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ink/ink1.xml" ContentType="application/inkml+xml"/>
  <Override PartName="/ppt/ink/ink2.xml" ContentType="application/inkml+xml"/>
  <Override PartName="/ppt/ink/ink3.xml" ContentType="application/inkml+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9.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20.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25.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26.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6" r:id="rId4"/>
    <p:sldMasterId id="2147483678" r:id="rId5"/>
    <p:sldMasterId id="2147483680" r:id="rId6"/>
    <p:sldMasterId id="2147483682" r:id="rId7"/>
  </p:sldMasterIdLst>
  <p:notesMasterIdLst>
    <p:notesMasterId r:id="rId40"/>
  </p:notesMasterIdLst>
  <p:sldIdLst>
    <p:sldId id="294" r:id="rId8"/>
    <p:sldId id="518" r:id="rId9"/>
    <p:sldId id="517" r:id="rId10"/>
    <p:sldId id="570" r:id="rId11"/>
    <p:sldId id="409" r:id="rId12"/>
    <p:sldId id="586" r:id="rId13"/>
    <p:sldId id="571" r:id="rId14"/>
    <p:sldId id="587" r:id="rId15"/>
    <p:sldId id="572" r:id="rId16"/>
    <p:sldId id="588" r:id="rId17"/>
    <p:sldId id="595" r:id="rId18"/>
    <p:sldId id="580" r:id="rId19"/>
    <p:sldId id="596" r:id="rId20"/>
    <p:sldId id="597" r:id="rId21"/>
    <p:sldId id="598" r:id="rId22"/>
    <p:sldId id="599" r:id="rId23"/>
    <p:sldId id="600" r:id="rId24"/>
    <p:sldId id="601" r:id="rId25"/>
    <p:sldId id="602" r:id="rId26"/>
    <p:sldId id="603" r:id="rId27"/>
    <p:sldId id="604" r:id="rId28"/>
    <p:sldId id="605" r:id="rId29"/>
    <p:sldId id="606" r:id="rId30"/>
    <p:sldId id="607" r:id="rId31"/>
    <p:sldId id="608" r:id="rId32"/>
    <p:sldId id="609" r:id="rId33"/>
    <p:sldId id="610" r:id="rId34"/>
    <p:sldId id="611" r:id="rId35"/>
    <p:sldId id="612" r:id="rId36"/>
    <p:sldId id="613" r:id="rId37"/>
    <p:sldId id="405" r:id="rId38"/>
    <p:sldId id="439" r:id="rId3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8FD4443E-F989-4FC4-A0C8-D5A2AF1F390B}" styleName="Dark Style 1 - Accent 5">
    <a:wholeTbl>
      <a:tcTxStyle>
        <a:fontRef idx="minor">
          <a:scrgbClr r="0" g="0" b="0"/>
        </a:fontRef>
        <a:schemeClr val="lt1"/>
      </a:tcTxStyle>
      <a:tcStyle>
        <a:tcBdr>
          <a:left>
            <a:ln>
              <a:noFill/>
            </a:ln>
          </a:left>
          <a:right>
            <a:ln>
              <a:noFill/>
            </a:ln>
          </a:right>
          <a:top>
            <a:ln>
              <a:noFill/>
            </a:ln>
          </a:top>
          <a:bottom>
            <a:ln>
              <a:noFill/>
            </a:ln>
          </a:bottom>
          <a:insideH>
            <a:ln>
              <a:noFill/>
            </a:ln>
          </a:insideH>
          <a:insideV>
            <a:ln>
              <a:noFill/>
            </a:ln>
          </a:insideV>
        </a:tcBdr>
        <a:fill>
          <a:solidFill>
            <a:schemeClr val="accent5"/>
          </a:solidFill>
        </a:fill>
      </a:tcStyle>
    </a:wholeTbl>
    <a:band1H>
      <a:tcStyle>
        <a:tcBdr/>
        <a:fill>
          <a:solidFill>
            <a:schemeClr val="accent5">
              <a:shade val="60000"/>
            </a:schemeClr>
          </a:solidFill>
        </a:fill>
      </a:tcStyle>
    </a:band1H>
    <a:band1V>
      <a:tcStyle>
        <a:tcBdr/>
        <a:fill>
          <a:solidFill>
            <a:schemeClr val="accent5">
              <a:shade val="60000"/>
            </a:schemeClr>
          </a:solidFill>
        </a:fill>
      </a:tcStyle>
    </a:band1V>
    <a:lastCol>
      <a:tcTxStyle b="on"/>
      <a:tcStyle>
        <a:tcBdr>
          <a:left>
            <a:ln w="25400" cmpd="sng">
              <a:solidFill>
                <a:schemeClr val="lt1"/>
              </a:solidFill>
            </a:ln>
          </a:left>
        </a:tcBdr>
        <a:fill>
          <a:solidFill>
            <a:schemeClr val="accent5">
              <a:shade val="60000"/>
            </a:schemeClr>
          </a:solidFill>
        </a:fill>
      </a:tcStyle>
    </a:lastCol>
    <a:firstCol>
      <a:tcTxStyle b="on"/>
      <a:tcStyle>
        <a:tcBdr>
          <a:right>
            <a:ln w="25400" cmpd="sng">
              <a:solidFill>
                <a:schemeClr val="lt1"/>
              </a:solidFill>
            </a:ln>
          </a:right>
        </a:tcBdr>
        <a:fill>
          <a:solidFill>
            <a:schemeClr val="accent5">
              <a:shade val="60000"/>
            </a:schemeClr>
          </a:solidFill>
        </a:fill>
      </a:tcStyle>
    </a:firstCol>
    <a:lastRow>
      <a:tcTxStyle b="on"/>
      <a:tcStyle>
        <a:tcBdr>
          <a:top>
            <a:ln w="25400" cmpd="sng">
              <a:solidFill>
                <a:schemeClr val="lt1"/>
              </a:solidFill>
            </a:ln>
          </a:top>
        </a:tcBdr>
        <a:fill>
          <a:solidFill>
            <a:schemeClr val="accent5">
              <a:shade val="40000"/>
            </a:schemeClr>
          </a:solidFill>
        </a:fill>
      </a:tcStyle>
    </a:lastRow>
    <a:seCell>
      <a:tcStyle>
        <a:tcBdr>
          <a:left>
            <a:ln>
              <a:noFill/>
            </a:ln>
          </a:left>
        </a:tcBdr>
      </a:tcStyle>
    </a:seCell>
    <a:swCell>
      <a:tcStyle>
        <a:tcBdr>
          <a:right>
            <a:ln>
              <a:noFill/>
            </a:ln>
          </a:right>
        </a:tcBdr>
      </a:tcStyle>
    </a:swCell>
    <a:firstRow>
      <a:tcTxStyle b="on"/>
      <a:tcStyle>
        <a:tcBdr>
          <a:bottom>
            <a:ln w="25400" cmpd="sng">
              <a:solidFill>
                <a:schemeClr val="lt1"/>
              </a:solidFill>
            </a:ln>
          </a:bottom>
        </a:tcBdr>
        <a:fill>
          <a:solidFill>
            <a:schemeClr val="dk1"/>
          </a:solidFill>
        </a:fill>
      </a:tcStyle>
    </a:firstRow>
    <a:neCell>
      <a:tcStyle>
        <a:tcBdr>
          <a:left>
            <a:ln>
              <a:noFill/>
            </a:ln>
          </a:left>
        </a:tcBdr>
      </a:tcStyle>
    </a:neCell>
    <a:nwCell>
      <a:tcStyle>
        <a:tcBdr>
          <a:right>
            <a:ln>
              <a:noFill/>
            </a:ln>
          </a:right>
        </a:tcBdr>
      </a:tcStyle>
    </a:nwCell>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003" autoAdjust="0"/>
    <p:restoredTop sz="71680" autoAdjust="0"/>
  </p:normalViewPr>
  <p:slideViewPr>
    <p:cSldViewPr snapToGrid="0">
      <p:cViewPr varScale="1">
        <p:scale>
          <a:sx n="80" d="100"/>
          <a:sy n="80" d="100"/>
        </p:scale>
        <p:origin x="918" y="84"/>
      </p:cViewPr>
      <p:guideLst/>
    </p:cSldViewPr>
  </p:slideViewPr>
  <p:notesTextViewPr>
    <p:cViewPr>
      <p:scale>
        <a:sx n="125" d="100"/>
        <a:sy n="125"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6.xml"/><Relationship Id="rId18" Type="http://schemas.openxmlformats.org/officeDocument/2006/relationships/slide" Target="slides/slide11.xml"/><Relationship Id="rId26" Type="http://schemas.openxmlformats.org/officeDocument/2006/relationships/slide" Target="slides/slide19.xml"/><Relationship Id="rId39" Type="http://schemas.openxmlformats.org/officeDocument/2006/relationships/slide" Target="slides/slide32.xml"/><Relationship Id="rId21" Type="http://schemas.openxmlformats.org/officeDocument/2006/relationships/slide" Target="slides/slide14.xml"/><Relationship Id="rId34" Type="http://schemas.openxmlformats.org/officeDocument/2006/relationships/slide" Target="slides/slide27.xml"/><Relationship Id="rId42" Type="http://schemas.openxmlformats.org/officeDocument/2006/relationships/viewProps" Target="viewProp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9.xml"/><Relationship Id="rId29" Type="http://schemas.openxmlformats.org/officeDocument/2006/relationships/slide" Target="slides/slide22.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4.xml"/><Relationship Id="rId24" Type="http://schemas.openxmlformats.org/officeDocument/2006/relationships/slide" Target="slides/slide17.xml"/><Relationship Id="rId32" Type="http://schemas.openxmlformats.org/officeDocument/2006/relationships/slide" Target="slides/slide25.xml"/><Relationship Id="rId37" Type="http://schemas.openxmlformats.org/officeDocument/2006/relationships/slide" Target="slides/slide30.xml"/><Relationship Id="rId40" Type="http://schemas.openxmlformats.org/officeDocument/2006/relationships/notesMaster" Target="notesMasters/notesMaster1.xml"/><Relationship Id="rId45" Type="http://schemas.microsoft.com/office/2016/11/relationships/changesInfo" Target="changesInfos/changesInfo1.xml"/><Relationship Id="rId5" Type="http://schemas.openxmlformats.org/officeDocument/2006/relationships/slideMaster" Target="slideMasters/slideMaster2.xml"/><Relationship Id="rId15" Type="http://schemas.openxmlformats.org/officeDocument/2006/relationships/slide" Target="slides/slide8.xml"/><Relationship Id="rId23" Type="http://schemas.openxmlformats.org/officeDocument/2006/relationships/slide" Target="slides/slide16.xml"/><Relationship Id="rId28" Type="http://schemas.openxmlformats.org/officeDocument/2006/relationships/slide" Target="slides/slide21.xml"/><Relationship Id="rId36" Type="http://schemas.openxmlformats.org/officeDocument/2006/relationships/slide" Target="slides/slide29.xml"/><Relationship Id="rId10" Type="http://schemas.openxmlformats.org/officeDocument/2006/relationships/slide" Target="slides/slide3.xml"/><Relationship Id="rId19" Type="http://schemas.openxmlformats.org/officeDocument/2006/relationships/slide" Target="slides/slide12.xml"/><Relationship Id="rId31" Type="http://schemas.openxmlformats.org/officeDocument/2006/relationships/slide" Target="slides/slide24.xml"/><Relationship Id="rId44"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2.xml"/><Relationship Id="rId14" Type="http://schemas.openxmlformats.org/officeDocument/2006/relationships/slide" Target="slides/slide7.xml"/><Relationship Id="rId22" Type="http://schemas.openxmlformats.org/officeDocument/2006/relationships/slide" Target="slides/slide15.xml"/><Relationship Id="rId27" Type="http://schemas.openxmlformats.org/officeDocument/2006/relationships/slide" Target="slides/slide20.xml"/><Relationship Id="rId30" Type="http://schemas.openxmlformats.org/officeDocument/2006/relationships/slide" Target="slides/slide23.xml"/><Relationship Id="rId35" Type="http://schemas.openxmlformats.org/officeDocument/2006/relationships/slide" Target="slides/slide28.xml"/><Relationship Id="rId43" Type="http://schemas.openxmlformats.org/officeDocument/2006/relationships/theme" Target="theme/theme1.xml"/><Relationship Id="rId8" Type="http://schemas.openxmlformats.org/officeDocument/2006/relationships/slide" Target="slides/slide1.xml"/><Relationship Id="rId3" Type="http://schemas.openxmlformats.org/officeDocument/2006/relationships/customXml" Target="../customXml/item3.xml"/><Relationship Id="rId12" Type="http://schemas.openxmlformats.org/officeDocument/2006/relationships/slide" Target="slides/slide5.xml"/><Relationship Id="rId17" Type="http://schemas.openxmlformats.org/officeDocument/2006/relationships/slide" Target="slides/slide10.xml"/><Relationship Id="rId25" Type="http://schemas.openxmlformats.org/officeDocument/2006/relationships/slide" Target="slides/slide18.xml"/><Relationship Id="rId33" Type="http://schemas.openxmlformats.org/officeDocument/2006/relationships/slide" Target="slides/slide26.xml"/><Relationship Id="rId38" Type="http://schemas.openxmlformats.org/officeDocument/2006/relationships/slide" Target="slides/slide31.xml"/><Relationship Id="rId20" Type="http://schemas.openxmlformats.org/officeDocument/2006/relationships/slide" Target="slides/slide13.xml"/><Relationship Id="rId41"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itheesh Kaliyamurthy" userId="2821ebda-f4ac-4963-9a4e-a836dfc45829" providerId="ADAL" clId="{0FD9E942-408C-4B64-8B63-0026EFFA75CE}"/>
    <pc:docChg chg="modSld">
      <pc:chgData name="Nitheesh Kaliyamurthy" userId="2821ebda-f4ac-4963-9a4e-a836dfc45829" providerId="ADAL" clId="{0FD9E942-408C-4B64-8B63-0026EFFA75CE}" dt="2022-03-16T14:56:43.182" v="26" actId="6549"/>
      <pc:docMkLst>
        <pc:docMk/>
      </pc:docMkLst>
      <pc:sldChg chg="modNotesTx">
        <pc:chgData name="Nitheesh Kaliyamurthy" userId="2821ebda-f4ac-4963-9a4e-a836dfc45829" providerId="ADAL" clId="{0FD9E942-408C-4B64-8B63-0026EFFA75CE}" dt="2022-03-16T14:55:08.543" v="0" actId="6549"/>
        <pc:sldMkLst>
          <pc:docMk/>
          <pc:sldMk cId="4182268838" sldId="439"/>
        </pc:sldMkLst>
      </pc:sldChg>
      <pc:sldChg chg="modNotesTx">
        <pc:chgData name="Nitheesh Kaliyamurthy" userId="2821ebda-f4ac-4963-9a4e-a836dfc45829" providerId="ADAL" clId="{0FD9E942-408C-4B64-8B63-0026EFFA75CE}" dt="2022-03-16T14:56:39.793" v="25" actId="6549"/>
        <pc:sldMkLst>
          <pc:docMk/>
          <pc:sldMk cId="239935176" sldId="572"/>
        </pc:sldMkLst>
      </pc:sldChg>
      <pc:sldChg chg="modNotesTx">
        <pc:chgData name="Nitheesh Kaliyamurthy" userId="2821ebda-f4ac-4963-9a4e-a836dfc45829" providerId="ADAL" clId="{0FD9E942-408C-4B64-8B63-0026EFFA75CE}" dt="2022-03-16T14:56:30.025" v="22" actId="6549"/>
        <pc:sldMkLst>
          <pc:docMk/>
          <pc:sldMk cId="1497889026" sldId="580"/>
        </pc:sldMkLst>
      </pc:sldChg>
      <pc:sldChg chg="modNotesTx">
        <pc:chgData name="Nitheesh Kaliyamurthy" userId="2821ebda-f4ac-4963-9a4e-a836dfc45829" providerId="ADAL" clId="{0FD9E942-408C-4B64-8B63-0026EFFA75CE}" dt="2022-03-16T14:56:43.182" v="26" actId="6549"/>
        <pc:sldMkLst>
          <pc:docMk/>
          <pc:sldMk cId="885671650" sldId="587"/>
        </pc:sldMkLst>
      </pc:sldChg>
      <pc:sldChg chg="modNotesTx">
        <pc:chgData name="Nitheesh Kaliyamurthy" userId="2821ebda-f4ac-4963-9a4e-a836dfc45829" providerId="ADAL" clId="{0FD9E942-408C-4B64-8B63-0026EFFA75CE}" dt="2022-03-16T14:56:36.559" v="24" actId="6549"/>
        <pc:sldMkLst>
          <pc:docMk/>
          <pc:sldMk cId="3250702344" sldId="588"/>
        </pc:sldMkLst>
      </pc:sldChg>
      <pc:sldChg chg="modNotesTx">
        <pc:chgData name="Nitheesh Kaliyamurthy" userId="2821ebda-f4ac-4963-9a4e-a836dfc45829" providerId="ADAL" clId="{0FD9E942-408C-4B64-8B63-0026EFFA75CE}" dt="2022-03-16T14:56:33.482" v="23" actId="6549"/>
        <pc:sldMkLst>
          <pc:docMk/>
          <pc:sldMk cId="3254025361" sldId="595"/>
        </pc:sldMkLst>
      </pc:sldChg>
      <pc:sldChg chg="modNotesTx">
        <pc:chgData name="Nitheesh Kaliyamurthy" userId="2821ebda-f4ac-4963-9a4e-a836dfc45829" providerId="ADAL" clId="{0FD9E942-408C-4B64-8B63-0026EFFA75CE}" dt="2022-03-16T14:56:27.540" v="21" actId="6549"/>
        <pc:sldMkLst>
          <pc:docMk/>
          <pc:sldMk cId="1098814137" sldId="596"/>
        </pc:sldMkLst>
      </pc:sldChg>
      <pc:sldChg chg="modNotesTx">
        <pc:chgData name="Nitheesh Kaliyamurthy" userId="2821ebda-f4ac-4963-9a4e-a836dfc45829" providerId="ADAL" clId="{0FD9E942-408C-4B64-8B63-0026EFFA75CE}" dt="2022-03-16T14:56:24.655" v="20" actId="6549"/>
        <pc:sldMkLst>
          <pc:docMk/>
          <pc:sldMk cId="4159332044" sldId="597"/>
        </pc:sldMkLst>
      </pc:sldChg>
      <pc:sldChg chg="modNotesTx">
        <pc:chgData name="Nitheesh Kaliyamurthy" userId="2821ebda-f4ac-4963-9a4e-a836dfc45829" providerId="ADAL" clId="{0FD9E942-408C-4B64-8B63-0026EFFA75CE}" dt="2022-03-16T14:56:21.663" v="19" actId="6549"/>
        <pc:sldMkLst>
          <pc:docMk/>
          <pc:sldMk cId="1277129043" sldId="598"/>
        </pc:sldMkLst>
      </pc:sldChg>
      <pc:sldChg chg="modNotesTx">
        <pc:chgData name="Nitheesh Kaliyamurthy" userId="2821ebda-f4ac-4963-9a4e-a836dfc45829" providerId="ADAL" clId="{0FD9E942-408C-4B64-8B63-0026EFFA75CE}" dt="2022-03-16T14:56:18.970" v="18" actId="6549"/>
        <pc:sldMkLst>
          <pc:docMk/>
          <pc:sldMk cId="1011655566" sldId="599"/>
        </pc:sldMkLst>
      </pc:sldChg>
      <pc:sldChg chg="modNotesTx">
        <pc:chgData name="Nitheesh Kaliyamurthy" userId="2821ebda-f4ac-4963-9a4e-a836dfc45829" providerId="ADAL" clId="{0FD9E942-408C-4B64-8B63-0026EFFA75CE}" dt="2022-03-16T14:56:15.939" v="17" actId="6549"/>
        <pc:sldMkLst>
          <pc:docMk/>
          <pc:sldMk cId="1335487608" sldId="600"/>
        </pc:sldMkLst>
      </pc:sldChg>
      <pc:sldChg chg="modNotesTx">
        <pc:chgData name="Nitheesh Kaliyamurthy" userId="2821ebda-f4ac-4963-9a4e-a836dfc45829" providerId="ADAL" clId="{0FD9E942-408C-4B64-8B63-0026EFFA75CE}" dt="2022-03-16T14:56:12.528" v="16" actId="6549"/>
        <pc:sldMkLst>
          <pc:docMk/>
          <pc:sldMk cId="2207043752" sldId="601"/>
        </pc:sldMkLst>
      </pc:sldChg>
      <pc:sldChg chg="modNotesTx">
        <pc:chgData name="Nitheesh Kaliyamurthy" userId="2821ebda-f4ac-4963-9a4e-a836dfc45829" providerId="ADAL" clId="{0FD9E942-408C-4B64-8B63-0026EFFA75CE}" dt="2022-03-16T14:56:09.207" v="15" actId="6549"/>
        <pc:sldMkLst>
          <pc:docMk/>
          <pc:sldMk cId="2462515472" sldId="602"/>
        </pc:sldMkLst>
      </pc:sldChg>
      <pc:sldChg chg="modNotesTx">
        <pc:chgData name="Nitheesh Kaliyamurthy" userId="2821ebda-f4ac-4963-9a4e-a836dfc45829" providerId="ADAL" clId="{0FD9E942-408C-4B64-8B63-0026EFFA75CE}" dt="2022-03-16T14:56:06.323" v="14" actId="6549"/>
        <pc:sldMkLst>
          <pc:docMk/>
          <pc:sldMk cId="2025399167" sldId="603"/>
        </pc:sldMkLst>
      </pc:sldChg>
      <pc:sldChg chg="modNotesTx">
        <pc:chgData name="Nitheesh Kaliyamurthy" userId="2821ebda-f4ac-4963-9a4e-a836dfc45829" providerId="ADAL" clId="{0FD9E942-408C-4B64-8B63-0026EFFA75CE}" dt="2022-03-16T14:56:02.953" v="13" actId="6549"/>
        <pc:sldMkLst>
          <pc:docMk/>
          <pc:sldMk cId="1227774513" sldId="604"/>
        </pc:sldMkLst>
      </pc:sldChg>
      <pc:sldChg chg="modNotesTx">
        <pc:chgData name="Nitheesh Kaliyamurthy" userId="2821ebda-f4ac-4963-9a4e-a836dfc45829" providerId="ADAL" clId="{0FD9E942-408C-4B64-8B63-0026EFFA75CE}" dt="2022-03-16T14:55:59.619" v="12" actId="6549"/>
        <pc:sldMkLst>
          <pc:docMk/>
          <pc:sldMk cId="3368269591" sldId="605"/>
        </pc:sldMkLst>
      </pc:sldChg>
      <pc:sldChg chg="modNotesTx">
        <pc:chgData name="Nitheesh Kaliyamurthy" userId="2821ebda-f4ac-4963-9a4e-a836dfc45829" providerId="ADAL" clId="{0FD9E942-408C-4B64-8B63-0026EFFA75CE}" dt="2022-03-16T14:55:56.427" v="11" actId="6549"/>
        <pc:sldMkLst>
          <pc:docMk/>
          <pc:sldMk cId="2163906514" sldId="606"/>
        </pc:sldMkLst>
      </pc:sldChg>
      <pc:sldChg chg="modNotesTx">
        <pc:chgData name="Nitheesh Kaliyamurthy" userId="2821ebda-f4ac-4963-9a4e-a836dfc45829" providerId="ADAL" clId="{0FD9E942-408C-4B64-8B63-0026EFFA75CE}" dt="2022-03-16T14:55:48.270" v="10" actId="20577"/>
        <pc:sldMkLst>
          <pc:docMk/>
          <pc:sldMk cId="685054297" sldId="607"/>
        </pc:sldMkLst>
      </pc:sldChg>
      <pc:sldChg chg="modNotesTx">
        <pc:chgData name="Nitheesh Kaliyamurthy" userId="2821ebda-f4ac-4963-9a4e-a836dfc45829" providerId="ADAL" clId="{0FD9E942-408C-4B64-8B63-0026EFFA75CE}" dt="2022-03-16T14:55:39.151" v="5" actId="6549"/>
        <pc:sldMkLst>
          <pc:docMk/>
          <pc:sldMk cId="3137248199" sldId="608"/>
        </pc:sldMkLst>
      </pc:sldChg>
      <pc:sldChg chg="modNotesTx">
        <pc:chgData name="Nitheesh Kaliyamurthy" userId="2821ebda-f4ac-4963-9a4e-a836dfc45829" providerId="ADAL" clId="{0FD9E942-408C-4B64-8B63-0026EFFA75CE}" dt="2022-03-16T14:55:34.618" v="4" actId="6549"/>
        <pc:sldMkLst>
          <pc:docMk/>
          <pc:sldMk cId="306972526" sldId="609"/>
        </pc:sldMkLst>
      </pc:sldChg>
      <pc:sldChg chg="modNotesTx">
        <pc:chgData name="Nitheesh Kaliyamurthy" userId="2821ebda-f4ac-4963-9a4e-a836dfc45829" providerId="ADAL" clId="{0FD9E942-408C-4B64-8B63-0026EFFA75CE}" dt="2022-03-16T14:55:26.774" v="3" actId="6549"/>
        <pc:sldMkLst>
          <pc:docMk/>
          <pc:sldMk cId="948603141" sldId="610"/>
        </pc:sldMkLst>
      </pc:sldChg>
      <pc:sldChg chg="modNotesTx">
        <pc:chgData name="Nitheesh Kaliyamurthy" userId="2821ebda-f4ac-4963-9a4e-a836dfc45829" providerId="ADAL" clId="{0FD9E942-408C-4B64-8B63-0026EFFA75CE}" dt="2022-03-16T14:55:17.320" v="2" actId="6549"/>
        <pc:sldMkLst>
          <pc:docMk/>
          <pc:sldMk cId="207075561" sldId="612"/>
        </pc:sldMkLst>
      </pc:sldChg>
      <pc:sldChg chg="modNotesTx">
        <pc:chgData name="Nitheesh Kaliyamurthy" userId="2821ebda-f4ac-4963-9a4e-a836dfc45829" providerId="ADAL" clId="{0FD9E942-408C-4B64-8B63-0026EFFA75CE}" dt="2022-03-16T14:55:14.871" v="1" actId="6549"/>
        <pc:sldMkLst>
          <pc:docMk/>
          <pc:sldMk cId="1047570129" sldId="613"/>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141E564-C5F2-42FE-915F-27259E63B101}" type="doc">
      <dgm:prSet loTypeId="urn:microsoft.com/office/officeart/2005/8/layout/hierarchy5" loCatId="hierarchy" qsTypeId="urn:microsoft.com/office/officeart/2005/8/quickstyle/simple1" qsCatId="simple" csTypeId="urn:microsoft.com/office/officeart/2005/8/colors/accent1_2" csCatId="accent1"/>
      <dgm:spPr/>
      <dgm:t>
        <a:bodyPr/>
        <a:lstStyle/>
        <a:p>
          <a:endParaRPr lang="en-GB"/>
        </a:p>
      </dgm:t>
    </dgm:pt>
    <dgm:pt modelId="{CB40A14D-F0FC-4E07-AFC1-61DAF2CB9E57}">
      <dgm:prSet/>
      <dgm:spPr/>
      <dgm:t>
        <a:bodyPr/>
        <a:lstStyle/>
        <a:p>
          <a:r>
            <a:rPr lang="en-US"/>
            <a:t>Keystroke Loggers</a:t>
          </a:r>
          <a:endParaRPr lang="en-GB"/>
        </a:p>
      </dgm:t>
    </dgm:pt>
    <dgm:pt modelId="{91B3299F-75D8-4D4C-A37A-C32FECA4659D}" type="parTrans" cxnId="{02C08C70-2082-4B03-8E93-6E875282A016}">
      <dgm:prSet/>
      <dgm:spPr/>
      <dgm:t>
        <a:bodyPr/>
        <a:lstStyle/>
        <a:p>
          <a:endParaRPr lang="en-GB"/>
        </a:p>
      </dgm:t>
    </dgm:pt>
    <dgm:pt modelId="{069649CB-8B58-486B-A23A-D0B8FF3C0ADC}" type="sibTrans" cxnId="{02C08C70-2082-4B03-8E93-6E875282A016}">
      <dgm:prSet/>
      <dgm:spPr/>
      <dgm:t>
        <a:bodyPr/>
        <a:lstStyle/>
        <a:p>
          <a:endParaRPr lang="en-GB"/>
        </a:p>
      </dgm:t>
    </dgm:pt>
    <dgm:pt modelId="{CE61FAA9-777A-4961-891C-14762908C631}">
      <dgm:prSet/>
      <dgm:spPr/>
      <dgm:t>
        <a:bodyPr/>
        <a:lstStyle/>
        <a:p>
          <a:r>
            <a:rPr lang="en-US"/>
            <a:t>Hardware Keystroke Loggers</a:t>
          </a:r>
          <a:endParaRPr lang="en-GB"/>
        </a:p>
      </dgm:t>
    </dgm:pt>
    <dgm:pt modelId="{C702F6B7-A14B-4D0C-A2CB-8DA0E5DB8E2E}" type="parTrans" cxnId="{6CE99500-A6A9-4938-8F18-98196BB1900F}">
      <dgm:prSet/>
      <dgm:spPr/>
      <dgm:t>
        <a:bodyPr/>
        <a:lstStyle/>
        <a:p>
          <a:endParaRPr lang="en-GB"/>
        </a:p>
      </dgm:t>
    </dgm:pt>
    <dgm:pt modelId="{E8073F97-2164-4327-8065-EBC072970C42}" type="sibTrans" cxnId="{6CE99500-A6A9-4938-8F18-98196BB1900F}">
      <dgm:prSet/>
      <dgm:spPr/>
      <dgm:t>
        <a:bodyPr/>
        <a:lstStyle/>
        <a:p>
          <a:endParaRPr lang="en-GB"/>
        </a:p>
      </dgm:t>
    </dgm:pt>
    <dgm:pt modelId="{47784054-0693-4985-8D4E-8BFB1FCDEA27}">
      <dgm:prSet/>
      <dgm:spPr/>
      <dgm:t>
        <a:bodyPr/>
        <a:lstStyle/>
        <a:p>
          <a:r>
            <a:rPr lang="en-US"/>
            <a:t>PC/BIOS Embedded</a:t>
          </a:r>
          <a:endParaRPr lang="en-GB"/>
        </a:p>
      </dgm:t>
    </dgm:pt>
    <dgm:pt modelId="{8CDAFCC0-F601-4F72-886F-8AAB62163CFC}" type="parTrans" cxnId="{094F68A3-1F0C-41E3-B819-41BFDF29A5A8}">
      <dgm:prSet/>
      <dgm:spPr/>
      <dgm:t>
        <a:bodyPr/>
        <a:lstStyle/>
        <a:p>
          <a:endParaRPr lang="en-GB"/>
        </a:p>
      </dgm:t>
    </dgm:pt>
    <dgm:pt modelId="{F120A9BF-4833-4E4E-84F9-54B2EE4D0291}" type="sibTrans" cxnId="{094F68A3-1F0C-41E3-B819-41BFDF29A5A8}">
      <dgm:prSet/>
      <dgm:spPr/>
      <dgm:t>
        <a:bodyPr/>
        <a:lstStyle/>
        <a:p>
          <a:endParaRPr lang="en-GB"/>
        </a:p>
      </dgm:t>
    </dgm:pt>
    <dgm:pt modelId="{44EDEEB4-7A65-40C3-AC83-B359FE6BFEE3}">
      <dgm:prSet/>
      <dgm:spPr/>
      <dgm:t>
        <a:bodyPr/>
        <a:lstStyle/>
        <a:p>
          <a:r>
            <a:rPr lang="en-US"/>
            <a:t>Keylogger Keyboard</a:t>
          </a:r>
          <a:endParaRPr lang="en-GB"/>
        </a:p>
      </dgm:t>
    </dgm:pt>
    <dgm:pt modelId="{77C59472-2DD9-45E8-8C16-1CFF263AEA4F}" type="parTrans" cxnId="{9D1DD71D-47B0-4E1D-A645-8480B25CE54D}">
      <dgm:prSet/>
      <dgm:spPr/>
      <dgm:t>
        <a:bodyPr/>
        <a:lstStyle/>
        <a:p>
          <a:endParaRPr lang="en-GB"/>
        </a:p>
      </dgm:t>
    </dgm:pt>
    <dgm:pt modelId="{B40F495F-81E5-4452-BC19-B9F06B87633F}" type="sibTrans" cxnId="{9D1DD71D-47B0-4E1D-A645-8480B25CE54D}">
      <dgm:prSet/>
      <dgm:spPr/>
      <dgm:t>
        <a:bodyPr/>
        <a:lstStyle/>
        <a:p>
          <a:endParaRPr lang="en-GB"/>
        </a:p>
      </dgm:t>
    </dgm:pt>
    <dgm:pt modelId="{FB18C377-4E37-4274-813D-3C8887972338}">
      <dgm:prSet/>
      <dgm:spPr/>
      <dgm:t>
        <a:bodyPr/>
        <a:lstStyle/>
        <a:p>
          <a:r>
            <a:rPr lang="en-US"/>
            <a:t>External Keylogger</a:t>
          </a:r>
          <a:endParaRPr lang="en-GB"/>
        </a:p>
      </dgm:t>
    </dgm:pt>
    <dgm:pt modelId="{F2F86411-B444-48E9-A63E-51A2947FC94D}" type="parTrans" cxnId="{B7E942FA-0675-4DBC-A925-35261E8219B6}">
      <dgm:prSet/>
      <dgm:spPr/>
      <dgm:t>
        <a:bodyPr/>
        <a:lstStyle/>
        <a:p>
          <a:endParaRPr lang="en-GB"/>
        </a:p>
      </dgm:t>
    </dgm:pt>
    <dgm:pt modelId="{82C28DC1-912A-444D-BE8C-AABF041DE457}" type="sibTrans" cxnId="{B7E942FA-0675-4DBC-A925-35261E8219B6}">
      <dgm:prSet/>
      <dgm:spPr/>
      <dgm:t>
        <a:bodyPr/>
        <a:lstStyle/>
        <a:p>
          <a:endParaRPr lang="en-GB"/>
        </a:p>
      </dgm:t>
    </dgm:pt>
    <dgm:pt modelId="{2847BE1D-9B04-42E4-9206-364D3D918FE4}">
      <dgm:prSet/>
      <dgm:spPr/>
      <dgm:t>
        <a:bodyPr/>
        <a:lstStyle/>
        <a:p>
          <a:r>
            <a:rPr lang="en-US"/>
            <a:t>PS/2 and USB Keylogger</a:t>
          </a:r>
          <a:endParaRPr lang="en-GB"/>
        </a:p>
      </dgm:t>
    </dgm:pt>
    <dgm:pt modelId="{A9978789-BB35-4649-A130-7E4D6782C171}" type="parTrans" cxnId="{FA22F0F3-DFD3-419C-AFF7-D03CA796AD65}">
      <dgm:prSet/>
      <dgm:spPr/>
      <dgm:t>
        <a:bodyPr/>
        <a:lstStyle/>
        <a:p>
          <a:endParaRPr lang="en-GB"/>
        </a:p>
      </dgm:t>
    </dgm:pt>
    <dgm:pt modelId="{C19BE31C-51F7-4ADA-9E00-6446CACD5B51}" type="sibTrans" cxnId="{FA22F0F3-DFD3-419C-AFF7-D03CA796AD65}">
      <dgm:prSet/>
      <dgm:spPr/>
      <dgm:t>
        <a:bodyPr/>
        <a:lstStyle/>
        <a:p>
          <a:endParaRPr lang="en-GB"/>
        </a:p>
      </dgm:t>
    </dgm:pt>
    <dgm:pt modelId="{9B553C71-2282-4E91-A256-9EFD4BACB5E5}">
      <dgm:prSet/>
      <dgm:spPr/>
      <dgm:t>
        <a:bodyPr/>
        <a:lstStyle/>
        <a:p>
          <a:r>
            <a:rPr lang="en-US"/>
            <a:t>Acoustic/ CAM Keylogger</a:t>
          </a:r>
          <a:endParaRPr lang="en-GB"/>
        </a:p>
      </dgm:t>
    </dgm:pt>
    <dgm:pt modelId="{8C487969-EE27-4489-BCFA-F6AA4B66B805}" type="parTrans" cxnId="{41AB1ECE-776C-40B4-A00B-D29CDCA89ABE}">
      <dgm:prSet/>
      <dgm:spPr/>
      <dgm:t>
        <a:bodyPr/>
        <a:lstStyle/>
        <a:p>
          <a:endParaRPr lang="en-GB"/>
        </a:p>
      </dgm:t>
    </dgm:pt>
    <dgm:pt modelId="{2823E491-FFD3-4409-A30A-50D3D98573D1}" type="sibTrans" cxnId="{41AB1ECE-776C-40B4-A00B-D29CDCA89ABE}">
      <dgm:prSet/>
      <dgm:spPr/>
      <dgm:t>
        <a:bodyPr/>
        <a:lstStyle/>
        <a:p>
          <a:endParaRPr lang="en-GB"/>
        </a:p>
      </dgm:t>
    </dgm:pt>
    <dgm:pt modelId="{A41582EE-FA0D-4B31-B1B3-9F0C6695BFEA}">
      <dgm:prSet/>
      <dgm:spPr/>
      <dgm:t>
        <a:bodyPr/>
        <a:lstStyle/>
        <a:p>
          <a:r>
            <a:rPr lang="en-US"/>
            <a:t>Bluetooth Keylogger</a:t>
          </a:r>
          <a:endParaRPr lang="en-GB"/>
        </a:p>
      </dgm:t>
    </dgm:pt>
    <dgm:pt modelId="{7E87A11D-6D67-48B6-BA1A-0AE573315280}" type="parTrans" cxnId="{C0225E20-C53E-4D1E-9499-0325F20FD648}">
      <dgm:prSet/>
      <dgm:spPr/>
      <dgm:t>
        <a:bodyPr/>
        <a:lstStyle/>
        <a:p>
          <a:endParaRPr lang="en-GB"/>
        </a:p>
      </dgm:t>
    </dgm:pt>
    <dgm:pt modelId="{196DFDB8-CB27-481A-94D2-5F0981629642}" type="sibTrans" cxnId="{C0225E20-C53E-4D1E-9499-0325F20FD648}">
      <dgm:prSet/>
      <dgm:spPr/>
      <dgm:t>
        <a:bodyPr/>
        <a:lstStyle/>
        <a:p>
          <a:endParaRPr lang="en-GB"/>
        </a:p>
      </dgm:t>
    </dgm:pt>
    <dgm:pt modelId="{B746CCE2-A68B-483D-A647-419AEC8D1286}">
      <dgm:prSet/>
      <dgm:spPr/>
      <dgm:t>
        <a:bodyPr/>
        <a:lstStyle/>
        <a:p>
          <a:r>
            <a:rPr lang="en-US"/>
            <a:t>Wi-Fi Keylogger</a:t>
          </a:r>
          <a:endParaRPr lang="en-GB"/>
        </a:p>
      </dgm:t>
    </dgm:pt>
    <dgm:pt modelId="{4B14CD56-2A4E-4FAF-BA36-80E6BF264A74}" type="parTrans" cxnId="{7CAC7598-22FE-435A-8B28-72F0E823A50F}">
      <dgm:prSet/>
      <dgm:spPr/>
      <dgm:t>
        <a:bodyPr/>
        <a:lstStyle/>
        <a:p>
          <a:endParaRPr lang="en-GB"/>
        </a:p>
      </dgm:t>
    </dgm:pt>
    <dgm:pt modelId="{EACFDE25-6A9C-46DF-A0C6-9736A39EFFA3}" type="sibTrans" cxnId="{7CAC7598-22FE-435A-8B28-72F0E823A50F}">
      <dgm:prSet/>
      <dgm:spPr/>
      <dgm:t>
        <a:bodyPr/>
        <a:lstStyle/>
        <a:p>
          <a:endParaRPr lang="en-GB"/>
        </a:p>
      </dgm:t>
    </dgm:pt>
    <dgm:pt modelId="{2C16A411-F573-4C2A-BB2E-ACD4ADD8D6BA}">
      <dgm:prSet/>
      <dgm:spPr/>
      <dgm:t>
        <a:bodyPr/>
        <a:lstStyle/>
        <a:p>
          <a:r>
            <a:rPr lang="en-US"/>
            <a:t>Software Keystroke Loggers</a:t>
          </a:r>
          <a:endParaRPr lang="en-GB"/>
        </a:p>
      </dgm:t>
    </dgm:pt>
    <dgm:pt modelId="{03BCF09D-F659-4D7D-A0B5-3EB1F6A84B52}" type="parTrans" cxnId="{A1068A0D-BCDD-4293-BAFF-C8F1D4D8C348}">
      <dgm:prSet/>
      <dgm:spPr/>
      <dgm:t>
        <a:bodyPr/>
        <a:lstStyle/>
        <a:p>
          <a:endParaRPr lang="en-GB"/>
        </a:p>
      </dgm:t>
    </dgm:pt>
    <dgm:pt modelId="{9906DF04-6C0C-41EF-BF79-A88FADCB4D69}" type="sibTrans" cxnId="{A1068A0D-BCDD-4293-BAFF-C8F1D4D8C348}">
      <dgm:prSet/>
      <dgm:spPr/>
      <dgm:t>
        <a:bodyPr/>
        <a:lstStyle/>
        <a:p>
          <a:endParaRPr lang="en-GB"/>
        </a:p>
      </dgm:t>
    </dgm:pt>
    <dgm:pt modelId="{12159660-EE4A-417B-AA75-3F6EF3F4C111}">
      <dgm:prSet/>
      <dgm:spPr/>
      <dgm:t>
        <a:bodyPr/>
        <a:lstStyle/>
        <a:p>
          <a:r>
            <a:rPr lang="en-US"/>
            <a:t>Application Keylogger</a:t>
          </a:r>
          <a:endParaRPr lang="en-GB"/>
        </a:p>
      </dgm:t>
    </dgm:pt>
    <dgm:pt modelId="{EAF37EAE-ACE0-4FCB-AB3B-37155DB236E8}" type="parTrans" cxnId="{A8C7DBA8-FCFD-47FC-9176-99F631C5DDD6}">
      <dgm:prSet/>
      <dgm:spPr/>
      <dgm:t>
        <a:bodyPr/>
        <a:lstStyle/>
        <a:p>
          <a:endParaRPr lang="en-GB"/>
        </a:p>
      </dgm:t>
    </dgm:pt>
    <dgm:pt modelId="{92B3ECD8-9C72-44D8-998E-EB0A72FE592B}" type="sibTrans" cxnId="{A8C7DBA8-FCFD-47FC-9176-99F631C5DDD6}">
      <dgm:prSet/>
      <dgm:spPr/>
      <dgm:t>
        <a:bodyPr/>
        <a:lstStyle/>
        <a:p>
          <a:endParaRPr lang="en-GB"/>
        </a:p>
      </dgm:t>
    </dgm:pt>
    <dgm:pt modelId="{3C15DA24-465C-4D2B-AE21-36DCDEBB0F0F}">
      <dgm:prSet/>
      <dgm:spPr/>
      <dgm:t>
        <a:bodyPr/>
        <a:lstStyle/>
        <a:p>
          <a:r>
            <a:rPr lang="en-US"/>
            <a:t>Kernel Keylogger</a:t>
          </a:r>
          <a:endParaRPr lang="en-GB"/>
        </a:p>
      </dgm:t>
    </dgm:pt>
    <dgm:pt modelId="{8853C8B3-4486-4EB0-97E7-6014DD8F96C4}" type="parTrans" cxnId="{6945EA5A-B1E6-4EE9-BBE9-E3D437919A1C}">
      <dgm:prSet/>
      <dgm:spPr/>
      <dgm:t>
        <a:bodyPr/>
        <a:lstStyle/>
        <a:p>
          <a:endParaRPr lang="en-GB"/>
        </a:p>
      </dgm:t>
    </dgm:pt>
    <dgm:pt modelId="{0F0B45F1-02FF-4E96-9CED-72AAFB1FACE4}" type="sibTrans" cxnId="{6945EA5A-B1E6-4EE9-BBE9-E3D437919A1C}">
      <dgm:prSet/>
      <dgm:spPr/>
      <dgm:t>
        <a:bodyPr/>
        <a:lstStyle/>
        <a:p>
          <a:endParaRPr lang="en-GB"/>
        </a:p>
      </dgm:t>
    </dgm:pt>
    <dgm:pt modelId="{D7B0C46A-BF4E-45E3-ACB6-026E5235ACAD}">
      <dgm:prSet/>
      <dgm:spPr/>
      <dgm:t>
        <a:bodyPr/>
        <a:lstStyle/>
        <a:p>
          <a:r>
            <a:rPr lang="en-US"/>
            <a:t>Hypervisor-based Keylogger</a:t>
          </a:r>
          <a:endParaRPr lang="en-GB"/>
        </a:p>
      </dgm:t>
    </dgm:pt>
    <dgm:pt modelId="{63ABBE7C-DD9A-4E48-BBFD-D70A719EB37F}" type="parTrans" cxnId="{DDA370DD-7D2F-4161-B7D8-263286B3FE92}">
      <dgm:prSet/>
      <dgm:spPr/>
      <dgm:t>
        <a:bodyPr/>
        <a:lstStyle/>
        <a:p>
          <a:endParaRPr lang="en-GB"/>
        </a:p>
      </dgm:t>
    </dgm:pt>
    <dgm:pt modelId="{74D0E625-88D9-406A-88A1-7698F5BFF8A9}" type="sibTrans" cxnId="{DDA370DD-7D2F-4161-B7D8-263286B3FE92}">
      <dgm:prSet/>
      <dgm:spPr/>
      <dgm:t>
        <a:bodyPr/>
        <a:lstStyle/>
        <a:p>
          <a:endParaRPr lang="en-GB"/>
        </a:p>
      </dgm:t>
    </dgm:pt>
    <dgm:pt modelId="{4C924CCC-195B-4C48-A53B-FB3F8E55E92E}">
      <dgm:prSet/>
      <dgm:spPr/>
      <dgm:t>
        <a:bodyPr/>
        <a:lstStyle/>
        <a:p>
          <a:r>
            <a:rPr lang="en-US"/>
            <a:t>Form Grabbing Based Keylogger</a:t>
          </a:r>
          <a:endParaRPr lang="en-GB"/>
        </a:p>
      </dgm:t>
    </dgm:pt>
    <dgm:pt modelId="{FA51F48A-6F1E-435C-8E61-35F52BDDAA6B}" type="parTrans" cxnId="{F060F5CF-1D03-4936-9BAE-3772DAE7E32C}">
      <dgm:prSet/>
      <dgm:spPr/>
      <dgm:t>
        <a:bodyPr/>
        <a:lstStyle/>
        <a:p>
          <a:endParaRPr lang="en-GB"/>
        </a:p>
      </dgm:t>
    </dgm:pt>
    <dgm:pt modelId="{07B66696-4955-4F04-9651-1556D7E216E4}" type="sibTrans" cxnId="{F060F5CF-1D03-4936-9BAE-3772DAE7E32C}">
      <dgm:prSet/>
      <dgm:spPr/>
      <dgm:t>
        <a:bodyPr/>
        <a:lstStyle/>
        <a:p>
          <a:endParaRPr lang="en-GB"/>
        </a:p>
      </dgm:t>
    </dgm:pt>
    <dgm:pt modelId="{83BD7490-633A-4A2A-B124-FDB1436C0DE2}" type="pres">
      <dgm:prSet presAssocID="{9141E564-C5F2-42FE-915F-27259E63B101}" presName="mainComposite" presStyleCnt="0">
        <dgm:presLayoutVars>
          <dgm:chPref val="1"/>
          <dgm:dir/>
          <dgm:animOne val="branch"/>
          <dgm:animLvl val="lvl"/>
          <dgm:resizeHandles val="exact"/>
        </dgm:presLayoutVars>
      </dgm:prSet>
      <dgm:spPr/>
    </dgm:pt>
    <dgm:pt modelId="{2A6E5D74-2BE6-4E0C-AA62-BA0EF92AAFCD}" type="pres">
      <dgm:prSet presAssocID="{9141E564-C5F2-42FE-915F-27259E63B101}" presName="hierFlow" presStyleCnt="0"/>
      <dgm:spPr/>
    </dgm:pt>
    <dgm:pt modelId="{2682B176-5894-46E2-8099-6C3EF042B886}" type="pres">
      <dgm:prSet presAssocID="{9141E564-C5F2-42FE-915F-27259E63B101}" presName="hierChild1" presStyleCnt="0">
        <dgm:presLayoutVars>
          <dgm:chPref val="1"/>
          <dgm:animOne val="branch"/>
          <dgm:animLvl val="lvl"/>
        </dgm:presLayoutVars>
      </dgm:prSet>
      <dgm:spPr/>
    </dgm:pt>
    <dgm:pt modelId="{AD799F39-6FE4-461A-A89A-082A9CC3955F}" type="pres">
      <dgm:prSet presAssocID="{CB40A14D-F0FC-4E07-AFC1-61DAF2CB9E57}" presName="Name17" presStyleCnt="0"/>
      <dgm:spPr/>
    </dgm:pt>
    <dgm:pt modelId="{313089FA-F3E1-4464-902D-178A57EE42C7}" type="pres">
      <dgm:prSet presAssocID="{CB40A14D-F0FC-4E07-AFC1-61DAF2CB9E57}" presName="level1Shape" presStyleLbl="node0" presStyleIdx="0" presStyleCnt="1">
        <dgm:presLayoutVars>
          <dgm:chPref val="3"/>
        </dgm:presLayoutVars>
      </dgm:prSet>
      <dgm:spPr/>
    </dgm:pt>
    <dgm:pt modelId="{DBDD0A29-3270-499D-BC24-A3729D676DF1}" type="pres">
      <dgm:prSet presAssocID="{CB40A14D-F0FC-4E07-AFC1-61DAF2CB9E57}" presName="hierChild2" presStyleCnt="0"/>
      <dgm:spPr/>
    </dgm:pt>
    <dgm:pt modelId="{9C2031A8-B451-452A-B89F-655942680780}" type="pres">
      <dgm:prSet presAssocID="{C702F6B7-A14B-4D0C-A2CB-8DA0E5DB8E2E}" presName="Name25" presStyleLbl="parChTrans1D2" presStyleIdx="0" presStyleCnt="2"/>
      <dgm:spPr/>
    </dgm:pt>
    <dgm:pt modelId="{B7EC20C0-5885-4AB8-82D2-914F0DDCCA9B}" type="pres">
      <dgm:prSet presAssocID="{C702F6B7-A14B-4D0C-A2CB-8DA0E5DB8E2E}" presName="connTx" presStyleLbl="parChTrans1D2" presStyleIdx="0" presStyleCnt="2"/>
      <dgm:spPr/>
    </dgm:pt>
    <dgm:pt modelId="{2DA9DF55-80F5-4187-8A5F-116916A2A7DE}" type="pres">
      <dgm:prSet presAssocID="{CE61FAA9-777A-4961-891C-14762908C631}" presName="Name30" presStyleCnt="0"/>
      <dgm:spPr/>
    </dgm:pt>
    <dgm:pt modelId="{D12033B2-5B94-4191-81DC-AA0E5A527837}" type="pres">
      <dgm:prSet presAssocID="{CE61FAA9-777A-4961-891C-14762908C631}" presName="level2Shape" presStyleLbl="node2" presStyleIdx="0" presStyleCnt="2"/>
      <dgm:spPr/>
    </dgm:pt>
    <dgm:pt modelId="{82B39429-E1B5-4A80-B56F-014E59CBFF30}" type="pres">
      <dgm:prSet presAssocID="{CE61FAA9-777A-4961-891C-14762908C631}" presName="hierChild3" presStyleCnt="0"/>
      <dgm:spPr/>
    </dgm:pt>
    <dgm:pt modelId="{516C89CE-7439-45F2-A504-48645C74A4C9}" type="pres">
      <dgm:prSet presAssocID="{8CDAFCC0-F601-4F72-886F-8AAB62163CFC}" presName="Name25" presStyleLbl="parChTrans1D3" presStyleIdx="0" presStyleCnt="7"/>
      <dgm:spPr/>
    </dgm:pt>
    <dgm:pt modelId="{A933D2A2-5B0B-47BC-A2F4-499E4570634C}" type="pres">
      <dgm:prSet presAssocID="{8CDAFCC0-F601-4F72-886F-8AAB62163CFC}" presName="connTx" presStyleLbl="parChTrans1D3" presStyleIdx="0" presStyleCnt="7"/>
      <dgm:spPr/>
    </dgm:pt>
    <dgm:pt modelId="{2F47CA6C-6895-4553-BCC6-ADB28BD3748C}" type="pres">
      <dgm:prSet presAssocID="{47784054-0693-4985-8D4E-8BFB1FCDEA27}" presName="Name30" presStyleCnt="0"/>
      <dgm:spPr/>
    </dgm:pt>
    <dgm:pt modelId="{42AABF01-351D-4A96-911B-A20151FDADCD}" type="pres">
      <dgm:prSet presAssocID="{47784054-0693-4985-8D4E-8BFB1FCDEA27}" presName="level2Shape" presStyleLbl="node3" presStyleIdx="0" presStyleCnt="7"/>
      <dgm:spPr/>
    </dgm:pt>
    <dgm:pt modelId="{8C77DE65-828A-4F55-A62B-2B1FA20A7130}" type="pres">
      <dgm:prSet presAssocID="{47784054-0693-4985-8D4E-8BFB1FCDEA27}" presName="hierChild3" presStyleCnt="0"/>
      <dgm:spPr/>
    </dgm:pt>
    <dgm:pt modelId="{6557464B-DFFA-49F1-8B50-E2700D107C11}" type="pres">
      <dgm:prSet presAssocID="{77C59472-2DD9-45E8-8C16-1CFF263AEA4F}" presName="Name25" presStyleLbl="parChTrans1D3" presStyleIdx="1" presStyleCnt="7"/>
      <dgm:spPr/>
    </dgm:pt>
    <dgm:pt modelId="{FF2B27AF-502A-4229-882B-C3EE0C0BD386}" type="pres">
      <dgm:prSet presAssocID="{77C59472-2DD9-45E8-8C16-1CFF263AEA4F}" presName="connTx" presStyleLbl="parChTrans1D3" presStyleIdx="1" presStyleCnt="7"/>
      <dgm:spPr/>
    </dgm:pt>
    <dgm:pt modelId="{37B2D060-E423-4D34-88BE-D2897A8A89BD}" type="pres">
      <dgm:prSet presAssocID="{44EDEEB4-7A65-40C3-AC83-B359FE6BFEE3}" presName="Name30" presStyleCnt="0"/>
      <dgm:spPr/>
    </dgm:pt>
    <dgm:pt modelId="{6FBE288F-8761-46E4-AABC-31D6A7C9937E}" type="pres">
      <dgm:prSet presAssocID="{44EDEEB4-7A65-40C3-AC83-B359FE6BFEE3}" presName="level2Shape" presStyleLbl="node3" presStyleIdx="1" presStyleCnt="7"/>
      <dgm:spPr/>
    </dgm:pt>
    <dgm:pt modelId="{3AF7851C-AFFA-4CBB-8BFF-C7538EC33E62}" type="pres">
      <dgm:prSet presAssocID="{44EDEEB4-7A65-40C3-AC83-B359FE6BFEE3}" presName="hierChild3" presStyleCnt="0"/>
      <dgm:spPr/>
    </dgm:pt>
    <dgm:pt modelId="{4D0589C1-EF43-47C2-9358-1E6BC0338462}" type="pres">
      <dgm:prSet presAssocID="{F2F86411-B444-48E9-A63E-51A2947FC94D}" presName="Name25" presStyleLbl="parChTrans1D3" presStyleIdx="2" presStyleCnt="7"/>
      <dgm:spPr/>
    </dgm:pt>
    <dgm:pt modelId="{1E494648-AE98-4DD8-81CB-65466E738C65}" type="pres">
      <dgm:prSet presAssocID="{F2F86411-B444-48E9-A63E-51A2947FC94D}" presName="connTx" presStyleLbl="parChTrans1D3" presStyleIdx="2" presStyleCnt="7"/>
      <dgm:spPr/>
    </dgm:pt>
    <dgm:pt modelId="{282A9F22-167E-4F3D-BFF7-0D69E687C1BA}" type="pres">
      <dgm:prSet presAssocID="{FB18C377-4E37-4274-813D-3C8887972338}" presName="Name30" presStyleCnt="0"/>
      <dgm:spPr/>
    </dgm:pt>
    <dgm:pt modelId="{6649D41C-EF73-41D0-82AA-D316F4CF0FB9}" type="pres">
      <dgm:prSet presAssocID="{FB18C377-4E37-4274-813D-3C8887972338}" presName="level2Shape" presStyleLbl="node3" presStyleIdx="2" presStyleCnt="7"/>
      <dgm:spPr/>
    </dgm:pt>
    <dgm:pt modelId="{9717AC58-0749-48C2-A372-C5DCBF05CE38}" type="pres">
      <dgm:prSet presAssocID="{FB18C377-4E37-4274-813D-3C8887972338}" presName="hierChild3" presStyleCnt="0"/>
      <dgm:spPr/>
    </dgm:pt>
    <dgm:pt modelId="{BF9BA4CB-A396-4BC8-8A23-DFFA51EB43D4}" type="pres">
      <dgm:prSet presAssocID="{A9978789-BB35-4649-A130-7E4D6782C171}" presName="Name25" presStyleLbl="parChTrans1D4" presStyleIdx="0" presStyleCnt="4"/>
      <dgm:spPr/>
    </dgm:pt>
    <dgm:pt modelId="{F04180A5-B253-4C9A-ABE5-B7C9935139CB}" type="pres">
      <dgm:prSet presAssocID="{A9978789-BB35-4649-A130-7E4D6782C171}" presName="connTx" presStyleLbl="parChTrans1D4" presStyleIdx="0" presStyleCnt="4"/>
      <dgm:spPr/>
    </dgm:pt>
    <dgm:pt modelId="{8AC30B9B-09A9-48BB-9DDC-101802498B11}" type="pres">
      <dgm:prSet presAssocID="{2847BE1D-9B04-42E4-9206-364D3D918FE4}" presName="Name30" presStyleCnt="0"/>
      <dgm:spPr/>
    </dgm:pt>
    <dgm:pt modelId="{50709F73-E36C-43BE-BF9F-4F305E689C96}" type="pres">
      <dgm:prSet presAssocID="{2847BE1D-9B04-42E4-9206-364D3D918FE4}" presName="level2Shape" presStyleLbl="node4" presStyleIdx="0" presStyleCnt="4"/>
      <dgm:spPr/>
    </dgm:pt>
    <dgm:pt modelId="{68BD8D2D-369F-4620-8408-64FD108019BE}" type="pres">
      <dgm:prSet presAssocID="{2847BE1D-9B04-42E4-9206-364D3D918FE4}" presName="hierChild3" presStyleCnt="0"/>
      <dgm:spPr/>
    </dgm:pt>
    <dgm:pt modelId="{7DFE19C5-C660-42C4-968B-5CF0084DA763}" type="pres">
      <dgm:prSet presAssocID="{8C487969-EE27-4489-BCFA-F6AA4B66B805}" presName="Name25" presStyleLbl="parChTrans1D4" presStyleIdx="1" presStyleCnt="4"/>
      <dgm:spPr/>
    </dgm:pt>
    <dgm:pt modelId="{F64E95F6-98A4-4401-8A94-1D36B558A7AD}" type="pres">
      <dgm:prSet presAssocID="{8C487969-EE27-4489-BCFA-F6AA4B66B805}" presName="connTx" presStyleLbl="parChTrans1D4" presStyleIdx="1" presStyleCnt="4"/>
      <dgm:spPr/>
    </dgm:pt>
    <dgm:pt modelId="{E2F7338D-8C17-409C-9F0E-13624AB81B86}" type="pres">
      <dgm:prSet presAssocID="{9B553C71-2282-4E91-A256-9EFD4BACB5E5}" presName="Name30" presStyleCnt="0"/>
      <dgm:spPr/>
    </dgm:pt>
    <dgm:pt modelId="{D9C084B1-64EC-4531-A052-0D0FC8EA4D92}" type="pres">
      <dgm:prSet presAssocID="{9B553C71-2282-4E91-A256-9EFD4BACB5E5}" presName="level2Shape" presStyleLbl="node4" presStyleIdx="1" presStyleCnt="4"/>
      <dgm:spPr/>
    </dgm:pt>
    <dgm:pt modelId="{E65EAFDC-E526-4879-B6B9-D1520FCEA9D2}" type="pres">
      <dgm:prSet presAssocID="{9B553C71-2282-4E91-A256-9EFD4BACB5E5}" presName="hierChild3" presStyleCnt="0"/>
      <dgm:spPr/>
    </dgm:pt>
    <dgm:pt modelId="{658BE6A5-7450-43A3-88F7-8F86B56B451E}" type="pres">
      <dgm:prSet presAssocID="{7E87A11D-6D67-48B6-BA1A-0AE573315280}" presName="Name25" presStyleLbl="parChTrans1D4" presStyleIdx="2" presStyleCnt="4"/>
      <dgm:spPr/>
    </dgm:pt>
    <dgm:pt modelId="{17A780C0-E52D-43C1-8753-CABFAF538A33}" type="pres">
      <dgm:prSet presAssocID="{7E87A11D-6D67-48B6-BA1A-0AE573315280}" presName="connTx" presStyleLbl="parChTrans1D4" presStyleIdx="2" presStyleCnt="4"/>
      <dgm:spPr/>
    </dgm:pt>
    <dgm:pt modelId="{BADAD18F-7059-4151-903C-F3A9FC1AEFF7}" type="pres">
      <dgm:prSet presAssocID="{A41582EE-FA0D-4B31-B1B3-9F0C6695BFEA}" presName="Name30" presStyleCnt="0"/>
      <dgm:spPr/>
    </dgm:pt>
    <dgm:pt modelId="{2F939A88-F116-4B05-B8BF-45A957059D8A}" type="pres">
      <dgm:prSet presAssocID="{A41582EE-FA0D-4B31-B1B3-9F0C6695BFEA}" presName="level2Shape" presStyleLbl="node4" presStyleIdx="2" presStyleCnt="4"/>
      <dgm:spPr/>
    </dgm:pt>
    <dgm:pt modelId="{6CCFA98D-D366-4945-9887-FA3B00A80829}" type="pres">
      <dgm:prSet presAssocID="{A41582EE-FA0D-4B31-B1B3-9F0C6695BFEA}" presName="hierChild3" presStyleCnt="0"/>
      <dgm:spPr/>
    </dgm:pt>
    <dgm:pt modelId="{67BC0114-281B-4C36-BFFE-2ACEA342B1E8}" type="pres">
      <dgm:prSet presAssocID="{4B14CD56-2A4E-4FAF-BA36-80E6BF264A74}" presName="Name25" presStyleLbl="parChTrans1D4" presStyleIdx="3" presStyleCnt="4"/>
      <dgm:spPr/>
    </dgm:pt>
    <dgm:pt modelId="{C7C17413-447F-4E1B-AF51-DEF4E3B93EE6}" type="pres">
      <dgm:prSet presAssocID="{4B14CD56-2A4E-4FAF-BA36-80E6BF264A74}" presName="connTx" presStyleLbl="parChTrans1D4" presStyleIdx="3" presStyleCnt="4"/>
      <dgm:spPr/>
    </dgm:pt>
    <dgm:pt modelId="{1C2CEAAD-920F-48E1-BC14-D5274813EEF0}" type="pres">
      <dgm:prSet presAssocID="{B746CCE2-A68B-483D-A647-419AEC8D1286}" presName="Name30" presStyleCnt="0"/>
      <dgm:spPr/>
    </dgm:pt>
    <dgm:pt modelId="{CA993085-D7A4-4EF4-A28A-1D10F02B284A}" type="pres">
      <dgm:prSet presAssocID="{B746CCE2-A68B-483D-A647-419AEC8D1286}" presName="level2Shape" presStyleLbl="node4" presStyleIdx="3" presStyleCnt="4"/>
      <dgm:spPr/>
    </dgm:pt>
    <dgm:pt modelId="{EC04F7B4-15BD-4F9A-A47A-26FE9C7A5BAA}" type="pres">
      <dgm:prSet presAssocID="{B746CCE2-A68B-483D-A647-419AEC8D1286}" presName="hierChild3" presStyleCnt="0"/>
      <dgm:spPr/>
    </dgm:pt>
    <dgm:pt modelId="{1A4669D5-3F49-4661-87BD-64F33CE9E691}" type="pres">
      <dgm:prSet presAssocID="{03BCF09D-F659-4D7D-A0B5-3EB1F6A84B52}" presName="Name25" presStyleLbl="parChTrans1D2" presStyleIdx="1" presStyleCnt="2"/>
      <dgm:spPr/>
    </dgm:pt>
    <dgm:pt modelId="{EE50967D-A8C8-4B2F-8FA4-FBBF401B07E8}" type="pres">
      <dgm:prSet presAssocID="{03BCF09D-F659-4D7D-A0B5-3EB1F6A84B52}" presName="connTx" presStyleLbl="parChTrans1D2" presStyleIdx="1" presStyleCnt="2"/>
      <dgm:spPr/>
    </dgm:pt>
    <dgm:pt modelId="{19A83F02-254E-4CAE-AD8B-903A96751C36}" type="pres">
      <dgm:prSet presAssocID="{2C16A411-F573-4C2A-BB2E-ACD4ADD8D6BA}" presName="Name30" presStyleCnt="0"/>
      <dgm:spPr/>
    </dgm:pt>
    <dgm:pt modelId="{69741444-7CCF-4116-B03A-96C314B7B77B}" type="pres">
      <dgm:prSet presAssocID="{2C16A411-F573-4C2A-BB2E-ACD4ADD8D6BA}" presName="level2Shape" presStyleLbl="node2" presStyleIdx="1" presStyleCnt="2"/>
      <dgm:spPr/>
    </dgm:pt>
    <dgm:pt modelId="{A43810D4-2B8F-41CE-B435-449D16ACA020}" type="pres">
      <dgm:prSet presAssocID="{2C16A411-F573-4C2A-BB2E-ACD4ADD8D6BA}" presName="hierChild3" presStyleCnt="0"/>
      <dgm:spPr/>
    </dgm:pt>
    <dgm:pt modelId="{41B75923-4ABF-4BB2-9CE4-E065DD258238}" type="pres">
      <dgm:prSet presAssocID="{EAF37EAE-ACE0-4FCB-AB3B-37155DB236E8}" presName="Name25" presStyleLbl="parChTrans1D3" presStyleIdx="3" presStyleCnt="7"/>
      <dgm:spPr/>
    </dgm:pt>
    <dgm:pt modelId="{9AB06A40-3B32-4E9C-A799-66EB44C80C9F}" type="pres">
      <dgm:prSet presAssocID="{EAF37EAE-ACE0-4FCB-AB3B-37155DB236E8}" presName="connTx" presStyleLbl="parChTrans1D3" presStyleIdx="3" presStyleCnt="7"/>
      <dgm:spPr/>
    </dgm:pt>
    <dgm:pt modelId="{A2ADBFDB-F2AA-42F9-A9C6-5E0604DFCA3D}" type="pres">
      <dgm:prSet presAssocID="{12159660-EE4A-417B-AA75-3F6EF3F4C111}" presName="Name30" presStyleCnt="0"/>
      <dgm:spPr/>
    </dgm:pt>
    <dgm:pt modelId="{600EA3C3-46BE-443A-962E-F63C0645B7E5}" type="pres">
      <dgm:prSet presAssocID="{12159660-EE4A-417B-AA75-3F6EF3F4C111}" presName="level2Shape" presStyleLbl="node3" presStyleIdx="3" presStyleCnt="7"/>
      <dgm:spPr/>
    </dgm:pt>
    <dgm:pt modelId="{C33DDE90-8353-4DFD-84BE-47AF7C46ACC4}" type="pres">
      <dgm:prSet presAssocID="{12159660-EE4A-417B-AA75-3F6EF3F4C111}" presName="hierChild3" presStyleCnt="0"/>
      <dgm:spPr/>
    </dgm:pt>
    <dgm:pt modelId="{7F335F25-9338-4A69-A5B6-C1DA65940FAB}" type="pres">
      <dgm:prSet presAssocID="{8853C8B3-4486-4EB0-97E7-6014DD8F96C4}" presName="Name25" presStyleLbl="parChTrans1D3" presStyleIdx="4" presStyleCnt="7"/>
      <dgm:spPr/>
    </dgm:pt>
    <dgm:pt modelId="{59BBFFE1-C031-4CD0-82F6-70862914D4F5}" type="pres">
      <dgm:prSet presAssocID="{8853C8B3-4486-4EB0-97E7-6014DD8F96C4}" presName="connTx" presStyleLbl="parChTrans1D3" presStyleIdx="4" presStyleCnt="7"/>
      <dgm:spPr/>
    </dgm:pt>
    <dgm:pt modelId="{5C656245-629A-41E9-BF81-987108244F06}" type="pres">
      <dgm:prSet presAssocID="{3C15DA24-465C-4D2B-AE21-36DCDEBB0F0F}" presName="Name30" presStyleCnt="0"/>
      <dgm:spPr/>
    </dgm:pt>
    <dgm:pt modelId="{91D80F8A-3E9C-45E3-8EDD-9F21B45A2872}" type="pres">
      <dgm:prSet presAssocID="{3C15DA24-465C-4D2B-AE21-36DCDEBB0F0F}" presName="level2Shape" presStyleLbl="node3" presStyleIdx="4" presStyleCnt="7"/>
      <dgm:spPr/>
    </dgm:pt>
    <dgm:pt modelId="{19716C11-30C8-4411-AD6D-EDFFD4C1B97A}" type="pres">
      <dgm:prSet presAssocID="{3C15DA24-465C-4D2B-AE21-36DCDEBB0F0F}" presName="hierChild3" presStyleCnt="0"/>
      <dgm:spPr/>
    </dgm:pt>
    <dgm:pt modelId="{575241BE-990F-4963-B100-538E9EEF46E6}" type="pres">
      <dgm:prSet presAssocID="{63ABBE7C-DD9A-4E48-BBFD-D70A719EB37F}" presName="Name25" presStyleLbl="parChTrans1D3" presStyleIdx="5" presStyleCnt="7"/>
      <dgm:spPr/>
    </dgm:pt>
    <dgm:pt modelId="{C03E85E6-6B1F-454F-872D-36340E3A89EB}" type="pres">
      <dgm:prSet presAssocID="{63ABBE7C-DD9A-4E48-BBFD-D70A719EB37F}" presName="connTx" presStyleLbl="parChTrans1D3" presStyleIdx="5" presStyleCnt="7"/>
      <dgm:spPr/>
    </dgm:pt>
    <dgm:pt modelId="{2CF1D212-3E69-4010-B565-2F017B9CA77C}" type="pres">
      <dgm:prSet presAssocID="{D7B0C46A-BF4E-45E3-ACB6-026E5235ACAD}" presName="Name30" presStyleCnt="0"/>
      <dgm:spPr/>
    </dgm:pt>
    <dgm:pt modelId="{2F82CFA2-5923-4803-AB36-2632354ABD84}" type="pres">
      <dgm:prSet presAssocID="{D7B0C46A-BF4E-45E3-ACB6-026E5235ACAD}" presName="level2Shape" presStyleLbl="node3" presStyleIdx="5" presStyleCnt="7"/>
      <dgm:spPr/>
    </dgm:pt>
    <dgm:pt modelId="{8541F0DD-5838-40A6-9172-35E0212CCF27}" type="pres">
      <dgm:prSet presAssocID="{D7B0C46A-BF4E-45E3-ACB6-026E5235ACAD}" presName="hierChild3" presStyleCnt="0"/>
      <dgm:spPr/>
    </dgm:pt>
    <dgm:pt modelId="{FD944B4A-1165-451A-97AE-899B8C406B09}" type="pres">
      <dgm:prSet presAssocID="{FA51F48A-6F1E-435C-8E61-35F52BDDAA6B}" presName="Name25" presStyleLbl="parChTrans1D3" presStyleIdx="6" presStyleCnt="7"/>
      <dgm:spPr/>
    </dgm:pt>
    <dgm:pt modelId="{948C7F60-B48D-4F7E-A0B8-226B39F67C88}" type="pres">
      <dgm:prSet presAssocID="{FA51F48A-6F1E-435C-8E61-35F52BDDAA6B}" presName="connTx" presStyleLbl="parChTrans1D3" presStyleIdx="6" presStyleCnt="7"/>
      <dgm:spPr/>
    </dgm:pt>
    <dgm:pt modelId="{B85624EE-C05F-4FC1-9077-28D3BB0FF0EB}" type="pres">
      <dgm:prSet presAssocID="{4C924CCC-195B-4C48-A53B-FB3F8E55E92E}" presName="Name30" presStyleCnt="0"/>
      <dgm:spPr/>
    </dgm:pt>
    <dgm:pt modelId="{30F77C82-D29B-40C4-8804-BC70AA646FD1}" type="pres">
      <dgm:prSet presAssocID="{4C924CCC-195B-4C48-A53B-FB3F8E55E92E}" presName="level2Shape" presStyleLbl="node3" presStyleIdx="6" presStyleCnt="7"/>
      <dgm:spPr/>
    </dgm:pt>
    <dgm:pt modelId="{3CE08559-1178-4503-B12B-505C454AD166}" type="pres">
      <dgm:prSet presAssocID="{4C924CCC-195B-4C48-A53B-FB3F8E55E92E}" presName="hierChild3" presStyleCnt="0"/>
      <dgm:spPr/>
    </dgm:pt>
    <dgm:pt modelId="{D003DF70-AE59-4A93-BEA2-B5336B5298CB}" type="pres">
      <dgm:prSet presAssocID="{9141E564-C5F2-42FE-915F-27259E63B101}" presName="bgShapesFlow" presStyleCnt="0"/>
      <dgm:spPr/>
    </dgm:pt>
  </dgm:ptLst>
  <dgm:cxnLst>
    <dgm:cxn modelId="{6CE99500-A6A9-4938-8F18-98196BB1900F}" srcId="{CB40A14D-F0FC-4E07-AFC1-61DAF2CB9E57}" destId="{CE61FAA9-777A-4961-891C-14762908C631}" srcOrd="0" destOrd="0" parTransId="{C702F6B7-A14B-4D0C-A2CB-8DA0E5DB8E2E}" sibTransId="{E8073F97-2164-4327-8065-EBC072970C42}"/>
    <dgm:cxn modelId="{5D37EA00-38F4-4935-B7EF-73CF22DA5A0A}" type="presOf" srcId="{4C924CCC-195B-4C48-A53B-FB3F8E55E92E}" destId="{30F77C82-D29B-40C4-8804-BC70AA646FD1}" srcOrd="0" destOrd="0" presId="urn:microsoft.com/office/officeart/2005/8/layout/hierarchy5"/>
    <dgm:cxn modelId="{83CB4E05-3CBE-48B8-AA26-6B6383CBF2BF}" type="presOf" srcId="{8CDAFCC0-F601-4F72-886F-8AAB62163CFC}" destId="{516C89CE-7439-45F2-A504-48645C74A4C9}" srcOrd="0" destOrd="0" presId="urn:microsoft.com/office/officeart/2005/8/layout/hierarchy5"/>
    <dgm:cxn modelId="{A1068A0D-BCDD-4293-BAFF-C8F1D4D8C348}" srcId="{CB40A14D-F0FC-4E07-AFC1-61DAF2CB9E57}" destId="{2C16A411-F573-4C2A-BB2E-ACD4ADD8D6BA}" srcOrd="1" destOrd="0" parTransId="{03BCF09D-F659-4D7D-A0B5-3EB1F6A84B52}" sibTransId="{9906DF04-6C0C-41EF-BF79-A88FADCB4D69}"/>
    <dgm:cxn modelId="{2CC5520F-0E70-4361-B3D1-6F92FFF8B764}" type="presOf" srcId="{A41582EE-FA0D-4B31-B1B3-9F0C6695BFEA}" destId="{2F939A88-F116-4B05-B8BF-45A957059D8A}" srcOrd="0" destOrd="0" presId="urn:microsoft.com/office/officeart/2005/8/layout/hierarchy5"/>
    <dgm:cxn modelId="{D766EC13-1E20-45B1-80D8-C262D440974A}" type="presOf" srcId="{2847BE1D-9B04-42E4-9206-364D3D918FE4}" destId="{50709F73-E36C-43BE-BF9F-4F305E689C96}" srcOrd="0" destOrd="0" presId="urn:microsoft.com/office/officeart/2005/8/layout/hierarchy5"/>
    <dgm:cxn modelId="{0905E41B-0762-4168-8B27-4EF62BC1FFB0}" type="presOf" srcId="{FA51F48A-6F1E-435C-8E61-35F52BDDAA6B}" destId="{FD944B4A-1165-451A-97AE-899B8C406B09}" srcOrd="0" destOrd="0" presId="urn:microsoft.com/office/officeart/2005/8/layout/hierarchy5"/>
    <dgm:cxn modelId="{9D1DD71D-47B0-4E1D-A645-8480B25CE54D}" srcId="{CE61FAA9-777A-4961-891C-14762908C631}" destId="{44EDEEB4-7A65-40C3-AC83-B359FE6BFEE3}" srcOrd="1" destOrd="0" parTransId="{77C59472-2DD9-45E8-8C16-1CFF263AEA4F}" sibTransId="{B40F495F-81E5-4452-BC19-B9F06B87633F}"/>
    <dgm:cxn modelId="{C0225E20-C53E-4D1E-9499-0325F20FD648}" srcId="{FB18C377-4E37-4274-813D-3C8887972338}" destId="{A41582EE-FA0D-4B31-B1B3-9F0C6695BFEA}" srcOrd="2" destOrd="0" parTransId="{7E87A11D-6D67-48B6-BA1A-0AE573315280}" sibTransId="{196DFDB8-CB27-481A-94D2-5F0981629642}"/>
    <dgm:cxn modelId="{00EF5320-A72C-49E5-9A2E-C534CB2E2718}" type="presOf" srcId="{FA51F48A-6F1E-435C-8E61-35F52BDDAA6B}" destId="{948C7F60-B48D-4F7E-A0B8-226B39F67C88}" srcOrd="1" destOrd="0" presId="urn:microsoft.com/office/officeart/2005/8/layout/hierarchy5"/>
    <dgm:cxn modelId="{7C226721-2F07-460C-BF2D-31DC3BBC6546}" type="presOf" srcId="{63ABBE7C-DD9A-4E48-BBFD-D70A719EB37F}" destId="{C03E85E6-6B1F-454F-872D-36340E3A89EB}" srcOrd="1" destOrd="0" presId="urn:microsoft.com/office/officeart/2005/8/layout/hierarchy5"/>
    <dgm:cxn modelId="{67C70625-6937-4A6D-8491-C7BA91B4DAA0}" type="presOf" srcId="{63ABBE7C-DD9A-4E48-BBFD-D70A719EB37F}" destId="{575241BE-990F-4963-B100-538E9EEF46E6}" srcOrd="0" destOrd="0" presId="urn:microsoft.com/office/officeart/2005/8/layout/hierarchy5"/>
    <dgm:cxn modelId="{B080EF28-DDBB-4E20-B52F-FBCC57DB0464}" type="presOf" srcId="{8CDAFCC0-F601-4F72-886F-8AAB62163CFC}" destId="{A933D2A2-5B0B-47BC-A2F4-499E4570634C}" srcOrd="1" destOrd="0" presId="urn:microsoft.com/office/officeart/2005/8/layout/hierarchy5"/>
    <dgm:cxn modelId="{9D9E9736-7001-41A6-B8F9-292C3B8ABD28}" type="presOf" srcId="{8C487969-EE27-4489-BCFA-F6AA4B66B805}" destId="{F64E95F6-98A4-4401-8A94-1D36B558A7AD}" srcOrd="1" destOrd="0" presId="urn:microsoft.com/office/officeart/2005/8/layout/hierarchy5"/>
    <dgm:cxn modelId="{723B9038-30C9-48AA-805B-650E51810CEB}" type="presOf" srcId="{44EDEEB4-7A65-40C3-AC83-B359FE6BFEE3}" destId="{6FBE288F-8761-46E4-AABC-31D6A7C9937E}" srcOrd="0" destOrd="0" presId="urn:microsoft.com/office/officeart/2005/8/layout/hierarchy5"/>
    <dgm:cxn modelId="{8C91BB3B-6AB4-45FD-B36C-1219E4C235A8}" type="presOf" srcId="{EAF37EAE-ACE0-4FCB-AB3B-37155DB236E8}" destId="{41B75923-4ABF-4BB2-9CE4-E065DD258238}" srcOrd="0" destOrd="0" presId="urn:microsoft.com/office/officeart/2005/8/layout/hierarchy5"/>
    <dgm:cxn modelId="{86C1A161-C650-4F0A-8154-FC8E5A1807A5}" type="presOf" srcId="{D7B0C46A-BF4E-45E3-ACB6-026E5235ACAD}" destId="{2F82CFA2-5923-4803-AB36-2632354ABD84}" srcOrd="0" destOrd="0" presId="urn:microsoft.com/office/officeart/2005/8/layout/hierarchy5"/>
    <dgm:cxn modelId="{5EA58B69-D5D9-463E-9C3B-BB2AEAB23644}" type="presOf" srcId="{03BCF09D-F659-4D7D-A0B5-3EB1F6A84B52}" destId="{EE50967D-A8C8-4B2F-8FA4-FBBF401B07E8}" srcOrd="1" destOrd="0" presId="urn:microsoft.com/office/officeart/2005/8/layout/hierarchy5"/>
    <dgm:cxn modelId="{02C08C70-2082-4B03-8E93-6E875282A016}" srcId="{9141E564-C5F2-42FE-915F-27259E63B101}" destId="{CB40A14D-F0FC-4E07-AFC1-61DAF2CB9E57}" srcOrd="0" destOrd="0" parTransId="{91B3299F-75D8-4D4C-A37A-C32FECA4659D}" sibTransId="{069649CB-8B58-486B-A23A-D0B8FF3C0ADC}"/>
    <dgm:cxn modelId="{6FB1F153-4A8C-497E-9B63-B18B7CCC8D2C}" type="presOf" srcId="{4B14CD56-2A4E-4FAF-BA36-80E6BF264A74}" destId="{67BC0114-281B-4C36-BFFE-2ACEA342B1E8}" srcOrd="0" destOrd="0" presId="urn:microsoft.com/office/officeart/2005/8/layout/hierarchy5"/>
    <dgm:cxn modelId="{A5582755-E705-4716-94AE-001ED9CEB016}" type="presOf" srcId="{3C15DA24-465C-4D2B-AE21-36DCDEBB0F0F}" destId="{91D80F8A-3E9C-45E3-8EDD-9F21B45A2872}" srcOrd="0" destOrd="0" presId="urn:microsoft.com/office/officeart/2005/8/layout/hierarchy5"/>
    <dgm:cxn modelId="{921FCC55-676A-4572-BF3B-AB04A320661F}" type="presOf" srcId="{8C487969-EE27-4489-BCFA-F6AA4B66B805}" destId="{7DFE19C5-C660-42C4-968B-5CF0084DA763}" srcOrd="0" destOrd="0" presId="urn:microsoft.com/office/officeart/2005/8/layout/hierarchy5"/>
    <dgm:cxn modelId="{6945EA5A-B1E6-4EE9-BBE9-E3D437919A1C}" srcId="{2C16A411-F573-4C2A-BB2E-ACD4ADD8D6BA}" destId="{3C15DA24-465C-4D2B-AE21-36DCDEBB0F0F}" srcOrd="1" destOrd="0" parTransId="{8853C8B3-4486-4EB0-97E7-6014DD8F96C4}" sibTransId="{0F0B45F1-02FF-4E96-9CED-72AAFB1FACE4}"/>
    <dgm:cxn modelId="{09B7017C-526A-4E75-94DB-AD61DC731874}" type="presOf" srcId="{A9978789-BB35-4649-A130-7E4D6782C171}" destId="{F04180A5-B253-4C9A-ABE5-B7C9935139CB}" srcOrd="1" destOrd="0" presId="urn:microsoft.com/office/officeart/2005/8/layout/hierarchy5"/>
    <dgm:cxn modelId="{5C475B7F-2C76-4BC6-A4C8-A1ACB874FA35}" type="presOf" srcId="{F2F86411-B444-48E9-A63E-51A2947FC94D}" destId="{4D0589C1-EF43-47C2-9358-1E6BC0338462}" srcOrd="0" destOrd="0" presId="urn:microsoft.com/office/officeart/2005/8/layout/hierarchy5"/>
    <dgm:cxn modelId="{AC718781-C29D-4074-B3B3-FCC55A0C83F0}" type="presOf" srcId="{EAF37EAE-ACE0-4FCB-AB3B-37155DB236E8}" destId="{9AB06A40-3B32-4E9C-A799-66EB44C80C9F}" srcOrd="1" destOrd="0" presId="urn:microsoft.com/office/officeart/2005/8/layout/hierarchy5"/>
    <dgm:cxn modelId="{7CAC7598-22FE-435A-8B28-72F0E823A50F}" srcId="{FB18C377-4E37-4274-813D-3C8887972338}" destId="{B746CCE2-A68B-483D-A647-419AEC8D1286}" srcOrd="3" destOrd="0" parTransId="{4B14CD56-2A4E-4FAF-BA36-80E6BF264A74}" sibTransId="{EACFDE25-6A9C-46DF-A0C6-9736A39EFFA3}"/>
    <dgm:cxn modelId="{15945B99-6947-4157-A94F-124DF13D123B}" type="presOf" srcId="{7E87A11D-6D67-48B6-BA1A-0AE573315280}" destId="{17A780C0-E52D-43C1-8753-CABFAF538A33}" srcOrd="1" destOrd="0" presId="urn:microsoft.com/office/officeart/2005/8/layout/hierarchy5"/>
    <dgm:cxn modelId="{A4F9F99C-921E-4EFA-9364-6F28DCAFF656}" type="presOf" srcId="{CE61FAA9-777A-4961-891C-14762908C631}" destId="{D12033B2-5B94-4191-81DC-AA0E5A527837}" srcOrd="0" destOrd="0" presId="urn:microsoft.com/office/officeart/2005/8/layout/hierarchy5"/>
    <dgm:cxn modelId="{E3B1369E-661D-441A-88D9-062FDBBBB198}" type="presOf" srcId="{CB40A14D-F0FC-4E07-AFC1-61DAF2CB9E57}" destId="{313089FA-F3E1-4464-902D-178A57EE42C7}" srcOrd="0" destOrd="0" presId="urn:microsoft.com/office/officeart/2005/8/layout/hierarchy5"/>
    <dgm:cxn modelId="{094F68A3-1F0C-41E3-B819-41BFDF29A5A8}" srcId="{CE61FAA9-777A-4961-891C-14762908C631}" destId="{47784054-0693-4985-8D4E-8BFB1FCDEA27}" srcOrd="0" destOrd="0" parTransId="{8CDAFCC0-F601-4F72-886F-8AAB62163CFC}" sibTransId="{F120A9BF-4833-4E4E-84F9-54B2EE4D0291}"/>
    <dgm:cxn modelId="{A8C7DBA8-FCFD-47FC-9176-99F631C5DDD6}" srcId="{2C16A411-F573-4C2A-BB2E-ACD4ADD8D6BA}" destId="{12159660-EE4A-417B-AA75-3F6EF3F4C111}" srcOrd="0" destOrd="0" parTransId="{EAF37EAE-ACE0-4FCB-AB3B-37155DB236E8}" sibTransId="{92B3ECD8-9C72-44D8-998E-EB0A72FE592B}"/>
    <dgm:cxn modelId="{A4197DAA-DE0F-4FE7-B50B-96B9C31DD719}" type="presOf" srcId="{A9978789-BB35-4649-A130-7E4D6782C171}" destId="{BF9BA4CB-A396-4BC8-8A23-DFFA51EB43D4}" srcOrd="0" destOrd="0" presId="urn:microsoft.com/office/officeart/2005/8/layout/hierarchy5"/>
    <dgm:cxn modelId="{051E17B2-C5EA-41CB-8C48-E017CE4C1990}" type="presOf" srcId="{7E87A11D-6D67-48B6-BA1A-0AE573315280}" destId="{658BE6A5-7450-43A3-88F7-8F86B56B451E}" srcOrd="0" destOrd="0" presId="urn:microsoft.com/office/officeart/2005/8/layout/hierarchy5"/>
    <dgm:cxn modelId="{41667DB3-974C-4E12-A856-53BC776D1B4A}" type="presOf" srcId="{9B553C71-2282-4E91-A256-9EFD4BACB5E5}" destId="{D9C084B1-64EC-4531-A052-0D0FC8EA4D92}" srcOrd="0" destOrd="0" presId="urn:microsoft.com/office/officeart/2005/8/layout/hierarchy5"/>
    <dgm:cxn modelId="{9F8F52B8-B595-48C4-ACF0-96A110CD6B70}" type="presOf" srcId="{77C59472-2DD9-45E8-8C16-1CFF263AEA4F}" destId="{FF2B27AF-502A-4229-882B-C3EE0C0BD386}" srcOrd="1" destOrd="0" presId="urn:microsoft.com/office/officeart/2005/8/layout/hierarchy5"/>
    <dgm:cxn modelId="{1D2BDABB-7489-4E27-B16A-4866B582E733}" type="presOf" srcId="{C702F6B7-A14B-4D0C-A2CB-8DA0E5DB8E2E}" destId="{B7EC20C0-5885-4AB8-82D2-914F0DDCCA9B}" srcOrd="1" destOrd="0" presId="urn:microsoft.com/office/officeart/2005/8/layout/hierarchy5"/>
    <dgm:cxn modelId="{993021BC-6729-4130-866D-28559DD47FF9}" type="presOf" srcId="{8853C8B3-4486-4EB0-97E7-6014DD8F96C4}" destId="{7F335F25-9338-4A69-A5B6-C1DA65940FAB}" srcOrd="0" destOrd="0" presId="urn:microsoft.com/office/officeart/2005/8/layout/hierarchy5"/>
    <dgm:cxn modelId="{F84947C5-E37C-4DAB-A439-73FD5B90B4B0}" type="presOf" srcId="{47784054-0693-4985-8D4E-8BFB1FCDEA27}" destId="{42AABF01-351D-4A96-911B-A20151FDADCD}" srcOrd="0" destOrd="0" presId="urn:microsoft.com/office/officeart/2005/8/layout/hierarchy5"/>
    <dgm:cxn modelId="{FF3EABC6-DCAC-4E39-8C42-6A964AEE940E}" type="presOf" srcId="{77C59472-2DD9-45E8-8C16-1CFF263AEA4F}" destId="{6557464B-DFFA-49F1-8B50-E2700D107C11}" srcOrd="0" destOrd="0" presId="urn:microsoft.com/office/officeart/2005/8/layout/hierarchy5"/>
    <dgm:cxn modelId="{03560BC9-6F2F-479D-8C14-C2CE264571CF}" type="presOf" srcId="{4B14CD56-2A4E-4FAF-BA36-80E6BF264A74}" destId="{C7C17413-447F-4E1B-AF51-DEF4E3B93EE6}" srcOrd="1" destOrd="0" presId="urn:microsoft.com/office/officeart/2005/8/layout/hierarchy5"/>
    <dgm:cxn modelId="{858D36CD-4984-4AED-9FA9-1488EC19C3FC}" type="presOf" srcId="{2C16A411-F573-4C2A-BB2E-ACD4ADD8D6BA}" destId="{69741444-7CCF-4116-B03A-96C314B7B77B}" srcOrd="0" destOrd="0" presId="urn:microsoft.com/office/officeart/2005/8/layout/hierarchy5"/>
    <dgm:cxn modelId="{41AB1ECE-776C-40B4-A00B-D29CDCA89ABE}" srcId="{FB18C377-4E37-4274-813D-3C8887972338}" destId="{9B553C71-2282-4E91-A256-9EFD4BACB5E5}" srcOrd="1" destOrd="0" parTransId="{8C487969-EE27-4489-BCFA-F6AA4B66B805}" sibTransId="{2823E491-FFD3-4409-A30A-50D3D98573D1}"/>
    <dgm:cxn modelId="{B1A1A1CF-C49E-4940-AEE4-E8E9BFF1ACE7}" type="presOf" srcId="{F2F86411-B444-48E9-A63E-51A2947FC94D}" destId="{1E494648-AE98-4DD8-81CB-65466E738C65}" srcOrd="1" destOrd="0" presId="urn:microsoft.com/office/officeart/2005/8/layout/hierarchy5"/>
    <dgm:cxn modelId="{F060F5CF-1D03-4936-9BAE-3772DAE7E32C}" srcId="{2C16A411-F573-4C2A-BB2E-ACD4ADD8D6BA}" destId="{4C924CCC-195B-4C48-A53B-FB3F8E55E92E}" srcOrd="3" destOrd="0" parTransId="{FA51F48A-6F1E-435C-8E61-35F52BDDAA6B}" sibTransId="{07B66696-4955-4F04-9651-1556D7E216E4}"/>
    <dgm:cxn modelId="{1A1D9ED3-A5DD-42F2-A49C-E179C31AD31F}" type="presOf" srcId="{C702F6B7-A14B-4D0C-A2CB-8DA0E5DB8E2E}" destId="{9C2031A8-B451-452A-B89F-655942680780}" srcOrd="0" destOrd="0" presId="urn:microsoft.com/office/officeart/2005/8/layout/hierarchy5"/>
    <dgm:cxn modelId="{394000D6-2768-4FB6-9F24-A34E455792D8}" type="presOf" srcId="{B746CCE2-A68B-483D-A647-419AEC8D1286}" destId="{CA993085-D7A4-4EF4-A28A-1D10F02B284A}" srcOrd="0" destOrd="0" presId="urn:microsoft.com/office/officeart/2005/8/layout/hierarchy5"/>
    <dgm:cxn modelId="{39AC65DC-E96F-4172-97D1-91D5935C27A3}" type="presOf" srcId="{FB18C377-4E37-4274-813D-3C8887972338}" destId="{6649D41C-EF73-41D0-82AA-D316F4CF0FB9}" srcOrd="0" destOrd="0" presId="urn:microsoft.com/office/officeart/2005/8/layout/hierarchy5"/>
    <dgm:cxn modelId="{D3A24DDC-091A-474E-BED8-90A56D38E784}" type="presOf" srcId="{12159660-EE4A-417B-AA75-3F6EF3F4C111}" destId="{600EA3C3-46BE-443A-962E-F63C0645B7E5}" srcOrd="0" destOrd="0" presId="urn:microsoft.com/office/officeart/2005/8/layout/hierarchy5"/>
    <dgm:cxn modelId="{DDA370DD-7D2F-4161-B7D8-263286B3FE92}" srcId="{2C16A411-F573-4C2A-BB2E-ACD4ADD8D6BA}" destId="{D7B0C46A-BF4E-45E3-ACB6-026E5235ACAD}" srcOrd="2" destOrd="0" parTransId="{63ABBE7C-DD9A-4E48-BBFD-D70A719EB37F}" sibTransId="{74D0E625-88D9-406A-88A1-7698F5BFF8A9}"/>
    <dgm:cxn modelId="{A38688E3-F2B5-4E03-877C-5DC6F7D1F6EF}" type="presOf" srcId="{9141E564-C5F2-42FE-915F-27259E63B101}" destId="{83BD7490-633A-4A2A-B124-FDB1436C0DE2}" srcOrd="0" destOrd="0" presId="urn:microsoft.com/office/officeart/2005/8/layout/hierarchy5"/>
    <dgm:cxn modelId="{FA22F0F3-DFD3-419C-AFF7-D03CA796AD65}" srcId="{FB18C377-4E37-4274-813D-3C8887972338}" destId="{2847BE1D-9B04-42E4-9206-364D3D918FE4}" srcOrd="0" destOrd="0" parTransId="{A9978789-BB35-4649-A130-7E4D6782C171}" sibTransId="{C19BE31C-51F7-4ADA-9E00-6446CACD5B51}"/>
    <dgm:cxn modelId="{860AA7F6-D81C-4A13-B02F-3FE1E3D6819A}" type="presOf" srcId="{03BCF09D-F659-4D7D-A0B5-3EB1F6A84B52}" destId="{1A4669D5-3F49-4661-87BD-64F33CE9E691}" srcOrd="0" destOrd="0" presId="urn:microsoft.com/office/officeart/2005/8/layout/hierarchy5"/>
    <dgm:cxn modelId="{D826B0F9-F211-4EEE-9415-4EC7ECD0B568}" type="presOf" srcId="{8853C8B3-4486-4EB0-97E7-6014DD8F96C4}" destId="{59BBFFE1-C031-4CD0-82F6-70862914D4F5}" srcOrd="1" destOrd="0" presId="urn:microsoft.com/office/officeart/2005/8/layout/hierarchy5"/>
    <dgm:cxn modelId="{B7E942FA-0675-4DBC-A925-35261E8219B6}" srcId="{CE61FAA9-777A-4961-891C-14762908C631}" destId="{FB18C377-4E37-4274-813D-3C8887972338}" srcOrd="2" destOrd="0" parTransId="{F2F86411-B444-48E9-A63E-51A2947FC94D}" sibTransId="{82C28DC1-912A-444D-BE8C-AABF041DE457}"/>
    <dgm:cxn modelId="{45629E6C-E1C1-48C8-A556-FD8AF66DAFCB}" type="presParOf" srcId="{83BD7490-633A-4A2A-B124-FDB1436C0DE2}" destId="{2A6E5D74-2BE6-4E0C-AA62-BA0EF92AAFCD}" srcOrd="0" destOrd="0" presId="urn:microsoft.com/office/officeart/2005/8/layout/hierarchy5"/>
    <dgm:cxn modelId="{C9F5BC2B-195F-4C07-9C89-C4981DB25782}" type="presParOf" srcId="{2A6E5D74-2BE6-4E0C-AA62-BA0EF92AAFCD}" destId="{2682B176-5894-46E2-8099-6C3EF042B886}" srcOrd="0" destOrd="0" presId="urn:microsoft.com/office/officeart/2005/8/layout/hierarchy5"/>
    <dgm:cxn modelId="{33BC1287-FD5F-431D-9BAB-21EFE1F0EF84}" type="presParOf" srcId="{2682B176-5894-46E2-8099-6C3EF042B886}" destId="{AD799F39-6FE4-461A-A89A-082A9CC3955F}" srcOrd="0" destOrd="0" presId="urn:microsoft.com/office/officeart/2005/8/layout/hierarchy5"/>
    <dgm:cxn modelId="{B611807A-8C8E-4A8C-BB02-E20D67974986}" type="presParOf" srcId="{AD799F39-6FE4-461A-A89A-082A9CC3955F}" destId="{313089FA-F3E1-4464-902D-178A57EE42C7}" srcOrd="0" destOrd="0" presId="urn:microsoft.com/office/officeart/2005/8/layout/hierarchy5"/>
    <dgm:cxn modelId="{2ABB34AA-9BFF-4A25-9650-723888B20BCE}" type="presParOf" srcId="{AD799F39-6FE4-461A-A89A-082A9CC3955F}" destId="{DBDD0A29-3270-499D-BC24-A3729D676DF1}" srcOrd="1" destOrd="0" presId="urn:microsoft.com/office/officeart/2005/8/layout/hierarchy5"/>
    <dgm:cxn modelId="{308E9224-B6F0-45A2-8450-36C5505FB7B9}" type="presParOf" srcId="{DBDD0A29-3270-499D-BC24-A3729D676DF1}" destId="{9C2031A8-B451-452A-B89F-655942680780}" srcOrd="0" destOrd="0" presId="urn:microsoft.com/office/officeart/2005/8/layout/hierarchy5"/>
    <dgm:cxn modelId="{694AB57A-626B-4C0D-85DB-253D5DEB7F84}" type="presParOf" srcId="{9C2031A8-B451-452A-B89F-655942680780}" destId="{B7EC20C0-5885-4AB8-82D2-914F0DDCCA9B}" srcOrd="0" destOrd="0" presId="urn:microsoft.com/office/officeart/2005/8/layout/hierarchy5"/>
    <dgm:cxn modelId="{B8B5BB82-347E-48A8-9867-2F4998545E65}" type="presParOf" srcId="{DBDD0A29-3270-499D-BC24-A3729D676DF1}" destId="{2DA9DF55-80F5-4187-8A5F-116916A2A7DE}" srcOrd="1" destOrd="0" presId="urn:microsoft.com/office/officeart/2005/8/layout/hierarchy5"/>
    <dgm:cxn modelId="{B3CE543A-0B1A-4C33-97E2-CF6955F829B1}" type="presParOf" srcId="{2DA9DF55-80F5-4187-8A5F-116916A2A7DE}" destId="{D12033B2-5B94-4191-81DC-AA0E5A527837}" srcOrd="0" destOrd="0" presId="urn:microsoft.com/office/officeart/2005/8/layout/hierarchy5"/>
    <dgm:cxn modelId="{D7B7089C-164F-4739-A6CF-CE4C464F176D}" type="presParOf" srcId="{2DA9DF55-80F5-4187-8A5F-116916A2A7DE}" destId="{82B39429-E1B5-4A80-B56F-014E59CBFF30}" srcOrd="1" destOrd="0" presId="urn:microsoft.com/office/officeart/2005/8/layout/hierarchy5"/>
    <dgm:cxn modelId="{C6BCC50D-15A9-4755-85C7-A36AC5B7289A}" type="presParOf" srcId="{82B39429-E1B5-4A80-B56F-014E59CBFF30}" destId="{516C89CE-7439-45F2-A504-48645C74A4C9}" srcOrd="0" destOrd="0" presId="urn:microsoft.com/office/officeart/2005/8/layout/hierarchy5"/>
    <dgm:cxn modelId="{F38DD5FC-0ABA-4ADF-87D1-6FA973351DAC}" type="presParOf" srcId="{516C89CE-7439-45F2-A504-48645C74A4C9}" destId="{A933D2A2-5B0B-47BC-A2F4-499E4570634C}" srcOrd="0" destOrd="0" presId="urn:microsoft.com/office/officeart/2005/8/layout/hierarchy5"/>
    <dgm:cxn modelId="{76A0F7E1-A219-4D8E-A4FD-5D877461F3A6}" type="presParOf" srcId="{82B39429-E1B5-4A80-B56F-014E59CBFF30}" destId="{2F47CA6C-6895-4553-BCC6-ADB28BD3748C}" srcOrd="1" destOrd="0" presId="urn:microsoft.com/office/officeart/2005/8/layout/hierarchy5"/>
    <dgm:cxn modelId="{F429E7BA-C800-4BB2-A8A2-70CE9510809E}" type="presParOf" srcId="{2F47CA6C-6895-4553-BCC6-ADB28BD3748C}" destId="{42AABF01-351D-4A96-911B-A20151FDADCD}" srcOrd="0" destOrd="0" presId="urn:microsoft.com/office/officeart/2005/8/layout/hierarchy5"/>
    <dgm:cxn modelId="{FF51F541-0023-4422-8EC3-E22373E9EC94}" type="presParOf" srcId="{2F47CA6C-6895-4553-BCC6-ADB28BD3748C}" destId="{8C77DE65-828A-4F55-A62B-2B1FA20A7130}" srcOrd="1" destOrd="0" presId="urn:microsoft.com/office/officeart/2005/8/layout/hierarchy5"/>
    <dgm:cxn modelId="{4092065C-BAA8-4193-B673-4725EBC77E1D}" type="presParOf" srcId="{82B39429-E1B5-4A80-B56F-014E59CBFF30}" destId="{6557464B-DFFA-49F1-8B50-E2700D107C11}" srcOrd="2" destOrd="0" presId="urn:microsoft.com/office/officeart/2005/8/layout/hierarchy5"/>
    <dgm:cxn modelId="{2F7DBF05-D91A-486D-908A-CC7F85026766}" type="presParOf" srcId="{6557464B-DFFA-49F1-8B50-E2700D107C11}" destId="{FF2B27AF-502A-4229-882B-C3EE0C0BD386}" srcOrd="0" destOrd="0" presId="urn:microsoft.com/office/officeart/2005/8/layout/hierarchy5"/>
    <dgm:cxn modelId="{A4F2ED28-85BA-49E6-90EF-70909908D675}" type="presParOf" srcId="{82B39429-E1B5-4A80-B56F-014E59CBFF30}" destId="{37B2D060-E423-4D34-88BE-D2897A8A89BD}" srcOrd="3" destOrd="0" presId="urn:microsoft.com/office/officeart/2005/8/layout/hierarchy5"/>
    <dgm:cxn modelId="{CD96E1C3-7F3C-4D52-A9CB-37B96F0B16CC}" type="presParOf" srcId="{37B2D060-E423-4D34-88BE-D2897A8A89BD}" destId="{6FBE288F-8761-46E4-AABC-31D6A7C9937E}" srcOrd="0" destOrd="0" presId="urn:microsoft.com/office/officeart/2005/8/layout/hierarchy5"/>
    <dgm:cxn modelId="{7B0AD638-960C-4B9C-8E39-5F082B38323D}" type="presParOf" srcId="{37B2D060-E423-4D34-88BE-D2897A8A89BD}" destId="{3AF7851C-AFFA-4CBB-8BFF-C7538EC33E62}" srcOrd="1" destOrd="0" presId="urn:microsoft.com/office/officeart/2005/8/layout/hierarchy5"/>
    <dgm:cxn modelId="{4CD03129-A0A6-4DCD-B802-83A606CFCBF9}" type="presParOf" srcId="{82B39429-E1B5-4A80-B56F-014E59CBFF30}" destId="{4D0589C1-EF43-47C2-9358-1E6BC0338462}" srcOrd="4" destOrd="0" presId="urn:microsoft.com/office/officeart/2005/8/layout/hierarchy5"/>
    <dgm:cxn modelId="{D29B86EA-48F7-4973-8CAF-0D4E17A80836}" type="presParOf" srcId="{4D0589C1-EF43-47C2-9358-1E6BC0338462}" destId="{1E494648-AE98-4DD8-81CB-65466E738C65}" srcOrd="0" destOrd="0" presId="urn:microsoft.com/office/officeart/2005/8/layout/hierarchy5"/>
    <dgm:cxn modelId="{6D66010C-4287-4BB7-9431-C31BCCEFAF6A}" type="presParOf" srcId="{82B39429-E1B5-4A80-B56F-014E59CBFF30}" destId="{282A9F22-167E-4F3D-BFF7-0D69E687C1BA}" srcOrd="5" destOrd="0" presId="urn:microsoft.com/office/officeart/2005/8/layout/hierarchy5"/>
    <dgm:cxn modelId="{BC9EC8F6-F21C-4ADF-B883-E20875D82C0B}" type="presParOf" srcId="{282A9F22-167E-4F3D-BFF7-0D69E687C1BA}" destId="{6649D41C-EF73-41D0-82AA-D316F4CF0FB9}" srcOrd="0" destOrd="0" presId="urn:microsoft.com/office/officeart/2005/8/layout/hierarchy5"/>
    <dgm:cxn modelId="{516A6020-E4ED-4134-AF77-E02DE942D928}" type="presParOf" srcId="{282A9F22-167E-4F3D-BFF7-0D69E687C1BA}" destId="{9717AC58-0749-48C2-A372-C5DCBF05CE38}" srcOrd="1" destOrd="0" presId="urn:microsoft.com/office/officeart/2005/8/layout/hierarchy5"/>
    <dgm:cxn modelId="{DE4AB352-A5EA-4A62-B895-4DE6CA3EB84B}" type="presParOf" srcId="{9717AC58-0749-48C2-A372-C5DCBF05CE38}" destId="{BF9BA4CB-A396-4BC8-8A23-DFFA51EB43D4}" srcOrd="0" destOrd="0" presId="urn:microsoft.com/office/officeart/2005/8/layout/hierarchy5"/>
    <dgm:cxn modelId="{81D4ADF1-ACED-46F0-B3A6-329FE09434F3}" type="presParOf" srcId="{BF9BA4CB-A396-4BC8-8A23-DFFA51EB43D4}" destId="{F04180A5-B253-4C9A-ABE5-B7C9935139CB}" srcOrd="0" destOrd="0" presId="urn:microsoft.com/office/officeart/2005/8/layout/hierarchy5"/>
    <dgm:cxn modelId="{F11789B1-4F56-446E-B53E-1DA944E29360}" type="presParOf" srcId="{9717AC58-0749-48C2-A372-C5DCBF05CE38}" destId="{8AC30B9B-09A9-48BB-9DDC-101802498B11}" srcOrd="1" destOrd="0" presId="urn:microsoft.com/office/officeart/2005/8/layout/hierarchy5"/>
    <dgm:cxn modelId="{FF874D15-C298-47C4-B72F-3E9052D01777}" type="presParOf" srcId="{8AC30B9B-09A9-48BB-9DDC-101802498B11}" destId="{50709F73-E36C-43BE-BF9F-4F305E689C96}" srcOrd="0" destOrd="0" presId="urn:microsoft.com/office/officeart/2005/8/layout/hierarchy5"/>
    <dgm:cxn modelId="{63E678F7-F90B-4286-893C-6231A30630BD}" type="presParOf" srcId="{8AC30B9B-09A9-48BB-9DDC-101802498B11}" destId="{68BD8D2D-369F-4620-8408-64FD108019BE}" srcOrd="1" destOrd="0" presId="urn:microsoft.com/office/officeart/2005/8/layout/hierarchy5"/>
    <dgm:cxn modelId="{DA91E036-6115-4F3F-9192-A517F06E85CC}" type="presParOf" srcId="{9717AC58-0749-48C2-A372-C5DCBF05CE38}" destId="{7DFE19C5-C660-42C4-968B-5CF0084DA763}" srcOrd="2" destOrd="0" presId="urn:microsoft.com/office/officeart/2005/8/layout/hierarchy5"/>
    <dgm:cxn modelId="{224888B8-103C-4D6B-B06A-34D607DCFE0A}" type="presParOf" srcId="{7DFE19C5-C660-42C4-968B-5CF0084DA763}" destId="{F64E95F6-98A4-4401-8A94-1D36B558A7AD}" srcOrd="0" destOrd="0" presId="urn:microsoft.com/office/officeart/2005/8/layout/hierarchy5"/>
    <dgm:cxn modelId="{1E369D7A-69D1-41A4-AAB8-BB0CB59D9CBC}" type="presParOf" srcId="{9717AC58-0749-48C2-A372-C5DCBF05CE38}" destId="{E2F7338D-8C17-409C-9F0E-13624AB81B86}" srcOrd="3" destOrd="0" presId="urn:microsoft.com/office/officeart/2005/8/layout/hierarchy5"/>
    <dgm:cxn modelId="{27683D58-7CBF-40B5-BD15-E18D9746B812}" type="presParOf" srcId="{E2F7338D-8C17-409C-9F0E-13624AB81B86}" destId="{D9C084B1-64EC-4531-A052-0D0FC8EA4D92}" srcOrd="0" destOrd="0" presId="urn:microsoft.com/office/officeart/2005/8/layout/hierarchy5"/>
    <dgm:cxn modelId="{461E75C3-4C69-417B-9500-F03DEB005447}" type="presParOf" srcId="{E2F7338D-8C17-409C-9F0E-13624AB81B86}" destId="{E65EAFDC-E526-4879-B6B9-D1520FCEA9D2}" srcOrd="1" destOrd="0" presId="urn:microsoft.com/office/officeart/2005/8/layout/hierarchy5"/>
    <dgm:cxn modelId="{0C708DC8-3B78-49A9-8375-1BF9D23700BB}" type="presParOf" srcId="{9717AC58-0749-48C2-A372-C5DCBF05CE38}" destId="{658BE6A5-7450-43A3-88F7-8F86B56B451E}" srcOrd="4" destOrd="0" presId="urn:microsoft.com/office/officeart/2005/8/layout/hierarchy5"/>
    <dgm:cxn modelId="{D2DE2161-A9BE-44D7-9A7E-733B0BB81245}" type="presParOf" srcId="{658BE6A5-7450-43A3-88F7-8F86B56B451E}" destId="{17A780C0-E52D-43C1-8753-CABFAF538A33}" srcOrd="0" destOrd="0" presId="urn:microsoft.com/office/officeart/2005/8/layout/hierarchy5"/>
    <dgm:cxn modelId="{BDAB1A86-478C-4AD5-BC95-1758EA8BE5D7}" type="presParOf" srcId="{9717AC58-0749-48C2-A372-C5DCBF05CE38}" destId="{BADAD18F-7059-4151-903C-F3A9FC1AEFF7}" srcOrd="5" destOrd="0" presId="urn:microsoft.com/office/officeart/2005/8/layout/hierarchy5"/>
    <dgm:cxn modelId="{9FA74E51-4EA7-4699-BC5B-4592434E4C5A}" type="presParOf" srcId="{BADAD18F-7059-4151-903C-F3A9FC1AEFF7}" destId="{2F939A88-F116-4B05-B8BF-45A957059D8A}" srcOrd="0" destOrd="0" presId="urn:microsoft.com/office/officeart/2005/8/layout/hierarchy5"/>
    <dgm:cxn modelId="{D3DB826E-02BE-4874-B86F-39DB1409BAB5}" type="presParOf" srcId="{BADAD18F-7059-4151-903C-F3A9FC1AEFF7}" destId="{6CCFA98D-D366-4945-9887-FA3B00A80829}" srcOrd="1" destOrd="0" presId="urn:microsoft.com/office/officeart/2005/8/layout/hierarchy5"/>
    <dgm:cxn modelId="{467CF519-F256-4843-AA77-CC8C549C96B8}" type="presParOf" srcId="{9717AC58-0749-48C2-A372-C5DCBF05CE38}" destId="{67BC0114-281B-4C36-BFFE-2ACEA342B1E8}" srcOrd="6" destOrd="0" presId="urn:microsoft.com/office/officeart/2005/8/layout/hierarchy5"/>
    <dgm:cxn modelId="{EEE1BC34-E4F9-496B-91C1-013FE903FC51}" type="presParOf" srcId="{67BC0114-281B-4C36-BFFE-2ACEA342B1E8}" destId="{C7C17413-447F-4E1B-AF51-DEF4E3B93EE6}" srcOrd="0" destOrd="0" presId="urn:microsoft.com/office/officeart/2005/8/layout/hierarchy5"/>
    <dgm:cxn modelId="{BE414F46-523F-4DAD-B85B-61911BCCE90B}" type="presParOf" srcId="{9717AC58-0749-48C2-A372-C5DCBF05CE38}" destId="{1C2CEAAD-920F-48E1-BC14-D5274813EEF0}" srcOrd="7" destOrd="0" presId="urn:microsoft.com/office/officeart/2005/8/layout/hierarchy5"/>
    <dgm:cxn modelId="{2D7D136D-B9B0-45CF-90CA-0D03456611DD}" type="presParOf" srcId="{1C2CEAAD-920F-48E1-BC14-D5274813EEF0}" destId="{CA993085-D7A4-4EF4-A28A-1D10F02B284A}" srcOrd="0" destOrd="0" presId="urn:microsoft.com/office/officeart/2005/8/layout/hierarchy5"/>
    <dgm:cxn modelId="{BFB6A5F4-9175-49F2-BCE5-9A46E7C7857B}" type="presParOf" srcId="{1C2CEAAD-920F-48E1-BC14-D5274813EEF0}" destId="{EC04F7B4-15BD-4F9A-A47A-26FE9C7A5BAA}" srcOrd="1" destOrd="0" presId="urn:microsoft.com/office/officeart/2005/8/layout/hierarchy5"/>
    <dgm:cxn modelId="{7C968D7A-2FDE-41CE-BE67-48E4A1826E71}" type="presParOf" srcId="{DBDD0A29-3270-499D-BC24-A3729D676DF1}" destId="{1A4669D5-3F49-4661-87BD-64F33CE9E691}" srcOrd="2" destOrd="0" presId="urn:microsoft.com/office/officeart/2005/8/layout/hierarchy5"/>
    <dgm:cxn modelId="{EBAB4FDF-139E-44C5-AF8E-BC7D621416E2}" type="presParOf" srcId="{1A4669D5-3F49-4661-87BD-64F33CE9E691}" destId="{EE50967D-A8C8-4B2F-8FA4-FBBF401B07E8}" srcOrd="0" destOrd="0" presId="urn:microsoft.com/office/officeart/2005/8/layout/hierarchy5"/>
    <dgm:cxn modelId="{7C40C32F-4C8F-4C0B-ABD2-C55EAA8AC4F5}" type="presParOf" srcId="{DBDD0A29-3270-499D-BC24-A3729D676DF1}" destId="{19A83F02-254E-4CAE-AD8B-903A96751C36}" srcOrd="3" destOrd="0" presId="urn:microsoft.com/office/officeart/2005/8/layout/hierarchy5"/>
    <dgm:cxn modelId="{DE1C3080-831E-48AF-9AEC-74D974754F08}" type="presParOf" srcId="{19A83F02-254E-4CAE-AD8B-903A96751C36}" destId="{69741444-7CCF-4116-B03A-96C314B7B77B}" srcOrd="0" destOrd="0" presId="urn:microsoft.com/office/officeart/2005/8/layout/hierarchy5"/>
    <dgm:cxn modelId="{CD09331F-C71F-4B38-8442-9399EC5E1407}" type="presParOf" srcId="{19A83F02-254E-4CAE-AD8B-903A96751C36}" destId="{A43810D4-2B8F-41CE-B435-449D16ACA020}" srcOrd="1" destOrd="0" presId="urn:microsoft.com/office/officeart/2005/8/layout/hierarchy5"/>
    <dgm:cxn modelId="{4AB4D84C-0810-4162-A076-669215BC51FE}" type="presParOf" srcId="{A43810D4-2B8F-41CE-B435-449D16ACA020}" destId="{41B75923-4ABF-4BB2-9CE4-E065DD258238}" srcOrd="0" destOrd="0" presId="urn:microsoft.com/office/officeart/2005/8/layout/hierarchy5"/>
    <dgm:cxn modelId="{E77CDBB2-5A12-4B30-B685-23544AD8344F}" type="presParOf" srcId="{41B75923-4ABF-4BB2-9CE4-E065DD258238}" destId="{9AB06A40-3B32-4E9C-A799-66EB44C80C9F}" srcOrd="0" destOrd="0" presId="urn:microsoft.com/office/officeart/2005/8/layout/hierarchy5"/>
    <dgm:cxn modelId="{3D94ABB5-0C16-4CC4-AFF1-51ACEB5C01B7}" type="presParOf" srcId="{A43810D4-2B8F-41CE-B435-449D16ACA020}" destId="{A2ADBFDB-F2AA-42F9-A9C6-5E0604DFCA3D}" srcOrd="1" destOrd="0" presId="urn:microsoft.com/office/officeart/2005/8/layout/hierarchy5"/>
    <dgm:cxn modelId="{93B03CF4-FCF0-43D8-8001-D4C03DAB58E6}" type="presParOf" srcId="{A2ADBFDB-F2AA-42F9-A9C6-5E0604DFCA3D}" destId="{600EA3C3-46BE-443A-962E-F63C0645B7E5}" srcOrd="0" destOrd="0" presId="urn:microsoft.com/office/officeart/2005/8/layout/hierarchy5"/>
    <dgm:cxn modelId="{21B5F67F-7EDA-48BA-BA2A-1DBFC70AA97A}" type="presParOf" srcId="{A2ADBFDB-F2AA-42F9-A9C6-5E0604DFCA3D}" destId="{C33DDE90-8353-4DFD-84BE-47AF7C46ACC4}" srcOrd="1" destOrd="0" presId="urn:microsoft.com/office/officeart/2005/8/layout/hierarchy5"/>
    <dgm:cxn modelId="{E8D6635A-71F5-48E0-9B9E-4DB30D7B50F4}" type="presParOf" srcId="{A43810D4-2B8F-41CE-B435-449D16ACA020}" destId="{7F335F25-9338-4A69-A5B6-C1DA65940FAB}" srcOrd="2" destOrd="0" presId="urn:microsoft.com/office/officeart/2005/8/layout/hierarchy5"/>
    <dgm:cxn modelId="{5B2168DB-2D95-4077-BAD1-731CE52558AC}" type="presParOf" srcId="{7F335F25-9338-4A69-A5B6-C1DA65940FAB}" destId="{59BBFFE1-C031-4CD0-82F6-70862914D4F5}" srcOrd="0" destOrd="0" presId="urn:microsoft.com/office/officeart/2005/8/layout/hierarchy5"/>
    <dgm:cxn modelId="{FA375FF4-F9A2-45F1-8128-0D7C72130C4F}" type="presParOf" srcId="{A43810D4-2B8F-41CE-B435-449D16ACA020}" destId="{5C656245-629A-41E9-BF81-987108244F06}" srcOrd="3" destOrd="0" presId="urn:microsoft.com/office/officeart/2005/8/layout/hierarchy5"/>
    <dgm:cxn modelId="{5045CACB-EC6B-4BD0-8201-E74C6171856C}" type="presParOf" srcId="{5C656245-629A-41E9-BF81-987108244F06}" destId="{91D80F8A-3E9C-45E3-8EDD-9F21B45A2872}" srcOrd="0" destOrd="0" presId="urn:microsoft.com/office/officeart/2005/8/layout/hierarchy5"/>
    <dgm:cxn modelId="{55A34D21-F3F8-4C3F-B6D7-C56DE9E901ED}" type="presParOf" srcId="{5C656245-629A-41E9-BF81-987108244F06}" destId="{19716C11-30C8-4411-AD6D-EDFFD4C1B97A}" srcOrd="1" destOrd="0" presId="urn:microsoft.com/office/officeart/2005/8/layout/hierarchy5"/>
    <dgm:cxn modelId="{3838D2E2-15F9-4CFC-BE4D-29A86DE26590}" type="presParOf" srcId="{A43810D4-2B8F-41CE-B435-449D16ACA020}" destId="{575241BE-990F-4963-B100-538E9EEF46E6}" srcOrd="4" destOrd="0" presId="urn:microsoft.com/office/officeart/2005/8/layout/hierarchy5"/>
    <dgm:cxn modelId="{B313DA95-1747-4DBB-8633-33565F16718B}" type="presParOf" srcId="{575241BE-990F-4963-B100-538E9EEF46E6}" destId="{C03E85E6-6B1F-454F-872D-36340E3A89EB}" srcOrd="0" destOrd="0" presId="urn:microsoft.com/office/officeart/2005/8/layout/hierarchy5"/>
    <dgm:cxn modelId="{A99DFF55-3A92-4BA7-96DF-112B5B6720CC}" type="presParOf" srcId="{A43810D4-2B8F-41CE-B435-449D16ACA020}" destId="{2CF1D212-3E69-4010-B565-2F017B9CA77C}" srcOrd="5" destOrd="0" presId="urn:microsoft.com/office/officeart/2005/8/layout/hierarchy5"/>
    <dgm:cxn modelId="{F8456634-2F11-4997-8EAE-AE9EE04FC70E}" type="presParOf" srcId="{2CF1D212-3E69-4010-B565-2F017B9CA77C}" destId="{2F82CFA2-5923-4803-AB36-2632354ABD84}" srcOrd="0" destOrd="0" presId="urn:microsoft.com/office/officeart/2005/8/layout/hierarchy5"/>
    <dgm:cxn modelId="{62B279B5-EFDE-43B7-B72C-35C016882A49}" type="presParOf" srcId="{2CF1D212-3E69-4010-B565-2F017B9CA77C}" destId="{8541F0DD-5838-40A6-9172-35E0212CCF27}" srcOrd="1" destOrd="0" presId="urn:microsoft.com/office/officeart/2005/8/layout/hierarchy5"/>
    <dgm:cxn modelId="{4E898C87-B282-41F9-8756-7DD490E342BF}" type="presParOf" srcId="{A43810D4-2B8F-41CE-B435-449D16ACA020}" destId="{FD944B4A-1165-451A-97AE-899B8C406B09}" srcOrd="6" destOrd="0" presId="urn:microsoft.com/office/officeart/2005/8/layout/hierarchy5"/>
    <dgm:cxn modelId="{4AFB8FAF-ACF8-413A-9251-5473B9F58BE4}" type="presParOf" srcId="{FD944B4A-1165-451A-97AE-899B8C406B09}" destId="{948C7F60-B48D-4F7E-A0B8-226B39F67C88}" srcOrd="0" destOrd="0" presId="urn:microsoft.com/office/officeart/2005/8/layout/hierarchy5"/>
    <dgm:cxn modelId="{9FCA9EC0-379C-466E-8615-A909881153B4}" type="presParOf" srcId="{A43810D4-2B8F-41CE-B435-449D16ACA020}" destId="{B85624EE-C05F-4FC1-9077-28D3BB0FF0EB}" srcOrd="7" destOrd="0" presId="urn:microsoft.com/office/officeart/2005/8/layout/hierarchy5"/>
    <dgm:cxn modelId="{CB65F17B-90B6-4019-BC65-DD4670EB5F42}" type="presParOf" srcId="{B85624EE-C05F-4FC1-9077-28D3BB0FF0EB}" destId="{30F77C82-D29B-40C4-8804-BC70AA646FD1}" srcOrd="0" destOrd="0" presId="urn:microsoft.com/office/officeart/2005/8/layout/hierarchy5"/>
    <dgm:cxn modelId="{474D40B3-6968-433C-867A-CA7DF28BB4C1}" type="presParOf" srcId="{B85624EE-C05F-4FC1-9077-28D3BB0FF0EB}" destId="{3CE08559-1178-4503-B12B-505C454AD166}" srcOrd="1" destOrd="0" presId="urn:microsoft.com/office/officeart/2005/8/layout/hierarchy5"/>
    <dgm:cxn modelId="{9DC40536-29E3-4D3A-A985-0719DD0B15E5}" type="presParOf" srcId="{83BD7490-633A-4A2A-B124-FDB1436C0DE2}" destId="{D003DF70-AE59-4A93-BEA2-B5336B5298CB}" srcOrd="1" destOrd="0" presId="urn:microsoft.com/office/officeart/2005/8/layout/hierarchy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D4CF6E8-234C-4536-A209-AD7278F887C1}" type="doc">
      <dgm:prSet loTypeId="urn:microsoft.com/office/officeart/2005/8/layout/target3" loCatId="relationship" qsTypeId="urn:microsoft.com/office/officeart/2005/8/quickstyle/3d9" qsCatId="3D" csTypeId="urn:microsoft.com/office/officeart/2005/8/colors/accent1_2" csCatId="accent1" phldr="1"/>
      <dgm:spPr/>
      <dgm:t>
        <a:bodyPr/>
        <a:lstStyle/>
        <a:p>
          <a:endParaRPr lang="en-GB"/>
        </a:p>
      </dgm:t>
    </dgm:pt>
    <dgm:pt modelId="{334468A5-48AD-4FDF-88E7-C333FB0C9109}">
      <dgm:prSet/>
      <dgm:spPr/>
      <dgm:t>
        <a:bodyPr/>
        <a:lstStyle/>
        <a:p>
          <a:r>
            <a:rPr lang="en-US"/>
            <a:t>Drive-by download</a:t>
          </a:r>
          <a:endParaRPr lang="en-GB"/>
        </a:p>
      </dgm:t>
    </dgm:pt>
    <dgm:pt modelId="{D07C7234-C0CC-4EA4-A23D-7BF4D70B0F15}" type="parTrans" cxnId="{47C0F476-95D7-46DC-8C8E-C3E629E2764D}">
      <dgm:prSet/>
      <dgm:spPr/>
      <dgm:t>
        <a:bodyPr/>
        <a:lstStyle/>
        <a:p>
          <a:endParaRPr lang="en-GB"/>
        </a:p>
      </dgm:t>
    </dgm:pt>
    <dgm:pt modelId="{1A2B5B2E-53C6-4617-B182-4041ABFB92E1}" type="sibTrans" cxnId="{47C0F476-95D7-46DC-8C8E-C3E629E2764D}">
      <dgm:prSet/>
      <dgm:spPr/>
      <dgm:t>
        <a:bodyPr/>
        <a:lstStyle/>
        <a:p>
          <a:endParaRPr lang="en-GB"/>
        </a:p>
      </dgm:t>
    </dgm:pt>
    <dgm:pt modelId="{5A058C04-26AF-49E0-AC70-EB0F0A795969}">
      <dgm:prSet/>
      <dgm:spPr/>
      <dgm:t>
        <a:bodyPr/>
        <a:lstStyle/>
        <a:p>
          <a:r>
            <a:rPr lang="en-US"/>
            <a:t>Masquerading as anti-spyware</a:t>
          </a:r>
          <a:endParaRPr lang="en-GB"/>
        </a:p>
      </dgm:t>
    </dgm:pt>
    <dgm:pt modelId="{A117F57C-A9FC-4B04-9CCB-D59959D7DB85}" type="parTrans" cxnId="{64ED31A2-C3E5-4535-B07B-571EA4E8424C}">
      <dgm:prSet/>
      <dgm:spPr/>
      <dgm:t>
        <a:bodyPr/>
        <a:lstStyle/>
        <a:p>
          <a:endParaRPr lang="en-GB"/>
        </a:p>
      </dgm:t>
    </dgm:pt>
    <dgm:pt modelId="{498B7618-8AD6-45E5-B8A8-4D9DC1494FB5}" type="sibTrans" cxnId="{64ED31A2-C3E5-4535-B07B-571EA4E8424C}">
      <dgm:prSet/>
      <dgm:spPr/>
      <dgm:t>
        <a:bodyPr/>
        <a:lstStyle/>
        <a:p>
          <a:endParaRPr lang="en-GB"/>
        </a:p>
      </dgm:t>
    </dgm:pt>
    <dgm:pt modelId="{29AF6301-768B-458D-B727-FB3003CB0C56}">
      <dgm:prSet/>
      <dgm:spPr/>
      <dgm:t>
        <a:bodyPr/>
        <a:lstStyle/>
        <a:p>
          <a:r>
            <a:rPr lang="en-US"/>
            <a:t>Web browser vulnerability exploits</a:t>
          </a:r>
          <a:endParaRPr lang="en-GB"/>
        </a:p>
      </dgm:t>
    </dgm:pt>
    <dgm:pt modelId="{AD2B8158-9053-4D12-96B5-674F2137C8E9}" type="parTrans" cxnId="{51C4DBE0-A848-4CF6-9C43-75189C711E50}">
      <dgm:prSet/>
      <dgm:spPr/>
      <dgm:t>
        <a:bodyPr/>
        <a:lstStyle/>
        <a:p>
          <a:endParaRPr lang="en-GB"/>
        </a:p>
      </dgm:t>
    </dgm:pt>
    <dgm:pt modelId="{EA974E11-9315-4225-BE50-BEA658722B6C}" type="sibTrans" cxnId="{51C4DBE0-A848-4CF6-9C43-75189C711E50}">
      <dgm:prSet/>
      <dgm:spPr/>
      <dgm:t>
        <a:bodyPr/>
        <a:lstStyle/>
        <a:p>
          <a:endParaRPr lang="en-GB"/>
        </a:p>
      </dgm:t>
    </dgm:pt>
    <dgm:pt modelId="{41E779CA-A4DC-47EF-A1CC-9BE726D13EDA}">
      <dgm:prSet/>
      <dgm:spPr/>
      <dgm:t>
        <a:bodyPr/>
        <a:lstStyle/>
        <a:p>
          <a:r>
            <a:rPr lang="en-US"/>
            <a:t>Piggybacked software installation</a:t>
          </a:r>
          <a:endParaRPr lang="en-GB"/>
        </a:p>
      </dgm:t>
    </dgm:pt>
    <dgm:pt modelId="{0E508A74-2B94-479A-8ACD-6327278F763B}" type="parTrans" cxnId="{BC8EED6B-D067-434D-BBFE-07F5BE9BD16E}">
      <dgm:prSet/>
      <dgm:spPr/>
      <dgm:t>
        <a:bodyPr/>
        <a:lstStyle/>
        <a:p>
          <a:endParaRPr lang="en-GB"/>
        </a:p>
      </dgm:t>
    </dgm:pt>
    <dgm:pt modelId="{79E49971-D1BD-483B-9812-0544817E7119}" type="sibTrans" cxnId="{BC8EED6B-D067-434D-BBFE-07F5BE9BD16E}">
      <dgm:prSet/>
      <dgm:spPr/>
      <dgm:t>
        <a:bodyPr/>
        <a:lstStyle/>
        <a:p>
          <a:endParaRPr lang="en-GB"/>
        </a:p>
      </dgm:t>
    </dgm:pt>
    <dgm:pt modelId="{6442F6AA-C727-4FCD-8F24-110F1FC676FF}">
      <dgm:prSet/>
      <dgm:spPr/>
      <dgm:t>
        <a:bodyPr/>
        <a:lstStyle/>
        <a:p>
          <a:r>
            <a:rPr lang="en-US"/>
            <a:t>Browser add-ons</a:t>
          </a:r>
          <a:endParaRPr lang="en-GB"/>
        </a:p>
      </dgm:t>
    </dgm:pt>
    <dgm:pt modelId="{0740B382-A7B5-4A57-AA67-B9D7D1FB0078}" type="parTrans" cxnId="{94DA2FD0-CCE2-49F9-8950-922493E43D9B}">
      <dgm:prSet/>
      <dgm:spPr/>
      <dgm:t>
        <a:bodyPr/>
        <a:lstStyle/>
        <a:p>
          <a:endParaRPr lang="en-GB"/>
        </a:p>
      </dgm:t>
    </dgm:pt>
    <dgm:pt modelId="{7A4A4516-2009-4EF9-A48C-EC55C0FB7FC9}" type="sibTrans" cxnId="{94DA2FD0-CCE2-49F9-8950-922493E43D9B}">
      <dgm:prSet/>
      <dgm:spPr/>
      <dgm:t>
        <a:bodyPr/>
        <a:lstStyle/>
        <a:p>
          <a:endParaRPr lang="en-GB"/>
        </a:p>
      </dgm:t>
    </dgm:pt>
    <dgm:pt modelId="{A20407CF-0164-47AE-B051-AA78C677A34E}">
      <dgm:prSet/>
      <dgm:spPr/>
      <dgm:t>
        <a:bodyPr/>
        <a:lstStyle/>
        <a:p>
          <a:r>
            <a:rPr lang="en-US" dirty="0"/>
            <a:t>Cookies</a:t>
          </a:r>
          <a:endParaRPr lang="en-GB" dirty="0"/>
        </a:p>
      </dgm:t>
    </dgm:pt>
    <dgm:pt modelId="{E96D863C-11E6-415B-88A3-004CAE295BD0}" type="parTrans" cxnId="{1CD05E8B-C788-4245-96BA-393EDB44AACD}">
      <dgm:prSet/>
      <dgm:spPr/>
      <dgm:t>
        <a:bodyPr/>
        <a:lstStyle/>
        <a:p>
          <a:endParaRPr lang="en-GB"/>
        </a:p>
      </dgm:t>
    </dgm:pt>
    <dgm:pt modelId="{291E5E4E-E3BE-4F3F-8B06-819289D6CDDC}" type="sibTrans" cxnId="{1CD05E8B-C788-4245-96BA-393EDB44AACD}">
      <dgm:prSet/>
      <dgm:spPr/>
      <dgm:t>
        <a:bodyPr/>
        <a:lstStyle/>
        <a:p>
          <a:endParaRPr lang="en-GB"/>
        </a:p>
      </dgm:t>
    </dgm:pt>
    <dgm:pt modelId="{16276890-0BB8-4521-A3A0-EA11F0C26E4E}" type="pres">
      <dgm:prSet presAssocID="{9D4CF6E8-234C-4536-A209-AD7278F887C1}" presName="Name0" presStyleCnt="0">
        <dgm:presLayoutVars>
          <dgm:chMax val="7"/>
          <dgm:dir/>
          <dgm:animLvl val="lvl"/>
          <dgm:resizeHandles val="exact"/>
        </dgm:presLayoutVars>
      </dgm:prSet>
      <dgm:spPr/>
    </dgm:pt>
    <dgm:pt modelId="{D3867735-3045-4300-98A3-F467A9BC0267}" type="pres">
      <dgm:prSet presAssocID="{334468A5-48AD-4FDF-88E7-C333FB0C9109}" presName="circle1" presStyleLbl="node1" presStyleIdx="0" presStyleCnt="6"/>
      <dgm:spPr/>
    </dgm:pt>
    <dgm:pt modelId="{4B08EB67-AA46-4845-8BB0-4EDEC5425472}" type="pres">
      <dgm:prSet presAssocID="{334468A5-48AD-4FDF-88E7-C333FB0C9109}" presName="space" presStyleCnt="0"/>
      <dgm:spPr/>
    </dgm:pt>
    <dgm:pt modelId="{7337E600-7BB9-4764-857E-4F5993B8569C}" type="pres">
      <dgm:prSet presAssocID="{334468A5-48AD-4FDF-88E7-C333FB0C9109}" presName="rect1" presStyleLbl="alignAcc1" presStyleIdx="0" presStyleCnt="6"/>
      <dgm:spPr/>
    </dgm:pt>
    <dgm:pt modelId="{13AE5F66-D9C3-4D99-939F-3FFF7E709FD6}" type="pres">
      <dgm:prSet presAssocID="{5A058C04-26AF-49E0-AC70-EB0F0A795969}" presName="vertSpace2" presStyleLbl="node1" presStyleIdx="0" presStyleCnt="6"/>
      <dgm:spPr/>
    </dgm:pt>
    <dgm:pt modelId="{9ECFC307-100E-4583-8DE1-23EAD774FEF4}" type="pres">
      <dgm:prSet presAssocID="{5A058C04-26AF-49E0-AC70-EB0F0A795969}" presName="circle2" presStyleLbl="node1" presStyleIdx="1" presStyleCnt="6"/>
      <dgm:spPr/>
    </dgm:pt>
    <dgm:pt modelId="{80BC3503-FE9D-48A8-80E1-559CB7C4744B}" type="pres">
      <dgm:prSet presAssocID="{5A058C04-26AF-49E0-AC70-EB0F0A795969}" presName="rect2" presStyleLbl="alignAcc1" presStyleIdx="1" presStyleCnt="6"/>
      <dgm:spPr/>
    </dgm:pt>
    <dgm:pt modelId="{2158CB65-86A1-46EC-91A9-6D16071F7419}" type="pres">
      <dgm:prSet presAssocID="{29AF6301-768B-458D-B727-FB3003CB0C56}" presName="vertSpace3" presStyleLbl="node1" presStyleIdx="1" presStyleCnt="6"/>
      <dgm:spPr/>
    </dgm:pt>
    <dgm:pt modelId="{678033E3-B91D-4718-8D92-FAAB74FD692A}" type="pres">
      <dgm:prSet presAssocID="{29AF6301-768B-458D-B727-FB3003CB0C56}" presName="circle3" presStyleLbl="node1" presStyleIdx="2" presStyleCnt="6"/>
      <dgm:spPr/>
    </dgm:pt>
    <dgm:pt modelId="{E6D638FE-D9B8-4E5A-B43A-A5E77099C0E1}" type="pres">
      <dgm:prSet presAssocID="{29AF6301-768B-458D-B727-FB3003CB0C56}" presName="rect3" presStyleLbl="alignAcc1" presStyleIdx="2" presStyleCnt="6"/>
      <dgm:spPr/>
    </dgm:pt>
    <dgm:pt modelId="{393E6937-788E-41C5-8859-C9ED0ED710D5}" type="pres">
      <dgm:prSet presAssocID="{41E779CA-A4DC-47EF-A1CC-9BE726D13EDA}" presName="vertSpace4" presStyleLbl="node1" presStyleIdx="2" presStyleCnt="6"/>
      <dgm:spPr/>
    </dgm:pt>
    <dgm:pt modelId="{3D83F9C1-2568-4AE6-AE86-FAE6D5D8A2A4}" type="pres">
      <dgm:prSet presAssocID="{41E779CA-A4DC-47EF-A1CC-9BE726D13EDA}" presName="circle4" presStyleLbl="node1" presStyleIdx="3" presStyleCnt="6"/>
      <dgm:spPr/>
    </dgm:pt>
    <dgm:pt modelId="{92CFB024-D696-462A-8487-3E0FFD4CAA67}" type="pres">
      <dgm:prSet presAssocID="{41E779CA-A4DC-47EF-A1CC-9BE726D13EDA}" presName="rect4" presStyleLbl="alignAcc1" presStyleIdx="3" presStyleCnt="6"/>
      <dgm:spPr/>
    </dgm:pt>
    <dgm:pt modelId="{355BB503-18F3-4580-B35C-9193E3E0AE5A}" type="pres">
      <dgm:prSet presAssocID="{6442F6AA-C727-4FCD-8F24-110F1FC676FF}" presName="vertSpace5" presStyleLbl="node1" presStyleIdx="3" presStyleCnt="6"/>
      <dgm:spPr/>
    </dgm:pt>
    <dgm:pt modelId="{2BF1D775-FD21-489D-BE05-B7BB90E46EB4}" type="pres">
      <dgm:prSet presAssocID="{6442F6AA-C727-4FCD-8F24-110F1FC676FF}" presName="circle5" presStyleLbl="node1" presStyleIdx="4" presStyleCnt="6"/>
      <dgm:spPr/>
    </dgm:pt>
    <dgm:pt modelId="{700D5388-1072-41ED-B453-C23B71575338}" type="pres">
      <dgm:prSet presAssocID="{6442F6AA-C727-4FCD-8F24-110F1FC676FF}" presName="rect5" presStyleLbl="alignAcc1" presStyleIdx="4" presStyleCnt="6"/>
      <dgm:spPr/>
    </dgm:pt>
    <dgm:pt modelId="{33F3CAAF-1FA7-403D-A8EB-6B4F26FC52AB}" type="pres">
      <dgm:prSet presAssocID="{A20407CF-0164-47AE-B051-AA78C677A34E}" presName="vertSpace6" presStyleLbl="node1" presStyleIdx="4" presStyleCnt="6"/>
      <dgm:spPr/>
    </dgm:pt>
    <dgm:pt modelId="{1AA83999-4557-4457-BDE0-E7FB62FD9E42}" type="pres">
      <dgm:prSet presAssocID="{A20407CF-0164-47AE-B051-AA78C677A34E}" presName="circle6" presStyleLbl="node1" presStyleIdx="5" presStyleCnt="6"/>
      <dgm:spPr/>
    </dgm:pt>
    <dgm:pt modelId="{2A6BC95A-7866-423D-82E6-4B8116ADDECF}" type="pres">
      <dgm:prSet presAssocID="{A20407CF-0164-47AE-B051-AA78C677A34E}" presName="rect6" presStyleLbl="alignAcc1" presStyleIdx="5" presStyleCnt="6"/>
      <dgm:spPr/>
    </dgm:pt>
    <dgm:pt modelId="{72FAAD95-3E95-43BC-B3DB-1F03F9628826}" type="pres">
      <dgm:prSet presAssocID="{334468A5-48AD-4FDF-88E7-C333FB0C9109}" presName="rect1ParTxNoCh" presStyleLbl="alignAcc1" presStyleIdx="5" presStyleCnt="6">
        <dgm:presLayoutVars>
          <dgm:chMax val="1"/>
          <dgm:bulletEnabled val="1"/>
        </dgm:presLayoutVars>
      </dgm:prSet>
      <dgm:spPr/>
    </dgm:pt>
    <dgm:pt modelId="{C57C1BBE-780A-48BD-AEC2-C9CE2DB02014}" type="pres">
      <dgm:prSet presAssocID="{5A058C04-26AF-49E0-AC70-EB0F0A795969}" presName="rect2ParTxNoCh" presStyleLbl="alignAcc1" presStyleIdx="5" presStyleCnt="6">
        <dgm:presLayoutVars>
          <dgm:chMax val="1"/>
          <dgm:bulletEnabled val="1"/>
        </dgm:presLayoutVars>
      </dgm:prSet>
      <dgm:spPr/>
    </dgm:pt>
    <dgm:pt modelId="{AD9E6610-E6FC-42BD-89EC-585A250616E8}" type="pres">
      <dgm:prSet presAssocID="{29AF6301-768B-458D-B727-FB3003CB0C56}" presName="rect3ParTxNoCh" presStyleLbl="alignAcc1" presStyleIdx="5" presStyleCnt="6">
        <dgm:presLayoutVars>
          <dgm:chMax val="1"/>
          <dgm:bulletEnabled val="1"/>
        </dgm:presLayoutVars>
      </dgm:prSet>
      <dgm:spPr/>
    </dgm:pt>
    <dgm:pt modelId="{5C762242-B265-45B7-B181-6BA270BEE92B}" type="pres">
      <dgm:prSet presAssocID="{41E779CA-A4DC-47EF-A1CC-9BE726D13EDA}" presName="rect4ParTxNoCh" presStyleLbl="alignAcc1" presStyleIdx="5" presStyleCnt="6">
        <dgm:presLayoutVars>
          <dgm:chMax val="1"/>
          <dgm:bulletEnabled val="1"/>
        </dgm:presLayoutVars>
      </dgm:prSet>
      <dgm:spPr/>
    </dgm:pt>
    <dgm:pt modelId="{A2BCCF1B-3AEE-4C4C-80A8-1B5B478A64A7}" type="pres">
      <dgm:prSet presAssocID="{6442F6AA-C727-4FCD-8F24-110F1FC676FF}" presName="rect5ParTxNoCh" presStyleLbl="alignAcc1" presStyleIdx="5" presStyleCnt="6">
        <dgm:presLayoutVars>
          <dgm:chMax val="1"/>
          <dgm:bulletEnabled val="1"/>
        </dgm:presLayoutVars>
      </dgm:prSet>
      <dgm:spPr/>
    </dgm:pt>
    <dgm:pt modelId="{AFCF7132-CCA4-4E5D-8C8E-D0D890AEE902}" type="pres">
      <dgm:prSet presAssocID="{A20407CF-0164-47AE-B051-AA78C677A34E}" presName="rect6ParTxNoCh" presStyleLbl="alignAcc1" presStyleIdx="5" presStyleCnt="6">
        <dgm:presLayoutVars>
          <dgm:chMax val="1"/>
          <dgm:bulletEnabled val="1"/>
        </dgm:presLayoutVars>
      </dgm:prSet>
      <dgm:spPr/>
    </dgm:pt>
  </dgm:ptLst>
  <dgm:cxnLst>
    <dgm:cxn modelId="{CFAAC002-297B-47AA-A4CD-2DB17DA81907}" type="presOf" srcId="{334468A5-48AD-4FDF-88E7-C333FB0C9109}" destId="{7337E600-7BB9-4764-857E-4F5993B8569C}" srcOrd="0" destOrd="0" presId="urn:microsoft.com/office/officeart/2005/8/layout/target3"/>
    <dgm:cxn modelId="{D97D1A2A-5782-4A04-8FAF-3A6CE885E4C9}" type="presOf" srcId="{41E779CA-A4DC-47EF-A1CC-9BE726D13EDA}" destId="{5C762242-B265-45B7-B181-6BA270BEE92B}" srcOrd="1" destOrd="0" presId="urn:microsoft.com/office/officeart/2005/8/layout/target3"/>
    <dgm:cxn modelId="{85FD9039-E0DA-4FB7-8565-BEEB8220271B}" type="presOf" srcId="{5A058C04-26AF-49E0-AC70-EB0F0A795969}" destId="{80BC3503-FE9D-48A8-80E1-559CB7C4744B}" srcOrd="0" destOrd="0" presId="urn:microsoft.com/office/officeart/2005/8/layout/target3"/>
    <dgm:cxn modelId="{8568485F-71A9-4D7B-A732-7B7B4CEE5A82}" type="presOf" srcId="{5A058C04-26AF-49E0-AC70-EB0F0A795969}" destId="{C57C1BBE-780A-48BD-AEC2-C9CE2DB02014}" srcOrd="1" destOrd="0" presId="urn:microsoft.com/office/officeart/2005/8/layout/target3"/>
    <dgm:cxn modelId="{E838FD6A-8EEE-42A6-AC05-8FC1CA55D3FF}" type="presOf" srcId="{A20407CF-0164-47AE-B051-AA78C677A34E}" destId="{2A6BC95A-7866-423D-82E6-4B8116ADDECF}" srcOrd="0" destOrd="0" presId="urn:microsoft.com/office/officeart/2005/8/layout/target3"/>
    <dgm:cxn modelId="{BC8EED6B-D067-434D-BBFE-07F5BE9BD16E}" srcId="{9D4CF6E8-234C-4536-A209-AD7278F887C1}" destId="{41E779CA-A4DC-47EF-A1CC-9BE726D13EDA}" srcOrd="3" destOrd="0" parTransId="{0E508A74-2B94-479A-8ACD-6327278F763B}" sibTransId="{79E49971-D1BD-483B-9812-0544817E7119}"/>
    <dgm:cxn modelId="{DE73064F-8F27-459E-ABAF-A1164305F50A}" type="presOf" srcId="{334468A5-48AD-4FDF-88E7-C333FB0C9109}" destId="{72FAAD95-3E95-43BC-B3DB-1F03F9628826}" srcOrd="1" destOrd="0" presId="urn:microsoft.com/office/officeart/2005/8/layout/target3"/>
    <dgm:cxn modelId="{47462075-82E4-4A2C-BA6A-7D17B6256DB1}" type="presOf" srcId="{41E779CA-A4DC-47EF-A1CC-9BE726D13EDA}" destId="{92CFB024-D696-462A-8487-3E0FFD4CAA67}" srcOrd="0" destOrd="0" presId="urn:microsoft.com/office/officeart/2005/8/layout/target3"/>
    <dgm:cxn modelId="{47C0F476-95D7-46DC-8C8E-C3E629E2764D}" srcId="{9D4CF6E8-234C-4536-A209-AD7278F887C1}" destId="{334468A5-48AD-4FDF-88E7-C333FB0C9109}" srcOrd="0" destOrd="0" parTransId="{D07C7234-C0CC-4EA4-A23D-7BF4D70B0F15}" sibTransId="{1A2B5B2E-53C6-4617-B182-4041ABFB92E1}"/>
    <dgm:cxn modelId="{66E75B83-29C0-413B-B7BE-A7C2CB51A94D}" type="presOf" srcId="{9D4CF6E8-234C-4536-A209-AD7278F887C1}" destId="{16276890-0BB8-4521-A3A0-EA11F0C26E4E}" srcOrd="0" destOrd="0" presId="urn:microsoft.com/office/officeart/2005/8/layout/target3"/>
    <dgm:cxn modelId="{1CD05E8B-C788-4245-96BA-393EDB44AACD}" srcId="{9D4CF6E8-234C-4536-A209-AD7278F887C1}" destId="{A20407CF-0164-47AE-B051-AA78C677A34E}" srcOrd="5" destOrd="0" parTransId="{E96D863C-11E6-415B-88A3-004CAE295BD0}" sibTransId="{291E5E4E-E3BE-4F3F-8B06-819289D6CDDC}"/>
    <dgm:cxn modelId="{F28CA993-B38B-47EE-A2CC-0843F7FFD0BF}" type="presOf" srcId="{29AF6301-768B-458D-B727-FB3003CB0C56}" destId="{AD9E6610-E6FC-42BD-89EC-585A250616E8}" srcOrd="1" destOrd="0" presId="urn:microsoft.com/office/officeart/2005/8/layout/target3"/>
    <dgm:cxn modelId="{64ED31A2-C3E5-4535-B07B-571EA4E8424C}" srcId="{9D4CF6E8-234C-4536-A209-AD7278F887C1}" destId="{5A058C04-26AF-49E0-AC70-EB0F0A795969}" srcOrd="1" destOrd="0" parTransId="{A117F57C-A9FC-4B04-9CCB-D59959D7DB85}" sibTransId="{498B7618-8AD6-45E5-B8A8-4D9DC1494FB5}"/>
    <dgm:cxn modelId="{7F9375B2-5F8A-4972-9EB4-D9446616F309}" type="presOf" srcId="{6442F6AA-C727-4FCD-8F24-110F1FC676FF}" destId="{A2BCCF1B-3AEE-4C4C-80A8-1B5B478A64A7}" srcOrd="1" destOrd="0" presId="urn:microsoft.com/office/officeart/2005/8/layout/target3"/>
    <dgm:cxn modelId="{621D7AB5-0394-4C3C-9F1B-920275D48825}" type="presOf" srcId="{29AF6301-768B-458D-B727-FB3003CB0C56}" destId="{E6D638FE-D9B8-4E5A-B43A-A5E77099C0E1}" srcOrd="0" destOrd="0" presId="urn:microsoft.com/office/officeart/2005/8/layout/target3"/>
    <dgm:cxn modelId="{94DA2FD0-CCE2-49F9-8950-922493E43D9B}" srcId="{9D4CF6E8-234C-4536-A209-AD7278F887C1}" destId="{6442F6AA-C727-4FCD-8F24-110F1FC676FF}" srcOrd="4" destOrd="0" parTransId="{0740B382-A7B5-4A57-AA67-B9D7D1FB0078}" sibTransId="{7A4A4516-2009-4EF9-A48C-EC55C0FB7FC9}"/>
    <dgm:cxn modelId="{51C4DBE0-A848-4CF6-9C43-75189C711E50}" srcId="{9D4CF6E8-234C-4536-A209-AD7278F887C1}" destId="{29AF6301-768B-458D-B727-FB3003CB0C56}" srcOrd="2" destOrd="0" parTransId="{AD2B8158-9053-4D12-96B5-674F2137C8E9}" sibTransId="{EA974E11-9315-4225-BE50-BEA658722B6C}"/>
    <dgm:cxn modelId="{E81C72E6-2CC1-4C29-B5A8-054BB1F063E1}" type="presOf" srcId="{A20407CF-0164-47AE-B051-AA78C677A34E}" destId="{AFCF7132-CCA4-4E5D-8C8E-D0D890AEE902}" srcOrd="1" destOrd="0" presId="urn:microsoft.com/office/officeart/2005/8/layout/target3"/>
    <dgm:cxn modelId="{C30E99E7-2C2B-4D2D-AAD5-18CC4862C806}" type="presOf" srcId="{6442F6AA-C727-4FCD-8F24-110F1FC676FF}" destId="{700D5388-1072-41ED-B453-C23B71575338}" srcOrd="0" destOrd="0" presId="urn:microsoft.com/office/officeart/2005/8/layout/target3"/>
    <dgm:cxn modelId="{8C80048A-7F12-4B1B-BD00-CEADDD9C0319}" type="presParOf" srcId="{16276890-0BB8-4521-A3A0-EA11F0C26E4E}" destId="{D3867735-3045-4300-98A3-F467A9BC0267}" srcOrd="0" destOrd="0" presId="urn:microsoft.com/office/officeart/2005/8/layout/target3"/>
    <dgm:cxn modelId="{78CD06C2-2EE6-49D9-A415-7B1A5DBA651D}" type="presParOf" srcId="{16276890-0BB8-4521-A3A0-EA11F0C26E4E}" destId="{4B08EB67-AA46-4845-8BB0-4EDEC5425472}" srcOrd="1" destOrd="0" presId="urn:microsoft.com/office/officeart/2005/8/layout/target3"/>
    <dgm:cxn modelId="{BC973955-31F1-4E2C-A8D1-B169E2BAA5E4}" type="presParOf" srcId="{16276890-0BB8-4521-A3A0-EA11F0C26E4E}" destId="{7337E600-7BB9-4764-857E-4F5993B8569C}" srcOrd="2" destOrd="0" presId="urn:microsoft.com/office/officeart/2005/8/layout/target3"/>
    <dgm:cxn modelId="{6DE0B23F-BF5B-44DA-B87C-A6EEA1F5E01C}" type="presParOf" srcId="{16276890-0BB8-4521-A3A0-EA11F0C26E4E}" destId="{13AE5F66-D9C3-4D99-939F-3FFF7E709FD6}" srcOrd="3" destOrd="0" presId="urn:microsoft.com/office/officeart/2005/8/layout/target3"/>
    <dgm:cxn modelId="{796F4EAA-C739-4846-9FB9-81CB34EA6E3C}" type="presParOf" srcId="{16276890-0BB8-4521-A3A0-EA11F0C26E4E}" destId="{9ECFC307-100E-4583-8DE1-23EAD774FEF4}" srcOrd="4" destOrd="0" presId="urn:microsoft.com/office/officeart/2005/8/layout/target3"/>
    <dgm:cxn modelId="{7242D310-1071-4528-88C5-3898419C14BA}" type="presParOf" srcId="{16276890-0BB8-4521-A3A0-EA11F0C26E4E}" destId="{80BC3503-FE9D-48A8-80E1-559CB7C4744B}" srcOrd="5" destOrd="0" presId="urn:microsoft.com/office/officeart/2005/8/layout/target3"/>
    <dgm:cxn modelId="{0F6BB7DC-F83D-4A8D-ABA9-232A3B79CFF7}" type="presParOf" srcId="{16276890-0BB8-4521-A3A0-EA11F0C26E4E}" destId="{2158CB65-86A1-46EC-91A9-6D16071F7419}" srcOrd="6" destOrd="0" presId="urn:microsoft.com/office/officeart/2005/8/layout/target3"/>
    <dgm:cxn modelId="{05B54292-17BD-434C-8C41-2EA57C9B9B6E}" type="presParOf" srcId="{16276890-0BB8-4521-A3A0-EA11F0C26E4E}" destId="{678033E3-B91D-4718-8D92-FAAB74FD692A}" srcOrd="7" destOrd="0" presId="urn:microsoft.com/office/officeart/2005/8/layout/target3"/>
    <dgm:cxn modelId="{2D4B361D-020B-4008-B502-A66A7372D392}" type="presParOf" srcId="{16276890-0BB8-4521-A3A0-EA11F0C26E4E}" destId="{E6D638FE-D9B8-4E5A-B43A-A5E77099C0E1}" srcOrd="8" destOrd="0" presId="urn:microsoft.com/office/officeart/2005/8/layout/target3"/>
    <dgm:cxn modelId="{0D5EFE95-61CC-4F8B-AB62-E54BA4C972E8}" type="presParOf" srcId="{16276890-0BB8-4521-A3A0-EA11F0C26E4E}" destId="{393E6937-788E-41C5-8859-C9ED0ED710D5}" srcOrd="9" destOrd="0" presId="urn:microsoft.com/office/officeart/2005/8/layout/target3"/>
    <dgm:cxn modelId="{9FCEB76A-B091-4D0A-B63E-528C2F42DFC8}" type="presParOf" srcId="{16276890-0BB8-4521-A3A0-EA11F0C26E4E}" destId="{3D83F9C1-2568-4AE6-AE86-FAE6D5D8A2A4}" srcOrd="10" destOrd="0" presId="urn:microsoft.com/office/officeart/2005/8/layout/target3"/>
    <dgm:cxn modelId="{9E1DA85B-C479-4B89-9C16-82728A31F3E8}" type="presParOf" srcId="{16276890-0BB8-4521-A3A0-EA11F0C26E4E}" destId="{92CFB024-D696-462A-8487-3E0FFD4CAA67}" srcOrd="11" destOrd="0" presId="urn:microsoft.com/office/officeart/2005/8/layout/target3"/>
    <dgm:cxn modelId="{D44E766A-3CCC-4C6B-A43B-1328A2F91B5F}" type="presParOf" srcId="{16276890-0BB8-4521-A3A0-EA11F0C26E4E}" destId="{355BB503-18F3-4580-B35C-9193E3E0AE5A}" srcOrd="12" destOrd="0" presId="urn:microsoft.com/office/officeart/2005/8/layout/target3"/>
    <dgm:cxn modelId="{35B85F73-578A-49E7-9E0F-1258FE3B85D8}" type="presParOf" srcId="{16276890-0BB8-4521-A3A0-EA11F0C26E4E}" destId="{2BF1D775-FD21-489D-BE05-B7BB90E46EB4}" srcOrd="13" destOrd="0" presId="urn:microsoft.com/office/officeart/2005/8/layout/target3"/>
    <dgm:cxn modelId="{293F5F96-8B80-4D18-AE33-6EB47A593455}" type="presParOf" srcId="{16276890-0BB8-4521-A3A0-EA11F0C26E4E}" destId="{700D5388-1072-41ED-B453-C23B71575338}" srcOrd="14" destOrd="0" presId="urn:microsoft.com/office/officeart/2005/8/layout/target3"/>
    <dgm:cxn modelId="{83132464-2B7C-44C2-98DA-06ABAE022E1A}" type="presParOf" srcId="{16276890-0BB8-4521-A3A0-EA11F0C26E4E}" destId="{33F3CAAF-1FA7-403D-A8EB-6B4F26FC52AB}" srcOrd="15" destOrd="0" presId="urn:microsoft.com/office/officeart/2005/8/layout/target3"/>
    <dgm:cxn modelId="{541D6396-1885-40C2-AB92-28C9E5ECA75C}" type="presParOf" srcId="{16276890-0BB8-4521-A3A0-EA11F0C26E4E}" destId="{1AA83999-4557-4457-BDE0-E7FB62FD9E42}" srcOrd="16" destOrd="0" presId="urn:microsoft.com/office/officeart/2005/8/layout/target3"/>
    <dgm:cxn modelId="{FB197D03-B705-4E56-8B9C-199AC100CF67}" type="presParOf" srcId="{16276890-0BB8-4521-A3A0-EA11F0C26E4E}" destId="{2A6BC95A-7866-423D-82E6-4B8116ADDECF}" srcOrd="17" destOrd="0" presId="urn:microsoft.com/office/officeart/2005/8/layout/target3"/>
    <dgm:cxn modelId="{87CAD86C-1C15-40E3-B82A-11D7442E0CAB}" type="presParOf" srcId="{16276890-0BB8-4521-A3A0-EA11F0C26E4E}" destId="{72FAAD95-3E95-43BC-B3DB-1F03F9628826}" srcOrd="18" destOrd="0" presId="urn:microsoft.com/office/officeart/2005/8/layout/target3"/>
    <dgm:cxn modelId="{77B2ACEA-4F41-48CF-BAD3-61F04E6074D1}" type="presParOf" srcId="{16276890-0BB8-4521-A3A0-EA11F0C26E4E}" destId="{C57C1BBE-780A-48BD-AEC2-C9CE2DB02014}" srcOrd="19" destOrd="0" presId="urn:microsoft.com/office/officeart/2005/8/layout/target3"/>
    <dgm:cxn modelId="{26D4D150-E5A0-43E1-906B-29415A13A58A}" type="presParOf" srcId="{16276890-0BB8-4521-A3A0-EA11F0C26E4E}" destId="{AD9E6610-E6FC-42BD-89EC-585A250616E8}" srcOrd="20" destOrd="0" presId="urn:microsoft.com/office/officeart/2005/8/layout/target3"/>
    <dgm:cxn modelId="{ADA65E6E-EF7A-449A-9244-61551253574B}" type="presParOf" srcId="{16276890-0BB8-4521-A3A0-EA11F0C26E4E}" destId="{5C762242-B265-45B7-B181-6BA270BEE92B}" srcOrd="21" destOrd="0" presId="urn:microsoft.com/office/officeart/2005/8/layout/target3"/>
    <dgm:cxn modelId="{40F86B8D-050A-43D3-A50B-C39D907DAEE8}" type="presParOf" srcId="{16276890-0BB8-4521-A3A0-EA11F0C26E4E}" destId="{A2BCCF1B-3AEE-4C4C-80A8-1B5B478A64A7}" srcOrd="22" destOrd="0" presId="urn:microsoft.com/office/officeart/2005/8/layout/target3"/>
    <dgm:cxn modelId="{789B609C-34C1-4E33-8917-58234138F69A}" type="presParOf" srcId="{16276890-0BB8-4521-A3A0-EA11F0C26E4E}" destId="{AFCF7132-CCA4-4E5D-8C8E-D0D890AEE902}" srcOrd="23" destOrd="0" presId="urn:microsoft.com/office/officeart/2005/8/layout/targe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B95BF19-84A7-451F-8984-890F1F7C502A}"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GB"/>
        </a:p>
      </dgm:t>
    </dgm:pt>
    <dgm:pt modelId="{37A1D1A1-1BB7-4744-9EF0-454298856DE1}">
      <dgm:prSet/>
      <dgm:spPr/>
      <dgm:t>
        <a:bodyPr/>
        <a:lstStyle/>
        <a:p>
          <a:r>
            <a:rPr lang="en-GB" dirty="0"/>
            <a:t>Process (Original)</a:t>
          </a:r>
        </a:p>
      </dgm:t>
    </dgm:pt>
    <dgm:pt modelId="{DA2E095B-4AA9-4889-839B-B5F90DDC31CF}" type="parTrans" cxnId="{EA847036-7B59-4B70-9B88-7C9B2712F9B1}">
      <dgm:prSet/>
      <dgm:spPr/>
      <dgm:t>
        <a:bodyPr/>
        <a:lstStyle/>
        <a:p>
          <a:endParaRPr lang="en-GB"/>
        </a:p>
      </dgm:t>
    </dgm:pt>
    <dgm:pt modelId="{D79C3261-D18F-4722-9CA1-79949ECA0B3B}" type="sibTrans" cxnId="{EA847036-7B59-4B70-9B88-7C9B2712F9B1}">
      <dgm:prSet/>
      <dgm:spPr/>
      <dgm:t>
        <a:bodyPr/>
        <a:lstStyle/>
        <a:p>
          <a:endParaRPr lang="en-GB"/>
        </a:p>
      </dgm:t>
    </dgm:pt>
    <dgm:pt modelId="{440D8E25-D3C3-4430-8555-85AE747878D1}">
      <dgm:prSet/>
      <dgm:spPr/>
      <dgm:t>
        <a:bodyPr/>
        <a:lstStyle/>
        <a:p>
          <a:r>
            <a:rPr lang="en-GB" dirty="0"/>
            <a:t>Code section…</a:t>
          </a:r>
        </a:p>
      </dgm:t>
    </dgm:pt>
    <dgm:pt modelId="{F979FDE5-B19E-4E0E-888A-ED3B3625D87B}" type="parTrans" cxnId="{04455EDC-5913-4E75-9A49-D795B1B588D8}">
      <dgm:prSet/>
      <dgm:spPr/>
      <dgm:t>
        <a:bodyPr/>
        <a:lstStyle/>
        <a:p>
          <a:endParaRPr lang="en-GB"/>
        </a:p>
      </dgm:t>
    </dgm:pt>
    <dgm:pt modelId="{4C499522-C06D-4C05-859F-C9F9CB12A1E4}" type="sibTrans" cxnId="{04455EDC-5913-4E75-9A49-D795B1B588D8}">
      <dgm:prSet/>
      <dgm:spPr/>
      <dgm:t>
        <a:bodyPr/>
        <a:lstStyle/>
        <a:p>
          <a:endParaRPr lang="en-GB"/>
        </a:p>
      </dgm:t>
    </dgm:pt>
    <dgm:pt modelId="{02C03F0A-4188-409D-A17E-AC5828BABC5A}">
      <dgm:prSet/>
      <dgm:spPr/>
      <dgm:t>
        <a:bodyPr/>
        <a:lstStyle/>
        <a:p>
          <a:r>
            <a:rPr lang="en-GB" dirty="0"/>
            <a:t>Call </a:t>
          </a:r>
          <a:r>
            <a:rPr lang="en-GB" dirty="0" err="1"/>
            <a:t>FindNextFile</a:t>
          </a:r>
          <a:endParaRPr lang="en-GB" dirty="0"/>
        </a:p>
      </dgm:t>
    </dgm:pt>
    <dgm:pt modelId="{A767A0CC-EC49-475D-ABA0-169080EBAE3D}" type="parTrans" cxnId="{019D29A3-4D3E-4E5C-A59C-09A33B508DDB}">
      <dgm:prSet/>
      <dgm:spPr/>
      <dgm:t>
        <a:bodyPr/>
        <a:lstStyle/>
        <a:p>
          <a:endParaRPr lang="en-GB"/>
        </a:p>
      </dgm:t>
    </dgm:pt>
    <dgm:pt modelId="{E0BF6F38-7247-4F4F-A881-0AAC94DA0DBD}" type="sibTrans" cxnId="{019D29A3-4D3E-4E5C-A59C-09A33B508DDB}">
      <dgm:prSet/>
      <dgm:spPr/>
      <dgm:t>
        <a:bodyPr/>
        <a:lstStyle/>
        <a:p>
          <a:endParaRPr lang="en-GB"/>
        </a:p>
      </dgm:t>
    </dgm:pt>
    <dgm:pt modelId="{8D423B2C-4757-4AF3-A10A-7E8E7EAF74A4}">
      <dgm:prSet/>
      <dgm:spPr/>
      <dgm:t>
        <a:bodyPr/>
        <a:lstStyle/>
        <a:p>
          <a:r>
            <a:rPr lang="en-GB" dirty="0"/>
            <a:t>Import data section</a:t>
          </a:r>
        </a:p>
      </dgm:t>
    </dgm:pt>
    <dgm:pt modelId="{9CD78C2A-FB48-4985-8DD3-2F74CABA3836}" type="parTrans" cxnId="{69F17653-3B15-406F-A3C6-235B0528B0E1}">
      <dgm:prSet/>
      <dgm:spPr/>
      <dgm:t>
        <a:bodyPr/>
        <a:lstStyle/>
        <a:p>
          <a:endParaRPr lang="en-GB"/>
        </a:p>
      </dgm:t>
    </dgm:pt>
    <dgm:pt modelId="{443E9276-E6EF-4C4D-A329-EC39D197D89B}" type="sibTrans" cxnId="{69F17653-3B15-406F-A3C6-235B0528B0E1}">
      <dgm:prSet/>
      <dgm:spPr/>
      <dgm:t>
        <a:bodyPr/>
        <a:lstStyle/>
        <a:p>
          <a:endParaRPr lang="en-GB"/>
        </a:p>
      </dgm:t>
    </dgm:pt>
    <dgm:pt modelId="{36AD8B89-0D21-4E4C-8C19-34E436214AC4}">
      <dgm:prSet/>
      <dgm:spPr/>
      <dgm:t>
        <a:bodyPr/>
        <a:lstStyle/>
        <a:p>
          <a:r>
            <a:rPr lang="en-GB"/>
            <a:t>FindNextFile: 0x87651234</a:t>
          </a:r>
        </a:p>
      </dgm:t>
    </dgm:pt>
    <dgm:pt modelId="{81BC99BB-301D-4CA6-AA4E-BEEB6C5ED86D}" type="parTrans" cxnId="{9DE8B568-080A-4710-A168-242907C5C9FB}">
      <dgm:prSet/>
      <dgm:spPr/>
      <dgm:t>
        <a:bodyPr/>
        <a:lstStyle/>
        <a:p>
          <a:endParaRPr lang="en-GB"/>
        </a:p>
      </dgm:t>
    </dgm:pt>
    <dgm:pt modelId="{A2356087-FA52-4CD8-B1DF-08A4777D3225}" type="sibTrans" cxnId="{9DE8B568-080A-4710-A168-242907C5C9FB}">
      <dgm:prSet/>
      <dgm:spPr/>
      <dgm:t>
        <a:bodyPr/>
        <a:lstStyle/>
        <a:p>
          <a:endParaRPr lang="en-GB"/>
        </a:p>
      </dgm:t>
    </dgm:pt>
    <dgm:pt modelId="{88DF117E-FC41-4103-A3CB-9620D91704BD}">
      <dgm:prSet/>
      <dgm:spPr/>
      <dgm:t>
        <a:bodyPr/>
        <a:lstStyle/>
        <a:p>
          <a:r>
            <a:rPr lang="en-GB" dirty="0"/>
            <a:t>Kernel32.dll</a:t>
          </a:r>
        </a:p>
      </dgm:t>
    </dgm:pt>
    <dgm:pt modelId="{4BC0E0B7-FC86-49F2-A27A-87C96A07B056}" type="parTrans" cxnId="{93565F71-9FF0-4106-9FB9-F479F6FF05D0}">
      <dgm:prSet/>
      <dgm:spPr/>
      <dgm:t>
        <a:bodyPr/>
        <a:lstStyle/>
        <a:p>
          <a:endParaRPr lang="en-GB"/>
        </a:p>
      </dgm:t>
    </dgm:pt>
    <dgm:pt modelId="{CE406F96-9B0B-4F40-8B80-28274F9563DB}" type="sibTrans" cxnId="{93565F71-9FF0-4106-9FB9-F479F6FF05D0}">
      <dgm:prSet/>
      <dgm:spPr/>
      <dgm:t>
        <a:bodyPr/>
        <a:lstStyle/>
        <a:p>
          <a:endParaRPr lang="en-GB"/>
        </a:p>
      </dgm:t>
    </dgm:pt>
    <dgm:pt modelId="{1E38C3CB-9968-4DB8-BB86-92546D20D0C3}">
      <dgm:prSet/>
      <dgm:spPr/>
      <dgm:t>
        <a:bodyPr/>
        <a:lstStyle/>
        <a:p>
          <a:r>
            <a:rPr lang="en-GB" dirty="0"/>
            <a:t>0x87651234: </a:t>
          </a:r>
          <a:r>
            <a:rPr lang="en-GB" dirty="0" err="1"/>
            <a:t>FindNextFile</a:t>
          </a:r>
          <a:r>
            <a:rPr lang="en-GB" dirty="0"/>
            <a:t> code</a:t>
          </a:r>
        </a:p>
      </dgm:t>
    </dgm:pt>
    <dgm:pt modelId="{294EAEFD-F7A7-4464-9CDE-EA0641F21320}" type="parTrans" cxnId="{526647F6-6F11-461B-BF71-6361C8FB1052}">
      <dgm:prSet/>
      <dgm:spPr/>
      <dgm:t>
        <a:bodyPr/>
        <a:lstStyle/>
        <a:p>
          <a:endParaRPr lang="en-GB"/>
        </a:p>
      </dgm:t>
    </dgm:pt>
    <dgm:pt modelId="{32BD12E9-849C-4959-B429-3A4C2C3159F6}" type="sibTrans" cxnId="{526647F6-6F11-461B-BF71-6361C8FB1052}">
      <dgm:prSet/>
      <dgm:spPr/>
      <dgm:t>
        <a:bodyPr/>
        <a:lstStyle/>
        <a:p>
          <a:endParaRPr lang="en-GB"/>
        </a:p>
      </dgm:t>
    </dgm:pt>
    <dgm:pt modelId="{02D77A93-26D9-402F-9194-B9ECDB4F0001}" type="pres">
      <dgm:prSet presAssocID="{CB95BF19-84A7-451F-8984-890F1F7C502A}" presName="linear" presStyleCnt="0">
        <dgm:presLayoutVars>
          <dgm:animLvl val="lvl"/>
          <dgm:resizeHandles val="exact"/>
        </dgm:presLayoutVars>
      </dgm:prSet>
      <dgm:spPr/>
    </dgm:pt>
    <dgm:pt modelId="{CEA891B5-4959-4381-A3E5-A15DF5B3FB37}" type="pres">
      <dgm:prSet presAssocID="{37A1D1A1-1BB7-4744-9EF0-454298856DE1}" presName="parentText" presStyleLbl="node1" presStyleIdx="0" presStyleCnt="1">
        <dgm:presLayoutVars>
          <dgm:chMax val="0"/>
          <dgm:bulletEnabled val="1"/>
        </dgm:presLayoutVars>
      </dgm:prSet>
      <dgm:spPr/>
    </dgm:pt>
    <dgm:pt modelId="{5304309E-E524-40D1-8DEF-CBEA013CF64E}" type="pres">
      <dgm:prSet presAssocID="{37A1D1A1-1BB7-4744-9EF0-454298856DE1}" presName="childText" presStyleLbl="revTx" presStyleIdx="0" presStyleCnt="1">
        <dgm:presLayoutVars>
          <dgm:bulletEnabled val="1"/>
        </dgm:presLayoutVars>
      </dgm:prSet>
      <dgm:spPr/>
    </dgm:pt>
  </dgm:ptLst>
  <dgm:cxnLst>
    <dgm:cxn modelId="{FE744207-73F9-4F48-BDD9-5547E68520AE}" type="presOf" srcId="{88DF117E-FC41-4103-A3CB-9620D91704BD}" destId="{5304309E-E524-40D1-8DEF-CBEA013CF64E}" srcOrd="0" destOrd="4" presId="urn:microsoft.com/office/officeart/2005/8/layout/vList2"/>
    <dgm:cxn modelId="{1308FB34-42E1-4BF1-8230-D250881D0555}" type="presOf" srcId="{8D423B2C-4757-4AF3-A10A-7E8E7EAF74A4}" destId="{5304309E-E524-40D1-8DEF-CBEA013CF64E}" srcOrd="0" destOrd="2" presId="urn:microsoft.com/office/officeart/2005/8/layout/vList2"/>
    <dgm:cxn modelId="{EA847036-7B59-4B70-9B88-7C9B2712F9B1}" srcId="{CB95BF19-84A7-451F-8984-890F1F7C502A}" destId="{37A1D1A1-1BB7-4744-9EF0-454298856DE1}" srcOrd="0" destOrd="0" parTransId="{DA2E095B-4AA9-4889-839B-B5F90DDC31CF}" sibTransId="{D79C3261-D18F-4722-9CA1-79949ECA0B3B}"/>
    <dgm:cxn modelId="{9DE8B568-080A-4710-A168-242907C5C9FB}" srcId="{37A1D1A1-1BB7-4744-9EF0-454298856DE1}" destId="{36AD8B89-0D21-4E4C-8C19-34E436214AC4}" srcOrd="3" destOrd="0" parTransId="{81BC99BB-301D-4CA6-AA4E-BEEB6C5ED86D}" sibTransId="{A2356087-FA52-4CD8-B1DF-08A4777D3225}"/>
    <dgm:cxn modelId="{95BA5D71-1FBB-4284-A8F4-121F9F7BCE1C}" type="presOf" srcId="{37A1D1A1-1BB7-4744-9EF0-454298856DE1}" destId="{CEA891B5-4959-4381-A3E5-A15DF5B3FB37}" srcOrd="0" destOrd="0" presId="urn:microsoft.com/office/officeart/2005/8/layout/vList2"/>
    <dgm:cxn modelId="{93565F71-9FF0-4106-9FB9-F479F6FF05D0}" srcId="{37A1D1A1-1BB7-4744-9EF0-454298856DE1}" destId="{88DF117E-FC41-4103-A3CB-9620D91704BD}" srcOrd="4" destOrd="0" parTransId="{4BC0E0B7-FC86-49F2-A27A-87C96A07B056}" sibTransId="{CE406F96-9B0B-4F40-8B80-28274F9563DB}"/>
    <dgm:cxn modelId="{69F17653-3B15-406F-A3C6-235B0528B0E1}" srcId="{37A1D1A1-1BB7-4744-9EF0-454298856DE1}" destId="{8D423B2C-4757-4AF3-A10A-7E8E7EAF74A4}" srcOrd="2" destOrd="0" parTransId="{9CD78C2A-FB48-4985-8DD3-2F74CABA3836}" sibTransId="{443E9276-E6EF-4C4D-A329-EC39D197D89B}"/>
    <dgm:cxn modelId="{019D29A3-4D3E-4E5C-A59C-09A33B508DDB}" srcId="{37A1D1A1-1BB7-4744-9EF0-454298856DE1}" destId="{02C03F0A-4188-409D-A17E-AC5828BABC5A}" srcOrd="1" destOrd="0" parTransId="{A767A0CC-EC49-475D-ABA0-169080EBAE3D}" sibTransId="{E0BF6F38-7247-4F4F-A881-0AAC94DA0DBD}"/>
    <dgm:cxn modelId="{FF6150A7-96BD-4609-85EF-611DEE0609E9}" type="presOf" srcId="{1E38C3CB-9968-4DB8-BB86-92546D20D0C3}" destId="{5304309E-E524-40D1-8DEF-CBEA013CF64E}" srcOrd="0" destOrd="5" presId="urn:microsoft.com/office/officeart/2005/8/layout/vList2"/>
    <dgm:cxn modelId="{5F49C3CA-64BB-4BD2-A2DF-8D0E06A3BEF4}" type="presOf" srcId="{CB95BF19-84A7-451F-8984-890F1F7C502A}" destId="{02D77A93-26D9-402F-9194-B9ECDB4F0001}" srcOrd="0" destOrd="0" presId="urn:microsoft.com/office/officeart/2005/8/layout/vList2"/>
    <dgm:cxn modelId="{97686DD6-3B81-4A96-9351-F54D5EA7BCB8}" type="presOf" srcId="{36AD8B89-0D21-4E4C-8C19-34E436214AC4}" destId="{5304309E-E524-40D1-8DEF-CBEA013CF64E}" srcOrd="0" destOrd="3" presId="urn:microsoft.com/office/officeart/2005/8/layout/vList2"/>
    <dgm:cxn modelId="{777C16DC-BD83-44B2-818C-99A4704C756A}" type="presOf" srcId="{02C03F0A-4188-409D-A17E-AC5828BABC5A}" destId="{5304309E-E524-40D1-8DEF-CBEA013CF64E}" srcOrd="0" destOrd="1" presId="urn:microsoft.com/office/officeart/2005/8/layout/vList2"/>
    <dgm:cxn modelId="{04455EDC-5913-4E75-9A49-D795B1B588D8}" srcId="{37A1D1A1-1BB7-4744-9EF0-454298856DE1}" destId="{440D8E25-D3C3-4430-8555-85AE747878D1}" srcOrd="0" destOrd="0" parTransId="{F979FDE5-B19E-4E0E-888A-ED3B3625D87B}" sibTransId="{4C499522-C06D-4C05-859F-C9F9CB12A1E4}"/>
    <dgm:cxn modelId="{526647F6-6F11-461B-BF71-6361C8FB1052}" srcId="{37A1D1A1-1BB7-4744-9EF0-454298856DE1}" destId="{1E38C3CB-9968-4DB8-BB86-92546D20D0C3}" srcOrd="5" destOrd="0" parTransId="{294EAEFD-F7A7-4464-9CDE-EA0641F21320}" sibTransId="{32BD12E9-849C-4959-B429-3A4C2C3159F6}"/>
    <dgm:cxn modelId="{B20960F8-C2FD-4806-8589-EAE425289A05}" type="presOf" srcId="{440D8E25-D3C3-4430-8555-85AE747878D1}" destId="{5304309E-E524-40D1-8DEF-CBEA013CF64E}" srcOrd="0" destOrd="0" presId="urn:microsoft.com/office/officeart/2005/8/layout/vList2"/>
    <dgm:cxn modelId="{9D183074-408B-4824-801B-0A1BA14E2899}" type="presParOf" srcId="{02D77A93-26D9-402F-9194-B9ECDB4F0001}" destId="{CEA891B5-4959-4381-A3E5-A15DF5B3FB37}" srcOrd="0" destOrd="0" presId="urn:microsoft.com/office/officeart/2005/8/layout/vList2"/>
    <dgm:cxn modelId="{2FAA5B49-417A-470C-8629-E04ADB0CB197}" type="presParOf" srcId="{02D77A93-26D9-402F-9194-B9ECDB4F0001}" destId="{5304309E-E524-40D1-8DEF-CBEA013CF64E}" srcOrd="1"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B95BF19-84A7-451F-8984-890F1F7C502A}"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GB"/>
        </a:p>
      </dgm:t>
    </dgm:pt>
    <dgm:pt modelId="{37A1D1A1-1BB7-4744-9EF0-454298856DE1}">
      <dgm:prSet/>
      <dgm:spPr/>
      <dgm:t>
        <a:bodyPr/>
        <a:lstStyle/>
        <a:p>
          <a:r>
            <a:rPr lang="en-GB" dirty="0"/>
            <a:t>Process (Hooked)</a:t>
          </a:r>
        </a:p>
      </dgm:t>
    </dgm:pt>
    <dgm:pt modelId="{DA2E095B-4AA9-4889-839B-B5F90DDC31CF}" type="parTrans" cxnId="{EA847036-7B59-4B70-9B88-7C9B2712F9B1}">
      <dgm:prSet/>
      <dgm:spPr/>
      <dgm:t>
        <a:bodyPr/>
        <a:lstStyle/>
        <a:p>
          <a:endParaRPr lang="en-GB"/>
        </a:p>
      </dgm:t>
    </dgm:pt>
    <dgm:pt modelId="{D79C3261-D18F-4722-9CA1-79949ECA0B3B}" type="sibTrans" cxnId="{EA847036-7B59-4B70-9B88-7C9B2712F9B1}">
      <dgm:prSet/>
      <dgm:spPr/>
      <dgm:t>
        <a:bodyPr/>
        <a:lstStyle/>
        <a:p>
          <a:endParaRPr lang="en-GB"/>
        </a:p>
      </dgm:t>
    </dgm:pt>
    <dgm:pt modelId="{440D8E25-D3C3-4430-8555-85AE747878D1}">
      <dgm:prSet/>
      <dgm:spPr/>
      <dgm:t>
        <a:bodyPr/>
        <a:lstStyle/>
        <a:p>
          <a:r>
            <a:rPr lang="en-GB" dirty="0"/>
            <a:t>Code section…</a:t>
          </a:r>
        </a:p>
      </dgm:t>
    </dgm:pt>
    <dgm:pt modelId="{F979FDE5-B19E-4E0E-888A-ED3B3625D87B}" type="parTrans" cxnId="{04455EDC-5913-4E75-9A49-D795B1B588D8}">
      <dgm:prSet/>
      <dgm:spPr/>
      <dgm:t>
        <a:bodyPr/>
        <a:lstStyle/>
        <a:p>
          <a:endParaRPr lang="en-GB"/>
        </a:p>
      </dgm:t>
    </dgm:pt>
    <dgm:pt modelId="{4C499522-C06D-4C05-859F-C9F9CB12A1E4}" type="sibTrans" cxnId="{04455EDC-5913-4E75-9A49-D795B1B588D8}">
      <dgm:prSet/>
      <dgm:spPr/>
      <dgm:t>
        <a:bodyPr/>
        <a:lstStyle/>
        <a:p>
          <a:endParaRPr lang="en-GB"/>
        </a:p>
      </dgm:t>
    </dgm:pt>
    <dgm:pt modelId="{02C03F0A-4188-409D-A17E-AC5828BABC5A}">
      <dgm:prSet/>
      <dgm:spPr/>
      <dgm:t>
        <a:bodyPr/>
        <a:lstStyle/>
        <a:p>
          <a:r>
            <a:rPr lang="en-GB" dirty="0"/>
            <a:t>Call </a:t>
          </a:r>
          <a:r>
            <a:rPr lang="en-GB" dirty="0" err="1"/>
            <a:t>FindNextFile</a:t>
          </a:r>
          <a:endParaRPr lang="en-GB" dirty="0"/>
        </a:p>
      </dgm:t>
    </dgm:pt>
    <dgm:pt modelId="{A767A0CC-EC49-475D-ABA0-169080EBAE3D}" type="parTrans" cxnId="{019D29A3-4D3E-4E5C-A59C-09A33B508DDB}">
      <dgm:prSet/>
      <dgm:spPr/>
      <dgm:t>
        <a:bodyPr/>
        <a:lstStyle/>
        <a:p>
          <a:endParaRPr lang="en-GB"/>
        </a:p>
      </dgm:t>
    </dgm:pt>
    <dgm:pt modelId="{E0BF6F38-7247-4F4F-A881-0AAC94DA0DBD}" type="sibTrans" cxnId="{019D29A3-4D3E-4E5C-A59C-09A33B508DDB}">
      <dgm:prSet/>
      <dgm:spPr/>
      <dgm:t>
        <a:bodyPr/>
        <a:lstStyle/>
        <a:p>
          <a:endParaRPr lang="en-GB"/>
        </a:p>
      </dgm:t>
    </dgm:pt>
    <dgm:pt modelId="{8D423B2C-4757-4AF3-A10A-7E8E7EAF74A4}">
      <dgm:prSet/>
      <dgm:spPr/>
      <dgm:t>
        <a:bodyPr/>
        <a:lstStyle/>
        <a:p>
          <a:r>
            <a:rPr lang="en-GB" dirty="0"/>
            <a:t>Import data section</a:t>
          </a:r>
        </a:p>
      </dgm:t>
    </dgm:pt>
    <dgm:pt modelId="{9CD78C2A-FB48-4985-8DD3-2F74CABA3836}" type="parTrans" cxnId="{69F17653-3B15-406F-A3C6-235B0528B0E1}">
      <dgm:prSet/>
      <dgm:spPr/>
      <dgm:t>
        <a:bodyPr/>
        <a:lstStyle/>
        <a:p>
          <a:endParaRPr lang="en-GB"/>
        </a:p>
      </dgm:t>
    </dgm:pt>
    <dgm:pt modelId="{443E9276-E6EF-4C4D-A329-EC39D197D89B}" type="sibTrans" cxnId="{69F17653-3B15-406F-A3C6-235B0528B0E1}">
      <dgm:prSet/>
      <dgm:spPr/>
      <dgm:t>
        <a:bodyPr/>
        <a:lstStyle/>
        <a:p>
          <a:endParaRPr lang="en-GB"/>
        </a:p>
      </dgm:t>
    </dgm:pt>
    <dgm:pt modelId="{36AD8B89-0D21-4E4C-8C19-34E436214AC4}">
      <dgm:prSet/>
      <dgm:spPr/>
      <dgm:t>
        <a:bodyPr/>
        <a:lstStyle/>
        <a:p>
          <a:r>
            <a:rPr lang="en-GB"/>
            <a:t>FindNextFile: 0x87651234</a:t>
          </a:r>
        </a:p>
      </dgm:t>
    </dgm:pt>
    <dgm:pt modelId="{81BC99BB-301D-4CA6-AA4E-BEEB6C5ED86D}" type="parTrans" cxnId="{9DE8B568-080A-4710-A168-242907C5C9FB}">
      <dgm:prSet/>
      <dgm:spPr/>
      <dgm:t>
        <a:bodyPr/>
        <a:lstStyle/>
        <a:p>
          <a:endParaRPr lang="en-GB"/>
        </a:p>
      </dgm:t>
    </dgm:pt>
    <dgm:pt modelId="{A2356087-FA52-4CD8-B1DF-08A4777D3225}" type="sibTrans" cxnId="{9DE8B568-080A-4710-A168-242907C5C9FB}">
      <dgm:prSet/>
      <dgm:spPr/>
      <dgm:t>
        <a:bodyPr/>
        <a:lstStyle/>
        <a:p>
          <a:endParaRPr lang="en-GB"/>
        </a:p>
      </dgm:t>
    </dgm:pt>
    <dgm:pt modelId="{88DF117E-FC41-4103-A3CB-9620D91704BD}">
      <dgm:prSet/>
      <dgm:spPr/>
      <dgm:t>
        <a:bodyPr/>
        <a:lstStyle/>
        <a:p>
          <a:r>
            <a:rPr lang="en-GB" dirty="0"/>
            <a:t>Kernel32.dll</a:t>
          </a:r>
        </a:p>
      </dgm:t>
    </dgm:pt>
    <dgm:pt modelId="{4BC0E0B7-FC86-49F2-A27A-87C96A07B056}" type="parTrans" cxnId="{93565F71-9FF0-4106-9FB9-F479F6FF05D0}">
      <dgm:prSet/>
      <dgm:spPr/>
      <dgm:t>
        <a:bodyPr/>
        <a:lstStyle/>
        <a:p>
          <a:endParaRPr lang="en-GB"/>
        </a:p>
      </dgm:t>
    </dgm:pt>
    <dgm:pt modelId="{CE406F96-9B0B-4F40-8B80-28274F9563DB}" type="sibTrans" cxnId="{93565F71-9FF0-4106-9FB9-F479F6FF05D0}">
      <dgm:prSet/>
      <dgm:spPr/>
      <dgm:t>
        <a:bodyPr/>
        <a:lstStyle/>
        <a:p>
          <a:endParaRPr lang="en-GB"/>
        </a:p>
      </dgm:t>
    </dgm:pt>
    <dgm:pt modelId="{1E38C3CB-9968-4DB8-BB86-92546D20D0C3}">
      <dgm:prSet/>
      <dgm:spPr/>
      <dgm:t>
        <a:bodyPr/>
        <a:lstStyle/>
        <a:p>
          <a:r>
            <a:rPr lang="en-GB" b="1" dirty="0">
              <a:solidFill>
                <a:srgbClr val="FF0000"/>
              </a:solidFill>
              <a:effectLst>
                <a:outerShdw blurRad="38100" dist="38100" dir="2700000" algn="tl">
                  <a:srgbClr val="000000">
                    <a:alpha val="43137"/>
                  </a:srgbClr>
                </a:outerShdw>
              </a:effectLst>
            </a:rPr>
            <a:t>0x98752</a:t>
          </a:r>
          <a:r>
            <a:rPr lang="en-GB" dirty="0"/>
            <a:t>1234: </a:t>
          </a:r>
          <a:r>
            <a:rPr lang="en-GB" dirty="0" err="1"/>
            <a:t>FindNextFile</a:t>
          </a:r>
          <a:r>
            <a:rPr lang="en-GB" dirty="0"/>
            <a:t> code</a:t>
          </a:r>
        </a:p>
      </dgm:t>
    </dgm:pt>
    <dgm:pt modelId="{294EAEFD-F7A7-4464-9CDE-EA0641F21320}" type="parTrans" cxnId="{526647F6-6F11-461B-BF71-6361C8FB1052}">
      <dgm:prSet/>
      <dgm:spPr/>
      <dgm:t>
        <a:bodyPr/>
        <a:lstStyle/>
        <a:p>
          <a:endParaRPr lang="en-GB"/>
        </a:p>
      </dgm:t>
    </dgm:pt>
    <dgm:pt modelId="{32BD12E9-849C-4959-B429-3A4C2C3159F6}" type="sibTrans" cxnId="{526647F6-6F11-461B-BF71-6361C8FB1052}">
      <dgm:prSet/>
      <dgm:spPr/>
      <dgm:t>
        <a:bodyPr/>
        <a:lstStyle/>
        <a:p>
          <a:endParaRPr lang="en-GB"/>
        </a:p>
      </dgm:t>
    </dgm:pt>
    <dgm:pt modelId="{31481E91-A1CD-443A-B8CE-9FAB8DC2ED52}">
      <dgm:prSet/>
      <dgm:spPr/>
      <dgm:t>
        <a:bodyPr/>
        <a:lstStyle/>
        <a:p>
          <a:r>
            <a:rPr lang="en-GB" dirty="0"/>
            <a:t>Rootkit Code: </a:t>
          </a:r>
          <a:r>
            <a:rPr lang="en-GB" b="1" dirty="0">
              <a:solidFill>
                <a:srgbClr val="FF0000"/>
              </a:solidFill>
              <a:effectLst>
                <a:outerShdw blurRad="38100" dist="38100" dir="2700000" algn="tl">
                  <a:srgbClr val="000000">
                    <a:alpha val="43137"/>
                  </a:srgbClr>
                </a:outerShdw>
              </a:effectLst>
            </a:rPr>
            <a:t>0x98752</a:t>
          </a:r>
          <a:r>
            <a:rPr lang="en-GB" dirty="0"/>
            <a:t>1234: </a:t>
          </a:r>
          <a:r>
            <a:rPr lang="en-GB" dirty="0" err="1"/>
            <a:t>FindNextFile</a:t>
          </a:r>
          <a:r>
            <a:rPr lang="en-GB" dirty="0"/>
            <a:t>  </a:t>
          </a:r>
        </a:p>
      </dgm:t>
    </dgm:pt>
    <dgm:pt modelId="{DAA62125-9CAB-4FEF-B872-F3A7016156B1}" type="parTrans" cxnId="{BB74424C-35B6-4813-A821-2D5DBE63C15E}">
      <dgm:prSet/>
      <dgm:spPr/>
      <dgm:t>
        <a:bodyPr/>
        <a:lstStyle/>
        <a:p>
          <a:endParaRPr lang="en-GB"/>
        </a:p>
      </dgm:t>
    </dgm:pt>
    <dgm:pt modelId="{1409EB78-377F-4130-A829-87F966F87E16}" type="sibTrans" cxnId="{BB74424C-35B6-4813-A821-2D5DBE63C15E}">
      <dgm:prSet/>
      <dgm:spPr/>
      <dgm:t>
        <a:bodyPr/>
        <a:lstStyle/>
        <a:p>
          <a:endParaRPr lang="en-GB"/>
        </a:p>
      </dgm:t>
    </dgm:pt>
    <dgm:pt modelId="{02D77A93-26D9-402F-9194-B9ECDB4F0001}" type="pres">
      <dgm:prSet presAssocID="{CB95BF19-84A7-451F-8984-890F1F7C502A}" presName="linear" presStyleCnt="0">
        <dgm:presLayoutVars>
          <dgm:animLvl val="lvl"/>
          <dgm:resizeHandles val="exact"/>
        </dgm:presLayoutVars>
      </dgm:prSet>
      <dgm:spPr/>
    </dgm:pt>
    <dgm:pt modelId="{CEA891B5-4959-4381-A3E5-A15DF5B3FB37}" type="pres">
      <dgm:prSet presAssocID="{37A1D1A1-1BB7-4744-9EF0-454298856DE1}" presName="parentText" presStyleLbl="node1" presStyleIdx="0" presStyleCnt="1">
        <dgm:presLayoutVars>
          <dgm:chMax val="0"/>
          <dgm:bulletEnabled val="1"/>
        </dgm:presLayoutVars>
      </dgm:prSet>
      <dgm:spPr/>
    </dgm:pt>
    <dgm:pt modelId="{5304309E-E524-40D1-8DEF-CBEA013CF64E}" type="pres">
      <dgm:prSet presAssocID="{37A1D1A1-1BB7-4744-9EF0-454298856DE1}" presName="childText" presStyleLbl="revTx" presStyleIdx="0" presStyleCnt="1">
        <dgm:presLayoutVars>
          <dgm:bulletEnabled val="1"/>
        </dgm:presLayoutVars>
      </dgm:prSet>
      <dgm:spPr/>
    </dgm:pt>
  </dgm:ptLst>
  <dgm:cxnLst>
    <dgm:cxn modelId="{FE744207-73F9-4F48-BDD9-5547E68520AE}" type="presOf" srcId="{88DF117E-FC41-4103-A3CB-9620D91704BD}" destId="{5304309E-E524-40D1-8DEF-CBEA013CF64E}" srcOrd="0" destOrd="4" presId="urn:microsoft.com/office/officeart/2005/8/layout/vList2"/>
    <dgm:cxn modelId="{1308FB34-42E1-4BF1-8230-D250881D0555}" type="presOf" srcId="{8D423B2C-4757-4AF3-A10A-7E8E7EAF74A4}" destId="{5304309E-E524-40D1-8DEF-CBEA013CF64E}" srcOrd="0" destOrd="2" presId="urn:microsoft.com/office/officeart/2005/8/layout/vList2"/>
    <dgm:cxn modelId="{EA847036-7B59-4B70-9B88-7C9B2712F9B1}" srcId="{CB95BF19-84A7-451F-8984-890F1F7C502A}" destId="{37A1D1A1-1BB7-4744-9EF0-454298856DE1}" srcOrd="0" destOrd="0" parTransId="{DA2E095B-4AA9-4889-839B-B5F90DDC31CF}" sibTransId="{D79C3261-D18F-4722-9CA1-79949ECA0B3B}"/>
    <dgm:cxn modelId="{BF52F565-59CA-4394-8DE1-41ED8C54596E}" type="presOf" srcId="{31481E91-A1CD-443A-B8CE-9FAB8DC2ED52}" destId="{5304309E-E524-40D1-8DEF-CBEA013CF64E}" srcOrd="0" destOrd="6" presId="urn:microsoft.com/office/officeart/2005/8/layout/vList2"/>
    <dgm:cxn modelId="{9DE8B568-080A-4710-A168-242907C5C9FB}" srcId="{37A1D1A1-1BB7-4744-9EF0-454298856DE1}" destId="{36AD8B89-0D21-4E4C-8C19-34E436214AC4}" srcOrd="3" destOrd="0" parTransId="{81BC99BB-301D-4CA6-AA4E-BEEB6C5ED86D}" sibTransId="{A2356087-FA52-4CD8-B1DF-08A4777D3225}"/>
    <dgm:cxn modelId="{BB74424C-35B6-4813-A821-2D5DBE63C15E}" srcId="{37A1D1A1-1BB7-4744-9EF0-454298856DE1}" destId="{31481E91-A1CD-443A-B8CE-9FAB8DC2ED52}" srcOrd="6" destOrd="0" parTransId="{DAA62125-9CAB-4FEF-B872-F3A7016156B1}" sibTransId="{1409EB78-377F-4130-A829-87F966F87E16}"/>
    <dgm:cxn modelId="{95BA5D71-1FBB-4284-A8F4-121F9F7BCE1C}" type="presOf" srcId="{37A1D1A1-1BB7-4744-9EF0-454298856DE1}" destId="{CEA891B5-4959-4381-A3E5-A15DF5B3FB37}" srcOrd="0" destOrd="0" presId="urn:microsoft.com/office/officeart/2005/8/layout/vList2"/>
    <dgm:cxn modelId="{93565F71-9FF0-4106-9FB9-F479F6FF05D0}" srcId="{37A1D1A1-1BB7-4744-9EF0-454298856DE1}" destId="{88DF117E-FC41-4103-A3CB-9620D91704BD}" srcOrd="4" destOrd="0" parTransId="{4BC0E0B7-FC86-49F2-A27A-87C96A07B056}" sibTransId="{CE406F96-9B0B-4F40-8B80-28274F9563DB}"/>
    <dgm:cxn modelId="{69F17653-3B15-406F-A3C6-235B0528B0E1}" srcId="{37A1D1A1-1BB7-4744-9EF0-454298856DE1}" destId="{8D423B2C-4757-4AF3-A10A-7E8E7EAF74A4}" srcOrd="2" destOrd="0" parTransId="{9CD78C2A-FB48-4985-8DD3-2F74CABA3836}" sibTransId="{443E9276-E6EF-4C4D-A329-EC39D197D89B}"/>
    <dgm:cxn modelId="{019D29A3-4D3E-4E5C-A59C-09A33B508DDB}" srcId="{37A1D1A1-1BB7-4744-9EF0-454298856DE1}" destId="{02C03F0A-4188-409D-A17E-AC5828BABC5A}" srcOrd="1" destOrd="0" parTransId="{A767A0CC-EC49-475D-ABA0-169080EBAE3D}" sibTransId="{E0BF6F38-7247-4F4F-A881-0AAC94DA0DBD}"/>
    <dgm:cxn modelId="{FF6150A7-96BD-4609-85EF-611DEE0609E9}" type="presOf" srcId="{1E38C3CB-9968-4DB8-BB86-92546D20D0C3}" destId="{5304309E-E524-40D1-8DEF-CBEA013CF64E}" srcOrd="0" destOrd="5" presId="urn:microsoft.com/office/officeart/2005/8/layout/vList2"/>
    <dgm:cxn modelId="{5F49C3CA-64BB-4BD2-A2DF-8D0E06A3BEF4}" type="presOf" srcId="{CB95BF19-84A7-451F-8984-890F1F7C502A}" destId="{02D77A93-26D9-402F-9194-B9ECDB4F0001}" srcOrd="0" destOrd="0" presId="urn:microsoft.com/office/officeart/2005/8/layout/vList2"/>
    <dgm:cxn modelId="{97686DD6-3B81-4A96-9351-F54D5EA7BCB8}" type="presOf" srcId="{36AD8B89-0D21-4E4C-8C19-34E436214AC4}" destId="{5304309E-E524-40D1-8DEF-CBEA013CF64E}" srcOrd="0" destOrd="3" presId="urn:microsoft.com/office/officeart/2005/8/layout/vList2"/>
    <dgm:cxn modelId="{777C16DC-BD83-44B2-818C-99A4704C756A}" type="presOf" srcId="{02C03F0A-4188-409D-A17E-AC5828BABC5A}" destId="{5304309E-E524-40D1-8DEF-CBEA013CF64E}" srcOrd="0" destOrd="1" presId="urn:microsoft.com/office/officeart/2005/8/layout/vList2"/>
    <dgm:cxn modelId="{04455EDC-5913-4E75-9A49-D795B1B588D8}" srcId="{37A1D1A1-1BB7-4744-9EF0-454298856DE1}" destId="{440D8E25-D3C3-4430-8555-85AE747878D1}" srcOrd="0" destOrd="0" parTransId="{F979FDE5-B19E-4E0E-888A-ED3B3625D87B}" sibTransId="{4C499522-C06D-4C05-859F-C9F9CB12A1E4}"/>
    <dgm:cxn modelId="{526647F6-6F11-461B-BF71-6361C8FB1052}" srcId="{37A1D1A1-1BB7-4744-9EF0-454298856DE1}" destId="{1E38C3CB-9968-4DB8-BB86-92546D20D0C3}" srcOrd="5" destOrd="0" parTransId="{294EAEFD-F7A7-4464-9CDE-EA0641F21320}" sibTransId="{32BD12E9-849C-4959-B429-3A4C2C3159F6}"/>
    <dgm:cxn modelId="{B20960F8-C2FD-4806-8589-EAE425289A05}" type="presOf" srcId="{440D8E25-D3C3-4430-8555-85AE747878D1}" destId="{5304309E-E524-40D1-8DEF-CBEA013CF64E}" srcOrd="0" destOrd="0" presId="urn:microsoft.com/office/officeart/2005/8/layout/vList2"/>
    <dgm:cxn modelId="{9D183074-408B-4824-801B-0A1BA14E2899}" type="presParOf" srcId="{02D77A93-26D9-402F-9194-B9ECDB4F0001}" destId="{CEA891B5-4959-4381-A3E5-A15DF5B3FB37}" srcOrd="0" destOrd="0" presId="urn:microsoft.com/office/officeart/2005/8/layout/vList2"/>
    <dgm:cxn modelId="{2FAA5B49-417A-470C-8629-E04ADB0CB197}" type="presParOf" srcId="{02D77A93-26D9-402F-9194-B9ECDB4F0001}" destId="{5304309E-E524-40D1-8DEF-CBEA013CF64E}" srcOrd="1" destOrd="0" presId="urn:microsoft.com/office/officeart/2005/8/layout/vList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3C92BBA-E07C-40FF-BBD8-E2FC7102E5AD}" type="doc">
      <dgm:prSet loTypeId="urn:microsoft.com/office/officeart/2009/3/layout/RandomtoResultProcess" loCatId="process" qsTypeId="urn:microsoft.com/office/officeart/2005/8/quickstyle/simple1" qsCatId="simple" csTypeId="urn:microsoft.com/office/officeart/2005/8/colors/accent1_2" csCatId="accent1" phldr="1"/>
      <dgm:spPr/>
      <dgm:t>
        <a:bodyPr/>
        <a:lstStyle/>
        <a:p>
          <a:endParaRPr lang="en-GB"/>
        </a:p>
      </dgm:t>
    </dgm:pt>
    <dgm:pt modelId="{EADAA6A9-4C71-417D-9B05-804C94F0D3CA}">
      <dgm:prSet phldrT="[Text]"/>
      <dgm:spPr/>
      <dgm:t>
        <a:bodyPr/>
        <a:lstStyle/>
        <a:p>
          <a:r>
            <a:rPr lang="en-GB" dirty="0"/>
            <a:t>Data (to hide)</a:t>
          </a:r>
        </a:p>
      </dgm:t>
    </dgm:pt>
    <dgm:pt modelId="{8610746C-208B-4652-9600-441C6966D83E}" type="parTrans" cxnId="{3635A00D-42FD-4FC0-85C9-690B1974D826}">
      <dgm:prSet/>
      <dgm:spPr/>
      <dgm:t>
        <a:bodyPr/>
        <a:lstStyle/>
        <a:p>
          <a:endParaRPr lang="en-GB"/>
        </a:p>
      </dgm:t>
    </dgm:pt>
    <dgm:pt modelId="{37824C4E-1526-4744-BACD-C4C88A9944AE}" type="sibTrans" cxnId="{3635A00D-42FD-4FC0-85C9-690B1974D826}">
      <dgm:prSet/>
      <dgm:spPr/>
      <dgm:t>
        <a:bodyPr/>
        <a:lstStyle/>
        <a:p>
          <a:endParaRPr lang="en-GB"/>
        </a:p>
      </dgm:t>
    </dgm:pt>
    <dgm:pt modelId="{515013C9-371A-496C-9D54-3887822BA370}">
      <dgm:prSet phldrT="[Text]" custT="1"/>
      <dgm:spPr/>
      <dgm:t>
        <a:bodyPr/>
        <a:lstStyle/>
        <a:p>
          <a:r>
            <a:rPr lang="en-GB" sz="3200" dirty="0"/>
            <a:t>Medium</a:t>
          </a:r>
        </a:p>
      </dgm:t>
    </dgm:pt>
    <dgm:pt modelId="{E5AF39F3-1E8E-41D2-A5A1-390C3FAD85A5}" type="parTrans" cxnId="{7C09593E-0CC4-4130-A9F2-F2DAD7260BEA}">
      <dgm:prSet/>
      <dgm:spPr/>
      <dgm:t>
        <a:bodyPr/>
        <a:lstStyle/>
        <a:p>
          <a:endParaRPr lang="en-GB"/>
        </a:p>
      </dgm:t>
    </dgm:pt>
    <dgm:pt modelId="{9CF49988-969F-4E8D-B5A0-92A2FDEDD2BE}" type="sibTrans" cxnId="{7C09593E-0CC4-4130-A9F2-F2DAD7260BEA}">
      <dgm:prSet/>
      <dgm:spPr/>
      <dgm:t>
        <a:bodyPr/>
        <a:lstStyle/>
        <a:p>
          <a:endParaRPr lang="en-GB"/>
        </a:p>
      </dgm:t>
    </dgm:pt>
    <dgm:pt modelId="{9FE159EB-B75A-44E9-BF33-17C973E681C4}">
      <dgm:prSet phldrT="[Text]"/>
      <dgm:spPr/>
      <dgm:t>
        <a:bodyPr/>
        <a:lstStyle/>
        <a:p>
          <a:r>
            <a:rPr lang="en-GB" dirty="0" err="1"/>
            <a:t>Stego</a:t>
          </a:r>
          <a:r>
            <a:rPr lang="en-GB" dirty="0"/>
            <a:t> Object</a:t>
          </a:r>
        </a:p>
      </dgm:t>
    </dgm:pt>
    <dgm:pt modelId="{96E506F1-4C12-407E-80FD-22BB2B56514C}" type="parTrans" cxnId="{DDF232BB-2DC3-4E06-AA5E-FABE2CC7CBA2}">
      <dgm:prSet/>
      <dgm:spPr/>
      <dgm:t>
        <a:bodyPr/>
        <a:lstStyle/>
        <a:p>
          <a:endParaRPr lang="en-GB"/>
        </a:p>
      </dgm:t>
    </dgm:pt>
    <dgm:pt modelId="{8F07D5AD-CDFB-4A81-AFE7-45DE0CC3DB14}" type="sibTrans" cxnId="{DDF232BB-2DC3-4E06-AA5E-FABE2CC7CBA2}">
      <dgm:prSet/>
      <dgm:spPr/>
      <dgm:t>
        <a:bodyPr/>
        <a:lstStyle/>
        <a:p>
          <a:endParaRPr lang="en-GB"/>
        </a:p>
      </dgm:t>
    </dgm:pt>
    <dgm:pt modelId="{607ED279-ADA5-41D9-99A7-704301C7F788}">
      <dgm:prSet phldrT="[Text]" custT="1"/>
      <dgm:spPr/>
      <dgm:t>
        <a:bodyPr/>
        <a:lstStyle/>
        <a:p>
          <a:r>
            <a:rPr lang="en-GB" sz="3200" dirty="0"/>
            <a:t>Extract Function</a:t>
          </a:r>
        </a:p>
      </dgm:t>
    </dgm:pt>
    <dgm:pt modelId="{B78016F2-0CBB-4E77-A6D4-51ED18786326}" type="parTrans" cxnId="{02EADD68-C8E4-4825-9359-4DC81DA2D1D7}">
      <dgm:prSet/>
      <dgm:spPr/>
      <dgm:t>
        <a:bodyPr/>
        <a:lstStyle/>
        <a:p>
          <a:endParaRPr lang="en-GB"/>
        </a:p>
      </dgm:t>
    </dgm:pt>
    <dgm:pt modelId="{8190B1E4-55A2-4714-BAF0-E74D52D22774}" type="sibTrans" cxnId="{02EADD68-C8E4-4825-9359-4DC81DA2D1D7}">
      <dgm:prSet/>
      <dgm:spPr/>
      <dgm:t>
        <a:bodyPr/>
        <a:lstStyle/>
        <a:p>
          <a:endParaRPr lang="en-GB"/>
        </a:p>
      </dgm:t>
    </dgm:pt>
    <dgm:pt modelId="{56D90F80-D001-47D5-9064-49194CFD623D}" type="pres">
      <dgm:prSet presAssocID="{D3C92BBA-E07C-40FF-BBD8-E2FC7102E5AD}" presName="Name0" presStyleCnt="0">
        <dgm:presLayoutVars>
          <dgm:dir/>
          <dgm:animOne val="branch"/>
          <dgm:animLvl val="lvl"/>
        </dgm:presLayoutVars>
      </dgm:prSet>
      <dgm:spPr/>
    </dgm:pt>
    <dgm:pt modelId="{57B1A98D-C95B-4BC7-9DC4-E08047E8D0F8}" type="pres">
      <dgm:prSet presAssocID="{EADAA6A9-4C71-417D-9B05-804C94F0D3CA}" presName="chaos" presStyleCnt="0"/>
      <dgm:spPr/>
    </dgm:pt>
    <dgm:pt modelId="{17084EF3-89C6-4BE0-B1B9-1E95E76F7D8F}" type="pres">
      <dgm:prSet presAssocID="{EADAA6A9-4C71-417D-9B05-804C94F0D3CA}" presName="parTx1" presStyleLbl="revTx" presStyleIdx="0" presStyleCnt="3"/>
      <dgm:spPr/>
    </dgm:pt>
    <dgm:pt modelId="{77095E61-4C50-42D5-B34B-3BB83649B5FC}" type="pres">
      <dgm:prSet presAssocID="{EADAA6A9-4C71-417D-9B05-804C94F0D3CA}" presName="desTx1" presStyleLbl="revTx" presStyleIdx="1" presStyleCnt="3">
        <dgm:presLayoutVars>
          <dgm:bulletEnabled val="1"/>
        </dgm:presLayoutVars>
      </dgm:prSet>
      <dgm:spPr/>
    </dgm:pt>
    <dgm:pt modelId="{D21E8DBB-6A96-4B81-A829-BAE4216B8BA3}" type="pres">
      <dgm:prSet presAssocID="{EADAA6A9-4C71-417D-9B05-804C94F0D3CA}" presName="c1" presStyleLbl="node1" presStyleIdx="0" presStyleCnt="19"/>
      <dgm:spPr/>
    </dgm:pt>
    <dgm:pt modelId="{E211FF83-7CA1-45DB-89E7-8D3E67E432F5}" type="pres">
      <dgm:prSet presAssocID="{EADAA6A9-4C71-417D-9B05-804C94F0D3CA}" presName="c2" presStyleLbl="node1" presStyleIdx="1" presStyleCnt="19"/>
      <dgm:spPr/>
    </dgm:pt>
    <dgm:pt modelId="{ECC91956-E2AF-4C8A-AC1D-6F088ED1DD23}" type="pres">
      <dgm:prSet presAssocID="{EADAA6A9-4C71-417D-9B05-804C94F0D3CA}" presName="c3" presStyleLbl="node1" presStyleIdx="2" presStyleCnt="19"/>
      <dgm:spPr/>
    </dgm:pt>
    <dgm:pt modelId="{E1E780BA-65D5-45BC-BC29-1CDE185D8EB6}" type="pres">
      <dgm:prSet presAssocID="{EADAA6A9-4C71-417D-9B05-804C94F0D3CA}" presName="c4" presStyleLbl="node1" presStyleIdx="3" presStyleCnt="19"/>
      <dgm:spPr/>
    </dgm:pt>
    <dgm:pt modelId="{BC06FBF3-C2B5-42A9-9734-96D0F501A0BC}" type="pres">
      <dgm:prSet presAssocID="{EADAA6A9-4C71-417D-9B05-804C94F0D3CA}" presName="c5" presStyleLbl="node1" presStyleIdx="4" presStyleCnt="19"/>
      <dgm:spPr/>
    </dgm:pt>
    <dgm:pt modelId="{36943F5A-0D37-4385-9E3D-789AEC9CC904}" type="pres">
      <dgm:prSet presAssocID="{EADAA6A9-4C71-417D-9B05-804C94F0D3CA}" presName="c6" presStyleLbl="node1" presStyleIdx="5" presStyleCnt="19"/>
      <dgm:spPr/>
    </dgm:pt>
    <dgm:pt modelId="{695EF99B-F8FB-420E-A345-A71D27B47D52}" type="pres">
      <dgm:prSet presAssocID="{EADAA6A9-4C71-417D-9B05-804C94F0D3CA}" presName="c7" presStyleLbl="node1" presStyleIdx="6" presStyleCnt="19"/>
      <dgm:spPr/>
    </dgm:pt>
    <dgm:pt modelId="{05CD6FF9-3A46-47FA-953A-B8DE9AD54FD0}" type="pres">
      <dgm:prSet presAssocID="{EADAA6A9-4C71-417D-9B05-804C94F0D3CA}" presName="c8" presStyleLbl="node1" presStyleIdx="7" presStyleCnt="19"/>
      <dgm:spPr/>
    </dgm:pt>
    <dgm:pt modelId="{4492CB9C-2797-4556-BB12-0852A7843745}" type="pres">
      <dgm:prSet presAssocID="{EADAA6A9-4C71-417D-9B05-804C94F0D3CA}" presName="c9" presStyleLbl="node1" presStyleIdx="8" presStyleCnt="19"/>
      <dgm:spPr/>
    </dgm:pt>
    <dgm:pt modelId="{6A05D7B5-145F-4B0F-B0F7-FDBE0CCA068F}" type="pres">
      <dgm:prSet presAssocID="{EADAA6A9-4C71-417D-9B05-804C94F0D3CA}" presName="c10" presStyleLbl="node1" presStyleIdx="9" presStyleCnt="19"/>
      <dgm:spPr/>
    </dgm:pt>
    <dgm:pt modelId="{94585675-E1D1-4984-96CD-6BE72E7685CD}" type="pres">
      <dgm:prSet presAssocID="{EADAA6A9-4C71-417D-9B05-804C94F0D3CA}" presName="c11" presStyleLbl="node1" presStyleIdx="10" presStyleCnt="19"/>
      <dgm:spPr/>
    </dgm:pt>
    <dgm:pt modelId="{95479979-3F29-47C1-9E8F-532D15C6B4D7}" type="pres">
      <dgm:prSet presAssocID="{EADAA6A9-4C71-417D-9B05-804C94F0D3CA}" presName="c12" presStyleLbl="node1" presStyleIdx="11" presStyleCnt="19"/>
      <dgm:spPr/>
    </dgm:pt>
    <dgm:pt modelId="{EC69A5F2-EC47-4809-9368-741FBF20251A}" type="pres">
      <dgm:prSet presAssocID="{EADAA6A9-4C71-417D-9B05-804C94F0D3CA}" presName="c13" presStyleLbl="node1" presStyleIdx="12" presStyleCnt="19"/>
      <dgm:spPr/>
    </dgm:pt>
    <dgm:pt modelId="{1930D6CA-3681-45CC-B4E2-1C9BF6E458C4}" type="pres">
      <dgm:prSet presAssocID="{EADAA6A9-4C71-417D-9B05-804C94F0D3CA}" presName="c14" presStyleLbl="node1" presStyleIdx="13" presStyleCnt="19"/>
      <dgm:spPr/>
    </dgm:pt>
    <dgm:pt modelId="{12FAFFCB-9A00-4C21-88F4-5ED68A99B05D}" type="pres">
      <dgm:prSet presAssocID="{EADAA6A9-4C71-417D-9B05-804C94F0D3CA}" presName="c15" presStyleLbl="node1" presStyleIdx="14" presStyleCnt="19"/>
      <dgm:spPr/>
    </dgm:pt>
    <dgm:pt modelId="{69BABC8F-FF5E-43F9-94B4-2C974D9A7AA6}" type="pres">
      <dgm:prSet presAssocID="{EADAA6A9-4C71-417D-9B05-804C94F0D3CA}" presName="c16" presStyleLbl="node1" presStyleIdx="15" presStyleCnt="19"/>
      <dgm:spPr/>
    </dgm:pt>
    <dgm:pt modelId="{B54D2387-35C9-44F0-ACF7-EF1799EE0033}" type="pres">
      <dgm:prSet presAssocID="{EADAA6A9-4C71-417D-9B05-804C94F0D3CA}" presName="c17" presStyleLbl="node1" presStyleIdx="16" presStyleCnt="19" custLinFactNeighborX="-9713" custLinFactNeighborY="389"/>
      <dgm:spPr/>
    </dgm:pt>
    <dgm:pt modelId="{D879A5D8-730E-4AC1-899D-2813061A4F5A}" type="pres">
      <dgm:prSet presAssocID="{EADAA6A9-4C71-417D-9B05-804C94F0D3CA}" presName="c18" presStyleLbl="node1" presStyleIdx="17" presStyleCnt="19"/>
      <dgm:spPr/>
    </dgm:pt>
    <dgm:pt modelId="{8A00773F-B370-455C-96CD-ECD5D7C62889}" type="pres">
      <dgm:prSet presAssocID="{37824C4E-1526-4744-BACD-C4C88A9944AE}" presName="chevronComposite1" presStyleCnt="0"/>
      <dgm:spPr/>
    </dgm:pt>
    <dgm:pt modelId="{075348ED-C64E-420D-B418-EBDF2A09C3EF}" type="pres">
      <dgm:prSet presAssocID="{37824C4E-1526-4744-BACD-C4C88A9944AE}" presName="chevron1" presStyleLbl="sibTrans2D1" presStyleIdx="0" presStyleCnt="2"/>
      <dgm:spPr/>
    </dgm:pt>
    <dgm:pt modelId="{B64555BF-3FCC-4A62-8939-F17694D1BCB4}" type="pres">
      <dgm:prSet presAssocID="{37824C4E-1526-4744-BACD-C4C88A9944AE}" presName="spChevron1" presStyleCnt="0"/>
      <dgm:spPr/>
    </dgm:pt>
    <dgm:pt modelId="{6D3E452D-31A4-4C89-9D3F-A1F65C4B619E}" type="pres">
      <dgm:prSet presAssocID="{37824C4E-1526-4744-BACD-C4C88A9944AE}" presName="overlap" presStyleCnt="0"/>
      <dgm:spPr/>
    </dgm:pt>
    <dgm:pt modelId="{92020507-5EB5-4D8F-AF28-BAE74EA80F8B}" type="pres">
      <dgm:prSet presAssocID="{37824C4E-1526-4744-BACD-C4C88A9944AE}" presName="chevronComposite2" presStyleCnt="0"/>
      <dgm:spPr/>
    </dgm:pt>
    <dgm:pt modelId="{7157B6A1-1F8C-4CF3-A427-904F27C52AC0}" type="pres">
      <dgm:prSet presAssocID="{37824C4E-1526-4744-BACD-C4C88A9944AE}" presName="chevron2" presStyleLbl="sibTrans2D1" presStyleIdx="1" presStyleCnt="2"/>
      <dgm:spPr/>
    </dgm:pt>
    <dgm:pt modelId="{5FDB5896-D72C-4EDB-8E61-1C14FC3D720F}" type="pres">
      <dgm:prSet presAssocID="{37824C4E-1526-4744-BACD-C4C88A9944AE}" presName="spChevron2" presStyleCnt="0"/>
      <dgm:spPr/>
    </dgm:pt>
    <dgm:pt modelId="{5ED4A1E6-5EDC-4867-B869-C7DC1F54BD0B}" type="pres">
      <dgm:prSet presAssocID="{9FE159EB-B75A-44E9-BF33-17C973E681C4}" presName="last" presStyleCnt="0"/>
      <dgm:spPr/>
    </dgm:pt>
    <dgm:pt modelId="{B5CB5CED-CD4D-4498-B5BE-01366039CCA4}" type="pres">
      <dgm:prSet presAssocID="{9FE159EB-B75A-44E9-BF33-17C973E681C4}" presName="circleTx" presStyleLbl="node1" presStyleIdx="18" presStyleCnt="19"/>
      <dgm:spPr/>
    </dgm:pt>
    <dgm:pt modelId="{DF519F7C-C04C-4FF0-BCA0-75C8D40870F0}" type="pres">
      <dgm:prSet presAssocID="{9FE159EB-B75A-44E9-BF33-17C973E681C4}" presName="desTxN" presStyleLbl="revTx" presStyleIdx="2" presStyleCnt="3">
        <dgm:presLayoutVars>
          <dgm:bulletEnabled val="1"/>
        </dgm:presLayoutVars>
      </dgm:prSet>
      <dgm:spPr/>
    </dgm:pt>
    <dgm:pt modelId="{6D7DAAB6-8D10-4DA2-8FD5-18C8EA970DF3}" type="pres">
      <dgm:prSet presAssocID="{9FE159EB-B75A-44E9-BF33-17C973E681C4}" presName="spN" presStyleCnt="0"/>
      <dgm:spPr/>
    </dgm:pt>
  </dgm:ptLst>
  <dgm:cxnLst>
    <dgm:cxn modelId="{3635A00D-42FD-4FC0-85C9-690B1974D826}" srcId="{D3C92BBA-E07C-40FF-BBD8-E2FC7102E5AD}" destId="{EADAA6A9-4C71-417D-9B05-804C94F0D3CA}" srcOrd="0" destOrd="0" parTransId="{8610746C-208B-4652-9600-441C6966D83E}" sibTransId="{37824C4E-1526-4744-BACD-C4C88A9944AE}"/>
    <dgm:cxn modelId="{7C09593E-0CC4-4130-A9F2-F2DAD7260BEA}" srcId="{EADAA6A9-4C71-417D-9B05-804C94F0D3CA}" destId="{515013C9-371A-496C-9D54-3887822BA370}" srcOrd="0" destOrd="0" parTransId="{E5AF39F3-1E8E-41D2-A5A1-390C3FAD85A5}" sibTransId="{9CF49988-969F-4E8D-B5A0-92A2FDEDD2BE}"/>
    <dgm:cxn modelId="{640B2D64-1B14-42FA-BB04-AAEFFA586D28}" type="presOf" srcId="{515013C9-371A-496C-9D54-3887822BA370}" destId="{77095E61-4C50-42D5-B34B-3BB83649B5FC}" srcOrd="0" destOrd="0" presId="urn:microsoft.com/office/officeart/2009/3/layout/RandomtoResultProcess"/>
    <dgm:cxn modelId="{02EADD68-C8E4-4825-9359-4DC81DA2D1D7}" srcId="{9FE159EB-B75A-44E9-BF33-17C973E681C4}" destId="{607ED279-ADA5-41D9-99A7-704301C7F788}" srcOrd="0" destOrd="0" parTransId="{B78016F2-0CBB-4E77-A6D4-51ED18786326}" sibTransId="{8190B1E4-55A2-4714-BAF0-E74D52D22774}"/>
    <dgm:cxn modelId="{9BE0586C-FF94-40CE-8A32-F5B37AE1CD44}" type="presOf" srcId="{9FE159EB-B75A-44E9-BF33-17C973E681C4}" destId="{B5CB5CED-CD4D-4498-B5BE-01366039CCA4}" srcOrd="0" destOrd="0" presId="urn:microsoft.com/office/officeart/2009/3/layout/RandomtoResultProcess"/>
    <dgm:cxn modelId="{347E1497-3F56-4A11-A4CF-06E16896E210}" type="presOf" srcId="{D3C92BBA-E07C-40FF-BBD8-E2FC7102E5AD}" destId="{56D90F80-D001-47D5-9064-49194CFD623D}" srcOrd="0" destOrd="0" presId="urn:microsoft.com/office/officeart/2009/3/layout/RandomtoResultProcess"/>
    <dgm:cxn modelId="{DDF232BB-2DC3-4E06-AA5E-FABE2CC7CBA2}" srcId="{D3C92BBA-E07C-40FF-BBD8-E2FC7102E5AD}" destId="{9FE159EB-B75A-44E9-BF33-17C973E681C4}" srcOrd="1" destOrd="0" parTransId="{96E506F1-4C12-407E-80FD-22BB2B56514C}" sibTransId="{8F07D5AD-CDFB-4A81-AFE7-45DE0CC3DB14}"/>
    <dgm:cxn modelId="{887F3CBF-8E02-427D-8A41-D21DE1AAC3CF}" type="presOf" srcId="{607ED279-ADA5-41D9-99A7-704301C7F788}" destId="{DF519F7C-C04C-4FF0-BCA0-75C8D40870F0}" srcOrd="0" destOrd="0" presId="urn:microsoft.com/office/officeart/2009/3/layout/RandomtoResultProcess"/>
    <dgm:cxn modelId="{20F09DC3-4D43-4CAE-8255-2F69E5757D59}" type="presOf" srcId="{EADAA6A9-4C71-417D-9B05-804C94F0D3CA}" destId="{17084EF3-89C6-4BE0-B1B9-1E95E76F7D8F}" srcOrd="0" destOrd="0" presId="urn:microsoft.com/office/officeart/2009/3/layout/RandomtoResultProcess"/>
    <dgm:cxn modelId="{6CE1EF54-1C2E-4AEB-AB75-36F1E9DDABA5}" type="presParOf" srcId="{56D90F80-D001-47D5-9064-49194CFD623D}" destId="{57B1A98D-C95B-4BC7-9DC4-E08047E8D0F8}" srcOrd="0" destOrd="0" presId="urn:microsoft.com/office/officeart/2009/3/layout/RandomtoResultProcess"/>
    <dgm:cxn modelId="{CF5E6704-E476-438A-A12F-10C36EC677FB}" type="presParOf" srcId="{57B1A98D-C95B-4BC7-9DC4-E08047E8D0F8}" destId="{17084EF3-89C6-4BE0-B1B9-1E95E76F7D8F}" srcOrd="0" destOrd="0" presId="urn:microsoft.com/office/officeart/2009/3/layout/RandomtoResultProcess"/>
    <dgm:cxn modelId="{0013704A-A7BB-4C31-8E4A-15F04F17E21C}" type="presParOf" srcId="{57B1A98D-C95B-4BC7-9DC4-E08047E8D0F8}" destId="{77095E61-4C50-42D5-B34B-3BB83649B5FC}" srcOrd="1" destOrd="0" presId="urn:microsoft.com/office/officeart/2009/3/layout/RandomtoResultProcess"/>
    <dgm:cxn modelId="{09B2DAF0-06C9-4E7F-A6EC-60D4E6AB2381}" type="presParOf" srcId="{57B1A98D-C95B-4BC7-9DC4-E08047E8D0F8}" destId="{D21E8DBB-6A96-4B81-A829-BAE4216B8BA3}" srcOrd="2" destOrd="0" presId="urn:microsoft.com/office/officeart/2009/3/layout/RandomtoResultProcess"/>
    <dgm:cxn modelId="{C75757D3-3A2F-41CF-BFE4-62759C3A1CE5}" type="presParOf" srcId="{57B1A98D-C95B-4BC7-9DC4-E08047E8D0F8}" destId="{E211FF83-7CA1-45DB-89E7-8D3E67E432F5}" srcOrd="3" destOrd="0" presId="urn:microsoft.com/office/officeart/2009/3/layout/RandomtoResultProcess"/>
    <dgm:cxn modelId="{BAF01839-65C0-498D-AEE9-5C65E2830652}" type="presParOf" srcId="{57B1A98D-C95B-4BC7-9DC4-E08047E8D0F8}" destId="{ECC91956-E2AF-4C8A-AC1D-6F088ED1DD23}" srcOrd="4" destOrd="0" presId="urn:microsoft.com/office/officeart/2009/3/layout/RandomtoResultProcess"/>
    <dgm:cxn modelId="{F8CA195A-8404-4D4A-873B-92BD843CCDD2}" type="presParOf" srcId="{57B1A98D-C95B-4BC7-9DC4-E08047E8D0F8}" destId="{E1E780BA-65D5-45BC-BC29-1CDE185D8EB6}" srcOrd="5" destOrd="0" presId="urn:microsoft.com/office/officeart/2009/3/layout/RandomtoResultProcess"/>
    <dgm:cxn modelId="{09540603-5A2C-43C5-9F52-403FEDE612D1}" type="presParOf" srcId="{57B1A98D-C95B-4BC7-9DC4-E08047E8D0F8}" destId="{BC06FBF3-C2B5-42A9-9734-96D0F501A0BC}" srcOrd="6" destOrd="0" presId="urn:microsoft.com/office/officeart/2009/3/layout/RandomtoResultProcess"/>
    <dgm:cxn modelId="{C8154BEE-3492-48E3-8008-233106ADCBA9}" type="presParOf" srcId="{57B1A98D-C95B-4BC7-9DC4-E08047E8D0F8}" destId="{36943F5A-0D37-4385-9E3D-789AEC9CC904}" srcOrd="7" destOrd="0" presId="urn:microsoft.com/office/officeart/2009/3/layout/RandomtoResultProcess"/>
    <dgm:cxn modelId="{0FE86B10-7F25-43BB-9BA6-F4D2DB9ED7AA}" type="presParOf" srcId="{57B1A98D-C95B-4BC7-9DC4-E08047E8D0F8}" destId="{695EF99B-F8FB-420E-A345-A71D27B47D52}" srcOrd="8" destOrd="0" presId="urn:microsoft.com/office/officeart/2009/3/layout/RandomtoResultProcess"/>
    <dgm:cxn modelId="{FB9D6C8E-7DCD-419A-95C8-B26764D540B1}" type="presParOf" srcId="{57B1A98D-C95B-4BC7-9DC4-E08047E8D0F8}" destId="{05CD6FF9-3A46-47FA-953A-B8DE9AD54FD0}" srcOrd="9" destOrd="0" presId="urn:microsoft.com/office/officeart/2009/3/layout/RandomtoResultProcess"/>
    <dgm:cxn modelId="{F051FCCB-ABCA-4A51-B94A-39D7FA661F68}" type="presParOf" srcId="{57B1A98D-C95B-4BC7-9DC4-E08047E8D0F8}" destId="{4492CB9C-2797-4556-BB12-0852A7843745}" srcOrd="10" destOrd="0" presId="urn:microsoft.com/office/officeart/2009/3/layout/RandomtoResultProcess"/>
    <dgm:cxn modelId="{E2CDAC6A-B39B-4124-BCE9-F89A8A476C2C}" type="presParOf" srcId="{57B1A98D-C95B-4BC7-9DC4-E08047E8D0F8}" destId="{6A05D7B5-145F-4B0F-B0F7-FDBE0CCA068F}" srcOrd="11" destOrd="0" presId="urn:microsoft.com/office/officeart/2009/3/layout/RandomtoResultProcess"/>
    <dgm:cxn modelId="{C3538369-770B-4A01-8C3C-4CC333B1A930}" type="presParOf" srcId="{57B1A98D-C95B-4BC7-9DC4-E08047E8D0F8}" destId="{94585675-E1D1-4984-96CD-6BE72E7685CD}" srcOrd="12" destOrd="0" presId="urn:microsoft.com/office/officeart/2009/3/layout/RandomtoResultProcess"/>
    <dgm:cxn modelId="{29A23A54-08F1-4120-98CF-C74C12B16D45}" type="presParOf" srcId="{57B1A98D-C95B-4BC7-9DC4-E08047E8D0F8}" destId="{95479979-3F29-47C1-9E8F-532D15C6B4D7}" srcOrd="13" destOrd="0" presId="urn:microsoft.com/office/officeart/2009/3/layout/RandomtoResultProcess"/>
    <dgm:cxn modelId="{CAE614CD-EDCC-4C3F-9104-D21867F60761}" type="presParOf" srcId="{57B1A98D-C95B-4BC7-9DC4-E08047E8D0F8}" destId="{EC69A5F2-EC47-4809-9368-741FBF20251A}" srcOrd="14" destOrd="0" presId="urn:microsoft.com/office/officeart/2009/3/layout/RandomtoResultProcess"/>
    <dgm:cxn modelId="{D27F030E-5492-47E1-B299-0217C81A6CBE}" type="presParOf" srcId="{57B1A98D-C95B-4BC7-9DC4-E08047E8D0F8}" destId="{1930D6CA-3681-45CC-B4E2-1C9BF6E458C4}" srcOrd="15" destOrd="0" presId="urn:microsoft.com/office/officeart/2009/3/layout/RandomtoResultProcess"/>
    <dgm:cxn modelId="{C92FD445-0F39-435C-85F9-F6147F45EE1E}" type="presParOf" srcId="{57B1A98D-C95B-4BC7-9DC4-E08047E8D0F8}" destId="{12FAFFCB-9A00-4C21-88F4-5ED68A99B05D}" srcOrd="16" destOrd="0" presId="urn:microsoft.com/office/officeart/2009/3/layout/RandomtoResultProcess"/>
    <dgm:cxn modelId="{CC881EC7-C6E2-444B-BD36-25FE4177A88B}" type="presParOf" srcId="{57B1A98D-C95B-4BC7-9DC4-E08047E8D0F8}" destId="{69BABC8F-FF5E-43F9-94B4-2C974D9A7AA6}" srcOrd="17" destOrd="0" presId="urn:microsoft.com/office/officeart/2009/3/layout/RandomtoResultProcess"/>
    <dgm:cxn modelId="{EF49BD5B-FDCB-40FB-8F17-EF68EE7B421D}" type="presParOf" srcId="{57B1A98D-C95B-4BC7-9DC4-E08047E8D0F8}" destId="{B54D2387-35C9-44F0-ACF7-EF1799EE0033}" srcOrd="18" destOrd="0" presId="urn:microsoft.com/office/officeart/2009/3/layout/RandomtoResultProcess"/>
    <dgm:cxn modelId="{65FAD85D-735C-449B-A4F6-77EA983E4ABA}" type="presParOf" srcId="{57B1A98D-C95B-4BC7-9DC4-E08047E8D0F8}" destId="{D879A5D8-730E-4AC1-899D-2813061A4F5A}" srcOrd="19" destOrd="0" presId="urn:microsoft.com/office/officeart/2009/3/layout/RandomtoResultProcess"/>
    <dgm:cxn modelId="{F85F2C0F-FD66-45F9-A6A8-7879626F22FB}" type="presParOf" srcId="{56D90F80-D001-47D5-9064-49194CFD623D}" destId="{8A00773F-B370-455C-96CD-ECD5D7C62889}" srcOrd="1" destOrd="0" presId="urn:microsoft.com/office/officeart/2009/3/layout/RandomtoResultProcess"/>
    <dgm:cxn modelId="{DC956E56-C334-4F39-91F3-510FC096B319}" type="presParOf" srcId="{8A00773F-B370-455C-96CD-ECD5D7C62889}" destId="{075348ED-C64E-420D-B418-EBDF2A09C3EF}" srcOrd="0" destOrd="0" presId="urn:microsoft.com/office/officeart/2009/3/layout/RandomtoResultProcess"/>
    <dgm:cxn modelId="{E59589A5-7D4E-4587-AB50-FF0C59B77A9D}" type="presParOf" srcId="{8A00773F-B370-455C-96CD-ECD5D7C62889}" destId="{B64555BF-3FCC-4A62-8939-F17694D1BCB4}" srcOrd="1" destOrd="0" presId="urn:microsoft.com/office/officeart/2009/3/layout/RandomtoResultProcess"/>
    <dgm:cxn modelId="{BEE39A99-C56B-408C-AE45-EC28ECFE4DC1}" type="presParOf" srcId="{56D90F80-D001-47D5-9064-49194CFD623D}" destId="{6D3E452D-31A4-4C89-9D3F-A1F65C4B619E}" srcOrd="2" destOrd="0" presId="urn:microsoft.com/office/officeart/2009/3/layout/RandomtoResultProcess"/>
    <dgm:cxn modelId="{D3E3F22A-CB57-4777-A929-09AA6376CE73}" type="presParOf" srcId="{56D90F80-D001-47D5-9064-49194CFD623D}" destId="{92020507-5EB5-4D8F-AF28-BAE74EA80F8B}" srcOrd="3" destOrd="0" presId="urn:microsoft.com/office/officeart/2009/3/layout/RandomtoResultProcess"/>
    <dgm:cxn modelId="{90C30F93-6C28-449A-8730-1B7EA8859DA9}" type="presParOf" srcId="{92020507-5EB5-4D8F-AF28-BAE74EA80F8B}" destId="{7157B6A1-1F8C-4CF3-A427-904F27C52AC0}" srcOrd="0" destOrd="0" presId="urn:microsoft.com/office/officeart/2009/3/layout/RandomtoResultProcess"/>
    <dgm:cxn modelId="{4C1CC79E-EBD7-4007-97CC-3B623626FF86}" type="presParOf" srcId="{92020507-5EB5-4D8F-AF28-BAE74EA80F8B}" destId="{5FDB5896-D72C-4EDB-8E61-1C14FC3D720F}" srcOrd="1" destOrd="0" presId="urn:microsoft.com/office/officeart/2009/3/layout/RandomtoResultProcess"/>
    <dgm:cxn modelId="{FCB5495A-FE57-49E8-8D6C-FCBA46D12263}" type="presParOf" srcId="{56D90F80-D001-47D5-9064-49194CFD623D}" destId="{5ED4A1E6-5EDC-4867-B869-C7DC1F54BD0B}" srcOrd="4" destOrd="0" presId="urn:microsoft.com/office/officeart/2009/3/layout/RandomtoResultProcess"/>
    <dgm:cxn modelId="{CB7986CB-6218-4C3B-B0C2-29C007BA7B83}" type="presParOf" srcId="{5ED4A1E6-5EDC-4867-B869-C7DC1F54BD0B}" destId="{B5CB5CED-CD4D-4498-B5BE-01366039CCA4}" srcOrd="0" destOrd="0" presId="urn:microsoft.com/office/officeart/2009/3/layout/RandomtoResultProcess"/>
    <dgm:cxn modelId="{928338E3-21D2-4A29-A4A6-46D1DE43DE69}" type="presParOf" srcId="{5ED4A1E6-5EDC-4867-B869-C7DC1F54BD0B}" destId="{DF519F7C-C04C-4FF0-BCA0-75C8D40870F0}" srcOrd="1" destOrd="0" presId="urn:microsoft.com/office/officeart/2009/3/layout/RandomtoResultProcess"/>
    <dgm:cxn modelId="{A2BC9401-FF30-4133-829C-EC53B67713F7}" type="presParOf" srcId="{5ED4A1E6-5EDC-4867-B869-C7DC1F54BD0B}" destId="{6D7DAAB6-8D10-4DA2-8FD5-18C8EA970DF3}" srcOrd="2" destOrd="0" presId="urn:microsoft.com/office/officeart/2009/3/layout/RandomtoResult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0B4D530A-1C4D-44F6-BE98-5587DBF5B0F2}" type="doc">
      <dgm:prSet loTypeId="urn:microsoft.com/office/officeart/2005/8/layout/hierarchy4" loCatId="list" qsTypeId="urn:microsoft.com/office/officeart/2005/8/quickstyle/simple1" qsCatId="simple" csTypeId="urn:microsoft.com/office/officeart/2005/8/colors/accent1_2" csCatId="accent1" phldr="1"/>
      <dgm:spPr/>
      <dgm:t>
        <a:bodyPr/>
        <a:lstStyle/>
        <a:p>
          <a:endParaRPr lang="en-GB"/>
        </a:p>
      </dgm:t>
    </dgm:pt>
    <dgm:pt modelId="{579CDE07-FC27-4BAC-9C2B-0E38622A198E}">
      <dgm:prSet phldrT="[Text]"/>
      <dgm:spPr/>
      <dgm:t>
        <a:bodyPr/>
        <a:lstStyle/>
        <a:p>
          <a:r>
            <a:rPr lang="en-GB" dirty="0"/>
            <a:t>Steganography</a:t>
          </a:r>
        </a:p>
      </dgm:t>
    </dgm:pt>
    <dgm:pt modelId="{D7765A73-7204-4782-A5FE-D3FBAFEACE89}" type="parTrans" cxnId="{34510923-56F9-4830-ACDC-77D4BD79474A}">
      <dgm:prSet/>
      <dgm:spPr/>
      <dgm:t>
        <a:bodyPr/>
        <a:lstStyle/>
        <a:p>
          <a:endParaRPr lang="en-GB"/>
        </a:p>
      </dgm:t>
    </dgm:pt>
    <dgm:pt modelId="{38C2FCC2-A88B-4C1A-BFC5-D1A20FD04EA3}" type="sibTrans" cxnId="{34510923-56F9-4830-ACDC-77D4BD79474A}">
      <dgm:prSet/>
      <dgm:spPr/>
      <dgm:t>
        <a:bodyPr/>
        <a:lstStyle/>
        <a:p>
          <a:endParaRPr lang="en-GB"/>
        </a:p>
      </dgm:t>
    </dgm:pt>
    <dgm:pt modelId="{552F4AA4-688B-47C9-9FF7-BF07BE3CFD8F}">
      <dgm:prSet phldrT="[Text]"/>
      <dgm:spPr/>
      <dgm:t>
        <a:bodyPr/>
        <a:lstStyle/>
        <a:p>
          <a:r>
            <a:rPr lang="en-GB" dirty="0"/>
            <a:t>Linguistic Steganography</a:t>
          </a:r>
        </a:p>
      </dgm:t>
    </dgm:pt>
    <dgm:pt modelId="{8B9D76A8-3D89-425F-9FF6-167E83370794}" type="parTrans" cxnId="{661876C0-B7F3-4A6F-9F44-90C0892EDB33}">
      <dgm:prSet/>
      <dgm:spPr/>
      <dgm:t>
        <a:bodyPr/>
        <a:lstStyle/>
        <a:p>
          <a:endParaRPr lang="en-GB"/>
        </a:p>
      </dgm:t>
    </dgm:pt>
    <dgm:pt modelId="{DBC87FA6-9CA8-4FE2-8983-5BCCDD057B59}" type="sibTrans" cxnId="{661876C0-B7F3-4A6F-9F44-90C0892EDB33}">
      <dgm:prSet/>
      <dgm:spPr/>
      <dgm:t>
        <a:bodyPr/>
        <a:lstStyle/>
        <a:p>
          <a:endParaRPr lang="en-GB"/>
        </a:p>
      </dgm:t>
    </dgm:pt>
    <dgm:pt modelId="{CE4DADAF-4F42-4F93-AE10-3C36C60CA2F0}">
      <dgm:prSet phldrT="[Text]"/>
      <dgm:spPr/>
      <dgm:t>
        <a:bodyPr/>
        <a:lstStyle/>
        <a:p>
          <a:r>
            <a:rPr lang="en-GB" dirty="0"/>
            <a:t>Technical Steganography</a:t>
          </a:r>
        </a:p>
      </dgm:t>
    </dgm:pt>
    <dgm:pt modelId="{73DB0AAF-1EB0-4567-AC4D-2862BE46CCF7}" type="parTrans" cxnId="{7F54154A-2F5B-421A-BE1E-C5B4B9E852AB}">
      <dgm:prSet/>
      <dgm:spPr/>
      <dgm:t>
        <a:bodyPr/>
        <a:lstStyle/>
        <a:p>
          <a:endParaRPr lang="en-GB"/>
        </a:p>
      </dgm:t>
    </dgm:pt>
    <dgm:pt modelId="{86C97F52-4F3D-404C-B359-3C732D6F7283}" type="sibTrans" cxnId="{7F54154A-2F5B-421A-BE1E-C5B4B9E852AB}">
      <dgm:prSet/>
      <dgm:spPr/>
      <dgm:t>
        <a:bodyPr/>
        <a:lstStyle/>
        <a:p>
          <a:endParaRPr lang="en-GB"/>
        </a:p>
      </dgm:t>
    </dgm:pt>
    <dgm:pt modelId="{F9CE9C4C-1BBF-4E02-BA27-310BB9B9B1FC}">
      <dgm:prSet phldrT="[Text]"/>
      <dgm:spPr/>
      <dgm:t>
        <a:bodyPr/>
        <a:lstStyle/>
        <a:p>
          <a:r>
            <a:rPr lang="en-GB" dirty="0" err="1"/>
            <a:t>Semagrams</a:t>
          </a:r>
          <a:endParaRPr lang="en-GB" dirty="0"/>
        </a:p>
      </dgm:t>
    </dgm:pt>
    <dgm:pt modelId="{96E21779-63DD-483E-8DF4-45B461FCA600}" type="parTrans" cxnId="{272B73AE-6E25-4476-BAA5-57CCC4FDF339}">
      <dgm:prSet/>
      <dgm:spPr/>
      <dgm:t>
        <a:bodyPr/>
        <a:lstStyle/>
        <a:p>
          <a:endParaRPr lang="en-GB"/>
        </a:p>
      </dgm:t>
    </dgm:pt>
    <dgm:pt modelId="{20A4651A-9F28-440A-8B0C-B0E115CA9B6E}" type="sibTrans" cxnId="{272B73AE-6E25-4476-BAA5-57CCC4FDF339}">
      <dgm:prSet/>
      <dgm:spPr/>
      <dgm:t>
        <a:bodyPr/>
        <a:lstStyle/>
        <a:p>
          <a:endParaRPr lang="en-GB"/>
        </a:p>
      </dgm:t>
    </dgm:pt>
    <dgm:pt modelId="{177F0D30-4691-4AD1-B08F-FB7448E62E46}">
      <dgm:prSet phldrT="[Text]"/>
      <dgm:spPr/>
      <dgm:t>
        <a:bodyPr/>
        <a:lstStyle/>
        <a:p>
          <a:r>
            <a:rPr lang="en-GB" dirty="0"/>
            <a:t>Visual </a:t>
          </a:r>
          <a:r>
            <a:rPr lang="en-GB" dirty="0" err="1"/>
            <a:t>Semagrams</a:t>
          </a:r>
          <a:endParaRPr lang="en-GB" dirty="0"/>
        </a:p>
      </dgm:t>
    </dgm:pt>
    <dgm:pt modelId="{390F77B2-882C-41A1-AE76-2EC888434C1D}" type="parTrans" cxnId="{F4DC44A0-B0CF-4B75-A1A5-39D284542205}">
      <dgm:prSet/>
      <dgm:spPr/>
      <dgm:t>
        <a:bodyPr/>
        <a:lstStyle/>
        <a:p>
          <a:endParaRPr lang="en-GB"/>
        </a:p>
      </dgm:t>
    </dgm:pt>
    <dgm:pt modelId="{17AE025E-E5B4-4CA8-AD1C-D3E054BA0F7E}" type="sibTrans" cxnId="{F4DC44A0-B0CF-4B75-A1A5-39D284542205}">
      <dgm:prSet/>
      <dgm:spPr/>
      <dgm:t>
        <a:bodyPr/>
        <a:lstStyle/>
        <a:p>
          <a:endParaRPr lang="en-GB"/>
        </a:p>
      </dgm:t>
    </dgm:pt>
    <dgm:pt modelId="{A64D8AC3-B6CA-4A17-8735-FF3A16501E3E}">
      <dgm:prSet phldrT="[Text]"/>
      <dgm:spPr/>
      <dgm:t>
        <a:bodyPr/>
        <a:lstStyle/>
        <a:p>
          <a:r>
            <a:rPr lang="en-GB" dirty="0"/>
            <a:t>Text </a:t>
          </a:r>
          <a:r>
            <a:rPr lang="en-GB" dirty="0" err="1"/>
            <a:t>Semagrams</a:t>
          </a:r>
          <a:endParaRPr lang="en-GB" dirty="0"/>
        </a:p>
      </dgm:t>
    </dgm:pt>
    <dgm:pt modelId="{24FBB482-6DEC-4A84-98C9-5B51AAC70B7F}" type="parTrans" cxnId="{5518E672-6678-4A1F-8389-29EDE9548583}">
      <dgm:prSet/>
      <dgm:spPr/>
      <dgm:t>
        <a:bodyPr/>
        <a:lstStyle/>
        <a:p>
          <a:endParaRPr lang="en-GB"/>
        </a:p>
      </dgm:t>
    </dgm:pt>
    <dgm:pt modelId="{5DE87770-AB29-470A-9CE2-B07603D46A0F}" type="sibTrans" cxnId="{5518E672-6678-4A1F-8389-29EDE9548583}">
      <dgm:prSet/>
      <dgm:spPr/>
      <dgm:t>
        <a:bodyPr/>
        <a:lstStyle/>
        <a:p>
          <a:endParaRPr lang="en-GB"/>
        </a:p>
      </dgm:t>
    </dgm:pt>
    <dgm:pt modelId="{81344C8D-14B5-46CF-8E31-219E3E10134E}">
      <dgm:prSet phldrT="[Text]"/>
      <dgm:spPr/>
      <dgm:t>
        <a:bodyPr/>
        <a:lstStyle/>
        <a:p>
          <a:r>
            <a:rPr lang="en-GB" dirty="0"/>
            <a:t>Open Codes</a:t>
          </a:r>
        </a:p>
      </dgm:t>
    </dgm:pt>
    <dgm:pt modelId="{E3F19E6A-0B80-4017-B054-193572986F69}" type="parTrans" cxnId="{AD34E23D-0EB8-43B3-A1EF-300A6D190EC4}">
      <dgm:prSet/>
      <dgm:spPr/>
      <dgm:t>
        <a:bodyPr/>
        <a:lstStyle/>
        <a:p>
          <a:endParaRPr lang="en-GB"/>
        </a:p>
      </dgm:t>
    </dgm:pt>
    <dgm:pt modelId="{F2C3AD68-9A6D-4D98-BBEE-82F1281AC086}" type="sibTrans" cxnId="{AD34E23D-0EB8-43B3-A1EF-300A6D190EC4}">
      <dgm:prSet/>
      <dgm:spPr/>
      <dgm:t>
        <a:bodyPr/>
        <a:lstStyle/>
        <a:p>
          <a:endParaRPr lang="en-GB"/>
        </a:p>
      </dgm:t>
    </dgm:pt>
    <dgm:pt modelId="{B9F98C3C-552B-41F1-84A2-DC4F3201C538}">
      <dgm:prSet phldrT="[Text]"/>
      <dgm:spPr/>
      <dgm:t>
        <a:bodyPr/>
        <a:lstStyle/>
        <a:p>
          <a:r>
            <a:rPr lang="en-GB" dirty="0"/>
            <a:t>Covered Ciphers</a:t>
          </a:r>
        </a:p>
      </dgm:t>
    </dgm:pt>
    <dgm:pt modelId="{9DD09372-DC0D-4322-89B5-3CBB4E92DF8D}" type="parTrans" cxnId="{81158C5A-3843-4E4B-A7E0-577E81E10B6F}">
      <dgm:prSet/>
      <dgm:spPr/>
      <dgm:t>
        <a:bodyPr/>
        <a:lstStyle/>
        <a:p>
          <a:endParaRPr lang="en-GB"/>
        </a:p>
      </dgm:t>
    </dgm:pt>
    <dgm:pt modelId="{90BFB23F-6699-40FF-909B-69243FC3DDC3}" type="sibTrans" cxnId="{81158C5A-3843-4E4B-A7E0-577E81E10B6F}">
      <dgm:prSet/>
      <dgm:spPr/>
      <dgm:t>
        <a:bodyPr/>
        <a:lstStyle/>
        <a:p>
          <a:endParaRPr lang="en-GB"/>
        </a:p>
      </dgm:t>
    </dgm:pt>
    <dgm:pt modelId="{BBCF94A5-C06B-4DD0-8DAA-9A1CA63A4CF7}">
      <dgm:prSet phldrT="[Text]"/>
      <dgm:spPr/>
      <dgm:t>
        <a:bodyPr/>
        <a:lstStyle/>
        <a:p>
          <a:r>
            <a:rPr lang="en-GB" dirty="0"/>
            <a:t>Jargon Code</a:t>
          </a:r>
        </a:p>
      </dgm:t>
    </dgm:pt>
    <dgm:pt modelId="{236CF9EB-2275-48AD-BE2E-5241F4056C78}" type="parTrans" cxnId="{DA244A1F-39DD-4E39-BAE8-91D71C2EA3E8}">
      <dgm:prSet/>
      <dgm:spPr/>
      <dgm:t>
        <a:bodyPr/>
        <a:lstStyle/>
        <a:p>
          <a:endParaRPr lang="en-GB"/>
        </a:p>
      </dgm:t>
    </dgm:pt>
    <dgm:pt modelId="{2054DDEB-1F12-40E5-817B-E7463808E4E8}" type="sibTrans" cxnId="{DA244A1F-39DD-4E39-BAE8-91D71C2EA3E8}">
      <dgm:prSet/>
      <dgm:spPr/>
      <dgm:t>
        <a:bodyPr/>
        <a:lstStyle/>
        <a:p>
          <a:endParaRPr lang="en-GB"/>
        </a:p>
      </dgm:t>
    </dgm:pt>
    <dgm:pt modelId="{318E6BB1-2EC6-4DBD-9345-6F9B07A73CF4}">
      <dgm:prSet phldrT="[Text]"/>
      <dgm:spPr/>
      <dgm:t>
        <a:bodyPr/>
        <a:lstStyle/>
        <a:p>
          <a:r>
            <a:rPr lang="en-GB" dirty="0"/>
            <a:t>Null </a:t>
          </a:r>
        </a:p>
      </dgm:t>
    </dgm:pt>
    <dgm:pt modelId="{B537D7B1-3A61-4DD1-A939-7192E78A15B2}" type="parTrans" cxnId="{E29D361A-117F-4566-A790-C8BF8299A515}">
      <dgm:prSet/>
      <dgm:spPr/>
      <dgm:t>
        <a:bodyPr/>
        <a:lstStyle/>
        <a:p>
          <a:endParaRPr lang="en-GB"/>
        </a:p>
      </dgm:t>
    </dgm:pt>
    <dgm:pt modelId="{EF30D2AE-3688-42C0-A218-F43179D08C2F}" type="sibTrans" cxnId="{E29D361A-117F-4566-A790-C8BF8299A515}">
      <dgm:prSet/>
      <dgm:spPr/>
      <dgm:t>
        <a:bodyPr/>
        <a:lstStyle/>
        <a:p>
          <a:endParaRPr lang="en-GB"/>
        </a:p>
      </dgm:t>
    </dgm:pt>
    <dgm:pt modelId="{8E621DC9-2F63-4BA5-90A5-555B8E5D0982}">
      <dgm:prSet phldrT="[Text]"/>
      <dgm:spPr/>
      <dgm:t>
        <a:bodyPr/>
        <a:lstStyle/>
        <a:p>
          <a:r>
            <a:rPr lang="en-GB" dirty="0"/>
            <a:t>Grille</a:t>
          </a:r>
        </a:p>
      </dgm:t>
    </dgm:pt>
    <dgm:pt modelId="{742CA84D-835E-44AD-BE3F-E1FA14A207E9}" type="parTrans" cxnId="{9AE9CB91-D90E-4555-B81D-75B629D7BB70}">
      <dgm:prSet/>
      <dgm:spPr/>
      <dgm:t>
        <a:bodyPr/>
        <a:lstStyle/>
        <a:p>
          <a:endParaRPr lang="en-GB"/>
        </a:p>
      </dgm:t>
    </dgm:pt>
    <dgm:pt modelId="{B78DE47F-9FF4-4080-960E-A34B0190F4F5}" type="sibTrans" cxnId="{9AE9CB91-D90E-4555-B81D-75B629D7BB70}">
      <dgm:prSet/>
      <dgm:spPr/>
      <dgm:t>
        <a:bodyPr/>
        <a:lstStyle/>
        <a:p>
          <a:endParaRPr lang="en-GB"/>
        </a:p>
      </dgm:t>
    </dgm:pt>
    <dgm:pt modelId="{FC3BBF91-7881-4A23-9EE6-E22FFFC9E3F9}" type="pres">
      <dgm:prSet presAssocID="{0B4D530A-1C4D-44F6-BE98-5587DBF5B0F2}" presName="Name0" presStyleCnt="0">
        <dgm:presLayoutVars>
          <dgm:chPref val="1"/>
          <dgm:dir/>
          <dgm:animOne val="branch"/>
          <dgm:animLvl val="lvl"/>
          <dgm:resizeHandles/>
        </dgm:presLayoutVars>
      </dgm:prSet>
      <dgm:spPr/>
    </dgm:pt>
    <dgm:pt modelId="{236B68ED-8BBE-45D3-9D9F-79FA477EBD9D}" type="pres">
      <dgm:prSet presAssocID="{579CDE07-FC27-4BAC-9C2B-0E38622A198E}" presName="vertOne" presStyleCnt="0"/>
      <dgm:spPr/>
    </dgm:pt>
    <dgm:pt modelId="{E9AF4D6E-0A6F-4409-B813-313E6EAAD0F8}" type="pres">
      <dgm:prSet presAssocID="{579CDE07-FC27-4BAC-9C2B-0E38622A198E}" presName="txOne" presStyleLbl="node0" presStyleIdx="0" presStyleCnt="1">
        <dgm:presLayoutVars>
          <dgm:chPref val="3"/>
        </dgm:presLayoutVars>
      </dgm:prSet>
      <dgm:spPr/>
    </dgm:pt>
    <dgm:pt modelId="{FA719F28-CCBF-48E0-B5E1-52C5D87096D7}" type="pres">
      <dgm:prSet presAssocID="{579CDE07-FC27-4BAC-9C2B-0E38622A198E}" presName="parTransOne" presStyleCnt="0"/>
      <dgm:spPr/>
    </dgm:pt>
    <dgm:pt modelId="{8DBBCDF1-4F32-48E6-9514-930159BFF6C7}" type="pres">
      <dgm:prSet presAssocID="{579CDE07-FC27-4BAC-9C2B-0E38622A198E}" presName="horzOne" presStyleCnt="0"/>
      <dgm:spPr/>
    </dgm:pt>
    <dgm:pt modelId="{5781D174-8ECE-45E0-8736-94B66B5F52AD}" type="pres">
      <dgm:prSet presAssocID="{552F4AA4-688B-47C9-9FF7-BF07BE3CFD8F}" presName="vertTwo" presStyleCnt="0"/>
      <dgm:spPr/>
    </dgm:pt>
    <dgm:pt modelId="{FE985DF5-48F6-4719-BAA5-7D4D8089EAAF}" type="pres">
      <dgm:prSet presAssocID="{552F4AA4-688B-47C9-9FF7-BF07BE3CFD8F}" presName="txTwo" presStyleLbl="node2" presStyleIdx="0" presStyleCnt="2">
        <dgm:presLayoutVars>
          <dgm:chPref val="3"/>
        </dgm:presLayoutVars>
      </dgm:prSet>
      <dgm:spPr/>
    </dgm:pt>
    <dgm:pt modelId="{F179F28E-1410-4F6D-861D-A095E12D746D}" type="pres">
      <dgm:prSet presAssocID="{552F4AA4-688B-47C9-9FF7-BF07BE3CFD8F}" presName="parTransTwo" presStyleCnt="0"/>
      <dgm:spPr/>
    </dgm:pt>
    <dgm:pt modelId="{4EEAA5CE-AF9E-4D0E-9D08-ACB244B2C2C8}" type="pres">
      <dgm:prSet presAssocID="{552F4AA4-688B-47C9-9FF7-BF07BE3CFD8F}" presName="horzTwo" presStyleCnt="0"/>
      <dgm:spPr/>
    </dgm:pt>
    <dgm:pt modelId="{1ECE19B2-CBD2-4D2E-A5BF-59F4A6B44E31}" type="pres">
      <dgm:prSet presAssocID="{F9CE9C4C-1BBF-4E02-BA27-310BB9B9B1FC}" presName="vertThree" presStyleCnt="0"/>
      <dgm:spPr/>
    </dgm:pt>
    <dgm:pt modelId="{BB88E11B-9F27-4630-86DE-F44347BC5B70}" type="pres">
      <dgm:prSet presAssocID="{F9CE9C4C-1BBF-4E02-BA27-310BB9B9B1FC}" presName="txThree" presStyleLbl="node3" presStyleIdx="0" presStyleCnt="2">
        <dgm:presLayoutVars>
          <dgm:chPref val="3"/>
        </dgm:presLayoutVars>
      </dgm:prSet>
      <dgm:spPr/>
    </dgm:pt>
    <dgm:pt modelId="{FD1B5809-EF18-4414-B7E5-8628CD981F50}" type="pres">
      <dgm:prSet presAssocID="{F9CE9C4C-1BBF-4E02-BA27-310BB9B9B1FC}" presName="parTransThree" presStyleCnt="0"/>
      <dgm:spPr/>
    </dgm:pt>
    <dgm:pt modelId="{550705F4-DC0E-480E-AF51-89B2609F86B6}" type="pres">
      <dgm:prSet presAssocID="{F9CE9C4C-1BBF-4E02-BA27-310BB9B9B1FC}" presName="horzThree" presStyleCnt="0"/>
      <dgm:spPr/>
    </dgm:pt>
    <dgm:pt modelId="{79AA406E-1DB2-4B93-9547-C38004C4C06D}" type="pres">
      <dgm:prSet presAssocID="{177F0D30-4691-4AD1-B08F-FB7448E62E46}" presName="vertFour" presStyleCnt="0">
        <dgm:presLayoutVars>
          <dgm:chPref val="3"/>
        </dgm:presLayoutVars>
      </dgm:prSet>
      <dgm:spPr/>
    </dgm:pt>
    <dgm:pt modelId="{CD3FD07B-3AA4-4E50-9C57-F639CFE03B29}" type="pres">
      <dgm:prSet presAssocID="{177F0D30-4691-4AD1-B08F-FB7448E62E46}" presName="txFour" presStyleLbl="node4" presStyleIdx="0" presStyleCnt="6">
        <dgm:presLayoutVars>
          <dgm:chPref val="3"/>
        </dgm:presLayoutVars>
      </dgm:prSet>
      <dgm:spPr/>
    </dgm:pt>
    <dgm:pt modelId="{638910C8-6BDD-4C1F-AB0C-1CB51EC624BF}" type="pres">
      <dgm:prSet presAssocID="{177F0D30-4691-4AD1-B08F-FB7448E62E46}" presName="horzFour" presStyleCnt="0"/>
      <dgm:spPr/>
    </dgm:pt>
    <dgm:pt modelId="{A50FE3D6-528C-4FF0-B9CA-D5CDF45A602D}" type="pres">
      <dgm:prSet presAssocID="{17AE025E-E5B4-4CA8-AD1C-D3E054BA0F7E}" presName="sibSpaceFour" presStyleCnt="0"/>
      <dgm:spPr/>
    </dgm:pt>
    <dgm:pt modelId="{E9D57721-403D-4D6E-898A-1F9AC9E72E69}" type="pres">
      <dgm:prSet presAssocID="{A64D8AC3-B6CA-4A17-8735-FF3A16501E3E}" presName="vertFour" presStyleCnt="0">
        <dgm:presLayoutVars>
          <dgm:chPref val="3"/>
        </dgm:presLayoutVars>
      </dgm:prSet>
      <dgm:spPr/>
    </dgm:pt>
    <dgm:pt modelId="{59ACE9B2-8A79-48D0-893C-E9CEDA5FA06F}" type="pres">
      <dgm:prSet presAssocID="{A64D8AC3-B6CA-4A17-8735-FF3A16501E3E}" presName="txFour" presStyleLbl="node4" presStyleIdx="1" presStyleCnt="6">
        <dgm:presLayoutVars>
          <dgm:chPref val="3"/>
        </dgm:presLayoutVars>
      </dgm:prSet>
      <dgm:spPr/>
    </dgm:pt>
    <dgm:pt modelId="{6DFF50EC-A3D6-4687-8A44-D4D33434BDCC}" type="pres">
      <dgm:prSet presAssocID="{A64D8AC3-B6CA-4A17-8735-FF3A16501E3E}" presName="horzFour" presStyleCnt="0"/>
      <dgm:spPr/>
    </dgm:pt>
    <dgm:pt modelId="{08D38E66-4A97-4C3C-B956-A2642E453FBB}" type="pres">
      <dgm:prSet presAssocID="{20A4651A-9F28-440A-8B0C-B0E115CA9B6E}" presName="sibSpaceThree" presStyleCnt="0"/>
      <dgm:spPr/>
    </dgm:pt>
    <dgm:pt modelId="{CC764FA0-4594-4C6E-84E3-154A8FDEFE6D}" type="pres">
      <dgm:prSet presAssocID="{81344C8D-14B5-46CF-8E31-219E3E10134E}" presName="vertThree" presStyleCnt="0"/>
      <dgm:spPr/>
    </dgm:pt>
    <dgm:pt modelId="{DD1325B3-F887-41DC-A361-173CAA3C8F5B}" type="pres">
      <dgm:prSet presAssocID="{81344C8D-14B5-46CF-8E31-219E3E10134E}" presName="txThree" presStyleLbl="node3" presStyleIdx="1" presStyleCnt="2">
        <dgm:presLayoutVars>
          <dgm:chPref val="3"/>
        </dgm:presLayoutVars>
      </dgm:prSet>
      <dgm:spPr/>
    </dgm:pt>
    <dgm:pt modelId="{5F00B6A8-C09A-49C1-BBF5-BA573D42661F}" type="pres">
      <dgm:prSet presAssocID="{81344C8D-14B5-46CF-8E31-219E3E10134E}" presName="parTransThree" presStyleCnt="0"/>
      <dgm:spPr/>
    </dgm:pt>
    <dgm:pt modelId="{9C6F13BF-2374-45E2-B999-B05C8634F76F}" type="pres">
      <dgm:prSet presAssocID="{81344C8D-14B5-46CF-8E31-219E3E10134E}" presName="horzThree" presStyleCnt="0"/>
      <dgm:spPr/>
    </dgm:pt>
    <dgm:pt modelId="{47D469C9-0894-4ACA-8091-34967FEACC41}" type="pres">
      <dgm:prSet presAssocID="{B9F98C3C-552B-41F1-84A2-DC4F3201C538}" presName="vertFour" presStyleCnt="0">
        <dgm:presLayoutVars>
          <dgm:chPref val="3"/>
        </dgm:presLayoutVars>
      </dgm:prSet>
      <dgm:spPr/>
    </dgm:pt>
    <dgm:pt modelId="{E9AA72A6-5539-4ABF-BA4C-96CABDBBE5D4}" type="pres">
      <dgm:prSet presAssocID="{B9F98C3C-552B-41F1-84A2-DC4F3201C538}" presName="txFour" presStyleLbl="node4" presStyleIdx="2" presStyleCnt="6">
        <dgm:presLayoutVars>
          <dgm:chPref val="3"/>
        </dgm:presLayoutVars>
      </dgm:prSet>
      <dgm:spPr/>
    </dgm:pt>
    <dgm:pt modelId="{F0305228-C67C-49EF-9CF7-A3857377F79C}" type="pres">
      <dgm:prSet presAssocID="{B9F98C3C-552B-41F1-84A2-DC4F3201C538}" presName="parTransFour" presStyleCnt="0"/>
      <dgm:spPr/>
    </dgm:pt>
    <dgm:pt modelId="{C0A08D07-79CA-47B8-9AAB-DFABA2999C80}" type="pres">
      <dgm:prSet presAssocID="{B9F98C3C-552B-41F1-84A2-DC4F3201C538}" presName="horzFour" presStyleCnt="0"/>
      <dgm:spPr/>
    </dgm:pt>
    <dgm:pt modelId="{0F3B09CD-3EF1-429E-888C-53946084868A}" type="pres">
      <dgm:prSet presAssocID="{318E6BB1-2EC6-4DBD-9345-6F9B07A73CF4}" presName="vertFour" presStyleCnt="0">
        <dgm:presLayoutVars>
          <dgm:chPref val="3"/>
        </dgm:presLayoutVars>
      </dgm:prSet>
      <dgm:spPr/>
    </dgm:pt>
    <dgm:pt modelId="{01A9712D-422A-4981-86E8-B17C422B07F2}" type="pres">
      <dgm:prSet presAssocID="{318E6BB1-2EC6-4DBD-9345-6F9B07A73CF4}" presName="txFour" presStyleLbl="node4" presStyleIdx="3" presStyleCnt="6">
        <dgm:presLayoutVars>
          <dgm:chPref val="3"/>
        </dgm:presLayoutVars>
      </dgm:prSet>
      <dgm:spPr/>
    </dgm:pt>
    <dgm:pt modelId="{ABF15712-B551-407E-AB67-D57E6AF6301B}" type="pres">
      <dgm:prSet presAssocID="{318E6BB1-2EC6-4DBD-9345-6F9B07A73CF4}" presName="horzFour" presStyleCnt="0"/>
      <dgm:spPr/>
    </dgm:pt>
    <dgm:pt modelId="{7AAD4D0C-3E17-4EFB-96E4-551B77D04BCF}" type="pres">
      <dgm:prSet presAssocID="{EF30D2AE-3688-42C0-A218-F43179D08C2F}" presName="sibSpaceFour" presStyleCnt="0"/>
      <dgm:spPr/>
    </dgm:pt>
    <dgm:pt modelId="{F1062031-8462-45AD-AAB0-7A941B5C1CD0}" type="pres">
      <dgm:prSet presAssocID="{8E621DC9-2F63-4BA5-90A5-555B8E5D0982}" presName="vertFour" presStyleCnt="0">
        <dgm:presLayoutVars>
          <dgm:chPref val="3"/>
        </dgm:presLayoutVars>
      </dgm:prSet>
      <dgm:spPr/>
    </dgm:pt>
    <dgm:pt modelId="{5CDD486E-75AA-49E0-80E9-C0BDA8D9D59E}" type="pres">
      <dgm:prSet presAssocID="{8E621DC9-2F63-4BA5-90A5-555B8E5D0982}" presName="txFour" presStyleLbl="node4" presStyleIdx="4" presStyleCnt="6">
        <dgm:presLayoutVars>
          <dgm:chPref val="3"/>
        </dgm:presLayoutVars>
      </dgm:prSet>
      <dgm:spPr/>
    </dgm:pt>
    <dgm:pt modelId="{D13D4CFD-D98D-4AEC-A362-F734B82A2910}" type="pres">
      <dgm:prSet presAssocID="{8E621DC9-2F63-4BA5-90A5-555B8E5D0982}" presName="horzFour" presStyleCnt="0"/>
      <dgm:spPr/>
    </dgm:pt>
    <dgm:pt modelId="{81B9F504-6ED7-4ADA-88BF-47BF54C717C6}" type="pres">
      <dgm:prSet presAssocID="{90BFB23F-6699-40FF-909B-69243FC3DDC3}" presName="sibSpaceFour" presStyleCnt="0"/>
      <dgm:spPr/>
    </dgm:pt>
    <dgm:pt modelId="{14777998-1A94-4872-B4FA-6A049E12F24E}" type="pres">
      <dgm:prSet presAssocID="{BBCF94A5-C06B-4DD0-8DAA-9A1CA63A4CF7}" presName="vertFour" presStyleCnt="0">
        <dgm:presLayoutVars>
          <dgm:chPref val="3"/>
        </dgm:presLayoutVars>
      </dgm:prSet>
      <dgm:spPr/>
    </dgm:pt>
    <dgm:pt modelId="{18FB6E24-3F0D-48EA-8485-808686C52E09}" type="pres">
      <dgm:prSet presAssocID="{BBCF94A5-C06B-4DD0-8DAA-9A1CA63A4CF7}" presName="txFour" presStyleLbl="node4" presStyleIdx="5" presStyleCnt="6">
        <dgm:presLayoutVars>
          <dgm:chPref val="3"/>
        </dgm:presLayoutVars>
      </dgm:prSet>
      <dgm:spPr/>
    </dgm:pt>
    <dgm:pt modelId="{AA10FC41-BD25-469B-B7B7-3F20F15DACBF}" type="pres">
      <dgm:prSet presAssocID="{BBCF94A5-C06B-4DD0-8DAA-9A1CA63A4CF7}" presName="horzFour" presStyleCnt="0"/>
      <dgm:spPr/>
    </dgm:pt>
    <dgm:pt modelId="{254452BB-AA66-4808-AADA-9E69AA63E0EE}" type="pres">
      <dgm:prSet presAssocID="{DBC87FA6-9CA8-4FE2-8983-5BCCDD057B59}" presName="sibSpaceTwo" presStyleCnt="0"/>
      <dgm:spPr/>
    </dgm:pt>
    <dgm:pt modelId="{3967BCF4-CEC9-47E2-B7BB-98A878FD3B71}" type="pres">
      <dgm:prSet presAssocID="{CE4DADAF-4F42-4F93-AE10-3C36C60CA2F0}" presName="vertTwo" presStyleCnt="0"/>
      <dgm:spPr/>
    </dgm:pt>
    <dgm:pt modelId="{73912AD0-959C-4E8C-B6C2-2FD09A1AFA72}" type="pres">
      <dgm:prSet presAssocID="{CE4DADAF-4F42-4F93-AE10-3C36C60CA2F0}" presName="txTwo" presStyleLbl="node2" presStyleIdx="1" presStyleCnt="2">
        <dgm:presLayoutVars>
          <dgm:chPref val="3"/>
        </dgm:presLayoutVars>
      </dgm:prSet>
      <dgm:spPr/>
    </dgm:pt>
    <dgm:pt modelId="{E8FE14D5-2634-4CE2-A8C2-6A6BAA9C50CF}" type="pres">
      <dgm:prSet presAssocID="{CE4DADAF-4F42-4F93-AE10-3C36C60CA2F0}" presName="horzTwo" presStyleCnt="0"/>
      <dgm:spPr/>
    </dgm:pt>
  </dgm:ptLst>
  <dgm:cxnLst>
    <dgm:cxn modelId="{EA594E11-AC3E-421D-B5C1-18C86EEDF69B}" type="presOf" srcId="{81344C8D-14B5-46CF-8E31-219E3E10134E}" destId="{DD1325B3-F887-41DC-A361-173CAA3C8F5B}" srcOrd="0" destOrd="0" presId="urn:microsoft.com/office/officeart/2005/8/layout/hierarchy4"/>
    <dgm:cxn modelId="{E29D361A-117F-4566-A790-C8BF8299A515}" srcId="{B9F98C3C-552B-41F1-84A2-DC4F3201C538}" destId="{318E6BB1-2EC6-4DBD-9345-6F9B07A73CF4}" srcOrd="0" destOrd="0" parTransId="{B537D7B1-3A61-4DD1-A939-7192E78A15B2}" sibTransId="{EF30D2AE-3688-42C0-A218-F43179D08C2F}"/>
    <dgm:cxn modelId="{DA244A1F-39DD-4E39-BAE8-91D71C2EA3E8}" srcId="{81344C8D-14B5-46CF-8E31-219E3E10134E}" destId="{BBCF94A5-C06B-4DD0-8DAA-9A1CA63A4CF7}" srcOrd="1" destOrd="0" parTransId="{236CF9EB-2275-48AD-BE2E-5241F4056C78}" sibTransId="{2054DDEB-1F12-40E5-817B-E7463808E4E8}"/>
    <dgm:cxn modelId="{34510923-56F9-4830-ACDC-77D4BD79474A}" srcId="{0B4D530A-1C4D-44F6-BE98-5587DBF5B0F2}" destId="{579CDE07-FC27-4BAC-9C2B-0E38622A198E}" srcOrd="0" destOrd="0" parTransId="{D7765A73-7204-4782-A5FE-D3FBAFEACE89}" sibTransId="{38C2FCC2-A88B-4C1A-BFC5-D1A20FD04EA3}"/>
    <dgm:cxn modelId="{AD34E23D-0EB8-43B3-A1EF-300A6D190EC4}" srcId="{552F4AA4-688B-47C9-9FF7-BF07BE3CFD8F}" destId="{81344C8D-14B5-46CF-8E31-219E3E10134E}" srcOrd="1" destOrd="0" parTransId="{E3F19E6A-0B80-4017-B054-193572986F69}" sibTransId="{F2C3AD68-9A6D-4D98-BBEE-82F1281AC086}"/>
    <dgm:cxn modelId="{D8E57F61-2120-4404-B99F-2D77D5249D1B}" type="presOf" srcId="{318E6BB1-2EC6-4DBD-9345-6F9B07A73CF4}" destId="{01A9712D-422A-4981-86E8-B17C422B07F2}" srcOrd="0" destOrd="0" presId="urn:microsoft.com/office/officeart/2005/8/layout/hierarchy4"/>
    <dgm:cxn modelId="{5C1BE463-563E-4245-BCDB-133A04A0CDF6}" type="presOf" srcId="{8E621DC9-2F63-4BA5-90A5-555B8E5D0982}" destId="{5CDD486E-75AA-49E0-80E9-C0BDA8D9D59E}" srcOrd="0" destOrd="0" presId="urn:microsoft.com/office/officeart/2005/8/layout/hierarchy4"/>
    <dgm:cxn modelId="{7F54154A-2F5B-421A-BE1E-C5B4B9E852AB}" srcId="{579CDE07-FC27-4BAC-9C2B-0E38622A198E}" destId="{CE4DADAF-4F42-4F93-AE10-3C36C60CA2F0}" srcOrd="1" destOrd="0" parTransId="{73DB0AAF-1EB0-4567-AC4D-2862BE46CCF7}" sibTransId="{86C97F52-4F3D-404C-B359-3C732D6F7283}"/>
    <dgm:cxn modelId="{B293356B-F498-486B-80F4-D2CA83A61CD0}" type="presOf" srcId="{0B4D530A-1C4D-44F6-BE98-5587DBF5B0F2}" destId="{FC3BBF91-7881-4A23-9EE6-E22FFFC9E3F9}" srcOrd="0" destOrd="0" presId="urn:microsoft.com/office/officeart/2005/8/layout/hierarchy4"/>
    <dgm:cxn modelId="{5518E672-6678-4A1F-8389-29EDE9548583}" srcId="{F9CE9C4C-1BBF-4E02-BA27-310BB9B9B1FC}" destId="{A64D8AC3-B6CA-4A17-8735-FF3A16501E3E}" srcOrd="1" destOrd="0" parTransId="{24FBB482-6DEC-4A84-98C9-5B51AAC70B7F}" sibTransId="{5DE87770-AB29-470A-9CE2-B07603D46A0F}"/>
    <dgm:cxn modelId="{E8C9A177-3882-440F-A3CE-B13CB78C4763}" type="presOf" srcId="{F9CE9C4C-1BBF-4E02-BA27-310BB9B9B1FC}" destId="{BB88E11B-9F27-4630-86DE-F44347BC5B70}" srcOrd="0" destOrd="0" presId="urn:microsoft.com/office/officeart/2005/8/layout/hierarchy4"/>
    <dgm:cxn modelId="{81158C5A-3843-4E4B-A7E0-577E81E10B6F}" srcId="{81344C8D-14B5-46CF-8E31-219E3E10134E}" destId="{B9F98C3C-552B-41F1-84A2-DC4F3201C538}" srcOrd="0" destOrd="0" parTransId="{9DD09372-DC0D-4322-89B5-3CBB4E92DF8D}" sibTransId="{90BFB23F-6699-40FF-909B-69243FC3DDC3}"/>
    <dgm:cxn modelId="{9AE9CB91-D90E-4555-B81D-75B629D7BB70}" srcId="{B9F98C3C-552B-41F1-84A2-DC4F3201C538}" destId="{8E621DC9-2F63-4BA5-90A5-555B8E5D0982}" srcOrd="1" destOrd="0" parTransId="{742CA84D-835E-44AD-BE3F-E1FA14A207E9}" sibTransId="{B78DE47F-9FF4-4080-960E-A34B0190F4F5}"/>
    <dgm:cxn modelId="{E005479C-6B1D-46B3-8C4E-ABBE66E0F5F4}" type="presOf" srcId="{B9F98C3C-552B-41F1-84A2-DC4F3201C538}" destId="{E9AA72A6-5539-4ABF-BA4C-96CABDBBE5D4}" srcOrd="0" destOrd="0" presId="urn:microsoft.com/office/officeart/2005/8/layout/hierarchy4"/>
    <dgm:cxn modelId="{F4DC44A0-B0CF-4B75-A1A5-39D284542205}" srcId="{F9CE9C4C-1BBF-4E02-BA27-310BB9B9B1FC}" destId="{177F0D30-4691-4AD1-B08F-FB7448E62E46}" srcOrd="0" destOrd="0" parTransId="{390F77B2-882C-41A1-AE76-2EC888434C1D}" sibTransId="{17AE025E-E5B4-4CA8-AD1C-D3E054BA0F7E}"/>
    <dgm:cxn modelId="{A29A75A3-A782-4E22-9EBE-70F6CA61E6E2}" type="presOf" srcId="{BBCF94A5-C06B-4DD0-8DAA-9A1CA63A4CF7}" destId="{18FB6E24-3F0D-48EA-8485-808686C52E09}" srcOrd="0" destOrd="0" presId="urn:microsoft.com/office/officeart/2005/8/layout/hierarchy4"/>
    <dgm:cxn modelId="{272B73AE-6E25-4476-BAA5-57CCC4FDF339}" srcId="{552F4AA4-688B-47C9-9FF7-BF07BE3CFD8F}" destId="{F9CE9C4C-1BBF-4E02-BA27-310BB9B9B1FC}" srcOrd="0" destOrd="0" parTransId="{96E21779-63DD-483E-8DF4-45B461FCA600}" sibTransId="{20A4651A-9F28-440A-8B0C-B0E115CA9B6E}"/>
    <dgm:cxn modelId="{23DCD7B3-91E0-4460-84FD-FEB9A1AEBE1A}" type="presOf" srcId="{CE4DADAF-4F42-4F93-AE10-3C36C60CA2F0}" destId="{73912AD0-959C-4E8C-B6C2-2FD09A1AFA72}" srcOrd="0" destOrd="0" presId="urn:microsoft.com/office/officeart/2005/8/layout/hierarchy4"/>
    <dgm:cxn modelId="{5D6954BC-0F0A-40F4-902F-55A4EF5486CF}" type="presOf" srcId="{177F0D30-4691-4AD1-B08F-FB7448E62E46}" destId="{CD3FD07B-3AA4-4E50-9C57-F639CFE03B29}" srcOrd="0" destOrd="0" presId="urn:microsoft.com/office/officeart/2005/8/layout/hierarchy4"/>
    <dgm:cxn modelId="{661876C0-B7F3-4A6F-9F44-90C0892EDB33}" srcId="{579CDE07-FC27-4BAC-9C2B-0E38622A198E}" destId="{552F4AA4-688B-47C9-9FF7-BF07BE3CFD8F}" srcOrd="0" destOrd="0" parTransId="{8B9D76A8-3D89-425F-9FF6-167E83370794}" sibTransId="{DBC87FA6-9CA8-4FE2-8983-5BCCDD057B59}"/>
    <dgm:cxn modelId="{4D61AFCA-DAC1-4B20-859A-EB3D2981FEE0}" type="presOf" srcId="{579CDE07-FC27-4BAC-9C2B-0E38622A198E}" destId="{E9AF4D6E-0A6F-4409-B813-313E6EAAD0F8}" srcOrd="0" destOrd="0" presId="urn:microsoft.com/office/officeart/2005/8/layout/hierarchy4"/>
    <dgm:cxn modelId="{897FDDD2-FB6F-40F8-B116-7091EDCF2826}" type="presOf" srcId="{552F4AA4-688B-47C9-9FF7-BF07BE3CFD8F}" destId="{FE985DF5-48F6-4719-BAA5-7D4D8089EAAF}" srcOrd="0" destOrd="0" presId="urn:microsoft.com/office/officeart/2005/8/layout/hierarchy4"/>
    <dgm:cxn modelId="{701420E2-E07B-4985-95DF-825799780B31}" type="presOf" srcId="{A64D8AC3-B6CA-4A17-8735-FF3A16501E3E}" destId="{59ACE9B2-8A79-48D0-893C-E9CEDA5FA06F}" srcOrd="0" destOrd="0" presId="urn:microsoft.com/office/officeart/2005/8/layout/hierarchy4"/>
    <dgm:cxn modelId="{BA595978-DD9E-4C11-9F3D-15621E32671A}" type="presParOf" srcId="{FC3BBF91-7881-4A23-9EE6-E22FFFC9E3F9}" destId="{236B68ED-8BBE-45D3-9D9F-79FA477EBD9D}" srcOrd="0" destOrd="0" presId="urn:microsoft.com/office/officeart/2005/8/layout/hierarchy4"/>
    <dgm:cxn modelId="{A9E9FAD4-00B6-4B30-AC25-3D2CBAA2B790}" type="presParOf" srcId="{236B68ED-8BBE-45D3-9D9F-79FA477EBD9D}" destId="{E9AF4D6E-0A6F-4409-B813-313E6EAAD0F8}" srcOrd="0" destOrd="0" presId="urn:microsoft.com/office/officeart/2005/8/layout/hierarchy4"/>
    <dgm:cxn modelId="{341BDBF8-EAB0-4744-B47A-848649D88DB1}" type="presParOf" srcId="{236B68ED-8BBE-45D3-9D9F-79FA477EBD9D}" destId="{FA719F28-CCBF-48E0-B5E1-52C5D87096D7}" srcOrd="1" destOrd="0" presId="urn:microsoft.com/office/officeart/2005/8/layout/hierarchy4"/>
    <dgm:cxn modelId="{C39FFF47-E90C-4669-B730-6C1429FE53D2}" type="presParOf" srcId="{236B68ED-8BBE-45D3-9D9F-79FA477EBD9D}" destId="{8DBBCDF1-4F32-48E6-9514-930159BFF6C7}" srcOrd="2" destOrd="0" presId="urn:microsoft.com/office/officeart/2005/8/layout/hierarchy4"/>
    <dgm:cxn modelId="{F863167C-D375-4A9D-BCF5-ECDD5DF128F7}" type="presParOf" srcId="{8DBBCDF1-4F32-48E6-9514-930159BFF6C7}" destId="{5781D174-8ECE-45E0-8736-94B66B5F52AD}" srcOrd="0" destOrd="0" presId="urn:microsoft.com/office/officeart/2005/8/layout/hierarchy4"/>
    <dgm:cxn modelId="{FE9BFAD7-8E1D-4613-9BF8-BB0156A3CE61}" type="presParOf" srcId="{5781D174-8ECE-45E0-8736-94B66B5F52AD}" destId="{FE985DF5-48F6-4719-BAA5-7D4D8089EAAF}" srcOrd="0" destOrd="0" presId="urn:microsoft.com/office/officeart/2005/8/layout/hierarchy4"/>
    <dgm:cxn modelId="{587E986E-B6E2-45F2-8097-3A8F1F2E4632}" type="presParOf" srcId="{5781D174-8ECE-45E0-8736-94B66B5F52AD}" destId="{F179F28E-1410-4F6D-861D-A095E12D746D}" srcOrd="1" destOrd="0" presId="urn:microsoft.com/office/officeart/2005/8/layout/hierarchy4"/>
    <dgm:cxn modelId="{4BAFEFE4-E5F6-4C30-B0A9-BD271725CD68}" type="presParOf" srcId="{5781D174-8ECE-45E0-8736-94B66B5F52AD}" destId="{4EEAA5CE-AF9E-4D0E-9D08-ACB244B2C2C8}" srcOrd="2" destOrd="0" presId="urn:microsoft.com/office/officeart/2005/8/layout/hierarchy4"/>
    <dgm:cxn modelId="{55A964B3-B207-4FC2-93A8-ADA0E776F265}" type="presParOf" srcId="{4EEAA5CE-AF9E-4D0E-9D08-ACB244B2C2C8}" destId="{1ECE19B2-CBD2-4D2E-A5BF-59F4A6B44E31}" srcOrd="0" destOrd="0" presId="urn:microsoft.com/office/officeart/2005/8/layout/hierarchy4"/>
    <dgm:cxn modelId="{1B8CBB08-86D2-4A64-BC25-2BDA2920EE6C}" type="presParOf" srcId="{1ECE19B2-CBD2-4D2E-A5BF-59F4A6B44E31}" destId="{BB88E11B-9F27-4630-86DE-F44347BC5B70}" srcOrd="0" destOrd="0" presId="urn:microsoft.com/office/officeart/2005/8/layout/hierarchy4"/>
    <dgm:cxn modelId="{9455105A-4594-4D8B-BD54-7B02DF12209F}" type="presParOf" srcId="{1ECE19B2-CBD2-4D2E-A5BF-59F4A6B44E31}" destId="{FD1B5809-EF18-4414-B7E5-8628CD981F50}" srcOrd="1" destOrd="0" presId="urn:microsoft.com/office/officeart/2005/8/layout/hierarchy4"/>
    <dgm:cxn modelId="{40C25FD6-DABD-4C39-8B2D-2F7BF5FB15DF}" type="presParOf" srcId="{1ECE19B2-CBD2-4D2E-A5BF-59F4A6B44E31}" destId="{550705F4-DC0E-480E-AF51-89B2609F86B6}" srcOrd="2" destOrd="0" presId="urn:microsoft.com/office/officeart/2005/8/layout/hierarchy4"/>
    <dgm:cxn modelId="{9E3ADE16-54CE-47CD-8F59-0700B81FA5D7}" type="presParOf" srcId="{550705F4-DC0E-480E-AF51-89B2609F86B6}" destId="{79AA406E-1DB2-4B93-9547-C38004C4C06D}" srcOrd="0" destOrd="0" presId="urn:microsoft.com/office/officeart/2005/8/layout/hierarchy4"/>
    <dgm:cxn modelId="{867E7F8F-4337-4B12-9B2F-0D68A4B880E0}" type="presParOf" srcId="{79AA406E-1DB2-4B93-9547-C38004C4C06D}" destId="{CD3FD07B-3AA4-4E50-9C57-F639CFE03B29}" srcOrd="0" destOrd="0" presId="urn:microsoft.com/office/officeart/2005/8/layout/hierarchy4"/>
    <dgm:cxn modelId="{6BDDD314-3CD1-411C-82AE-552A8FC1BC91}" type="presParOf" srcId="{79AA406E-1DB2-4B93-9547-C38004C4C06D}" destId="{638910C8-6BDD-4C1F-AB0C-1CB51EC624BF}" srcOrd="1" destOrd="0" presId="urn:microsoft.com/office/officeart/2005/8/layout/hierarchy4"/>
    <dgm:cxn modelId="{0BC20F83-A962-4B39-8921-D5F2A21E19AC}" type="presParOf" srcId="{550705F4-DC0E-480E-AF51-89B2609F86B6}" destId="{A50FE3D6-528C-4FF0-B9CA-D5CDF45A602D}" srcOrd="1" destOrd="0" presId="urn:microsoft.com/office/officeart/2005/8/layout/hierarchy4"/>
    <dgm:cxn modelId="{59BB3EC7-49C3-4DB4-8090-BAAF4F42A882}" type="presParOf" srcId="{550705F4-DC0E-480E-AF51-89B2609F86B6}" destId="{E9D57721-403D-4D6E-898A-1F9AC9E72E69}" srcOrd="2" destOrd="0" presId="urn:microsoft.com/office/officeart/2005/8/layout/hierarchy4"/>
    <dgm:cxn modelId="{FEB18983-D4BB-424E-AD12-95BDAB18815B}" type="presParOf" srcId="{E9D57721-403D-4D6E-898A-1F9AC9E72E69}" destId="{59ACE9B2-8A79-48D0-893C-E9CEDA5FA06F}" srcOrd="0" destOrd="0" presId="urn:microsoft.com/office/officeart/2005/8/layout/hierarchy4"/>
    <dgm:cxn modelId="{36878E02-81B7-4039-BE00-0E990BC388F9}" type="presParOf" srcId="{E9D57721-403D-4D6E-898A-1F9AC9E72E69}" destId="{6DFF50EC-A3D6-4687-8A44-D4D33434BDCC}" srcOrd="1" destOrd="0" presId="urn:microsoft.com/office/officeart/2005/8/layout/hierarchy4"/>
    <dgm:cxn modelId="{61F21E2E-E4F8-4144-B479-10F425188904}" type="presParOf" srcId="{4EEAA5CE-AF9E-4D0E-9D08-ACB244B2C2C8}" destId="{08D38E66-4A97-4C3C-B956-A2642E453FBB}" srcOrd="1" destOrd="0" presId="urn:microsoft.com/office/officeart/2005/8/layout/hierarchy4"/>
    <dgm:cxn modelId="{9E63BB5B-3F94-4040-BD82-A3662F950CCB}" type="presParOf" srcId="{4EEAA5CE-AF9E-4D0E-9D08-ACB244B2C2C8}" destId="{CC764FA0-4594-4C6E-84E3-154A8FDEFE6D}" srcOrd="2" destOrd="0" presId="urn:microsoft.com/office/officeart/2005/8/layout/hierarchy4"/>
    <dgm:cxn modelId="{C606599E-B59A-4E18-A8DB-B0C8AEF8EEA4}" type="presParOf" srcId="{CC764FA0-4594-4C6E-84E3-154A8FDEFE6D}" destId="{DD1325B3-F887-41DC-A361-173CAA3C8F5B}" srcOrd="0" destOrd="0" presId="urn:microsoft.com/office/officeart/2005/8/layout/hierarchy4"/>
    <dgm:cxn modelId="{D68D4724-BDBF-471E-ABAD-61BA90FDCCA8}" type="presParOf" srcId="{CC764FA0-4594-4C6E-84E3-154A8FDEFE6D}" destId="{5F00B6A8-C09A-49C1-BBF5-BA573D42661F}" srcOrd="1" destOrd="0" presId="urn:microsoft.com/office/officeart/2005/8/layout/hierarchy4"/>
    <dgm:cxn modelId="{D8BFB58B-2425-4CE4-B0D7-1B05589749C9}" type="presParOf" srcId="{CC764FA0-4594-4C6E-84E3-154A8FDEFE6D}" destId="{9C6F13BF-2374-45E2-B999-B05C8634F76F}" srcOrd="2" destOrd="0" presId="urn:microsoft.com/office/officeart/2005/8/layout/hierarchy4"/>
    <dgm:cxn modelId="{91D6BB5D-D72E-4F3E-A3E9-14F5661DCBA9}" type="presParOf" srcId="{9C6F13BF-2374-45E2-B999-B05C8634F76F}" destId="{47D469C9-0894-4ACA-8091-34967FEACC41}" srcOrd="0" destOrd="0" presId="urn:microsoft.com/office/officeart/2005/8/layout/hierarchy4"/>
    <dgm:cxn modelId="{047669E0-BEC5-43A5-A489-C16B890FEF3C}" type="presParOf" srcId="{47D469C9-0894-4ACA-8091-34967FEACC41}" destId="{E9AA72A6-5539-4ABF-BA4C-96CABDBBE5D4}" srcOrd="0" destOrd="0" presId="urn:microsoft.com/office/officeart/2005/8/layout/hierarchy4"/>
    <dgm:cxn modelId="{097E6C4C-0FDB-4754-9C43-F734F79D6EA9}" type="presParOf" srcId="{47D469C9-0894-4ACA-8091-34967FEACC41}" destId="{F0305228-C67C-49EF-9CF7-A3857377F79C}" srcOrd="1" destOrd="0" presId="urn:microsoft.com/office/officeart/2005/8/layout/hierarchy4"/>
    <dgm:cxn modelId="{DB414D4A-1BB0-451E-9D83-3A76845B97DF}" type="presParOf" srcId="{47D469C9-0894-4ACA-8091-34967FEACC41}" destId="{C0A08D07-79CA-47B8-9AAB-DFABA2999C80}" srcOrd="2" destOrd="0" presId="urn:microsoft.com/office/officeart/2005/8/layout/hierarchy4"/>
    <dgm:cxn modelId="{A1A67F4E-4E28-4A50-A0F8-D9821D50AC84}" type="presParOf" srcId="{C0A08D07-79CA-47B8-9AAB-DFABA2999C80}" destId="{0F3B09CD-3EF1-429E-888C-53946084868A}" srcOrd="0" destOrd="0" presId="urn:microsoft.com/office/officeart/2005/8/layout/hierarchy4"/>
    <dgm:cxn modelId="{E3E8A746-32FA-4C4A-B9CA-E364020CDDCB}" type="presParOf" srcId="{0F3B09CD-3EF1-429E-888C-53946084868A}" destId="{01A9712D-422A-4981-86E8-B17C422B07F2}" srcOrd="0" destOrd="0" presId="urn:microsoft.com/office/officeart/2005/8/layout/hierarchy4"/>
    <dgm:cxn modelId="{E596F851-733A-4A3A-9ABF-83EE69A551F0}" type="presParOf" srcId="{0F3B09CD-3EF1-429E-888C-53946084868A}" destId="{ABF15712-B551-407E-AB67-D57E6AF6301B}" srcOrd="1" destOrd="0" presId="urn:microsoft.com/office/officeart/2005/8/layout/hierarchy4"/>
    <dgm:cxn modelId="{A729B993-0538-44BD-B4D5-AE93F6FD13A9}" type="presParOf" srcId="{C0A08D07-79CA-47B8-9AAB-DFABA2999C80}" destId="{7AAD4D0C-3E17-4EFB-96E4-551B77D04BCF}" srcOrd="1" destOrd="0" presId="urn:microsoft.com/office/officeart/2005/8/layout/hierarchy4"/>
    <dgm:cxn modelId="{35F6F18F-EAE6-41B3-984F-B2D6F2604BD2}" type="presParOf" srcId="{C0A08D07-79CA-47B8-9AAB-DFABA2999C80}" destId="{F1062031-8462-45AD-AAB0-7A941B5C1CD0}" srcOrd="2" destOrd="0" presId="urn:microsoft.com/office/officeart/2005/8/layout/hierarchy4"/>
    <dgm:cxn modelId="{6058735B-E64B-41E2-934C-FCF39A3FC8E3}" type="presParOf" srcId="{F1062031-8462-45AD-AAB0-7A941B5C1CD0}" destId="{5CDD486E-75AA-49E0-80E9-C0BDA8D9D59E}" srcOrd="0" destOrd="0" presId="urn:microsoft.com/office/officeart/2005/8/layout/hierarchy4"/>
    <dgm:cxn modelId="{7B649353-BF4E-471E-9C99-FF2D5F62B61B}" type="presParOf" srcId="{F1062031-8462-45AD-AAB0-7A941B5C1CD0}" destId="{D13D4CFD-D98D-4AEC-A362-F734B82A2910}" srcOrd="1" destOrd="0" presId="urn:microsoft.com/office/officeart/2005/8/layout/hierarchy4"/>
    <dgm:cxn modelId="{00081382-3ADC-423F-A4A8-5F30F0BF3F9B}" type="presParOf" srcId="{9C6F13BF-2374-45E2-B999-B05C8634F76F}" destId="{81B9F504-6ED7-4ADA-88BF-47BF54C717C6}" srcOrd="1" destOrd="0" presId="urn:microsoft.com/office/officeart/2005/8/layout/hierarchy4"/>
    <dgm:cxn modelId="{FA05FC8F-1127-4954-8E5E-BB3DB6B9085A}" type="presParOf" srcId="{9C6F13BF-2374-45E2-B999-B05C8634F76F}" destId="{14777998-1A94-4872-B4FA-6A049E12F24E}" srcOrd="2" destOrd="0" presId="urn:microsoft.com/office/officeart/2005/8/layout/hierarchy4"/>
    <dgm:cxn modelId="{4A2CDA01-9F0D-41F7-83C3-B63D76F352E6}" type="presParOf" srcId="{14777998-1A94-4872-B4FA-6A049E12F24E}" destId="{18FB6E24-3F0D-48EA-8485-808686C52E09}" srcOrd="0" destOrd="0" presId="urn:microsoft.com/office/officeart/2005/8/layout/hierarchy4"/>
    <dgm:cxn modelId="{5F21AE59-7DC0-4845-80C5-7A278F813687}" type="presParOf" srcId="{14777998-1A94-4872-B4FA-6A049E12F24E}" destId="{AA10FC41-BD25-469B-B7B7-3F20F15DACBF}" srcOrd="1" destOrd="0" presId="urn:microsoft.com/office/officeart/2005/8/layout/hierarchy4"/>
    <dgm:cxn modelId="{39772797-5907-458E-82F8-F9CA93C81EED}" type="presParOf" srcId="{8DBBCDF1-4F32-48E6-9514-930159BFF6C7}" destId="{254452BB-AA66-4808-AADA-9E69AA63E0EE}" srcOrd="1" destOrd="0" presId="urn:microsoft.com/office/officeart/2005/8/layout/hierarchy4"/>
    <dgm:cxn modelId="{E293F744-300A-48E3-BF70-0B763F5C7CFE}" type="presParOf" srcId="{8DBBCDF1-4F32-48E6-9514-930159BFF6C7}" destId="{3967BCF4-CEC9-47E2-B7BB-98A878FD3B71}" srcOrd="2" destOrd="0" presId="urn:microsoft.com/office/officeart/2005/8/layout/hierarchy4"/>
    <dgm:cxn modelId="{4A986009-78B6-44A3-8BAC-D975085F5DF8}" type="presParOf" srcId="{3967BCF4-CEC9-47E2-B7BB-98A878FD3B71}" destId="{73912AD0-959C-4E8C-B6C2-2FD09A1AFA72}" srcOrd="0" destOrd="0" presId="urn:microsoft.com/office/officeart/2005/8/layout/hierarchy4"/>
    <dgm:cxn modelId="{739A0AD9-F129-4CAC-8948-4785E7081A09}" type="presParOf" srcId="{3967BCF4-CEC9-47E2-B7BB-98A878FD3B71}" destId="{E8FE14D5-2634-4CE2-A8C2-6A6BAA9C50CF}" srcOrd="1" destOrd="0" presId="urn:microsoft.com/office/officeart/2005/8/layout/hierarchy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D3C92BBA-E07C-40FF-BBD8-E2FC7102E5AD}" type="doc">
      <dgm:prSet loTypeId="urn:microsoft.com/office/officeart/2009/3/layout/RandomtoResultProcess" loCatId="process" qsTypeId="urn:microsoft.com/office/officeart/2005/8/quickstyle/simple1" qsCatId="simple" csTypeId="urn:microsoft.com/office/officeart/2005/8/colors/accent1_2" csCatId="accent1" phldr="1"/>
      <dgm:spPr/>
      <dgm:t>
        <a:bodyPr/>
        <a:lstStyle/>
        <a:p>
          <a:endParaRPr lang="en-GB"/>
        </a:p>
      </dgm:t>
    </dgm:pt>
    <dgm:pt modelId="{EADAA6A9-4C71-417D-9B05-804C94F0D3CA}">
      <dgm:prSet phldrT="[Text]"/>
      <dgm:spPr/>
      <dgm:t>
        <a:bodyPr/>
        <a:lstStyle/>
        <a:p>
          <a:r>
            <a:rPr lang="en-GB" dirty="0"/>
            <a:t>Data (to hide)</a:t>
          </a:r>
        </a:p>
      </dgm:t>
    </dgm:pt>
    <dgm:pt modelId="{8610746C-208B-4652-9600-441C6966D83E}" type="parTrans" cxnId="{3635A00D-42FD-4FC0-85C9-690B1974D826}">
      <dgm:prSet/>
      <dgm:spPr/>
      <dgm:t>
        <a:bodyPr/>
        <a:lstStyle/>
        <a:p>
          <a:endParaRPr lang="en-GB"/>
        </a:p>
      </dgm:t>
    </dgm:pt>
    <dgm:pt modelId="{37824C4E-1526-4744-BACD-C4C88A9944AE}" type="sibTrans" cxnId="{3635A00D-42FD-4FC0-85C9-690B1974D826}">
      <dgm:prSet/>
      <dgm:spPr/>
      <dgm:t>
        <a:bodyPr/>
        <a:lstStyle/>
        <a:p>
          <a:endParaRPr lang="en-GB"/>
        </a:p>
      </dgm:t>
    </dgm:pt>
    <dgm:pt modelId="{515013C9-371A-496C-9D54-3887822BA370}">
      <dgm:prSet phldrT="[Text]" custT="1"/>
      <dgm:spPr/>
      <dgm:t>
        <a:bodyPr/>
        <a:lstStyle/>
        <a:p>
          <a:r>
            <a:rPr lang="en-GB" sz="3200" dirty="0"/>
            <a:t>Medium</a:t>
          </a:r>
        </a:p>
      </dgm:t>
    </dgm:pt>
    <dgm:pt modelId="{E5AF39F3-1E8E-41D2-A5A1-390C3FAD85A5}" type="parTrans" cxnId="{7C09593E-0CC4-4130-A9F2-F2DAD7260BEA}">
      <dgm:prSet/>
      <dgm:spPr/>
      <dgm:t>
        <a:bodyPr/>
        <a:lstStyle/>
        <a:p>
          <a:endParaRPr lang="en-GB"/>
        </a:p>
      </dgm:t>
    </dgm:pt>
    <dgm:pt modelId="{9CF49988-969F-4E8D-B5A0-92A2FDEDD2BE}" type="sibTrans" cxnId="{7C09593E-0CC4-4130-A9F2-F2DAD7260BEA}">
      <dgm:prSet/>
      <dgm:spPr/>
      <dgm:t>
        <a:bodyPr/>
        <a:lstStyle/>
        <a:p>
          <a:endParaRPr lang="en-GB"/>
        </a:p>
      </dgm:t>
    </dgm:pt>
    <dgm:pt modelId="{9FE159EB-B75A-44E9-BF33-17C973E681C4}">
      <dgm:prSet phldrT="[Text]"/>
      <dgm:spPr/>
      <dgm:t>
        <a:bodyPr/>
        <a:lstStyle/>
        <a:p>
          <a:r>
            <a:rPr lang="en-GB" dirty="0" err="1"/>
            <a:t>Stego</a:t>
          </a:r>
          <a:r>
            <a:rPr lang="en-GB" dirty="0"/>
            <a:t> Object</a:t>
          </a:r>
        </a:p>
      </dgm:t>
    </dgm:pt>
    <dgm:pt modelId="{96E506F1-4C12-407E-80FD-22BB2B56514C}" type="parTrans" cxnId="{DDF232BB-2DC3-4E06-AA5E-FABE2CC7CBA2}">
      <dgm:prSet/>
      <dgm:spPr/>
      <dgm:t>
        <a:bodyPr/>
        <a:lstStyle/>
        <a:p>
          <a:endParaRPr lang="en-GB"/>
        </a:p>
      </dgm:t>
    </dgm:pt>
    <dgm:pt modelId="{8F07D5AD-CDFB-4A81-AFE7-45DE0CC3DB14}" type="sibTrans" cxnId="{DDF232BB-2DC3-4E06-AA5E-FABE2CC7CBA2}">
      <dgm:prSet/>
      <dgm:spPr/>
      <dgm:t>
        <a:bodyPr/>
        <a:lstStyle/>
        <a:p>
          <a:endParaRPr lang="en-GB"/>
        </a:p>
      </dgm:t>
    </dgm:pt>
    <dgm:pt modelId="{607ED279-ADA5-41D9-99A7-704301C7F788}">
      <dgm:prSet phldrT="[Text]" custT="1"/>
      <dgm:spPr/>
      <dgm:t>
        <a:bodyPr/>
        <a:lstStyle/>
        <a:p>
          <a:r>
            <a:rPr lang="en-GB" sz="3200" dirty="0"/>
            <a:t>Extract Function</a:t>
          </a:r>
        </a:p>
      </dgm:t>
    </dgm:pt>
    <dgm:pt modelId="{B78016F2-0CBB-4E77-A6D4-51ED18786326}" type="parTrans" cxnId="{02EADD68-C8E4-4825-9359-4DC81DA2D1D7}">
      <dgm:prSet/>
      <dgm:spPr/>
      <dgm:t>
        <a:bodyPr/>
        <a:lstStyle/>
        <a:p>
          <a:endParaRPr lang="en-GB"/>
        </a:p>
      </dgm:t>
    </dgm:pt>
    <dgm:pt modelId="{8190B1E4-55A2-4714-BAF0-E74D52D22774}" type="sibTrans" cxnId="{02EADD68-C8E4-4825-9359-4DC81DA2D1D7}">
      <dgm:prSet/>
      <dgm:spPr/>
      <dgm:t>
        <a:bodyPr/>
        <a:lstStyle/>
        <a:p>
          <a:endParaRPr lang="en-GB"/>
        </a:p>
      </dgm:t>
    </dgm:pt>
    <dgm:pt modelId="{56D90F80-D001-47D5-9064-49194CFD623D}" type="pres">
      <dgm:prSet presAssocID="{D3C92BBA-E07C-40FF-BBD8-E2FC7102E5AD}" presName="Name0" presStyleCnt="0">
        <dgm:presLayoutVars>
          <dgm:dir/>
          <dgm:animOne val="branch"/>
          <dgm:animLvl val="lvl"/>
        </dgm:presLayoutVars>
      </dgm:prSet>
      <dgm:spPr/>
    </dgm:pt>
    <dgm:pt modelId="{57B1A98D-C95B-4BC7-9DC4-E08047E8D0F8}" type="pres">
      <dgm:prSet presAssocID="{EADAA6A9-4C71-417D-9B05-804C94F0D3CA}" presName="chaos" presStyleCnt="0"/>
      <dgm:spPr/>
    </dgm:pt>
    <dgm:pt modelId="{17084EF3-89C6-4BE0-B1B9-1E95E76F7D8F}" type="pres">
      <dgm:prSet presAssocID="{EADAA6A9-4C71-417D-9B05-804C94F0D3CA}" presName="parTx1" presStyleLbl="revTx" presStyleIdx="0" presStyleCnt="3"/>
      <dgm:spPr/>
    </dgm:pt>
    <dgm:pt modelId="{77095E61-4C50-42D5-B34B-3BB83649B5FC}" type="pres">
      <dgm:prSet presAssocID="{EADAA6A9-4C71-417D-9B05-804C94F0D3CA}" presName="desTx1" presStyleLbl="revTx" presStyleIdx="1" presStyleCnt="3">
        <dgm:presLayoutVars>
          <dgm:bulletEnabled val="1"/>
        </dgm:presLayoutVars>
      </dgm:prSet>
      <dgm:spPr/>
    </dgm:pt>
    <dgm:pt modelId="{D21E8DBB-6A96-4B81-A829-BAE4216B8BA3}" type="pres">
      <dgm:prSet presAssocID="{EADAA6A9-4C71-417D-9B05-804C94F0D3CA}" presName="c1" presStyleLbl="node1" presStyleIdx="0" presStyleCnt="19"/>
      <dgm:spPr/>
    </dgm:pt>
    <dgm:pt modelId="{E211FF83-7CA1-45DB-89E7-8D3E67E432F5}" type="pres">
      <dgm:prSet presAssocID="{EADAA6A9-4C71-417D-9B05-804C94F0D3CA}" presName="c2" presStyleLbl="node1" presStyleIdx="1" presStyleCnt="19"/>
      <dgm:spPr/>
    </dgm:pt>
    <dgm:pt modelId="{ECC91956-E2AF-4C8A-AC1D-6F088ED1DD23}" type="pres">
      <dgm:prSet presAssocID="{EADAA6A9-4C71-417D-9B05-804C94F0D3CA}" presName="c3" presStyleLbl="node1" presStyleIdx="2" presStyleCnt="19"/>
      <dgm:spPr/>
    </dgm:pt>
    <dgm:pt modelId="{E1E780BA-65D5-45BC-BC29-1CDE185D8EB6}" type="pres">
      <dgm:prSet presAssocID="{EADAA6A9-4C71-417D-9B05-804C94F0D3CA}" presName="c4" presStyleLbl="node1" presStyleIdx="3" presStyleCnt="19"/>
      <dgm:spPr/>
    </dgm:pt>
    <dgm:pt modelId="{BC06FBF3-C2B5-42A9-9734-96D0F501A0BC}" type="pres">
      <dgm:prSet presAssocID="{EADAA6A9-4C71-417D-9B05-804C94F0D3CA}" presName="c5" presStyleLbl="node1" presStyleIdx="4" presStyleCnt="19"/>
      <dgm:spPr/>
    </dgm:pt>
    <dgm:pt modelId="{36943F5A-0D37-4385-9E3D-789AEC9CC904}" type="pres">
      <dgm:prSet presAssocID="{EADAA6A9-4C71-417D-9B05-804C94F0D3CA}" presName="c6" presStyleLbl="node1" presStyleIdx="5" presStyleCnt="19"/>
      <dgm:spPr/>
    </dgm:pt>
    <dgm:pt modelId="{695EF99B-F8FB-420E-A345-A71D27B47D52}" type="pres">
      <dgm:prSet presAssocID="{EADAA6A9-4C71-417D-9B05-804C94F0D3CA}" presName="c7" presStyleLbl="node1" presStyleIdx="6" presStyleCnt="19"/>
      <dgm:spPr/>
    </dgm:pt>
    <dgm:pt modelId="{05CD6FF9-3A46-47FA-953A-B8DE9AD54FD0}" type="pres">
      <dgm:prSet presAssocID="{EADAA6A9-4C71-417D-9B05-804C94F0D3CA}" presName="c8" presStyleLbl="node1" presStyleIdx="7" presStyleCnt="19"/>
      <dgm:spPr/>
    </dgm:pt>
    <dgm:pt modelId="{4492CB9C-2797-4556-BB12-0852A7843745}" type="pres">
      <dgm:prSet presAssocID="{EADAA6A9-4C71-417D-9B05-804C94F0D3CA}" presName="c9" presStyleLbl="node1" presStyleIdx="8" presStyleCnt="19"/>
      <dgm:spPr/>
    </dgm:pt>
    <dgm:pt modelId="{6A05D7B5-145F-4B0F-B0F7-FDBE0CCA068F}" type="pres">
      <dgm:prSet presAssocID="{EADAA6A9-4C71-417D-9B05-804C94F0D3CA}" presName="c10" presStyleLbl="node1" presStyleIdx="9" presStyleCnt="19"/>
      <dgm:spPr/>
    </dgm:pt>
    <dgm:pt modelId="{94585675-E1D1-4984-96CD-6BE72E7685CD}" type="pres">
      <dgm:prSet presAssocID="{EADAA6A9-4C71-417D-9B05-804C94F0D3CA}" presName="c11" presStyleLbl="node1" presStyleIdx="10" presStyleCnt="19"/>
      <dgm:spPr/>
    </dgm:pt>
    <dgm:pt modelId="{95479979-3F29-47C1-9E8F-532D15C6B4D7}" type="pres">
      <dgm:prSet presAssocID="{EADAA6A9-4C71-417D-9B05-804C94F0D3CA}" presName="c12" presStyleLbl="node1" presStyleIdx="11" presStyleCnt="19"/>
      <dgm:spPr/>
    </dgm:pt>
    <dgm:pt modelId="{EC69A5F2-EC47-4809-9368-741FBF20251A}" type="pres">
      <dgm:prSet presAssocID="{EADAA6A9-4C71-417D-9B05-804C94F0D3CA}" presName="c13" presStyleLbl="node1" presStyleIdx="12" presStyleCnt="19"/>
      <dgm:spPr/>
    </dgm:pt>
    <dgm:pt modelId="{1930D6CA-3681-45CC-B4E2-1C9BF6E458C4}" type="pres">
      <dgm:prSet presAssocID="{EADAA6A9-4C71-417D-9B05-804C94F0D3CA}" presName="c14" presStyleLbl="node1" presStyleIdx="13" presStyleCnt="19"/>
      <dgm:spPr/>
    </dgm:pt>
    <dgm:pt modelId="{12FAFFCB-9A00-4C21-88F4-5ED68A99B05D}" type="pres">
      <dgm:prSet presAssocID="{EADAA6A9-4C71-417D-9B05-804C94F0D3CA}" presName="c15" presStyleLbl="node1" presStyleIdx="14" presStyleCnt="19"/>
      <dgm:spPr/>
    </dgm:pt>
    <dgm:pt modelId="{69BABC8F-FF5E-43F9-94B4-2C974D9A7AA6}" type="pres">
      <dgm:prSet presAssocID="{EADAA6A9-4C71-417D-9B05-804C94F0D3CA}" presName="c16" presStyleLbl="node1" presStyleIdx="15" presStyleCnt="19"/>
      <dgm:spPr/>
    </dgm:pt>
    <dgm:pt modelId="{B54D2387-35C9-44F0-ACF7-EF1799EE0033}" type="pres">
      <dgm:prSet presAssocID="{EADAA6A9-4C71-417D-9B05-804C94F0D3CA}" presName="c17" presStyleLbl="node1" presStyleIdx="16" presStyleCnt="19" custLinFactNeighborX="-9713" custLinFactNeighborY="389"/>
      <dgm:spPr/>
    </dgm:pt>
    <dgm:pt modelId="{D879A5D8-730E-4AC1-899D-2813061A4F5A}" type="pres">
      <dgm:prSet presAssocID="{EADAA6A9-4C71-417D-9B05-804C94F0D3CA}" presName="c18" presStyleLbl="node1" presStyleIdx="17" presStyleCnt="19"/>
      <dgm:spPr/>
    </dgm:pt>
    <dgm:pt modelId="{8A00773F-B370-455C-96CD-ECD5D7C62889}" type="pres">
      <dgm:prSet presAssocID="{37824C4E-1526-4744-BACD-C4C88A9944AE}" presName="chevronComposite1" presStyleCnt="0"/>
      <dgm:spPr/>
    </dgm:pt>
    <dgm:pt modelId="{075348ED-C64E-420D-B418-EBDF2A09C3EF}" type="pres">
      <dgm:prSet presAssocID="{37824C4E-1526-4744-BACD-C4C88A9944AE}" presName="chevron1" presStyleLbl="sibTrans2D1" presStyleIdx="0" presStyleCnt="2"/>
      <dgm:spPr/>
    </dgm:pt>
    <dgm:pt modelId="{B64555BF-3FCC-4A62-8939-F17694D1BCB4}" type="pres">
      <dgm:prSet presAssocID="{37824C4E-1526-4744-BACD-C4C88A9944AE}" presName="spChevron1" presStyleCnt="0"/>
      <dgm:spPr/>
    </dgm:pt>
    <dgm:pt modelId="{6D3E452D-31A4-4C89-9D3F-A1F65C4B619E}" type="pres">
      <dgm:prSet presAssocID="{37824C4E-1526-4744-BACD-C4C88A9944AE}" presName="overlap" presStyleCnt="0"/>
      <dgm:spPr/>
    </dgm:pt>
    <dgm:pt modelId="{92020507-5EB5-4D8F-AF28-BAE74EA80F8B}" type="pres">
      <dgm:prSet presAssocID="{37824C4E-1526-4744-BACD-C4C88A9944AE}" presName="chevronComposite2" presStyleCnt="0"/>
      <dgm:spPr/>
    </dgm:pt>
    <dgm:pt modelId="{7157B6A1-1F8C-4CF3-A427-904F27C52AC0}" type="pres">
      <dgm:prSet presAssocID="{37824C4E-1526-4744-BACD-C4C88A9944AE}" presName="chevron2" presStyleLbl="sibTrans2D1" presStyleIdx="1" presStyleCnt="2"/>
      <dgm:spPr/>
    </dgm:pt>
    <dgm:pt modelId="{5FDB5896-D72C-4EDB-8E61-1C14FC3D720F}" type="pres">
      <dgm:prSet presAssocID="{37824C4E-1526-4744-BACD-C4C88A9944AE}" presName="spChevron2" presStyleCnt="0"/>
      <dgm:spPr/>
    </dgm:pt>
    <dgm:pt modelId="{5ED4A1E6-5EDC-4867-B869-C7DC1F54BD0B}" type="pres">
      <dgm:prSet presAssocID="{9FE159EB-B75A-44E9-BF33-17C973E681C4}" presName="last" presStyleCnt="0"/>
      <dgm:spPr/>
    </dgm:pt>
    <dgm:pt modelId="{B5CB5CED-CD4D-4498-B5BE-01366039CCA4}" type="pres">
      <dgm:prSet presAssocID="{9FE159EB-B75A-44E9-BF33-17C973E681C4}" presName="circleTx" presStyleLbl="node1" presStyleIdx="18" presStyleCnt="19"/>
      <dgm:spPr/>
    </dgm:pt>
    <dgm:pt modelId="{DF519F7C-C04C-4FF0-BCA0-75C8D40870F0}" type="pres">
      <dgm:prSet presAssocID="{9FE159EB-B75A-44E9-BF33-17C973E681C4}" presName="desTxN" presStyleLbl="revTx" presStyleIdx="2" presStyleCnt="3">
        <dgm:presLayoutVars>
          <dgm:bulletEnabled val="1"/>
        </dgm:presLayoutVars>
      </dgm:prSet>
      <dgm:spPr/>
    </dgm:pt>
    <dgm:pt modelId="{6D7DAAB6-8D10-4DA2-8FD5-18C8EA970DF3}" type="pres">
      <dgm:prSet presAssocID="{9FE159EB-B75A-44E9-BF33-17C973E681C4}" presName="spN" presStyleCnt="0"/>
      <dgm:spPr/>
    </dgm:pt>
  </dgm:ptLst>
  <dgm:cxnLst>
    <dgm:cxn modelId="{3635A00D-42FD-4FC0-85C9-690B1974D826}" srcId="{D3C92BBA-E07C-40FF-BBD8-E2FC7102E5AD}" destId="{EADAA6A9-4C71-417D-9B05-804C94F0D3CA}" srcOrd="0" destOrd="0" parTransId="{8610746C-208B-4652-9600-441C6966D83E}" sibTransId="{37824C4E-1526-4744-BACD-C4C88A9944AE}"/>
    <dgm:cxn modelId="{7C09593E-0CC4-4130-A9F2-F2DAD7260BEA}" srcId="{EADAA6A9-4C71-417D-9B05-804C94F0D3CA}" destId="{515013C9-371A-496C-9D54-3887822BA370}" srcOrd="0" destOrd="0" parTransId="{E5AF39F3-1E8E-41D2-A5A1-390C3FAD85A5}" sibTransId="{9CF49988-969F-4E8D-B5A0-92A2FDEDD2BE}"/>
    <dgm:cxn modelId="{640B2D64-1B14-42FA-BB04-AAEFFA586D28}" type="presOf" srcId="{515013C9-371A-496C-9D54-3887822BA370}" destId="{77095E61-4C50-42D5-B34B-3BB83649B5FC}" srcOrd="0" destOrd="0" presId="urn:microsoft.com/office/officeart/2009/3/layout/RandomtoResultProcess"/>
    <dgm:cxn modelId="{02EADD68-C8E4-4825-9359-4DC81DA2D1D7}" srcId="{9FE159EB-B75A-44E9-BF33-17C973E681C4}" destId="{607ED279-ADA5-41D9-99A7-704301C7F788}" srcOrd="0" destOrd="0" parTransId="{B78016F2-0CBB-4E77-A6D4-51ED18786326}" sibTransId="{8190B1E4-55A2-4714-BAF0-E74D52D22774}"/>
    <dgm:cxn modelId="{9BE0586C-FF94-40CE-8A32-F5B37AE1CD44}" type="presOf" srcId="{9FE159EB-B75A-44E9-BF33-17C973E681C4}" destId="{B5CB5CED-CD4D-4498-B5BE-01366039CCA4}" srcOrd="0" destOrd="0" presId="urn:microsoft.com/office/officeart/2009/3/layout/RandomtoResultProcess"/>
    <dgm:cxn modelId="{347E1497-3F56-4A11-A4CF-06E16896E210}" type="presOf" srcId="{D3C92BBA-E07C-40FF-BBD8-E2FC7102E5AD}" destId="{56D90F80-D001-47D5-9064-49194CFD623D}" srcOrd="0" destOrd="0" presId="urn:microsoft.com/office/officeart/2009/3/layout/RandomtoResultProcess"/>
    <dgm:cxn modelId="{DDF232BB-2DC3-4E06-AA5E-FABE2CC7CBA2}" srcId="{D3C92BBA-E07C-40FF-BBD8-E2FC7102E5AD}" destId="{9FE159EB-B75A-44E9-BF33-17C973E681C4}" srcOrd="1" destOrd="0" parTransId="{96E506F1-4C12-407E-80FD-22BB2B56514C}" sibTransId="{8F07D5AD-CDFB-4A81-AFE7-45DE0CC3DB14}"/>
    <dgm:cxn modelId="{887F3CBF-8E02-427D-8A41-D21DE1AAC3CF}" type="presOf" srcId="{607ED279-ADA5-41D9-99A7-704301C7F788}" destId="{DF519F7C-C04C-4FF0-BCA0-75C8D40870F0}" srcOrd="0" destOrd="0" presId="urn:microsoft.com/office/officeart/2009/3/layout/RandomtoResultProcess"/>
    <dgm:cxn modelId="{20F09DC3-4D43-4CAE-8255-2F69E5757D59}" type="presOf" srcId="{EADAA6A9-4C71-417D-9B05-804C94F0D3CA}" destId="{17084EF3-89C6-4BE0-B1B9-1E95E76F7D8F}" srcOrd="0" destOrd="0" presId="urn:microsoft.com/office/officeart/2009/3/layout/RandomtoResultProcess"/>
    <dgm:cxn modelId="{6CE1EF54-1C2E-4AEB-AB75-36F1E9DDABA5}" type="presParOf" srcId="{56D90F80-D001-47D5-9064-49194CFD623D}" destId="{57B1A98D-C95B-4BC7-9DC4-E08047E8D0F8}" srcOrd="0" destOrd="0" presId="urn:microsoft.com/office/officeart/2009/3/layout/RandomtoResultProcess"/>
    <dgm:cxn modelId="{CF5E6704-E476-438A-A12F-10C36EC677FB}" type="presParOf" srcId="{57B1A98D-C95B-4BC7-9DC4-E08047E8D0F8}" destId="{17084EF3-89C6-4BE0-B1B9-1E95E76F7D8F}" srcOrd="0" destOrd="0" presId="urn:microsoft.com/office/officeart/2009/3/layout/RandomtoResultProcess"/>
    <dgm:cxn modelId="{0013704A-A7BB-4C31-8E4A-15F04F17E21C}" type="presParOf" srcId="{57B1A98D-C95B-4BC7-9DC4-E08047E8D0F8}" destId="{77095E61-4C50-42D5-B34B-3BB83649B5FC}" srcOrd="1" destOrd="0" presId="urn:microsoft.com/office/officeart/2009/3/layout/RandomtoResultProcess"/>
    <dgm:cxn modelId="{09B2DAF0-06C9-4E7F-A6EC-60D4E6AB2381}" type="presParOf" srcId="{57B1A98D-C95B-4BC7-9DC4-E08047E8D0F8}" destId="{D21E8DBB-6A96-4B81-A829-BAE4216B8BA3}" srcOrd="2" destOrd="0" presId="urn:microsoft.com/office/officeart/2009/3/layout/RandomtoResultProcess"/>
    <dgm:cxn modelId="{C75757D3-3A2F-41CF-BFE4-62759C3A1CE5}" type="presParOf" srcId="{57B1A98D-C95B-4BC7-9DC4-E08047E8D0F8}" destId="{E211FF83-7CA1-45DB-89E7-8D3E67E432F5}" srcOrd="3" destOrd="0" presId="urn:microsoft.com/office/officeart/2009/3/layout/RandomtoResultProcess"/>
    <dgm:cxn modelId="{BAF01839-65C0-498D-AEE9-5C65E2830652}" type="presParOf" srcId="{57B1A98D-C95B-4BC7-9DC4-E08047E8D0F8}" destId="{ECC91956-E2AF-4C8A-AC1D-6F088ED1DD23}" srcOrd="4" destOrd="0" presId="urn:microsoft.com/office/officeart/2009/3/layout/RandomtoResultProcess"/>
    <dgm:cxn modelId="{F8CA195A-8404-4D4A-873B-92BD843CCDD2}" type="presParOf" srcId="{57B1A98D-C95B-4BC7-9DC4-E08047E8D0F8}" destId="{E1E780BA-65D5-45BC-BC29-1CDE185D8EB6}" srcOrd="5" destOrd="0" presId="urn:microsoft.com/office/officeart/2009/3/layout/RandomtoResultProcess"/>
    <dgm:cxn modelId="{09540603-5A2C-43C5-9F52-403FEDE612D1}" type="presParOf" srcId="{57B1A98D-C95B-4BC7-9DC4-E08047E8D0F8}" destId="{BC06FBF3-C2B5-42A9-9734-96D0F501A0BC}" srcOrd="6" destOrd="0" presId="urn:microsoft.com/office/officeart/2009/3/layout/RandomtoResultProcess"/>
    <dgm:cxn modelId="{C8154BEE-3492-48E3-8008-233106ADCBA9}" type="presParOf" srcId="{57B1A98D-C95B-4BC7-9DC4-E08047E8D0F8}" destId="{36943F5A-0D37-4385-9E3D-789AEC9CC904}" srcOrd="7" destOrd="0" presId="urn:microsoft.com/office/officeart/2009/3/layout/RandomtoResultProcess"/>
    <dgm:cxn modelId="{0FE86B10-7F25-43BB-9BA6-F4D2DB9ED7AA}" type="presParOf" srcId="{57B1A98D-C95B-4BC7-9DC4-E08047E8D0F8}" destId="{695EF99B-F8FB-420E-A345-A71D27B47D52}" srcOrd="8" destOrd="0" presId="urn:microsoft.com/office/officeart/2009/3/layout/RandomtoResultProcess"/>
    <dgm:cxn modelId="{FB9D6C8E-7DCD-419A-95C8-B26764D540B1}" type="presParOf" srcId="{57B1A98D-C95B-4BC7-9DC4-E08047E8D0F8}" destId="{05CD6FF9-3A46-47FA-953A-B8DE9AD54FD0}" srcOrd="9" destOrd="0" presId="urn:microsoft.com/office/officeart/2009/3/layout/RandomtoResultProcess"/>
    <dgm:cxn modelId="{F051FCCB-ABCA-4A51-B94A-39D7FA661F68}" type="presParOf" srcId="{57B1A98D-C95B-4BC7-9DC4-E08047E8D0F8}" destId="{4492CB9C-2797-4556-BB12-0852A7843745}" srcOrd="10" destOrd="0" presId="urn:microsoft.com/office/officeart/2009/3/layout/RandomtoResultProcess"/>
    <dgm:cxn modelId="{E2CDAC6A-B39B-4124-BCE9-F89A8A476C2C}" type="presParOf" srcId="{57B1A98D-C95B-4BC7-9DC4-E08047E8D0F8}" destId="{6A05D7B5-145F-4B0F-B0F7-FDBE0CCA068F}" srcOrd="11" destOrd="0" presId="urn:microsoft.com/office/officeart/2009/3/layout/RandomtoResultProcess"/>
    <dgm:cxn modelId="{C3538369-770B-4A01-8C3C-4CC333B1A930}" type="presParOf" srcId="{57B1A98D-C95B-4BC7-9DC4-E08047E8D0F8}" destId="{94585675-E1D1-4984-96CD-6BE72E7685CD}" srcOrd="12" destOrd="0" presId="urn:microsoft.com/office/officeart/2009/3/layout/RandomtoResultProcess"/>
    <dgm:cxn modelId="{29A23A54-08F1-4120-98CF-C74C12B16D45}" type="presParOf" srcId="{57B1A98D-C95B-4BC7-9DC4-E08047E8D0F8}" destId="{95479979-3F29-47C1-9E8F-532D15C6B4D7}" srcOrd="13" destOrd="0" presId="urn:microsoft.com/office/officeart/2009/3/layout/RandomtoResultProcess"/>
    <dgm:cxn modelId="{CAE614CD-EDCC-4C3F-9104-D21867F60761}" type="presParOf" srcId="{57B1A98D-C95B-4BC7-9DC4-E08047E8D0F8}" destId="{EC69A5F2-EC47-4809-9368-741FBF20251A}" srcOrd="14" destOrd="0" presId="urn:microsoft.com/office/officeart/2009/3/layout/RandomtoResultProcess"/>
    <dgm:cxn modelId="{D27F030E-5492-47E1-B299-0217C81A6CBE}" type="presParOf" srcId="{57B1A98D-C95B-4BC7-9DC4-E08047E8D0F8}" destId="{1930D6CA-3681-45CC-B4E2-1C9BF6E458C4}" srcOrd="15" destOrd="0" presId="urn:microsoft.com/office/officeart/2009/3/layout/RandomtoResultProcess"/>
    <dgm:cxn modelId="{C92FD445-0F39-435C-85F9-F6147F45EE1E}" type="presParOf" srcId="{57B1A98D-C95B-4BC7-9DC4-E08047E8D0F8}" destId="{12FAFFCB-9A00-4C21-88F4-5ED68A99B05D}" srcOrd="16" destOrd="0" presId="urn:microsoft.com/office/officeart/2009/3/layout/RandomtoResultProcess"/>
    <dgm:cxn modelId="{CC881EC7-C6E2-444B-BD36-25FE4177A88B}" type="presParOf" srcId="{57B1A98D-C95B-4BC7-9DC4-E08047E8D0F8}" destId="{69BABC8F-FF5E-43F9-94B4-2C974D9A7AA6}" srcOrd="17" destOrd="0" presId="urn:microsoft.com/office/officeart/2009/3/layout/RandomtoResultProcess"/>
    <dgm:cxn modelId="{EF49BD5B-FDCB-40FB-8F17-EF68EE7B421D}" type="presParOf" srcId="{57B1A98D-C95B-4BC7-9DC4-E08047E8D0F8}" destId="{B54D2387-35C9-44F0-ACF7-EF1799EE0033}" srcOrd="18" destOrd="0" presId="urn:microsoft.com/office/officeart/2009/3/layout/RandomtoResultProcess"/>
    <dgm:cxn modelId="{65FAD85D-735C-449B-A4F6-77EA983E4ABA}" type="presParOf" srcId="{57B1A98D-C95B-4BC7-9DC4-E08047E8D0F8}" destId="{D879A5D8-730E-4AC1-899D-2813061A4F5A}" srcOrd="19" destOrd="0" presId="urn:microsoft.com/office/officeart/2009/3/layout/RandomtoResultProcess"/>
    <dgm:cxn modelId="{F85F2C0F-FD66-45F9-A6A8-7879626F22FB}" type="presParOf" srcId="{56D90F80-D001-47D5-9064-49194CFD623D}" destId="{8A00773F-B370-455C-96CD-ECD5D7C62889}" srcOrd="1" destOrd="0" presId="urn:microsoft.com/office/officeart/2009/3/layout/RandomtoResultProcess"/>
    <dgm:cxn modelId="{DC956E56-C334-4F39-91F3-510FC096B319}" type="presParOf" srcId="{8A00773F-B370-455C-96CD-ECD5D7C62889}" destId="{075348ED-C64E-420D-B418-EBDF2A09C3EF}" srcOrd="0" destOrd="0" presId="urn:microsoft.com/office/officeart/2009/3/layout/RandomtoResultProcess"/>
    <dgm:cxn modelId="{E59589A5-7D4E-4587-AB50-FF0C59B77A9D}" type="presParOf" srcId="{8A00773F-B370-455C-96CD-ECD5D7C62889}" destId="{B64555BF-3FCC-4A62-8939-F17694D1BCB4}" srcOrd="1" destOrd="0" presId="urn:microsoft.com/office/officeart/2009/3/layout/RandomtoResultProcess"/>
    <dgm:cxn modelId="{BEE39A99-C56B-408C-AE45-EC28ECFE4DC1}" type="presParOf" srcId="{56D90F80-D001-47D5-9064-49194CFD623D}" destId="{6D3E452D-31A4-4C89-9D3F-A1F65C4B619E}" srcOrd="2" destOrd="0" presId="urn:microsoft.com/office/officeart/2009/3/layout/RandomtoResultProcess"/>
    <dgm:cxn modelId="{D3E3F22A-CB57-4777-A929-09AA6376CE73}" type="presParOf" srcId="{56D90F80-D001-47D5-9064-49194CFD623D}" destId="{92020507-5EB5-4D8F-AF28-BAE74EA80F8B}" srcOrd="3" destOrd="0" presId="urn:microsoft.com/office/officeart/2009/3/layout/RandomtoResultProcess"/>
    <dgm:cxn modelId="{90C30F93-6C28-449A-8730-1B7EA8859DA9}" type="presParOf" srcId="{92020507-5EB5-4D8F-AF28-BAE74EA80F8B}" destId="{7157B6A1-1F8C-4CF3-A427-904F27C52AC0}" srcOrd="0" destOrd="0" presId="urn:microsoft.com/office/officeart/2009/3/layout/RandomtoResultProcess"/>
    <dgm:cxn modelId="{4C1CC79E-EBD7-4007-97CC-3B623626FF86}" type="presParOf" srcId="{92020507-5EB5-4D8F-AF28-BAE74EA80F8B}" destId="{5FDB5896-D72C-4EDB-8E61-1C14FC3D720F}" srcOrd="1" destOrd="0" presId="urn:microsoft.com/office/officeart/2009/3/layout/RandomtoResultProcess"/>
    <dgm:cxn modelId="{FCB5495A-FE57-49E8-8D6C-FCBA46D12263}" type="presParOf" srcId="{56D90F80-D001-47D5-9064-49194CFD623D}" destId="{5ED4A1E6-5EDC-4867-B869-C7DC1F54BD0B}" srcOrd="4" destOrd="0" presId="urn:microsoft.com/office/officeart/2009/3/layout/RandomtoResultProcess"/>
    <dgm:cxn modelId="{CB7986CB-6218-4C3B-B0C2-29C007BA7B83}" type="presParOf" srcId="{5ED4A1E6-5EDC-4867-B869-C7DC1F54BD0B}" destId="{B5CB5CED-CD4D-4498-B5BE-01366039CCA4}" srcOrd="0" destOrd="0" presId="urn:microsoft.com/office/officeart/2009/3/layout/RandomtoResultProcess"/>
    <dgm:cxn modelId="{928338E3-21D2-4A29-A4A6-46D1DE43DE69}" type="presParOf" srcId="{5ED4A1E6-5EDC-4867-B869-C7DC1F54BD0B}" destId="{DF519F7C-C04C-4FF0-BCA0-75C8D40870F0}" srcOrd="1" destOrd="0" presId="urn:microsoft.com/office/officeart/2009/3/layout/RandomtoResultProcess"/>
    <dgm:cxn modelId="{A2BC9401-FF30-4133-829C-EC53B67713F7}" type="presParOf" srcId="{5ED4A1E6-5EDC-4867-B869-C7DC1F54BD0B}" destId="{6D7DAAB6-8D10-4DA2-8FD5-18C8EA970DF3}" srcOrd="2" destOrd="0" presId="urn:microsoft.com/office/officeart/2009/3/layout/RandomtoResult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A337EEFE-4937-42C8-8F3E-41D65AB34048}" type="doc">
      <dgm:prSet loTypeId="urn:microsoft.com/office/officeart/2005/8/layout/cycle2" loCatId="cycle" qsTypeId="urn:microsoft.com/office/officeart/2005/8/quickstyle/3d5" qsCatId="3D" csTypeId="urn:microsoft.com/office/officeart/2005/8/colors/accent1_2" csCatId="accent1"/>
      <dgm:spPr/>
      <dgm:t>
        <a:bodyPr/>
        <a:lstStyle/>
        <a:p>
          <a:endParaRPr lang="en-GB"/>
        </a:p>
      </dgm:t>
    </dgm:pt>
    <dgm:pt modelId="{5C43C901-5453-430F-A030-9FAAA8F94E9B}">
      <dgm:prSet/>
      <dgm:spPr/>
      <dgm:t>
        <a:bodyPr/>
        <a:lstStyle/>
        <a:p>
          <a:r>
            <a:rPr lang="en-US" b="1"/>
            <a:t>Disable Auditing</a:t>
          </a:r>
          <a:endParaRPr lang="en-GB"/>
        </a:p>
      </dgm:t>
    </dgm:pt>
    <dgm:pt modelId="{76F434BD-5EC4-4247-AFA1-0A5928E84E18}" type="parTrans" cxnId="{4401B61B-9E15-453B-92DA-84B4C1E65C50}">
      <dgm:prSet/>
      <dgm:spPr/>
      <dgm:t>
        <a:bodyPr/>
        <a:lstStyle/>
        <a:p>
          <a:endParaRPr lang="en-GB"/>
        </a:p>
      </dgm:t>
    </dgm:pt>
    <dgm:pt modelId="{0EAAC3BA-C436-4607-8AA4-D660C8A3785E}" type="sibTrans" cxnId="{4401B61B-9E15-453B-92DA-84B4C1E65C50}">
      <dgm:prSet/>
      <dgm:spPr/>
      <dgm:t>
        <a:bodyPr/>
        <a:lstStyle/>
        <a:p>
          <a:endParaRPr lang="en-GB"/>
        </a:p>
      </dgm:t>
    </dgm:pt>
    <dgm:pt modelId="{0B346D15-21E0-4DD4-8C47-77B28F1E0DCE}">
      <dgm:prSet/>
      <dgm:spPr/>
      <dgm:t>
        <a:bodyPr/>
        <a:lstStyle/>
        <a:p>
          <a:r>
            <a:rPr lang="en-US" b="1"/>
            <a:t>Clearing Logs</a:t>
          </a:r>
          <a:endParaRPr lang="en-GB"/>
        </a:p>
      </dgm:t>
    </dgm:pt>
    <dgm:pt modelId="{CB97B7D1-CCD2-4B27-AF45-F2A9D82933E1}" type="parTrans" cxnId="{10A4EE21-D0DB-409B-9BEB-5EA1C6E9BE6B}">
      <dgm:prSet/>
      <dgm:spPr/>
      <dgm:t>
        <a:bodyPr/>
        <a:lstStyle/>
        <a:p>
          <a:endParaRPr lang="en-GB"/>
        </a:p>
      </dgm:t>
    </dgm:pt>
    <dgm:pt modelId="{53A38E5C-7EC1-4144-947A-8B0E7FFD2DA2}" type="sibTrans" cxnId="{10A4EE21-D0DB-409B-9BEB-5EA1C6E9BE6B}">
      <dgm:prSet/>
      <dgm:spPr/>
      <dgm:t>
        <a:bodyPr/>
        <a:lstStyle/>
        <a:p>
          <a:endParaRPr lang="en-GB"/>
        </a:p>
      </dgm:t>
    </dgm:pt>
    <dgm:pt modelId="{5EDAD05E-1DAC-4FF4-AEA8-EC651A4299A9}">
      <dgm:prSet/>
      <dgm:spPr/>
      <dgm:t>
        <a:bodyPr/>
        <a:lstStyle/>
        <a:p>
          <a:r>
            <a:rPr lang="en-US" b="1"/>
            <a:t>Manipulating Logs</a:t>
          </a:r>
          <a:endParaRPr lang="en-GB"/>
        </a:p>
      </dgm:t>
    </dgm:pt>
    <dgm:pt modelId="{4C71EFD9-A020-40E8-BD5F-F6644A4D410C}" type="parTrans" cxnId="{E75C9D25-478A-490A-94F5-1237332DA4D5}">
      <dgm:prSet/>
      <dgm:spPr/>
      <dgm:t>
        <a:bodyPr/>
        <a:lstStyle/>
        <a:p>
          <a:endParaRPr lang="en-GB"/>
        </a:p>
      </dgm:t>
    </dgm:pt>
    <dgm:pt modelId="{D2D701EE-4570-4364-8623-6D435787B535}" type="sibTrans" cxnId="{E75C9D25-478A-490A-94F5-1237332DA4D5}">
      <dgm:prSet/>
      <dgm:spPr/>
      <dgm:t>
        <a:bodyPr/>
        <a:lstStyle/>
        <a:p>
          <a:endParaRPr lang="en-GB"/>
        </a:p>
      </dgm:t>
    </dgm:pt>
    <dgm:pt modelId="{4338EACF-970A-4096-BBFA-3166E55FC6F8}" type="pres">
      <dgm:prSet presAssocID="{A337EEFE-4937-42C8-8F3E-41D65AB34048}" presName="cycle" presStyleCnt="0">
        <dgm:presLayoutVars>
          <dgm:dir/>
          <dgm:resizeHandles val="exact"/>
        </dgm:presLayoutVars>
      </dgm:prSet>
      <dgm:spPr/>
    </dgm:pt>
    <dgm:pt modelId="{5D72F1FF-0BFE-4C7D-809C-926A143C1220}" type="pres">
      <dgm:prSet presAssocID="{5C43C901-5453-430F-A030-9FAAA8F94E9B}" presName="node" presStyleLbl="node1" presStyleIdx="0" presStyleCnt="3">
        <dgm:presLayoutVars>
          <dgm:bulletEnabled val="1"/>
        </dgm:presLayoutVars>
      </dgm:prSet>
      <dgm:spPr/>
    </dgm:pt>
    <dgm:pt modelId="{E8151858-4CDA-436C-8079-316E716B741D}" type="pres">
      <dgm:prSet presAssocID="{0EAAC3BA-C436-4607-8AA4-D660C8A3785E}" presName="sibTrans" presStyleLbl="sibTrans2D1" presStyleIdx="0" presStyleCnt="3"/>
      <dgm:spPr/>
    </dgm:pt>
    <dgm:pt modelId="{0C9AF2B6-F383-4BD7-AD1C-C84FA3458A1D}" type="pres">
      <dgm:prSet presAssocID="{0EAAC3BA-C436-4607-8AA4-D660C8A3785E}" presName="connectorText" presStyleLbl="sibTrans2D1" presStyleIdx="0" presStyleCnt="3"/>
      <dgm:spPr/>
    </dgm:pt>
    <dgm:pt modelId="{799412E1-F76F-4649-B648-DA9C03C7DE69}" type="pres">
      <dgm:prSet presAssocID="{0B346D15-21E0-4DD4-8C47-77B28F1E0DCE}" presName="node" presStyleLbl="node1" presStyleIdx="1" presStyleCnt="3">
        <dgm:presLayoutVars>
          <dgm:bulletEnabled val="1"/>
        </dgm:presLayoutVars>
      </dgm:prSet>
      <dgm:spPr/>
    </dgm:pt>
    <dgm:pt modelId="{B430678A-DF96-43D8-BDB4-3DD9223E7687}" type="pres">
      <dgm:prSet presAssocID="{53A38E5C-7EC1-4144-947A-8B0E7FFD2DA2}" presName="sibTrans" presStyleLbl="sibTrans2D1" presStyleIdx="1" presStyleCnt="3"/>
      <dgm:spPr/>
    </dgm:pt>
    <dgm:pt modelId="{87B2CF17-E1D0-4EB2-B263-D025DA430D4C}" type="pres">
      <dgm:prSet presAssocID="{53A38E5C-7EC1-4144-947A-8B0E7FFD2DA2}" presName="connectorText" presStyleLbl="sibTrans2D1" presStyleIdx="1" presStyleCnt="3"/>
      <dgm:spPr/>
    </dgm:pt>
    <dgm:pt modelId="{8DD5FA62-E288-48BF-98E6-D2C6070D70FB}" type="pres">
      <dgm:prSet presAssocID="{5EDAD05E-1DAC-4FF4-AEA8-EC651A4299A9}" presName="node" presStyleLbl="node1" presStyleIdx="2" presStyleCnt="3">
        <dgm:presLayoutVars>
          <dgm:bulletEnabled val="1"/>
        </dgm:presLayoutVars>
      </dgm:prSet>
      <dgm:spPr/>
    </dgm:pt>
    <dgm:pt modelId="{0E215AA4-E6D8-4068-AC77-545C307DA271}" type="pres">
      <dgm:prSet presAssocID="{D2D701EE-4570-4364-8623-6D435787B535}" presName="sibTrans" presStyleLbl="sibTrans2D1" presStyleIdx="2" presStyleCnt="3"/>
      <dgm:spPr/>
    </dgm:pt>
    <dgm:pt modelId="{14D2A9AD-299C-4F8A-AF1E-0F986C0F8E8F}" type="pres">
      <dgm:prSet presAssocID="{D2D701EE-4570-4364-8623-6D435787B535}" presName="connectorText" presStyleLbl="sibTrans2D1" presStyleIdx="2" presStyleCnt="3"/>
      <dgm:spPr/>
    </dgm:pt>
  </dgm:ptLst>
  <dgm:cxnLst>
    <dgm:cxn modelId="{4401B61B-9E15-453B-92DA-84B4C1E65C50}" srcId="{A337EEFE-4937-42C8-8F3E-41D65AB34048}" destId="{5C43C901-5453-430F-A030-9FAAA8F94E9B}" srcOrd="0" destOrd="0" parTransId="{76F434BD-5EC4-4247-AFA1-0A5928E84E18}" sibTransId="{0EAAC3BA-C436-4607-8AA4-D660C8A3785E}"/>
    <dgm:cxn modelId="{10A4EE21-D0DB-409B-9BEB-5EA1C6E9BE6B}" srcId="{A337EEFE-4937-42C8-8F3E-41D65AB34048}" destId="{0B346D15-21E0-4DD4-8C47-77B28F1E0DCE}" srcOrd="1" destOrd="0" parTransId="{CB97B7D1-CCD2-4B27-AF45-F2A9D82933E1}" sibTransId="{53A38E5C-7EC1-4144-947A-8B0E7FFD2DA2}"/>
    <dgm:cxn modelId="{E75C9D25-478A-490A-94F5-1237332DA4D5}" srcId="{A337EEFE-4937-42C8-8F3E-41D65AB34048}" destId="{5EDAD05E-1DAC-4FF4-AEA8-EC651A4299A9}" srcOrd="2" destOrd="0" parTransId="{4C71EFD9-A020-40E8-BD5F-F6644A4D410C}" sibTransId="{D2D701EE-4570-4364-8623-6D435787B535}"/>
    <dgm:cxn modelId="{3134DE3C-CDCF-4E01-8E7D-972DC0108E81}" type="presOf" srcId="{5C43C901-5453-430F-A030-9FAAA8F94E9B}" destId="{5D72F1FF-0BFE-4C7D-809C-926A143C1220}" srcOrd="0" destOrd="0" presId="urn:microsoft.com/office/officeart/2005/8/layout/cycle2"/>
    <dgm:cxn modelId="{E6198E68-1B90-419B-AFB2-17D3298E653F}" type="presOf" srcId="{D2D701EE-4570-4364-8623-6D435787B535}" destId="{0E215AA4-E6D8-4068-AC77-545C307DA271}" srcOrd="0" destOrd="0" presId="urn:microsoft.com/office/officeart/2005/8/layout/cycle2"/>
    <dgm:cxn modelId="{38E3B149-942F-492C-8B53-1D9A2840779F}" type="presOf" srcId="{53A38E5C-7EC1-4144-947A-8B0E7FFD2DA2}" destId="{B430678A-DF96-43D8-BDB4-3DD9223E7687}" srcOrd="0" destOrd="0" presId="urn:microsoft.com/office/officeart/2005/8/layout/cycle2"/>
    <dgm:cxn modelId="{B459886A-D761-43F2-A74A-B9E7940F73E8}" type="presOf" srcId="{A337EEFE-4937-42C8-8F3E-41D65AB34048}" destId="{4338EACF-970A-4096-BBFA-3166E55FC6F8}" srcOrd="0" destOrd="0" presId="urn:microsoft.com/office/officeart/2005/8/layout/cycle2"/>
    <dgm:cxn modelId="{D030D273-B813-4D14-8899-6281AB3C3F10}" type="presOf" srcId="{5EDAD05E-1DAC-4FF4-AEA8-EC651A4299A9}" destId="{8DD5FA62-E288-48BF-98E6-D2C6070D70FB}" srcOrd="0" destOrd="0" presId="urn:microsoft.com/office/officeart/2005/8/layout/cycle2"/>
    <dgm:cxn modelId="{C2B2B178-4A44-42D4-9ED2-C56B5D7B141B}" type="presOf" srcId="{53A38E5C-7EC1-4144-947A-8B0E7FFD2DA2}" destId="{87B2CF17-E1D0-4EB2-B263-D025DA430D4C}" srcOrd="1" destOrd="0" presId="urn:microsoft.com/office/officeart/2005/8/layout/cycle2"/>
    <dgm:cxn modelId="{1788DE5A-59DC-44FE-82ED-4544DE6EB1AA}" type="presOf" srcId="{0EAAC3BA-C436-4607-8AA4-D660C8A3785E}" destId="{0C9AF2B6-F383-4BD7-AD1C-C84FA3458A1D}" srcOrd="1" destOrd="0" presId="urn:microsoft.com/office/officeart/2005/8/layout/cycle2"/>
    <dgm:cxn modelId="{456DD58C-AA4B-4F86-9733-56020985EE5D}" type="presOf" srcId="{0B346D15-21E0-4DD4-8C47-77B28F1E0DCE}" destId="{799412E1-F76F-4649-B648-DA9C03C7DE69}" srcOrd="0" destOrd="0" presId="urn:microsoft.com/office/officeart/2005/8/layout/cycle2"/>
    <dgm:cxn modelId="{475837B1-39CA-4A94-80C7-6973586CC87E}" type="presOf" srcId="{D2D701EE-4570-4364-8623-6D435787B535}" destId="{14D2A9AD-299C-4F8A-AF1E-0F986C0F8E8F}" srcOrd="1" destOrd="0" presId="urn:microsoft.com/office/officeart/2005/8/layout/cycle2"/>
    <dgm:cxn modelId="{FF7DDFF2-F1B1-436A-910B-E9B69E6FA09C}" type="presOf" srcId="{0EAAC3BA-C436-4607-8AA4-D660C8A3785E}" destId="{E8151858-4CDA-436C-8079-316E716B741D}" srcOrd="0" destOrd="0" presId="urn:microsoft.com/office/officeart/2005/8/layout/cycle2"/>
    <dgm:cxn modelId="{4A5A8300-57BF-4CE7-8581-EDBF0C64D8E8}" type="presParOf" srcId="{4338EACF-970A-4096-BBFA-3166E55FC6F8}" destId="{5D72F1FF-0BFE-4C7D-809C-926A143C1220}" srcOrd="0" destOrd="0" presId="urn:microsoft.com/office/officeart/2005/8/layout/cycle2"/>
    <dgm:cxn modelId="{CA37F1FA-A2AF-4831-BE1D-CEA26228D794}" type="presParOf" srcId="{4338EACF-970A-4096-BBFA-3166E55FC6F8}" destId="{E8151858-4CDA-436C-8079-316E716B741D}" srcOrd="1" destOrd="0" presId="urn:microsoft.com/office/officeart/2005/8/layout/cycle2"/>
    <dgm:cxn modelId="{4BEF0851-CF0D-43AA-838B-8854C4578F80}" type="presParOf" srcId="{E8151858-4CDA-436C-8079-316E716B741D}" destId="{0C9AF2B6-F383-4BD7-AD1C-C84FA3458A1D}" srcOrd="0" destOrd="0" presId="urn:microsoft.com/office/officeart/2005/8/layout/cycle2"/>
    <dgm:cxn modelId="{BA0AD1D8-D087-46A0-A411-F8B504EAF331}" type="presParOf" srcId="{4338EACF-970A-4096-BBFA-3166E55FC6F8}" destId="{799412E1-F76F-4649-B648-DA9C03C7DE69}" srcOrd="2" destOrd="0" presId="urn:microsoft.com/office/officeart/2005/8/layout/cycle2"/>
    <dgm:cxn modelId="{E01659E5-E49F-4544-BAD6-FF1DDE93193D}" type="presParOf" srcId="{4338EACF-970A-4096-BBFA-3166E55FC6F8}" destId="{B430678A-DF96-43D8-BDB4-3DD9223E7687}" srcOrd="3" destOrd="0" presId="urn:microsoft.com/office/officeart/2005/8/layout/cycle2"/>
    <dgm:cxn modelId="{1A77CE93-5B48-4B68-BC3A-2A037DCA73D9}" type="presParOf" srcId="{B430678A-DF96-43D8-BDB4-3DD9223E7687}" destId="{87B2CF17-E1D0-4EB2-B263-D025DA430D4C}" srcOrd="0" destOrd="0" presId="urn:microsoft.com/office/officeart/2005/8/layout/cycle2"/>
    <dgm:cxn modelId="{BAEFB123-0C12-4323-8F2F-14446D2B9119}" type="presParOf" srcId="{4338EACF-970A-4096-BBFA-3166E55FC6F8}" destId="{8DD5FA62-E288-48BF-98E6-D2C6070D70FB}" srcOrd="4" destOrd="0" presId="urn:microsoft.com/office/officeart/2005/8/layout/cycle2"/>
    <dgm:cxn modelId="{8F57F5B0-9383-4028-9325-D207D6E795F0}" type="presParOf" srcId="{4338EACF-970A-4096-BBFA-3166E55FC6F8}" destId="{0E215AA4-E6D8-4068-AC77-545C307DA271}" srcOrd="5" destOrd="0" presId="urn:microsoft.com/office/officeart/2005/8/layout/cycle2"/>
    <dgm:cxn modelId="{E477D2A0-0D12-47EF-A116-E96E7EE084D5}" type="presParOf" srcId="{0E215AA4-E6D8-4068-AC77-545C307DA271}" destId="{14D2A9AD-299C-4F8A-AF1E-0F986C0F8E8F}" srcOrd="0" destOrd="0" presId="urn:microsoft.com/office/officeart/2005/8/layout/cycle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7DD927EB-F9F7-4B12-963E-A6DD498969D4}"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GB"/>
        </a:p>
      </dgm:t>
    </dgm:pt>
    <dgm:pt modelId="{1AEA9235-7328-40C7-874D-396B8D44D192}">
      <dgm:prSet phldrT="[Text]"/>
      <dgm:spPr/>
      <dgm:t>
        <a:bodyPr/>
        <a:lstStyle/>
        <a:p>
          <a:pPr>
            <a:buFont typeface="Courier New" panose="02070309020205020404" pitchFamily="49" charset="0"/>
            <a:buChar char="o"/>
          </a:pPr>
          <a:r>
            <a:rPr lang="en-US" b="1" dirty="0">
              <a:solidFill>
                <a:srgbClr val="333333"/>
              </a:solidFill>
              <a:latin typeface="Calibri"/>
              <a:ea typeface="Source Sans Pro"/>
              <a:cs typeface="Calibri"/>
            </a:rPr>
            <a:t>Identify Password Protected Systems: </a:t>
          </a:r>
          <a:r>
            <a:rPr lang="en-US" b="1" dirty="0">
              <a:solidFill>
                <a:srgbClr val="333333"/>
              </a:solidFill>
              <a:latin typeface="Calibri"/>
              <a:cs typeface="Calibri"/>
            </a:rPr>
            <a:t>Do you have access to the password? Yes </a:t>
          </a:r>
          <a:r>
            <a:rPr lang="en-US" b="1" dirty="0">
              <a:solidFill>
                <a:srgbClr val="333333"/>
              </a:solidFill>
              <a:latin typeface="Calibri"/>
              <a:cs typeface="Calibri"/>
              <a:sym typeface="Wingdings" panose="05000000000000000000" pitchFamily="2" charset="2"/>
            </a:rPr>
            <a:t> </a:t>
          </a:r>
          <a:r>
            <a:rPr lang="en-US" b="1" dirty="0">
              <a:solidFill>
                <a:srgbClr val="333333"/>
              </a:solidFill>
              <a:latin typeface="Calibri"/>
              <a:cs typeface="Calibri"/>
            </a:rPr>
            <a:t>Check the Password Complexity | No,</a:t>
          </a:r>
          <a:r>
            <a:rPr lang="en-US" b="1" dirty="0">
              <a:solidFill>
                <a:srgbClr val="333333"/>
              </a:solidFill>
              <a:latin typeface="Calibri"/>
              <a:cs typeface="Calibri"/>
              <a:sym typeface="Wingdings" panose="05000000000000000000" pitchFamily="2" charset="2"/>
            </a:rPr>
            <a:t> Go to next step</a:t>
          </a:r>
          <a:r>
            <a:rPr lang="en-US" b="1" dirty="0">
              <a:solidFill>
                <a:srgbClr val="333333"/>
              </a:solidFill>
              <a:latin typeface="Calibri"/>
              <a:cs typeface="Calibri"/>
            </a:rPr>
            <a:t> </a:t>
          </a:r>
          <a:endParaRPr lang="en-GB" dirty="0"/>
        </a:p>
      </dgm:t>
    </dgm:pt>
    <dgm:pt modelId="{6F5AB4A5-C820-45A5-AA61-98BA8A8944E7}" type="parTrans" cxnId="{68B8BD26-6B21-4835-8612-61C13D7108DC}">
      <dgm:prSet/>
      <dgm:spPr/>
      <dgm:t>
        <a:bodyPr/>
        <a:lstStyle/>
        <a:p>
          <a:endParaRPr lang="en-GB"/>
        </a:p>
      </dgm:t>
    </dgm:pt>
    <dgm:pt modelId="{1A4DDCCE-F266-467E-8DE4-91D5B98BB82D}" type="sibTrans" cxnId="{68B8BD26-6B21-4835-8612-61C13D7108DC}">
      <dgm:prSet/>
      <dgm:spPr/>
      <dgm:t>
        <a:bodyPr/>
        <a:lstStyle/>
        <a:p>
          <a:endParaRPr lang="en-GB"/>
        </a:p>
      </dgm:t>
    </dgm:pt>
    <dgm:pt modelId="{0724DDD0-5332-411C-86E8-C4089F009405}">
      <dgm:prSet phldrT="[Text]"/>
      <dgm:spPr/>
      <dgm:t>
        <a:bodyPr/>
        <a:lstStyle/>
        <a:p>
          <a:pPr algn="just"/>
          <a:r>
            <a:rPr lang="en-US" b="1" dirty="0">
              <a:solidFill>
                <a:srgbClr val="333333"/>
              </a:solidFill>
              <a:latin typeface="Calibri"/>
              <a:cs typeface="Calibri"/>
            </a:rPr>
            <a:t>Place Keyloggers/ Trojan/ Spyware, Hash Injection Attacks, Wire Sniffing, MiTM, Replay Attack, Rainbow Table Attack, Distributed Network Attack: Do you have access to the password?  Yes </a:t>
          </a:r>
          <a:r>
            <a:rPr lang="en-US" b="1" dirty="0">
              <a:solidFill>
                <a:srgbClr val="333333"/>
              </a:solidFill>
              <a:latin typeface="Calibri"/>
              <a:cs typeface="Calibri"/>
              <a:sym typeface="Wingdings" panose="05000000000000000000" pitchFamily="2" charset="2"/>
            </a:rPr>
            <a:t> Escalate Privilege | No  Try Again (Go Home!!! Not your day)</a:t>
          </a:r>
          <a:endParaRPr lang="en-GB" dirty="0"/>
        </a:p>
      </dgm:t>
    </dgm:pt>
    <dgm:pt modelId="{CB7E6B3E-5778-4520-BA48-37F24D4649A7}" type="parTrans" cxnId="{FA5C915F-C022-4FC9-97C8-1FB5EBEE2C15}">
      <dgm:prSet/>
      <dgm:spPr/>
      <dgm:t>
        <a:bodyPr/>
        <a:lstStyle/>
        <a:p>
          <a:endParaRPr lang="en-GB"/>
        </a:p>
      </dgm:t>
    </dgm:pt>
    <dgm:pt modelId="{A9DC84DD-7BEF-4FDF-8CA0-B67386E25684}" type="sibTrans" cxnId="{FA5C915F-C022-4FC9-97C8-1FB5EBEE2C15}">
      <dgm:prSet/>
      <dgm:spPr/>
      <dgm:t>
        <a:bodyPr/>
        <a:lstStyle/>
        <a:p>
          <a:endParaRPr lang="en-GB"/>
        </a:p>
      </dgm:t>
    </dgm:pt>
    <dgm:pt modelId="{8D0F8EF0-BD5A-40F5-849C-052F8EEE2199}">
      <dgm:prSet/>
      <dgm:spPr/>
      <dgm:t>
        <a:bodyPr/>
        <a:lstStyle/>
        <a:p>
          <a:pPr algn="just"/>
          <a:r>
            <a:rPr lang="en-US" b="1" dirty="0">
              <a:solidFill>
                <a:srgbClr val="333333"/>
              </a:solidFill>
              <a:latin typeface="Calibri"/>
              <a:cs typeface="Calibri"/>
            </a:rPr>
            <a:t>Perform Social Engineering, Shoulder Surfing, Dumpster Diving, Dictionary Attack, Brute Force Attack, Rule Based Attack, Guess the Password: Do you have access to the password? Yes</a:t>
          </a:r>
          <a:r>
            <a:rPr lang="en-US" b="1" dirty="0">
              <a:solidFill>
                <a:srgbClr val="333333"/>
              </a:solidFill>
              <a:latin typeface="Calibri"/>
              <a:cs typeface="Calibri"/>
              <a:sym typeface="Wingdings" panose="05000000000000000000" pitchFamily="2" charset="2"/>
            </a:rPr>
            <a:t> Good | No  Go to next step</a:t>
          </a:r>
          <a:endParaRPr lang="en-US" b="1" dirty="0">
            <a:solidFill>
              <a:srgbClr val="333333"/>
            </a:solidFill>
            <a:latin typeface="Calibri"/>
            <a:cs typeface="Calibri"/>
          </a:endParaRPr>
        </a:p>
      </dgm:t>
    </dgm:pt>
    <dgm:pt modelId="{EE51480E-82AB-4204-80A6-76652E833BA1}" type="parTrans" cxnId="{D28216A9-9162-4611-A7A2-46FF0316C37C}">
      <dgm:prSet/>
      <dgm:spPr/>
      <dgm:t>
        <a:bodyPr/>
        <a:lstStyle/>
        <a:p>
          <a:endParaRPr lang="en-GB"/>
        </a:p>
      </dgm:t>
    </dgm:pt>
    <dgm:pt modelId="{ABCB10A4-4672-4A7B-BF4B-822FE436282D}" type="sibTrans" cxnId="{D28216A9-9162-4611-A7A2-46FF0316C37C}">
      <dgm:prSet/>
      <dgm:spPr/>
      <dgm:t>
        <a:bodyPr/>
        <a:lstStyle/>
        <a:p>
          <a:endParaRPr lang="en-GB"/>
        </a:p>
      </dgm:t>
    </dgm:pt>
    <dgm:pt modelId="{2CE0EE69-AE3C-4CF9-8934-6456D0CE0E93}" type="pres">
      <dgm:prSet presAssocID="{7DD927EB-F9F7-4B12-963E-A6DD498969D4}" presName="outerComposite" presStyleCnt="0">
        <dgm:presLayoutVars>
          <dgm:chMax val="5"/>
          <dgm:dir/>
          <dgm:resizeHandles val="exact"/>
        </dgm:presLayoutVars>
      </dgm:prSet>
      <dgm:spPr/>
    </dgm:pt>
    <dgm:pt modelId="{138D80D5-9A04-4F96-AE32-D366F732BAB9}" type="pres">
      <dgm:prSet presAssocID="{7DD927EB-F9F7-4B12-963E-A6DD498969D4}" presName="dummyMaxCanvas" presStyleCnt="0">
        <dgm:presLayoutVars/>
      </dgm:prSet>
      <dgm:spPr/>
    </dgm:pt>
    <dgm:pt modelId="{A24003C1-E543-4247-BCA2-FBC01F281924}" type="pres">
      <dgm:prSet presAssocID="{7DD927EB-F9F7-4B12-963E-A6DD498969D4}" presName="ThreeNodes_1" presStyleLbl="node1" presStyleIdx="0" presStyleCnt="3">
        <dgm:presLayoutVars>
          <dgm:bulletEnabled val="1"/>
        </dgm:presLayoutVars>
      </dgm:prSet>
      <dgm:spPr/>
    </dgm:pt>
    <dgm:pt modelId="{89BF7013-E41B-4233-98A7-7C065A3FFB21}" type="pres">
      <dgm:prSet presAssocID="{7DD927EB-F9F7-4B12-963E-A6DD498969D4}" presName="ThreeNodes_2" presStyleLbl="node1" presStyleIdx="1" presStyleCnt="3">
        <dgm:presLayoutVars>
          <dgm:bulletEnabled val="1"/>
        </dgm:presLayoutVars>
      </dgm:prSet>
      <dgm:spPr/>
    </dgm:pt>
    <dgm:pt modelId="{452D3230-CE5B-4FF8-B862-134DF6C88504}" type="pres">
      <dgm:prSet presAssocID="{7DD927EB-F9F7-4B12-963E-A6DD498969D4}" presName="ThreeNodes_3" presStyleLbl="node1" presStyleIdx="2" presStyleCnt="3">
        <dgm:presLayoutVars>
          <dgm:bulletEnabled val="1"/>
        </dgm:presLayoutVars>
      </dgm:prSet>
      <dgm:spPr/>
    </dgm:pt>
    <dgm:pt modelId="{08735E89-F402-4330-B88E-962016C1E639}" type="pres">
      <dgm:prSet presAssocID="{7DD927EB-F9F7-4B12-963E-A6DD498969D4}" presName="ThreeConn_1-2" presStyleLbl="fgAccFollowNode1" presStyleIdx="0" presStyleCnt="2">
        <dgm:presLayoutVars>
          <dgm:bulletEnabled val="1"/>
        </dgm:presLayoutVars>
      </dgm:prSet>
      <dgm:spPr/>
    </dgm:pt>
    <dgm:pt modelId="{04B1B296-7FC7-467A-9ACA-B1344030EA49}" type="pres">
      <dgm:prSet presAssocID="{7DD927EB-F9F7-4B12-963E-A6DD498969D4}" presName="ThreeConn_2-3" presStyleLbl="fgAccFollowNode1" presStyleIdx="1" presStyleCnt="2">
        <dgm:presLayoutVars>
          <dgm:bulletEnabled val="1"/>
        </dgm:presLayoutVars>
      </dgm:prSet>
      <dgm:spPr/>
    </dgm:pt>
    <dgm:pt modelId="{0B0373B4-BF41-47FA-97DD-ACEC84D76B7B}" type="pres">
      <dgm:prSet presAssocID="{7DD927EB-F9F7-4B12-963E-A6DD498969D4}" presName="ThreeNodes_1_text" presStyleLbl="node1" presStyleIdx="2" presStyleCnt="3">
        <dgm:presLayoutVars>
          <dgm:bulletEnabled val="1"/>
        </dgm:presLayoutVars>
      </dgm:prSet>
      <dgm:spPr/>
    </dgm:pt>
    <dgm:pt modelId="{CE38269E-5752-4C3F-AD77-B9B5D42FF7EF}" type="pres">
      <dgm:prSet presAssocID="{7DD927EB-F9F7-4B12-963E-A6DD498969D4}" presName="ThreeNodes_2_text" presStyleLbl="node1" presStyleIdx="2" presStyleCnt="3">
        <dgm:presLayoutVars>
          <dgm:bulletEnabled val="1"/>
        </dgm:presLayoutVars>
      </dgm:prSet>
      <dgm:spPr/>
    </dgm:pt>
    <dgm:pt modelId="{DD23ECDE-2441-4D53-A186-7F9E4EA57987}" type="pres">
      <dgm:prSet presAssocID="{7DD927EB-F9F7-4B12-963E-A6DD498969D4}" presName="ThreeNodes_3_text" presStyleLbl="node1" presStyleIdx="2" presStyleCnt="3">
        <dgm:presLayoutVars>
          <dgm:bulletEnabled val="1"/>
        </dgm:presLayoutVars>
      </dgm:prSet>
      <dgm:spPr/>
    </dgm:pt>
  </dgm:ptLst>
  <dgm:cxnLst>
    <dgm:cxn modelId="{D8C64D0B-3211-4B69-91C2-54E3F22F7B5C}" type="presOf" srcId="{7DD927EB-F9F7-4B12-963E-A6DD498969D4}" destId="{2CE0EE69-AE3C-4CF9-8934-6456D0CE0E93}" srcOrd="0" destOrd="0" presId="urn:microsoft.com/office/officeart/2005/8/layout/vProcess5"/>
    <dgm:cxn modelId="{F6F12222-2FE9-488B-90FB-502957E30182}" type="presOf" srcId="{ABCB10A4-4672-4A7B-BF4B-822FE436282D}" destId="{04B1B296-7FC7-467A-9ACA-B1344030EA49}" srcOrd="0" destOrd="0" presId="urn:microsoft.com/office/officeart/2005/8/layout/vProcess5"/>
    <dgm:cxn modelId="{68B8BD26-6B21-4835-8612-61C13D7108DC}" srcId="{7DD927EB-F9F7-4B12-963E-A6DD498969D4}" destId="{1AEA9235-7328-40C7-874D-396B8D44D192}" srcOrd="0" destOrd="0" parTransId="{6F5AB4A5-C820-45A5-AA61-98BA8A8944E7}" sibTransId="{1A4DDCCE-F266-467E-8DE4-91D5B98BB82D}"/>
    <dgm:cxn modelId="{083D833D-DE19-457D-A1C4-6536C0AC48D0}" type="presOf" srcId="{1A4DDCCE-F266-467E-8DE4-91D5B98BB82D}" destId="{08735E89-F402-4330-B88E-962016C1E639}" srcOrd="0" destOrd="0" presId="urn:microsoft.com/office/officeart/2005/8/layout/vProcess5"/>
    <dgm:cxn modelId="{FA5C915F-C022-4FC9-97C8-1FB5EBEE2C15}" srcId="{7DD927EB-F9F7-4B12-963E-A6DD498969D4}" destId="{0724DDD0-5332-411C-86E8-C4089F009405}" srcOrd="2" destOrd="0" parTransId="{CB7E6B3E-5778-4520-BA48-37F24D4649A7}" sibTransId="{A9DC84DD-7BEF-4FDF-8CA0-B67386E25684}"/>
    <dgm:cxn modelId="{AB284F77-7AED-4026-AB82-F8B854000B73}" type="presOf" srcId="{1AEA9235-7328-40C7-874D-396B8D44D192}" destId="{0B0373B4-BF41-47FA-97DD-ACEC84D76B7B}" srcOrd="1" destOrd="0" presId="urn:microsoft.com/office/officeart/2005/8/layout/vProcess5"/>
    <dgm:cxn modelId="{7A818C8C-A83C-4BA7-A1FA-742E8A1BC4EA}" type="presOf" srcId="{0724DDD0-5332-411C-86E8-C4089F009405}" destId="{DD23ECDE-2441-4D53-A186-7F9E4EA57987}" srcOrd="1" destOrd="0" presId="urn:microsoft.com/office/officeart/2005/8/layout/vProcess5"/>
    <dgm:cxn modelId="{D28216A9-9162-4611-A7A2-46FF0316C37C}" srcId="{7DD927EB-F9F7-4B12-963E-A6DD498969D4}" destId="{8D0F8EF0-BD5A-40F5-849C-052F8EEE2199}" srcOrd="1" destOrd="0" parTransId="{EE51480E-82AB-4204-80A6-76652E833BA1}" sibTransId="{ABCB10A4-4672-4A7B-BF4B-822FE436282D}"/>
    <dgm:cxn modelId="{3441CDE6-B9AB-4DAA-B8D2-C6620794BB0E}" type="presOf" srcId="{0724DDD0-5332-411C-86E8-C4089F009405}" destId="{452D3230-CE5B-4FF8-B862-134DF6C88504}" srcOrd="0" destOrd="0" presId="urn:microsoft.com/office/officeart/2005/8/layout/vProcess5"/>
    <dgm:cxn modelId="{BFA7F9EF-563A-479C-B357-37687A95DEA4}" type="presOf" srcId="{8D0F8EF0-BD5A-40F5-849C-052F8EEE2199}" destId="{89BF7013-E41B-4233-98A7-7C065A3FFB21}" srcOrd="0" destOrd="0" presId="urn:microsoft.com/office/officeart/2005/8/layout/vProcess5"/>
    <dgm:cxn modelId="{50C6C6FA-F63E-48B2-B0CA-C0B7590D5065}" type="presOf" srcId="{1AEA9235-7328-40C7-874D-396B8D44D192}" destId="{A24003C1-E543-4247-BCA2-FBC01F281924}" srcOrd="0" destOrd="0" presId="urn:microsoft.com/office/officeart/2005/8/layout/vProcess5"/>
    <dgm:cxn modelId="{D92CE1FC-2A8C-4C98-8EC5-97B295D10251}" type="presOf" srcId="{8D0F8EF0-BD5A-40F5-849C-052F8EEE2199}" destId="{CE38269E-5752-4C3F-AD77-B9B5D42FF7EF}" srcOrd="1" destOrd="0" presId="urn:microsoft.com/office/officeart/2005/8/layout/vProcess5"/>
    <dgm:cxn modelId="{6747F4CD-7448-4ADD-8672-F6D4A133851D}" type="presParOf" srcId="{2CE0EE69-AE3C-4CF9-8934-6456D0CE0E93}" destId="{138D80D5-9A04-4F96-AE32-D366F732BAB9}" srcOrd="0" destOrd="0" presId="urn:microsoft.com/office/officeart/2005/8/layout/vProcess5"/>
    <dgm:cxn modelId="{7636A7E4-1CC7-4C87-B1F0-491D858A0411}" type="presParOf" srcId="{2CE0EE69-AE3C-4CF9-8934-6456D0CE0E93}" destId="{A24003C1-E543-4247-BCA2-FBC01F281924}" srcOrd="1" destOrd="0" presId="urn:microsoft.com/office/officeart/2005/8/layout/vProcess5"/>
    <dgm:cxn modelId="{E2D19EFE-2444-4B22-B006-65E4A8FA7EF8}" type="presParOf" srcId="{2CE0EE69-AE3C-4CF9-8934-6456D0CE0E93}" destId="{89BF7013-E41B-4233-98A7-7C065A3FFB21}" srcOrd="2" destOrd="0" presId="urn:microsoft.com/office/officeart/2005/8/layout/vProcess5"/>
    <dgm:cxn modelId="{02F97FE6-E849-4EF9-AFCC-EB1516DA87BE}" type="presParOf" srcId="{2CE0EE69-AE3C-4CF9-8934-6456D0CE0E93}" destId="{452D3230-CE5B-4FF8-B862-134DF6C88504}" srcOrd="3" destOrd="0" presId="urn:microsoft.com/office/officeart/2005/8/layout/vProcess5"/>
    <dgm:cxn modelId="{36FA19FA-4606-431B-8667-B00488680057}" type="presParOf" srcId="{2CE0EE69-AE3C-4CF9-8934-6456D0CE0E93}" destId="{08735E89-F402-4330-B88E-962016C1E639}" srcOrd="4" destOrd="0" presId="urn:microsoft.com/office/officeart/2005/8/layout/vProcess5"/>
    <dgm:cxn modelId="{7BB09047-66BC-42F0-9AD4-3D6FEE6B4872}" type="presParOf" srcId="{2CE0EE69-AE3C-4CF9-8934-6456D0CE0E93}" destId="{04B1B296-7FC7-467A-9ACA-B1344030EA49}" srcOrd="5" destOrd="0" presId="urn:microsoft.com/office/officeart/2005/8/layout/vProcess5"/>
    <dgm:cxn modelId="{F2AC6B3F-4BCF-405D-B41C-99998F752C80}" type="presParOf" srcId="{2CE0EE69-AE3C-4CF9-8934-6456D0CE0E93}" destId="{0B0373B4-BF41-47FA-97DD-ACEC84D76B7B}" srcOrd="6" destOrd="0" presId="urn:microsoft.com/office/officeart/2005/8/layout/vProcess5"/>
    <dgm:cxn modelId="{374F7A18-F007-4BEF-8FB9-54AD7C65F8A4}" type="presParOf" srcId="{2CE0EE69-AE3C-4CF9-8934-6456D0CE0E93}" destId="{CE38269E-5752-4C3F-AD77-B9B5D42FF7EF}" srcOrd="7" destOrd="0" presId="urn:microsoft.com/office/officeart/2005/8/layout/vProcess5"/>
    <dgm:cxn modelId="{9E8ED6F9-670E-4C38-92C8-C5E9885B3930}" type="presParOf" srcId="{2CE0EE69-AE3C-4CF9-8934-6456D0CE0E93}" destId="{DD23ECDE-2441-4D53-A186-7F9E4EA57987}"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7DD927EB-F9F7-4B12-963E-A6DD498969D4}"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GB"/>
        </a:p>
      </dgm:t>
    </dgm:pt>
    <dgm:pt modelId="{1AEA9235-7328-40C7-874D-396B8D44D192}">
      <dgm:prSet phldrT="[Text]"/>
      <dgm:spPr/>
      <dgm:t>
        <a:bodyPr/>
        <a:lstStyle/>
        <a:p>
          <a:pPr>
            <a:buFont typeface="Courier New" panose="02070309020205020404" pitchFamily="49" charset="0"/>
            <a:buChar char="o"/>
          </a:pPr>
          <a:r>
            <a:rPr lang="en-US" b="1" dirty="0">
              <a:solidFill>
                <a:srgbClr val="333333"/>
              </a:solidFill>
              <a:latin typeface="Calibri"/>
              <a:ea typeface="Source Sans Pro"/>
              <a:cs typeface="Calibri"/>
            </a:rPr>
            <a:t>Login using enumerated username and cracked passwords: Check your Privilege. Need more privilege? </a:t>
          </a:r>
          <a:r>
            <a:rPr lang="en-US" b="1" dirty="0">
              <a:solidFill>
                <a:srgbClr val="333333"/>
              </a:solidFill>
              <a:latin typeface="Calibri"/>
              <a:cs typeface="Calibri"/>
            </a:rPr>
            <a:t>Yes </a:t>
          </a:r>
          <a:r>
            <a:rPr lang="en-US" b="1" dirty="0">
              <a:solidFill>
                <a:srgbClr val="333333"/>
              </a:solidFill>
              <a:latin typeface="Calibri"/>
              <a:cs typeface="Calibri"/>
              <a:sym typeface="Wingdings" panose="05000000000000000000" pitchFamily="2" charset="2"/>
            </a:rPr>
            <a:t> Go to next step</a:t>
          </a:r>
          <a:endParaRPr lang="en-GB" dirty="0"/>
        </a:p>
      </dgm:t>
    </dgm:pt>
    <dgm:pt modelId="{6F5AB4A5-C820-45A5-AA61-98BA8A8944E7}" type="parTrans" cxnId="{68B8BD26-6B21-4835-8612-61C13D7108DC}">
      <dgm:prSet/>
      <dgm:spPr/>
      <dgm:t>
        <a:bodyPr/>
        <a:lstStyle/>
        <a:p>
          <a:endParaRPr lang="en-GB"/>
        </a:p>
      </dgm:t>
    </dgm:pt>
    <dgm:pt modelId="{1A4DDCCE-F266-467E-8DE4-91D5B98BB82D}" type="sibTrans" cxnId="{68B8BD26-6B21-4835-8612-61C13D7108DC}">
      <dgm:prSet/>
      <dgm:spPr/>
      <dgm:t>
        <a:bodyPr/>
        <a:lstStyle/>
        <a:p>
          <a:endParaRPr lang="en-GB"/>
        </a:p>
      </dgm:t>
    </dgm:pt>
    <dgm:pt modelId="{0724DDD0-5332-411C-86E8-C4089F009405}">
      <dgm:prSet phldrT="[Text]"/>
      <dgm:spPr/>
      <dgm:t>
        <a:bodyPr/>
        <a:lstStyle/>
        <a:p>
          <a:pPr algn="just"/>
          <a:r>
            <a:rPr lang="en-US" b="1" dirty="0">
              <a:solidFill>
                <a:srgbClr val="333333"/>
              </a:solidFill>
              <a:latin typeface="Calibri"/>
              <a:cs typeface="Calibri"/>
              <a:sym typeface="Wingdings" panose="05000000000000000000" pitchFamily="2" charset="2"/>
            </a:rPr>
            <a:t>Check Firewall Status, Antivirus Status, Anti-Keylogging Software Status, Physical Security Status, Use</a:t>
          </a:r>
          <a:r>
            <a:rPr lang="en-US" b="1" dirty="0">
              <a:solidFill>
                <a:srgbClr val="333333"/>
              </a:solidFill>
              <a:latin typeface="Calibri"/>
              <a:cs typeface="Calibri"/>
            </a:rPr>
            <a:t> Keyloggers,  Spyware.</a:t>
          </a:r>
        </a:p>
        <a:p>
          <a:pPr algn="just"/>
          <a:r>
            <a:rPr lang="en-US" b="1" dirty="0">
              <a:solidFill>
                <a:srgbClr val="333333"/>
              </a:solidFill>
              <a:latin typeface="Calibri"/>
              <a:ea typeface="Source Sans Pro"/>
              <a:cs typeface="Calibri"/>
            </a:rPr>
            <a:t>Application Executed? </a:t>
          </a:r>
          <a:r>
            <a:rPr lang="en-US" b="1" dirty="0">
              <a:solidFill>
                <a:srgbClr val="333333"/>
              </a:solidFill>
              <a:latin typeface="Calibri"/>
              <a:cs typeface="Calibri"/>
            </a:rPr>
            <a:t>Yes </a:t>
          </a:r>
          <a:r>
            <a:rPr lang="en-US" b="1" dirty="0">
              <a:solidFill>
                <a:srgbClr val="333333"/>
              </a:solidFill>
              <a:latin typeface="Calibri"/>
              <a:cs typeface="Calibri"/>
              <a:sym typeface="Wingdings" panose="05000000000000000000" pitchFamily="2" charset="2"/>
            </a:rPr>
            <a:t> Go to next step | No: Try </a:t>
          </a:r>
          <a:r>
            <a:rPr lang="en-US" b="1" dirty="0">
              <a:solidFill>
                <a:srgbClr val="333333"/>
              </a:solidFill>
              <a:latin typeface="Calibri"/>
              <a:cs typeface="Calibri"/>
            </a:rPr>
            <a:t>Remote tools to execute applications</a:t>
          </a:r>
          <a:r>
            <a:rPr lang="en-US" b="1" dirty="0">
              <a:solidFill>
                <a:srgbClr val="333333"/>
              </a:solidFill>
              <a:latin typeface="Calibri"/>
              <a:cs typeface="Calibri"/>
              <a:sym typeface="Wingdings" panose="05000000000000000000" pitchFamily="2" charset="2"/>
            </a:rPr>
            <a:t>. </a:t>
          </a:r>
          <a:endParaRPr lang="en-GB" dirty="0"/>
        </a:p>
      </dgm:t>
    </dgm:pt>
    <dgm:pt modelId="{CB7E6B3E-5778-4520-BA48-37F24D4649A7}" type="parTrans" cxnId="{FA5C915F-C022-4FC9-97C8-1FB5EBEE2C15}">
      <dgm:prSet/>
      <dgm:spPr/>
      <dgm:t>
        <a:bodyPr/>
        <a:lstStyle/>
        <a:p>
          <a:endParaRPr lang="en-GB"/>
        </a:p>
      </dgm:t>
    </dgm:pt>
    <dgm:pt modelId="{A9DC84DD-7BEF-4FDF-8CA0-B67386E25684}" type="sibTrans" cxnId="{FA5C915F-C022-4FC9-97C8-1FB5EBEE2C15}">
      <dgm:prSet/>
      <dgm:spPr/>
      <dgm:t>
        <a:bodyPr/>
        <a:lstStyle/>
        <a:p>
          <a:endParaRPr lang="en-GB"/>
        </a:p>
      </dgm:t>
    </dgm:pt>
    <dgm:pt modelId="{8D0F8EF0-BD5A-40F5-849C-052F8EEE2199}">
      <dgm:prSet/>
      <dgm:spPr/>
      <dgm:t>
        <a:bodyPr/>
        <a:lstStyle/>
        <a:p>
          <a:pPr algn="just"/>
          <a:r>
            <a:rPr lang="en-US" b="1" dirty="0">
              <a:solidFill>
                <a:srgbClr val="333333"/>
              </a:solidFill>
              <a:latin typeface="Calibri"/>
              <a:cs typeface="Calibri"/>
              <a:sym typeface="Wingdings" panose="05000000000000000000" pitchFamily="2" charset="2"/>
            </a:rPr>
            <a:t>Perform DLL Hijacking, Exploit Vulnerabilities, </a:t>
          </a:r>
          <a:r>
            <a:rPr lang="en-US" b="1" dirty="0" err="1">
              <a:solidFill>
                <a:srgbClr val="333333"/>
              </a:solidFill>
              <a:latin typeface="Calibri"/>
              <a:cs typeface="Calibri"/>
              <a:sym typeface="Wingdings" panose="05000000000000000000" pitchFamily="2" charset="2"/>
            </a:rPr>
            <a:t>Dylib</a:t>
          </a:r>
          <a:r>
            <a:rPr lang="en-US" b="1" dirty="0">
              <a:solidFill>
                <a:srgbClr val="333333"/>
              </a:solidFill>
              <a:latin typeface="Calibri"/>
              <a:cs typeface="Calibri"/>
              <a:sym typeface="Wingdings" panose="05000000000000000000" pitchFamily="2" charset="2"/>
            </a:rPr>
            <a:t> Hijacking.</a:t>
          </a:r>
        </a:p>
        <a:p>
          <a:pPr algn="just"/>
          <a:r>
            <a:rPr lang="en-US" b="1" dirty="0">
              <a:solidFill>
                <a:srgbClr val="333333"/>
              </a:solidFill>
              <a:latin typeface="Calibri"/>
              <a:ea typeface="Source Sans Pro"/>
              <a:cs typeface="Calibri"/>
            </a:rPr>
            <a:t>Privilege Escalated? </a:t>
          </a:r>
          <a:r>
            <a:rPr lang="en-US" b="1" dirty="0">
              <a:solidFill>
                <a:srgbClr val="333333"/>
              </a:solidFill>
              <a:latin typeface="Calibri"/>
              <a:cs typeface="Calibri"/>
            </a:rPr>
            <a:t>Yes </a:t>
          </a:r>
          <a:r>
            <a:rPr lang="en-US" b="1" dirty="0">
              <a:solidFill>
                <a:srgbClr val="333333"/>
              </a:solidFill>
              <a:latin typeface="Calibri"/>
              <a:cs typeface="Calibri"/>
              <a:sym typeface="Wingdings" panose="05000000000000000000" pitchFamily="2" charset="2"/>
            </a:rPr>
            <a:t> Go to next step | No: Try other PE Techniques. </a:t>
          </a:r>
          <a:endParaRPr lang="en-US" b="1" dirty="0">
            <a:solidFill>
              <a:srgbClr val="333333"/>
            </a:solidFill>
            <a:latin typeface="Calibri"/>
            <a:cs typeface="Calibri"/>
          </a:endParaRPr>
        </a:p>
      </dgm:t>
    </dgm:pt>
    <dgm:pt modelId="{EE51480E-82AB-4204-80A6-76652E833BA1}" type="parTrans" cxnId="{D28216A9-9162-4611-A7A2-46FF0316C37C}">
      <dgm:prSet/>
      <dgm:spPr/>
      <dgm:t>
        <a:bodyPr/>
        <a:lstStyle/>
        <a:p>
          <a:endParaRPr lang="en-GB"/>
        </a:p>
      </dgm:t>
    </dgm:pt>
    <dgm:pt modelId="{ABCB10A4-4672-4A7B-BF4B-822FE436282D}" type="sibTrans" cxnId="{D28216A9-9162-4611-A7A2-46FF0316C37C}">
      <dgm:prSet/>
      <dgm:spPr/>
      <dgm:t>
        <a:bodyPr/>
        <a:lstStyle/>
        <a:p>
          <a:endParaRPr lang="en-GB"/>
        </a:p>
      </dgm:t>
    </dgm:pt>
    <dgm:pt modelId="{2CE0EE69-AE3C-4CF9-8934-6456D0CE0E93}" type="pres">
      <dgm:prSet presAssocID="{7DD927EB-F9F7-4B12-963E-A6DD498969D4}" presName="outerComposite" presStyleCnt="0">
        <dgm:presLayoutVars>
          <dgm:chMax val="5"/>
          <dgm:dir/>
          <dgm:resizeHandles val="exact"/>
        </dgm:presLayoutVars>
      </dgm:prSet>
      <dgm:spPr/>
    </dgm:pt>
    <dgm:pt modelId="{138D80D5-9A04-4F96-AE32-D366F732BAB9}" type="pres">
      <dgm:prSet presAssocID="{7DD927EB-F9F7-4B12-963E-A6DD498969D4}" presName="dummyMaxCanvas" presStyleCnt="0">
        <dgm:presLayoutVars/>
      </dgm:prSet>
      <dgm:spPr/>
    </dgm:pt>
    <dgm:pt modelId="{A24003C1-E543-4247-BCA2-FBC01F281924}" type="pres">
      <dgm:prSet presAssocID="{7DD927EB-F9F7-4B12-963E-A6DD498969D4}" presName="ThreeNodes_1" presStyleLbl="node1" presStyleIdx="0" presStyleCnt="3">
        <dgm:presLayoutVars>
          <dgm:bulletEnabled val="1"/>
        </dgm:presLayoutVars>
      </dgm:prSet>
      <dgm:spPr/>
    </dgm:pt>
    <dgm:pt modelId="{89BF7013-E41B-4233-98A7-7C065A3FFB21}" type="pres">
      <dgm:prSet presAssocID="{7DD927EB-F9F7-4B12-963E-A6DD498969D4}" presName="ThreeNodes_2" presStyleLbl="node1" presStyleIdx="1" presStyleCnt="3">
        <dgm:presLayoutVars>
          <dgm:bulletEnabled val="1"/>
        </dgm:presLayoutVars>
      </dgm:prSet>
      <dgm:spPr/>
    </dgm:pt>
    <dgm:pt modelId="{452D3230-CE5B-4FF8-B862-134DF6C88504}" type="pres">
      <dgm:prSet presAssocID="{7DD927EB-F9F7-4B12-963E-A6DD498969D4}" presName="ThreeNodes_3" presStyleLbl="node1" presStyleIdx="2" presStyleCnt="3">
        <dgm:presLayoutVars>
          <dgm:bulletEnabled val="1"/>
        </dgm:presLayoutVars>
      </dgm:prSet>
      <dgm:spPr/>
    </dgm:pt>
    <dgm:pt modelId="{08735E89-F402-4330-B88E-962016C1E639}" type="pres">
      <dgm:prSet presAssocID="{7DD927EB-F9F7-4B12-963E-A6DD498969D4}" presName="ThreeConn_1-2" presStyleLbl="fgAccFollowNode1" presStyleIdx="0" presStyleCnt="2">
        <dgm:presLayoutVars>
          <dgm:bulletEnabled val="1"/>
        </dgm:presLayoutVars>
      </dgm:prSet>
      <dgm:spPr/>
    </dgm:pt>
    <dgm:pt modelId="{04B1B296-7FC7-467A-9ACA-B1344030EA49}" type="pres">
      <dgm:prSet presAssocID="{7DD927EB-F9F7-4B12-963E-A6DD498969D4}" presName="ThreeConn_2-3" presStyleLbl="fgAccFollowNode1" presStyleIdx="1" presStyleCnt="2">
        <dgm:presLayoutVars>
          <dgm:bulletEnabled val="1"/>
        </dgm:presLayoutVars>
      </dgm:prSet>
      <dgm:spPr/>
    </dgm:pt>
    <dgm:pt modelId="{0B0373B4-BF41-47FA-97DD-ACEC84D76B7B}" type="pres">
      <dgm:prSet presAssocID="{7DD927EB-F9F7-4B12-963E-A6DD498969D4}" presName="ThreeNodes_1_text" presStyleLbl="node1" presStyleIdx="2" presStyleCnt="3">
        <dgm:presLayoutVars>
          <dgm:bulletEnabled val="1"/>
        </dgm:presLayoutVars>
      </dgm:prSet>
      <dgm:spPr/>
    </dgm:pt>
    <dgm:pt modelId="{CE38269E-5752-4C3F-AD77-B9B5D42FF7EF}" type="pres">
      <dgm:prSet presAssocID="{7DD927EB-F9F7-4B12-963E-A6DD498969D4}" presName="ThreeNodes_2_text" presStyleLbl="node1" presStyleIdx="2" presStyleCnt="3">
        <dgm:presLayoutVars>
          <dgm:bulletEnabled val="1"/>
        </dgm:presLayoutVars>
      </dgm:prSet>
      <dgm:spPr/>
    </dgm:pt>
    <dgm:pt modelId="{DD23ECDE-2441-4D53-A186-7F9E4EA57987}" type="pres">
      <dgm:prSet presAssocID="{7DD927EB-F9F7-4B12-963E-A6DD498969D4}" presName="ThreeNodes_3_text" presStyleLbl="node1" presStyleIdx="2" presStyleCnt="3">
        <dgm:presLayoutVars>
          <dgm:bulletEnabled val="1"/>
        </dgm:presLayoutVars>
      </dgm:prSet>
      <dgm:spPr/>
    </dgm:pt>
  </dgm:ptLst>
  <dgm:cxnLst>
    <dgm:cxn modelId="{D8C64D0B-3211-4B69-91C2-54E3F22F7B5C}" type="presOf" srcId="{7DD927EB-F9F7-4B12-963E-A6DD498969D4}" destId="{2CE0EE69-AE3C-4CF9-8934-6456D0CE0E93}" srcOrd="0" destOrd="0" presId="urn:microsoft.com/office/officeart/2005/8/layout/vProcess5"/>
    <dgm:cxn modelId="{F6F12222-2FE9-488B-90FB-502957E30182}" type="presOf" srcId="{ABCB10A4-4672-4A7B-BF4B-822FE436282D}" destId="{04B1B296-7FC7-467A-9ACA-B1344030EA49}" srcOrd="0" destOrd="0" presId="urn:microsoft.com/office/officeart/2005/8/layout/vProcess5"/>
    <dgm:cxn modelId="{68B8BD26-6B21-4835-8612-61C13D7108DC}" srcId="{7DD927EB-F9F7-4B12-963E-A6DD498969D4}" destId="{1AEA9235-7328-40C7-874D-396B8D44D192}" srcOrd="0" destOrd="0" parTransId="{6F5AB4A5-C820-45A5-AA61-98BA8A8944E7}" sibTransId="{1A4DDCCE-F266-467E-8DE4-91D5B98BB82D}"/>
    <dgm:cxn modelId="{083D833D-DE19-457D-A1C4-6536C0AC48D0}" type="presOf" srcId="{1A4DDCCE-F266-467E-8DE4-91D5B98BB82D}" destId="{08735E89-F402-4330-B88E-962016C1E639}" srcOrd="0" destOrd="0" presId="urn:microsoft.com/office/officeart/2005/8/layout/vProcess5"/>
    <dgm:cxn modelId="{FA5C915F-C022-4FC9-97C8-1FB5EBEE2C15}" srcId="{7DD927EB-F9F7-4B12-963E-A6DD498969D4}" destId="{0724DDD0-5332-411C-86E8-C4089F009405}" srcOrd="2" destOrd="0" parTransId="{CB7E6B3E-5778-4520-BA48-37F24D4649A7}" sibTransId="{A9DC84DD-7BEF-4FDF-8CA0-B67386E25684}"/>
    <dgm:cxn modelId="{AB284F77-7AED-4026-AB82-F8B854000B73}" type="presOf" srcId="{1AEA9235-7328-40C7-874D-396B8D44D192}" destId="{0B0373B4-BF41-47FA-97DD-ACEC84D76B7B}" srcOrd="1" destOrd="0" presId="urn:microsoft.com/office/officeart/2005/8/layout/vProcess5"/>
    <dgm:cxn modelId="{7A818C8C-A83C-4BA7-A1FA-742E8A1BC4EA}" type="presOf" srcId="{0724DDD0-5332-411C-86E8-C4089F009405}" destId="{DD23ECDE-2441-4D53-A186-7F9E4EA57987}" srcOrd="1" destOrd="0" presId="urn:microsoft.com/office/officeart/2005/8/layout/vProcess5"/>
    <dgm:cxn modelId="{D28216A9-9162-4611-A7A2-46FF0316C37C}" srcId="{7DD927EB-F9F7-4B12-963E-A6DD498969D4}" destId="{8D0F8EF0-BD5A-40F5-849C-052F8EEE2199}" srcOrd="1" destOrd="0" parTransId="{EE51480E-82AB-4204-80A6-76652E833BA1}" sibTransId="{ABCB10A4-4672-4A7B-BF4B-822FE436282D}"/>
    <dgm:cxn modelId="{3441CDE6-B9AB-4DAA-B8D2-C6620794BB0E}" type="presOf" srcId="{0724DDD0-5332-411C-86E8-C4089F009405}" destId="{452D3230-CE5B-4FF8-B862-134DF6C88504}" srcOrd="0" destOrd="0" presId="urn:microsoft.com/office/officeart/2005/8/layout/vProcess5"/>
    <dgm:cxn modelId="{BFA7F9EF-563A-479C-B357-37687A95DEA4}" type="presOf" srcId="{8D0F8EF0-BD5A-40F5-849C-052F8EEE2199}" destId="{89BF7013-E41B-4233-98A7-7C065A3FFB21}" srcOrd="0" destOrd="0" presId="urn:microsoft.com/office/officeart/2005/8/layout/vProcess5"/>
    <dgm:cxn modelId="{50C6C6FA-F63E-48B2-B0CA-C0B7590D5065}" type="presOf" srcId="{1AEA9235-7328-40C7-874D-396B8D44D192}" destId="{A24003C1-E543-4247-BCA2-FBC01F281924}" srcOrd="0" destOrd="0" presId="urn:microsoft.com/office/officeart/2005/8/layout/vProcess5"/>
    <dgm:cxn modelId="{D92CE1FC-2A8C-4C98-8EC5-97B295D10251}" type="presOf" srcId="{8D0F8EF0-BD5A-40F5-849C-052F8EEE2199}" destId="{CE38269E-5752-4C3F-AD77-B9B5D42FF7EF}" srcOrd="1" destOrd="0" presId="urn:microsoft.com/office/officeart/2005/8/layout/vProcess5"/>
    <dgm:cxn modelId="{6747F4CD-7448-4ADD-8672-F6D4A133851D}" type="presParOf" srcId="{2CE0EE69-AE3C-4CF9-8934-6456D0CE0E93}" destId="{138D80D5-9A04-4F96-AE32-D366F732BAB9}" srcOrd="0" destOrd="0" presId="urn:microsoft.com/office/officeart/2005/8/layout/vProcess5"/>
    <dgm:cxn modelId="{7636A7E4-1CC7-4C87-B1F0-491D858A0411}" type="presParOf" srcId="{2CE0EE69-AE3C-4CF9-8934-6456D0CE0E93}" destId="{A24003C1-E543-4247-BCA2-FBC01F281924}" srcOrd="1" destOrd="0" presId="urn:microsoft.com/office/officeart/2005/8/layout/vProcess5"/>
    <dgm:cxn modelId="{E2D19EFE-2444-4B22-B006-65E4A8FA7EF8}" type="presParOf" srcId="{2CE0EE69-AE3C-4CF9-8934-6456D0CE0E93}" destId="{89BF7013-E41B-4233-98A7-7C065A3FFB21}" srcOrd="2" destOrd="0" presId="urn:microsoft.com/office/officeart/2005/8/layout/vProcess5"/>
    <dgm:cxn modelId="{02F97FE6-E849-4EF9-AFCC-EB1516DA87BE}" type="presParOf" srcId="{2CE0EE69-AE3C-4CF9-8934-6456D0CE0E93}" destId="{452D3230-CE5B-4FF8-B862-134DF6C88504}" srcOrd="3" destOrd="0" presId="urn:microsoft.com/office/officeart/2005/8/layout/vProcess5"/>
    <dgm:cxn modelId="{36FA19FA-4606-431B-8667-B00488680057}" type="presParOf" srcId="{2CE0EE69-AE3C-4CF9-8934-6456D0CE0E93}" destId="{08735E89-F402-4330-B88E-962016C1E639}" srcOrd="4" destOrd="0" presId="urn:microsoft.com/office/officeart/2005/8/layout/vProcess5"/>
    <dgm:cxn modelId="{7BB09047-66BC-42F0-9AD4-3D6FEE6B4872}" type="presParOf" srcId="{2CE0EE69-AE3C-4CF9-8934-6456D0CE0E93}" destId="{04B1B296-7FC7-467A-9ACA-B1344030EA49}" srcOrd="5" destOrd="0" presId="urn:microsoft.com/office/officeart/2005/8/layout/vProcess5"/>
    <dgm:cxn modelId="{F2AC6B3F-4BCF-405D-B41C-99998F752C80}" type="presParOf" srcId="{2CE0EE69-AE3C-4CF9-8934-6456D0CE0E93}" destId="{0B0373B4-BF41-47FA-97DD-ACEC84D76B7B}" srcOrd="6" destOrd="0" presId="urn:microsoft.com/office/officeart/2005/8/layout/vProcess5"/>
    <dgm:cxn modelId="{374F7A18-F007-4BEF-8FB9-54AD7C65F8A4}" type="presParOf" srcId="{2CE0EE69-AE3C-4CF9-8934-6456D0CE0E93}" destId="{CE38269E-5752-4C3F-AD77-B9B5D42FF7EF}" srcOrd="7" destOrd="0" presId="urn:microsoft.com/office/officeart/2005/8/layout/vProcess5"/>
    <dgm:cxn modelId="{9E8ED6F9-670E-4C38-92C8-C5E9885B3930}" type="presParOf" srcId="{2CE0EE69-AE3C-4CF9-8934-6456D0CE0E93}" destId="{DD23ECDE-2441-4D53-A186-7F9E4EA57987}"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7DD927EB-F9F7-4B12-963E-A6DD498969D4}"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GB"/>
        </a:p>
      </dgm:t>
    </dgm:pt>
    <dgm:pt modelId="{1AEA9235-7328-40C7-874D-396B8D44D192}">
      <dgm:prSet phldrT="[Text]"/>
      <dgm:spPr/>
      <dgm:t>
        <a:bodyPr/>
        <a:lstStyle/>
        <a:p>
          <a:pPr>
            <a:buFont typeface="Courier New" panose="02070309020205020404" pitchFamily="49" charset="0"/>
            <a:buChar char="o"/>
          </a:pPr>
          <a:r>
            <a:rPr lang="en-US" b="1" dirty="0">
              <a:solidFill>
                <a:srgbClr val="333333"/>
              </a:solidFill>
              <a:latin typeface="Calibri"/>
              <a:ea typeface="Source Sans Pro"/>
              <a:cs typeface="Calibri"/>
            </a:rPr>
            <a:t>Install Rootkits in the target system: Perform Integrity Based Detection Technique, Signature Based Detection Technique, Cross View Based Detection Technique, Heuristic Detection Technique</a:t>
          </a:r>
        </a:p>
        <a:p>
          <a:pPr>
            <a:buFont typeface="Courier New" panose="02070309020205020404" pitchFamily="49" charset="0"/>
            <a:buChar char="o"/>
          </a:pPr>
          <a:r>
            <a:rPr lang="en-US" b="1" dirty="0">
              <a:solidFill>
                <a:srgbClr val="333333"/>
              </a:solidFill>
              <a:latin typeface="Calibri"/>
              <a:ea typeface="Source Sans Pro"/>
              <a:cs typeface="Calibri"/>
            </a:rPr>
            <a:t>Files Hidden? </a:t>
          </a:r>
          <a:r>
            <a:rPr lang="en-US" b="1" dirty="0">
              <a:solidFill>
                <a:srgbClr val="333333"/>
              </a:solidFill>
              <a:latin typeface="Calibri"/>
              <a:cs typeface="Calibri"/>
            </a:rPr>
            <a:t>No </a:t>
          </a:r>
          <a:r>
            <a:rPr lang="en-US" b="1" dirty="0">
              <a:solidFill>
                <a:srgbClr val="333333"/>
              </a:solidFill>
              <a:latin typeface="Calibri"/>
              <a:cs typeface="Calibri"/>
              <a:sym typeface="Wingdings" panose="05000000000000000000" pitchFamily="2" charset="2"/>
            </a:rPr>
            <a:t> Go to next step | Yes: Great </a:t>
          </a:r>
          <a:endParaRPr lang="en-GB" dirty="0"/>
        </a:p>
      </dgm:t>
    </dgm:pt>
    <dgm:pt modelId="{6F5AB4A5-C820-45A5-AA61-98BA8A8944E7}" type="parTrans" cxnId="{68B8BD26-6B21-4835-8612-61C13D7108DC}">
      <dgm:prSet/>
      <dgm:spPr/>
      <dgm:t>
        <a:bodyPr/>
        <a:lstStyle/>
        <a:p>
          <a:endParaRPr lang="en-GB"/>
        </a:p>
      </dgm:t>
    </dgm:pt>
    <dgm:pt modelId="{1A4DDCCE-F266-467E-8DE4-91D5B98BB82D}" type="sibTrans" cxnId="{68B8BD26-6B21-4835-8612-61C13D7108DC}">
      <dgm:prSet/>
      <dgm:spPr/>
      <dgm:t>
        <a:bodyPr/>
        <a:lstStyle/>
        <a:p>
          <a:endParaRPr lang="en-GB"/>
        </a:p>
      </dgm:t>
    </dgm:pt>
    <dgm:pt modelId="{0724DDD0-5332-411C-86E8-C4089F009405}">
      <dgm:prSet phldrT="[Text]"/>
      <dgm:spPr/>
      <dgm:t>
        <a:bodyPr/>
        <a:lstStyle/>
        <a:p>
          <a:pPr algn="just"/>
          <a:r>
            <a:rPr lang="en-US" b="1" dirty="0">
              <a:solidFill>
                <a:srgbClr val="333333"/>
              </a:solidFill>
              <a:latin typeface="Calibri"/>
              <a:cs typeface="Calibri"/>
              <a:sym typeface="Wingdings" panose="05000000000000000000" pitchFamily="2" charset="2"/>
            </a:rPr>
            <a:t>Cover your Tracks: Remove Web activity tracks, Disable Auditing, Tamper Log files, Clear BASH Shell tracks, Clear Network Tracks, Close remote connections, Close opened ports</a:t>
          </a:r>
          <a:endParaRPr lang="en-GB" dirty="0"/>
        </a:p>
      </dgm:t>
    </dgm:pt>
    <dgm:pt modelId="{CB7E6B3E-5778-4520-BA48-37F24D4649A7}" type="parTrans" cxnId="{FA5C915F-C022-4FC9-97C8-1FB5EBEE2C15}">
      <dgm:prSet/>
      <dgm:spPr/>
      <dgm:t>
        <a:bodyPr/>
        <a:lstStyle/>
        <a:p>
          <a:endParaRPr lang="en-GB"/>
        </a:p>
      </dgm:t>
    </dgm:pt>
    <dgm:pt modelId="{A9DC84DD-7BEF-4FDF-8CA0-B67386E25684}" type="sibTrans" cxnId="{FA5C915F-C022-4FC9-97C8-1FB5EBEE2C15}">
      <dgm:prSet/>
      <dgm:spPr/>
      <dgm:t>
        <a:bodyPr/>
        <a:lstStyle/>
        <a:p>
          <a:endParaRPr lang="en-GB"/>
        </a:p>
      </dgm:t>
    </dgm:pt>
    <dgm:pt modelId="{8D0F8EF0-BD5A-40F5-849C-052F8EEE2199}">
      <dgm:prSet/>
      <dgm:spPr/>
      <dgm:t>
        <a:bodyPr/>
        <a:lstStyle/>
        <a:p>
          <a:pPr algn="just"/>
          <a:r>
            <a:rPr lang="en-US" b="1" dirty="0">
              <a:solidFill>
                <a:srgbClr val="333333"/>
              </a:solidFill>
              <a:latin typeface="Calibri"/>
              <a:cs typeface="Calibri"/>
              <a:sym typeface="Wingdings" panose="05000000000000000000" pitchFamily="2" charset="2"/>
            </a:rPr>
            <a:t>Check Antivirus and Antispyware Software's, OS Patched and Updated: Use Windows hidden Stream to inject Malicious code, Steganography to hide secret message, Perform Steganalysis Techniques</a:t>
          </a:r>
        </a:p>
        <a:p>
          <a:pPr algn="just"/>
          <a:r>
            <a:rPr lang="en-US" b="1" dirty="0">
              <a:solidFill>
                <a:srgbClr val="333333"/>
              </a:solidFill>
              <a:latin typeface="Calibri"/>
              <a:ea typeface="Source Sans Pro"/>
              <a:cs typeface="Calibri"/>
            </a:rPr>
            <a:t>Files Hidden? </a:t>
          </a:r>
          <a:r>
            <a:rPr lang="en-US" b="1" dirty="0">
              <a:solidFill>
                <a:srgbClr val="333333"/>
              </a:solidFill>
              <a:latin typeface="Calibri"/>
              <a:cs typeface="Calibri"/>
            </a:rPr>
            <a:t>Yes </a:t>
          </a:r>
          <a:r>
            <a:rPr lang="en-US" b="1" dirty="0">
              <a:solidFill>
                <a:srgbClr val="333333"/>
              </a:solidFill>
              <a:latin typeface="Calibri"/>
              <a:cs typeface="Calibri"/>
              <a:sym typeface="Wingdings" panose="05000000000000000000" pitchFamily="2" charset="2"/>
            </a:rPr>
            <a:t> Go to next step | No: Try other Techniques. </a:t>
          </a:r>
          <a:endParaRPr lang="en-US" b="1" dirty="0">
            <a:solidFill>
              <a:srgbClr val="333333"/>
            </a:solidFill>
            <a:latin typeface="Calibri"/>
            <a:cs typeface="Calibri"/>
          </a:endParaRPr>
        </a:p>
      </dgm:t>
    </dgm:pt>
    <dgm:pt modelId="{EE51480E-82AB-4204-80A6-76652E833BA1}" type="parTrans" cxnId="{D28216A9-9162-4611-A7A2-46FF0316C37C}">
      <dgm:prSet/>
      <dgm:spPr/>
      <dgm:t>
        <a:bodyPr/>
        <a:lstStyle/>
        <a:p>
          <a:endParaRPr lang="en-GB"/>
        </a:p>
      </dgm:t>
    </dgm:pt>
    <dgm:pt modelId="{ABCB10A4-4672-4A7B-BF4B-822FE436282D}" type="sibTrans" cxnId="{D28216A9-9162-4611-A7A2-46FF0316C37C}">
      <dgm:prSet/>
      <dgm:spPr/>
      <dgm:t>
        <a:bodyPr/>
        <a:lstStyle/>
        <a:p>
          <a:endParaRPr lang="en-GB"/>
        </a:p>
      </dgm:t>
    </dgm:pt>
    <dgm:pt modelId="{2CE0EE69-AE3C-4CF9-8934-6456D0CE0E93}" type="pres">
      <dgm:prSet presAssocID="{7DD927EB-F9F7-4B12-963E-A6DD498969D4}" presName="outerComposite" presStyleCnt="0">
        <dgm:presLayoutVars>
          <dgm:chMax val="5"/>
          <dgm:dir/>
          <dgm:resizeHandles val="exact"/>
        </dgm:presLayoutVars>
      </dgm:prSet>
      <dgm:spPr/>
    </dgm:pt>
    <dgm:pt modelId="{138D80D5-9A04-4F96-AE32-D366F732BAB9}" type="pres">
      <dgm:prSet presAssocID="{7DD927EB-F9F7-4B12-963E-A6DD498969D4}" presName="dummyMaxCanvas" presStyleCnt="0">
        <dgm:presLayoutVars/>
      </dgm:prSet>
      <dgm:spPr/>
    </dgm:pt>
    <dgm:pt modelId="{A24003C1-E543-4247-BCA2-FBC01F281924}" type="pres">
      <dgm:prSet presAssocID="{7DD927EB-F9F7-4B12-963E-A6DD498969D4}" presName="ThreeNodes_1" presStyleLbl="node1" presStyleIdx="0" presStyleCnt="3">
        <dgm:presLayoutVars>
          <dgm:bulletEnabled val="1"/>
        </dgm:presLayoutVars>
      </dgm:prSet>
      <dgm:spPr/>
    </dgm:pt>
    <dgm:pt modelId="{89BF7013-E41B-4233-98A7-7C065A3FFB21}" type="pres">
      <dgm:prSet presAssocID="{7DD927EB-F9F7-4B12-963E-A6DD498969D4}" presName="ThreeNodes_2" presStyleLbl="node1" presStyleIdx="1" presStyleCnt="3">
        <dgm:presLayoutVars>
          <dgm:bulletEnabled val="1"/>
        </dgm:presLayoutVars>
      </dgm:prSet>
      <dgm:spPr/>
    </dgm:pt>
    <dgm:pt modelId="{452D3230-CE5B-4FF8-B862-134DF6C88504}" type="pres">
      <dgm:prSet presAssocID="{7DD927EB-F9F7-4B12-963E-A6DD498969D4}" presName="ThreeNodes_3" presStyleLbl="node1" presStyleIdx="2" presStyleCnt="3">
        <dgm:presLayoutVars>
          <dgm:bulletEnabled val="1"/>
        </dgm:presLayoutVars>
      </dgm:prSet>
      <dgm:spPr/>
    </dgm:pt>
    <dgm:pt modelId="{08735E89-F402-4330-B88E-962016C1E639}" type="pres">
      <dgm:prSet presAssocID="{7DD927EB-F9F7-4B12-963E-A6DD498969D4}" presName="ThreeConn_1-2" presStyleLbl="fgAccFollowNode1" presStyleIdx="0" presStyleCnt="2">
        <dgm:presLayoutVars>
          <dgm:bulletEnabled val="1"/>
        </dgm:presLayoutVars>
      </dgm:prSet>
      <dgm:spPr/>
    </dgm:pt>
    <dgm:pt modelId="{04B1B296-7FC7-467A-9ACA-B1344030EA49}" type="pres">
      <dgm:prSet presAssocID="{7DD927EB-F9F7-4B12-963E-A6DD498969D4}" presName="ThreeConn_2-3" presStyleLbl="fgAccFollowNode1" presStyleIdx="1" presStyleCnt="2">
        <dgm:presLayoutVars>
          <dgm:bulletEnabled val="1"/>
        </dgm:presLayoutVars>
      </dgm:prSet>
      <dgm:spPr/>
    </dgm:pt>
    <dgm:pt modelId="{0B0373B4-BF41-47FA-97DD-ACEC84D76B7B}" type="pres">
      <dgm:prSet presAssocID="{7DD927EB-F9F7-4B12-963E-A6DD498969D4}" presName="ThreeNodes_1_text" presStyleLbl="node1" presStyleIdx="2" presStyleCnt="3">
        <dgm:presLayoutVars>
          <dgm:bulletEnabled val="1"/>
        </dgm:presLayoutVars>
      </dgm:prSet>
      <dgm:spPr/>
    </dgm:pt>
    <dgm:pt modelId="{CE38269E-5752-4C3F-AD77-B9B5D42FF7EF}" type="pres">
      <dgm:prSet presAssocID="{7DD927EB-F9F7-4B12-963E-A6DD498969D4}" presName="ThreeNodes_2_text" presStyleLbl="node1" presStyleIdx="2" presStyleCnt="3">
        <dgm:presLayoutVars>
          <dgm:bulletEnabled val="1"/>
        </dgm:presLayoutVars>
      </dgm:prSet>
      <dgm:spPr/>
    </dgm:pt>
    <dgm:pt modelId="{DD23ECDE-2441-4D53-A186-7F9E4EA57987}" type="pres">
      <dgm:prSet presAssocID="{7DD927EB-F9F7-4B12-963E-A6DD498969D4}" presName="ThreeNodes_3_text" presStyleLbl="node1" presStyleIdx="2" presStyleCnt="3">
        <dgm:presLayoutVars>
          <dgm:bulletEnabled val="1"/>
        </dgm:presLayoutVars>
      </dgm:prSet>
      <dgm:spPr/>
    </dgm:pt>
  </dgm:ptLst>
  <dgm:cxnLst>
    <dgm:cxn modelId="{D8C64D0B-3211-4B69-91C2-54E3F22F7B5C}" type="presOf" srcId="{7DD927EB-F9F7-4B12-963E-A6DD498969D4}" destId="{2CE0EE69-AE3C-4CF9-8934-6456D0CE0E93}" srcOrd="0" destOrd="0" presId="urn:microsoft.com/office/officeart/2005/8/layout/vProcess5"/>
    <dgm:cxn modelId="{F6F12222-2FE9-488B-90FB-502957E30182}" type="presOf" srcId="{ABCB10A4-4672-4A7B-BF4B-822FE436282D}" destId="{04B1B296-7FC7-467A-9ACA-B1344030EA49}" srcOrd="0" destOrd="0" presId="urn:microsoft.com/office/officeart/2005/8/layout/vProcess5"/>
    <dgm:cxn modelId="{68B8BD26-6B21-4835-8612-61C13D7108DC}" srcId="{7DD927EB-F9F7-4B12-963E-A6DD498969D4}" destId="{1AEA9235-7328-40C7-874D-396B8D44D192}" srcOrd="0" destOrd="0" parTransId="{6F5AB4A5-C820-45A5-AA61-98BA8A8944E7}" sibTransId="{1A4DDCCE-F266-467E-8DE4-91D5B98BB82D}"/>
    <dgm:cxn modelId="{083D833D-DE19-457D-A1C4-6536C0AC48D0}" type="presOf" srcId="{1A4DDCCE-F266-467E-8DE4-91D5B98BB82D}" destId="{08735E89-F402-4330-B88E-962016C1E639}" srcOrd="0" destOrd="0" presId="urn:microsoft.com/office/officeart/2005/8/layout/vProcess5"/>
    <dgm:cxn modelId="{FA5C915F-C022-4FC9-97C8-1FB5EBEE2C15}" srcId="{7DD927EB-F9F7-4B12-963E-A6DD498969D4}" destId="{0724DDD0-5332-411C-86E8-C4089F009405}" srcOrd="2" destOrd="0" parTransId="{CB7E6B3E-5778-4520-BA48-37F24D4649A7}" sibTransId="{A9DC84DD-7BEF-4FDF-8CA0-B67386E25684}"/>
    <dgm:cxn modelId="{AB284F77-7AED-4026-AB82-F8B854000B73}" type="presOf" srcId="{1AEA9235-7328-40C7-874D-396B8D44D192}" destId="{0B0373B4-BF41-47FA-97DD-ACEC84D76B7B}" srcOrd="1" destOrd="0" presId="urn:microsoft.com/office/officeart/2005/8/layout/vProcess5"/>
    <dgm:cxn modelId="{7A818C8C-A83C-4BA7-A1FA-742E8A1BC4EA}" type="presOf" srcId="{0724DDD0-5332-411C-86E8-C4089F009405}" destId="{DD23ECDE-2441-4D53-A186-7F9E4EA57987}" srcOrd="1" destOrd="0" presId="urn:microsoft.com/office/officeart/2005/8/layout/vProcess5"/>
    <dgm:cxn modelId="{D28216A9-9162-4611-A7A2-46FF0316C37C}" srcId="{7DD927EB-F9F7-4B12-963E-A6DD498969D4}" destId="{8D0F8EF0-BD5A-40F5-849C-052F8EEE2199}" srcOrd="1" destOrd="0" parTransId="{EE51480E-82AB-4204-80A6-76652E833BA1}" sibTransId="{ABCB10A4-4672-4A7B-BF4B-822FE436282D}"/>
    <dgm:cxn modelId="{3441CDE6-B9AB-4DAA-B8D2-C6620794BB0E}" type="presOf" srcId="{0724DDD0-5332-411C-86E8-C4089F009405}" destId="{452D3230-CE5B-4FF8-B862-134DF6C88504}" srcOrd="0" destOrd="0" presId="urn:microsoft.com/office/officeart/2005/8/layout/vProcess5"/>
    <dgm:cxn modelId="{BFA7F9EF-563A-479C-B357-37687A95DEA4}" type="presOf" srcId="{8D0F8EF0-BD5A-40F5-849C-052F8EEE2199}" destId="{89BF7013-E41B-4233-98A7-7C065A3FFB21}" srcOrd="0" destOrd="0" presId="urn:microsoft.com/office/officeart/2005/8/layout/vProcess5"/>
    <dgm:cxn modelId="{50C6C6FA-F63E-48B2-B0CA-C0B7590D5065}" type="presOf" srcId="{1AEA9235-7328-40C7-874D-396B8D44D192}" destId="{A24003C1-E543-4247-BCA2-FBC01F281924}" srcOrd="0" destOrd="0" presId="urn:microsoft.com/office/officeart/2005/8/layout/vProcess5"/>
    <dgm:cxn modelId="{D92CE1FC-2A8C-4C98-8EC5-97B295D10251}" type="presOf" srcId="{8D0F8EF0-BD5A-40F5-849C-052F8EEE2199}" destId="{CE38269E-5752-4C3F-AD77-B9B5D42FF7EF}" srcOrd="1" destOrd="0" presId="urn:microsoft.com/office/officeart/2005/8/layout/vProcess5"/>
    <dgm:cxn modelId="{6747F4CD-7448-4ADD-8672-F6D4A133851D}" type="presParOf" srcId="{2CE0EE69-AE3C-4CF9-8934-6456D0CE0E93}" destId="{138D80D5-9A04-4F96-AE32-D366F732BAB9}" srcOrd="0" destOrd="0" presId="urn:microsoft.com/office/officeart/2005/8/layout/vProcess5"/>
    <dgm:cxn modelId="{7636A7E4-1CC7-4C87-B1F0-491D858A0411}" type="presParOf" srcId="{2CE0EE69-AE3C-4CF9-8934-6456D0CE0E93}" destId="{A24003C1-E543-4247-BCA2-FBC01F281924}" srcOrd="1" destOrd="0" presId="urn:microsoft.com/office/officeart/2005/8/layout/vProcess5"/>
    <dgm:cxn modelId="{E2D19EFE-2444-4B22-B006-65E4A8FA7EF8}" type="presParOf" srcId="{2CE0EE69-AE3C-4CF9-8934-6456D0CE0E93}" destId="{89BF7013-E41B-4233-98A7-7C065A3FFB21}" srcOrd="2" destOrd="0" presId="urn:microsoft.com/office/officeart/2005/8/layout/vProcess5"/>
    <dgm:cxn modelId="{02F97FE6-E849-4EF9-AFCC-EB1516DA87BE}" type="presParOf" srcId="{2CE0EE69-AE3C-4CF9-8934-6456D0CE0E93}" destId="{452D3230-CE5B-4FF8-B862-134DF6C88504}" srcOrd="3" destOrd="0" presId="urn:microsoft.com/office/officeart/2005/8/layout/vProcess5"/>
    <dgm:cxn modelId="{36FA19FA-4606-431B-8667-B00488680057}" type="presParOf" srcId="{2CE0EE69-AE3C-4CF9-8934-6456D0CE0E93}" destId="{08735E89-F402-4330-B88E-962016C1E639}" srcOrd="4" destOrd="0" presId="urn:microsoft.com/office/officeart/2005/8/layout/vProcess5"/>
    <dgm:cxn modelId="{7BB09047-66BC-42F0-9AD4-3D6FEE6B4872}" type="presParOf" srcId="{2CE0EE69-AE3C-4CF9-8934-6456D0CE0E93}" destId="{04B1B296-7FC7-467A-9ACA-B1344030EA49}" srcOrd="5" destOrd="0" presId="urn:microsoft.com/office/officeart/2005/8/layout/vProcess5"/>
    <dgm:cxn modelId="{F2AC6B3F-4BCF-405D-B41C-99998F752C80}" type="presParOf" srcId="{2CE0EE69-AE3C-4CF9-8934-6456D0CE0E93}" destId="{0B0373B4-BF41-47FA-97DD-ACEC84D76B7B}" srcOrd="6" destOrd="0" presId="urn:microsoft.com/office/officeart/2005/8/layout/vProcess5"/>
    <dgm:cxn modelId="{374F7A18-F007-4BEF-8FB9-54AD7C65F8A4}" type="presParOf" srcId="{2CE0EE69-AE3C-4CF9-8934-6456D0CE0E93}" destId="{CE38269E-5752-4C3F-AD77-B9B5D42FF7EF}" srcOrd="7" destOrd="0" presId="urn:microsoft.com/office/officeart/2005/8/layout/vProcess5"/>
    <dgm:cxn modelId="{9E8ED6F9-670E-4C38-92C8-C5E9885B3930}" type="presParOf" srcId="{2CE0EE69-AE3C-4CF9-8934-6456D0CE0E93}" destId="{DD23ECDE-2441-4D53-A186-7F9E4EA57987}"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3089FA-F3E1-4464-902D-178A57EE42C7}">
      <dsp:nvSpPr>
        <dsp:cNvPr id="0" name=""/>
        <dsp:cNvSpPr/>
      </dsp:nvSpPr>
      <dsp:spPr>
        <a:xfrm>
          <a:off x="2447068" y="2221755"/>
          <a:ext cx="1403435" cy="70171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US" sz="1500" kern="1200"/>
            <a:t>Keystroke Loggers</a:t>
          </a:r>
          <a:endParaRPr lang="en-GB" sz="1500" kern="1200"/>
        </a:p>
      </dsp:txBody>
      <dsp:txXfrm>
        <a:off x="2467621" y="2242308"/>
        <a:ext cx="1362329" cy="660611"/>
      </dsp:txXfrm>
    </dsp:sp>
    <dsp:sp modelId="{9C2031A8-B451-452A-B89F-655942680780}">
      <dsp:nvSpPr>
        <dsp:cNvPr id="0" name=""/>
        <dsp:cNvSpPr/>
      </dsp:nvSpPr>
      <dsp:spPr>
        <a:xfrm rot="17500715">
          <a:off x="3371344" y="1855129"/>
          <a:ext cx="1519693" cy="22763"/>
        </a:xfrm>
        <a:custGeom>
          <a:avLst/>
          <a:gdLst/>
          <a:ahLst/>
          <a:cxnLst/>
          <a:rect l="0" t="0" r="0" b="0"/>
          <a:pathLst>
            <a:path>
              <a:moveTo>
                <a:pt x="0" y="11381"/>
              </a:moveTo>
              <a:lnTo>
                <a:pt x="1519693" y="11381"/>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093198" y="1828518"/>
        <a:ext cx="75984" cy="75984"/>
      </dsp:txXfrm>
    </dsp:sp>
    <dsp:sp modelId="{D12033B2-5B94-4191-81DC-AA0E5A527837}">
      <dsp:nvSpPr>
        <dsp:cNvPr id="0" name=""/>
        <dsp:cNvSpPr/>
      </dsp:nvSpPr>
      <dsp:spPr>
        <a:xfrm>
          <a:off x="4411877" y="809548"/>
          <a:ext cx="1403435" cy="70171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US" sz="1500" kern="1200"/>
            <a:t>Hardware Keystroke Loggers</a:t>
          </a:r>
          <a:endParaRPr lang="en-GB" sz="1500" kern="1200"/>
        </a:p>
      </dsp:txBody>
      <dsp:txXfrm>
        <a:off x="4432430" y="830101"/>
        <a:ext cx="1362329" cy="660611"/>
      </dsp:txXfrm>
    </dsp:sp>
    <dsp:sp modelId="{516C89CE-7439-45F2-A504-48645C74A4C9}">
      <dsp:nvSpPr>
        <dsp:cNvPr id="0" name=""/>
        <dsp:cNvSpPr/>
      </dsp:nvSpPr>
      <dsp:spPr>
        <a:xfrm rot="18289469">
          <a:off x="5604484" y="745538"/>
          <a:ext cx="983030" cy="22763"/>
        </a:xfrm>
        <a:custGeom>
          <a:avLst/>
          <a:gdLst/>
          <a:ahLst/>
          <a:cxnLst/>
          <a:rect l="0" t="0" r="0" b="0"/>
          <a:pathLst>
            <a:path>
              <a:moveTo>
                <a:pt x="0" y="11381"/>
              </a:moveTo>
              <a:lnTo>
                <a:pt x="983030" y="11381"/>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6071424" y="732344"/>
        <a:ext cx="49151" cy="49151"/>
      </dsp:txXfrm>
    </dsp:sp>
    <dsp:sp modelId="{42AABF01-351D-4A96-911B-A20151FDADCD}">
      <dsp:nvSpPr>
        <dsp:cNvPr id="0" name=""/>
        <dsp:cNvSpPr/>
      </dsp:nvSpPr>
      <dsp:spPr>
        <a:xfrm>
          <a:off x="6376687" y="2573"/>
          <a:ext cx="1403435" cy="70171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US" sz="1500" kern="1200"/>
            <a:t>PC/BIOS Embedded</a:t>
          </a:r>
          <a:endParaRPr lang="en-GB" sz="1500" kern="1200"/>
        </a:p>
      </dsp:txBody>
      <dsp:txXfrm>
        <a:off x="6397240" y="23126"/>
        <a:ext cx="1362329" cy="660611"/>
      </dsp:txXfrm>
    </dsp:sp>
    <dsp:sp modelId="{6557464B-DFFA-49F1-8B50-E2700D107C11}">
      <dsp:nvSpPr>
        <dsp:cNvPr id="0" name=""/>
        <dsp:cNvSpPr/>
      </dsp:nvSpPr>
      <dsp:spPr>
        <a:xfrm>
          <a:off x="5815312" y="1149025"/>
          <a:ext cx="561374" cy="22763"/>
        </a:xfrm>
        <a:custGeom>
          <a:avLst/>
          <a:gdLst/>
          <a:ahLst/>
          <a:cxnLst/>
          <a:rect l="0" t="0" r="0" b="0"/>
          <a:pathLst>
            <a:path>
              <a:moveTo>
                <a:pt x="0" y="11381"/>
              </a:moveTo>
              <a:lnTo>
                <a:pt x="561374" y="11381"/>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6081965" y="1146373"/>
        <a:ext cx="28068" cy="28068"/>
      </dsp:txXfrm>
    </dsp:sp>
    <dsp:sp modelId="{6FBE288F-8761-46E4-AABC-31D6A7C9937E}">
      <dsp:nvSpPr>
        <dsp:cNvPr id="0" name=""/>
        <dsp:cNvSpPr/>
      </dsp:nvSpPr>
      <dsp:spPr>
        <a:xfrm>
          <a:off x="6376687" y="809548"/>
          <a:ext cx="1403435" cy="70171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US" sz="1500" kern="1200"/>
            <a:t>Keylogger Keyboard</a:t>
          </a:r>
          <a:endParaRPr lang="en-GB" sz="1500" kern="1200"/>
        </a:p>
      </dsp:txBody>
      <dsp:txXfrm>
        <a:off x="6397240" y="830101"/>
        <a:ext cx="1362329" cy="660611"/>
      </dsp:txXfrm>
    </dsp:sp>
    <dsp:sp modelId="{4D0589C1-EF43-47C2-9358-1E6BC0338462}">
      <dsp:nvSpPr>
        <dsp:cNvPr id="0" name=""/>
        <dsp:cNvSpPr/>
      </dsp:nvSpPr>
      <dsp:spPr>
        <a:xfrm rot="3310531">
          <a:off x="5604484" y="1552513"/>
          <a:ext cx="983030" cy="22763"/>
        </a:xfrm>
        <a:custGeom>
          <a:avLst/>
          <a:gdLst/>
          <a:ahLst/>
          <a:cxnLst/>
          <a:rect l="0" t="0" r="0" b="0"/>
          <a:pathLst>
            <a:path>
              <a:moveTo>
                <a:pt x="0" y="11381"/>
              </a:moveTo>
              <a:lnTo>
                <a:pt x="983030" y="11381"/>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6071424" y="1539319"/>
        <a:ext cx="49151" cy="49151"/>
      </dsp:txXfrm>
    </dsp:sp>
    <dsp:sp modelId="{6649D41C-EF73-41D0-82AA-D316F4CF0FB9}">
      <dsp:nvSpPr>
        <dsp:cNvPr id="0" name=""/>
        <dsp:cNvSpPr/>
      </dsp:nvSpPr>
      <dsp:spPr>
        <a:xfrm>
          <a:off x="6376687" y="1616524"/>
          <a:ext cx="1403435" cy="70171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US" sz="1500" kern="1200"/>
            <a:t>External Keylogger</a:t>
          </a:r>
          <a:endParaRPr lang="en-GB" sz="1500" kern="1200"/>
        </a:p>
      </dsp:txBody>
      <dsp:txXfrm>
        <a:off x="6397240" y="1637077"/>
        <a:ext cx="1362329" cy="660611"/>
      </dsp:txXfrm>
    </dsp:sp>
    <dsp:sp modelId="{BF9BA4CB-A396-4BC8-8A23-DFFA51EB43D4}">
      <dsp:nvSpPr>
        <dsp:cNvPr id="0" name=""/>
        <dsp:cNvSpPr/>
      </dsp:nvSpPr>
      <dsp:spPr>
        <a:xfrm rot="17692822">
          <a:off x="7393658" y="1350769"/>
          <a:ext cx="1334301" cy="22763"/>
        </a:xfrm>
        <a:custGeom>
          <a:avLst/>
          <a:gdLst/>
          <a:ahLst/>
          <a:cxnLst/>
          <a:rect l="0" t="0" r="0" b="0"/>
          <a:pathLst>
            <a:path>
              <a:moveTo>
                <a:pt x="0" y="11381"/>
              </a:moveTo>
              <a:lnTo>
                <a:pt x="1334301" y="11381"/>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8027451" y="1328793"/>
        <a:ext cx="66715" cy="66715"/>
      </dsp:txXfrm>
    </dsp:sp>
    <dsp:sp modelId="{50709F73-E36C-43BE-BF9F-4F305E689C96}">
      <dsp:nvSpPr>
        <dsp:cNvPr id="0" name=""/>
        <dsp:cNvSpPr/>
      </dsp:nvSpPr>
      <dsp:spPr>
        <a:xfrm>
          <a:off x="8341496" y="406061"/>
          <a:ext cx="1403435" cy="70171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US" sz="1500" kern="1200"/>
            <a:t>PS/2 and USB Keylogger</a:t>
          </a:r>
          <a:endParaRPr lang="en-GB" sz="1500" kern="1200"/>
        </a:p>
      </dsp:txBody>
      <dsp:txXfrm>
        <a:off x="8362049" y="426614"/>
        <a:ext cx="1362329" cy="660611"/>
      </dsp:txXfrm>
    </dsp:sp>
    <dsp:sp modelId="{7DFE19C5-C660-42C4-968B-5CF0084DA763}">
      <dsp:nvSpPr>
        <dsp:cNvPr id="0" name=""/>
        <dsp:cNvSpPr/>
      </dsp:nvSpPr>
      <dsp:spPr>
        <a:xfrm rot="19457599">
          <a:off x="7715141" y="1754257"/>
          <a:ext cx="691334" cy="22763"/>
        </a:xfrm>
        <a:custGeom>
          <a:avLst/>
          <a:gdLst/>
          <a:ahLst/>
          <a:cxnLst/>
          <a:rect l="0" t="0" r="0" b="0"/>
          <a:pathLst>
            <a:path>
              <a:moveTo>
                <a:pt x="0" y="11381"/>
              </a:moveTo>
              <a:lnTo>
                <a:pt x="691334" y="11381"/>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8043525" y="1748355"/>
        <a:ext cx="34566" cy="34566"/>
      </dsp:txXfrm>
    </dsp:sp>
    <dsp:sp modelId="{D9C084B1-64EC-4531-A052-0D0FC8EA4D92}">
      <dsp:nvSpPr>
        <dsp:cNvPr id="0" name=""/>
        <dsp:cNvSpPr/>
      </dsp:nvSpPr>
      <dsp:spPr>
        <a:xfrm>
          <a:off x="8341496" y="1213036"/>
          <a:ext cx="1403435" cy="70171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US" sz="1500" kern="1200"/>
            <a:t>Acoustic/ CAM Keylogger</a:t>
          </a:r>
          <a:endParaRPr lang="en-GB" sz="1500" kern="1200"/>
        </a:p>
      </dsp:txBody>
      <dsp:txXfrm>
        <a:off x="8362049" y="1233589"/>
        <a:ext cx="1362329" cy="660611"/>
      </dsp:txXfrm>
    </dsp:sp>
    <dsp:sp modelId="{658BE6A5-7450-43A3-88F7-8F86B56B451E}">
      <dsp:nvSpPr>
        <dsp:cNvPr id="0" name=""/>
        <dsp:cNvSpPr/>
      </dsp:nvSpPr>
      <dsp:spPr>
        <a:xfrm rot="2142401">
          <a:off x="7715141" y="2157744"/>
          <a:ext cx="691334" cy="22763"/>
        </a:xfrm>
        <a:custGeom>
          <a:avLst/>
          <a:gdLst/>
          <a:ahLst/>
          <a:cxnLst/>
          <a:rect l="0" t="0" r="0" b="0"/>
          <a:pathLst>
            <a:path>
              <a:moveTo>
                <a:pt x="0" y="11381"/>
              </a:moveTo>
              <a:lnTo>
                <a:pt x="691334" y="11381"/>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8043525" y="2151843"/>
        <a:ext cx="34566" cy="34566"/>
      </dsp:txXfrm>
    </dsp:sp>
    <dsp:sp modelId="{2F939A88-F116-4B05-B8BF-45A957059D8A}">
      <dsp:nvSpPr>
        <dsp:cNvPr id="0" name=""/>
        <dsp:cNvSpPr/>
      </dsp:nvSpPr>
      <dsp:spPr>
        <a:xfrm>
          <a:off x="8341496" y="2020011"/>
          <a:ext cx="1403435" cy="70171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US" sz="1500" kern="1200"/>
            <a:t>Bluetooth Keylogger</a:t>
          </a:r>
          <a:endParaRPr lang="en-GB" sz="1500" kern="1200"/>
        </a:p>
      </dsp:txBody>
      <dsp:txXfrm>
        <a:off x="8362049" y="2040564"/>
        <a:ext cx="1362329" cy="660611"/>
      </dsp:txXfrm>
    </dsp:sp>
    <dsp:sp modelId="{67BC0114-281B-4C36-BFFE-2ACEA342B1E8}">
      <dsp:nvSpPr>
        <dsp:cNvPr id="0" name=""/>
        <dsp:cNvSpPr/>
      </dsp:nvSpPr>
      <dsp:spPr>
        <a:xfrm rot="3907178">
          <a:off x="7393658" y="2561232"/>
          <a:ext cx="1334301" cy="22763"/>
        </a:xfrm>
        <a:custGeom>
          <a:avLst/>
          <a:gdLst/>
          <a:ahLst/>
          <a:cxnLst/>
          <a:rect l="0" t="0" r="0" b="0"/>
          <a:pathLst>
            <a:path>
              <a:moveTo>
                <a:pt x="0" y="11381"/>
              </a:moveTo>
              <a:lnTo>
                <a:pt x="1334301" y="11381"/>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8027451" y="2539256"/>
        <a:ext cx="66715" cy="66715"/>
      </dsp:txXfrm>
    </dsp:sp>
    <dsp:sp modelId="{CA993085-D7A4-4EF4-A28A-1D10F02B284A}">
      <dsp:nvSpPr>
        <dsp:cNvPr id="0" name=""/>
        <dsp:cNvSpPr/>
      </dsp:nvSpPr>
      <dsp:spPr>
        <a:xfrm>
          <a:off x="8341496" y="2826986"/>
          <a:ext cx="1403435" cy="70171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US" sz="1500" kern="1200"/>
            <a:t>Wi-Fi Keylogger</a:t>
          </a:r>
          <a:endParaRPr lang="en-GB" sz="1500" kern="1200"/>
        </a:p>
      </dsp:txBody>
      <dsp:txXfrm>
        <a:off x="8362049" y="2847539"/>
        <a:ext cx="1362329" cy="660611"/>
      </dsp:txXfrm>
    </dsp:sp>
    <dsp:sp modelId="{1A4669D5-3F49-4661-87BD-64F33CE9E691}">
      <dsp:nvSpPr>
        <dsp:cNvPr id="0" name=""/>
        <dsp:cNvSpPr/>
      </dsp:nvSpPr>
      <dsp:spPr>
        <a:xfrm rot="4099285">
          <a:off x="3371344" y="3267335"/>
          <a:ext cx="1519693" cy="22763"/>
        </a:xfrm>
        <a:custGeom>
          <a:avLst/>
          <a:gdLst/>
          <a:ahLst/>
          <a:cxnLst/>
          <a:rect l="0" t="0" r="0" b="0"/>
          <a:pathLst>
            <a:path>
              <a:moveTo>
                <a:pt x="0" y="11381"/>
              </a:moveTo>
              <a:lnTo>
                <a:pt x="1519693" y="11381"/>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4093198" y="3240725"/>
        <a:ext cx="75984" cy="75984"/>
      </dsp:txXfrm>
    </dsp:sp>
    <dsp:sp modelId="{69741444-7CCF-4116-B03A-96C314B7B77B}">
      <dsp:nvSpPr>
        <dsp:cNvPr id="0" name=""/>
        <dsp:cNvSpPr/>
      </dsp:nvSpPr>
      <dsp:spPr>
        <a:xfrm>
          <a:off x="4411877" y="3633961"/>
          <a:ext cx="1403435" cy="70171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US" sz="1500" kern="1200"/>
            <a:t>Software Keystroke Loggers</a:t>
          </a:r>
          <a:endParaRPr lang="en-GB" sz="1500" kern="1200"/>
        </a:p>
      </dsp:txBody>
      <dsp:txXfrm>
        <a:off x="4432430" y="3654514"/>
        <a:ext cx="1362329" cy="660611"/>
      </dsp:txXfrm>
    </dsp:sp>
    <dsp:sp modelId="{41B75923-4ABF-4BB2-9CE4-E065DD258238}">
      <dsp:nvSpPr>
        <dsp:cNvPr id="0" name=""/>
        <dsp:cNvSpPr/>
      </dsp:nvSpPr>
      <dsp:spPr>
        <a:xfrm rot="17692822">
          <a:off x="5428849" y="3368207"/>
          <a:ext cx="1334301" cy="22763"/>
        </a:xfrm>
        <a:custGeom>
          <a:avLst/>
          <a:gdLst/>
          <a:ahLst/>
          <a:cxnLst/>
          <a:rect l="0" t="0" r="0" b="0"/>
          <a:pathLst>
            <a:path>
              <a:moveTo>
                <a:pt x="0" y="11381"/>
              </a:moveTo>
              <a:lnTo>
                <a:pt x="1334301" y="11381"/>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6062642" y="3346231"/>
        <a:ext cx="66715" cy="66715"/>
      </dsp:txXfrm>
    </dsp:sp>
    <dsp:sp modelId="{600EA3C3-46BE-443A-962E-F63C0645B7E5}">
      <dsp:nvSpPr>
        <dsp:cNvPr id="0" name=""/>
        <dsp:cNvSpPr/>
      </dsp:nvSpPr>
      <dsp:spPr>
        <a:xfrm>
          <a:off x="6376687" y="2423499"/>
          <a:ext cx="1403435" cy="70171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US" sz="1500" kern="1200"/>
            <a:t>Application Keylogger</a:t>
          </a:r>
          <a:endParaRPr lang="en-GB" sz="1500" kern="1200"/>
        </a:p>
      </dsp:txBody>
      <dsp:txXfrm>
        <a:off x="6397240" y="2444052"/>
        <a:ext cx="1362329" cy="660611"/>
      </dsp:txXfrm>
    </dsp:sp>
    <dsp:sp modelId="{7F335F25-9338-4A69-A5B6-C1DA65940FAB}">
      <dsp:nvSpPr>
        <dsp:cNvPr id="0" name=""/>
        <dsp:cNvSpPr/>
      </dsp:nvSpPr>
      <dsp:spPr>
        <a:xfrm rot="19457599">
          <a:off x="5750332" y="3771695"/>
          <a:ext cx="691334" cy="22763"/>
        </a:xfrm>
        <a:custGeom>
          <a:avLst/>
          <a:gdLst/>
          <a:ahLst/>
          <a:cxnLst/>
          <a:rect l="0" t="0" r="0" b="0"/>
          <a:pathLst>
            <a:path>
              <a:moveTo>
                <a:pt x="0" y="11381"/>
              </a:moveTo>
              <a:lnTo>
                <a:pt x="691334" y="11381"/>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6078716" y="3765793"/>
        <a:ext cx="34566" cy="34566"/>
      </dsp:txXfrm>
    </dsp:sp>
    <dsp:sp modelId="{91D80F8A-3E9C-45E3-8EDD-9F21B45A2872}">
      <dsp:nvSpPr>
        <dsp:cNvPr id="0" name=""/>
        <dsp:cNvSpPr/>
      </dsp:nvSpPr>
      <dsp:spPr>
        <a:xfrm>
          <a:off x="6376687" y="3230474"/>
          <a:ext cx="1403435" cy="70171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US" sz="1500" kern="1200"/>
            <a:t>Kernel Keylogger</a:t>
          </a:r>
          <a:endParaRPr lang="en-GB" sz="1500" kern="1200"/>
        </a:p>
      </dsp:txBody>
      <dsp:txXfrm>
        <a:off x="6397240" y="3251027"/>
        <a:ext cx="1362329" cy="660611"/>
      </dsp:txXfrm>
    </dsp:sp>
    <dsp:sp modelId="{575241BE-990F-4963-B100-538E9EEF46E6}">
      <dsp:nvSpPr>
        <dsp:cNvPr id="0" name=""/>
        <dsp:cNvSpPr/>
      </dsp:nvSpPr>
      <dsp:spPr>
        <a:xfrm rot="2142401">
          <a:off x="5750332" y="4175182"/>
          <a:ext cx="691334" cy="22763"/>
        </a:xfrm>
        <a:custGeom>
          <a:avLst/>
          <a:gdLst/>
          <a:ahLst/>
          <a:cxnLst/>
          <a:rect l="0" t="0" r="0" b="0"/>
          <a:pathLst>
            <a:path>
              <a:moveTo>
                <a:pt x="0" y="11381"/>
              </a:moveTo>
              <a:lnTo>
                <a:pt x="691334" y="11381"/>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6078716" y="4169281"/>
        <a:ext cx="34566" cy="34566"/>
      </dsp:txXfrm>
    </dsp:sp>
    <dsp:sp modelId="{2F82CFA2-5923-4803-AB36-2632354ABD84}">
      <dsp:nvSpPr>
        <dsp:cNvPr id="0" name=""/>
        <dsp:cNvSpPr/>
      </dsp:nvSpPr>
      <dsp:spPr>
        <a:xfrm>
          <a:off x="6376687" y="4037449"/>
          <a:ext cx="1403435" cy="70171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US" sz="1500" kern="1200"/>
            <a:t>Hypervisor-based Keylogger</a:t>
          </a:r>
          <a:endParaRPr lang="en-GB" sz="1500" kern="1200"/>
        </a:p>
      </dsp:txBody>
      <dsp:txXfrm>
        <a:off x="6397240" y="4058002"/>
        <a:ext cx="1362329" cy="660611"/>
      </dsp:txXfrm>
    </dsp:sp>
    <dsp:sp modelId="{FD944B4A-1165-451A-97AE-899B8C406B09}">
      <dsp:nvSpPr>
        <dsp:cNvPr id="0" name=""/>
        <dsp:cNvSpPr/>
      </dsp:nvSpPr>
      <dsp:spPr>
        <a:xfrm rot="3907178">
          <a:off x="5428849" y="4578670"/>
          <a:ext cx="1334301" cy="22763"/>
        </a:xfrm>
        <a:custGeom>
          <a:avLst/>
          <a:gdLst/>
          <a:ahLst/>
          <a:cxnLst/>
          <a:rect l="0" t="0" r="0" b="0"/>
          <a:pathLst>
            <a:path>
              <a:moveTo>
                <a:pt x="0" y="11381"/>
              </a:moveTo>
              <a:lnTo>
                <a:pt x="1334301" y="11381"/>
              </a:lnTo>
            </a:path>
          </a:pathLst>
        </a:custGeom>
        <a:no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6062642" y="4556694"/>
        <a:ext cx="66715" cy="66715"/>
      </dsp:txXfrm>
    </dsp:sp>
    <dsp:sp modelId="{30F77C82-D29B-40C4-8804-BC70AA646FD1}">
      <dsp:nvSpPr>
        <dsp:cNvPr id="0" name=""/>
        <dsp:cNvSpPr/>
      </dsp:nvSpPr>
      <dsp:spPr>
        <a:xfrm>
          <a:off x="6376687" y="4844424"/>
          <a:ext cx="1403435" cy="70171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marL="0" lvl="0" indent="0" algn="ctr" defTabSz="666750">
            <a:lnSpc>
              <a:spcPct val="90000"/>
            </a:lnSpc>
            <a:spcBef>
              <a:spcPct val="0"/>
            </a:spcBef>
            <a:spcAft>
              <a:spcPct val="35000"/>
            </a:spcAft>
            <a:buNone/>
          </a:pPr>
          <a:r>
            <a:rPr lang="en-US" sz="1500" kern="1200"/>
            <a:t>Form Grabbing Based Keylogger</a:t>
          </a:r>
          <a:endParaRPr lang="en-GB" sz="1500" kern="1200"/>
        </a:p>
      </dsp:txBody>
      <dsp:txXfrm>
        <a:off x="6397240" y="4864977"/>
        <a:ext cx="1362329" cy="66061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867735-3045-4300-98A3-F467A9BC0267}">
      <dsp:nvSpPr>
        <dsp:cNvPr id="0" name=""/>
        <dsp:cNvSpPr/>
      </dsp:nvSpPr>
      <dsp:spPr>
        <a:xfrm>
          <a:off x="0" y="0"/>
          <a:ext cx="2928988" cy="2928988"/>
        </a:xfrm>
        <a:prstGeom prst="pie">
          <a:avLst>
            <a:gd name="adj1" fmla="val 5400000"/>
            <a:gd name="adj2" fmla="val 16200000"/>
          </a:avLst>
        </a:prstGeom>
        <a:solidFill>
          <a:schemeClr val="accent1">
            <a:hueOff val="0"/>
            <a:satOff val="0"/>
            <a:lumOff val="0"/>
            <a:alphaOff val="0"/>
          </a:schemeClr>
        </a:solidFill>
        <a:ln>
          <a:noFill/>
        </a:ln>
        <a:effectLst/>
        <a:sp3d extrusionH="152250" prstMaterial="matte">
          <a:bevelT w="165100" prst="coolSlant"/>
        </a:sp3d>
      </dsp:spPr>
      <dsp:style>
        <a:lnRef idx="0">
          <a:scrgbClr r="0" g="0" b="0"/>
        </a:lnRef>
        <a:fillRef idx="1">
          <a:scrgbClr r="0" g="0" b="0"/>
        </a:fillRef>
        <a:effectRef idx="2">
          <a:scrgbClr r="0" g="0" b="0"/>
        </a:effectRef>
        <a:fontRef idx="minor">
          <a:schemeClr val="lt1"/>
        </a:fontRef>
      </dsp:style>
    </dsp:sp>
    <dsp:sp modelId="{7337E600-7BB9-4764-857E-4F5993B8569C}">
      <dsp:nvSpPr>
        <dsp:cNvPr id="0" name=""/>
        <dsp:cNvSpPr/>
      </dsp:nvSpPr>
      <dsp:spPr>
        <a:xfrm>
          <a:off x="1464494" y="0"/>
          <a:ext cx="5741981" cy="2928988"/>
        </a:xfrm>
        <a:prstGeom prst="rect">
          <a:avLst/>
        </a:prstGeom>
        <a:solidFill>
          <a:schemeClr val="lt1">
            <a:alpha val="90000"/>
            <a:hueOff val="0"/>
            <a:satOff val="0"/>
            <a:lumOff val="0"/>
            <a:alphaOff val="0"/>
          </a:schemeClr>
        </a:solidFill>
        <a:ln>
          <a:noFill/>
        </a:ln>
        <a:effectLst/>
        <a:sp3d extrusionH="152250" prstMaterial="matte">
          <a:bevelT w="165100" prst="coolSlant"/>
        </a:sp3d>
      </dsp:spPr>
      <dsp:style>
        <a:lnRef idx="0">
          <a:scrgbClr r="0" g="0" b="0"/>
        </a:lnRef>
        <a:fillRef idx="1">
          <a:scrgbClr r="0" g="0" b="0"/>
        </a:fillRef>
        <a:effectRef idx="2">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Drive-by download</a:t>
          </a:r>
          <a:endParaRPr lang="en-GB" sz="1600" kern="1200"/>
        </a:p>
      </dsp:txBody>
      <dsp:txXfrm>
        <a:off x="1464494" y="0"/>
        <a:ext cx="5741981" cy="366124"/>
      </dsp:txXfrm>
    </dsp:sp>
    <dsp:sp modelId="{9ECFC307-100E-4583-8DE1-23EAD774FEF4}">
      <dsp:nvSpPr>
        <dsp:cNvPr id="0" name=""/>
        <dsp:cNvSpPr/>
      </dsp:nvSpPr>
      <dsp:spPr>
        <a:xfrm>
          <a:off x="256286" y="366124"/>
          <a:ext cx="2416414" cy="2416414"/>
        </a:xfrm>
        <a:prstGeom prst="pie">
          <a:avLst>
            <a:gd name="adj1" fmla="val 5400000"/>
            <a:gd name="adj2" fmla="val 16200000"/>
          </a:avLst>
        </a:prstGeom>
        <a:solidFill>
          <a:schemeClr val="accent1">
            <a:hueOff val="0"/>
            <a:satOff val="0"/>
            <a:lumOff val="0"/>
            <a:alphaOff val="0"/>
          </a:schemeClr>
        </a:solidFill>
        <a:ln>
          <a:noFill/>
        </a:ln>
        <a:effectLst/>
        <a:sp3d extrusionH="152250" prstMaterial="matte">
          <a:bevelT w="165100" prst="coolSlant"/>
        </a:sp3d>
      </dsp:spPr>
      <dsp:style>
        <a:lnRef idx="0">
          <a:scrgbClr r="0" g="0" b="0"/>
        </a:lnRef>
        <a:fillRef idx="1">
          <a:scrgbClr r="0" g="0" b="0"/>
        </a:fillRef>
        <a:effectRef idx="2">
          <a:scrgbClr r="0" g="0" b="0"/>
        </a:effectRef>
        <a:fontRef idx="minor">
          <a:schemeClr val="lt1"/>
        </a:fontRef>
      </dsp:style>
    </dsp:sp>
    <dsp:sp modelId="{80BC3503-FE9D-48A8-80E1-559CB7C4744B}">
      <dsp:nvSpPr>
        <dsp:cNvPr id="0" name=""/>
        <dsp:cNvSpPr/>
      </dsp:nvSpPr>
      <dsp:spPr>
        <a:xfrm>
          <a:off x="1464494" y="366124"/>
          <a:ext cx="5741981" cy="2416414"/>
        </a:xfrm>
        <a:prstGeom prst="rect">
          <a:avLst/>
        </a:prstGeom>
        <a:solidFill>
          <a:schemeClr val="lt1">
            <a:alpha val="90000"/>
            <a:hueOff val="0"/>
            <a:satOff val="0"/>
            <a:lumOff val="0"/>
            <a:alphaOff val="0"/>
          </a:schemeClr>
        </a:solidFill>
        <a:ln>
          <a:noFill/>
        </a:ln>
        <a:effectLst/>
        <a:sp3d extrusionH="152250" prstMaterial="matte">
          <a:bevelT w="165100" prst="coolSlant"/>
        </a:sp3d>
      </dsp:spPr>
      <dsp:style>
        <a:lnRef idx="0">
          <a:scrgbClr r="0" g="0" b="0"/>
        </a:lnRef>
        <a:fillRef idx="1">
          <a:scrgbClr r="0" g="0" b="0"/>
        </a:fillRef>
        <a:effectRef idx="2">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Masquerading as anti-spyware</a:t>
          </a:r>
          <a:endParaRPr lang="en-GB" sz="1600" kern="1200"/>
        </a:p>
      </dsp:txBody>
      <dsp:txXfrm>
        <a:off x="1464494" y="366124"/>
        <a:ext cx="5741981" cy="366124"/>
      </dsp:txXfrm>
    </dsp:sp>
    <dsp:sp modelId="{678033E3-B91D-4718-8D92-FAAB74FD692A}">
      <dsp:nvSpPr>
        <dsp:cNvPr id="0" name=""/>
        <dsp:cNvSpPr/>
      </dsp:nvSpPr>
      <dsp:spPr>
        <a:xfrm>
          <a:off x="512573" y="732248"/>
          <a:ext cx="1903840" cy="1903840"/>
        </a:xfrm>
        <a:prstGeom prst="pie">
          <a:avLst>
            <a:gd name="adj1" fmla="val 5400000"/>
            <a:gd name="adj2" fmla="val 16200000"/>
          </a:avLst>
        </a:prstGeom>
        <a:solidFill>
          <a:schemeClr val="accent1">
            <a:hueOff val="0"/>
            <a:satOff val="0"/>
            <a:lumOff val="0"/>
            <a:alphaOff val="0"/>
          </a:schemeClr>
        </a:solidFill>
        <a:ln>
          <a:noFill/>
        </a:ln>
        <a:effectLst/>
        <a:sp3d extrusionH="152250" prstMaterial="matte">
          <a:bevelT w="165100" prst="coolSlant"/>
        </a:sp3d>
      </dsp:spPr>
      <dsp:style>
        <a:lnRef idx="0">
          <a:scrgbClr r="0" g="0" b="0"/>
        </a:lnRef>
        <a:fillRef idx="1">
          <a:scrgbClr r="0" g="0" b="0"/>
        </a:fillRef>
        <a:effectRef idx="2">
          <a:scrgbClr r="0" g="0" b="0"/>
        </a:effectRef>
        <a:fontRef idx="minor">
          <a:schemeClr val="lt1"/>
        </a:fontRef>
      </dsp:style>
    </dsp:sp>
    <dsp:sp modelId="{E6D638FE-D9B8-4E5A-B43A-A5E77099C0E1}">
      <dsp:nvSpPr>
        <dsp:cNvPr id="0" name=""/>
        <dsp:cNvSpPr/>
      </dsp:nvSpPr>
      <dsp:spPr>
        <a:xfrm>
          <a:off x="1464494" y="732248"/>
          <a:ext cx="5741981" cy="1903840"/>
        </a:xfrm>
        <a:prstGeom prst="rect">
          <a:avLst/>
        </a:prstGeom>
        <a:solidFill>
          <a:schemeClr val="lt1">
            <a:alpha val="90000"/>
            <a:hueOff val="0"/>
            <a:satOff val="0"/>
            <a:lumOff val="0"/>
            <a:alphaOff val="0"/>
          </a:schemeClr>
        </a:solidFill>
        <a:ln>
          <a:noFill/>
        </a:ln>
        <a:effectLst/>
        <a:sp3d extrusionH="152250" prstMaterial="matte">
          <a:bevelT w="165100" prst="coolSlant"/>
        </a:sp3d>
      </dsp:spPr>
      <dsp:style>
        <a:lnRef idx="0">
          <a:scrgbClr r="0" g="0" b="0"/>
        </a:lnRef>
        <a:fillRef idx="1">
          <a:scrgbClr r="0" g="0" b="0"/>
        </a:fillRef>
        <a:effectRef idx="2">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Web browser vulnerability exploits</a:t>
          </a:r>
          <a:endParaRPr lang="en-GB" sz="1600" kern="1200"/>
        </a:p>
      </dsp:txBody>
      <dsp:txXfrm>
        <a:off x="1464494" y="732248"/>
        <a:ext cx="5741981" cy="366121"/>
      </dsp:txXfrm>
    </dsp:sp>
    <dsp:sp modelId="{3D83F9C1-2568-4AE6-AE86-FAE6D5D8A2A4}">
      <dsp:nvSpPr>
        <dsp:cNvPr id="0" name=""/>
        <dsp:cNvSpPr/>
      </dsp:nvSpPr>
      <dsp:spPr>
        <a:xfrm>
          <a:off x="768859" y="1098370"/>
          <a:ext cx="1391269" cy="1391269"/>
        </a:xfrm>
        <a:prstGeom prst="pie">
          <a:avLst>
            <a:gd name="adj1" fmla="val 5400000"/>
            <a:gd name="adj2" fmla="val 16200000"/>
          </a:avLst>
        </a:prstGeom>
        <a:solidFill>
          <a:schemeClr val="accent1">
            <a:hueOff val="0"/>
            <a:satOff val="0"/>
            <a:lumOff val="0"/>
            <a:alphaOff val="0"/>
          </a:schemeClr>
        </a:solidFill>
        <a:ln>
          <a:noFill/>
        </a:ln>
        <a:effectLst/>
        <a:sp3d extrusionH="152250" prstMaterial="matte">
          <a:bevelT w="165100" prst="coolSlant"/>
        </a:sp3d>
      </dsp:spPr>
      <dsp:style>
        <a:lnRef idx="0">
          <a:scrgbClr r="0" g="0" b="0"/>
        </a:lnRef>
        <a:fillRef idx="1">
          <a:scrgbClr r="0" g="0" b="0"/>
        </a:fillRef>
        <a:effectRef idx="2">
          <a:scrgbClr r="0" g="0" b="0"/>
        </a:effectRef>
        <a:fontRef idx="minor">
          <a:schemeClr val="lt1"/>
        </a:fontRef>
      </dsp:style>
    </dsp:sp>
    <dsp:sp modelId="{92CFB024-D696-462A-8487-3E0FFD4CAA67}">
      <dsp:nvSpPr>
        <dsp:cNvPr id="0" name=""/>
        <dsp:cNvSpPr/>
      </dsp:nvSpPr>
      <dsp:spPr>
        <a:xfrm>
          <a:off x="1464494" y="1098370"/>
          <a:ext cx="5741981" cy="1391269"/>
        </a:xfrm>
        <a:prstGeom prst="rect">
          <a:avLst/>
        </a:prstGeom>
        <a:solidFill>
          <a:schemeClr val="lt1">
            <a:alpha val="90000"/>
            <a:hueOff val="0"/>
            <a:satOff val="0"/>
            <a:lumOff val="0"/>
            <a:alphaOff val="0"/>
          </a:schemeClr>
        </a:solidFill>
        <a:ln>
          <a:noFill/>
        </a:ln>
        <a:effectLst/>
        <a:sp3d extrusionH="152250" prstMaterial="matte">
          <a:bevelT w="165100" prst="coolSlant"/>
        </a:sp3d>
      </dsp:spPr>
      <dsp:style>
        <a:lnRef idx="0">
          <a:scrgbClr r="0" g="0" b="0"/>
        </a:lnRef>
        <a:fillRef idx="1">
          <a:scrgbClr r="0" g="0" b="0"/>
        </a:fillRef>
        <a:effectRef idx="2">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Piggybacked software installation</a:t>
          </a:r>
          <a:endParaRPr lang="en-GB" sz="1600" kern="1200"/>
        </a:p>
      </dsp:txBody>
      <dsp:txXfrm>
        <a:off x="1464494" y="1098370"/>
        <a:ext cx="5741981" cy="366124"/>
      </dsp:txXfrm>
    </dsp:sp>
    <dsp:sp modelId="{2BF1D775-FD21-489D-BE05-B7BB90E46EB4}">
      <dsp:nvSpPr>
        <dsp:cNvPr id="0" name=""/>
        <dsp:cNvSpPr/>
      </dsp:nvSpPr>
      <dsp:spPr>
        <a:xfrm>
          <a:off x="1025146" y="1464494"/>
          <a:ext cx="878695" cy="878695"/>
        </a:xfrm>
        <a:prstGeom prst="pie">
          <a:avLst>
            <a:gd name="adj1" fmla="val 5400000"/>
            <a:gd name="adj2" fmla="val 16200000"/>
          </a:avLst>
        </a:prstGeom>
        <a:solidFill>
          <a:schemeClr val="accent1">
            <a:hueOff val="0"/>
            <a:satOff val="0"/>
            <a:lumOff val="0"/>
            <a:alphaOff val="0"/>
          </a:schemeClr>
        </a:solidFill>
        <a:ln>
          <a:noFill/>
        </a:ln>
        <a:effectLst/>
        <a:sp3d extrusionH="152250" prstMaterial="matte">
          <a:bevelT w="165100" prst="coolSlant"/>
        </a:sp3d>
      </dsp:spPr>
      <dsp:style>
        <a:lnRef idx="0">
          <a:scrgbClr r="0" g="0" b="0"/>
        </a:lnRef>
        <a:fillRef idx="1">
          <a:scrgbClr r="0" g="0" b="0"/>
        </a:fillRef>
        <a:effectRef idx="2">
          <a:scrgbClr r="0" g="0" b="0"/>
        </a:effectRef>
        <a:fontRef idx="minor">
          <a:schemeClr val="lt1"/>
        </a:fontRef>
      </dsp:style>
    </dsp:sp>
    <dsp:sp modelId="{700D5388-1072-41ED-B453-C23B71575338}">
      <dsp:nvSpPr>
        <dsp:cNvPr id="0" name=""/>
        <dsp:cNvSpPr/>
      </dsp:nvSpPr>
      <dsp:spPr>
        <a:xfrm>
          <a:off x="1464494" y="1464494"/>
          <a:ext cx="5741981" cy="878695"/>
        </a:xfrm>
        <a:prstGeom prst="rect">
          <a:avLst/>
        </a:prstGeom>
        <a:solidFill>
          <a:schemeClr val="lt1">
            <a:alpha val="90000"/>
            <a:hueOff val="0"/>
            <a:satOff val="0"/>
            <a:lumOff val="0"/>
            <a:alphaOff val="0"/>
          </a:schemeClr>
        </a:solidFill>
        <a:ln>
          <a:noFill/>
        </a:ln>
        <a:effectLst/>
        <a:sp3d extrusionH="152250" prstMaterial="matte">
          <a:bevelT w="165100" prst="coolSlant"/>
        </a:sp3d>
      </dsp:spPr>
      <dsp:style>
        <a:lnRef idx="0">
          <a:scrgbClr r="0" g="0" b="0"/>
        </a:lnRef>
        <a:fillRef idx="1">
          <a:scrgbClr r="0" g="0" b="0"/>
        </a:fillRef>
        <a:effectRef idx="2">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a:t>Browser add-ons</a:t>
          </a:r>
          <a:endParaRPr lang="en-GB" sz="1600" kern="1200"/>
        </a:p>
      </dsp:txBody>
      <dsp:txXfrm>
        <a:off x="1464494" y="1464494"/>
        <a:ext cx="5741981" cy="366124"/>
      </dsp:txXfrm>
    </dsp:sp>
    <dsp:sp modelId="{1AA83999-4557-4457-BDE0-E7FB62FD9E42}">
      <dsp:nvSpPr>
        <dsp:cNvPr id="0" name=""/>
        <dsp:cNvSpPr/>
      </dsp:nvSpPr>
      <dsp:spPr>
        <a:xfrm>
          <a:off x="1281433" y="1830619"/>
          <a:ext cx="366121" cy="366121"/>
        </a:xfrm>
        <a:prstGeom prst="pie">
          <a:avLst>
            <a:gd name="adj1" fmla="val 5400000"/>
            <a:gd name="adj2" fmla="val 16200000"/>
          </a:avLst>
        </a:prstGeom>
        <a:solidFill>
          <a:schemeClr val="accent1">
            <a:hueOff val="0"/>
            <a:satOff val="0"/>
            <a:lumOff val="0"/>
            <a:alphaOff val="0"/>
          </a:schemeClr>
        </a:solidFill>
        <a:ln>
          <a:noFill/>
        </a:ln>
        <a:effectLst/>
        <a:sp3d extrusionH="152250" prstMaterial="matte">
          <a:bevelT w="165100" prst="coolSlant"/>
        </a:sp3d>
      </dsp:spPr>
      <dsp:style>
        <a:lnRef idx="0">
          <a:scrgbClr r="0" g="0" b="0"/>
        </a:lnRef>
        <a:fillRef idx="1">
          <a:scrgbClr r="0" g="0" b="0"/>
        </a:fillRef>
        <a:effectRef idx="2">
          <a:scrgbClr r="0" g="0" b="0"/>
        </a:effectRef>
        <a:fontRef idx="minor">
          <a:schemeClr val="lt1"/>
        </a:fontRef>
      </dsp:style>
    </dsp:sp>
    <dsp:sp modelId="{2A6BC95A-7866-423D-82E6-4B8116ADDECF}">
      <dsp:nvSpPr>
        <dsp:cNvPr id="0" name=""/>
        <dsp:cNvSpPr/>
      </dsp:nvSpPr>
      <dsp:spPr>
        <a:xfrm>
          <a:off x="1464494" y="1830619"/>
          <a:ext cx="5741981" cy="366121"/>
        </a:xfrm>
        <a:prstGeom prst="rect">
          <a:avLst/>
        </a:prstGeom>
        <a:solidFill>
          <a:schemeClr val="lt1">
            <a:alpha val="90000"/>
            <a:hueOff val="0"/>
            <a:satOff val="0"/>
            <a:lumOff val="0"/>
            <a:alphaOff val="0"/>
          </a:schemeClr>
        </a:solidFill>
        <a:ln>
          <a:noFill/>
        </a:ln>
        <a:effectLst/>
        <a:sp3d extrusionH="152250" prstMaterial="matte">
          <a:bevelT w="165100" prst="coolSlant"/>
        </a:sp3d>
      </dsp:spPr>
      <dsp:style>
        <a:lnRef idx="0">
          <a:scrgbClr r="0" g="0" b="0"/>
        </a:lnRef>
        <a:fillRef idx="1">
          <a:scrgbClr r="0" g="0" b="0"/>
        </a:fillRef>
        <a:effectRef idx="2">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t>Cookies</a:t>
          </a:r>
          <a:endParaRPr lang="en-GB" sz="1600" kern="1200" dirty="0"/>
        </a:p>
      </dsp:txBody>
      <dsp:txXfrm>
        <a:off x="1464494" y="1830619"/>
        <a:ext cx="5741981" cy="366121"/>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EA891B5-4959-4381-A3E5-A15DF5B3FB37}">
      <dsp:nvSpPr>
        <dsp:cNvPr id="0" name=""/>
        <dsp:cNvSpPr/>
      </dsp:nvSpPr>
      <dsp:spPr>
        <a:xfrm>
          <a:off x="0" y="105960"/>
          <a:ext cx="3631896" cy="57563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t>Process (Original)</a:t>
          </a:r>
        </a:p>
      </dsp:txBody>
      <dsp:txXfrm>
        <a:off x="28100" y="134060"/>
        <a:ext cx="3575696" cy="519439"/>
      </dsp:txXfrm>
    </dsp:sp>
    <dsp:sp modelId="{5304309E-E524-40D1-8DEF-CBEA013CF64E}">
      <dsp:nvSpPr>
        <dsp:cNvPr id="0" name=""/>
        <dsp:cNvSpPr/>
      </dsp:nvSpPr>
      <dsp:spPr>
        <a:xfrm>
          <a:off x="0" y="681600"/>
          <a:ext cx="3631896" cy="19872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5313" tIns="30480" rIns="170688" bIns="30480" numCol="1" spcCol="1270" anchor="t" anchorCtr="0">
          <a:noAutofit/>
        </a:bodyPr>
        <a:lstStyle/>
        <a:p>
          <a:pPr marL="171450" lvl="1" indent="-171450" algn="l" defTabSz="844550">
            <a:lnSpc>
              <a:spcPct val="90000"/>
            </a:lnSpc>
            <a:spcBef>
              <a:spcPct val="0"/>
            </a:spcBef>
            <a:spcAft>
              <a:spcPct val="20000"/>
            </a:spcAft>
            <a:buChar char="•"/>
          </a:pPr>
          <a:r>
            <a:rPr lang="en-GB" sz="1900" kern="1200" dirty="0"/>
            <a:t>Code section…</a:t>
          </a:r>
        </a:p>
        <a:p>
          <a:pPr marL="171450" lvl="1" indent="-171450" algn="l" defTabSz="844550">
            <a:lnSpc>
              <a:spcPct val="90000"/>
            </a:lnSpc>
            <a:spcBef>
              <a:spcPct val="0"/>
            </a:spcBef>
            <a:spcAft>
              <a:spcPct val="20000"/>
            </a:spcAft>
            <a:buChar char="•"/>
          </a:pPr>
          <a:r>
            <a:rPr lang="en-GB" sz="1900" kern="1200" dirty="0"/>
            <a:t>Call </a:t>
          </a:r>
          <a:r>
            <a:rPr lang="en-GB" sz="1900" kern="1200" dirty="0" err="1"/>
            <a:t>FindNextFile</a:t>
          </a:r>
          <a:endParaRPr lang="en-GB" sz="1900" kern="1200" dirty="0"/>
        </a:p>
        <a:p>
          <a:pPr marL="171450" lvl="1" indent="-171450" algn="l" defTabSz="844550">
            <a:lnSpc>
              <a:spcPct val="90000"/>
            </a:lnSpc>
            <a:spcBef>
              <a:spcPct val="0"/>
            </a:spcBef>
            <a:spcAft>
              <a:spcPct val="20000"/>
            </a:spcAft>
            <a:buChar char="•"/>
          </a:pPr>
          <a:r>
            <a:rPr lang="en-GB" sz="1900" kern="1200" dirty="0"/>
            <a:t>Import data section</a:t>
          </a:r>
        </a:p>
        <a:p>
          <a:pPr marL="171450" lvl="1" indent="-171450" algn="l" defTabSz="844550">
            <a:lnSpc>
              <a:spcPct val="90000"/>
            </a:lnSpc>
            <a:spcBef>
              <a:spcPct val="0"/>
            </a:spcBef>
            <a:spcAft>
              <a:spcPct val="20000"/>
            </a:spcAft>
            <a:buChar char="•"/>
          </a:pPr>
          <a:r>
            <a:rPr lang="en-GB" sz="1900" kern="1200"/>
            <a:t>FindNextFile: 0x87651234</a:t>
          </a:r>
        </a:p>
        <a:p>
          <a:pPr marL="171450" lvl="1" indent="-171450" algn="l" defTabSz="844550">
            <a:lnSpc>
              <a:spcPct val="90000"/>
            </a:lnSpc>
            <a:spcBef>
              <a:spcPct val="0"/>
            </a:spcBef>
            <a:spcAft>
              <a:spcPct val="20000"/>
            </a:spcAft>
            <a:buChar char="•"/>
          </a:pPr>
          <a:r>
            <a:rPr lang="en-GB" sz="1900" kern="1200" dirty="0"/>
            <a:t>Kernel32.dll</a:t>
          </a:r>
        </a:p>
        <a:p>
          <a:pPr marL="171450" lvl="1" indent="-171450" algn="l" defTabSz="844550">
            <a:lnSpc>
              <a:spcPct val="90000"/>
            </a:lnSpc>
            <a:spcBef>
              <a:spcPct val="0"/>
            </a:spcBef>
            <a:spcAft>
              <a:spcPct val="20000"/>
            </a:spcAft>
            <a:buChar char="•"/>
          </a:pPr>
          <a:r>
            <a:rPr lang="en-GB" sz="1900" kern="1200" dirty="0"/>
            <a:t>0x87651234: </a:t>
          </a:r>
          <a:r>
            <a:rPr lang="en-GB" sz="1900" kern="1200" dirty="0" err="1"/>
            <a:t>FindNextFile</a:t>
          </a:r>
          <a:r>
            <a:rPr lang="en-GB" sz="1900" kern="1200" dirty="0"/>
            <a:t> code</a:t>
          </a:r>
        </a:p>
      </dsp:txBody>
      <dsp:txXfrm>
        <a:off x="0" y="681600"/>
        <a:ext cx="3631896" cy="19872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EA891B5-4959-4381-A3E5-A15DF5B3FB37}">
      <dsp:nvSpPr>
        <dsp:cNvPr id="0" name=""/>
        <dsp:cNvSpPr/>
      </dsp:nvSpPr>
      <dsp:spPr>
        <a:xfrm>
          <a:off x="0" y="48788"/>
          <a:ext cx="3631896" cy="50368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dirty="0"/>
            <a:t>Process (Hooked)</a:t>
          </a:r>
        </a:p>
      </dsp:txBody>
      <dsp:txXfrm>
        <a:off x="24588" y="73376"/>
        <a:ext cx="3582720" cy="454509"/>
      </dsp:txXfrm>
    </dsp:sp>
    <dsp:sp modelId="{5304309E-E524-40D1-8DEF-CBEA013CF64E}">
      <dsp:nvSpPr>
        <dsp:cNvPr id="0" name=""/>
        <dsp:cNvSpPr/>
      </dsp:nvSpPr>
      <dsp:spPr>
        <a:xfrm>
          <a:off x="0" y="552473"/>
          <a:ext cx="3631896" cy="2173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5313" tIns="26670" rIns="149352" bIns="26670" numCol="1" spcCol="1270" anchor="t" anchorCtr="0">
          <a:noAutofit/>
        </a:bodyPr>
        <a:lstStyle/>
        <a:p>
          <a:pPr marL="171450" lvl="1" indent="-171450" algn="l" defTabSz="711200">
            <a:lnSpc>
              <a:spcPct val="90000"/>
            </a:lnSpc>
            <a:spcBef>
              <a:spcPct val="0"/>
            </a:spcBef>
            <a:spcAft>
              <a:spcPct val="20000"/>
            </a:spcAft>
            <a:buChar char="•"/>
          </a:pPr>
          <a:r>
            <a:rPr lang="en-GB" sz="1600" kern="1200" dirty="0"/>
            <a:t>Code section…</a:t>
          </a:r>
        </a:p>
        <a:p>
          <a:pPr marL="171450" lvl="1" indent="-171450" algn="l" defTabSz="711200">
            <a:lnSpc>
              <a:spcPct val="90000"/>
            </a:lnSpc>
            <a:spcBef>
              <a:spcPct val="0"/>
            </a:spcBef>
            <a:spcAft>
              <a:spcPct val="20000"/>
            </a:spcAft>
            <a:buChar char="•"/>
          </a:pPr>
          <a:r>
            <a:rPr lang="en-GB" sz="1600" kern="1200" dirty="0"/>
            <a:t>Call </a:t>
          </a:r>
          <a:r>
            <a:rPr lang="en-GB" sz="1600" kern="1200" dirty="0" err="1"/>
            <a:t>FindNextFile</a:t>
          </a:r>
          <a:endParaRPr lang="en-GB" sz="1600" kern="1200" dirty="0"/>
        </a:p>
        <a:p>
          <a:pPr marL="171450" lvl="1" indent="-171450" algn="l" defTabSz="711200">
            <a:lnSpc>
              <a:spcPct val="90000"/>
            </a:lnSpc>
            <a:spcBef>
              <a:spcPct val="0"/>
            </a:spcBef>
            <a:spcAft>
              <a:spcPct val="20000"/>
            </a:spcAft>
            <a:buChar char="•"/>
          </a:pPr>
          <a:r>
            <a:rPr lang="en-GB" sz="1600" kern="1200" dirty="0"/>
            <a:t>Import data section</a:t>
          </a:r>
        </a:p>
        <a:p>
          <a:pPr marL="171450" lvl="1" indent="-171450" algn="l" defTabSz="711200">
            <a:lnSpc>
              <a:spcPct val="90000"/>
            </a:lnSpc>
            <a:spcBef>
              <a:spcPct val="0"/>
            </a:spcBef>
            <a:spcAft>
              <a:spcPct val="20000"/>
            </a:spcAft>
            <a:buChar char="•"/>
          </a:pPr>
          <a:r>
            <a:rPr lang="en-GB" sz="1600" kern="1200"/>
            <a:t>FindNextFile: 0x87651234</a:t>
          </a:r>
        </a:p>
        <a:p>
          <a:pPr marL="171450" lvl="1" indent="-171450" algn="l" defTabSz="711200">
            <a:lnSpc>
              <a:spcPct val="90000"/>
            </a:lnSpc>
            <a:spcBef>
              <a:spcPct val="0"/>
            </a:spcBef>
            <a:spcAft>
              <a:spcPct val="20000"/>
            </a:spcAft>
            <a:buChar char="•"/>
          </a:pPr>
          <a:r>
            <a:rPr lang="en-GB" sz="1600" kern="1200" dirty="0"/>
            <a:t>Kernel32.dll</a:t>
          </a:r>
        </a:p>
        <a:p>
          <a:pPr marL="171450" lvl="1" indent="-171450" algn="l" defTabSz="711200">
            <a:lnSpc>
              <a:spcPct val="90000"/>
            </a:lnSpc>
            <a:spcBef>
              <a:spcPct val="0"/>
            </a:spcBef>
            <a:spcAft>
              <a:spcPct val="20000"/>
            </a:spcAft>
            <a:buChar char="•"/>
          </a:pPr>
          <a:r>
            <a:rPr lang="en-GB" sz="1600" b="1" kern="1200" dirty="0">
              <a:solidFill>
                <a:srgbClr val="FF0000"/>
              </a:solidFill>
              <a:effectLst>
                <a:outerShdw blurRad="38100" dist="38100" dir="2700000" algn="tl">
                  <a:srgbClr val="000000">
                    <a:alpha val="43137"/>
                  </a:srgbClr>
                </a:outerShdw>
              </a:effectLst>
            </a:rPr>
            <a:t>0x98752</a:t>
          </a:r>
          <a:r>
            <a:rPr lang="en-GB" sz="1600" kern="1200" dirty="0"/>
            <a:t>1234: </a:t>
          </a:r>
          <a:r>
            <a:rPr lang="en-GB" sz="1600" kern="1200" dirty="0" err="1"/>
            <a:t>FindNextFile</a:t>
          </a:r>
          <a:r>
            <a:rPr lang="en-GB" sz="1600" kern="1200" dirty="0"/>
            <a:t> code</a:t>
          </a:r>
        </a:p>
        <a:p>
          <a:pPr marL="171450" lvl="1" indent="-171450" algn="l" defTabSz="711200">
            <a:lnSpc>
              <a:spcPct val="90000"/>
            </a:lnSpc>
            <a:spcBef>
              <a:spcPct val="0"/>
            </a:spcBef>
            <a:spcAft>
              <a:spcPct val="20000"/>
            </a:spcAft>
            <a:buChar char="•"/>
          </a:pPr>
          <a:r>
            <a:rPr lang="en-GB" sz="1600" kern="1200" dirty="0"/>
            <a:t>Rootkit Code: </a:t>
          </a:r>
          <a:r>
            <a:rPr lang="en-GB" sz="1600" b="1" kern="1200" dirty="0">
              <a:solidFill>
                <a:srgbClr val="FF0000"/>
              </a:solidFill>
              <a:effectLst>
                <a:outerShdw blurRad="38100" dist="38100" dir="2700000" algn="tl">
                  <a:srgbClr val="000000">
                    <a:alpha val="43137"/>
                  </a:srgbClr>
                </a:outerShdw>
              </a:effectLst>
            </a:rPr>
            <a:t>0x98752</a:t>
          </a:r>
          <a:r>
            <a:rPr lang="en-GB" sz="1600" kern="1200" dirty="0"/>
            <a:t>1234: </a:t>
          </a:r>
          <a:r>
            <a:rPr lang="en-GB" sz="1600" kern="1200" dirty="0" err="1"/>
            <a:t>FindNextFile</a:t>
          </a:r>
          <a:r>
            <a:rPr lang="en-GB" sz="1600" kern="1200" dirty="0"/>
            <a:t>  </a:t>
          </a:r>
        </a:p>
      </dsp:txBody>
      <dsp:txXfrm>
        <a:off x="0" y="552473"/>
        <a:ext cx="3631896" cy="21735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084EF3-89C6-4BE0-B1B9-1E95E76F7D8F}">
      <dsp:nvSpPr>
        <dsp:cNvPr id="0" name=""/>
        <dsp:cNvSpPr/>
      </dsp:nvSpPr>
      <dsp:spPr>
        <a:xfrm>
          <a:off x="166758" y="918060"/>
          <a:ext cx="2495212" cy="8222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3180" tIns="43180" rIns="43180" bIns="43180" numCol="1" spcCol="1270" anchor="ctr" anchorCtr="0">
          <a:noAutofit/>
        </a:bodyPr>
        <a:lstStyle/>
        <a:p>
          <a:pPr marL="0" lvl="0" indent="0" algn="ctr" defTabSz="1511300">
            <a:lnSpc>
              <a:spcPct val="90000"/>
            </a:lnSpc>
            <a:spcBef>
              <a:spcPct val="0"/>
            </a:spcBef>
            <a:spcAft>
              <a:spcPct val="35000"/>
            </a:spcAft>
            <a:buNone/>
          </a:pPr>
          <a:r>
            <a:rPr lang="en-GB" sz="3400" kern="1200" dirty="0"/>
            <a:t>Data (to hide)</a:t>
          </a:r>
        </a:p>
      </dsp:txBody>
      <dsp:txXfrm>
        <a:off x="166758" y="918060"/>
        <a:ext cx="2495212" cy="822285"/>
      </dsp:txXfrm>
    </dsp:sp>
    <dsp:sp modelId="{77095E61-4C50-42D5-B34B-3BB83649B5FC}">
      <dsp:nvSpPr>
        <dsp:cNvPr id="0" name=""/>
        <dsp:cNvSpPr/>
      </dsp:nvSpPr>
      <dsp:spPr>
        <a:xfrm>
          <a:off x="166758" y="2651977"/>
          <a:ext cx="2495212" cy="15405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r>
            <a:rPr lang="en-GB" sz="3200" kern="1200" dirty="0"/>
            <a:t>Medium</a:t>
          </a:r>
        </a:p>
      </dsp:txBody>
      <dsp:txXfrm>
        <a:off x="166758" y="2651977"/>
        <a:ext cx="2495212" cy="1540562"/>
      </dsp:txXfrm>
    </dsp:sp>
    <dsp:sp modelId="{D21E8DBB-6A96-4B81-A829-BAE4216B8BA3}">
      <dsp:nvSpPr>
        <dsp:cNvPr id="0" name=""/>
        <dsp:cNvSpPr/>
      </dsp:nvSpPr>
      <dsp:spPr>
        <a:xfrm>
          <a:off x="163922" y="667971"/>
          <a:ext cx="198482" cy="198482"/>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211FF83-7CA1-45DB-89E7-8D3E67E432F5}">
      <dsp:nvSpPr>
        <dsp:cNvPr id="0" name=""/>
        <dsp:cNvSpPr/>
      </dsp:nvSpPr>
      <dsp:spPr>
        <a:xfrm>
          <a:off x="302860" y="390095"/>
          <a:ext cx="198482" cy="198482"/>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CC91956-E2AF-4C8A-AC1D-6F088ED1DD23}">
      <dsp:nvSpPr>
        <dsp:cNvPr id="0" name=""/>
        <dsp:cNvSpPr/>
      </dsp:nvSpPr>
      <dsp:spPr>
        <a:xfrm>
          <a:off x="636311" y="445671"/>
          <a:ext cx="311901" cy="311901"/>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1E780BA-65D5-45BC-BC29-1CDE185D8EB6}">
      <dsp:nvSpPr>
        <dsp:cNvPr id="0" name=""/>
        <dsp:cNvSpPr/>
      </dsp:nvSpPr>
      <dsp:spPr>
        <a:xfrm>
          <a:off x="914187" y="140007"/>
          <a:ext cx="198482" cy="198482"/>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C06FBF3-C2B5-42A9-9734-96D0F501A0BC}">
      <dsp:nvSpPr>
        <dsp:cNvPr id="0" name=""/>
        <dsp:cNvSpPr/>
      </dsp:nvSpPr>
      <dsp:spPr>
        <a:xfrm>
          <a:off x="1275426" y="28857"/>
          <a:ext cx="198482" cy="198482"/>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6943F5A-0D37-4385-9E3D-789AEC9CC904}">
      <dsp:nvSpPr>
        <dsp:cNvPr id="0" name=""/>
        <dsp:cNvSpPr/>
      </dsp:nvSpPr>
      <dsp:spPr>
        <a:xfrm>
          <a:off x="1720027" y="223370"/>
          <a:ext cx="198482" cy="198482"/>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95EF99B-F8FB-420E-A345-A71D27B47D52}">
      <dsp:nvSpPr>
        <dsp:cNvPr id="0" name=""/>
        <dsp:cNvSpPr/>
      </dsp:nvSpPr>
      <dsp:spPr>
        <a:xfrm>
          <a:off x="1997903" y="362308"/>
          <a:ext cx="311901" cy="311901"/>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5CD6FF9-3A46-47FA-953A-B8DE9AD54FD0}">
      <dsp:nvSpPr>
        <dsp:cNvPr id="0" name=""/>
        <dsp:cNvSpPr/>
      </dsp:nvSpPr>
      <dsp:spPr>
        <a:xfrm>
          <a:off x="2386929" y="667971"/>
          <a:ext cx="198482" cy="198482"/>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492CB9C-2797-4556-BB12-0852A7843745}">
      <dsp:nvSpPr>
        <dsp:cNvPr id="0" name=""/>
        <dsp:cNvSpPr/>
      </dsp:nvSpPr>
      <dsp:spPr>
        <a:xfrm>
          <a:off x="2553655" y="973635"/>
          <a:ext cx="198482" cy="198482"/>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A05D7B5-145F-4B0F-B0F7-FDBE0CCA068F}">
      <dsp:nvSpPr>
        <dsp:cNvPr id="0" name=""/>
        <dsp:cNvSpPr/>
      </dsp:nvSpPr>
      <dsp:spPr>
        <a:xfrm>
          <a:off x="1108700" y="390095"/>
          <a:ext cx="510384" cy="510384"/>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4585675-E1D1-4984-96CD-6BE72E7685CD}">
      <dsp:nvSpPr>
        <dsp:cNvPr id="0" name=""/>
        <dsp:cNvSpPr/>
      </dsp:nvSpPr>
      <dsp:spPr>
        <a:xfrm>
          <a:off x="24984" y="1446024"/>
          <a:ext cx="198482" cy="198482"/>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5479979-3F29-47C1-9E8F-532D15C6B4D7}">
      <dsp:nvSpPr>
        <dsp:cNvPr id="0" name=""/>
        <dsp:cNvSpPr/>
      </dsp:nvSpPr>
      <dsp:spPr>
        <a:xfrm>
          <a:off x="191710" y="1696112"/>
          <a:ext cx="311901" cy="311901"/>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C69A5F2-EC47-4809-9368-741FBF20251A}">
      <dsp:nvSpPr>
        <dsp:cNvPr id="0" name=""/>
        <dsp:cNvSpPr/>
      </dsp:nvSpPr>
      <dsp:spPr>
        <a:xfrm>
          <a:off x="608524" y="1918413"/>
          <a:ext cx="453674" cy="453674"/>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930D6CA-3681-45CC-B4E2-1C9BF6E458C4}">
      <dsp:nvSpPr>
        <dsp:cNvPr id="0" name=""/>
        <dsp:cNvSpPr/>
      </dsp:nvSpPr>
      <dsp:spPr>
        <a:xfrm>
          <a:off x="1192063" y="2279652"/>
          <a:ext cx="198482" cy="198482"/>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2FAFFCB-9A00-4C21-88F4-5ED68A99B05D}">
      <dsp:nvSpPr>
        <dsp:cNvPr id="0" name=""/>
        <dsp:cNvSpPr/>
      </dsp:nvSpPr>
      <dsp:spPr>
        <a:xfrm>
          <a:off x="1303213" y="1918413"/>
          <a:ext cx="311901" cy="311901"/>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9BABC8F-FF5E-43F9-94B4-2C974D9A7AA6}">
      <dsp:nvSpPr>
        <dsp:cNvPr id="0" name=""/>
        <dsp:cNvSpPr/>
      </dsp:nvSpPr>
      <dsp:spPr>
        <a:xfrm>
          <a:off x="1581089" y="2307439"/>
          <a:ext cx="198482" cy="198482"/>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54D2387-35C9-44F0-ACF7-EF1799EE0033}">
      <dsp:nvSpPr>
        <dsp:cNvPr id="0" name=""/>
        <dsp:cNvSpPr/>
      </dsp:nvSpPr>
      <dsp:spPr>
        <a:xfrm>
          <a:off x="1787112" y="1864603"/>
          <a:ext cx="453674" cy="453674"/>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879A5D8-730E-4AC1-899D-2813061A4F5A}">
      <dsp:nvSpPr>
        <dsp:cNvPr id="0" name=""/>
        <dsp:cNvSpPr/>
      </dsp:nvSpPr>
      <dsp:spPr>
        <a:xfrm>
          <a:off x="2442505" y="1751687"/>
          <a:ext cx="311901" cy="311901"/>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75348ED-C64E-420D-B418-EBDF2A09C3EF}">
      <dsp:nvSpPr>
        <dsp:cNvPr id="0" name=""/>
        <dsp:cNvSpPr/>
      </dsp:nvSpPr>
      <dsp:spPr>
        <a:xfrm>
          <a:off x="2754406" y="445208"/>
          <a:ext cx="916010" cy="1748763"/>
        </a:xfrm>
        <a:prstGeom prst="chevron">
          <a:avLst>
            <a:gd name="adj" fmla="val 6231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7157B6A1-1F8C-4CF3-A427-904F27C52AC0}">
      <dsp:nvSpPr>
        <dsp:cNvPr id="0" name=""/>
        <dsp:cNvSpPr/>
      </dsp:nvSpPr>
      <dsp:spPr>
        <a:xfrm>
          <a:off x="3503869" y="445208"/>
          <a:ext cx="916010" cy="1748763"/>
        </a:xfrm>
        <a:prstGeom prst="chevron">
          <a:avLst>
            <a:gd name="adj" fmla="val 6231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B5CB5CED-CD4D-4498-B5BE-01366039CCA4}">
      <dsp:nvSpPr>
        <dsp:cNvPr id="0" name=""/>
        <dsp:cNvSpPr/>
      </dsp:nvSpPr>
      <dsp:spPr>
        <a:xfrm>
          <a:off x="4607245" y="321147"/>
          <a:ext cx="2123478" cy="2123478"/>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511300">
            <a:lnSpc>
              <a:spcPct val="90000"/>
            </a:lnSpc>
            <a:spcBef>
              <a:spcPct val="0"/>
            </a:spcBef>
            <a:spcAft>
              <a:spcPct val="35000"/>
            </a:spcAft>
            <a:buNone/>
          </a:pPr>
          <a:r>
            <a:rPr lang="en-GB" sz="3400" kern="1200" dirty="0" err="1"/>
            <a:t>Stego</a:t>
          </a:r>
          <a:r>
            <a:rPr lang="en-GB" sz="3400" kern="1200" dirty="0"/>
            <a:t> Object</a:t>
          </a:r>
        </a:p>
      </dsp:txBody>
      <dsp:txXfrm>
        <a:off x="4918221" y="632123"/>
        <a:ext cx="1501526" cy="1501526"/>
      </dsp:txXfrm>
    </dsp:sp>
    <dsp:sp modelId="{DF519F7C-C04C-4FF0-BCA0-75C8D40870F0}">
      <dsp:nvSpPr>
        <dsp:cNvPr id="0" name=""/>
        <dsp:cNvSpPr/>
      </dsp:nvSpPr>
      <dsp:spPr>
        <a:xfrm>
          <a:off x="4419880" y="2651977"/>
          <a:ext cx="2498210" cy="154056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r>
            <a:rPr lang="en-GB" sz="3200" kern="1200" dirty="0"/>
            <a:t>Extract Function</a:t>
          </a:r>
        </a:p>
      </dsp:txBody>
      <dsp:txXfrm>
        <a:off x="4419880" y="2651977"/>
        <a:ext cx="2498210" cy="154056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9AF4D6E-0A6F-4409-B813-313E6EAAD0F8}">
      <dsp:nvSpPr>
        <dsp:cNvPr id="0" name=""/>
        <dsp:cNvSpPr/>
      </dsp:nvSpPr>
      <dsp:spPr>
        <a:xfrm>
          <a:off x="5793" y="1290"/>
          <a:ext cx="9347853" cy="100541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830" tIns="163830" rIns="163830" bIns="163830" numCol="1" spcCol="1270" anchor="ctr" anchorCtr="0">
          <a:noAutofit/>
        </a:bodyPr>
        <a:lstStyle/>
        <a:p>
          <a:pPr marL="0" lvl="0" indent="0" algn="ctr" defTabSz="1911350">
            <a:lnSpc>
              <a:spcPct val="90000"/>
            </a:lnSpc>
            <a:spcBef>
              <a:spcPct val="0"/>
            </a:spcBef>
            <a:spcAft>
              <a:spcPct val="35000"/>
            </a:spcAft>
            <a:buNone/>
          </a:pPr>
          <a:r>
            <a:rPr lang="en-GB" sz="4300" kern="1200" dirty="0"/>
            <a:t>Steganography</a:t>
          </a:r>
        </a:p>
      </dsp:txBody>
      <dsp:txXfrm>
        <a:off x="35241" y="30738"/>
        <a:ext cx="9288957" cy="946520"/>
      </dsp:txXfrm>
    </dsp:sp>
    <dsp:sp modelId="{FE985DF5-48F6-4719-BAA5-7D4D8089EAAF}">
      <dsp:nvSpPr>
        <dsp:cNvPr id="0" name=""/>
        <dsp:cNvSpPr/>
      </dsp:nvSpPr>
      <dsp:spPr>
        <a:xfrm>
          <a:off x="5793" y="1103957"/>
          <a:ext cx="7710582" cy="100541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Linguistic Steganography</a:t>
          </a:r>
        </a:p>
      </dsp:txBody>
      <dsp:txXfrm>
        <a:off x="35241" y="1133405"/>
        <a:ext cx="7651686" cy="946520"/>
      </dsp:txXfrm>
    </dsp:sp>
    <dsp:sp modelId="{BB88E11B-9F27-4630-86DE-F44347BC5B70}">
      <dsp:nvSpPr>
        <dsp:cNvPr id="0" name=""/>
        <dsp:cNvSpPr/>
      </dsp:nvSpPr>
      <dsp:spPr>
        <a:xfrm>
          <a:off x="5793" y="2206625"/>
          <a:ext cx="3052514" cy="100541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err="1"/>
            <a:t>Semagrams</a:t>
          </a:r>
          <a:endParaRPr lang="en-GB" sz="1600" kern="1200" dirty="0"/>
        </a:p>
      </dsp:txBody>
      <dsp:txXfrm>
        <a:off x="35241" y="2236073"/>
        <a:ext cx="2993618" cy="946520"/>
      </dsp:txXfrm>
    </dsp:sp>
    <dsp:sp modelId="{CD3FD07B-3AA4-4E50-9C57-F639CFE03B29}">
      <dsp:nvSpPr>
        <dsp:cNvPr id="0" name=""/>
        <dsp:cNvSpPr/>
      </dsp:nvSpPr>
      <dsp:spPr>
        <a:xfrm>
          <a:off x="5793" y="3309292"/>
          <a:ext cx="1510398" cy="100541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Visual </a:t>
          </a:r>
          <a:r>
            <a:rPr lang="en-GB" sz="1600" kern="1200" dirty="0" err="1"/>
            <a:t>Semagrams</a:t>
          </a:r>
          <a:endParaRPr lang="en-GB" sz="1600" kern="1200" dirty="0"/>
        </a:p>
      </dsp:txBody>
      <dsp:txXfrm>
        <a:off x="35241" y="3338740"/>
        <a:ext cx="1451502" cy="946520"/>
      </dsp:txXfrm>
    </dsp:sp>
    <dsp:sp modelId="{59ACE9B2-8A79-48D0-893C-E9CEDA5FA06F}">
      <dsp:nvSpPr>
        <dsp:cNvPr id="0" name=""/>
        <dsp:cNvSpPr/>
      </dsp:nvSpPr>
      <dsp:spPr>
        <a:xfrm>
          <a:off x="1547910" y="3309292"/>
          <a:ext cx="1510398" cy="100541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Text </a:t>
          </a:r>
          <a:r>
            <a:rPr lang="en-GB" sz="1600" kern="1200" dirty="0" err="1"/>
            <a:t>Semagrams</a:t>
          </a:r>
          <a:endParaRPr lang="en-GB" sz="1600" kern="1200" dirty="0"/>
        </a:p>
      </dsp:txBody>
      <dsp:txXfrm>
        <a:off x="1577358" y="3338740"/>
        <a:ext cx="1451502" cy="946520"/>
      </dsp:txXfrm>
    </dsp:sp>
    <dsp:sp modelId="{DD1325B3-F887-41DC-A361-173CAA3C8F5B}">
      <dsp:nvSpPr>
        <dsp:cNvPr id="0" name=""/>
        <dsp:cNvSpPr/>
      </dsp:nvSpPr>
      <dsp:spPr>
        <a:xfrm>
          <a:off x="3121744" y="2206625"/>
          <a:ext cx="4594630" cy="100541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Open Codes</a:t>
          </a:r>
        </a:p>
      </dsp:txBody>
      <dsp:txXfrm>
        <a:off x="3151192" y="2236073"/>
        <a:ext cx="4535734" cy="946520"/>
      </dsp:txXfrm>
    </dsp:sp>
    <dsp:sp modelId="{E9AA72A6-5539-4ABF-BA4C-96CABDBBE5D4}">
      <dsp:nvSpPr>
        <dsp:cNvPr id="0" name=""/>
        <dsp:cNvSpPr/>
      </dsp:nvSpPr>
      <dsp:spPr>
        <a:xfrm>
          <a:off x="3121744" y="3309292"/>
          <a:ext cx="3052514" cy="100541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Covered Ciphers</a:t>
          </a:r>
        </a:p>
      </dsp:txBody>
      <dsp:txXfrm>
        <a:off x="3151192" y="3338740"/>
        <a:ext cx="2993618" cy="946520"/>
      </dsp:txXfrm>
    </dsp:sp>
    <dsp:sp modelId="{01A9712D-422A-4981-86E8-B17C422B07F2}">
      <dsp:nvSpPr>
        <dsp:cNvPr id="0" name=""/>
        <dsp:cNvSpPr/>
      </dsp:nvSpPr>
      <dsp:spPr>
        <a:xfrm>
          <a:off x="3121744" y="4411959"/>
          <a:ext cx="1510398" cy="100541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Null </a:t>
          </a:r>
        </a:p>
      </dsp:txBody>
      <dsp:txXfrm>
        <a:off x="3151192" y="4441407"/>
        <a:ext cx="1451502" cy="946520"/>
      </dsp:txXfrm>
    </dsp:sp>
    <dsp:sp modelId="{5CDD486E-75AA-49E0-80E9-C0BDA8D9D59E}">
      <dsp:nvSpPr>
        <dsp:cNvPr id="0" name=""/>
        <dsp:cNvSpPr/>
      </dsp:nvSpPr>
      <dsp:spPr>
        <a:xfrm>
          <a:off x="4663861" y="4411959"/>
          <a:ext cx="1510398" cy="100541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Grille</a:t>
          </a:r>
        </a:p>
      </dsp:txBody>
      <dsp:txXfrm>
        <a:off x="4693309" y="4441407"/>
        <a:ext cx="1451502" cy="946520"/>
      </dsp:txXfrm>
    </dsp:sp>
    <dsp:sp modelId="{18FB6E24-3F0D-48EA-8485-808686C52E09}">
      <dsp:nvSpPr>
        <dsp:cNvPr id="0" name=""/>
        <dsp:cNvSpPr/>
      </dsp:nvSpPr>
      <dsp:spPr>
        <a:xfrm>
          <a:off x="6205977" y="3309292"/>
          <a:ext cx="1510398" cy="100541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Jargon Code</a:t>
          </a:r>
        </a:p>
      </dsp:txBody>
      <dsp:txXfrm>
        <a:off x="6235425" y="3338740"/>
        <a:ext cx="1451502" cy="946520"/>
      </dsp:txXfrm>
    </dsp:sp>
    <dsp:sp modelId="{73912AD0-959C-4E8C-B6C2-2FD09A1AFA72}">
      <dsp:nvSpPr>
        <dsp:cNvPr id="0" name=""/>
        <dsp:cNvSpPr/>
      </dsp:nvSpPr>
      <dsp:spPr>
        <a:xfrm>
          <a:off x="7843249" y="1103957"/>
          <a:ext cx="1510398" cy="100541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Technical Steganography</a:t>
          </a:r>
        </a:p>
      </dsp:txBody>
      <dsp:txXfrm>
        <a:off x="7872697" y="1133405"/>
        <a:ext cx="1451502" cy="946520"/>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084EF3-89C6-4BE0-B1B9-1E95E76F7D8F}">
      <dsp:nvSpPr>
        <dsp:cNvPr id="0" name=""/>
        <dsp:cNvSpPr/>
      </dsp:nvSpPr>
      <dsp:spPr>
        <a:xfrm>
          <a:off x="392056" y="828582"/>
          <a:ext cx="2325105" cy="7662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9370" tIns="39370" rIns="39370" bIns="39370" numCol="1" spcCol="1270" anchor="ctr" anchorCtr="0">
          <a:noAutofit/>
        </a:bodyPr>
        <a:lstStyle/>
        <a:p>
          <a:pPr marL="0" lvl="0" indent="0" algn="ctr" defTabSz="1377950">
            <a:lnSpc>
              <a:spcPct val="90000"/>
            </a:lnSpc>
            <a:spcBef>
              <a:spcPct val="0"/>
            </a:spcBef>
            <a:spcAft>
              <a:spcPct val="35000"/>
            </a:spcAft>
            <a:buNone/>
          </a:pPr>
          <a:r>
            <a:rPr lang="en-GB" sz="3100" kern="1200" dirty="0"/>
            <a:t>Data (to hide)</a:t>
          </a:r>
        </a:p>
      </dsp:txBody>
      <dsp:txXfrm>
        <a:off x="392056" y="828582"/>
        <a:ext cx="2325105" cy="766227"/>
      </dsp:txXfrm>
    </dsp:sp>
    <dsp:sp modelId="{77095E61-4C50-42D5-B34B-3BB83649B5FC}">
      <dsp:nvSpPr>
        <dsp:cNvPr id="0" name=""/>
        <dsp:cNvSpPr/>
      </dsp:nvSpPr>
      <dsp:spPr>
        <a:xfrm>
          <a:off x="392056" y="2444293"/>
          <a:ext cx="2325105" cy="14355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r>
            <a:rPr lang="en-GB" sz="3200" kern="1200" dirty="0"/>
            <a:t>Medium</a:t>
          </a:r>
        </a:p>
      </dsp:txBody>
      <dsp:txXfrm>
        <a:off x="392056" y="2444293"/>
        <a:ext cx="2325105" cy="1435537"/>
      </dsp:txXfrm>
    </dsp:sp>
    <dsp:sp modelId="{D21E8DBB-6A96-4B81-A829-BAE4216B8BA3}">
      <dsp:nvSpPr>
        <dsp:cNvPr id="0" name=""/>
        <dsp:cNvSpPr/>
      </dsp:nvSpPr>
      <dsp:spPr>
        <a:xfrm>
          <a:off x="389414" y="595543"/>
          <a:ext cx="184951" cy="184951"/>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211FF83-7CA1-45DB-89E7-8D3E67E432F5}">
      <dsp:nvSpPr>
        <dsp:cNvPr id="0" name=""/>
        <dsp:cNvSpPr/>
      </dsp:nvSpPr>
      <dsp:spPr>
        <a:xfrm>
          <a:off x="518880" y="336611"/>
          <a:ext cx="184951" cy="184951"/>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CC91956-E2AF-4C8A-AC1D-6F088ED1DD23}">
      <dsp:nvSpPr>
        <dsp:cNvPr id="0" name=""/>
        <dsp:cNvSpPr/>
      </dsp:nvSpPr>
      <dsp:spPr>
        <a:xfrm>
          <a:off x="829598" y="388398"/>
          <a:ext cx="290638" cy="290638"/>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1E780BA-65D5-45BC-BC29-1CDE185D8EB6}">
      <dsp:nvSpPr>
        <dsp:cNvPr id="0" name=""/>
        <dsp:cNvSpPr/>
      </dsp:nvSpPr>
      <dsp:spPr>
        <a:xfrm>
          <a:off x="1088530" y="103572"/>
          <a:ext cx="184951" cy="184951"/>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C06FBF3-C2B5-42A9-9734-96D0F501A0BC}">
      <dsp:nvSpPr>
        <dsp:cNvPr id="0" name=""/>
        <dsp:cNvSpPr/>
      </dsp:nvSpPr>
      <dsp:spPr>
        <a:xfrm>
          <a:off x="1425142" y="0"/>
          <a:ext cx="184951" cy="184951"/>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6943F5A-0D37-4385-9E3D-789AEC9CC904}">
      <dsp:nvSpPr>
        <dsp:cNvPr id="0" name=""/>
        <dsp:cNvSpPr/>
      </dsp:nvSpPr>
      <dsp:spPr>
        <a:xfrm>
          <a:off x="1839434" y="181252"/>
          <a:ext cx="184951" cy="184951"/>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95EF99B-F8FB-420E-A345-A71D27B47D52}">
      <dsp:nvSpPr>
        <dsp:cNvPr id="0" name=""/>
        <dsp:cNvSpPr/>
      </dsp:nvSpPr>
      <dsp:spPr>
        <a:xfrm>
          <a:off x="2098366" y="310718"/>
          <a:ext cx="290638" cy="290638"/>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5CD6FF9-3A46-47FA-953A-B8DE9AD54FD0}">
      <dsp:nvSpPr>
        <dsp:cNvPr id="0" name=""/>
        <dsp:cNvSpPr/>
      </dsp:nvSpPr>
      <dsp:spPr>
        <a:xfrm>
          <a:off x="2460871" y="595543"/>
          <a:ext cx="184951" cy="184951"/>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492CB9C-2797-4556-BB12-0852A7843745}">
      <dsp:nvSpPr>
        <dsp:cNvPr id="0" name=""/>
        <dsp:cNvSpPr/>
      </dsp:nvSpPr>
      <dsp:spPr>
        <a:xfrm>
          <a:off x="2616230" y="880369"/>
          <a:ext cx="184951" cy="184951"/>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A05D7B5-145F-4B0F-B0F7-FDBE0CCA068F}">
      <dsp:nvSpPr>
        <dsp:cNvPr id="0" name=""/>
        <dsp:cNvSpPr/>
      </dsp:nvSpPr>
      <dsp:spPr>
        <a:xfrm>
          <a:off x="1269783" y="336611"/>
          <a:ext cx="475589" cy="475589"/>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4585675-E1D1-4984-96CD-6BE72E7685CD}">
      <dsp:nvSpPr>
        <dsp:cNvPr id="0" name=""/>
        <dsp:cNvSpPr/>
      </dsp:nvSpPr>
      <dsp:spPr>
        <a:xfrm>
          <a:off x="259948" y="1320554"/>
          <a:ext cx="184951" cy="184951"/>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5479979-3F29-47C1-9E8F-532D15C6B4D7}">
      <dsp:nvSpPr>
        <dsp:cNvPr id="0" name=""/>
        <dsp:cNvSpPr/>
      </dsp:nvSpPr>
      <dsp:spPr>
        <a:xfrm>
          <a:off x="415307" y="1553592"/>
          <a:ext cx="290638" cy="290638"/>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C69A5F2-EC47-4809-9368-741FBF20251A}">
      <dsp:nvSpPr>
        <dsp:cNvPr id="0" name=""/>
        <dsp:cNvSpPr/>
      </dsp:nvSpPr>
      <dsp:spPr>
        <a:xfrm>
          <a:off x="803705" y="1760738"/>
          <a:ext cx="422746" cy="422746"/>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930D6CA-3681-45CC-B4E2-1C9BF6E458C4}">
      <dsp:nvSpPr>
        <dsp:cNvPr id="0" name=""/>
        <dsp:cNvSpPr/>
      </dsp:nvSpPr>
      <dsp:spPr>
        <a:xfrm>
          <a:off x="1347463" y="2097350"/>
          <a:ext cx="184951" cy="184951"/>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2FAFFCB-9A00-4C21-88F4-5ED68A99B05D}">
      <dsp:nvSpPr>
        <dsp:cNvPr id="0" name=""/>
        <dsp:cNvSpPr/>
      </dsp:nvSpPr>
      <dsp:spPr>
        <a:xfrm>
          <a:off x="1451035" y="1760738"/>
          <a:ext cx="290638" cy="290638"/>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9BABC8F-FF5E-43F9-94B4-2C974D9A7AA6}">
      <dsp:nvSpPr>
        <dsp:cNvPr id="0" name=""/>
        <dsp:cNvSpPr/>
      </dsp:nvSpPr>
      <dsp:spPr>
        <a:xfrm>
          <a:off x="1709968" y="2123243"/>
          <a:ext cx="184951" cy="184951"/>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54D2387-35C9-44F0-ACF7-EF1799EE0033}">
      <dsp:nvSpPr>
        <dsp:cNvPr id="0" name=""/>
        <dsp:cNvSpPr/>
      </dsp:nvSpPr>
      <dsp:spPr>
        <a:xfrm>
          <a:off x="1901945" y="1710596"/>
          <a:ext cx="422746" cy="422746"/>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879A5D8-730E-4AC1-899D-2813061A4F5A}">
      <dsp:nvSpPr>
        <dsp:cNvPr id="0" name=""/>
        <dsp:cNvSpPr/>
      </dsp:nvSpPr>
      <dsp:spPr>
        <a:xfrm>
          <a:off x="2512657" y="1605379"/>
          <a:ext cx="290638" cy="290638"/>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75348ED-C64E-420D-B418-EBDF2A09C3EF}">
      <dsp:nvSpPr>
        <dsp:cNvPr id="0" name=""/>
        <dsp:cNvSpPr/>
      </dsp:nvSpPr>
      <dsp:spPr>
        <a:xfrm>
          <a:off x="2803295" y="387967"/>
          <a:ext cx="853562" cy="1629544"/>
        </a:xfrm>
        <a:prstGeom prst="chevron">
          <a:avLst>
            <a:gd name="adj" fmla="val 6231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7157B6A1-1F8C-4CF3-A427-904F27C52AC0}">
      <dsp:nvSpPr>
        <dsp:cNvPr id="0" name=""/>
        <dsp:cNvSpPr/>
      </dsp:nvSpPr>
      <dsp:spPr>
        <a:xfrm>
          <a:off x="3501665" y="387967"/>
          <a:ext cx="853562" cy="1629544"/>
        </a:xfrm>
        <a:prstGeom prst="chevron">
          <a:avLst>
            <a:gd name="adj" fmla="val 6231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B5CB5CED-CD4D-4498-B5BE-01366039CCA4}">
      <dsp:nvSpPr>
        <dsp:cNvPr id="0" name=""/>
        <dsp:cNvSpPr/>
      </dsp:nvSpPr>
      <dsp:spPr>
        <a:xfrm>
          <a:off x="4529820" y="272364"/>
          <a:ext cx="1978713" cy="1978713"/>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77950">
            <a:lnSpc>
              <a:spcPct val="90000"/>
            </a:lnSpc>
            <a:spcBef>
              <a:spcPct val="0"/>
            </a:spcBef>
            <a:spcAft>
              <a:spcPct val="35000"/>
            </a:spcAft>
            <a:buNone/>
          </a:pPr>
          <a:r>
            <a:rPr lang="en-GB" sz="3100" kern="1200" dirty="0" err="1"/>
            <a:t>Stego</a:t>
          </a:r>
          <a:r>
            <a:rPr lang="en-GB" sz="3100" kern="1200" dirty="0"/>
            <a:t> Object</a:t>
          </a:r>
        </a:p>
      </dsp:txBody>
      <dsp:txXfrm>
        <a:off x="4819596" y="562140"/>
        <a:ext cx="1399161" cy="1399161"/>
      </dsp:txXfrm>
    </dsp:sp>
    <dsp:sp modelId="{DF519F7C-C04C-4FF0-BCA0-75C8D40870F0}">
      <dsp:nvSpPr>
        <dsp:cNvPr id="0" name=""/>
        <dsp:cNvSpPr/>
      </dsp:nvSpPr>
      <dsp:spPr>
        <a:xfrm>
          <a:off x="4355228" y="2444293"/>
          <a:ext cx="2327898" cy="14355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0640" tIns="40640" rIns="40640" bIns="40640" numCol="1" spcCol="1270" anchor="ctr" anchorCtr="0">
          <a:noAutofit/>
        </a:bodyPr>
        <a:lstStyle/>
        <a:p>
          <a:pPr marL="0" lvl="0" indent="0" algn="ctr" defTabSz="1422400">
            <a:lnSpc>
              <a:spcPct val="90000"/>
            </a:lnSpc>
            <a:spcBef>
              <a:spcPct val="0"/>
            </a:spcBef>
            <a:spcAft>
              <a:spcPct val="35000"/>
            </a:spcAft>
            <a:buNone/>
          </a:pPr>
          <a:r>
            <a:rPr lang="en-GB" sz="3200" kern="1200" dirty="0"/>
            <a:t>Extract Function</a:t>
          </a:r>
        </a:p>
      </dsp:txBody>
      <dsp:txXfrm>
        <a:off x="4355228" y="2444293"/>
        <a:ext cx="2327898" cy="1435537"/>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72F1FF-0BFE-4C7D-809C-926A143C1220}">
      <dsp:nvSpPr>
        <dsp:cNvPr id="0" name=""/>
        <dsp:cNvSpPr/>
      </dsp:nvSpPr>
      <dsp:spPr>
        <a:xfrm>
          <a:off x="1322867" y="269925"/>
          <a:ext cx="1759521" cy="1759521"/>
        </a:xfrm>
        <a:prstGeom prst="ellipse">
          <a:avLst/>
        </a:prstGeom>
        <a:solidFill>
          <a:schemeClr val="accent1">
            <a:hueOff val="0"/>
            <a:satOff val="0"/>
            <a:lumOff val="0"/>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US" sz="1700" b="1" kern="1200"/>
            <a:t>Disable Auditing</a:t>
          </a:r>
          <a:endParaRPr lang="en-GB" sz="1700" kern="1200"/>
        </a:p>
      </dsp:txBody>
      <dsp:txXfrm>
        <a:off x="1580543" y="527601"/>
        <a:ext cx="1244169" cy="1244169"/>
      </dsp:txXfrm>
    </dsp:sp>
    <dsp:sp modelId="{E8151858-4CDA-436C-8079-316E716B741D}">
      <dsp:nvSpPr>
        <dsp:cNvPr id="0" name=""/>
        <dsp:cNvSpPr/>
      </dsp:nvSpPr>
      <dsp:spPr>
        <a:xfrm rot="3600000">
          <a:off x="2622612" y="1986072"/>
          <a:ext cx="468659" cy="593838"/>
        </a:xfrm>
        <a:prstGeom prst="rightArrow">
          <a:avLst>
            <a:gd name="adj1" fmla="val 60000"/>
            <a:gd name="adj2" fmla="val 50000"/>
          </a:avLst>
        </a:prstGeom>
        <a:solidFill>
          <a:schemeClr val="accent1">
            <a:tint val="60000"/>
            <a:hueOff val="0"/>
            <a:satOff val="0"/>
            <a:lumOff val="0"/>
            <a:alphaOff val="0"/>
          </a:schemeClr>
        </a:solidFill>
        <a:ln>
          <a:noFill/>
        </a:ln>
        <a:effectLst/>
        <a:sp3d z="-52400" extrusionH="1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a:off x="2657762" y="2043959"/>
        <a:ext cx="328061" cy="356302"/>
      </dsp:txXfrm>
    </dsp:sp>
    <dsp:sp modelId="{799412E1-F76F-4649-B648-DA9C03C7DE69}">
      <dsp:nvSpPr>
        <dsp:cNvPr id="0" name=""/>
        <dsp:cNvSpPr/>
      </dsp:nvSpPr>
      <dsp:spPr>
        <a:xfrm>
          <a:off x="2644760" y="2559510"/>
          <a:ext cx="1759521" cy="1759521"/>
        </a:xfrm>
        <a:prstGeom prst="ellipse">
          <a:avLst/>
        </a:prstGeom>
        <a:solidFill>
          <a:schemeClr val="accent1">
            <a:hueOff val="0"/>
            <a:satOff val="0"/>
            <a:lumOff val="0"/>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US" sz="1700" b="1" kern="1200"/>
            <a:t>Clearing Logs</a:t>
          </a:r>
          <a:endParaRPr lang="en-GB" sz="1700" kern="1200"/>
        </a:p>
      </dsp:txBody>
      <dsp:txXfrm>
        <a:off x="2902436" y="2817186"/>
        <a:ext cx="1244169" cy="1244169"/>
      </dsp:txXfrm>
    </dsp:sp>
    <dsp:sp modelId="{B430678A-DF96-43D8-BDB4-3DD9223E7687}">
      <dsp:nvSpPr>
        <dsp:cNvPr id="0" name=""/>
        <dsp:cNvSpPr/>
      </dsp:nvSpPr>
      <dsp:spPr>
        <a:xfrm rot="10800000">
          <a:off x="1981561" y="3142351"/>
          <a:ext cx="468659" cy="593838"/>
        </a:xfrm>
        <a:prstGeom prst="rightArrow">
          <a:avLst>
            <a:gd name="adj1" fmla="val 60000"/>
            <a:gd name="adj2" fmla="val 50000"/>
          </a:avLst>
        </a:prstGeom>
        <a:solidFill>
          <a:schemeClr val="accent1">
            <a:tint val="60000"/>
            <a:hueOff val="0"/>
            <a:satOff val="0"/>
            <a:lumOff val="0"/>
            <a:alphaOff val="0"/>
          </a:schemeClr>
        </a:solidFill>
        <a:ln>
          <a:noFill/>
        </a:ln>
        <a:effectLst/>
        <a:sp3d z="-52400" extrusionH="1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rot="10800000">
        <a:off x="2122159" y="3261119"/>
        <a:ext cx="328061" cy="356302"/>
      </dsp:txXfrm>
    </dsp:sp>
    <dsp:sp modelId="{8DD5FA62-E288-48BF-98E6-D2C6070D70FB}">
      <dsp:nvSpPr>
        <dsp:cNvPr id="0" name=""/>
        <dsp:cNvSpPr/>
      </dsp:nvSpPr>
      <dsp:spPr>
        <a:xfrm>
          <a:off x="974" y="2559510"/>
          <a:ext cx="1759521" cy="1759521"/>
        </a:xfrm>
        <a:prstGeom prst="ellipse">
          <a:avLst/>
        </a:prstGeom>
        <a:solidFill>
          <a:schemeClr val="accent1">
            <a:hueOff val="0"/>
            <a:satOff val="0"/>
            <a:lumOff val="0"/>
            <a:alphaOff val="0"/>
          </a:schemeClr>
        </a:solidFill>
        <a:ln>
          <a:noFill/>
        </a:ln>
        <a:effectLst/>
        <a:sp3d extrusionH="3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a:lnSpc>
              <a:spcPct val="90000"/>
            </a:lnSpc>
            <a:spcBef>
              <a:spcPct val="0"/>
            </a:spcBef>
            <a:spcAft>
              <a:spcPct val="35000"/>
            </a:spcAft>
            <a:buNone/>
          </a:pPr>
          <a:r>
            <a:rPr lang="en-US" sz="1700" b="1" kern="1200"/>
            <a:t>Manipulating Logs</a:t>
          </a:r>
          <a:endParaRPr lang="en-GB" sz="1700" kern="1200"/>
        </a:p>
      </dsp:txBody>
      <dsp:txXfrm>
        <a:off x="258650" y="2817186"/>
        <a:ext cx="1244169" cy="1244169"/>
      </dsp:txXfrm>
    </dsp:sp>
    <dsp:sp modelId="{0E215AA4-E6D8-4068-AC77-545C307DA271}">
      <dsp:nvSpPr>
        <dsp:cNvPr id="0" name=""/>
        <dsp:cNvSpPr/>
      </dsp:nvSpPr>
      <dsp:spPr>
        <a:xfrm rot="18000000">
          <a:off x="1300719" y="2009046"/>
          <a:ext cx="468659" cy="593838"/>
        </a:xfrm>
        <a:prstGeom prst="rightArrow">
          <a:avLst>
            <a:gd name="adj1" fmla="val 60000"/>
            <a:gd name="adj2" fmla="val 50000"/>
          </a:avLst>
        </a:prstGeom>
        <a:solidFill>
          <a:schemeClr val="accent1">
            <a:tint val="60000"/>
            <a:hueOff val="0"/>
            <a:satOff val="0"/>
            <a:lumOff val="0"/>
            <a:alphaOff val="0"/>
          </a:schemeClr>
        </a:solidFill>
        <a:ln>
          <a:noFill/>
        </a:ln>
        <a:effectLst/>
        <a:sp3d z="-52400" extrusionH="181000" contourW="38100" prstMaterial="matte">
          <a:contourClr>
            <a:schemeClr val="lt1"/>
          </a:contourClr>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a:off x="1335869" y="2188695"/>
        <a:ext cx="328061" cy="356302"/>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4003C1-E543-4247-BCA2-FBC01F281924}">
      <dsp:nvSpPr>
        <dsp:cNvPr id="0" name=""/>
        <dsp:cNvSpPr/>
      </dsp:nvSpPr>
      <dsp:spPr>
        <a:xfrm>
          <a:off x="0" y="0"/>
          <a:ext cx="6908800" cy="162560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Font typeface="Courier New" panose="02070309020205020404" pitchFamily="49" charset="0"/>
            <a:buNone/>
          </a:pPr>
          <a:r>
            <a:rPr lang="en-US" sz="1700" b="1" kern="1200" dirty="0">
              <a:solidFill>
                <a:srgbClr val="333333"/>
              </a:solidFill>
              <a:latin typeface="Calibri"/>
              <a:ea typeface="Source Sans Pro"/>
              <a:cs typeface="Calibri"/>
            </a:rPr>
            <a:t>Identify Password Protected Systems: </a:t>
          </a:r>
          <a:r>
            <a:rPr lang="en-US" sz="1700" b="1" kern="1200" dirty="0">
              <a:solidFill>
                <a:srgbClr val="333333"/>
              </a:solidFill>
              <a:latin typeface="Calibri"/>
              <a:cs typeface="Calibri"/>
            </a:rPr>
            <a:t>Do you have access to the password? Yes </a:t>
          </a:r>
          <a:r>
            <a:rPr lang="en-US" sz="1700" b="1" kern="1200" dirty="0">
              <a:solidFill>
                <a:srgbClr val="333333"/>
              </a:solidFill>
              <a:latin typeface="Calibri"/>
              <a:cs typeface="Calibri"/>
              <a:sym typeface="Wingdings" panose="05000000000000000000" pitchFamily="2" charset="2"/>
            </a:rPr>
            <a:t> </a:t>
          </a:r>
          <a:r>
            <a:rPr lang="en-US" sz="1700" b="1" kern="1200" dirty="0">
              <a:solidFill>
                <a:srgbClr val="333333"/>
              </a:solidFill>
              <a:latin typeface="Calibri"/>
              <a:cs typeface="Calibri"/>
            </a:rPr>
            <a:t>Check the Password Complexity | No,</a:t>
          </a:r>
          <a:r>
            <a:rPr lang="en-US" sz="1700" b="1" kern="1200" dirty="0">
              <a:solidFill>
                <a:srgbClr val="333333"/>
              </a:solidFill>
              <a:latin typeface="Calibri"/>
              <a:cs typeface="Calibri"/>
              <a:sym typeface="Wingdings" panose="05000000000000000000" pitchFamily="2" charset="2"/>
            </a:rPr>
            <a:t> Go to next step</a:t>
          </a:r>
          <a:r>
            <a:rPr lang="en-US" sz="1700" b="1" kern="1200" dirty="0">
              <a:solidFill>
                <a:srgbClr val="333333"/>
              </a:solidFill>
              <a:latin typeface="Calibri"/>
              <a:cs typeface="Calibri"/>
            </a:rPr>
            <a:t> </a:t>
          </a:r>
          <a:endParaRPr lang="en-GB" sz="1700" kern="1200" dirty="0"/>
        </a:p>
      </dsp:txBody>
      <dsp:txXfrm>
        <a:off x="47612" y="47612"/>
        <a:ext cx="5154651" cy="1530376"/>
      </dsp:txXfrm>
    </dsp:sp>
    <dsp:sp modelId="{89BF7013-E41B-4233-98A7-7C065A3FFB21}">
      <dsp:nvSpPr>
        <dsp:cNvPr id="0" name=""/>
        <dsp:cNvSpPr/>
      </dsp:nvSpPr>
      <dsp:spPr>
        <a:xfrm>
          <a:off x="609599" y="1896533"/>
          <a:ext cx="6908800" cy="162560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just" defTabSz="755650">
            <a:lnSpc>
              <a:spcPct val="90000"/>
            </a:lnSpc>
            <a:spcBef>
              <a:spcPct val="0"/>
            </a:spcBef>
            <a:spcAft>
              <a:spcPct val="35000"/>
            </a:spcAft>
            <a:buNone/>
          </a:pPr>
          <a:r>
            <a:rPr lang="en-US" sz="1700" b="1" kern="1200" dirty="0">
              <a:solidFill>
                <a:srgbClr val="333333"/>
              </a:solidFill>
              <a:latin typeface="Calibri"/>
              <a:cs typeface="Calibri"/>
            </a:rPr>
            <a:t>Perform Social Engineering, Shoulder Surfing, Dumpster Diving, Dictionary Attack, Brute Force Attack, Rule Based Attack, Guess the Password: Do you have access to the password? Yes</a:t>
          </a:r>
          <a:r>
            <a:rPr lang="en-US" sz="1700" b="1" kern="1200" dirty="0">
              <a:solidFill>
                <a:srgbClr val="333333"/>
              </a:solidFill>
              <a:latin typeface="Calibri"/>
              <a:cs typeface="Calibri"/>
              <a:sym typeface="Wingdings" panose="05000000000000000000" pitchFamily="2" charset="2"/>
            </a:rPr>
            <a:t> Good | No  Go to next step</a:t>
          </a:r>
          <a:endParaRPr lang="en-US" sz="1700" b="1" kern="1200" dirty="0">
            <a:solidFill>
              <a:srgbClr val="333333"/>
            </a:solidFill>
            <a:latin typeface="Calibri"/>
            <a:cs typeface="Calibri"/>
          </a:endParaRPr>
        </a:p>
      </dsp:txBody>
      <dsp:txXfrm>
        <a:off x="657211" y="1944145"/>
        <a:ext cx="5147335" cy="1530376"/>
      </dsp:txXfrm>
    </dsp:sp>
    <dsp:sp modelId="{452D3230-CE5B-4FF8-B862-134DF6C88504}">
      <dsp:nvSpPr>
        <dsp:cNvPr id="0" name=""/>
        <dsp:cNvSpPr/>
      </dsp:nvSpPr>
      <dsp:spPr>
        <a:xfrm>
          <a:off x="1219199" y="3793066"/>
          <a:ext cx="6908800" cy="162560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just" defTabSz="755650">
            <a:lnSpc>
              <a:spcPct val="90000"/>
            </a:lnSpc>
            <a:spcBef>
              <a:spcPct val="0"/>
            </a:spcBef>
            <a:spcAft>
              <a:spcPct val="35000"/>
            </a:spcAft>
            <a:buNone/>
          </a:pPr>
          <a:r>
            <a:rPr lang="en-US" sz="1700" b="1" kern="1200" dirty="0">
              <a:solidFill>
                <a:srgbClr val="333333"/>
              </a:solidFill>
              <a:latin typeface="Calibri"/>
              <a:cs typeface="Calibri"/>
            </a:rPr>
            <a:t>Place Keyloggers/ Trojan/ Spyware, Hash Injection Attacks, Wire Sniffing, MiTM, Replay Attack, Rainbow Table Attack, Distributed Network Attack: Do you have access to the password?  Yes </a:t>
          </a:r>
          <a:r>
            <a:rPr lang="en-US" sz="1700" b="1" kern="1200" dirty="0">
              <a:solidFill>
                <a:srgbClr val="333333"/>
              </a:solidFill>
              <a:latin typeface="Calibri"/>
              <a:cs typeface="Calibri"/>
              <a:sym typeface="Wingdings" panose="05000000000000000000" pitchFamily="2" charset="2"/>
            </a:rPr>
            <a:t> Escalate Privilege | No  Try Again (Go Home!!! Not your day)</a:t>
          </a:r>
          <a:endParaRPr lang="en-GB" sz="1700" kern="1200" dirty="0"/>
        </a:p>
      </dsp:txBody>
      <dsp:txXfrm>
        <a:off x="1266811" y="3840678"/>
        <a:ext cx="5147335" cy="1530376"/>
      </dsp:txXfrm>
    </dsp:sp>
    <dsp:sp modelId="{08735E89-F402-4330-B88E-962016C1E639}">
      <dsp:nvSpPr>
        <dsp:cNvPr id="0" name=""/>
        <dsp:cNvSpPr/>
      </dsp:nvSpPr>
      <dsp:spPr>
        <a:xfrm>
          <a:off x="5852159" y="1232746"/>
          <a:ext cx="1056640" cy="1056640"/>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GB" sz="3600" kern="1200"/>
        </a:p>
      </dsp:txBody>
      <dsp:txXfrm>
        <a:off x="6089903" y="1232746"/>
        <a:ext cx="581152" cy="795122"/>
      </dsp:txXfrm>
    </dsp:sp>
    <dsp:sp modelId="{04B1B296-7FC7-467A-9ACA-B1344030EA49}">
      <dsp:nvSpPr>
        <dsp:cNvPr id="0" name=""/>
        <dsp:cNvSpPr/>
      </dsp:nvSpPr>
      <dsp:spPr>
        <a:xfrm>
          <a:off x="6461759" y="3118442"/>
          <a:ext cx="1056640" cy="1056640"/>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GB" sz="3600" kern="1200"/>
        </a:p>
      </dsp:txBody>
      <dsp:txXfrm>
        <a:off x="6699503" y="3118442"/>
        <a:ext cx="581152" cy="795122"/>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4003C1-E543-4247-BCA2-FBC01F281924}">
      <dsp:nvSpPr>
        <dsp:cNvPr id="0" name=""/>
        <dsp:cNvSpPr/>
      </dsp:nvSpPr>
      <dsp:spPr>
        <a:xfrm>
          <a:off x="0" y="0"/>
          <a:ext cx="6908800" cy="162560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Font typeface="Courier New" panose="02070309020205020404" pitchFamily="49" charset="0"/>
            <a:buNone/>
          </a:pPr>
          <a:r>
            <a:rPr lang="en-US" sz="1800" b="1" kern="1200" dirty="0">
              <a:solidFill>
                <a:srgbClr val="333333"/>
              </a:solidFill>
              <a:latin typeface="Calibri"/>
              <a:ea typeface="Source Sans Pro"/>
              <a:cs typeface="Calibri"/>
            </a:rPr>
            <a:t>Login using enumerated username and cracked passwords: Check your Privilege. Need more privilege? </a:t>
          </a:r>
          <a:r>
            <a:rPr lang="en-US" sz="1800" b="1" kern="1200" dirty="0">
              <a:solidFill>
                <a:srgbClr val="333333"/>
              </a:solidFill>
              <a:latin typeface="Calibri"/>
              <a:cs typeface="Calibri"/>
            </a:rPr>
            <a:t>Yes </a:t>
          </a:r>
          <a:r>
            <a:rPr lang="en-US" sz="1800" b="1" kern="1200" dirty="0">
              <a:solidFill>
                <a:srgbClr val="333333"/>
              </a:solidFill>
              <a:latin typeface="Calibri"/>
              <a:cs typeface="Calibri"/>
              <a:sym typeface="Wingdings" panose="05000000000000000000" pitchFamily="2" charset="2"/>
            </a:rPr>
            <a:t> Go to next step</a:t>
          </a:r>
          <a:endParaRPr lang="en-GB" sz="1800" kern="1200" dirty="0"/>
        </a:p>
      </dsp:txBody>
      <dsp:txXfrm>
        <a:off x="47612" y="47612"/>
        <a:ext cx="5154651" cy="1530376"/>
      </dsp:txXfrm>
    </dsp:sp>
    <dsp:sp modelId="{89BF7013-E41B-4233-98A7-7C065A3FFB21}">
      <dsp:nvSpPr>
        <dsp:cNvPr id="0" name=""/>
        <dsp:cNvSpPr/>
      </dsp:nvSpPr>
      <dsp:spPr>
        <a:xfrm>
          <a:off x="609599" y="1896533"/>
          <a:ext cx="6908800" cy="162560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just" defTabSz="800100">
            <a:lnSpc>
              <a:spcPct val="90000"/>
            </a:lnSpc>
            <a:spcBef>
              <a:spcPct val="0"/>
            </a:spcBef>
            <a:spcAft>
              <a:spcPct val="35000"/>
            </a:spcAft>
            <a:buNone/>
          </a:pPr>
          <a:r>
            <a:rPr lang="en-US" sz="1800" b="1" kern="1200" dirty="0">
              <a:solidFill>
                <a:srgbClr val="333333"/>
              </a:solidFill>
              <a:latin typeface="Calibri"/>
              <a:cs typeface="Calibri"/>
              <a:sym typeface="Wingdings" panose="05000000000000000000" pitchFamily="2" charset="2"/>
            </a:rPr>
            <a:t>Perform DLL Hijacking, Exploit Vulnerabilities, </a:t>
          </a:r>
          <a:r>
            <a:rPr lang="en-US" sz="1800" b="1" kern="1200" dirty="0" err="1">
              <a:solidFill>
                <a:srgbClr val="333333"/>
              </a:solidFill>
              <a:latin typeface="Calibri"/>
              <a:cs typeface="Calibri"/>
              <a:sym typeface="Wingdings" panose="05000000000000000000" pitchFamily="2" charset="2"/>
            </a:rPr>
            <a:t>Dylib</a:t>
          </a:r>
          <a:r>
            <a:rPr lang="en-US" sz="1800" b="1" kern="1200" dirty="0">
              <a:solidFill>
                <a:srgbClr val="333333"/>
              </a:solidFill>
              <a:latin typeface="Calibri"/>
              <a:cs typeface="Calibri"/>
              <a:sym typeface="Wingdings" panose="05000000000000000000" pitchFamily="2" charset="2"/>
            </a:rPr>
            <a:t> Hijacking.</a:t>
          </a:r>
        </a:p>
        <a:p>
          <a:pPr marL="0" lvl="0" indent="0" algn="just" defTabSz="800100">
            <a:lnSpc>
              <a:spcPct val="90000"/>
            </a:lnSpc>
            <a:spcBef>
              <a:spcPct val="0"/>
            </a:spcBef>
            <a:spcAft>
              <a:spcPct val="35000"/>
            </a:spcAft>
            <a:buNone/>
          </a:pPr>
          <a:r>
            <a:rPr lang="en-US" sz="1800" b="1" kern="1200" dirty="0">
              <a:solidFill>
                <a:srgbClr val="333333"/>
              </a:solidFill>
              <a:latin typeface="Calibri"/>
              <a:ea typeface="Source Sans Pro"/>
              <a:cs typeface="Calibri"/>
            </a:rPr>
            <a:t>Privilege Escalated? </a:t>
          </a:r>
          <a:r>
            <a:rPr lang="en-US" sz="1800" b="1" kern="1200" dirty="0">
              <a:solidFill>
                <a:srgbClr val="333333"/>
              </a:solidFill>
              <a:latin typeface="Calibri"/>
              <a:cs typeface="Calibri"/>
            </a:rPr>
            <a:t>Yes </a:t>
          </a:r>
          <a:r>
            <a:rPr lang="en-US" sz="1800" b="1" kern="1200" dirty="0">
              <a:solidFill>
                <a:srgbClr val="333333"/>
              </a:solidFill>
              <a:latin typeface="Calibri"/>
              <a:cs typeface="Calibri"/>
              <a:sym typeface="Wingdings" panose="05000000000000000000" pitchFamily="2" charset="2"/>
            </a:rPr>
            <a:t> Go to next step | No: Try other PE Techniques. </a:t>
          </a:r>
          <a:endParaRPr lang="en-US" sz="1800" b="1" kern="1200" dirty="0">
            <a:solidFill>
              <a:srgbClr val="333333"/>
            </a:solidFill>
            <a:latin typeface="Calibri"/>
            <a:cs typeface="Calibri"/>
          </a:endParaRPr>
        </a:p>
      </dsp:txBody>
      <dsp:txXfrm>
        <a:off x="657211" y="1944145"/>
        <a:ext cx="5147335" cy="1530376"/>
      </dsp:txXfrm>
    </dsp:sp>
    <dsp:sp modelId="{452D3230-CE5B-4FF8-B862-134DF6C88504}">
      <dsp:nvSpPr>
        <dsp:cNvPr id="0" name=""/>
        <dsp:cNvSpPr/>
      </dsp:nvSpPr>
      <dsp:spPr>
        <a:xfrm>
          <a:off x="1219199" y="3793066"/>
          <a:ext cx="6908800" cy="162560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just" defTabSz="800100">
            <a:lnSpc>
              <a:spcPct val="90000"/>
            </a:lnSpc>
            <a:spcBef>
              <a:spcPct val="0"/>
            </a:spcBef>
            <a:spcAft>
              <a:spcPct val="35000"/>
            </a:spcAft>
            <a:buNone/>
          </a:pPr>
          <a:r>
            <a:rPr lang="en-US" sz="1800" b="1" kern="1200" dirty="0">
              <a:solidFill>
                <a:srgbClr val="333333"/>
              </a:solidFill>
              <a:latin typeface="Calibri"/>
              <a:cs typeface="Calibri"/>
              <a:sym typeface="Wingdings" panose="05000000000000000000" pitchFamily="2" charset="2"/>
            </a:rPr>
            <a:t>Check Firewall Status, Antivirus Status, Anti-Keylogging Software Status, Physical Security Status, Use</a:t>
          </a:r>
          <a:r>
            <a:rPr lang="en-US" sz="1800" b="1" kern="1200" dirty="0">
              <a:solidFill>
                <a:srgbClr val="333333"/>
              </a:solidFill>
              <a:latin typeface="Calibri"/>
              <a:cs typeface="Calibri"/>
            </a:rPr>
            <a:t> Keyloggers,  Spyware.</a:t>
          </a:r>
        </a:p>
        <a:p>
          <a:pPr marL="0" lvl="0" indent="0" algn="just" defTabSz="800100">
            <a:lnSpc>
              <a:spcPct val="90000"/>
            </a:lnSpc>
            <a:spcBef>
              <a:spcPct val="0"/>
            </a:spcBef>
            <a:spcAft>
              <a:spcPct val="35000"/>
            </a:spcAft>
            <a:buNone/>
          </a:pPr>
          <a:r>
            <a:rPr lang="en-US" sz="1800" b="1" kern="1200" dirty="0">
              <a:solidFill>
                <a:srgbClr val="333333"/>
              </a:solidFill>
              <a:latin typeface="Calibri"/>
              <a:ea typeface="Source Sans Pro"/>
              <a:cs typeface="Calibri"/>
            </a:rPr>
            <a:t>Application Executed? </a:t>
          </a:r>
          <a:r>
            <a:rPr lang="en-US" sz="1800" b="1" kern="1200" dirty="0">
              <a:solidFill>
                <a:srgbClr val="333333"/>
              </a:solidFill>
              <a:latin typeface="Calibri"/>
              <a:cs typeface="Calibri"/>
            </a:rPr>
            <a:t>Yes </a:t>
          </a:r>
          <a:r>
            <a:rPr lang="en-US" sz="1800" b="1" kern="1200" dirty="0">
              <a:solidFill>
                <a:srgbClr val="333333"/>
              </a:solidFill>
              <a:latin typeface="Calibri"/>
              <a:cs typeface="Calibri"/>
              <a:sym typeface="Wingdings" panose="05000000000000000000" pitchFamily="2" charset="2"/>
            </a:rPr>
            <a:t> Go to next step | No: Try </a:t>
          </a:r>
          <a:r>
            <a:rPr lang="en-US" sz="1800" b="1" kern="1200" dirty="0">
              <a:solidFill>
                <a:srgbClr val="333333"/>
              </a:solidFill>
              <a:latin typeface="Calibri"/>
              <a:cs typeface="Calibri"/>
            </a:rPr>
            <a:t>Remote tools to execute applications</a:t>
          </a:r>
          <a:r>
            <a:rPr lang="en-US" sz="1800" b="1" kern="1200" dirty="0">
              <a:solidFill>
                <a:srgbClr val="333333"/>
              </a:solidFill>
              <a:latin typeface="Calibri"/>
              <a:cs typeface="Calibri"/>
              <a:sym typeface="Wingdings" panose="05000000000000000000" pitchFamily="2" charset="2"/>
            </a:rPr>
            <a:t>. </a:t>
          </a:r>
          <a:endParaRPr lang="en-GB" sz="1800" kern="1200" dirty="0"/>
        </a:p>
      </dsp:txBody>
      <dsp:txXfrm>
        <a:off x="1266811" y="3840678"/>
        <a:ext cx="5147335" cy="1530376"/>
      </dsp:txXfrm>
    </dsp:sp>
    <dsp:sp modelId="{08735E89-F402-4330-B88E-962016C1E639}">
      <dsp:nvSpPr>
        <dsp:cNvPr id="0" name=""/>
        <dsp:cNvSpPr/>
      </dsp:nvSpPr>
      <dsp:spPr>
        <a:xfrm>
          <a:off x="5852159" y="1232746"/>
          <a:ext cx="1056640" cy="1056640"/>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GB" sz="3600" kern="1200"/>
        </a:p>
      </dsp:txBody>
      <dsp:txXfrm>
        <a:off x="6089903" y="1232746"/>
        <a:ext cx="581152" cy="795122"/>
      </dsp:txXfrm>
    </dsp:sp>
    <dsp:sp modelId="{04B1B296-7FC7-467A-9ACA-B1344030EA49}">
      <dsp:nvSpPr>
        <dsp:cNvPr id="0" name=""/>
        <dsp:cNvSpPr/>
      </dsp:nvSpPr>
      <dsp:spPr>
        <a:xfrm>
          <a:off x="6461759" y="3118442"/>
          <a:ext cx="1056640" cy="1056640"/>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GB" sz="3600" kern="1200"/>
        </a:p>
      </dsp:txBody>
      <dsp:txXfrm>
        <a:off x="6699503" y="3118442"/>
        <a:ext cx="581152" cy="795122"/>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4003C1-E543-4247-BCA2-FBC01F281924}">
      <dsp:nvSpPr>
        <dsp:cNvPr id="0" name=""/>
        <dsp:cNvSpPr/>
      </dsp:nvSpPr>
      <dsp:spPr>
        <a:xfrm>
          <a:off x="0" y="0"/>
          <a:ext cx="6908800" cy="162560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Font typeface="Courier New" panose="02070309020205020404" pitchFamily="49" charset="0"/>
            <a:buNone/>
          </a:pPr>
          <a:r>
            <a:rPr lang="en-US" sz="1500" b="1" kern="1200" dirty="0">
              <a:solidFill>
                <a:srgbClr val="333333"/>
              </a:solidFill>
              <a:latin typeface="Calibri"/>
              <a:ea typeface="Source Sans Pro"/>
              <a:cs typeface="Calibri"/>
            </a:rPr>
            <a:t>Install Rootkits in the target system: Perform Integrity Based Detection Technique, Signature Based Detection Technique, Cross View Based Detection Technique, Heuristic Detection Technique</a:t>
          </a:r>
        </a:p>
        <a:p>
          <a:pPr marL="0" lvl="0" indent="0" algn="l" defTabSz="666750">
            <a:lnSpc>
              <a:spcPct val="90000"/>
            </a:lnSpc>
            <a:spcBef>
              <a:spcPct val="0"/>
            </a:spcBef>
            <a:spcAft>
              <a:spcPct val="35000"/>
            </a:spcAft>
            <a:buFont typeface="Courier New" panose="02070309020205020404" pitchFamily="49" charset="0"/>
            <a:buNone/>
          </a:pPr>
          <a:r>
            <a:rPr lang="en-US" sz="1500" b="1" kern="1200" dirty="0">
              <a:solidFill>
                <a:srgbClr val="333333"/>
              </a:solidFill>
              <a:latin typeface="Calibri"/>
              <a:ea typeface="Source Sans Pro"/>
              <a:cs typeface="Calibri"/>
            </a:rPr>
            <a:t>Files Hidden? </a:t>
          </a:r>
          <a:r>
            <a:rPr lang="en-US" sz="1500" b="1" kern="1200" dirty="0">
              <a:solidFill>
                <a:srgbClr val="333333"/>
              </a:solidFill>
              <a:latin typeface="Calibri"/>
              <a:cs typeface="Calibri"/>
            </a:rPr>
            <a:t>No </a:t>
          </a:r>
          <a:r>
            <a:rPr lang="en-US" sz="1500" b="1" kern="1200" dirty="0">
              <a:solidFill>
                <a:srgbClr val="333333"/>
              </a:solidFill>
              <a:latin typeface="Calibri"/>
              <a:cs typeface="Calibri"/>
              <a:sym typeface="Wingdings" panose="05000000000000000000" pitchFamily="2" charset="2"/>
            </a:rPr>
            <a:t> Go to next step | Yes: Great </a:t>
          </a:r>
          <a:endParaRPr lang="en-GB" sz="1500" kern="1200" dirty="0"/>
        </a:p>
      </dsp:txBody>
      <dsp:txXfrm>
        <a:off x="47612" y="47612"/>
        <a:ext cx="5154651" cy="1530376"/>
      </dsp:txXfrm>
    </dsp:sp>
    <dsp:sp modelId="{89BF7013-E41B-4233-98A7-7C065A3FFB21}">
      <dsp:nvSpPr>
        <dsp:cNvPr id="0" name=""/>
        <dsp:cNvSpPr/>
      </dsp:nvSpPr>
      <dsp:spPr>
        <a:xfrm>
          <a:off x="609599" y="1896533"/>
          <a:ext cx="6908800" cy="162560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just" defTabSz="666750">
            <a:lnSpc>
              <a:spcPct val="90000"/>
            </a:lnSpc>
            <a:spcBef>
              <a:spcPct val="0"/>
            </a:spcBef>
            <a:spcAft>
              <a:spcPct val="35000"/>
            </a:spcAft>
            <a:buNone/>
          </a:pPr>
          <a:r>
            <a:rPr lang="en-US" sz="1500" b="1" kern="1200" dirty="0">
              <a:solidFill>
                <a:srgbClr val="333333"/>
              </a:solidFill>
              <a:latin typeface="Calibri"/>
              <a:cs typeface="Calibri"/>
              <a:sym typeface="Wingdings" panose="05000000000000000000" pitchFamily="2" charset="2"/>
            </a:rPr>
            <a:t>Check Antivirus and Antispyware Software's, OS Patched and Updated: Use Windows hidden Stream to inject Malicious code, Steganography to hide secret message, Perform Steganalysis Techniques</a:t>
          </a:r>
        </a:p>
        <a:p>
          <a:pPr marL="0" lvl="0" indent="0" algn="just" defTabSz="666750">
            <a:lnSpc>
              <a:spcPct val="90000"/>
            </a:lnSpc>
            <a:spcBef>
              <a:spcPct val="0"/>
            </a:spcBef>
            <a:spcAft>
              <a:spcPct val="35000"/>
            </a:spcAft>
            <a:buNone/>
          </a:pPr>
          <a:r>
            <a:rPr lang="en-US" sz="1500" b="1" kern="1200" dirty="0">
              <a:solidFill>
                <a:srgbClr val="333333"/>
              </a:solidFill>
              <a:latin typeface="Calibri"/>
              <a:ea typeface="Source Sans Pro"/>
              <a:cs typeface="Calibri"/>
            </a:rPr>
            <a:t>Files Hidden? </a:t>
          </a:r>
          <a:r>
            <a:rPr lang="en-US" sz="1500" b="1" kern="1200" dirty="0">
              <a:solidFill>
                <a:srgbClr val="333333"/>
              </a:solidFill>
              <a:latin typeface="Calibri"/>
              <a:cs typeface="Calibri"/>
            </a:rPr>
            <a:t>Yes </a:t>
          </a:r>
          <a:r>
            <a:rPr lang="en-US" sz="1500" b="1" kern="1200" dirty="0">
              <a:solidFill>
                <a:srgbClr val="333333"/>
              </a:solidFill>
              <a:latin typeface="Calibri"/>
              <a:cs typeface="Calibri"/>
              <a:sym typeface="Wingdings" panose="05000000000000000000" pitchFamily="2" charset="2"/>
            </a:rPr>
            <a:t> Go to next step | No: Try other Techniques. </a:t>
          </a:r>
          <a:endParaRPr lang="en-US" sz="1500" b="1" kern="1200" dirty="0">
            <a:solidFill>
              <a:srgbClr val="333333"/>
            </a:solidFill>
            <a:latin typeface="Calibri"/>
            <a:cs typeface="Calibri"/>
          </a:endParaRPr>
        </a:p>
      </dsp:txBody>
      <dsp:txXfrm>
        <a:off x="657211" y="1944145"/>
        <a:ext cx="5147335" cy="1530376"/>
      </dsp:txXfrm>
    </dsp:sp>
    <dsp:sp modelId="{452D3230-CE5B-4FF8-B862-134DF6C88504}">
      <dsp:nvSpPr>
        <dsp:cNvPr id="0" name=""/>
        <dsp:cNvSpPr/>
      </dsp:nvSpPr>
      <dsp:spPr>
        <a:xfrm>
          <a:off x="1219199" y="3793066"/>
          <a:ext cx="6908800" cy="162560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just" defTabSz="666750">
            <a:lnSpc>
              <a:spcPct val="90000"/>
            </a:lnSpc>
            <a:spcBef>
              <a:spcPct val="0"/>
            </a:spcBef>
            <a:spcAft>
              <a:spcPct val="35000"/>
            </a:spcAft>
            <a:buNone/>
          </a:pPr>
          <a:r>
            <a:rPr lang="en-US" sz="1500" b="1" kern="1200" dirty="0">
              <a:solidFill>
                <a:srgbClr val="333333"/>
              </a:solidFill>
              <a:latin typeface="Calibri"/>
              <a:cs typeface="Calibri"/>
              <a:sym typeface="Wingdings" panose="05000000000000000000" pitchFamily="2" charset="2"/>
            </a:rPr>
            <a:t>Cover your Tracks: Remove Web activity tracks, Disable Auditing, Tamper Log files, Clear BASH Shell tracks, Clear Network Tracks, Close remote connections, Close opened ports</a:t>
          </a:r>
          <a:endParaRPr lang="en-GB" sz="1500" kern="1200" dirty="0"/>
        </a:p>
      </dsp:txBody>
      <dsp:txXfrm>
        <a:off x="1266811" y="3840678"/>
        <a:ext cx="5147335" cy="1530376"/>
      </dsp:txXfrm>
    </dsp:sp>
    <dsp:sp modelId="{08735E89-F402-4330-B88E-962016C1E639}">
      <dsp:nvSpPr>
        <dsp:cNvPr id="0" name=""/>
        <dsp:cNvSpPr/>
      </dsp:nvSpPr>
      <dsp:spPr>
        <a:xfrm>
          <a:off x="5852159" y="1232746"/>
          <a:ext cx="1056640" cy="1056640"/>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GB" sz="3600" kern="1200"/>
        </a:p>
      </dsp:txBody>
      <dsp:txXfrm>
        <a:off x="6089903" y="1232746"/>
        <a:ext cx="581152" cy="795122"/>
      </dsp:txXfrm>
    </dsp:sp>
    <dsp:sp modelId="{04B1B296-7FC7-467A-9ACA-B1344030EA49}">
      <dsp:nvSpPr>
        <dsp:cNvPr id="0" name=""/>
        <dsp:cNvSpPr/>
      </dsp:nvSpPr>
      <dsp:spPr>
        <a:xfrm>
          <a:off x="6461759" y="3118442"/>
          <a:ext cx="1056640" cy="1056640"/>
        </a:xfrm>
        <a:prstGeom prst="downArrow">
          <a:avLst>
            <a:gd name="adj1" fmla="val 55000"/>
            <a:gd name="adj2" fmla="val 45000"/>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GB" sz="3600" kern="1200"/>
        </a:p>
      </dsp:txBody>
      <dsp:txXfrm>
        <a:off x="6699503" y="3118442"/>
        <a:ext cx="581152" cy="795122"/>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5">
  <dgm:title val=""/>
  <dgm:desc val=""/>
  <dgm:catLst>
    <dgm:cat type="hierarchy" pri="6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 modelId="4">
          <dgm:prSet phldr="1"/>
        </dgm:pt>
        <dgm:pt modelId="5">
          <dgm:prSet phldr="1"/>
        </dgm:pt>
        <dgm:pt modelId="6">
          <dgm:prSet phldr="1"/>
        </dgm:pt>
      </dgm:ptLst>
      <dgm:cxnLst>
        <dgm:cxn modelId="7" srcId="0" destId="1" srcOrd="0" destOrd="0"/>
        <dgm:cxn modelId="8" srcId="1" destId="2" srcOrd="0" destOrd="0"/>
        <dgm:cxn modelId="9" srcId="1" destId="3" srcOrd="1" destOrd="0"/>
        <dgm:cxn modelId="23" srcId="2" destId="21" srcOrd="0" destOrd="0"/>
        <dgm:cxn modelId="24" srcId="2" destId="22" srcOrd="1" destOrd="0"/>
        <dgm:cxn modelId="33" srcId="3" destId="31" srcOrd="0" destOrd="0"/>
        <dgm:cxn modelId="10" srcId="0" destId="4" srcOrd="1" destOrd="0"/>
        <dgm:cxn modelId="11" srcId="0" destId="5" srcOrd="2" destOrd="0"/>
        <dgm:cxn modelId="12" srcId="0" destId="6" srcOrd="3" destOrd="0"/>
      </dgm:cxnLst>
      <dgm:bg/>
      <dgm:whole/>
    </dgm:dataModel>
  </dgm:sampData>
  <dgm:styleData>
    <dgm:dataModel>
      <dgm:ptLst>
        <dgm:pt modelId="0" type="doc"/>
        <dgm:pt modelId="1"/>
        <dgm:pt modelId="11"/>
        <dgm:pt modelId="12"/>
        <dgm:pt modelId="2"/>
        <dgm:pt modelId="3"/>
      </dgm:ptLst>
      <dgm:cxnLst>
        <dgm:cxn modelId="4" srcId="0" destId="1" srcOrd="0" destOrd="0"/>
        <dgm:cxn modelId="13" srcId="1" destId="11" srcOrd="0" destOrd="0"/>
        <dgm:cxn modelId="14" srcId="1" destId="12" srcOrd="1" destOrd="0"/>
        <dgm:cxn modelId="5" srcId="0" destId="2" srcOrd="1" destOrd="0"/>
        <dgm:cxn modelId="6" srcId="0" destId="3" srcOrd="2" destOrd="0"/>
      </dgm:cxnLst>
      <dgm:bg/>
      <dgm:whole/>
    </dgm:dataModel>
  </dgm:styleData>
  <dgm:clrData>
    <dgm:dataModel>
      <dgm:ptLst>
        <dgm:pt modelId="0" type="doc"/>
        <dgm:pt modelId="1"/>
        <dgm:pt modelId="2"/>
        <dgm:pt modelId="21"/>
        <dgm:pt modelId="211"/>
        <dgm:pt modelId="3"/>
        <dgm:pt modelId="31"/>
        <dgm:pt modelId="311"/>
        <dgm:pt modelId="4"/>
        <dgm:pt modelId="5"/>
        <dgm:pt modelId="6"/>
        <dgm:pt modelId="7"/>
      </dgm:ptLst>
      <dgm:cxnLst>
        <dgm:cxn modelId="8" srcId="0" destId="1" srcOrd="0" destOrd="0"/>
        <dgm:cxn modelId="9" srcId="1" destId="2" srcOrd="0" destOrd="0"/>
        <dgm:cxn modelId="10" srcId="1" destId="3" srcOrd="1" destOrd="0"/>
        <dgm:cxn modelId="23" srcId="2" destId="21" srcOrd="0" destOrd="0"/>
        <dgm:cxn modelId="24" srcId="21" destId="211" srcOrd="0" destOrd="0"/>
        <dgm:cxn modelId="33" srcId="3" destId="31" srcOrd="0" destOrd="0"/>
        <dgm:cxn modelId="34" srcId="31" destId="311" srcOrd="0" destOrd="0"/>
        <dgm:cxn modelId="11" srcId="0" destId="4" srcOrd="1" destOrd="0"/>
        <dgm:cxn modelId="12" srcId="0" destId="5" srcOrd="2" destOrd="0"/>
        <dgm:cxn modelId="13" srcId="0" destId="6" srcOrd="3" destOrd="0"/>
        <dgm:cxn modelId="14" srcId="0" destId="7" srcOrd="4" destOrd="0"/>
      </dgm:cxnLst>
      <dgm:bg/>
      <dgm:whole/>
    </dgm:dataModel>
  </dgm:clrData>
  <dgm:layoutNode name="mainComposite">
    <dgm:varLst>
      <dgm:chPref val="1"/>
      <dgm:dir/>
      <dgm:animOne val="branch"/>
      <dgm:animLvl val="lvl"/>
      <dgm:resizeHandles val="exact"/>
    </dgm:varLst>
    <dgm:alg type="composite"/>
    <dgm:presOf/>
    <dgm:shape xmlns:r="http://schemas.openxmlformats.org/officeDocument/2006/relationships" r:blip="">
      <dgm:adjLst/>
    </dgm:shape>
    <dgm:choose name="Name0">
      <dgm:if name="Name1" axis="ch" ptType="node" func="cnt" op="gte" val="2">
        <dgm:choose name="Name2">
          <dgm:if name="Name3" func="var" arg="dir" op="equ" val="norm">
            <dgm:constrLst>
              <dgm:constr type="l" for="ch" forName="hierFlow"/>
              <dgm:constr type="t" for="ch" forName="hierFlow" refType="h" fact="0.3"/>
              <dgm:constr type="r" for="ch" forName="hierFlow" refType="w" fact="0.98"/>
              <dgm:constr type="b" for="ch" forName="hierFlow" refType="h" fact="0.96"/>
              <dgm:constr type="l" for="ch" forName="bgShapesFlow"/>
              <dgm:constr type="t" for="ch" forName="bgShapesFlow"/>
              <dgm:constr type="r" for="ch" forName="bgShapesFlow" refType="w"/>
              <dgm:constr type="b" for="ch" forName="bgShapesFlow" refType="h"/>
              <dgm:constr type="h" for="des" forName="level1Shape" refType="h"/>
              <dgm:constr type="w" for="des" forName="level1Shape" refType="h" refFor="des" refForName="level1Shape" fact="2"/>
              <dgm:constr type="w" for="des" forName="level2Shape" refType="w" refFor="des" refForName="level1Shape" op="equ"/>
              <dgm:constr type="h" for="des" forName="level2Shape" refType="h" refFor="des" refForName="level1Shape" op="equ"/>
              <dgm:constr type="sp" for="des" refType="w" refFor="des" refForName="level1Shape" op="equ" fact="0.4"/>
              <dgm:constr type="sibSp" for="des" forName="hierChild1" refType="h" refFor="des" refForName="level1Shape" op="equ" fact="0.15"/>
              <dgm:constr type="sibSp" for="des" forName="hierChild2" refType="sibSp" refFor="des" refForName="hierChild1" op="equ"/>
              <dgm:constr type="sibSp" for="des" forName="hierChild3" refType="sibSp" refFor="des" refForName="hierChild1" op="equ"/>
              <dgm:constr type="userA" for="des" refType="w" refFor="des" refForName="level1Shape" op="equ"/>
              <dgm:constr type="userB" for="des" refType="sp" refFor="des" op="equ"/>
              <dgm:constr type="w" for="des" forName="firstBuf" refType="w" refFor="des" refForName="level1Shape" fact="0.1"/>
            </dgm:constrLst>
          </dgm:if>
          <dgm:else name="Name4">
            <dgm:constrLst>
              <dgm:constr type="l" for="ch" forName="hierFlow" refType="w" fact="0.02"/>
              <dgm:constr type="t" for="ch" forName="hierFlow" refType="h" fact="0.3"/>
              <dgm:constr type="r" for="ch" forName="hierFlow" refType="w"/>
              <dgm:constr type="b" for="ch" forName="hierFlow" refType="h" fact="0.96"/>
              <dgm:constr type="l" for="ch" forName="bgShapesFlow"/>
              <dgm:constr type="t" for="ch" forName="bgShapesFlow"/>
              <dgm:constr type="r" for="ch" forName="bgShapesFlow" refType="w"/>
              <dgm:constr type="b" for="ch" forName="bgShapesFlow" refType="h"/>
              <dgm:constr type="h" for="des" forName="level1Shape" refType="h"/>
              <dgm:constr type="w" for="des" forName="level1Shape" refType="h" refFor="des" refForName="level1Shape" fact="2"/>
              <dgm:constr type="w" for="des" forName="level2Shape" refType="w" refFor="des" refForName="level1Shape" op="equ"/>
              <dgm:constr type="h" for="des" forName="level2Shape" refType="h" refFor="des" refForName="level1Shape" op="equ"/>
              <dgm:constr type="sp" for="des" refType="w" refFor="des" refForName="level1Shape" op="equ" fact="0.4"/>
              <dgm:constr type="sibSp" for="des" forName="hierChild1" refType="h" refFor="des" refForName="level1Shape" op="equ" fact="0.15"/>
              <dgm:constr type="sibSp" for="des" forName="hierChild2" refType="sibSp" refFor="des" refForName="hierChild1" op="equ"/>
              <dgm:constr type="sibSp" for="des" forName="hierChild3" refType="sibSp" refFor="des" refForName="hierChild1" op="equ"/>
              <dgm:constr type="userA" for="des" refType="w" refFor="des" refForName="level1Shape" op="equ"/>
              <dgm:constr type="userB" for="des" refType="sp" refFor="des" op="equ"/>
              <dgm:constr type="w" for="des" forName="firstBuf" refType="w" refFor="des" refForName="level1Shape" fact="0.1"/>
            </dgm:constrLst>
          </dgm:else>
        </dgm:choose>
      </dgm:if>
      <dgm:else name="Name5">
        <dgm:constrLst>
          <dgm:constr type="l" for="ch" forName="hierFlow"/>
          <dgm:constr type="t" for="ch" forName="hierFlow"/>
          <dgm:constr type="r" for="ch" forName="hierFlow" refType="w"/>
          <dgm:constr type="b" for="ch" forName="hierFlow" refType="h"/>
          <dgm:constr type="l" for="ch" forName="bgShapesFlow"/>
          <dgm:constr type="t" for="ch" forName="bgShapesFlow"/>
          <dgm:constr type="r" for="ch" forName="bgShapesFlow" refType="w"/>
          <dgm:constr type="b" for="ch" forName="bgShapesFlow" refType="h"/>
          <dgm:constr type="h" for="des" forName="level1Shape" refType="h"/>
          <dgm:constr type="w" for="des" forName="level1Shape" refType="h" refFor="des" refForName="level1Shape" fact="2"/>
          <dgm:constr type="w" for="des" forName="level2Shape" refType="w" refFor="des" refForName="level1Shape" op="equ"/>
          <dgm:constr type="h" for="des" forName="level2Shape" refType="h" refFor="des" refForName="level1Shape" op="equ"/>
          <dgm:constr type="sp" for="des" refType="w" refFor="des" refForName="level1Shape" op="equ" fact="0.4"/>
          <dgm:constr type="sibSp" for="des" forName="hierChild1" refType="h" refFor="des" refForName="level1Shape" op="equ" fact="0.15"/>
          <dgm:constr type="sibSp" for="des" forName="hierChild2" refType="sibSp" refFor="des" refForName="hierChild1" op="equ"/>
          <dgm:constr type="sibSp" for="des" forName="hierChild3" refType="sibSp" refFor="des" refForName="hierChild1" op="equ"/>
          <dgm:constr type="userA" for="des" refType="w" refFor="des" refForName="level1Shape" op="equ"/>
          <dgm:constr type="userB" for="des" refType="sp" refFor="des" op="equ"/>
          <dgm:constr type="w" for="des" forName="firstBuf" refType="w" refFor="des" refForName="level1Shape" fact="0.1"/>
        </dgm:constrLst>
      </dgm:else>
    </dgm:choose>
    <dgm:ruleLst/>
    <dgm:layoutNode name="hierFlow">
      <dgm:choose name="Name6">
        <dgm:if name="Name7" func="var" arg="dir" op="equ" val="norm">
          <dgm:alg type="lin">
            <dgm:param type="linDir" val="fromL"/>
            <dgm:param type="nodeVertAlign" val="mid"/>
            <dgm:param type="vertAlign" val="mid"/>
            <dgm:param type="nodeHorzAlign" val="l"/>
            <dgm:param type="horzAlign" val="l"/>
            <dgm:param type="fallback" val="2D"/>
          </dgm:alg>
        </dgm:if>
        <dgm:else name="Name8">
          <dgm:alg type="lin">
            <dgm:param type="linDir" val="fromR"/>
            <dgm:param type="nodeVertAlign" val="mid"/>
            <dgm:param type="vertAlign" val="mid"/>
            <dgm:param type="nodeHorzAlign" val="r"/>
            <dgm:param type="horzAlign" val="r"/>
            <dgm:param type="fallback" val="2D"/>
          </dgm:alg>
        </dgm:else>
      </dgm:choose>
      <dgm:shape xmlns:r="http://schemas.openxmlformats.org/officeDocument/2006/relationships" r:blip="">
        <dgm:adjLst/>
      </dgm:shape>
      <dgm:presOf/>
      <dgm:constrLst>
        <dgm:constr type="primFontSz" for="des" ptType="node" op="equ" val="65"/>
        <dgm:constr type="primFontSz" for="des" forName="connTx" op="equ" val="55"/>
        <dgm:constr type="primFontSz" for="des" forName="connTx" refType="primFontSz" refFor="des" refPtType="node" op="lte" fact="0.8"/>
      </dgm:constrLst>
      <dgm:ruleLst/>
      <dgm:choose name="Name9">
        <dgm:if name="Name10" axis="ch" ptType="node" func="cnt" op="gte" val="2">
          <dgm:layoutNode name="firstBuf">
            <dgm:alg type="sp"/>
            <dgm:shape xmlns:r="http://schemas.openxmlformats.org/officeDocument/2006/relationships" r:blip="">
              <dgm:adjLst/>
            </dgm:shape>
            <dgm:presOf/>
            <dgm:constrLst/>
            <dgm:ruleLst/>
          </dgm:layoutNode>
        </dgm:if>
        <dgm:else name="Name11"/>
      </dgm:choose>
      <dgm:layoutNode name="hierChild1">
        <dgm:varLst>
          <dgm:chPref val="1"/>
          <dgm:animOne val="branch"/>
          <dgm:animLvl val="lvl"/>
        </dgm:varLst>
        <dgm:choose name="Name12">
          <dgm:if name="Name13" func="var" arg="dir" op="equ" val="norm">
            <dgm:alg type="hierChild">
              <dgm:param type="linDir" val="fromT"/>
              <dgm:param type="chAlign" val="l"/>
            </dgm:alg>
          </dgm:if>
          <dgm:else name="Name14">
            <dgm:alg type="hierChild">
              <dgm:param type="linDir" val="fromT"/>
              <dgm:param type="chAlign" val="r"/>
            </dgm:alg>
          </dgm:else>
        </dgm:choose>
        <dgm:shape xmlns:r="http://schemas.openxmlformats.org/officeDocument/2006/relationships" r:blip="">
          <dgm:adjLst/>
        </dgm:shape>
        <dgm:presOf/>
        <dgm:constrLst/>
        <dgm:ruleLst/>
        <dgm:forEach name="Name15" axis="ch" cnt="3">
          <dgm:forEach name="Name16" axis="self" ptType="node">
            <dgm:layoutNode name="Name17">
              <dgm:choose name="Name18">
                <dgm:if name="Name19" func="var" arg="dir" op="equ" val="norm">
                  <dgm:alg type="hierRoot">
                    <dgm:param type="hierAlign" val="lCtrCh"/>
                  </dgm:alg>
                </dgm:if>
                <dgm:else name="Name20">
                  <dgm:alg type="hierRoot">
                    <dgm:param type="hierAlign" val="rCtrCh"/>
                  </dgm:alg>
                </dgm:else>
              </dgm:choose>
              <dgm:shape xmlns:r="http://schemas.openxmlformats.org/officeDocument/2006/relationships" r:blip="">
                <dgm:adjLst/>
              </dgm:shape>
              <dgm:presOf/>
              <dgm:constrLst/>
              <dgm:ruleLst/>
              <dgm:layoutNode name="level1Shap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hierChild2">
                <dgm:choose name="Name21">
                  <dgm:if name="Name22" func="var" arg="dir" op="equ" val="norm">
                    <dgm:alg type="hierChild">
                      <dgm:param type="linDir" val="fromT"/>
                      <dgm:param type="chAlign" val="l"/>
                    </dgm:alg>
                  </dgm:if>
                  <dgm:else name="Name23">
                    <dgm:alg type="hierChild">
                      <dgm:param type="linDir" val="fromT"/>
                      <dgm:param type="chAlign" val="r"/>
                    </dgm:alg>
                  </dgm:else>
                </dgm:choose>
                <dgm:shape xmlns:r="http://schemas.openxmlformats.org/officeDocument/2006/relationships" r:blip="">
                  <dgm:adjLst/>
                </dgm:shape>
                <dgm:presOf/>
                <dgm:constrLst/>
                <dgm:ruleLst/>
                <dgm:forEach name="repeat" axis="ch">
                  <dgm:forEach name="Name24" axis="self" ptType="parTrans" cnt="1">
                    <dgm:layoutNode name="Name25">
                      <dgm:choose name="Name26">
                        <dgm:if name="Name27" func="var" arg="dir" op="equ" val="norm">
                          <dgm:alg type="conn">
                            <dgm:param type="dim" val="1D"/>
                            <dgm:param type="begPts" val="midR"/>
                            <dgm:param type="endPts" val="midL"/>
                            <dgm:param type="endSty" val="noArr"/>
                          </dgm:alg>
                        </dgm:if>
                        <dgm:else name="Name28">
                          <dgm:alg type="conn">
                            <dgm:param type="dim" val="1D"/>
                            <dgm:param type="begPts" val="midL"/>
                            <dgm:param type="endPts" val="midR"/>
                            <dgm:param type="endSty" val="noArr"/>
                          </dgm:alg>
                        </dgm:else>
                      </dgm:choose>
                      <dgm:shape xmlns:r="http://schemas.openxmlformats.org/officeDocument/2006/relationships" type="conn" r:blip="">
                        <dgm:adjLst/>
                      </dgm:shape>
                      <dgm:presOf axis="self"/>
                      <dgm:constrLst>
                        <dgm:constr type="w" val="1"/>
                        <dgm:constr type="h" val="5"/>
                        <dgm:constr type="connDist"/>
                        <dgm:constr type="begPad"/>
                        <dgm:constr type="endPad"/>
                        <dgm:constr type="userA" for="ch" refType="connDist"/>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29" axis="self" ptType="node">
                    <dgm:layoutNode name="Name30">
                      <dgm:choose name="Name31">
                        <dgm:if name="Name32" func="var" arg="dir" op="equ" val="norm">
                          <dgm:alg type="hierRoot">
                            <dgm:param type="hierAlign" val="lCtrCh"/>
                          </dgm:alg>
                        </dgm:if>
                        <dgm:else name="Name33">
                          <dgm:alg type="hierRoot">
                            <dgm:param type="hierAlign" val="rCtrCh"/>
                          </dgm:alg>
                        </dgm:else>
                      </dgm:choose>
                      <dgm:shape xmlns:r="http://schemas.openxmlformats.org/officeDocument/2006/relationships" r:blip="">
                        <dgm:adjLst/>
                      </dgm:shape>
                      <dgm:presOf/>
                      <dgm:constrLst/>
                      <dgm:ruleLst/>
                      <dgm:layoutNode name="level2Shape">
                        <dgm:alg type="tx"/>
                        <dgm:shape xmlns:r="http://schemas.openxmlformats.org/officeDocument/2006/relationships" type="roundRect" r:blip="">
                          <dgm:adjLst>
                            <dgm:adj idx="1" val="0.1"/>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layoutNode name="hierChild3">
                        <dgm:choose name="Name34">
                          <dgm:if name="Name35" func="var" arg="dir" op="equ" val="norm">
                            <dgm:alg type="hierChild">
                              <dgm:param type="linDir" val="fromT"/>
                              <dgm:param type="chAlign" val="l"/>
                            </dgm:alg>
                          </dgm:if>
                          <dgm:else name="Name36">
                            <dgm:alg type="hierChild">
                              <dgm:param type="linDir" val="fromT"/>
                              <dgm:param type="chAlign" val="r"/>
                            </dgm:alg>
                          </dgm:else>
                        </dgm:choose>
                        <dgm:shape xmlns:r="http://schemas.openxmlformats.org/officeDocument/2006/relationships" r:blip="">
                          <dgm:adjLst/>
                        </dgm:shape>
                        <dgm:presOf/>
                        <dgm:constrLst/>
                        <dgm:ruleLst/>
                        <dgm:forEach name="Name37" ref="repeat"/>
                      </dgm:layoutNode>
                    </dgm:layoutNode>
                  </dgm:forEach>
                </dgm:forEach>
              </dgm:layoutNode>
            </dgm:layoutNode>
          </dgm:forEach>
        </dgm:forEach>
      </dgm:layoutNode>
    </dgm:layoutNode>
    <dgm:layoutNode name="bgShapesFlow">
      <dgm:choose name="Name38">
        <dgm:if name="Name39" func="var" arg="dir" op="equ" val="norm">
          <dgm:alg type="lin">
            <dgm:param type="linDir" val="fromL"/>
            <dgm:param type="nodeVertAlign" val="mid"/>
            <dgm:param type="vertAlign" val="mid"/>
            <dgm:param type="nodeHorzAlign" val="l"/>
            <dgm:param type="horzAlign" val="l"/>
          </dgm:alg>
        </dgm:if>
        <dgm:else name="Name40">
          <dgm:alg type="lin">
            <dgm:param type="linDir" val="fromR"/>
            <dgm:param type="nodeVertAlign" val="mid"/>
            <dgm:param type="vertAlign" val="mid"/>
            <dgm:param type="nodeHorzAlign" val="r"/>
            <dgm:param type="horzAlign" val="r"/>
          </dgm:alg>
        </dgm:else>
      </dgm:choose>
      <dgm:shape xmlns:r="http://schemas.openxmlformats.org/officeDocument/2006/relationships" r:blip="">
        <dgm:adjLst/>
      </dgm:shape>
      <dgm:presOf/>
      <dgm:constrLst>
        <dgm:constr type="w" for="ch" forName="rectComp" refType="w"/>
        <dgm:constr type="h" for="ch" forName="rectComp" refType="h"/>
        <dgm:constr type="h" for="des" forName="bgRect" refType="h"/>
        <dgm:constr type="primFontSz" for="des" forName="bgRectTx" op="equ" val="65"/>
      </dgm:constrLst>
      <dgm:ruleLst/>
      <dgm:forEach name="Name41" axis="ch" ptType="node" st="2">
        <dgm:layoutNode name="rectComp">
          <dgm:alg type="composite"/>
          <dgm:shape xmlns:r="http://schemas.openxmlformats.org/officeDocument/2006/relationships" r:blip="">
            <dgm:adjLst/>
          </dgm:shape>
          <dgm:presOf/>
          <dgm:constrLst>
            <dgm:constr type="userA"/>
            <dgm:constr type="l" for="ch" forName="bgRect"/>
            <dgm:constr type="t" for="ch" forName="bgRect"/>
            <dgm:constr type="w" for="ch" forName="bgRect" refType="userA" fact="1.2"/>
            <dgm:constr type="l" for="ch" forName="bgRectTx"/>
            <dgm:constr type="t" for="ch" forName="bgRectTx"/>
            <dgm:constr type="h" for="ch" forName="bgRectTx" refType="h" refFor="ch" refForName="bgRect" fact="0.3"/>
            <dgm:constr type="w" for="ch" forName="bgRectTx" refType="w" refFor="ch" refForName="bgRect" op="equ"/>
          </dgm:constrLst>
          <dgm:ruleLst/>
          <dgm:layoutNode name="bgRect" styleLbl="bgShp">
            <dgm:alg type="sp"/>
            <dgm:shape xmlns:r="http://schemas.openxmlformats.org/officeDocument/2006/relationships" type="roundRect" r:blip="" zOrderOff="-999">
              <dgm:adjLst>
                <dgm:adj idx="1" val="0.1"/>
              </dgm:adjLst>
            </dgm:shape>
            <dgm:presOf axis="desOrSelf" ptType="node"/>
            <dgm:constrLst/>
            <dgm:ruleLst/>
          </dgm:layoutNode>
          <dgm:layoutNode name="bgRectTx" styleLbl="bgShp">
            <dgm:varLst>
              <dgm:bulletEnabled val="1"/>
            </dgm:varLst>
            <dgm:alg type="tx"/>
            <dgm:shape xmlns:r="http://schemas.openxmlformats.org/officeDocument/2006/relationships" type="rect" r:blip="" zOrderOff="-999" hideGeom="1">
              <dgm:adjLst/>
            </dgm:shape>
            <dgm:presOf axis="desOrSelf" ptType="node"/>
            <dgm:constrLst/>
            <dgm:ruleLst>
              <dgm:rule type="primFontSz" val="5" fact="NaN" max="NaN"/>
            </dgm:ruleLst>
          </dgm:layoutNode>
        </dgm:layoutNode>
        <dgm:choose name="Name42">
          <dgm:if name="Name43" axis="self" ptType="node" func="revPos" op="gte" val="2">
            <dgm:layoutNode name="spComp">
              <dgm:alg type="composite"/>
              <dgm:shape xmlns:r="http://schemas.openxmlformats.org/officeDocument/2006/relationships" r:blip="">
                <dgm:adjLst/>
              </dgm:shape>
              <dgm:presOf/>
              <dgm:constrLst>
                <dgm:constr type="userA"/>
                <dgm:constr type="userB"/>
                <dgm:constr type="l" for="ch" forName="hSp"/>
                <dgm:constr type="t" for="ch" forName="hSp"/>
                <dgm:constr type="w" for="ch" forName="hSp" refType="userB"/>
                <dgm:constr type="wOff" for="ch" forName="hSp" refType="userA" fact="-0.2"/>
              </dgm:constrLst>
              <dgm:ruleLst/>
              <dgm:layoutNode name="hSp">
                <dgm:alg type="sp"/>
                <dgm:shape xmlns:r="http://schemas.openxmlformats.org/officeDocument/2006/relationships" r:blip="">
                  <dgm:adjLst/>
                </dgm:shape>
                <dgm:presOf/>
                <dgm:constrLst/>
                <dgm:ruleLst/>
              </dgm:layoutNode>
            </dgm:layoutNode>
          </dgm:if>
          <dgm:else name="Name44"/>
        </dgm:choose>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9/3/layout/RandomtoResultProcess">
  <dgm:title val=""/>
  <dgm:desc val=""/>
  <dgm:catLst>
    <dgm:cat type="process" pri="1275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41" srcId="1" destId="11" srcOrd="0" destOrd="0"/>
        <dgm:cxn modelId="5" srcId="0" destId="2" srcOrd="0" destOrd="0"/>
        <dgm:cxn modelId="51" srcId="2" destId="21" srcOrd="0"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clrData>
  <dgm:layoutNode name="Name0">
    <dgm:varLst>
      <dgm:dir/>
      <dgm:animOne val="branch"/>
      <dgm:animLvl val="lvl"/>
    </dgm:varLst>
    <dgm:choose name="Name1">
      <dgm:if name="Name2" func="var" arg="dir" op="equ" val="norm">
        <dgm:alg type="lin">
          <dgm:param type="fallback" val="2D"/>
          <dgm:param type="nodeVertAlign" val="t"/>
        </dgm:alg>
      </dgm:if>
      <dgm:else name="Name3">
        <dgm:alg type="lin">
          <dgm:param type="fallback" val="2D"/>
          <dgm:param type="nodeVertAlign" val="t"/>
          <dgm:param type="linDir" val="fromR"/>
        </dgm:alg>
      </dgm:else>
    </dgm:choose>
    <dgm:shape xmlns:r="http://schemas.openxmlformats.org/officeDocument/2006/relationships" r:blip="">
      <dgm:adjLst/>
    </dgm:shape>
    <dgm:constrLst>
      <dgm:constr type="userH" refType="h" fact="2"/>
      <dgm:constr type="w" for="ch" forName="chaos" refType="userH" fact="0.681"/>
      <dgm:constr type="h" for="ch" forName="chaos" refType="userH"/>
      <dgm:constr type="w" for="ch" forName="middle" refType="userH" fact="0.6"/>
      <dgm:constr type="h" for="ch" forName="middle" refType="userH"/>
      <dgm:constr type="w" for="ch" forName="last" refType="userH" fact="0.6"/>
      <dgm:constr type="h" for="ch" forName="last" refType="userH"/>
      <dgm:constr type="w" for="ch" forName="chevronComposite1" refType="userH" fact="0.22"/>
      <dgm:constr type="h" for="ch" forName="chevronComposite1" refType="userH" fact="0.52"/>
      <dgm:constr type="w" for="ch" forName="chevronComposite2" refType="userH" fact="0.22"/>
      <dgm:constr type="h" for="ch" forName="chevronComposite2" refType="userH" fact="0.52"/>
      <dgm:constr type="w" for="ch" forName="overlap" refType="userH" fact="-0.04"/>
      <dgm:constr type="h" for="ch" forName="overlap" refType="userH" fact="0.06"/>
      <dgm:constr type="primFontSz" for="des" forName="parTx1" op="equ" val="65"/>
      <dgm:constr type="primFontSz" for="des" forName="parTxMid" refType="primFontSz" refFor="des" refForName="parTx1" op="equ"/>
      <dgm:constr type="primFontSz" for="des" forName="circleTx" refType="primFontSz" refFor="des" refForName="parTx1" op="equ"/>
      <dgm:constr type="primFontSz" for="des" forName="desTx1" op="equ" val="65"/>
      <dgm:constr type="primFontSz" for="des" forName="desTxMid" refType="primFontSz" refFor="des" refForName="desTx1" op="equ"/>
      <dgm:constr type="primFontSz" for="des" forName="desTxN" refType="primFontSz" refFor="des" refForName="desTx1" op="equ"/>
    </dgm:constrLst>
    <dgm:forEach name="Name4" axis="ch" ptType="node">
      <dgm:choose name="Name5">
        <dgm:if name="Name6" axis="self" ptType="node" func="pos" op="equ" val="1">
          <dgm:layoutNode name="chaos">
            <dgm:alg type="composite"/>
            <dgm:shape xmlns:r="http://schemas.openxmlformats.org/officeDocument/2006/relationships" r:blip="">
              <dgm:adjLst/>
            </dgm:shape>
            <dgm:presOf/>
            <dgm:constrLst>
              <dgm:constr type="ctrX" for="ch" forName="parTx1" refType="w" fact="0.5"/>
              <dgm:constr type="t" for="ch" forName="parTx1" refType="w" fact="0.32"/>
              <dgm:constr type="w" for="ch" forName="parTx1" refType="w" fact="0.88"/>
              <dgm:constr type="h" for="ch" forName="parTx1" refType="w" fact="0.29"/>
              <dgm:constr type="ctrX" for="ch" forName="desTx1" refType="w" fact="0.5"/>
              <dgm:constr type="b" for="ch" forName="desTx1" refType="h"/>
              <dgm:constr type="w" for="ch" forName="desTx1" refType="w" fact="0.88"/>
              <dgm:constr type="h" for="ch" forName="desTx1" refType="h" fact="0.37"/>
              <dgm:constr type="l" for="ch" forName="c1" refType="w" fact="0.05"/>
              <dgm:constr type="t" for="ch" forName="c1" refType="w" fact="0.23"/>
              <dgm:constr type="w" for="ch" forName="c1" refType="w" fact="0.07"/>
              <dgm:constr type="h" for="ch" forName="c1" refType="w" refFor="ch" refForName="c1"/>
              <dgm:constr type="l" for="ch" forName="c2" refType="w" fact="0.1"/>
              <dgm:constr type="t" for="ch" forName="c2" refType="w" fact="0.13"/>
              <dgm:constr type="w" for="ch" forName="c2" refType="w" fact="0.07"/>
              <dgm:constr type="h" for="ch" forName="c2" refType="w" refFor="ch" refForName="c2"/>
              <dgm:constr type="l" for="ch" forName="c3" refType="w" fact="0.22"/>
              <dgm:constr type="t" for="ch" forName="c3" refType="w" fact="0.15"/>
              <dgm:constr type="w" for="ch" forName="c3" refType="w" fact="0.11"/>
              <dgm:constr type="h" for="ch" forName="c3" refType="w" refFor="ch" refForName="c3"/>
              <dgm:constr type="l" for="ch" forName="c4" refType="w" fact="0.32"/>
              <dgm:constr type="t" for="ch" forName="c4" refType="w" fact="0.04"/>
              <dgm:constr type="w" for="ch" forName="c4" refType="w" fact="0.07"/>
              <dgm:constr type="h" for="ch" forName="c4" refType="w" refFor="ch" refForName="c4"/>
              <dgm:constr type="l" for="ch" forName="c5" refType="w" fact="0.45"/>
              <dgm:constr type="t" for="ch" forName="c5" refType="w" fact="0"/>
              <dgm:constr type="w" for="ch" forName="c5" refType="w" fact="0.07"/>
              <dgm:constr type="h" for="ch" forName="c5" refType="w" refFor="ch" refForName="c5"/>
              <dgm:constr type="l" for="ch" forName="c6" refType="w" fact="0.61"/>
              <dgm:constr type="t" for="ch" forName="c6" refType="w" fact="0.07"/>
              <dgm:constr type="w" for="ch" forName="c6" refType="w" fact="0.07"/>
              <dgm:constr type="h" for="ch" forName="c6" refType="w" refFor="ch" refForName="c6"/>
              <dgm:constr type="l" for="ch" forName="c7" refType="w" fact="0.71"/>
              <dgm:constr type="t" for="ch" forName="c7" refType="w" fact="0.12"/>
              <dgm:constr type="w" for="ch" forName="c7" refType="w" fact="0.11"/>
              <dgm:constr type="h" for="ch" forName="c7" refType="w" refFor="ch" refForName="c7"/>
              <dgm:constr type="l" for="ch" forName="c8" refType="w" fact="0.85"/>
              <dgm:constr type="t" for="ch" forName="c8" refType="w" fact="0.23"/>
              <dgm:constr type="w" for="ch" forName="c8" refType="w" fact="0.07"/>
              <dgm:constr type="h" for="ch" forName="c8" refType="w" refFor="ch" refForName="c8"/>
              <dgm:constr type="l" for="ch" forName="c9" refType="w" fact="0.91"/>
              <dgm:constr type="t" for="ch" forName="c9" refType="w" fact="0.34"/>
              <dgm:constr type="w" for="ch" forName="c9" refType="w" fact="0.07"/>
              <dgm:constr type="h" for="ch" forName="c9" refType="w" refFor="ch" refForName="c9"/>
              <dgm:constr type="l" for="ch" forName="c10" refType="w" fact="0.39"/>
              <dgm:constr type="t" for="ch" forName="c10" refType="w" fact="0.13"/>
              <dgm:constr type="w" for="ch" forName="c10" refType="w" fact="0.18"/>
              <dgm:constr type="h" for="ch" forName="c10" refType="w" refFor="ch" refForName="c10"/>
              <dgm:constr type="l" for="ch" forName="c11" refType="w" fact="0"/>
              <dgm:constr type="t" for="ch" forName="c11" refType="w" fact="0.51"/>
              <dgm:constr type="w" for="ch" forName="c11" refType="w" fact="0.07"/>
              <dgm:constr type="h" for="ch" forName="c11" refType="w" refFor="ch" refForName="c11"/>
              <dgm:constr type="l" for="ch" forName="c12" refType="w" fact="0.06"/>
              <dgm:constr type="t" for="ch" forName="c12" refType="w" fact="0.6"/>
              <dgm:constr type="w" for="ch" forName="c12" refType="w" fact="0.11"/>
              <dgm:constr type="h" for="ch" forName="c12" refType="w" refFor="ch" refForName="c12"/>
              <dgm:constr type="l" for="ch" forName="c13" refType="w" fact="0.21"/>
              <dgm:constr type="t" for="ch" forName="c13" refType="w" fact="0.68"/>
              <dgm:constr type="w" for="ch" forName="c13" refType="w" fact="0.16"/>
              <dgm:constr type="h" for="ch" forName="c13" refType="w" refFor="ch" refForName="c13"/>
              <dgm:constr type="l" for="ch" forName="c14" refType="w" fact="0.42"/>
              <dgm:constr type="t" for="ch" forName="c14" refType="w" fact="0.81"/>
              <dgm:constr type="w" for="ch" forName="c14" refType="w" fact="0.07"/>
              <dgm:constr type="h" for="ch" forName="c14" refType="w" refFor="ch" refForName="c14"/>
              <dgm:constr type="l" for="ch" forName="c15" refType="w" fact="0.46"/>
              <dgm:constr type="t" for="ch" forName="c15" refType="w" fact="0.68"/>
              <dgm:constr type="w" for="ch" forName="c15" refType="w" fact="0.11"/>
              <dgm:constr type="h" for="ch" forName="c15" refType="w" refFor="ch" refForName="c15"/>
              <dgm:constr type="l" for="ch" forName="c16" refType="w" fact="0.56"/>
              <dgm:constr type="t" for="ch" forName="c16" refType="w" fact="0.82"/>
              <dgm:constr type="w" for="ch" forName="c16" refType="w" fact="0.07"/>
              <dgm:constr type="h" for="ch" forName="c16" refType="w" refFor="ch" refForName="c16"/>
              <dgm:constr type="l" for="ch" forName="c17" refType="w" fact="0.65"/>
              <dgm:constr type="t" for="ch" forName="c17" refType="w" fact="0.66"/>
              <dgm:constr type="w" for="ch" forName="c17" refType="w" fact="0.16"/>
              <dgm:constr type="h" for="ch" forName="c17" refType="w" refFor="ch" refForName="c17"/>
              <dgm:constr type="l" for="ch" forName="c18" refType="w" fact="0.87"/>
              <dgm:constr type="t" for="ch" forName="c18" refType="w" fact="0.62"/>
              <dgm:constr type="w" for="ch" forName="c18" refType="w" fact="0.11"/>
              <dgm:constr type="h" for="ch" forName="c18" refType="w" refFor="ch" refForName="c18"/>
            </dgm:constrLst>
            <dgm:layoutNode name="parTx1" styleLbl="revTx">
              <dgm:alg type="tx"/>
              <dgm:shape xmlns:r="http://schemas.openxmlformats.org/officeDocument/2006/relationships" type="rect" r:blip="">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7">
              <dgm:if name="Name8" axis="ch" ptType="node" func="cnt" op="gte" val="1">
                <dgm:layoutNode name="desTx1" styleLbl="revTx">
                  <dgm:varLst>
                    <dgm:bulletEnabled val="1"/>
                  </dgm:varLst>
                  <dgm:choose name="Name9">
                    <dgm:if name="Name10" axis="ch" ptType="node" func="cnt" op="equ" val="1">
                      <dgm:alg type="tx">
                        <dgm:param type="shpTxLTRAlignCh" val="l"/>
                      </dgm:alg>
                    </dgm:if>
                    <dgm:else name="Name11">
                      <dgm:alg type="tx">
                        <dgm:param type="shpTxLTRAlignCh" val="l"/>
                        <dgm:param type="stBulletLvl" val="1"/>
                      </dgm:alg>
                    </dgm:else>
                  </dgm:choose>
                  <dgm:shape xmlns:r="http://schemas.openxmlformats.org/officeDocument/2006/relationships" type="rect" r:blip="">
                    <dgm:adjLst/>
                  </dgm:shape>
                  <dgm:presOf axis="des"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if>
              <dgm:else name="Name12"/>
            </dgm:choose>
            <dgm:layoutNode name="c1" styleLbl="node1">
              <dgm:alg type="sp"/>
              <dgm:shape xmlns:r="http://schemas.openxmlformats.org/officeDocument/2006/relationships" type="ellipse" r:blip="">
                <dgm:adjLst/>
              </dgm:shape>
              <dgm:presOf/>
            </dgm:layoutNode>
            <dgm:layoutNode name="c2" styleLbl="node1">
              <dgm:alg type="sp"/>
              <dgm:shape xmlns:r="http://schemas.openxmlformats.org/officeDocument/2006/relationships" type="ellipse" r:blip="">
                <dgm:adjLst/>
              </dgm:shape>
              <dgm:presOf/>
            </dgm:layoutNode>
            <dgm:layoutNode name="c3" styleLbl="node1">
              <dgm:alg type="sp"/>
              <dgm:shape xmlns:r="http://schemas.openxmlformats.org/officeDocument/2006/relationships" type="ellipse" r:blip="">
                <dgm:adjLst/>
              </dgm:shape>
              <dgm:presOf/>
            </dgm:layoutNode>
            <dgm:layoutNode name="c4" styleLbl="node1">
              <dgm:alg type="sp"/>
              <dgm:shape xmlns:r="http://schemas.openxmlformats.org/officeDocument/2006/relationships" type="ellipse" r:blip="">
                <dgm:adjLst/>
              </dgm:shape>
              <dgm:presOf/>
            </dgm:layoutNode>
            <dgm:layoutNode name="c5" styleLbl="node1">
              <dgm:alg type="sp"/>
              <dgm:shape xmlns:r="http://schemas.openxmlformats.org/officeDocument/2006/relationships" type="ellipse" r:blip="">
                <dgm:adjLst/>
              </dgm:shape>
              <dgm:presOf/>
            </dgm:layoutNode>
            <dgm:layoutNode name="c6" styleLbl="node1">
              <dgm:alg type="sp"/>
              <dgm:shape xmlns:r="http://schemas.openxmlformats.org/officeDocument/2006/relationships" type="ellipse" r:blip="">
                <dgm:adjLst/>
              </dgm:shape>
              <dgm:presOf/>
            </dgm:layoutNode>
            <dgm:layoutNode name="c7" styleLbl="node1">
              <dgm:alg type="sp"/>
              <dgm:shape xmlns:r="http://schemas.openxmlformats.org/officeDocument/2006/relationships" type="ellipse" r:blip="">
                <dgm:adjLst/>
              </dgm:shape>
              <dgm:presOf/>
            </dgm:layoutNode>
            <dgm:layoutNode name="c8" styleLbl="node1">
              <dgm:alg type="sp"/>
              <dgm:shape xmlns:r="http://schemas.openxmlformats.org/officeDocument/2006/relationships" type="ellipse" r:blip="">
                <dgm:adjLst/>
              </dgm:shape>
              <dgm:presOf/>
            </dgm:layoutNode>
            <dgm:layoutNode name="c9" styleLbl="node1">
              <dgm:alg type="sp"/>
              <dgm:shape xmlns:r="http://schemas.openxmlformats.org/officeDocument/2006/relationships" type="ellipse" r:blip="">
                <dgm:adjLst/>
              </dgm:shape>
              <dgm:presOf/>
            </dgm:layoutNode>
            <dgm:layoutNode name="c10" styleLbl="node1">
              <dgm:alg type="sp"/>
              <dgm:shape xmlns:r="http://schemas.openxmlformats.org/officeDocument/2006/relationships" type="ellipse" r:blip="">
                <dgm:adjLst/>
              </dgm:shape>
              <dgm:presOf/>
            </dgm:layoutNode>
            <dgm:layoutNode name="c11" styleLbl="node1">
              <dgm:alg type="sp"/>
              <dgm:shape xmlns:r="http://schemas.openxmlformats.org/officeDocument/2006/relationships" type="ellipse" r:blip="">
                <dgm:adjLst/>
              </dgm:shape>
              <dgm:presOf/>
            </dgm:layoutNode>
            <dgm:layoutNode name="c12" styleLbl="node1">
              <dgm:alg type="sp"/>
              <dgm:shape xmlns:r="http://schemas.openxmlformats.org/officeDocument/2006/relationships" type="ellipse" r:blip="">
                <dgm:adjLst/>
              </dgm:shape>
              <dgm:presOf/>
            </dgm:layoutNode>
            <dgm:layoutNode name="c13" styleLbl="node1">
              <dgm:alg type="sp"/>
              <dgm:shape xmlns:r="http://schemas.openxmlformats.org/officeDocument/2006/relationships" type="ellipse" r:blip="">
                <dgm:adjLst/>
              </dgm:shape>
              <dgm:presOf/>
            </dgm:layoutNode>
            <dgm:layoutNode name="c14" styleLbl="node1">
              <dgm:alg type="sp"/>
              <dgm:shape xmlns:r="http://schemas.openxmlformats.org/officeDocument/2006/relationships" type="ellipse" r:blip="">
                <dgm:adjLst/>
              </dgm:shape>
              <dgm:presOf/>
            </dgm:layoutNode>
            <dgm:layoutNode name="c15" styleLbl="node1">
              <dgm:alg type="sp"/>
              <dgm:shape xmlns:r="http://schemas.openxmlformats.org/officeDocument/2006/relationships" type="ellipse" r:blip="">
                <dgm:adjLst/>
              </dgm:shape>
              <dgm:presOf/>
            </dgm:layoutNode>
            <dgm:layoutNode name="c16" styleLbl="node1">
              <dgm:alg type="sp"/>
              <dgm:shape xmlns:r="http://schemas.openxmlformats.org/officeDocument/2006/relationships" type="ellipse" r:blip="">
                <dgm:adjLst/>
              </dgm:shape>
              <dgm:presOf/>
            </dgm:layoutNode>
            <dgm:layoutNode name="c17" styleLbl="node1">
              <dgm:alg type="sp"/>
              <dgm:shape xmlns:r="http://schemas.openxmlformats.org/officeDocument/2006/relationships" type="ellipse" r:blip="">
                <dgm:adjLst/>
              </dgm:shape>
              <dgm:presOf/>
            </dgm:layoutNode>
            <dgm:layoutNode name="c18" styleLbl="node1">
              <dgm:alg type="sp"/>
              <dgm:shape xmlns:r="http://schemas.openxmlformats.org/officeDocument/2006/relationships" type="ellipse" r:blip="">
                <dgm:adjLst/>
              </dgm:shape>
              <dgm:presOf/>
            </dgm:layoutNode>
          </dgm:layoutNode>
        </dgm:if>
        <dgm:if name="Name13" axis="self" ptType="node" func="revPos" op="equ" val="1">
          <dgm:layoutNode name="last">
            <dgm:alg type="composite"/>
            <dgm:shape xmlns:r="http://schemas.openxmlformats.org/officeDocument/2006/relationships" r:blip="">
              <dgm:adjLst/>
            </dgm:shape>
            <dgm:presOf/>
            <dgm:constrLst>
              <dgm:constr type="ctrX" for="ch" forName="circleTx" refType="w" fact="0.5"/>
              <dgm:constr type="t" for="ch" forName="circleTx" refType="w" fact="0.117"/>
              <dgm:constr type="w" for="ch" forName="circleTx" refType="h" refFor="ch" refForName="circleTx"/>
              <dgm:constr type="h" for="ch" forName="circleTx" refType="w" fact="0.85"/>
              <dgm:constr type="l" for="ch" forName="desTxN"/>
              <dgm:constr type="b" for="ch" forName="desTxN" refType="h"/>
              <dgm:constr type="w" for="ch" forName="desTxN" refType="w"/>
              <dgm:constr type="h" for="ch" forName="desTxN" refType="h" fact="0.37"/>
              <dgm:constr type="ctrX" for="ch" forName="spN" refType="w" fact="0.5"/>
              <dgm:constr type="t" for="ch" forName="spN"/>
              <dgm:constr type="w" for="ch" forName="spN" refType="w" fact="0.93"/>
              <dgm:constr type="h" for="ch" forName="spN" refType="h" fact="0.01"/>
            </dgm:constrLst>
            <dgm:layoutNode name="circleTx" styleLbl="node1">
              <dgm:alg type="tx"/>
              <dgm:shape xmlns:r="http://schemas.openxmlformats.org/officeDocument/2006/relationships" type="ellipse" r:blip="">
                <dgm:adjLst/>
              </dgm:shape>
              <dgm:presOf axis="self" ptType="node"/>
              <dgm:constrLst>
                <dgm:constr type="lMarg"/>
                <dgm:constr type="rMarg"/>
                <dgm:constr type="tMarg"/>
                <dgm:constr type="bMarg"/>
              </dgm:constrLst>
              <dgm:ruleLst>
                <dgm:rule type="primFontSz" val="5" fact="NaN" max="NaN"/>
              </dgm:ruleLst>
            </dgm:layoutNode>
            <dgm:choose name="Name14">
              <dgm:if name="Name15" axis="ch" ptType="node" func="cnt" op="gte" val="1">
                <dgm:layoutNode name="desTxN" styleLbl="revTx">
                  <dgm:varLst>
                    <dgm:bulletEnabled val="1"/>
                  </dgm:varLst>
                  <dgm:choose name="Name16">
                    <dgm:if name="Name17" axis="ch" ptType="node" func="cnt" op="equ" val="1">
                      <dgm:alg type="tx">
                        <dgm:param type="shpTxLTRAlignCh" val="l"/>
                      </dgm:alg>
                    </dgm:if>
                    <dgm:else name="Name18">
                      <dgm:alg type="tx">
                        <dgm:param type="shpTxLTRAlignCh" val="l"/>
                        <dgm:param type="stBulletLvl" val="1"/>
                      </dgm:alg>
                    </dgm:else>
                  </dgm:choose>
                  <dgm:shape xmlns:r="http://schemas.openxmlformats.org/officeDocument/2006/relationships" type="rect" r:blip="">
                    <dgm:adjLst/>
                  </dgm:shape>
                  <dgm:presOf axis="des"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if>
              <dgm:else name="Name19"/>
            </dgm:choose>
            <dgm:layoutNode name="spN">
              <dgm:alg type="sp"/>
              <dgm:shape xmlns:r="http://schemas.openxmlformats.org/officeDocument/2006/relationships" r:blip="">
                <dgm:adjLst/>
              </dgm:shape>
              <dgm:presOf/>
            </dgm:layoutNode>
          </dgm:layoutNode>
        </dgm:if>
        <dgm:else name="Name20">
          <dgm:layoutNode name="middle">
            <dgm:alg type="composite"/>
            <dgm:shape xmlns:r="http://schemas.openxmlformats.org/officeDocument/2006/relationships" r:blip="">
              <dgm:adjLst/>
            </dgm:shape>
            <dgm:presOf/>
            <dgm:constrLst>
              <dgm:constr type="l" for="ch" forName="parTxMid"/>
              <dgm:constr type="t" for="ch" forName="parTxMid" refType="w" fact="0.167"/>
              <dgm:constr type="w" for="ch" forName="parTxMid" refType="w"/>
              <dgm:constr type="h" for="ch" forName="parTxMid" refType="w" fact="0.7"/>
              <dgm:constr type="l" for="ch" forName="desTxMid"/>
              <dgm:constr type="b" for="ch" forName="desTxMid" refType="h"/>
              <dgm:constr type="w" for="ch" forName="desTxMid" refType="w"/>
              <dgm:constr type="h" for="ch" forName="desTxMid" refType="h" fact="0.37"/>
              <dgm:constr type="ctrX" for="ch" forName="spMid" refType="w" fact="0.5"/>
              <dgm:constr type="t" for="ch" forName="spMid"/>
              <dgm:constr type="w" for="ch" forName="spMid" refType="w" fact="0.01"/>
              <dgm:constr type="h" for="ch" forName="spMid" refType="h" fact="0.01"/>
            </dgm:constrLst>
            <dgm:layoutNode name="parTxMid" styleLbl="revTx">
              <dgm:alg type="tx"/>
              <dgm:shape xmlns:r="http://schemas.openxmlformats.org/officeDocument/2006/relationships" type="rect" r:blip="">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21">
              <dgm:if name="Name22" axis="ch" ptType="node" func="cnt" op="gte" val="1">
                <dgm:layoutNode name="desTxMid" styleLbl="revTx">
                  <dgm:varLst>
                    <dgm:bulletEnabled val="1"/>
                  </dgm:varLst>
                  <dgm:choose name="Name23">
                    <dgm:if name="Name24" axis="ch" ptType="node" func="cnt" op="equ" val="1">
                      <dgm:alg type="tx">
                        <dgm:param type="shpTxLTRAlignCh" val="l"/>
                      </dgm:alg>
                    </dgm:if>
                    <dgm:else name="Name25">
                      <dgm:alg type="tx">
                        <dgm:param type="shpTxLTRAlignCh" val="l"/>
                        <dgm:param type="stBulletLvl" val="1"/>
                      </dgm:alg>
                    </dgm:else>
                  </dgm:choose>
                  <dgm:shape xmlns:r="http://schemas.openxmlformats.org/officeDocument/2006/relationships" type="rect" r:blip="">
                    <dgm:adjLst/>
                  </dgm:shape>
                  <dgm:presOf axis="des"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if>
              <dgm:else name="Name26"/>
            </dgm:choose>
            <dgm:layoutNode name="spMid">
              <dgm:alg type="sp"/>
              <dgm:shape xmlns:r="http://schemas.openxmlformats.org/officeDocument/2006/relationships" r:blip="">
                <dgm:adjLst/>
              </dgm:shape>
              <dgm:presOf/>
            </dgm:layoutNode>
          </dgm:layoutNode>
        </dgm:else>
      </dgm:choose>
      <dgm:forEach name="Name27" axis="followSib" ptType="sibTrans" cnt="1">
        <dgm:layoutNode name="chevronComposite1" styleLbl="alignImgPlace1">
          <dgm:alg type="composite"/>
          <dgm:shape xmlns:r="http://schemas.openxmlformats.org/officeDocument/2006/relationships" r:blip="">
            <dgm:adjLst/>
          </dgm:shape>
          <dgm:presOf/>
          <dgm:constrLst>
            <dgm:constr type="l" for="ch" forName="chevron1"/>
            <dgm:constr type="t" for="ch" forName="chevron1" refType="h" fact="0.1923"/>
            <dgm:constr type="w" for="ch" forName="chevron1" refType="w"/>
            <dgm:constr type="b" for="ch" forName="chevron1" refType="h"/>
            <dgm:constr type="l" for="ch" forName="spChevron1"/>
            <dgm:constr type="t" for="ch" forName="spChevron1"/>
            <dgm:constr type="w" for="ch" forName="spChevron1" refType="w" fact="0.01"/>
            <dgm:constr type="h" for="ch" forName="spChevron1" refType="h" fact="0.01"/>
          </dgm:constrLst>
          <dgm:layoutNode name="chevron1">
            <dgm:alg type="sp"/>
            <dgm:choose name="Name28">
              <dgm:if name="Name29" func="var" arg="dir" op="equ" val="norm">
                <dgm:shape xmlns:r="http://schemas.openxmlformats.org/officeDocument/2006/relationships" type="chevron" r:blip="">
                  <dgm:adjLst>
                    <dgm:adj idx="1" val="0.6231"/>
                  </dgm:adjLst>
                </dgm:shape>
              </dgm:if>
              <dgm:else name="Name30">
                <dgm:shape xmlns:r="http://schemas.openxmlformats.org/officeDocument/2006/relationships" rot="180" type="chevron" r:blip="">
                  <dgm:adjLst>
                    <dgm:adj idx="1" val="0.6231"/>
                  </dgm:adjLst>
                </dgm:shape>
              </dgm:else>
            </dgm:choose>
            <dgm:presOf/>
          </dgm:layoutNode>
          <dgm:layoutNode name="spChevron1">
            <dgm:alg type="sp"/>
            <dgm:shape xmlns:r="http://schemas.openxmlformats.org/officeDocument/2006/relationships" r:blip="">
              <dgm:adjLst/>
            </dgm:shape>
            <dgm:presOf/>
          </dgm:layoutNode>
        </dgm:layoutNode>
        <dgm:choose name="Name31">
          <dgm:if name="Name32" axis="root ch" ptType="all node" func="cnt" op="equ" val="2">
            <dgm:layoutNode name="overlap">
              <dgm:alg type="sp"/>
              <dgm:shape xmlns:r="http://schemas.openxmlformats.org/officeDocument/2006/relationships" r:blip="">
                <dgm:adjLst/>
              </dgm:shape>
              <dgm:presOf/>
            </dgm:layoutNode>
            <dgm:layoutNode name="chevronComposite2" styleLbl="alignImgPlace1">
              <dgm:alg type="composite"/>
              <dgm:shape xmlns:r="http://schemas.openxmlformats.org/officeDocument/2006/relationships" r:blip="">
                <dgm:adjLst/>
              </dgm:shape>
              <dgm:presOf/>
              <dgm:constrLst>
                <dgm:constr type="l" for="ch" forName="chevron2"/>
                <dgm:constr type="t" for="ch" forName="chevron2" refType="h" fact="0.1923"/>
                <dgm:constr type="w" for="ch" forName="chevron2" refType="w"/>
                <dgm:constr type="b" for="ch" forName="chevron2" refType="h"/>
                <dgm:constr type="l" for="ch" forName="spChevron2"/>
                <dgm:constr type="t" for="ch" forName="spChevron2"/>
                <dgm:constr type="w" for="ch" forName="spChevron2" refType="w" fact="0.01"/>
                <dgm:constr type="h" for="ch" forName="spChevron2" refType="h" fact="0.01"/>
              </dgm:constrLst>
              <dgm:layoutNode name="chevron2">
                <dgm:alg type="sp"/>
                <dgm:choose name="Name33">
                  <dgm:if name="Name34" func="var" arg="dir" op="equ" val="norm">
                    <dgm:shape xmlns:r="http://schemas.openxmlformats.org/officeDocument/2006/relationships" type="chevron" r:blip="">
                      <dgm:adjLst>
                        <dgm:adj idx="1" val="0.6231"/>
                      </dgm:adjLst>
                    </dgm:shape>
                  </dgm:if>
                  <dgm:else name="Name35">
                    <dgm:shape xmlns:r="http://schemas.openxmlformats.org/officeDocument/2006/relationships" rot="180" type="chevron" r:blip="">
                      <dgm:adjLst>
                        <dgm:adj idx="1" val="0.6231"/>
                      </dgm:adjLst>
                    </dgm:shape>
                  </dgm:else>
                </dgm:choose>
                <dgm:presOf/>
              </dgm:layoutNode>
              <dgm:layoutNode name="spChevron2">
                <dgm:alg type="sp"/>
                <dgm:shape xmlns:r="http://schemas.openxmlformats.org/officeDocument/2006/relationships" r:blip="">
                  <dgm:adjLst/>
                </dgm:shape>
                <dgm:presOf/>
              </dgm:layoutNode>
            </dgm:layoutNode>
          </dgm:if>
          <dgm:else name="Name36"/>
        </dgm:choos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hierarchy4">
  <dgm:title val=""/>
  <dgm:desc val=""/>
  <dgm:catLst>
    <dgm:cat type="hierarchy" pri="4000"/>
    <dgm:cat type="list" pri="24000"/>
    <dgm:cat type="relationship" pri="10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Name0">
    <dgm:varLst>
      <dgm:chPref val="1"/>
      <dgm:dir/>
      <dgm:animOne val="branch"/>
      <dgm:animLvl val="lvl"/>
      <dgm:resizeHandles/>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w" for="ch" forName="vertOne" refType="w"/>
      <dgm:constr type="w" for="des" forName="horzOne" refType="w"/>
      <dgm:constr type="w" for="des" forName="txOne" refType="w"/>
      <dgm:constr type="w" for="des" forName="vertTwo" refType="w"/>
      <dgm:constr type="w" for="des" forName="horzTwo" refType="w"/>
      <dgm:constr type="w" for="des" forName="txTwo" refType="w"/>
      <dgm:constr type="w" for="des" forName="vertThree" refType="w"/>
      <dgm:constr type="w" for="des" forName="horzThree" refType="w"/>
      <dgm:constr type="w" for="des" forName="txThree" refType="w"/>
      <dgm:constr type="w" for="des" forName="vertFour" refType="w"/>
      <dgm:constr type="w" for="des" forName="horzFour" refType="w"/>
      <dgm:constr type="w" for="des" forName="txFour" refType="w"/>
      <dgm:constr type="h" for="des" ptType="node" op="equ"/>
      <dgm:constr type="h" for="des" forName="txOne" refType="h"/>
      <dgm:constr type="userH" for="des" ptType="node" refType="h" refFor="des" refForName="txOne"/>
      <dgm:constr type="primFontSz" for="des" forName="txOne" val="65"/>
      <dgm:constr type="primFontSz" for="des" forName="txTwo" val="65"/>
      <dgm:constr type="primFontSz" for="des" forName="txTwo" refType="primFontSz" refFor="des" refForName="txOne" op="lte"/>
      <dgm:constr type="primFontSz" for="des" forName="txThree" val="65"/>
      <dgm:constr type="primFontSz" for="des" forName="txThree" refType="primFontSz" refFor="des" refForName="txOne" op="lte"/>
      <dgm:constr type="primFontSz" for="des" forName="txThree" refType="primFontSz" refFor="des" refForName="txTwo" op="lte"/>
      <dgm:constr type="primFontSz" for="des" forName="txFour" val="65"/>
      <dgm:constr type="primFontSz" for="des" forName="txFour" refType="primFontSz" refFor="des" refForName="txOne" op="lte"/>
      <dgm:constr type="primFontSz" for="des" forName="txFour" refType="primFontSz" refFor="des" refForName="txTwo" op="lte"/>
      <dgm:constr type="primFontSz" for="des" forName="txFour" refType="primFontSz" refFor="des" refForName="txThree" op="lte"/>
      <dgm:constr type="w" for="des" forName="sibSpaceOne" refType="w" fact="0.168"/>
      <dgm:constr type="w" for="des" forName="sibSpaceTwo" refType="w" refFor="des" refForName="sibSpaceOne" op="equ" fact="0.5"/>
      <dgm:constr type="w" for="des" forName="sibSpaceThree" refType="w" refFor="des" refForName="sibSpaceTwo" op="equ" fact="0.5"/>
      <dgm:constr type="w" for="des" forName="sibSpaceFour" refType="w" refFor="des" refForName="sibSpaceThree" op="equ" fact="0.5"/>
      <dgm:constr type="h" for="des" forName="parTransOne" refType="w" fact="0.056"/>
      <dgm:constr type="h" for="des" forName="parTransTwo" refType="h" refFor="des" refForName="parTransOne" op="equ"/>
      <dgm:constr type="h" for="des" forName="parTransThree" refType="h" refFor="des" refForName="parTransTwo" op="equ"/>
      <dgm:constr type="h" for="des" forName="parTransFour" refType="h" refFor="des" refForName="parTransThree" op="equ"/>
    </dgm:constrLst>
    <dgm:ruleLst/>
    <dgm:forEach name="Name4" axis="ch" ptType="node">
      <dgm:layoutNode name="vertOne">
        <dgm:alg type="lin">
          <dgm:param type="linDir" val="fromT"/>
        </dgm:alg>
        <dgm:shape xmlns:r="http://schemas.openxmlformats.org/officeDocument/2006/relationships" r:blip="">
          <dgm:adjLst/>
        </dgm:shape>
        <dgm:presOf/>
        <dgm:constrLst>
          <dgm:constr type="w" for="ch" forName="txOne" refType="w" refFor="ch" refForName="horzOne" op="gte"/>
        </dgm:constrLst>
        <dgm:ruleLst/>
        <dgm:layoutNode name="txOn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5">
          <dgm:if name="Name6" axis="des" ptType="node" func="cnt" op="gt" val="0">
            <dgm:layoutNode name="parTransOne">
              <dgm:alg type="sp"/>
              <dgm:shape xmlns:r="http://schemas.openxmlformats.org/officeDocument/2006/relationships" r:blip="">
                <dgm:adjLst/>
              </dgm:shape>
              <dgm:presOf/>
              <dgm:constrLst/>
              <dgm:ruleLst/>
            </dgm:layoutNode>
          </dgm:if>
          <dgm:else name="Name7"/>
        </dgm:choose>
        <dgm:layoutNode name="horzOne">
          <dgm:choose name="Name8">
            <dgm:if name="Name9" func="var" arg="dir" op="equ" val="norm">
              <dgm:alg type="lin">
                <dgm:param type="linDir" val="fromL"/>
                <dgm:param type="nodeVertAlign" val="t"/>
              </dgm:alg>
            </dgm:if>
            <dgm:else name="Name1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1" axis="ch" ptType="node">
            <dgm:layoutNode name="vertTwo">
              <dgm:alg type="lin">
                <dgm:param type="linDir" val="fromT"/>
              </dgm:alg>
              <dgm:shape xmlns:r="http://schemas.openxmlformats.org/officeDocument/2006/relationships" r:blip="">
                <dgm:adjLst/>
              </dgm:shape>
              <dgm:presOf/>
              <dgm:constrLst>
                <dgm:constr type="w" for="ch" forName="txTwo" refType="w" refFor="ch" refForName="horzTwo" op="gte"/>
              </dgm:constrLst>
              <dgm:ruleLst/>
              <dgm:layoutNode name="txTwo">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2">
                <dgm:if name="Name13" axis="des" ptType="node" func="cnt" op="gt" val="0">
                  <dgm:layoutNode name="parTransTwo">
                    <dgm:alg type="sp"/>
                    <dgm:shape xmlns:r="http://schemas.openxmlformats.org/officeDocument/2006/relationships" r:blip="">
                      <dgm:adjLst/>
                    </dgm:shape>
                    <dgm:presOf/>
                    <dgm:constrLst/>
                    <dgm:ruleLst/>
                  </dgm:layoutNode>
                </dgm:if>
                <dgm:else name="Name14"/>
              </dgm:choose>
              <dgm:layoutNode name="horzTwo">
                <dgm:choose name="Name15">
                  <dgm:if name="Name16" func="var" arg="dir" op="equ" val="norm">
                    <dgm:alg type="lin">
                      <dgm:param type="linDir" val="fromL"/>
                      <dgm:param type="nodeVertAlign" val="t"/>
                    </dgm:alg>
                  </dgm:if>
                  <dgm:else name="Name17">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18" axis="ch" ptType="node">
                  <dgm:layoutNode name="vertThree">
                    <dgm:alg type="lin">
                      <dgm:param type="linDir" val="fromT"/>
                    </dgm:alg>
                    <dgm:shape xmlns:r="http://schemas.openxmlformats.org/officeDocument/2006/relationships" r:blip="">
                      <dgm:adjLst/>
                    </dgm:shape>
                    <dgm:presOf/>
                    <dgm:constrLst>
                      <dgm:constr type="w" for="ch" forName="txThree" refType="w" refFor="ch" refForName="horzThree" op="gte"/>
                    </dgm:constrLst>
                    <dgm:ruleLst/>
                    <dgm:layoutNode name="txThree">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9">
                      <dgm:if name="Name20" axis="des" ptType="node" func="cnt" op="gt" val="0">
                        <dgm:layoutNode name="parTransThree">
                          <dgm:alg type="sp"/>
                          <dgm:shape xmlns:r="http://schemas.openxmlformats.org/officeDocument/2006/relationships" r:blip="">
                            <dgm:adjLst/>
                          </dgm:shape>
                          <dgm:presOf/>
                          <dgm:constrLst/>
                          <dgm:ruleLst/>
                        </dgm:layoutNode>
                      </dgm:if>
                      <dgm:else name="Name21"/>
                    </dgm:choose>
                    <dgm:layoutNode name="horzThree">
                      <dgm:choose name="Name22">
                        <dgm:if name="Name23" func="var" arg="dir" op="equ" val="norm">
                          <dgm:alg type="lin">
                            <dgm:param type="linDir" val="fromL"/>
                            <dgm:param type="nodeVertAlign" val="t"/>
                          </dgm:alg>
                        </dgm:if>
                        <dgm:else name="Name24">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repeat" axis="ch" ptType="node">
                        <dgm:layoutNode name="vertFour">
                          <dgm:varLst>
                            <dgm:chPref val="3"/>
                          </dgm:varLst>
                          <dgm:alg type="lin">
                            <dgm:param type="linDir" val="fromT"/>
                          </dgm:alg>
                          <dgm:shape xmlns:r="http://schemas.openxmlformats.org/officeDocument/2006/relationships" r:blip="">
                            <dgm:adjLst/>
                          </dgm:shape>
                          <dgm:presOf/>
                          <dgm:constrLst>
                            <dgm:constr type="w" for="ch" forName="txFour" refType="w" refFor="ch" refForName="horzFour" op="gte"/>
                          </dgm:constrLst>
                          <dgm:ruleLst/>
                          <dgm:layoutNode name="txFour">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25">
                            <dgm:if name="Name26" axis="des" ptType="node" func="cnt" op="gt" val="0">
                              <dgm:layoutNode name="parTransFour">
                                <dgm:alg type="sp"/>
                                <dgm:shape xmlns:r="http://schemas.openxmlformats.org/officeDocument/2006/relationships" r:blip="">
                                  <dgm:adjLst/>
                                </dgm:shape>
                                <dgm:presOf/>
                                <dgm:constrLst/>
                                <dgm:ruleLst/>
                              </dgm:layoutNode>
                            </dgm:if>
                            <dgm:else name="Name27"/>
                          </dgm:choose>
                          <dgm:layoutNode name="horzFour">
                            <dgm:choose name="Name28">
                              <dgm:if name="Name29" func="var" arg="dir" op="equ" val="norm">
                                <dgm:alg type="lin">
                                  <dgm:param type="linDir" val="fromL"/>
                                  <dgm:param type="nodeVertAlign" val="t"/>
                                </dgm:alg>
                              </dgm:if>
                              <dgm:else name="Name30">
                                <dgm:alg type="lin">
                                  <dgm:param type="linDir" val="fromR"/>
                                  <dgm:param type="nodeVertAlign" val="t"/>
                                </dgm:alg>
                              </dgm:else>
                            </dgm:choose>
                            <dgm:shape xmlns:r="http://schemas.openxmlformats.org/officeDocument/2006/relationships" r:blip="">
                              <dgm:adjLst/>
                            </dgm:shape>
                            <dgm:presOf/>
                            <dgm:constrLst/>
                            <dgm:ruleLst>
                              <dgm:rule type="w" val="INF" fact="NaN" max="NaN"/>
                            </dgm:ruleLst>
                            <dgm:forEach name="Name31" ref="repeat"/>
                          </dgm:layoutNode>
                        </dgm:layoutNode>
                        <dgm:choose name="Name32">
                          <dgm:if name="Name33" axis="self" ptType="node" func="revPos" op="gte" val="2">
                            <dgm:forEach name="Name34" axis="followSib" ptType="sibTrans" cnt="1">
                              <dgm:layoutNode name="sibSpaceFour">
                                <dgm:alg type="sp"/>
                                <dgm:shape xmlns:r="http://schemas.openxmlformats.org/officeDocument/2006/relationships" r:blip="">
                                  <dgm:adjLst/>
                                </dgm:shape>
                                <dgm:presOf/>
                                <dgm:constrLst/>
                                <dgm:ruleLst/>
                              </dgm:layoutNode>
                            </dgm:forEach>
                          </dgm:if>
                          <dgm:else name="Name35"/>
                        </dgm:choose>
                      </dgm:forEach>
                    </dgm:layoutNode>
                  </dgm:layoutNode>
                  <dgm:choose name="Name36">
                    <dgm:if name="Name37" axis="self" ptType="node" func="revPos" op="gte" val="2">
                      <dgm:forEach name="Name38" axis="followSib" ptType="sibTrans" cnt="1">
                        <dgm:layoutNode name="sibSpaceThree">
                          <dgm:alg type="sp"/>
                          <dgm:shape xmlns:r="http://schemas.openxmlformats.org/officeDocument/2006/relationships" r:blip="">
                            <dgm:adjLst/>
                          </dgm:shape>
                          <dgm:presOf/>
                          <dgm:constrLst/>
                          <dgm:ruleLst/>
                        </dgm:layoutNode>
                      </dgm:forEach>
                    </dgm:if>
                    <dgm:else name="Name39"/>
                  </dgm:choose>
                </dgm:forEach>
              </dgm:layoutNode>
            </dgm:layoutNode>
            <dgm:choose name="Name40">
              <dgm:if name="Name41" axis="self" ptType="node" func="revPos" op="gte" val="2">
                <dgm:forEach name="Name42" axis="followSib" ptType="sibTrans" cnt="1">
                  <dgm:layoutNode name="sibSpaceTwo">
                    <dgm:alg type="sp"/>
                    <dgm:shape xmlns:r="http://schemas.openxmlformats.org/officeDocument/2006/relationships" r:blip="">
                      <dgm:adjLst/>
                    </dgm:shape>
                    <dgm:presOf/>
                    <dgm:constrLst/>
                    <dgm:ruleLst/>
                  </dgm:layoutNode>
                </dgm:forEach>
              </dgm:if>
              <dgm:else name="Name43"/>
            </dgm:choose>
          </dgm:forEach>
        </dgm:layoutNode>
      </dgm:layoutNode>
      <dgm:choose name="Name44">
        <dgm:if name="Name45" axis="self" ptType="node" func="revPos" op="gte" val="2">
          <dgm:forEach name="Name46" axis="followSib" ptType="sibTrans" cnt="1">
            <dgm:layoutNode name="sibSpaceOne">
              <dgm:alg type="sp"/>
              <dgm:shape xmlns:r="http://schemas.openxmlformats.org/officeDocument/2006/relationships" r:blip="">
                <dgm:adjLst/>
              </dgm:shape>
              <dgm:presOf/>
              <dgm:constrLst/>
              <dgm:ruleLst/>
            </dgm:layoutNode>
          </dgm:forEach>
        </dgm:if>
        <dgm:else name="Name47"/>
      </dgm:choose>
    </dgm:forEach>
  </dgm:layoutNode>
</dgm:layoutDef>
</file>

<file path=ppt/diagrams/layout7.xml><?xml version="1.0" encoding="utf-8"?>
<dgm:layoutDef xmlns:dgm="http://schemas.openxmlformats.org/drawingml/2006/diagram" xmlns:a="http://schemas.openxmlformats.org/drawingml/2006/main" uniqueId="urn:microsoft.com/office/officeart/2009/3/layout/RandomtoResultProcess">
  <dgm:title val=""/>
  <dgm:desc val=""/>
  <dgm:catLst>
    <dgm:cat type="process" pri="1275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41" srcId="1" destId="11" srcOrd="0" destOrd="0"/>
        <dgm:cxn modelId="5" srcId="0" destId="2" srcOrd="0" destOrd="0"/>
        <dgm:cxn modelId="51" srcId="2" destId="21" srcOrd="0"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clrData>
  <dgm:layoutNode name="Name0">
    <dgm:varLst>
      <dgm:dir/>
      <dgm:animOne val="branch"/>
      <dgm:animLvl val="lvl"/>
    </dgm:varLst>
    <dgm:choose name="Name1">
      <dgm:if name="Name2" func="var" arg="dir" op="equ" val="norm">
        <dgm:alg type="lin">
          <dgm:param type="fallback" val="2D"/>
          <dgm:param type="nodeVertAlign" val="t"/>
        </dgm:alg>
      </dgm:if>
      <dgm:else name="Name3">
        <dgm:alg type="lin">
          <dgm:param type="fallback" val="2D"/>
          <dgm:param type="nodeVertAlign" val="t"/>
          <dgm:param type="linDir" val="fromR"/>
        </dgm:alg>
      </dgm:else>
    </dgm:choose>
    <dgm:shape xmlns:r="http://schemas.openxmlformats.org/officeDocument/2006/relationships" r:blip="">
      <dgm:adjLst/>
    </dgm:shape>
    <dgm:constrLst>
      <dgm:constr type="userH" refType="h" fact="2"/>
      <dgm:constr type="w" for="ch" forName="chaos" refType="userH" fact="0.681"/>
      <dgm:constr type="h" for="ch" forName="chaos" refType="userH"/>
      <dgm:constr type="w" for="ch" forName="middle" refType="userH" fact="0.6"/>
      <dgm:constr type="h" for="ch" forName="middle" refType="userH"/>
      <dgm:constr type="w" for="ch" forName="last" refType="userH" fact="0.6"/>
      <dgm:constr type="h" for="ch" forName="last" refType="userH"/>
      <dgm:constr type="w" for="ch" forName="chevronComposite1" refType="userH" fact="0.22"/>
      <dgm:constr type="h" for="ch" forName="chevronComposite1" refType="userH" fact="0.52"/>
      <dgm:constr type="w" for="ch" forName="chevronComposite2" refType="userH" fact="0.22"/>
      <dgm:constr type="h" for="ch" forName="chevronComposite2" refType="userH" fact="0.52"/>
      <dgm:constr type="w" for="ch" forName="overlap" refType="userH" fact="-0.04"/>
      <dgm:constr type="h" for="ch" forName="overlap" refType="userH" fact="0.06"/>
      <dgm:constr type="primFontSz" for="des" forName="parTx1" op="equ" val="65"/>
      <dgm:constr type="primFontSz" for="des" forName="parTxMid" refType="primFontSz" refFor="des" refForName="parTx1" op="equ"/>
      <dgm:constr type="primFontSz" for="des" forName="circleTx" refType="primFontSz" refFor="des" refForName="parTx1" op="equ"/>
      <dgm:constr type="primFontSz" for="des" forName="desTx1" op="equ" val="65"/>
      <dgm:constr type="primFontSz" for="des" forName="desTxMid" refType="primFontSz" refFor="des" refForName="desTx1" op="equ"/>
      <dgm:constr type="primFontSz" for="des" forName="desTxN" refType="primFontSz" refFor="des" refForName="desTx1" op="equ"/>
    </dgm:constrLst>
    <dgm:forEach name="Name4" axis="ch" ptType="node">
      <dgm:choose name="Name5">
        <dgm:if name="Name6" axis="self" ptType="node" func="pos" op="equ" val="1">
          <dgm:layoutNode name="chaos">
            <dgm:alg type="composite"/>
            <dgm:shape xmlns:r="http://schemas.openxmlformats.org/officeDocument/2006/relationships" r:blip="">
              <dgm:adjLst/>
            </dgm:shape>
            <dgm:presOf/>
            <dgm:constrLst>
              <dgm:constr type="ctrX" for="ch" forName="parTx1" refType="w" fact="0.5"/>
              <dgm:constr type="t" for="ch" forName="parTx1" refType="w" fact="0.32"/>
              <dgm:constr type="w" for="ch" forName="parTx1" refType="w" fact="0.88"/>
              <dgm:constr type="h" for="ch" forName="parTx1" refType="w" fact="0.29"/>
              <dgm:constr type="ctrX" for="ch" forName="desTx1" refType="w" fact="0.5"/>
              <dgm:constr type="b" for="ch" forName="desTx1" refType="h"/>
              <dgm:constr type="w" for="ch" forName="desTx1" refType="w" fact="0.88"/>
              <dgm:constr type="h" for="ch" forName="desTx1" refType="h" fact="0.37"/>
              <dgm:constr type="l" for="ch" forName="c1" refType="w" fact="0.05"/>
              <dgm:constr type="t" for="ch" forName="c1" refType="w" fact="0.23"/>
              <dgm:constr type="w" for="ch" forName="c1" refType="w" fact="0.07"/>
              <dgm:constr type="h" for="ch" forName="c1" refType="w" refFor="ch" refForName="c1"/>
              <dgm:constr type="l" for="ch" forName="c2" refType="w" fact="0.1"/>
              <dgm:constr type="t" for="ch" forName="c2" refType="w" fact="0.13"/>
              <dgm:constr type="w" for="ch" forName="c2" refType="w" fact="0.07"/>
              <dgm:constr type="h" for="ch" forName="c2" refType="w" refFor="ch" refForName="c2"/>
              <dgm:constr type="l" for="ch" forName="c3" refType="w" fact="0.22"/>
              <dgm:constr type="t" for="ch" forName="c3" refType="w" fact="0.15"/>
              <dgm:constr type="w" for="ch" forName="c3" refType="w" fact="0.11"/>
              <dgm:constr type="h" for="ch" forName="c3" refType="w" refFor="ch" refForName="c3"/>
              <dgm:constr type="l" for="ch" forName="c4" refType="w" fact="0.32"/>
              <dgm:constr type="t" for="ch" forName="c4" refType="w" fact="0.04"/>
              <dgm:constr type="w" for="ch" forName="c4" refType="w" fact="0.07"/>
              <dgm:constr type="h" for="ch" forName="c4" refType="w" refFor="ch" refForName="c4"/>
              <dgm:constr type="l" for="ch" forName="c5" refType="w" fact="0.45"/>
              <dgm:constr type="t" for="ch" forName="c5" refType="w" fact="0"/>
              <dgm:constr type="w" for="ch" forName="c5" refType="w" fact="0.07"/>
              <dgm:constr type="h" for="ch" forName="c5" refType="w" refFor="ch" refForName="c5"/>
              <dgm:constr type="l" for="ch" forName="c6" refType="w" fact="0.61"/>
              <dgm:constr type="t" for="ch" forName="c6" refType="w" fact="0.07"/>
              <dgm:constr type="w" for="ch" forName="c6" refType="w" fact="0.07"/>
              <dgm:constr type="h" for="ch" forName="c6" refType="w" refFor="ch" refForName="c6"/>
              <dgm:constr type="l" for="ch" forName="c7" refType="w" fact="0.71"/>
              <dgm:constr type="t" for="ch" forName="c7" refType="w" fact="0.12"/>
              <dgm:constr type="w" for="ch" forName="c7" refType="w" fact="0.11"/>
              <dgm:constr type="h" for="ch" forName="c7" refType="w" refFor="ch" refForName="c7"/>
              <dgm:constr type="l" for="ch" forName="c8" refType="w" fact="0.85"/>
              <dgm:constr type="t" for="ch" forName="c8" refType="w" fact="0.23"/>
              <dgm:constr type="w" for="ch" forName="c8" refType="w" fact="0.07"/>
              <dgm:constr type="h" for="ch" forName="c8" refType="w" refFor="ch" refForName="c8"/>
              <dgm:constr type="l" for="ch" forName="c9" refType="w" fact="0.91"/>
              <dgm:constr type="t" for="ch" forName="c9" refType="w" fact="0.34"/>
              <dgm:constr type="w" for="ch" forName="c9" refType="w" fact="0.07"/>
              <dgm:constr type="h" for="ch" forName="c9" refType="w" refFor="ch" refForName="c9"/>
              <dgm:constr type="l" for="ch" forName="c10" refType="w" fact="0.39"/>
              <dgm:constr type="t" for="ch" forName="c10" refType="w" fact="0.13"/>
              <dgm:constr type="w" for="ch" forName="c10" refType="w" fact="0.18"/>
              <dgm:constr type="h" for="ch" forName="c10" refType="w" refFor="ch" refForName="c10"/>
              <dgm:constr type="l" for="ch" forName="c11" refType="w" fact="0"/>
              <dgm:constr type="t" for="ch" forName="c11" refType="w" fact="0.51"/>
              <dgm:constr type="w" for="ch" forName="c11" refType="w" fact="0.07"/>
              <dgm:constr type="h" for="ch" forName="c11" refType="w" refFor="ch" refForName="c11"/>
              <dgm:constr type="l" for="ch" forName="c12" refType="w" fact="0.06"/>
              <dgm:constr type="t" for="ch" forName="c12" refType="w" fact="0.6"/>
              <dgm:constr type="w" for="ch" forName="c12" refType="w" fact="0.11"/>
              <dgm:constr type="h" for="ch" forName="c12" refType="w" refFor="ch" refForName="c12"/>
              <dgm:constr type="l" for="ch" forName="c13" refType="w" fact="0.21"/>
              <dgm:constr type="t" for="ch" forName="c13" refType="w" fact="0.68"/>
              <dgm:constr type="w" for="ch" forName="c13" refType="w" fact="0.16"/>
              <dgm:constr type="h" for="ch" forName="c13" refType="w" refFor="ch" refForName="c13"/>
              <dgm:constr type="l" for="ch" forName="c14" refType="w" fact="0.42"/>
              <dgm:constr type="t" for="ch" forName="c14" refType="w" fact="0.81"/>
              <dgm:constr type="w" for="ch" forName="c14" refType="w" fact="0.07"/>
              <dgm:constr type="h" for="ch" forName="c14" refType="w" refFor="ch" refForName="c14"/>
              <dgm:constr type="l" for="ch" forName="c15" refType="w" fact="0.46"/>
              <dgm:constr type="t" for="ch" forName="c15" refType="w" fact="0.68"/>
              <dgm:constr type="w" for="ch" forName="c15" refType="w" fact="0.11"/>
              <dgm:constr type="h" for="ch" forName="c15" refType="w" refFor="ch" refForName="c15"/>
              <dgm:constr type="l" for="ch" forName="c16" refType="w" fact="0.56"/>
              <dgm:constr type="t" for="ch" forName="c16" refType="w" fact="0.82"/>
              <dgm:constr type="w" for="ch" forName="c16" refType="w" fact="0.07"/>
              <dgm:constr type="h" for="ch" forName="c16" refType="w" refFor="ch" refForName="c16"/>
              <dgm:constr type="l" for="ch" forName="c17" refType="w" fact="0.65"/>
              <dgm:constr type="t" for="ch" forName="c17" refType="w" fact="0.66"/>
              <dgm:constr type="w" for="ch" forName="c17" refType="w" fact="0.16"/>
              <dgm:constr type="h" for="ch" forName="c17" refType="w" refFor="ch" refForName="c17"/>
              <dgm:constr type="l" for="ch" forName="c18" refType="w" fact="0.87"/>
              <dgm:constr type="t" for="ch" forName="c18" refType="w" fact="0.62"/>
              <dgm:constr type="w" for="ch" forName="c18" refType="w" fact="0.11"/>
              <dgm:constr type="h" for="ch" forName="c18" refType="w" refFor="ch" refForName="c18"/>
            </dgm:constrLst>
            <dgm:layoutNode name="parTx1" styleLbl="revTx">
              <dgm:alg type="tx"/>
              <dgm:shape xmlns:r="http://schemas.openxmlformats.org/officeDocument/2006/relationships" type="rect" r:blip="">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7">
              <dgm:if name="Name8" axis="ch" ptType="node" func="cnt" op="gte" val="1">
                <dgm:layoutNode name="desTx1" styleLbl="revTx">
                  <dgm:varLst>
                    <dgm:bulletEnabled val="1"/>
                  </dgm:varLst>
                  <dgm:choose name="Name9">
                    <dgm:if name="Name10" axis="ch" ptType="node" func="cnt" op="equ" val="1">
                      <dgm:alg type="tx">
                        <dgm:param type="shpTxLTRAlignCh" val="l"/>
                      </dgm:alg>
                    </dgm:if>
                    <dgm:else name="Name11">
                      <dgm:alg type="tx">
                        <dgm:param type="shpTxLTRAlignCh" val="l"/>
                        <dgm:param type="stBulletLvl" val="1"/>
                      </dgm:alg>
                    </dgm:else>
                  </dgm:choose>
                  <dgm:shape xmlns:r="http://schemas.openxmlformats.org/officeDocument/2006/relationships" type="rect" r:blip="">
                    <dgm:adjLst/>
                  </dgm:shape>
                  <dgm:presOf axis="des"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if>
              <dgm:else name="Name12"/>
            </dgm:choose>
            <dgm:layoutNode name="c1" styleLbl="node1">
              <dgm:alg type="sp"/>
              <dgm:shape xmlns:r="http://schemas.openxmlformats.org/officeDocument/2006/relationships" type="ellipse" r:blip="">
                <dgm:adjLst/>
              </dgm:shape>
              <dgm:presOf/>
            </dgm:layoutNode>
            <dgm:layoutNode name="c2" styleLbl="node1">
              <dgm:alg type="sp"/>
              <dgm:shape xmlns:r="http://schemas.openxmlformats.org/officeDocument/2006/relationships" type="ellipse" r:blip="">
                <dgm:adjLst/>
              </dgm:shape>
              <dgm:presOf/>
            </dgm:layoutNode>
            <dgm:layoutNode name="c3" styleLbl="node1">
              <dgm:alg type="sp"/>
              <dgm:shape xmlns:r="http://schemas.openxmlformats.org/officeDocument/2006/relationships" type="ellipse" r:blip="">
                <dgm:adjLst/>
              </dgm:shape>
              <dgm:presOf/>
            </dgm:layoutNode>
            <dgm:layoutNode name="c4" styleLbl="node1">
              <dgm:alg type="sp"/>
              <dgm:shape xmlns:r="http://schemas.openxmlformats.org/officeDocument/2006/relationships" type="ellipse" r:blip="">
                <dgm:adjLst/>
              </dgm:shape>
              <dgm:presOf/>
            </dgm:layoutNode>
            <dgm:layoutNode name="c5" styleLbl="node1">
              <dgm:alg type="sp"/>
              <dgm:shape xmlns:r="http://schemas.openxmlformats.org/officeDocument/2006/relationships" type="ellipse" r:blip="">
                <dgm:adjLst/>
              </dgm:shape>
              <dgm:presOf/>
            </dgm:layoutNode>
            <dgm:layoutNode name="c6" styleLbl="node1">
              <dgm:alg type="sp"/>
              <dgm:shape xmlns:r="http://schemas.openxmlformats.org/officeDocument/2006/relationships" type="ellipse" r:blip="">
                <dgm:adjLst/>
              </dgm:shape>
              <dgm:presOf/>
            </dgm:layoutNode>
            <dgm:layoutNode name="c7" styleLbl="node1">
              <dgm:alg type="sp"/>
              <dgm:shape xmlns:r="http://schemas.openxmlformats.org/officeDocument/2006/relationships" type="ellipse" r:blip="">
                <dgm:adjLst/>
              </dgm:shape>
              <dgm:presOf/>
            </dgm:layoutNode>
            <dgm:layoutNode name="c8" styleLbl="node1">
              <dgm:alg type="sp"/>
              <dgm:shape xmlns:r="http://schemas.openxmlformats.org/officeDocument/2006/relationships" type="ellipse" r:blip="">
                <dgm:adjLst/>
              </dgm:shape>
              <dgm:presOf/>
            </dgm:layoutNode>
            <dgm:layoutNode name="c9" styleLbl="node1">
              <dgm:alg type="sp"/>
              <dgm:shape xmlns:r="http://schemas.openxmlformats.org/officeDocument/2006/relationships" type="ellipse" r:blip="">
                <dgm:adjLst/>
              </dgm:shape>
              <dgm:presOf/>
            </dgm:layoutNode>
            <dgm:layoutNode name="c10" styleLbl="node1">
              <dgm:alg type="sp"/>
              <dgm:shape xmlns:r="http://schemas.openxmlformats.org/officeDocument/2006/relationships" type="ellipse" r:blip="">
                <dgm:adjLst/>
              </dgm:shape>
              <dgm:presOf/>
            </dgm:layoutNode>
            <dgm:layoutNode name="c11" styleLbl="node1">
              <dgm:alg type="sp"/>
              <dgm:shape xmlns:r="http://schemas.openxmlformats.org/officeDocument/2006/relationships" type="ellipse" r:blip="">
                <dgm:adjLst/>
              </dgm:shape>
              <dgm:presOf/>
            </dgm:layoutNode>
            <dgm:layoutNode name="c12" styleLbl="node1">
              <dgm:alg type="sp"/>
              <dgm:shape xmlns:r="http://schemas.openxmlformats.org/officeDocument/2006/relationships" type="ellipse" r:blip="">
                <dgm:adjLst/>
              </dgm:shape>
              <dgm:presOf/>
            </dgm:layoutNode>
            <dgm:layoutNode name="c13" styleLbl="node1">
              <dgm:alg type="sp"/>
              <dgm:shape xmlns:r="http://schemas.openxmlformats.org/officeDocument/2006/relationships" type="ellipse" r:blip="">
                <dgm:adjLst/>
              </dgm:shape>
              <dgm:presOf/>
            </dgm:layoutNode>
            <dgm:layoutNode name="c14" styleLbl="node1">
              <dgm:alg type="sp"/>
              <dgm:shape xmlns:r="http://schemas.openxmlformats.org/officeDocument/2006/relationships" type="ellipse" r:blip="">
                <dgm:adjLst/>
              </dgm:shape>
              <dgm:presOf/>
            </dgm:layoutNode>
            <dgm:layoutNode name="c15" styleLbl="node1">
              <dgm:alg type="sp"/>
              <dgm:shape xmlns:r="http://schemas.openxmlformats.org/officeDocument/2006/relationships" type="ellipse" r:blip="">
                <dgm:adjLst/>
              </dgm:shape>
              <dgm:presOf/>
            </dgm:layoutNode>
            <dgm:layoutNode name="c16" styleLbl="node1">
              <dgm:alg type="sp"/>
              <dgm:shape xmlns:r="http://schemas.openxmlformats.org/officeDocument/2006/relationships" type="ellipse" r:blip="">
                <dgm:adjLst/>
              </dgm:shape>
              <dgm:presOf/>
            </dgm:layoutNode>
            <dgm:layoutNode name="c17" styleLbl="node1">
              <dgm:alg type="sp"/>
              <dgm:shape xmlns:r="http://schemas.openxmlformats.org/officeDocument/2006/relationships" type="ellipse" r:blip="">
                <dgm:adjLst/>
              </dgm:shape>
              <dgm:presOf/>
            </dgm:layoutNode>
            <dgm:layoutNode name="c18" styleLbl="node1">
              <dgm:alg type="sp"/>
              <dgm:shape xmlns:r="http://schemas.openxmlformats.org/officeDocument/2006/relationships" type="ellipse" r:blip="">
                <dgm:adjLst/>
              </dgm:shape>
              <dgm:presOf/>
            </dgm:layoutNode>
          </dgm:layoutNode>
        </dgm:if>
        <dgm:if name="Name13" axis="self" ptType="node" func="revPos" op="equ" val="1">
          <dgm:layoutNode name="last">
            <dgm:alg type="composite"/>
            <dgm:shape xmlns:r="http://schemas.openxmlformats.org/officeDocument/2006/relationships" r:blip="">
              <dgm:adjLst/>
            </dgm:shape>
            <dgm:presOf/>
            <dgm:constrLst>
              <dgm:constr type="ctrX" for="ch" forName="circleTx" refType="w" fact="0.5"/>
              <dgm:constr type="t" for="ch" forName="circleTx" refType="w" fact="0.117"/>
              <dgm:constr type="w" for="ch" forName="circleTx" refType="h" refFor="ch" refForName="circleTx"/>
              <dgm:constr type="h" for="ch" forName="circleTx" refType="w" fact="0.85"/>
              <dgm:constr type="l" for="ch" forName="desTxN"/>
              <dgm:constr type="b" for="ch" forName="desTxN" refType="h"/>
              <dgm:constr type="w" for="ch" forName="desTxN" refType="w"/>
              <dgm:constr type="h" for="ch" forName="desTxN" refType="h" fact="0.37"/>
              <dgm:constr type="ctrX" for="ch" forName="spN" refType="w" fact="0.5"/>
              <dgm:constr type="t" for="ch" forName="spN"/>
              <dgm:constr type="w" for="ch" forName="spN" refType="w" fact="0.93"/>
              <dgm:constr type="h" for="ch" forName="spN" refType="h" fact="0.01"/>
            </dgm:constrLst>
            <dgm:layoutNode name="circleTx" styleLbl="node1">
              <dgm:alg type="tx"/>
              <dgm:shape xmlns:r="http://schemas.openxmlformats.org/officeDocument/2006/relationships" type="ellipse" r:blip="">
                <dgm:adjLst/>
              </dgm:shape>
              <dgm:presOf axis="self" ptType="node"/>
              <dgm:constrLst>
                <dgm:constr type="lMarg"/>
                <dgm:constr type="rMarg"/>
                <dgm:constr type="tMarg"/>
                <dgm:constr type="bMarg"/>
              </dgm:constrLst>
              <dgm:ruleLst>
                <dgm:rule type="primFontSz" val="5" fact="NaN" max="NaN"/>
              </dgm:ruleLst>
            </dgm:layoutNode>
            <dgm:choose name="Name14">
              <dgm:if name="Name15" axis="ch" ptType="node" func="cnt" op="gte" val="1">
                <dgm:layoutNode name="desTxN" styleLbl="revTx">
                  <dgm:varLst>
                    <dgm:bulletEnabled val="1"/>
                  </dgm:varLst>
                  <dgm:choose name="Name16">
                    <dgm:if name="Name17" axis="ch" ptType="node" func="cnt" op="equ" val="1">
                      <dgm:alg type="tx">
                        <dgm:param type="shpTxLTRAlignCh" val="l"/>
                      </dgm:alg>
                    </dgm:if>
                    <dgm:else name="Name18">
                      <dgm:alg type="tx">
                        <dgm:param type="shpTxLTRAlignCh" val="l"/>
                        <dgm:param type="stBulletLvl" val="1"/>
                      </dgm:alg>
                    </dgm:else>
                  </dgm:choose>
                  <dgm:shape xmlns:r="http://schemas.openxmlformats.org/officeDocument/2006/relationships" type="rect" r:blip="">
                    <dgm:adjLst/>
                  </dgm:shape>
                  <dgm:presOf axis="des"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if>
              <dgm:else name="Name19"/>
            </dgm:choose>
            <dgm:layoutNode name="spN">
              <dgm:alg type="sp"/>
              <dgm:shape xmlns:r="http://schemas.openxmlformats.org/officeDocument/2006/relationships" r:blip="">
                <dgm:adjLst/>
              </dgm:shape>
              <dgm:presOf/>
            </dgm:layoutNode>
          </dgm:layoutNode>
        </dgm:if>
        <dgm:else name="Name20">
          <dgm:layoutNode name="middle">
            <dgm:alg type="composite"/>
            <dgm:shape xmlns:r="http://schemas.openxmlformats.org/officeDocument/2006/relationships" r:blip="">
              <dgm:adjLst/>
            </dgm:shape>
            <dgm:presOf/>
            <dgm:constrLst>
              <dgm:constr type="l" for="ch" forName="parTxMid"/>
              <dgm:constr type="t" for="ch" forName="parTxMid" refType="w" fact="0.167"/>
              <dgm:constr type="w" for="ch" forName="parTxMid" refType="w"/>
              <dgm:constr type="h" for="ch" forName="parTxMid" refType="w" fact="0.7"/>
              <dgm:constr type="l" for="ch" forName="desTxMid"/>
              <dgm:constr type="b" for="ch" forName="desTxMid" refType="h"/>
              <dgm:constr type="w" for="ch" forName="desTxMid" refType="w"/>
              <dgm:constr type="h" for="ch" forName="desTxMid" refType="h" fact="0.37"/>
              <dgm:constr type="ctrX" for="ch" forName="spMid" refType="w" fact="0.5"/>
              <dgm:constr type="t" for="ch" forName="spMid"/>
              <dgm:constr type="w" for="ch" forName="spMid" refType="w" fact="0.01"/>
              <dgm:constr type="h" for="ch" forName="spMid" refType="h" fact="0.01"/>
            </dgm:constrLst>
            <dgm:layoutNode name="parTxMid" styleLbl="revTx">
              <dgm:alg type="tx"/>
              <dgm:shape xmlns:r="http://schemas.openxmlformats.org/officeDocument/2006/relationships" type="rect" r:blip="">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21">
              <dgm:if name="Name22" axis="ch" ptType="node" func="cnt" op="gte" val="1">
                <dgm:layoutNode name="desTxMid" styleLbl="revTx">
                  <dgm:varLst>
                    <dgm:bulletEnabled val="1"/>
                  </dgm:varLst>
                  <dgm:choose name="Name23">
                    <dgm:if name="Name24" axis="ch" ptType="node" func="cnt" op="equ" val="1">
                      <dgm:alg type="tx">
                        <dgm:param type="shpTxLTRAlignCh" val="l"/>
                      </dgm:alg>
                    </dgm:if>
                    <dgm:else name="Name25">
                      <dgm:alg type="tx">
                        <dgm:param type="shpTxLTRAlignCh" val="l"/>
                        <dgm:param type="stBulletLvl" val="1"/>
                      </dgm:alg>
                    </dgm:else>
                  </dgm:choose>
                  <dgm:shape xmlns:r="http://schemas.openxmlformats.org/officeDocument/2006/relationships" type="rect" r:blip="">
                    <dgm:adjLst/>
                  </dgm:shape>
                  <dgm:presOf axis="des"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if>
              <dgm:else name="Name26"/>
            </dgm:choose>
            <dgm:layoutNode name="spMid">
              <dgm:alg type="sp"/>
              <dgm:shape xmlns:r="http://schemas.openxmlformats.org/officeDocument/2006/relationships" r:blip="">
                <dgm:adjLst/>
              </dgm:shape>
              <dgm:presOf/>
            </dgm:layoutNode>
          </dgm:layoutNode>
        </dgm:else>
      </dgm:choose>
      <dgm:forEach name="Name27" axis="followSib" ptType="sibTrans" cnt="1">
        <dgm:layoutNode name="chevronComposite1" styleLbl="alignImgPlace1">
          <dgm:alg type="composite"/>
          <dgm:shape xmlns:r="http://schemas.openxmlformats.org/officeDocument/2006/relationships" r:blip="">
            <dgm:adjLst/>
          </dgm:shape>
          <dgm:presOf/>
          <dgm:constrLst>
            <dgm:constr type="l" for="ch" forName="chevron1"/>
            <dgm:constr type="t" for="ch" forName="chevron1" refType="h" fact="0.1923"/>
            <dgm:constr type="w" for="ch" forName="chevron1" refType="w"/>
            <dgm:constr type="b" for="ch" forName="chevron1" refType="h"/>
            <dgm:constr type="l" for="ch" forName="spChevron1"/>
            <dgm:constr type="t" for="ch" forName="spChevron1"/>
            <dgm:constr type="w" for="ch" forName="spChevron1" refType="w" fact="0.01"/>
            <dgm:constr type="h" for="ch" forName="spChevron1" refType="h" fact="0.01"/>
          </dgm:constrLst>
          <dgm:layoutNode name="chevron1">
            <dgm:alg type="sp"/>
            <dgm:choose name="Name28">
              <dgm:if name="Name29" func="var" arg="dir" op="equ" val="norm">
                <dgm:shape xmlns:r="http://schemas.openxmlformats.org/officeDocument/2006/relationships" type="chevron" r:blip="">
                  <dgm:adjLst>
                    <dgm:adj idx="1" val="0.6231"/>
                  </dgm:adjLst>
                </dgm:shape>
              </dgm:if>
              <dgm:else name="Name30">
                <dgm:shape xmlns:r="http://schemas.openxmlformats.org/officeDocument/2006/relationships" rot="180" type="chevron" r:blip="">
                  <dgm:adjLst>
                    <dgm:adj idx="1" val="0.6231"/>
                  </dgm:adjLst>
                </dgm:shape>
              </dgm:else>
            </dgm:choose>
            <dgm:presOf/>
          </dgm:layoutNode>
          <dgm:layoutNode name="spChevron1">
            <dgm:alg type="sp"/>
            <dgm:shape xmlns:r="http://schemas.openxmlformats.org/officeDocument/2006/relationships" r:blip="">
              <dgm:adjLst/>
            </dgm:shape>
            <dgm:presOf/>
          </dgm:layoutNode>
        </dgm:layoutNode>
        <dgm:choose name="Name31">
          <dgm:if name="Name32" axis="root ch" ptType="all node" func="cnt" op="equ" val="2">
            <dgm:layoutNode name="overlap">
              <dgm:alg type="sp"/>
              <dgm:shape xmlns:r="http://schemas.openxmlformats.org/officeDocument/2006/relationships" r:blip="">
                <dgm:adjLst/>
              </dgm:shape>
              <dgm:presOf/>
            </dgm:layoutNode>
            <dgm:layoutNode name="chevronComposite2" styleLbl="alignImgPlace1">
              <dgm:alg type="composite"/>
              <dgm:shape xmlns:r="http://schemas.openxmlformats.org/officeDocument/2006/relationships" r:blip="">
                <dgm:adjLst/>
              </dgm:shape>
              <dgm:presOf/>
              <dgm:constrLst>
                <dgm:constr type="l" for="ch" forName="chevron2"/>
                <dgm:constr type="t" for="ch" forName="chevron2" refType="h" fact="0.1923"/>
                <dgm:constr type="w" for="ch" forName="chevron2" refType="w"/>
                <dgm:constr type="b" for="ch" forName="chevron2" refType="h"/>
                <dgm:constr type="l" for="ch" forName="spChevron2"/>
                <dgm:constr type="t" for="ch" forName="spChevron2"/>
                <dgm:constr type="w" for="ch" forName="spChevron2" refType="w" fact="0.01"/>
                <dgm:constr type="h" for="ch" forName="spChevron2" refType="h" fact="0.01"/>
              </dgm:constrLst>
              <dgm:layoutNode name="chevron2">
                <dgm:alg type="sp"/>
                <dgm:choose name="Name33">
                  <dgm:if name="Name34" func="var" arg="dir" op="equ" val="norm">
                    <dgm:shape xmlns:r="http://schemas.openxmlformats.org/officeDocument/2006/relationships" type="chevron" r:blip="">
                      <dgm:adjLst>
                        <dgm:adj idx="1" val="0.6231"/>
                      </dgm:adjLst>
                    </dgm:shape>
                  </dgm:if>
                  <dgm:else name="Name35">
                    <dgm:shape xmlns:r="http://schemas.openxmlformats.org/officeDocument/2006/relationships" rot="180" type="chevron" r:blip="">
                      <dgm:adjLst>
                        <dgm:adj idx="1" val="0.6231"/>
                      </dgm:adjLst>
                    </dgm:shape>
                  </dgm:else>
                </dgm:choose>
                <dgm:presOf/>
              </dgm:layoutNode>
              <dgm:layoutNode name="spChevron2">
                <dgm:alg type="sp"/>
                <dgm:shape xmlns:r="http://schemas.openxmlformats.org/officeDocument/2006/relationships" r:blip="">
                  <dgm:adjLst/>
                </dgm:shape>
                <dgm:presOf/>
              </dgm:layoutNode>
            </dgm:layoutNode>
          </dgm:if>
          <dgm:else name="Name36"/>
        </dgm:choos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0.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9">
  <dgm:title val=""/>
  <dgm:desc val=""/>
  <dgm:catLst>
    <dgm:cat type="3D" pri="11900"/>
  </dgm:catLst>
  <dgm:scene3d>
    <a:camera prst="perspectiveRelaxed">
      <a:rot lat="19149996" lon="20104178" rev="1577324"/>
    </a:camera>
    <a:lightRig rig="soft" dir="t"/>
    <a:backdrop>
      <a:anchor x="0" y="0" z="-210000"/>
      <a:norm dx="0" dy="0" dz="914400"/>
      <a:up dx="0" dy="914400" dz="0"/>
    </a:backdrop>
  </dgm:scene3d>
  <dgm:styleLbl name="node0">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lnNode1">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vennNode1">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tx1"/>
      </a:fontRef>
    </dgm:style>
  </dgm:styleLbl>
  <dgm:styleLbl name="alignNode1">
    <dgm:scene3d>
      <a:camera prst="orthographicFront"/>
      <a:lightRig rig="threePt" dir="t"/>
    </dgm:scene3d>
    <dgm:sp3d extrusionH="152250" prstMaterial="matte">
      <a:bevelT w="165100" prst="coolSlant"/>
    </dgm:sp3d>
    <dgm:txPr>
      <a:sp3d extrusionH="28000" prstMaterial="matte"/>
    </dgm:txPr>
    <dgm:style>
      <a:lnRef idx="1">
        <a:scrgbClr r="0" g="0" b="0"/>
      </a:lnRef>
      <a:fillRef idx="1">
        <a:scrgbClr r="0" g="0" b="0"/>
      </a:fillRef>
      <a:effectRef idx="2">
        <a:scrgbClr r="0" g="0" b="0"/>
      </a:effectRef>
      <a:fontRef idx="minor">
        <a:schemeClr val="lt1"/>
      </a:fontRef>
    </dgm:style>
  </dgm:styleLbl>
  <dgm:styleLbl name="node1">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node2">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node3">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node4">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fgImgPlace1">
    <dgm:scene3d>
      <a:camera prst="orthographicFront"/>
      <a:lightRig rig="threePt" dir="t"/>
    </dgm:scene3d>
    <dgm:sp3d prstMaterial="matte"/>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dgm:scene3d>
    <dgm:sp3d extrusionH="152250" prstMaterial="matte">
      <a:bevelT w="165100" prst="coolSlant"/>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dgm:scene3d>
    <dgm:sp3d z="-227350" prstMaterial="matte"/>
    <dgm:txPr/>
    <dgm:style>
      <a:lnRef idx="0">
        <a:scrgbClr r="0" g="0" b="0"/>
      </a:lnRef>
      <a:fillRef idx="1">
        <a:scrgbClr r="0" g="0" b="0"/>
      </a:fillRef>
      <a:effectRef idx="0">
        <a:scrgbClr r="0" g="0" b="0"/>
      </a:effectRef>
      <a:fontRef idx="minor"/>
    </dgm:style>
  </dgm:styleLbl>
  <dgm:styleLbl name="sibTrans2D1">
    <dgm:scene3d>
      <a:camera prst="orthographicFront"/>
      <a:lightRig rig="threePt" dir="t"/>
    </dgm:scene3d>
    <dgm:sp3d z="-227350" prstMaterial="matte"/>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prstMaterial="matte"/>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dgm:scene3d>
    <dgm:sp3d z="-227350" prstMaterial="matte"/>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z="-22735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asst1">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asst2">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asst3">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parChTrans2D1">
    <dgm:scene3d>
      <a:camera prst="orthographicFront"/>
      <a:lightRig rig="threePt" dir="t"/>
    </dgm:scene3d>
    <dgm:sp3d z="-227350" prstMaterial="matte"/>
    <dgm:txPr/>
    <dgm:style>
      <a:lnRef idx="0">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z="-227350" prstMaterial="matte"/>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z="-227350" prstMaterial="matte"/>
    <dgm:txPr/>
    <dgm:style>
      <a:lnRef idx="0">
        <a:scrgbClr r="0" g="0" b="0"/>
      </a:lnRef>
      <a:fillRef idx="3">
        <a:scrgbClr r="0" g="0" b="0"/>
      </a:fillRef>
      <a:effectRef idx="0">
        <a:scrgbClr r="0" g="0" b="0"/>
      </a:effectRef>
      <a:fontRef idx="minor">
        <a:schemeClr val="lt1"/>
      </a:fontRef>
    </dgm:style>
  </dgm:styleLbl>
  <dgm:styleLbl name="parChTrans2D4">
    <dgm:scene3d>
      <a:camera prst="orthographicFront"/>
      <a:lightRig rig="threePt" dir="t"/>
    </dgm:scene3d>
    <dgm:sp3d z="-227350" prstMaterial="matte"/>
    <dgm:txPr/>
    <dgm:style>
      <a:lnRef idx="0">
        <a:scrgbClr r="0" g="0" b="0"/>
      </a:lnRef>
      <a:fillRef idx="3">
        <a:scrgbClr r="0" g="0" b="0"/>
      </a:fillRef>
      <a:effectRef idx="0">
        <a:scrgbClr r="0" g="0" b="0"/>
      </a:effectRef>
      <a:fontRef idx="minor">
        <a:schemeClr val="lt1"/>
      </a:fontRef>
    </dgm:style>
  </dgm:styleLbl>
  <dgm:styleLbl name="parChTrans1D1">
    <dgm:scene3d>
      <a:camera prst="orthographicFront"/>
      <a:lightRig rig="threePt" dir="t"/>
    </dgm:scene3d>
    <dgm:sp3d z="-22735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22735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22735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22735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prstMaterial="matte"/>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z="-227350" prstMaterial="matte"/>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extrusionH="152250" prstMaterial="matte">
      <a:bevelT w="165100" prst="coolSlant"/>
    </dgm:sp3d>
    <dgm:txPr/>
    <dgm:style>
      <a:lnRef idx="0">
        <a:scrgbClr r="0" g="0" b="0"/>
      </a:lnRef>
      <a:fillRef idx="1">
        <a:scrgbClr r="0" g="0" b="0"/>
      </a:fillRef>
      <a:effectRef idx="2">
        <a:scrgbClr r="0" g="0" b="0"/>
      </a:effectRef>
      <a:fontRef idx="minor"/>
    </dgm:style>
  </dgm:styleLbl>
  <dgm:styleLbl name="trAlignAcc1">
    <dgm:scene3d>
      <a:camera prst="orthographicFront"/>
      <a:lightRig rig="threePt" dir="t"/>
    </dgm:scene3d>
    <dgm:sp3d extrusionH="152250" prstMaterial="matte">
      <a:bevelT w="165100" prst="coolSlant"/>
    </dgm:sp3d>
    <dgm:txPr/>
    <dgm:style>
      <a:lnRef idx="0">
        <a:scrgbClr r="0" g="0" b="0"/>
      </a:lnRef>
      <a:fillRef idx="1">
        <a:scrgbClr r="0" g="0" b="0"/>
      </a:fillRef>
      <a:effectRef idx="2">
        <a:scrgbClr r="0" g="0" b="0"/>
      </a:effectRef>
      <a:fontRef idx="minor"/>
    </dgm:style>
  </dgm:styleLbl>
  <dgm:styleLbl name="bgAcc1">
    <dgm:scene3d>
      <a:camera prst="orthographicFront"/>
      <a:lightRig rig="threePt" dir="t"/>
    </dgm:scene3d>
    <dgm:sp3d z="-227350" prstMaterial="matte"/>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prstMaterial="matte"/>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extrusionH="152250" prstMaterial="matte">
      <a:bevelT w="165100" prst="coolSlant"/>
    </dgm:sp3d>
    <dgm:txPr/>
    <dgm:style>
      <a:lnRef idx="0">
        <a:scrgbClr r="0" g="0" b="0"/>
      </a:lnRef>
      <a:fillRef idx="1">
        <a:scrgbClr r="0" g="0" b="0"/>
      </a:fillRef>
      <a:effectRef idx="2">
        <a:scrgbClr r="0" g="0" b="0"/>
      </a:effectRef>
      <a:fontRef idx="minor"/>
    </dgm:style>
  </dgm:styleLbl>
  <dgm:styleLbl name="solidBgAcc1">
    <dgm:scene3d>
      <a:camera prst="orthographicFront"/>
      <a:lightRig rig="threePt" dir="t"/>
    </dgm:scene3d>
    <dgm:sp3d z="-227350" prstMaterial="matte"/>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prstMaterial="matte"/>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152250" prstMaterial="matte">
      <a:bevelT w="165100" prst="coolSlant"/>
    </dgm:sp3d>
    <dgm:txPr/>
    <dgm:style>
      <a:lnRef idx="0">
        <a:scrgbClr r="0" g="0" b="0"/>
      </a:lnRef>
      <a:fillRef idx="1">
        <a:scrgbClr r="0" g="0" b="0"/>
      </a:fillRef>
      <a:effectRef idx="2">
        <a:scrgbClr r="0" g="0" b="0"/>
      </a:effectRef>
      <a:fontRef idx="minor"/>
    </dgm:style>
  </dgm:styleLbl>
  <dgm:styleLbl name="bgAccFollowNode1">
    <dgm:scene3d>
      <a:camera prst="orthographicFront"/>
      <a:lightRig rig="threePt" dir="t"/>
    </dgm:scene3d>
    <dgm:sp3d z="-227350" prstMaterial="matte"/>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prstMaterial="matte"/>
    <dgm:txPr/>
    <dgm:style>
      <a:lnRef idx="0">
        <a:scrgbClr r="0" g="0" b="0"/>
      </a:lnRef>
      <a:fillRef idx="1">
        <a:scrgbClr r="0" g="0" b="0"/>
      </a:fillRef>
      <a:effectRef idx="0">
        <a:scrgbClr r="0" g="0" b="0"/>
      </a:effectRef>
      <a:fontRef idx="minor"/>
    </dgm:style>
  </dgm:styleLbl>
  <dgm:styleLbl name="fgAcc2">
    <dgm:scene3d>
      <a:camera prst="orthographicFront"/>
      <a:lightRig rig="threePt" dir="t"/>
    </dgm:scene3d>
    <dgm:sp3d prstMaterial="matte"/>
    <dgm:txPr/>
    <dgm:style>
      <a:lnRef idx="0">
        <a:scrgbClr r="0" g="0" b="0"/>
      </a:lnRef>
      <a:fillRef idx="1">
        <a:scrgbClr r="0" g="0" b="0"/>
      </a:fillRef>
      <a:effectRef idx="0">
        <a:scrgbClr r="0" g="0" b="0"/>
      </a:effectRef>
      <a:fontRef idx="minor"/>
    </dgm:style>
  </dgm:styleLbl>
  <dgm:styleLbl name="fgAcc3">
    <dgm:scene3d>
      <a:camera prst="orthographicFront"/>
      <a:lightRig rig="threePt" dir="t"/>
    </dgm:scene3d>
    <dgm:sp3d prstMaterial="matte"/>
    <dgm:txPr/>
    <dgm:style>
      <a:lnRef idx="0">
        <a:scrgbClr r="0" g="0" b="0"/>
      </a:lnRef>
      <a:fillRef idx="1">
        <a:scrgbClr r="0" g="0" b="0"/>
      </a:fillRef>
      <a:effectRef idx="0">
        <a:scrgbClr r="0" g="0" b="0"/>
      </a:effectRef>
      <a:fontRef idx="minor"/>
    </dgm:style>
  </dgm:styleLbl>
  <dgm:styleLbl name="fgAcc4">
    <dgm:scene3d>
      <a:camera prst="orthographicFront"/>
      <a:lightRig rig="threePt" dir="t"/>
    </dgm:scene3d>
    <dgm:sp3d prstMaterial="matte"/>
    <dgm:txPr/>
    <dgm:style>
      <a:lnRef idx="0">
        <a:scrgbClr r="0" g="0" b="0"/>
      </a:lnRef>
      <a:fillRef idx="1">
        <a:scrgbClr r="0" g="0" b="0"/>
      </a:fillRef>
      <a:effectRef idx="0">
        <a:scrgbClr r="0" g="0" b="0"/>
      </a:effectRef>
      <a:fontRef idx="minor"/>
    </dgm:style>
  </dgm:styleLbl>
  <dgm:styleLbl name="bgShp">
    <dgm:scene3d>
      <a:camera prst="orthographicFront"/>
      <a:lightRig rig="threePt" dir="t"/>
    </dgm:scene3d>
    <dgm:sp3d z="-227350" prstMaterial="matte"/>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z="-227350" prstMaterial="matte"/>
    <dgm:txPr/>
    <dgm:style>
      <a:lnRef idx="0">
        <a:scrgbClr r="0" g="0" b="0"/>
      </a:lnRef>
      <a:fillRef idx="1">
        <a:scrgbClr r="0" g="0" b="0"/>
      </a:fillRef>
      <a:effectRef idx="0">
        <a:scrgbClr r="0" g="0" b="0"/>
      </a:effectRef>
      <a:fontRef idx="minor">
        <a:schemeClr val="lt1"/>
      </a:fontRef>
    </dgm:style>
  </dgm:styleLbl>
  <dgm:styleLbl name="trBgShp">
    <dgm:scene3d>
      <a:camera prst="orthographicFront"/>
      <a:lightRig rig="threePt" dir="t"/>
    </dgm:scene3d>
    <dgm:sp3d z="-22735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prstMaterial="matte"/>
    <dgm:txPr/>
    <dgm:style>
      <a:lnRef idx="0">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a:sp3d extrusionH="28000" prstMaterial="matte"/>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3d5">
  <dgm:title val=""/>
  <dgm:desc val=""/>
  <dgm:catLst>
    <dgm:cat type="3D" pri="11500"/>
  </dgm:catLst>
  <dgm:scene3d>
    <a:camera prst="isometricOffAxis2Left" zoom="95000"/>
    <a:lightRig rig="flat" dir="t"/>
  </dgm:scene3d>
  <dgm:styleLbl name="node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extrusionH="381000" contourW="38100" prstMaterial="matte">
      <a:contourClr>
        <a:schemeClr val="lt1"/>
      </a:contourClr>
    </dgm:sp3d>
    <dgm:txPr/>
    <dgm:style>
      <a:lnRef idx="1">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z="5715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dgm:scene3d>
    <dgm:sp3d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dgm:scene3d>
    <dgm:sp3d z="-381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dgm:scene3d>
    <dgm:sp3d z="-52400" extrusionH="1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z="-38100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z="52400"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dgm:scene3d>
    <dgm:sp3d z="60000" prstMaterial="flat">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z="-60000" extrusionH="63500" prstMaterial="matte"/>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extrusionH="381000" prstMaterial="matte"/>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z="-400500" extrusionH="63500" prstMaterial="matte"/>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z="57150" extrusionH="12700" prstMaterial="flat">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extrusionH="12700" prstMaterial="flat">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dgm:scene3d>
    <dgm:sp3d z="-63500" extrusionH="63500" prstMaterial="matte"/>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z="57150" extrusionH="63500" contourW="12700" prstMaterial="matte">
      <a:contourClr>
        <a:schemeClr val="dk1">
          <a:tint val="20000"/>
        </a:schemeClr>
      </a:contourClr>
    </dgm:sp3d>
    <dgm:txPr/>
    <dgm:style>
      <a:lnRef idx="0">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dgm:style>
  </dgm:styleLbl>
  <dgm:styleLbl name="bgAccFollowNode1">
    <dgm:scene3d>
      <a:camera prst="orthographicFront"/>
      <a:lightRig rig="threePt" dir="t"/>
    </dgm:scene3d>
    <dgm:sp3d z="-400500" extrusionH="63500" contourW="12700" prstMaterial="matte">
      <a:contourClr>
        <a:schemeClr val="lt1"/>
      </a:contourClr>
    </dgm:sp3d>
    <dgm:txPr/>
    <dgm:style>
      <a:lnRef idx="0">
        <a:scrgbClr r="0" g="0" b="0"/>
      </a:lnRef>
      <a:fillRef idx="1">
        <a:scrgbClr r="0" g="0" b="0"/>
      </a:fillRef>
      <a:effectRef idx="2">
        <a:scrgbClr r="0" g="0" b="0"/>
      </a:effectRef>
      <a:fontRef idx="minor"/>
    </dgm:style>
  </dgm:styleLbl>
  <dgm:styleLbl name="fgAcc0">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z="57150" extrusionH="63500" prstMaterial="matte"/>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z="-40050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extrusionH="381000" contourW="38100" prstMaterial="matte">
      <a:contourClr>
        <a:schemeClr val="lt1"/>
      </a:contourClr>
    </dgm:sp3d>
    <dgm:txPr/>
    <dgm:style>
      <a:lnRef idx="0">
        <a:scrgbClr r="0" g="0" b="0"/>
      </a:lnRef>
      <a:fillRef idx="1">
        <a:scrgbClr r="0" g="0" b="0"/>
      </a:fillRef>
      <a:effectRef idx="0">
        <a:scrgbClr r="0" g="0" b="0"/>
      </a:effectRef>
      <a:fontRef idx="minor">
        <a:schemeClr val="lt1"/>
      </a:fontRef>
    </dgm:style>
  </dgm:styleLbl>
  <dgm:styleLbl name="trBgShp">
    <dgm:scene3d>
      <a:camera prst="orthographicFront"/>
      <a:lightRig rig="threePt" dir="t"/>
    </dgm:scene3d>
    <dgm:sp3d z="-4005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z="57150" extrusionH="63500" contourW="12700" prstMaterial="matte">
      <a:contourClr>
        <a:schemeClr val="lt1">
          <a:tint val="50000"/>
        </a:schemeClr>
      </a:contourClr>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3-13T14:23:55.564"/>
    </inkml:context>
    <inkml:brush xml:id="br0">
      <inkml:brushProperty name="width" value="0.05" units="cm"/>
      <inkml:brushProperty name="height" value="0.05" units="cm"/>
      <inkml:brushProperty name="color" value="#E71224"/>
    </inkml:brush>
  </inkml:definitions>
  <inkml:trace contextRef="#ctx0" brushRef="#br0">94 1012 24575,'-2'34'0,"-2"-1"0,-1 0 0,-2 0 0,-21 62 0,17-60 0,0 1 0,3 0 0,-8 67 0,15 337 0,4-203 0,-4-198 0,2 0 0,1-1 0,2 1 0,1-1 0,15 50 0,119 335 0,36-14 0,-107-283 0,141 197 0,-146-241 0,4-2 0,3-4 0,88 75 0,-90-96 0,3-4 0,2-3 0,119 59 0,253 91 0,-316-145 0,311 118 0,-304-128 0,184 35 0,-242-63 0,495 73 0,267 28 0,-525-71 0,-64-12 0,427 26 0,6-58 0,-326-4 0,-215 3 0,0-7 0,0-6 0,-1-6 0,159-43 0,-140 17 0,-2-8 0,-3-6 0,-3-7 0,-2-7 0,-4-6 0,158-113 0,-149 76 0,207-197 0,-270 220 0,-4-4 0,-5-4 0,80-125 0,-136 181 0,-3-1 0,-2-1 0,-1-1 0,-3-1 0,-2-1 0,13-66 0,-15 34 0,-3-1 0,-4 0 0,-3-103 0,-8-634 0,3 794 0,-1 1 0,0-1 0,-2 1 0,-1-1 0,-1 1 0,-2 0 0,0 1 0,-1-1 0,-2 2 0,0-1 0,-25-39 0,-225-316 0,188 286 0,-159-159 0,195 221 0,-1 2 0,-1 1 0,-1 2 0,-2 1 0,-46-19 0,-225-83 0,244 102 0,-47-18 0,-212-73 0,-118-1 0,354 98 0,-289-53 0,-80-6 0,-29-5 0,-5 42 0,-1118 40 0,755 3 0,817-2 0,-317 9 0,288-3 0,1 3 0,0 3 0,-77 23 0,-753 235 0,715-219 0,-259 81 0,410-119 0,0 1 0,0 1 0,2 2 0,-36 26 0,-104 90 0,167-130 0,-22 21 0,-29 33 0,41-40 0,-1-2 0,0 0 0,-1-1 0,-1 0 0,0-1 0,-34 20 0,31-26 0,-1 0 0,0-1 0,0-1 0,0-1 0,-28 1 0,21-2 0,1 1 0,-43 13 0,8 13-1365,34-13-5461</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3-13T14:23:58.288"/>
    </inkml:context>
    <inkml:brush xml:id="br0">
      <inkml:brushProperty name="width" value="0.05" units="cm"/>
      <inkml:brushProperty name="height" value="0.05" units="cm"/>
      <inkml:brushProperty name="color" value="#E71224"/>
    </inkml:brush>
  </inkml:definitions>
  <inkml:trace contextRef="#ctx0" brushRef="#br0">1010 1 24575,'-982'0'-1365,"955"0"-5461</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2-03-13T14:23:59.299"/>
    </inkml:context>
    <inkml:brush xml:id="br0">
      <inkml:brushProperty name="width" value="0.05" units="cm"/>
      <inkml:brushProperty name="height" value="0.05" units="cm"/>
      <inkml:brushProperty name="color" value="#E71224"/>
    </inkml:brush>
  </inkml:definitions>
  <inkml:trace contextRef="#ctx0" brushRef="#br0">262 1 24575,'0'15'0,"-5"11"0,-7 16 0,-12 17 0,-7 3 0,-3 2 0,-2 0 0,1-5 0,6-2 0,2-12 0,7-7 0,11-11 0,13-4 0,21 3 0,17-1 0,11-1 0,2 2 0,-8-5-8191</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1D25BA-BC0B-4BCE-8F5B-DB902A0C47E0}" type="datetimeFigureOut">
              <a:rPr lang="en-GB" smtClean="0"/>
              <a:t>04/12/2024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FD43D11-169C-403B-AE90-DBA81AF33F77}" type="slidenum">
              <a:rPr lang="en-GB" smtClean="0"/>
              <a:t>‹#›</a:t>
            </a:fld>
            <a:endParaRPr lang="en-GB"/>
          </a:p>
        </p:txBody>
      </p:sp>
    </p:spTree>
    <p:extLst>
      <p:ext uri="{BB962C8B-B14F-4D97-AF65-F5344CB8AC3E}">
        <p14:creationId xmlns:p14="http://schemas.microsoft.com/office/powerpoint/2010/main" val="331773721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5</a:t>
            </a:fld>
            <a:endParaRPr lang="en-GB"/>
          </a:p>
        </p:txBody>
      </p:sp>
    </p:spTree>
    <p:extLst>
      <p:ext uri="{BB962C8B-B14F-4D97-AF65-F5344CB8AC3E}">
        <p14:creationId xmlns:p14="http://schemas.microsoft.com/office/powerpoint/2010/main" val="6545037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6</a:t>
            </a:fld>
            <a:endParaRPr lang="en-GB"/>
          </a:p>
        </p:txBody>
      </p:sp>
    </p:spTree>
    <p:extLst>
      <p:ext uri="{BB962C8B-B14F-4D97-AF65-F5344CB8AC3E}">
        <p14:creationId xmlns:p14="http://schemas.microsoft.com/office/powerpoint/2010/main" val="222645525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7</a:t>
            </a:fld>
            <a:endParaRPr lang="en-GB"/>
          </a:p>
        </p:txBody>
      </p:sp>
    </p:spTree>
    <p:extLst>
      <p:ext uri="{BB962C8B-B14F-4D97-AF65-F5344CB8AC3E}">
        <p14:creationId xmlns:p14="http://schemas.microsoft.com/office/powerpoint/2010/main" val="77565542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0" dirty="0"/>
          </a:p>
        </p:txBody>
      </p:sp>
      <p:sp>
        <p:nvSpPr>
          <p:cNvPr id="4" name="Slide Number Placeholder 3"/>
          <p:cNvSpPr>
            <a:spLocks noGrp="1"/>
          </p:cNvSpPr>
          <p:nvPr>
            <p:ph type="sldNum" sz="quarter" idx="5"/>
          </p:nvPr>
        </p:nvSpPr>
        <p:spPr/>
        <p:txBody>
          <a:bodyPr/>
          <a:lstStyle/>
          <a:p>
            <a:fld id="{1FD43D11-169C-403B-AE90-DBA81AF33F77}" type="slidenum">
              <a:rPr lang="en-GB" smtClean="0"/>
              <a:t>8</a:t>
            </a:fld>
            <a:endParaRPr lang="en-GB"/>
          </a:p>
        </p:txBody>
      </p:sp>
    </p:spTree>
    <p:extLst>
      <p:ext uri="{BB962C8B-B14F-4D97-AF65-F5344CB8AC3E}">
        <p14:creationId xmlns:p14="http://schemas.microsoft.com/office/powerpoint/2010/main" val="250998013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endParaRPr lang="en-GB" b="0" i="0" dirty="0">
              <a:solidFill>
                <a:srgbClr val="4A5078"/>
              </a:solidFill>
              <a:effectLst/>
              <a:latin typeface="Inter"/>
            </a:endParaRPr>
          </a:p>
        </p:txBody>
      </p:sp>
      <p:sp>
        <p:nvSpPr>
          <p:cNvPr id="4" name="Slide Number Placeholder 3"/>
          <p:cNvSpPr>
            <a:spLocks noGrp="1"/>
          </p:cNvSpPr>
          <p:nvPr>
            <p:ph type="sldNum" sz="quarter" idx="5"/>
          </p:nvPr>
        </p:nvSpPr>
        <p:spPr/>
        <p:txBody>
          <a:bodyPr/>
          <a:lstStyle/>
          <a:p>
            <a:fld id="{1FD43D11-169C-403B-AE90-DBA81AF33F77}" type="slidenum">
              <a:rPr lang="en-GB" smtClean="0"/>
              <a:t>9</a:t>
            </a:fld>
            <a:endParaRPr lang="en-GB"/>
          </a:p>
        </p:txBody>
      </p:sp>
    </p:spTree>
    <p:extLst>
      <p:ext uri="{BB962C8B-B14F-4D97-AF65-F5344CB8AC3E}">
        <p14:creationId xmlns:p14="http://schemas.microsoft.com/office/powerpoint/2010/main" val="95006448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1" algn="just">
              <a:buFont typeface="Courier New" panose="02070309020205020404" pitchFamily="49" charset="0"/>
              <a:buNone/>
            </a:pPr>
            <a:endParaRPr lang="en-US" sz="1200" dirty="0">
              <a:solidFill>
                <a:srgbClr val="333333"/>
              </a:solidFill>
              <a:latin typeface="Calibri"/>
              <a:ea typeface="Source Sans Pro"/>
              <a:cs typeface="Calibri"/>
            </a:endParaRPr>
          </a:p>
        </p:txBody>
      </p:sp>
      <p:sp>
        <p:nvSpPr>
          <p:cNvPr id="4" name="Slide Number Placeholder 3"/>
          <p:cNvSpPr>
            <a:spLocks noGrp="1"/>
          </p:cNvSpPr>
          <p:nvPr>
            <p:ph type="sldNum" sz="quarter" idx="5"/>
          </p:nvPr>
        </p:nvSpPr>
        <p:spPr/>
        <p:txBody>
          <a:bodyPr/>
          <a:lstStyle/>
          <a:p>
            <a:fld id="{1FD43D11-169C-403B-AE90-DBA81AF33F77}" type="slidenum">
              <a:rPr lang="en-GB" smtClean="0"/>
              <a:t>10</a:t>
            </a:fld>
            <a:endParaRPr lang="en-GB"/>
          </a:p>
        </p:txBody>
      </p:sp>
    </p:spTree>
    <p:extLst>
      <p:ext uri="{BB962C8B-B14F-4D97-AF65-F5344CB8AC3E}">
        <p14:creationId xmlns:p14="http://schemas.microsoft.com/office/powerpoint/2010/main" val="282273081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buFont typeface="Courier New" panose="02070309020205020404" pitchFamily="49" charset="0"/>
              <a:buNone/>
            </a:pPr>
            <a:endParaRPr lang="en-US" sz="1200" b="0" dirty="0">
              <a:solidFill>
                <a:srgbClr val="333333"/>
              </a:solidFill>
              <a:latin typeface="Calibri"/>
              <a:ea typeface="Source Sans Pro"/>
              <a:cs typeface="Calibri"/>
            </a:endParaRPr>
          </a:p>
        </p:txBody>
      </p:sp>
      <p:sp>
        <p:nvSpPr>
          <p:cNvPr id="4" name="Slide Number Placeholder 3"/>
          <p:cNvSpPr>
            <a:spLocks noGrp="1"/>
          </p:cNvSpPr>
          <p:nvPr>
            <p:ph type="sldNum" sz="quarter" idx="5"/>
          </p:nvPr>
        </p:nvSpPr>
        <p:spPr/>
        <p:txBody>
          <a:bodyPr/>
          <a:lstStyle/>
          <a:p>
            <a:fld id="{1FD43D11-169C-403B-AE90-DBA81AF33F77}" type="slidenum">
              <a:rPr lang="en-GB" smtClean="0"/>
              <a:t>11</a:t>
            </a:fld>
            <a:endParaRPr lang="en-GB"/>
          </a:p>
        </p:txBody>
      </p:sp>
    </p:spTree>
    <p:extLst>
      <p:ext uri="{BB962C8B-B14F-4D97-AF65-F5344CB8AC3E}">
        <p14:creationId xmlns:p14="http://schemas.microsoft.com/office/powerpoint/2010/main" val="246084817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buFont typeface="Courier New" panose="02070309020205020404" pitchFamily="49" charset="0"/>
              <a:buChar char="o"/>
            </a:pPr>
            <a:endParaRPr lang="en-US" sz="1200" b="1" dirty="0">
              <a:solidFill>
                <a:srgbClr val="333333"/>
              </a:solidFill>
              <a:latin typeface="Calibri"/>
              <a:ea typeface="Source Sans Pro"/>
              <a:cs typeface="Calibri"/>
            </a:endParaRPr>
          </a:p>
        </p:txBody>
      </p:sp>
      <p:sp>
        <p:nvSpPr>
          <p:cNvPr id="4" name="Slide Number Placeholder 3"/>
          <p:cNvSpPr>
            <a:spLocks noGrp="1"/>
          </p:cNvSpPr>
          <p:nvPr>
            <p:ph type="sldNum" sz="quarter" idx="5"/>
          </p:nvPr>
        </p:nvSpPr>
        <p:spPr/>
        <p:txBody>
          <a:bodyPr/>
          <a:lstStyle/>
          <a:p>
            <a:fld id="{1FD43D11-169C-403B-AE90-DBA81AF33F77}" type="slidenum">
              <a:rPr lang="en-GB" smtClean="0"/>
              <a:t>12</a:t>
            </a:fld>
            <a:endParaRPr lang="en-GB"/>
          </a:p>
        </p:txBody>
      </p:sp>
    </p:spTree>
    <p:extLst>
      <p:ext uri="{BB962C8B-B14F-4D97-AF65-F5344CB8AC3E}">
        <p14:creationId xmlns:p14="http://schemas.microsoft.com/office/powerpoint/2010/main" val="192837840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buFont typeface="Courier New" panose="02070309020205020404" pitchFamily="49" charset="0"/>
              <a:buNone/>
            </a:pPr>
            <a:endParaRPr lang="en-US" sz="1200" b="1" dirty="0">
              <a:solidFill>
                <a:srgbClr val="333333"/>
              </a:solidFill>
              <a:latin typeface="Calibri"/>
              <a:ea typeface="Source Sans Pro"/>
              <a:cs typeface="Calibri"/>
            </a:endParaRPr>
          </a:p>
        </p:txBody>
      </p:sp>
      <p:sp>
        <p:nvSpPr>
          <p:cNvPr id="4" name="Slide Number Placeholder 3"/>
          <p:cNvSpPr>
            <a:spLocks noGrp="1"/>
          </p:cNvSpPr>
          <p:nvPr>
            <p:ph type="sldNum" sz="quarter" idx="5"/>
          </p:nvPr>
        </p:nvSpPr>
        <p:spPr/>
        <p:txBody>
          <a:bodyPr/>
          <a:lstStyle/>
          <a:p>
            <a:fld id="{1FD43D11-169C-403B-AE90-DBA81AF33F77}" type="slidenum">
              <a:rPr lang="en-GB" smtClean="0"/>
              <a:t>13</a:t>
            </a:fld>
            <a:endParaRPr lang="en-GB"/>
          </a:p>
        </p:txBody>
      </p:sp>
    </p:spTree>
    <p:extLst>
      <p:ext uri="{BB962C8B-B14F-4D97-AF65-F5344CB8AC3E}">
        <p14:creationId xmlns:p14="http://schemas.microsoft.com/office/powerpoint/2010/main" val="416847620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buFont typeface="Courier New" panose="02070309020205020404" pitchFamily="49" charset="0"/>
              <a:buNone/>
            </a:pPr>
            <a:endParaRPr lang="en-GB" sz="1200" b="1" dirty="0">
              <a:solidFill>
                <a:srgbClr val="333333"/>
              </a:solidFill>
              <a:latin typeface="Calibri"/>
              <a:ea typeface="Source Sans Pro"/>
              <a:cs typeface="Calibri"/>
            </a:endParaRPr>
          </a:p>
        </p:txBody>
      </p:sp>
      <p:sp>
        <p:nvSpPr>
          <p:cNvPr id="4" name="Slide Number Placeholder 3"/>
          <p:cNvSpPr>
            <a:spLocks noGrp="1"/>
          </p:cNvSpPr>
          <p:nvPr>
            <p:ph type="sldNum" sz="quarter" idx="5"/>
          </p:nvPr>
        </p:nvSpPr>
        <p:spPr/>
        <p:txBody>
          <a:bodyPr/>
          <a:lstStyle/>
          <a:p>
            <a:fld id="{1FD43D11-169C-403B-AE90-DBA81AF33F77}" type="slidenum">
              <a:rPr lang="en-GB" smtClean="0"/>
              <a:t>14</a:t>
            </a:fld>
            <a:endParaRPr lang="en-GB"/>
          </a:p>
        </p:txBody>
      </p:sp>
    </p:spTree>
    <p:extLst>
      <p:ext uri="{BB962C8B-B14F-4D97-AF65-F5344CB8AC3E}">
        <p14:creationId xmlns:p14="http://schemas.microsoft.com/office/powerpoint/2010/main" val="74287100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buFont typeface="Courier New" panose="02070309020205020404" pitchFamily="49" charset="0"/>
              <a:buNone/>
            </a:pPr>
            <a:endParaRPr lang="en-US" sz="1200" b="1" dirty="0">
              <a:solidFill>
                <a:srgbClr val="333333"/>
              </a:solidFill>
              <a:latin typeface="Calibri"/>
              <a:ea typeface="Source Sans Pro"/>
              <a:cs typeface="Calibri"/>
            </a:endParaRPr>
          </a:p>
        </p:txBody>
      </p:sp>
      <p:sp>
        <p:nvSpPr>
          <p:cNvPr id="4" name="Slide Number Placeholder 3"/>
          <p:cNvSpPr>
            <a:spLocks noGrp="1"/>
          </p:cNvSpPr>
          <p:nvPr>
            <p:ph type="sldNum" sz="quarter" idx="5"/>
          </p:nvPr>
        </p:nvSpPr>
        <p:spPr/>
        <p:txBody>
          <a:bodyPr/>
          <a:lstStyle/>
          <a:p>
            <a:fld id="{1FD43D11-169C-403B-AE90-DBA81AF33F77}" type="slidenum">
              <a:rPr lang="en-GB" smtClean="0"/>
              <a:t>15</a:t>
            </a:fld>
            <a:endParaRPr lang="en-GB"/>
          </a:p>
        </p:txBody>
      </p:sp>
    </p:spTree>
    <p:extLst>
      <p:ext uri="{BB962C8B-B14F-4D97-AF65-F5344CB8AC3E}">
        <p14:creationId xmlns:p14="http://schemas.microsoft.com/office/powerpoint/2010/main" val="135336805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buFont typeface="Courier New" panose="02070309020205020404" pitchFamily="49" charset="0"/>
              <a:buNone/>
            </a:pPr>
            <a:endParaRPr lang="en-GB" sz="1200" b="0" dirty="0">
              <a:solidFill>
                <a:srgbClr val="333333"/>
              </a:solidFill>
              <a:latin typeface="Calibri"/>
              <a:ea typeface="Source Sans Pro"/>
              <a:cs typeface="Calibri"/>
            </a:endParaRPr>
          </a:p>
        </p:txBody>
      </p:sp>
      <p:sp>
        <p:nvSpPr>
          <p:cNvPr id="4" name="Slide Number Placeholder 3"/>
          <p:cNvSpPr>
            <a:spLocks noGrp="1"/>
          </p:cNvSpPr>
          <p:nvPr>
            <p:ph type="sldNum" sz="quarter" idx="5"/>
          </p:nvPr>
        </p:nvSpPr>
        <p:spPr/>
        <p:txBody>
          <a:bodyPr/>
          <a:lstStyle/>
          <a:p>
            <a:fld id="{1FD43D11-169C-403B-AE90-DBA81AF33F77}" type="slidenum">
              <a:rPr lang="en-GB" smtClean="0"/>
              <a:t>16</a:t>
            </a:fld>
            <a:endParaRPr lang="en-GB"/>
          </a:p>
        </p:txBody>
      </p:sp>
    </p:spTree>
    <p:extLst>
      <p:ext uri="{BB962C8B-B14F-4D97-AF65-F5344CB8AC3E}">
        <p14:creationId xmlns:p14="http://schemas.microsoft.com/office/powerpoint/2010/main" val="364354473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buFont typeface="Courier New" panose="02070309020205020404" pitchFamily="49" charset="0"/>
              <a:buNone/>
            </a:pPr>
            <a:endParaRPr lang="en-US" sz="1200" b="0" dirty="0">
              <a:solidFill>
                <a:srgbClr val="333333"/>
              </a:solidFill>
              <a:latin typeface="Calibri"/>
              <a:ea typeface="Source Sans Pro"/>
              <a:cs typeface="Calibri"/>
            </a:endParaRPr>
          </a:p>
        </p:txBody>
      </p:sp>
      <p:sp>
        <p:nvSpPr>
          <p:cNvPr id="4" name="Slide Number Placeholder 3"/>
          <p:cNvSpPr>
            <a:spLocks noGrp="1"/>
          </p:cNvSpPr>
          <p:nvPr>
            <p:ph type="sldNum" sz="quarter" idx="5"/>
          </p:nvPr>
        </p:nvSpPr>
        <p:spPr/>
        <p:txBody>
          <a:bodyPr/>
          <a:lstStyle/>
          <a:p>
            <a:fld id="{1FD43D11-169C-403B-AE90-DBA81AF33F77}" type="slidenum">
              <a:rPr lang="en-GB" smtClean="0"/>
              <a:t>17</a:t>
            </a:fld>
            <a:endParaRPr lang="en-GB"/>
          </a:p>
        </p:txBody>
      </p:sp>
    </p:spTree>
    <p:extLst>
      <p:ext uri="{BB962C8B-B14F-4D97-AF65-F5344CB8AC3E}">
        <p14:creationId xmlns:p14="http://schemas.microsoft.com/office/powerpoint/2010/main" val="303454635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buFont typeface="Courier New" panose="02070309020205020404" pitchFamily="49" charset="0"/>
              <a:buNone/>
            </a:pPr>
            <a:endParaRPr lang="en-US" sz="1200" b="0" dirty="0">
              <a:solidFill>
                <a:srgbClr val="333333"/>
              </a:solidFill>
              <a:latin typeface="Calibri"/>
              <a:ea typeface="Source Sans Pro"/>
              <a:cs typeface="Calibri"/>
            </a:endParaRPr>
          </a:p>
        </p:txBody>
      </p:sp>
      <p:sp>
        <p:nvSpPr>
          <p:cNvPr id="4" name="Slide Number Placeholder 3"/>
          <p:cNvSpPr>
            <a:spLocks noGrp="1"/>
          </p:cNvSpPr>
          <p:nvPr>
            <p:ph type="sldNum" sz="quarter" idx="5"/>
          </p:nvPr>
        </p:nvSpPr>
        <p:spPr/>
        <p:txBody>
          <a:bodyPr/>
          <a:lstStyle/>
          <a:p>
            <a:fld id="{1FD43D11-169C-403B-AE90-DBA81AF33F77}" type="slidenum">
              <a:rPr lang="en-GB" smtClean="0"/>
              <a:t>18</a:t>
            </a:fld>
            <a:endParaRPr lang="en-GB"/>
          </a:p>
        </p:txBody>
      </p:sp>
    </p:spTree>
    <p:extLst>
      <p:ext uri="{BB962C8B-B14F-4D97-AF65-F5344CB8AC3E}">
        <p14:creationId xmlns:p14="http://schemas.microsoft.com/office/powerpoint/2010/main" val="266011651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buFont typeface="Courier New" panose="02070309020205020404" pitchFamily="49" charset="0"/>
              <a:buNone/>
            </a:pPr>
            <a:endParaRPr lang="en-US" sz="1200" b="0" dirty="0">
              <a:solidFill>
                <a:srgbClr val="333333"/>
              </a:solidFill>
              <a:latin typeface="Calibri"/>
              <a:ea typeface="Source Sans Pro"/>
              <a:cs typeface="Calibri"/>
            </a:endParaRPr>
          </a:p>
        </p:txBody>
      </p:sp>
      <p:sp>
        <p:nvSpPr>
          <p:cNvPr id="4" name="Slide Number Placeholder 3"/>
          <p:cNvSpPr>
            <a:spLocks noGrp="1"/>
          </p:cNvSpPr>
          <p:nvPr>
            <p:ph type="sldNum" sz="quarter" idx="5"/>
          </p:nvPr>
        </p:nvSpPr>
        <p:spPr/>
        <p:txBody>
          <a:bodyPr/>
          <a:lstStyle/>
          <a:p>
            <a:fld id="{1FD43D11-169C-403B-AE90-DBA81AF33F77}" type="slidenum">
              <a:rPr lang="en-GB" smtClean="0"/>
              <a:t>19</a:t>
            </a:fld>
            <a:endParaRPr lang="en-GB"/>
          </a:p>
        </p:txBody>
      </p:sp>
    </p:spTree>
    <p:extLst>
      <p:ext uri="{BB962C8B-B14F-4D97-AF65-F5344CB8AC3E}">
        <p14:creationId xmlns:p14="http://schemas.microsoft.com/office/powerpoint/2010/main" val="234734781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buFont typeface="Courier New" panose="02070309020205020404" pitchFamily="49" charset="0"/>
              <a:buNone/>
            </a:pPr>
            <a:endParaRPr lang="en-US" sz="1200" b="1" dirty="0">
              <a:solidFill>
                <a:srgbClr val="333333"/>
              </a:solidFill>
              <a:latin typeface="Calibri"/>
              <a:ea typeface="Source Sans Pro"/>
              <a:cs typeface="Calibri"/>
            </a:endParaRPr>
          </a:p>
        </p:txBody>
      </p:sp>
      <p:sp>
        <p:nvSpPr>
          <p:cNvPr id="4" name="Slide Number Placeholder 3"/>
          <p:cNvSpPr>
            <a:spLocks noGrp="1"/>
          </p:cNvSpPr>
          <p:nvPr>
            <p:ph type="sldNum" sz="quarter" idx="5"/>
          </p:nvPr>
        </p:nvSpPr>
        <p:spPr/>
        <p:txBody>
          <a:bodyPr/>
          <a:lstStyle/>
          <a:p>
            <a:fld id="{1FD43D11-169C-403B-AE90-DBA81AF33F77}" type="slidenum">
              <a:rPr lang="en-GB" smtClean="0"/>
              <a:t>20</a:t>
            </a:fld>
            <a:endParaRPr lang="en-GB"/>
          </a:p>
        </p:txBody>
      </p:sp>
    </p:spTree>
    <p:extLst>
      <p:ext uri="{BB962C8B-B14F-4D97-AF65-F5344CB8AC3E}">
        <p14:creationId xmlns:p14="http://schemas.microsoft.com/office/powerpoint/2010/main" val="59069800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0" indent="0" algn="just">
              <a:spcBef>
                <a:spcPts val="1000"/>
              </a:spcBef>
              <a:buFont typeface="Courier New" panose="02070309020205020404" pitchFamily="49" charset="0"/>
              <a:buNone/>
            </a:pPr>
            <a:endParaRPr lang="en-US" sz="1200" b="1" dirty="0">
              <a:solidFill>
                <a:srgbClr val="333333"/>
              </a:solidFill>
              <a:latin typeface="Calibri"/>
              <a:ea typeface="Source Sans Pro"/>
              <a:cs typeface="Calibri"/>
            </a:endParaRPr>
          </a:p>
        </p:txBody>
      </p:sp>
      <p:sp>
        <p:nvSpPr>
          <p:cNvPr id="4" name="Slide Number Placeholder 3"/>
          <p:cNvSpPr>
            <a:spLocks noGrp="1"/>
          </p:cNvSpPr>
          <p:nvPr>
            <p:ph type="sldNum" sz="quarter" idx="5"/>
          </p:nvPr>
        </p:nvSpPr>
        <p:spPr/>
        <p:txBody>
          <a:bodyPr/>
          <a:lstStyle/>
          <a:p>
            <a:fld id="{1FD43D11-169C-403B-AE90-DBA81AF33F77}" type="slidenum">
              <a:rPr lang="en-GB" smtClean="0"/>
              <a:t>21</a:t>
            </a:fld>
            <a:endParaRPr lang="en-GB"/>
          </a:p>
        </p:txBody>
      </p:sp>
    </p:spTree>
    <p:extLst>
      <p:ext uri="{BB962C8B-B14F-4D97-AF65-F5344CB8AC3E}">
        <p14:creationId xmlns:p14="http://schemas.microsoft.com/office/powerpoint/2010/main" val="398497248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0" indent="0" algn="just">
              <a:spcBef>
                <a:spcPts val="1000"/>
              </a:spcBef>
              <a:buFont typeface="Courier New" panose="02070309020205020404" pitchFamily="49" charset="0"/>
              <a:buNone/>
            </a:pPr>
            <a:endParaRPr lang="en-US" sz="1200" b="1" dirty="0">
              <a:solidFill>
                <a:srgbClr val="333333"/>
              </a:solidFill>
              <a:latin typeface="Calibri"/>
              <a:ea typeface="Source Sans Pro"/>
              <a:cs typeface="Calibri"/>
            </a:endParaRPr>
          </a:p>
        </p:txBody>
      </p:sp>
      <p:sp>
        <p:nvSpPr>
          <p:cNvPr id="4" name="Slide Number Placeholder 3"/>
          <p:cNvSpPr>
            <a:spLocks noGrp="1"/>
          </p:cNvSpPr>
          <p:nvPr>
            <p:ph type="sldNum" sz="quarter" idx="5"/>
          </p:nvPr>
        </p:nvSpPr>
        <p:spPr/>
        <p:txBody>
          <a:bodyPr/>
          <a:lstStyle/>
          <a:p>
            <a:fld id="{1FD43D11-169C-403B-AE90-DBA81AF33F77}" type="slidenum">
              <a:rPr lang="en-GB" smtClean="0"/>
              <a:t>22</a:t>
            </a:fld>
            <a:endParaRPr lang="en-GB"/>
          </a:p>
        </p:txBody>
      </p:sp>
    </p:spTree>
    <p:extLst>
      <p:ext uri="{BB962C8B-B14F-4D97-AF65-F5344CB8AC3E}">
        <p14:creationId xmlns:p14="http://schemas.microsoft.com/office/powerpoint/2010/main" val="44110399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0" indent="0" algn="just">
              <a:spcBef>
                <a:spcPts val="1000"/>
              </a:spcBef>
              <a:buFont typeface="Courier New" panose="02070309020205020404" pitchFamily="49" charset="0"/>
              <a:buNone/>
            </a:pPr>
            <a:endParaRPr lang="en-US" sz="1200" b="1" dirty="0">
              <a:solidFill>
                <a:srgbClr val="333333"/>
              </a:solidFill>
              <a:latin typeface="Calibri"/>
              <a:ea typeface="Source Sans Pro"/>
              <a:cs typeface="Calibri"/>
            </a:endParaRPr>
          </a:p>
        </p:txBody>
      </p:sp>
      <p:sp>
        <p:nvSpPr>
          <p:cNvPr id="4" name="Slide Number Placeholder 3"/>
          <p:cNvSpPr>
            <a:spLocks noGrp="1"/>
          </p:cNvSpPr>
          <p:nvPr>
            <p:ph type="sldNum" sz="quarter" idx="5"/>
          </p:nvPr>
        </p:nvSpPr>
        <p:spPr/>
        <p:txBody>
          <a:bodyPr/>
          <a:lstStyle/>
          <a:p>
            <a:fld id="{1FD43D11-169C-403B-AE90-DBA81AF33F77}" type="slidenum">
              <a:rPr lang="en-GB" smtClean="0"/>
              <a:t>23</a:t>
            </a:fld>
            <a:endParaRPr lang="en-GB"/>
          </a:p>
        </p:txBody>
      </p:sp>
    </p:spTree>
    <p:extLst>
      <p:ext uri="{BB962C8B-B14F-4D97-AF65-F5344CB8AC3E}">
        <p14:creationId xmlns:p14="http://schemas.microsoft.com/office/powerpoint/2010/main" val="161049928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lvl="1" algn="just">
              <a:spcBef>
                <a:spcPts val="1000"/>
              </a:spcBef>
              <a:buFont typeface="Courier New" panose="02070309020205020404" pitchFamily="49" charset="0"/>
              <a:buNone/>
            </a:pPr>
            <a:endParaRPr lang="en-US" sz="1200" b="1" dirty="0">
              <a:solidFill>
                <a:srgbClr val="333333"/>
              </a:solidFill>
              <a:latin typeface="Calibri"/>
              <a:ea typeface="Source Sans Pro"/>
              <a:cs typeface="Calibri"/>
            </a:endParaRPr>
          </a:p>
        </p:txBody>
      </p:sp>
      <p:sp>
        <p:nvSpPr>
          <p:cNvPr id="4" name="Slide Number Placeholder 3"/>
          <p:cNvSpPr>
            <a:spLocks noGrp="1"/>
          </p:cNvSpPr>
          <p:nvPr>
            <p:ph type="sldNum" sz="quarter" idx="5"/>
          </p:nvPr>
        </p:nvSpPr>
        <p:spPr/>
        <p:txBody>
          <a:bodyPr/>
          <a:lstStyle/>
          <a:p>
            <a:fld id="{1FD43D11-169C-403B-AE90-DBA81AF33F77}" type="slidenum">
              <a:rPr lang="en-GB" smtClean="0"/>
              <a:t>24</a:t>
            </a:fld>
            <a:endParaRPr lang="en-GB"/>
          </a:p>
        </p:txBody>
      </p:sp>
    </p:spTree>
    <p:extLst>
      <p:ext uri="{BB962C8B-B14F-4D97-AF65-F5344CB8AC3E}">
        <p14:creationId xmlns:p14="http://schemas.microsoft.com/office/powerpoint/2010/main" val="15105278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lvl="1" algn="just">
              <a:spcBef>
                <a:spcPts val="1000"/>
              </a:spcBef>
              <a:buFont typeface="Courier New" panose="02070309020205020404" pitchFamily="49" charset="0"/>
              <a:buNone/>
            </a:pPr>
            <a:endParaRPr lang="en-US" sz="1200" b="1" dirty="0">
              <a:solidFill>
                <a:srgbClr val="333333"/>
              </a:solidFill>
              <a:latin typeface="Calibri"/>
              <a:ea typeface="Source Sans Pro"/>
              <a:cs typeface="Calibri"/>
            </a:endParaRPr>
          </a:p>
        </p:txBody>
      </p:sp>
      <p:sp>
        <p:nvSpPr>
          <p:cNvPr id="4" name="Slide Number Placeholder 3"/>
          <p:cNvSpPr>
            <a:spLocks noGrp="1"/>
          </p:cNvSpPr>
          <p:nvPr>
            <p:ph type="sldNum" sz="quarter" idx="5"/>
          </p:nvPr>
        </p:nvSpPr>
        <p:spPr/>
        <p:txBody>
          <a:bodyPr/>
          <a:lstStyle/>
          <a:p>
            <a:fld id="{1FD43D11-169C-403B-AE90-DBA81AF33F77}" type="slidenum">
              <a:rPr lang="en-GB" smtClean="0"/>
              <a:t>25</a:t>
            </a:fld>
            <a:endParaRPr lang="en-GB"/>
          </a:p>
        </p:txBody>
      </p:sp>
    </p:spTree>
    <p:extLst>
      <p:ext uri="{BB962C8B-B14F-4D97-AF65-F5344CB8AC3E}">
        <p14:creationId xmlns:p14="http://schemas.microsoft.com/office/powerpoint/2010/main" val="313233218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0" indent="0" algn="just">
              <a:spcBef>
                <a:spcPts val="1000"/>
              </a:spcBef>
              <a:buFont typeface="Courier New" panose="02070309020205020404" pitchFamily="49" charset="0"/>
              <a:buNone/>
            </a:pPr>
            <a:endParaRPr lang="en-US" sz="1200" b="0" dirty="0">
              <a:solidFill>
                <a:srgbClr val="333333"/>
              </a:solidFill>
              <a:latin typeface="Calibri"/>
              <a:ea typeface="Source Sans Pro"/>
              <a:cs typeface="Calibri"/>
            </a:endParaRPr>
          </a:p>
        </p:txBody>
      </p:sp>
      <p:sp>
        <p:nvSpPr>
          <p:cNvPr id="4" name="Slide Number Placeholder 3"/>
          <p:cNvSpPr>
            <a:spLocks noGrp="1"/>
          </p:cNvSpPr>
          <p:nvPr>
            <p:ph type="sldNum" sz="quarter" idx="5"/>
          </p:nvPr>
        </p:nvSpPr>
        <p:spPr/>
        <p:txBody>
          <a:bodyPr/>
          <a:lstStyle/>
          <a:p>
            <a:fld id="{1FD43D11-169C-403B-AE90-DBA81AF33F77}" type="slidenum">
              <a:rPr lang="en-GB" smtClean="0"/>
              <a:t>26</a:t>
            </a:fld>
            <a:endParaRPr lang="en-GB"/>
          </a:p>
        </p:txBody>
      </p:sp>
    </p:spTree>
    <p:extLst>
      <p:ext uri="{BB962C8B-B14F-4D97-AF65-F5344CB8AC3E}">
        <p14:creationId xmlns:p14="http://schemas.microsoft.com/office/powerpoint/2010/main" val="176150108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0" indent="0" algn="just">
              <a:spcBef>
                <a:spcPts val="1000"/>
              </a:spcBef>
              <a:buFont typeface="Courier New" panose="02070309020205020404" pitchFamily="49" charset="0"/>
              <a:buNone/>
            </a:pPr>
            <a:endParaRPr lang="en-US" sz="1200" b="0" dirty="0">
              <a:solidFill>
                <a:srgbClr val="333333"/>
              </a:solidFill>
              <a:latin typeface="Calibri"/>
              <a:ea typeface="Source Sans Pro"/>
              <a:cs typeface="Calibri"/>
            </a:endParaRPr>
          </a:p>
        </p:txBody>
      </p:sp>
      <p:sp>
        <p:nvSpPr>
          <p:cNvPr id="4" name="Slide Number Placeholder 3"/>
          <p:cNvSpPr>
            <a:spLocks noGrp="1"/>
          </p:cNvSpPr>
          <p:nvPr>
            <p:ph type="sldNum" sz="quarter" idx="5"/>
          </p:nvPr>
        </p:nvSpPr>
        <p:spPr/>
        <p:txBody>
          <a:bodyPr/>
          <a:lstStyle/>
          <a:p>
            <a:fld id="{1FD43D11-169C-403B-AE90-DBA81AF33F77}" type="slidenum">
              <a:rPr lang="en-GB" smtClean="0"/>
              <a:t>27</a:t>
            </a:fld>
            <a:endParaRPr lang="en-GB"/>
          </a:p>
        </p:txBody>
      </p:sp>
    </p:spTree>
    <p:extLst>
      <p:ext uri="{BB962C8B-B14F-4D97-AF65-F5344CB8AC3E}">
        <p14:creationId xmlns:p14="http://schemas.microsoft.com/office/powerpoint/2010/main" val="322043747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0" indent="0" algn="just">
              <a:spcBef>
                <a:spcPts val="1000"/>
              </a:spcBef>
              <a:buFont typeface="Courier New" panose="02070309020205020404" pitchFamily="49" charset="0"/>
              <a:buNone/>
            </a:pPr>
            <a:endParaRPr lang="en-US" sz="1200" b="0" dirty="0">
              <a:solidFill>
                <a:srgbClr val="333333"/>
              </a:solidFill>
              <a:latin typeface="Calibri"/>
              <a:ea typeface="Source Sans Pro"/>
              <a:cs typeface="Calibri"/>
            </a:endParaRPr>
          </a:p>
        </p:txBody>
      </p:sp>
      <p:sp>
        <p:nvSpPr>
          <p:cNvPr id="4" name="Slide Number Placeholder 3"/>
          <p:cNvSpPr>
            <a:spLocks noGrp="1"/>
          </p:cNvSpPr>
          <p:nvPr>
            <p:ph type="sldNum" sz="quarter" idx="5"/>
          </p:nvPr>
        </p:nvSpPr>
        <p:spPr/>
        <p:txBody>
          <a:bodyPr/>
          <a:lstStyle/>
          <a:p>
            <a:fld id="{1FD43D11-169C-403B-AE90-DBA81AF33F77}" type="slidenum">
              <a:rPr lang="en-GB" smtClean="0"/>
              <a:t>28</a:t>
            </a:fld>
            <a:endParaRPr lang="en-GB"/>
          </a:p>
        </p:txBody>
      </p:sp>
    </p:spTree>
    <p:extLst>
      <p:ext uri="{BB962C8B-B14F-4D97-AF65-F5344CB8AC3E}">
        <p14:creationId xmlns:p14="http://schemas.microsoft.com/office/powerpoint/2010/main" val="251441819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0" indent="0" algn="just">
              <a:spcBef>
                <a:spcPts val="1000"/>
              </a:spcBef>
              <a:buFont typeface="Courier New" panose="02070309020205020404" pitchFamily="49" charset="0"/>
              <a:buNone/>
            </a:pPr>
            <a:endParaRPr lang="en-US" sz="1200" b="0" dirty="0">
              <a:solidFill>
                <a:srgbClr val="333333"/>
              </a:solidFill>
              <a:latin typeface="Calibri"/>
              <a:ea typeface="Source Sans Pro"/>
              <a:cs typeface="Calibri"/>
            </a:endParaRPr>
          </a:p>
        </p:txBody>
      </p:sp>
      <p:sp>
        <p:nvSpPr>
          <p:cNvPr id="4" name="Slide Number Placeholder 3"/>
          <p:cNvSpPr>
            <a:spLocks noGrp="1"/>
          </p:cNvSpPr>
          <p:nvPr>
            <p:ph type="sldNum" sz="quarter" idx="5"/>
          </p:nvPr>
        </p:nvSpPr>
        <p:spPr/>
        <p:txBody>
          <a:bodyPr/>
          <a:lstStyle/>
          <a:p>
            <a:fld id="{1FD43D11-169C-403B-AE90-DBA81AF33F77}" type="slidenum">
              <a:rPr lang="en-GB" smtClean="0"/>
              <a:t>29</a:t>
            </a:fld>
            <a:endParaRPr lang="en-GB"/>
          </a:p>
        </p:txBody>
      </p:sp>
    </p:spTree>
    <p:extLst>
      <p:ext uri="{BB962C8B-B14F-4D97-AF65-F5344CB8AC3E}">
        <p14:creationId xmlns:p14="http://schemas.microsoft.com/office/powerpoint/2010/main" val="252620353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0" indent="0" algn="just">
              <a:spcBef>
                <a:spcPts val="1000"/>
              </a:spcBef>
              <a:buFont typeface="Courier New" panose="02070309020205020404" pitchFamily="49" charset="0"/>
              <a:buNone/>
            </a:pPr>
            <a:endParaRPr lang="en-US" sz="1200" b="0" dirty="0">
              <a:solidFill>
                <a:srgbClr val="333333"/>
              </a:solidFill>
              <a:latin typeface="Calibri"/>
              <a:ea typeface="Source Sans Pro"/>
              <a:cs typeface="Calibri"/>
            </a:endParaRPr>
          </a:p>
        </p:txBody>
      </p:sp>
      <p:sp>
        <p:nvSpPr>
          <p:cNvPr id="4" name="Slide Number Placeholder 3"/>
          <p:cNvSpPr>
            <a:spLocks noGrp="1"/>
          </p:cNvSpPr>
          <p:nvPr>
            <p:ph type="sldNum" sz="quarter" idx="5"/>
          </p:nvPr>
        </p:nvSpPr>
        <p:spPr/>
        <p:txBody>
          <a:bodyPr/>
          <a:lstStyle/>
          <a:p>
            <a:fld id="{1FD43D11-169C-403B-AE90-DBA81AF33F77}" type="slidenum">
              <a:rPr lang="en-GB" smtClean="0"/>
              <a:t>30</a:t>
            </a:fld>
            <a:endParaRPr lang="en-GB"/>
          </a:p>
        </p:txBody>
      </p:sp>
    </p:spTree>
    <p:extLst>
      <p:ext uri="{BB962C8B-B14F-4D97-AF65-F5344CB8AC3E}">
        <p14:creationId xmlns:p14="http://schemas.microsoft.com/office/powerpoint/2010/main" val="408699088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31</a:t>
            </a:fld>
            <a:endParaRPr lang="en-GB"/>
          </a:p>
        </p:txBody>
      </p:sp>
    </p:spTree>
    <p:extLst>
      <p:ext uri="{BB962C8B-B14F-4D97-AF65-F5344CB8AC3E}">
        <p14:creationId xmlns:p14="http://schemas.microsoft.com/office/powerpoint/2010/main" val="4129528739"/>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FD43D11-169C-403B-AE90-DBA81AF33F77}" type="slidenum">
              <a:rPr lang="en-GB" smtClean="0"/>
              <a:t>32</a:t>
            </a:fld>
            <a:endParaRPr lang="en-GB"/>
          </a:p>
        </p:txBody>
      </p:sp>
    </p:spTree>
    <p:extLst>
      <p:ext uri="{BB962C8B-B14F-4D97-AF65-F5344CB8AC3E}">
        <p14:creationId xmlns:p14="http://schemas.microsoft.com/office/powerpoint/2010/main" val="6730035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2232359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6570406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5363690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BAABAF2-22C1-AC4B-8333-FD1A2385CB98}"/>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BDBEAAAA-701D-1142-BD3E-4627645949BB}"/>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287956795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3.xml"/><Relationship Id="rId1" Type="http://schemas.openxmlformats.org/officeDocument/2006/relationships/slideLayout" Target="../slideLayouts/slideLayout3.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4.xml"/><Relationship Id="rId1"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257813984"/>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10;&#10;Description automatically generated with medium confidence">
            <a:extLst>
              <a:ext uri="{FF2B5EF4-FFF2-40B4-BE49-F238E27FC236}">
                <a16:creationId xmlns:a16="http://schemas.microsoft.com/office/drawing/2014/main" id="{4939C035-3B3A-3141-87AF-3CED54A86634}"/>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118905666"/>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1072181288"/>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251BAB70-5F78-8E45-BF3D-7FB372DD419C}"/>
              </a:ext>
            </a:extLst>
          </p:cNvPr>
          <p:cNvPicPr>
            <a:picLocks noChangeAspect="1"/>
          </p:cNvPicPr>
          <p:nvPr userDrawn="1"/>
        </p:nvPicPr>
        <p:blipFill>
          <a:blip r:embed="rId3"/>
          <a:stretch>
            <a:fillRect/>
          </a:stretch>
        </p:blipFill>
        <p:spPr>
          <a:xfrm>
            <a:off x="0" y="0"/>
            <a:ext cx="12192000" cy="6858000"/>
          </a:xfrm>
          <a:prstGeom prst="rect">
            <a:avLst/>
          </a:prstGeom>
        </p:spPr>
      </p:pic>
      <p:sp>
        <p:nvSpPr>
          <p:cNvPr id="9" name="Text Placeholder 2">
            <a:extLst>
              <a:ext uri="{FF2B5EF4-FFF2-40B4-BE49-F238E27FC236}">
                <a16:creationId xmlns:a16="http://schemas.microsoft.com/office/drawing/2014/main" id="{5E0E4F28-8131-874E-B467-742C87EEE44C}"/>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393168259"/>
      </p:ext>
    </p:extLst>
  </p:cSld>
  <p:clrMap bg1="lt1" tx1="dk1" bg2="lt2" tx2="dk2" accent1="accent1" accent2="accent2" accent3="accent3" accent4="accent4" accent5="accent5" accent6="accent6" hlink="hlink" folHlink="folHlink"/>
  <p:sldLayoutIdLst>
    <p:sldLayoutId id="2147483683"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7" Type="http://schemas.openxmlformats.org/officeDocument/2006/relationships/image" Target="../media/image11.sv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10.png"/><Relationship Id="rId5" Type="http://schemas.openxmlformats.org/officeDocument/2006/relationships/image" Target="../media/image9.svg"/><Relationship Id="rId4" Type="http://schemas.openxmlformats.org/officeDocument/2006/relationships/image" Target="../media/image8.png"/></Relationships>
</file>

<file path=ppt/slides/_rels/slide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13.sv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17.svg"/><Relationship Id="rId5" Type="http://schemas.openxmlformats.org/officeDocument/2006/relationships/image" Target="../media/image16.png"/><Relationship Id="rId10" Type="http://schemas.openxmlformats.org/officeDocument/2006/relationships/image" Target="../media/image21.svg"/><Relationship Id="rId4" Type="http://schemas.openxmlformats.org/officeDocument/2006/relationships/image" Target="../media/image15.svg"/><Relationship Id="rId9" Type="http://schemas.openxmlformats.org/officeDocument/2006/relationships/image" Target="../media/image20.png"/></Relationships>
</file>

<file path=ppt/slides/_rels/slide9.xml.rels><?xml version="1.0" encoding="UTF-8" standalone="yes"?>
<Relationships xmlns="http://schemas.openxmlformats.org/package/2006/relationships"><Relationship Id="rId8" Type="http://schemas.openxmlformats.org/officeDocument/2006/relationships/image" Target="../media/image27.png"/><Relationship Id="rId13" Type="http://schemas.openxmlformats.org/officeDocument/2006/relationships/image" Target="../media/image32.png"/><Relationship Id="rId3" Type="http://schemas.openxmlformats.org/officeDocument/2006/relationships/image" Target="../media/image22.png"/><Relationship Id="rId7" Type="http://schemas.openxmlformats.org/officeDocument/2006/relationships/image" Target="../media/image26.svg"/><Relationship Id="rId12" Type="http://schemas.openxmlformats.org/officeDocument/2006/relationships/image" Target="../media/image31.pn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25.png"/><Relationship Id="rId11" Type="http://schemas.openxmlformats.org/officeDocument/2006/relationships/image" Target="../media/image30.png"/><Relationship Id="rId5" Type="http://schemas.openxmlformats.org/officeDocument/2006/relationships/image" Target="../media/image24.png"/><Relationship Id="rId10" Type="http://schemas.openxmlformats.org/officeDocument/2006/relationships/image" Target="../media/image29.png"/><Relationship Id="rId4" Type="http://schemas.openxmlformats.org/officeDocument/2006/relationships/image" Target="../media/image23.svg"/><Relationship Id="rId9" Type="http://schemas.openxmlformats.org/officeDocument/2006/relationships/image" Target="../media/image28.sv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openxmlformats.org/officeDocument/2006/relationships/image" Target="../media/image35.png"/><Relationship Id="rId3" Type="http://schemas.openxmlformats.org/officeDocument/2006/relationships/image" Target="../media/image25.png"/><Relationship Id="rId7" Type="http://schemas.openxmlformats.org/officeDocument/2006/relationships/image" Target="../media/image34.png"/><Relationship Id="rId12" Type="http://schemas.openxmlformats.org/officeDocument/2006/relationships/image" Target="../media/image39.png"/><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image" Target="../media/image33.jpg"/><Relationship Id="rId11" Type="http://schemas.openxmlformats.org/officeDocument/2006/relationships/image" Target="../media/image38.svg"/><Relationship Id="rId5" Type="http://schemas.openxmlformats.org/officeDocument/2006/relationships/image" Target="../media/image24.png"/><Relationship Id="rId10" Type="http://schemas.openxmlformats.org/officeDocument/2006/relationships/image" Target="../media/image37.png"/><Relationship Id="rId4" Type="http://schemas.openxmlformats.org/officeDocument/2006/relationships/image" Target="../media/image26.svg"/><Relationship Id="rId9" Type="http://schemas.openxmlformats.org/officeDocument/2006/relationships/image" Target="../media/image36.svg"/></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8" Type="http://schemas.openxmlformats.org/officeDocument/2006/relationships/diagramData" Target="../diagrams/data4.xml"/><Relationship Id="rId13" Type="http://schemas.openxmlformats.org/officeDocument/2006/relationships/customXml" Target="../ink/ink1.xml"/><Relationship Id="rId18" Type="http://schemas.openxmlformats.org/officeDocument/2006/relationships/image" Target="../media/image42.png"/><Relationship Id="rId3" Type="http://schemas.openxmlformats.org/officeDocument/2006/relationships/diagramData" Target="../diagrams/data3.xml"/><Relationship Id="rId7" Type="http://schemas.microsoft.com/office/2007/relationships/diagramDrawing" Target="../diagrams/drawing3.xml"/><Relationship Id="rId12" Type="http://schemas.microsoft.com/office/2007/relationships/diagramDrawing" Target="../diagrams/drawing4.xml"/><Relationship Id="rId17" Type="http://schemas.openxmlformats.org/officeDocument/2006/relationships/customXml" Target="../ink/ink3.xml"/><Relationship Id="rId2" Type="http://schemas.openxmlformats.org/officeDocument/2006/relationships/notesSlide" Target="../notesSlides/notesSlide16.xml"/><Relationship Id="rId16" Type="http://schemas.openxmlformats.org/officeDocument/2006/relationships/image" Target="../media/image41.png"/><Relationship Id="rId1" Type="http://schemas.openxmlformats.org/officeDocument/2006/relationships/slideLayout" Target="../slideLayouts/slideLayout2.xml"/><Relationship Id="rId6" Type="http://schemas.openxmlformats.org/officeDocument/2006/relationships/diagramColors" Target="../diagrams/colors3.xml"/><Relationship Id="rId11" Type="http://schemas.openxmlformats.org/officeDocument/2006/relationships/diagramColors" Target="../diagrams/colors4.xml"/><Relationship Id="rId5" Type="http://schemas.openxmlformats.org/officeDocument/2006/relationships/diagramQuickStyle" Target="../diagrams/quickStyle3.xml"/><Relationship Id="rId15" Type="http://schemas.openxmlformats.org/officeDocument/2006/relationships/customXml" Target="../ink/ink2.xml"/><Relationship Id="rId10" Type="http://schemas.openxmlformats.org/officeDocument/2006/relationships/diagramQuickStyle" Target="../diagrams/quickStyle4.xml"/><Relationship Id="rId4" Type="http://schemas.openxmlformats.org/officeDocument/2006/relationships/diagramLayout" Target="../diagrams/layout3.xml"/><Relationship Id="rId9" Type="http://schemas.openxmlformats.org/officeDocument/2006/relationships/diagramLayout" Target="../diagrams/layout4.xml"/><Relationship Id="rId14" Type="http://schemas.openxmlformats.org/officeDocument/2006/relationships/image" Target="../media/image40.png"/></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8" Type="http://schemas.openxmlformats.org/officeDocument/2006/relationships/image" Target="../media/image43.PNG"/><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 Id="rId9" Type="http://schemas.openxmlformats.org/officeDocument/2006/relationships/image" Target="../media/image44.PNG"/></Relationships>
</file>

<file path=ppt/slides/_rels/slide27.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24.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29.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25.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30.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26.xml"/><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3.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329494" y="1470581"/>
            <a:ext cx="5042202" cy="3864989"/>
          </a:xfrm>
        </p:spPr>
        <p:txBody>
          <a:bodyPr/>
          <a:lstStyle/>
          <a:p>
            <a:r>
              <a:rPr lang="en-US" sz="4000" b="1" dirty="0">
                <a:solidFill>
                  <a:schemeClr val="tx1"/>
                </a:solidFill>
                <a:effectLst>
                  <a:outerShdw blurRad="38100" dist="38100" dir="2700000" algn="tl">
                    <a:srgbClr val="000000">
                      <a:alpha val="43137"/>
                    </a:srgbClr>
                  </a:outerShdw>
                </a:effectLst>
              </a:rPr>
              <a:t>Ethical Hacking –Part 2</a:t>
            </a:r>
            <a:endParaRPr lang="en-GB" dirty="0">
              <a:solidFill>
                <a:schemeClr val="tx1"/>
              </a:solidFill>
            </a:endParaRPr>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p:txBody>
          <a:bodyPr/>
          <a:lstStyle/>
          <a:p>
            <a:endParaRPr lang="en-GB" dirty="0">
              <a:solidFill>
                <a:schemeClr val="tx1"/>
              </a:solidFill>
            </a:endParaRPr>
          </a:p>
          <a:p>
            <a:endParaRPr lang="en-GB" dirty="0">
              <a:solidFill>
                <a:schemeClr val="tx1"/>
              </a:solidFill>
            </a:endParaRPr>
          </a:p>
          <a:p>
            <a:endParaRPr lang="en-GB" dirty="0">
              <a:solidFill>
                <a:schemeClr val="tx1"/>
              </a:solidFill>
            </a:endParaRPr>
          </a:p>
          <a:p>
            <a:endParaRPr lang="en-GB" dirty="0">
              <a:solidFill>
                <a:schemeClr val="tx1"/>
              </a:solidFill>
            </a:endParaRPr>
          </a:p>
          <a:p>
            <a:r>
              <a:rPr lang="en-GB" b="1" i="1" dirty="0">
                <a:solidFill>
                  <a:schemeClr val="tx1"/>
                </a:solidFill>
              </a:rPr>
              <a:t>Advanced Cybersecurity</a:t>
            </a:r>
          </a:p>
          <a:p>
            <a:r>
              <a:rPr lang="en-GB" i="1" dirty="0">
                <a:solidFill>
                  <a:schemeClr val="tx1"/>
                </a:solidFill>
              </a:rPr>
              <a:t>(ACCB6000)</a:t>
            </a:r>
            <a:br>
              <a:rPr lang="en-GB" i="1" dirty="0">
                <a:solidFill>
                  <a:schemeClr val="tx1"/>
                </a:solidFill>
              </a:rPr>
            </a:br>
            <a:endParaRPr lang="en-GB" i="1" dirty="0">
              <a:solidFill>
                <a:schemeClr val="tx1"/>
              </a:solidFill>
            </a:endParaRPr>
          </a:p>
          <a:p>
            <a:r>
              <a:rPr lang="en-GB" dirty="0">
                <a:solidFill>
                  <a:schemeClr val="tx1"/>
                </a:solidFill>
              </a:rPr>
              <a:t>Applied Computing - WISA</a:t>
            </a:r>
          </a:p>
        </p:txBody>
      </p:sp>
      <p:pic>
        <p:nvPicPr>
          <p:cNvPr id="8" name="Picture 7" descr="Holiday Teodor the Cat">
            <a:extLst>
              <a:ext uri="{FF2B5EF4-FFF2-40B4-BE49-F238E27FC236}">
                <a16:creationId xmlns:a16="http://schemas.microsoft.com/office/drawing/2014/main" id="{B5754459-3349-48B6-AA17-020CD6D95D9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850595" y="2387930"/>
            <a:ext cx="2438400" cy="2438400"/>
          </a:xfrm>
          <a:prstGeom prst="rect">
            <a:avLst/>
          </a:prstGeom>
        </p:spPr>
      </p:pic>
      <p:pic>
        <p:nvPicPr>
          <p:cNvPr id="5" name="Picture 4">
            <a:extLst>
              <a:ext uri="{FF2B5EF4-FFF2-40B4-BE49-F238E27FC236}">
                <a16:creationId xmlns:a16="http://schemas.microsoft.com/office/drawing/2014/main" id="{5EC8F93D-4747-974D-34E0-038283FF24C1}"/>
              </a:ext>
            </a:extLst>
          </p:cNvPr>
          <p:cNvPicPr>
            <a:picLocks noChangeAspect="1"/>
          </p:cNvPicPr>
          <p:nvPr/>
        </p:nvPicPr>
        <p:blipFill>
          <a:blip r:embed="rId3"/>
          <a:stretch>
            <a:fillRect/>
          </a:stretch>
        </p:blipFill>
        <p:spPr>
          <a:xfrm>
            <a:off x="0" y="-14116"/>
            <a:ext cx="3724795" cy="1295581"/>
          </a:xfrm>
          <a:prstGeom prst="rect">
            <a:avLst/>
          </a:prstGeom>
        </p:spPr>
      </p:pic>
    </p:spTree>
    <p:extLst>
      <p:ext uri="{BB962C8B-B14F-4D97-AF65-F5344CB8AC3E}">
        <p14:creationId xmlns:p14="http://schemas.microsoft.com/office/powerpoint/2010/main" val="40596030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ED541FB8-990C-461B-8196-74E80ED40182}"/>
              </a:ext>
            </a:extLst>
          </p:cNvPr>
          <p:cNvSpPr/>
          <p:nvPr/>
        </p:nvSpPr>
        <p:spPr>
          <a:xfrm>
            <a:off x="6707863" y="585256"/>
            <a:ext cx="5152571" cy="4247317"/>
          </a:xfrm>
          <a:prstGeom prst="rect">
            <a:avLst/>
          </a:prstGeom>
        </p:spPr>
        <p:txBody>
          <a:bodyPr wrap="square">
            <a:spAutoFit/>
          </a:bodyPr>
          <a:lstStyle/>
          <a:p>
            <a:pPr algn="just">
              <a:spcBef>
                <a:spcPts val="0"/>
              </a:spcBef>
            </a:pPr>
            <a:r>
              <a:rPr lang="en-US" i="1" dirty="0"/>
              <a:t>So far, we discussed about Information security, the threats and attack vectors. In continuation to that, I hope you all have understood the hacking concepts and the reasons to stay ethical. Add more insight, we also discussed various security laws and standards. To conclude, we covered various “Risk” concepts like risk factors, cyber risk resilience in the process of enhancing security.</a:t>
            </a:r>
          </a:p>
          <a:p>
            <a:pPr algn="just">
              <a:spcBef>
                <a:spcPts val="0"/>
              </a:spcBef>
            </a:pPr>
            <a:r>
              <a:rPr lang="en-US" i="1" dirty="0"/>
              <a:t>In continuation, we discussed Footprinting concepts focusing on different methodologies like Search Engines, Google Hacking Techniques etc. giving a walkthrough on Website Footprinting, Email Footprinting, Competitive Intelligence, Network Footprinting etc.</a:t>
            </a:r>
          </a:p>
          <a:p>
            <a:pPr algn="just">
              <a:spcBef>
                <a:spcPts val="0"/>
              </a:spcBef>
            </a:pPr>
            <a:endParaRPr lang="en-US" i="1" dirty="0"/>
          </a:p>
        </p:txBody>
      </p:sp>
      <p:sp>
        <p:nvSpPr>
          <p:cNvPr id="7" name="Rectangle 6">
            <a:extLst>
              <a:ext uri="{FF2B5EF4-FFF2-40B4-BE49-F238E27FC236}">
                <a16:creationId xmlns:a16="http://schemas.microsoft.com/office/drawing/2014/main" id="{31053FD3-26EB-4589-B51D-2B58354A539D}"/>
              </a:ext>
            </a:extLst>
          </p:cNvPr>
          <p:cNvSpPr/>
          <p:nvPr/>
        </p:nvSpPr>
        <p:spPr>
          <a:xfrm>
            <a:off x="192754" y="1235289"/>
            <a:ext cx="5670997" cy="3477875"/>
          </a:xfrm>
          <a:prstGeom prst="rect">
            <a:avLst/>
          </a:prstGeom>
        </p:spPr>
        <p:txBody>
          <a:bodyPr wrap="square">
            <a:spAutoFit/>
          </a:bodyPr>
          <a:lstStyle/>
          <a:p>
            <a:pPr>
              <a:tabLst>
                <a:tab pos="4308475" algn="l"/>
                <a:tab pos="4391025" algn="l"/>
              </a:tabLst>
            </a:pPr>
            <a:r>
              <a:rPr lang="en-GB" sz="2000" b="1" i="1" dirty="0"/>
              <a:t>Previous sessions…</a:t>
            </a:r>
          </a:p>
          <a:p>
            <a:pPr marL="457200" indent="-457200">
              <a:buFont typeface="Wingdings" panose="05000000000000000000" pitchFamily="2" charset="2"/>
              <a:buChar char="Ø"/>
              <a:tabLst>
                <a:tab pos="4308475" algn="l"/>
                <a:tab pos="4391025" algn="l"/>
              </a:tabLst>
            </a:pPr>
            <a:r>
              <a:rPr lang="en-GB" sz="2000" b="1" i="1" dirty="0"/>
              <a:t>Understanding Information Security, Risks involved, assessing, managing and monitoring Risks, Cyber risk resilience</a:t>
            </a:r>
          </a:p>
          <a:p>
            <a:pPr marL="457200" indent="-457200">
              <a:buFont typeface="Wingdings" panose="05000000000000000000" pitchFamily="2" charset="2"/>
              <a:buChar char="Ø"/>
              <a:tabLst>
                <a:tab pos="4308475" algn="l"/>
                <a:tab pos="4391025" algn="l"/>
              </a:tabLst>
            </a:pPr>
            <a:r>
              <a:rPr lang="en-GB" sz="2000" b="1" i="1" dirty="0"/>
              <a:t>Purpose and role of Hackers, Penetration Testing, Various Laws and Standards</a:t>
            </a:r>
          </a:p>
          <a:p>
            <a:pPr marL="457200" indent="-457200">
              <a:buFont typeface="Wingdings" panose="05000000000000000000" pitchFamily="2" charset="2"/>
              <a:buChar char="Ø"/>
              <a:tabLst>
                <a:tab pos="4308475" algn="l"/>
                <a:tab pos="4391025" algn="l"/>
              </a:tabLst>
            </a:pPr>
            <a:r>
              <a:rPr lang="en-GB" sz="2000" b="1" i="1" dirty="0"/>
              <a:t>Understanding Footprinting and Reconnaissance Concepts, Methodology. </a:t>
            </a:r>
          </a:p>
          <a:p>
            <a:pPr marL="457200" indent="-457200">
              <a:buFont typeface="Wingdings" panose="05000000000000000000" pitchFamily="2" charset="2"/>
              <a:buChar char="Ø"/>
              <a:tabLst>
                <a:tab pos="4308475" algn="l"/>
                <a:tab pos="4391025" algn="l"/>
              </a:tabLst>
            </a:pPr>
            <a:r>
              <a:rPr lang="en-GB" sz="2000" b="1" i="1" dirty="0"/>
              <a:t>Using various Tools, Taking Countermeasures</a:t>
            </a:r>
          </a:p>
          <a:p>
            <a:pPr marL="457200" indent="-457200">
              <a:buFont typeface="Wingdings" panose="05000000000000000000" pitchFamily="2" charset="2"/>
              <a:buChar char="Ø"/>
              <a:tabLst>
                <a:tab pos="4308475" algn="l"/>
                <a:tab pos="4391025" algn="l"/>
              </a:tabLst>
            </a:pPr>
            <a:endParaRPr lang="en-GB" sz="2000" b="1" i="1" dirty="0"/>
          </a:p>
          <a:p>
            <a:pPr marL="457200" indent="-457200">
              <a:buFont typeface="Wingdings" panose="05000000000000000000" pitchFamily="2" charset="2"/>
              <a:buChar char="Ø"/>
              <a:tabLst>
                <a:tab pos="4308475" algn="l"/>
                <a:tab pos="4391025" algn="l"/>
              </a:tabLst>
            </a:pPr>
            <a:endParaRPr lang="en-GB" sz="2000" b="1" i="1" dirty="0"/>
          </a:p>
        </p:txBody>
      </p:sp>
    </p:spTree>
    <p:extLst>
      <p:ext uri="{BB962C8B-B14F-4D97-AF65-F5344CB8AC3E}">
        <p14:creationId xmlns:p14="http://schemas.microsoft.com/office/powerpoint/2010/main" val="29876125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ED541FB8-990C-461B-8196-74E80ED40182}"/>
              </a:ext>
            </a:extLst>
          </p:cNvPr>
          <p:cNvSpPr/>
          <p:nvPr/>
        </p:nvSpPr>
        <p:spPr>
          <a:xfrm>
            <a:off x="6710878" y="323768"/>
            <a:ext cx="5152571" cy="3693319"/>
          </a:xfrm>
          <a:prstGeom prst="rect">
            <a:avLst/>
          </a:prstGeom>
        </p:spPr>
        <p:txBody>
          <a:bodyPr wrap="square">
            <a:spAutoFit/>
          </a:bodyPr>
          <a:lstStyle/>
          <a:p>
            <a:pPr algn="just"/>
            <a:r>
              <a:rPr lang="en-US" i="1" dirty="0"/>
              <a:t>Continuing the earlier lecturers, we discussed on Network Scanning, different tools and methodologies used like Banner Grabbing and mitigation methods etc. following that enumeration concepts, its different tools and techniques were discussed. we continued focusing on assessing vulnerabilities within a network (either it is our target to attack or defend), different tools used to assess and techniques</a:t>
            </a:r>
          </a:p>
          <a:p>
            <a:pPr algn="just">
              <a:spcBef>
                <a:spcPts val="0"/>
              </a:spcBef>
            </a:pPr>
            <a:endParaRPr lang="en-US" i="1" dirty="0"/>
          </a:p>
          <a:p>
            <a:pPr algn="just">
              <a:spcBef>
                <a:spcPts val="0"/>
              </a:spcBef>
            </a:pPr>
            <a:r>
              <a:rPr lang="en-US" b="1" i="1" dirty="0"/>
              <a:t>During the tutorials, under isolated lab environment you might have practiced </a:t>
            </a:r>
            <a:r>
              <a:rPr lang="en-US" i="1" dirty="0"/>
              <a:t>different Footprinting, scanning, enumerating methods using various tools and assessed the </a:t>
            </a:r>
            <a:r>
              <a:rPr lang="en-US" i="1" dirty="0" err="1"/>
              <a:t>vulnerabilites</a:t>
            </a:r>
            <a:r>
              <a:rPr lang="en-US" i="1" dirty="0"/>
              <a:t>.</a:t>
            </a:r>
          </a:p>
        </p:txBody>
      </p:sp>
      <p:sp>
        <p:nvSpPr>
          <p:cNvPr id="7" name="Rectangle 6">
            <a:extLst>
              <a:ext uri="{FF2B5EF4-FFF2-40B4-BE49-F238E27FC236}">
                <a16:creationId xmlns:a16="http://schemas.microsoft.com/office/drawing/2014/main" id="{31053FD3-26EB-4589-B51D-2B58354A539D}"/>
              </a:ext>
            </a:extLst>
          </p:cNvPr>
          <p:cNvSpPr/>
          <p:nvPr/>
        </p:nvSpPr>
        <p:spPr>
          <a:xfrm>
            <a:off x="211534" y="1166916"/>
            <a:ext cx="5670997" cy="4093428"/>
          </a:xfrm>
          <a:prstGeom prst="rect">
            <a:avLst/>
          </a:prstGeom>
        </p:spPr>
        <p:txBody>
          <a:bodyPr wrap="square">
            <a:spAutoFit/>
          </a:bodyPr>
          <a:lstStyle/>
          <a:p>
            <a:pPr>
              <a:tabLst>
                <a:tab pos="4308475" algn="l"/>
                <a:tab pos="4391025" algn="l"/>
              </a:tabLst>
            </a:pPr>
            <a:r>
              <a:rPr lang="en-GB" sz="2000" b="1" i="1" dirty="0"/>
              <a:t>Previous sessions…</a:t>
            </a:r>
          </a:p>
          <a:p>
            <a:pPr>
              <a:tabLst>
                <a:tab pos="4308475" algn="l"/>
                <a:tab pos="4391025" algn="l"/>
              </a:tabLst>
            </a:pPr>
            <a:r>
              <a:rPr lang="en-GB" sz="2000" b="1" i="1" dirty="0"/>
              <a:t>Scanning and Enumeration</a:t>
            </a:r>
          </a:p>
          <a:p>
            <a:pPr marL="457200" indent="-457200">
              <a:buFont typeface="Wingdings" panose="05000000000000000000" pitchFamily="2" charset="2"/>
              <a:buChar char="Ø"/>
              <a:tabLst>
                <a:tab pos="4308475" algn="l"/>
                <a:tab pos="4391025" algn="l"/>
              </a:tabLst>
            </a:pPr>
            <a:r>
              <a:rPr lang="en-GB" sz="2000" b="1" i="1" dirty="0"/>
              <a:t>Network Scanning, Tools and Techniques</a:t>
            </a:r>
          </a:p>
          <a:p>
            <a:pPr marL="457200" indent="-457200">
              <a:buFont typeface="Wingdings" panose="05000000000000000000" pitchFamily="2" charset="2"/>
              <a:buChar char="Ø"/>
              <a:tabLst>
                <a:tab pos="4308475" algn="l"/>
                <a:tab pos="4391025" algn="l"/>
              </a:tabLst>
            </a:pPr>
            <a:r>
              <a:rPr lang="en-GB" sz="2000" b="1" i="1" dirty="0"/>
              <a:t>Banner Grabbing</a:t>
            </a:r>
          </a:p>
          <a:p>
            <a:pPr marL="457200" indent="-457200">
              <a:buFont typeface="Wingdings" panose="05000000000000000000" pitchFamily="2" charset="2"/>
              <a:buChar char="Ø"/>
              <a:tabLst>
                <a:tab pos="4308475" algn="l"/>
                <a:tab pos="4391025" algn="l"/>
              </a:tabLst>
            </a:pPr>
            <a:r>
              <a:rPr lang="en-GB" sz="2000" b="1" i="1" dirty="0"/>
              <a:t>Scanning – </a:t>
            </a:r>
            <a:r>
              <a:rPr lang="en-GB" sz="2000" b="1" i="1" dirty="0" err="1"/>
              <a:t>PenTesting</a:t>
            </a:r>
            <a:endParaRPr lang="en-GB" sz="2000" b="1" i="1" dirty="0"/>
          </a:p>
          <a:p>
            <a:pPr>
              <a:tabLst>
                <a:tab pos="4308475" algn="l"/>
                <a:tab pos="4391025" algn="l"/>
              </a:tabLst>
            </a:pPr>
            <a:r>
              <a:rPr lang="en-GB" sz="2000" b="1" i="1" dirty="0"/>
              <a:t>Enumeration </a:t>
            </a:r>
          </a:p>
          <a:p>
            <a:pPr marL="450850" lvl="1" indent="-450850">
              <a:buFont typeface="Wingdings" panose="05000000000000000000" pitchFamily="2" charset="2"/>
              <a:buChar char="Ø"/>
              <a:tabLst>
                <a:tab pos="4308475" algn="l"/>
                <a:tab pos="4391025" algn="l"/>
              </a:tabLst>
            </a:pPr>
            <a:r>
              <a:rPr lang="en-GB" sz="2000" b="1" i="1" dirty="0"/>
              <a:t>Concepts, Techniques</a:t>
            </a:r>
          </a:p>
          <a:p>
            <a:pPr marL="450850" lvl="1" indent="-450850">
              <a:buFont typeface="Wingdings" panose="05000000000000000000" pitchFamily="2" charset="2"/>
              <a:buChar char="Ø"/>
              <a:tabLst>
                <a:tab pos="4308475" algn="l"/>
                <a:tab pos="4391025" algn="l"/>
              </a:tabLst>
            </a:pPr>
            <a:r>
              <a:rPr lang="en-GB" sz="2000" b="1" i="1" dirty="0"/>
              <a:t>Countermeasures</a:t>
            </a:r>
          </a:p>
          <a:p>
            <a:pPr>
              <a:tabLst>
                <a:tab pos="4308475" algn="l"/>
                <a:tab pos="4391025" algn="l"/>
              </a:tabLst>
            </a:pPr>
            <a:endParaRPr lang="en-GB" sz="2000" b="1" i="1" dirty="0"/>
          </a:p>
          <a:p>
            <a:pPr>
              <a:tabLst>
                <a:tab pos="4308475" algn="l"/>
                <a:tab pos="4391025" algn="l"/>
              </a:tabLst>
            </a:pPr>
            <a:r>
              <a:rPr lang="en-GB" sz="2000" b="1" i="1" dirty="0"/>
              <a:t>Understanding and Assessing Vulnerabilities</a:t>
            </a:r>
          </a:p>
          <a:p>
            <a:pPr marL="457200" indent="-457200">
              <a:buFont typeface="Wingdings" panose="05000000000000000000" pitchFamily="2" charset="2"/>
              <a:buChar char="Ø"/>
              <a:tabLst>
                <a:tab pos="4308475" algn="l"/>
                <a:tab pos="4391025" algn="l"/>
              </a:tabLst>
            </a:pPr>
            <a:r>
              <a:rPr lang="en-GB" sz="2000" b="1" i="1" dirty="0"/>
              <a:t>What is Vulnerability? How is it classified?</a:t>
            </a:r>
          </a:p>
          <a:p>
            <a:pPr marL="457200" indent="-457200">
              <a:buFont typeface="Wingdings" panose="05000000000000000000" pitchFamily="2" charset="2"/>
              <a:buChar char="Ø"/>
              <a:tabLst>
                <a:tab pos="4308475" algn="l"/>
                <a:tab pos="4391025" algn="l"/>
              </a:tabLst>
            </a:pPr>
            <a:r>
              <a:rPr lang="en-GB" sz="2000" b="1" i="1" dirty="0"/>
              <a:t>Assessing Vulnerabilities.</a:t>
            </a:r>
          </a:p>
          <a:p>
            <a:pPr marL="457200" indent="-457200">
              <a:buFont typeface="Wingdings" panose="05000000000000000000" pitchFamily="2" charset="2"/>
              <a:buChar char="Ø"/>
              <a:tabLst>
                <a:tab pos="4308475" algn="l"/>
                <a:tab pos="4391025" algn="l"/>
              </a:tabLst>
            </a:pPr>
            <a:r>
              <a:rPr lang="en-GB" sz="2000" b="1" i="1" dirty="0"/>
              <a:t>Managing Vulnerabilities</a:t>
            </a:r>
          </a:p>
        </p:txBody>
      </p:sp>
      <p:sp>
        <p:nvSpPr>
          <p:cNvPr id="8" name="Rectangle 7">
            <a:extLst>
              <a:ext uri="{FF2B5EF4-FFF2-40B4-BE49-F238E27FC236}">
                <a16:creationId xmlns:a16="http://schemas.microsoft.com/office/drawing/2014/main" id="{A97F7D27-24C7-4D7C-B79F-78D707F617B4}"/>
              </a:ext>
            </a:extLst>
          </p:cNvPr>
          <p:cNvSpPr/>
          <p:nvPr/>
        </p:nvSpPr>
        <p:spPr>
          <a:xfrm>
            <a:off x="6309471" y="4017087"/>
            <a:ext cx="5393371" cy="1938992"/>
          </a:xfrm>
          <a:prstGeom prst="rect">
            <a:avLst/>
          </a:prstGeom>
        </p:spPr>
        <p:txBody>
          <a:bodyPr wrap="square">
            <a:spAutoFit/>
          </a:bodyPr>
          <a:lstStyle/>
          <a:p>
            <a:pPr>
              <a:tabLst>
                <a:tab pos="4308475" algn="l"/>
                <a:tab pos="4391025" algn="l"/>
              </a:tabLst>
            </a:pPr>
            <a:r>
              <a:rPr lang="en-GB" sz="2000" b="1" i="1" dirty="0"/>
              <a:t>Lab/ Tutorials</a:t>
            </a:r>
          </a:p>
          <a:p>
            <a:pPr marL="457200" indent="-457200" algn="just">
              <a:buFont typeface="Wingdings" panose="05000000000000000000" pitchFamily="2" charset="2"/>
              <a:buChar char="Ø"/>
              <a:tabLst>
                <a:tab pos="4308475" algn="l"/>
                <a:tab pos="4391025" algn="l"/>
              </a:tabLst>
            </a:pPr>
            <a:r>
              <a:rPr lang="en-GB" sz="2000" b="1" i="1" dirty="0"/>
              <a:t>Download and Setup your Lab.</a:t>
            </a:r>
          </a:p>
          <a:p>
            <a:pPr marL="457200" indent="-457200" algn="just">
              <a:buFont typeface="Wingdings" panose="05000000000000000000" pitchFamily="2" charset="2"/>
              <a:buChar char="Ø"/>
              <a:tabLst>
                <a:tab pos="4308475" algn="l"/>
                <a:tab pos="4391025" algn="l"/>
              </a:tabLst>
            </a:pPr>
            <a:r>
              <a:rPr lang="en-GB" sz="2000" b="1" i="1" dirty="0"/>
              <a:t>Coursework Description.</a:t>
            </a:r>
          </a:p>
          <a:p>
            <a:pPr marL="457200" indent="-457200" algn="just">
              <a:buFont typeface="Wingdings" panose="05000000000000000000" pitchFamily="2" charset="2"/>
              <a:buChar char="Ø"/>
              <a:tabLst>
                <a:tab pos="4308475" algn="l"/>
                <a:tab pos="4391025" algn="l"/>
              </a:tabLst>
            </a:pPr>
            <a:r>
              <a:rPr lang="en-GB" sz="2000" b="1" i="1" dirty="0"/>
              <a:t>Activity 1, 2 (Gathering Information) </a:t>
            </a:r>
          </a:p>
          <a:p>
            <a:pPr marL="457200" indent="-457200" algn="just">
              <a:buFont typeface="Wingdings" panose="05000000000000000000" pitchFamily="2" charset="2"/>
              <a:buChar char="Ø"/>
              <a:tabLst>
                <a:tab pos="4308475" algn="l"/>
                <a:tab pos="4391025" algn="l"/>
              </a:tabLst>
            </a:pPr>
            <a:r>
              <a:rPr lang="en-GB" sz="2000" b="1" i="1" dirty="0"/>
              <a:t>Activity 3 (Scanning and Enumeration)</a:t>
            </a:r>
          </a:p>
          <a:p>
            <a:pPr marL="457200" indent="-457200" algn="just">
              <a:buFont typeface="Wingdings" panose="05000000000000000000" pitchFamily="2" charset="2"/>
              <a:buChar char="Ø"/>
              <a:tabLst>
                <a:tab pos="4308475" algn="l"/>
                <a:tab pos="4391025" algn="l"/>
              </a:tabLst>
            </a:pPr>
            <a:r>
              <a:rPr lang="en-GB" sz="2000" b="1" i="1" dirty="0"/>
              <a:t>Activity 4 – VA Tools</a:t>
            </a:r>
          </a:p>
        </p:txBody>
      </p:sp>
    </p:spTree>
    <p:extLst>
      <p:ext uri="{BB962C8B-B14F-4D97-AF65-F5344CB8AC3E}">
        <p14:creationId xmlns:p14="http://schemas.microsoft.com/office/powerpoint/2010/main" val="18060805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ED541FB8-990C-461B-8196-74E80ED40182}"/>
              </a:ext>
            </a:extLst>
          </p:cNvPr>
          <p:cNvSpPr/>
          <p:nvPr/>
        </p:nvSpPr>
        <p:spPr>
          <a:xfrm>
            <a:off x="6604000" y="1166916"/>
            <a:ext cx="5152571" cy="3139321"/>
          </a:xfrm>
          <a:prstGeom prst="rect">
            <a:avLst/>
          </a:prstGeom>
        </p:spPr>
        <p:txBody>
          <a:bodyPr wrap="square">
            <a:spAutoFit/>
          </a:bodyPr>
          <a:lstStyle/>
          <a:p>
            <a:pPr algn="just">
              <a:spcBef>
                <a:spcPts val="0"/>
              </a:spcBef>
            </a:pPr>
            <a:r>
              <a:rPr lang="en-US" i="1" dirty="0"/>
              <a:t>During this week, with applied knowledge and understanding on Footprinting, Network Scanning, Enumerating the target, and assessing vulnerabilities, we shall move forward focusing on the hacking methodology. We shall understand various techniques to gain access, escalate privileges, create and maintain remote access to the target.</a:t>
            </a:r>
          </a:p>
          <a:p>
            <a:pPr algn="just">
              <a:spcBef>
                <a:spcPts val="0"/>
              </a:spcBef>
            </a:pPr>
            <a:endParaRPr lang="en-US" i="1" dirty="0"/>
          </a:p>
          <a:p>
            <a:pPr algn="just">
              <a:spcBef>
                <a:spcPts val="0"/>
              </a:spcBef>
            </a:pPr>
            <a:r>
              <a:rPr lang="en-US" b="1" i="1" dirty="0"/>
              <a:t>During the tutorials, under isolated lab environment you will be using different techniques to gain access and escalate privileges.</a:t>
            </a:r>
          </a:p>
        </p:txBody>
      </p:sp>
      <p:sp>
        <p:nvSpPr>
          <p:cNvPr id="7" name="Rectangle 6">
            <a:extLst>
              <a:ext uri="{FF2B5EF4-FFF2-40B4-BE49-F238E27FC236}">
                <a16:creationId xmlns:a16="http://schemas.microsoft.com/office/drawing/2014/main" id="{31053FD3-26EB-4589-B51D-2B58354A539D}"/>
              </a:ext>
            </a:extLst>
          </p:cNvPr>
          <p:cNvSpPr/>
          <p:nvPr/>
        </p:nvSpPr>
        <p:spPr>
          <a:xfrm>
            <a:off x="211534" y="1429843"/>
            <a:ext cx="5670997" cy="1938992"/>
          </a:xfrm>
          <a:prstGeom prst="rect">
            <a:avLst/>
          </a:prstGeom>
        </p:spPr>
        <p:txBody>
          <a:bodyPr wrap="square">
            <a:spAutoFit/>
          </a:bodyPr>
          <a:lstStyle/>
          <a:p>
            <a:pPr>
              <a:tabLst>
                <a:tab pos="4308475" algn="l"/>
                <a:tab pos="4391025" algn="l"/>
              </a:tabLst>
            </a:pPr>
            <a:r>
              <a:rPr lang="en-GB" sz="2000" b="1" i="1" dirty="0"/>
              <a:t>Gaining access and escalating privileges</a:t>
            </a:r>
          </a:p>
          <a:p>
            <a:pPr marL="457200" indent="-457200">
              <a:buFont typeface="Wingdings" panose="05000000000000000000" pitchFamily="2" charset="2"/>
              <a:buChar char="Ø"/>
              <a:tabLst>
                <a:tab pos="4308475" algn="l"/>
                <a:tab pos="4391025" algn="l"/>
              </a:tabLst>
            </a:pPr>
            <a:r>
              <a:rPr lang="en-GB" sz="2000" b="1" i="1" dirty="0"/>
              <a:t>Hacking Methodology (Based on CEH)</a:t>
            </a:r>
          </a:p>
          <a:p>
            <a:pPr marL="457200" indent="-457200">
              <a:buFont typeface="Wingdings" panose="05000000000000000000" pitchFamily="2" charset="2"/>
              <a:buChar char="Ø"/>
              <a:tabLst>
                <a:tab pos="4308475" algn="l"/>
                <a:tab pos="4391025" algn="l"/>
              </a:tabLst>
            </a:pPr>
            <a:r>
              <a:rPr lang="en-GB" sz="2000" b="1" i="1" dirty="0"/>
              <a:t>Understanding techniques to gain access to the system</a:t>
            </a:r>
          </a:p>
          <a:p>
            <a:pPr marL="457200" indent="-457200">
              <a:buFont typeface="Wingdings" panose="05000000000000000000" pitchFamily="2" charset="2"/>
              <a:buChar char="Ø"/>
              <a:tabLst>
                <a:tab pos="4308475" algn="l"/>
                <a:tab pos="4391025" algn="l"/>
              </a:tabLst>
            </a:pPr>
            <a:r>
              <a:rPr lang="en-GB" sz="2000" b="1" i="1" dirty="0"/>
              <a:t>Techniques to escalate privileges</a:t>
            </a:r>
          </a:p>
          <a:p>
            <a:pPr marL="457200" indent="-457200">
              <a:buFont typeface="Wingdings" panose="05000000000000000000" pitchFamily="2" charset="2"/>
              <a:buChar char="Ø"/>
              <a:tabLst>
                <a:tab pos="4308475" algn="l"/>
                <a:tab pos="4391025" algn="l"/>
              </a:tabLst>
            </a:pPr>
            <a:endParaRPr lang="en-GB" sz="2000" b="1" i="1" dirty="0"/>
          </a:p>
        </p:txBody>
      </p:sp>
      <p:sp>
        <p:nvSpPr>
          <p:cNvPr id="8" name="Rectangle 7">
            <a:extLst>
              <a:ext uri="{FF2B5EF4-FFF2-40B4-BE49-F238E27FC236}">
                <a16:creationId xmlns:a16="http://schemas.microsoft.com/office/drawing/2014/main" id="{A97F7D27-24C7-4D7C-B79F-78D707F617B4}"/>
              </a:ext>
            </a:extLst>
          </p:cNvPr>
          <p:cNvSpPr/>
          <p:nvPr/>
        </p:nvSpPr>
        <p:spPr>
          <a:xfrm>
            <a:off x="331568" y="4258007"/>
            <a:ext cx="5393371" cy="707886"/>
          </a:xfrm>
          <a:prstGeom prst="rect">
            <a:avLst/>
          </a:prstGeom>
        </p:spPr>
        <p:txBody>
          <a:bodyPr wrap="square">
            <a:spAutoFit/>
          </a:bodyPr>
          <a:lstStyle/>
          <a:p>
            <a:pPr>
              <a:tabLst>
                <a:tab pos="4308475" algn="l"/>
                <a:tab pos="4391025" algn="l"/>
              </a:tabLst>
            </a:pPr>
            <a:r>
              <a:rPr lang="en-GB" sz="2000" b="1" i="1" dirty="0"/>
              <a:t>Lab/ Tutorials</a:t>
            </a:r>
          </a:p>
          <a:p>
            <a:pPr marL="457200" indent="-457200" algn="just">
              <a:buFont typeface="Wingdings" panose="05000000000000000000" pitchFamily="2" charset="2"/>
              <a:buChar char="Ø"/>
              <a:tabLst>
                <a:tab pos="4308475" algn="l"/>
                <a:tab pos="4391025" algn="l"/>
              </a:tabLst>
            </a:pPr>
            <a:r>
              <a:rPr lang="en-GB" sz="2000" b="1" i="1" dirty="0"/>
              <a:t>Activity 9 – Ethical Hacking.</a:t>
            </a:r>
          </a:p>
        </p:txBody>
      </p:sp>
    </p:spTree>
    <p:extLst>
      <p:ext uri="{BB962C8B-B14F-4D97-AF65-F5344CB8AC3E}">
        <p14:creationId xmlns:p14="http://schemas.microsoft.com/office/powerpoint/2010/main" val="40999141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7052553" cy="583660"/>
          </a:xfrm>
        </p:spPr>
        <p:txBody>
          <a:bodyPr>
            <a:normAutofit/>
          </a:bodyPr>
          <a:lstStyle/>
          <a:p>
            <a:r>
              <a:rPr lang="en-US" sz="3200" dirty="0"/>
              <a:t>Hacking - Methodology</a:t>
            </a:r>
            <a:endParaRPr lang="en-GB" sz="3200" dirty="0"/>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174720" y="787528"/>
            <a:ext cx="11534350" cy="4845176"/>
          </a:xfrm>
        </p:spPr>
        <p:txBody>
          <a:bodyPr>
            <a:normAutofit/>
          </a:bodyPr>
          <a:lstStyle/>
          <a:p>
            <a:pPr algn="just">
              <a:buFont typeface="Courier New" panose="02070309020205020404" pitchFamily="49" charset="0"/>
              <a:buChar char="o"/>
            </a:pPr>
            <a:r>
              <a:rPr lang="en-US" sz="1800" dirty="0">
                <a:solidFill>
                  <a:srgbClr val="333333"/>
                </a:solidFill>
                <a:latin typeface="Calibri"/>
                <a:ea typeface="Source Sans Pro"/>
                <a:cs typeface="Calibri"/>
              </a:rPr>
              <a:t>Do you remember the process?</a:t>
            </a:r>
          </a:p>
          <a:p>
            <a:pPr marL="901700" indent="-365125" algn="just">
              <a:buFont typeface="Wingdings" panose="05000000000000000000" pitchFamily="2" charset="2"/>
              <a:buChar char="ü"/>
            </a:pPr>
            <a:r>
              <a:rPr lang="en-US" sz="1800" dirty="0">
                <a:solidFill>
                  <a:srgbClr val="333333"/>
                </a:solidFill>
                <a:latin typeface="Calibri"/>
                <a:cs typeface="Calibri"/>
              </a:rPr>
              <a:t>Footprinting and Reconnaissance</a:t>
            </a:r>
          </a:p>
          <a:p>
            <a:pPr marL="901700" indent="-365125" algn="just">
              <a:buFont typeface="Wingdings" panose="05000000000000000000" pitchFamily="2" charset="2"/>
              <a:buChar char="ü"/>
            </a:pPr>
            <a:r>
              <a:rPr lang="en-US" sz="1800" dirty="0">
                <a:solidFill>
                  <a:srgbClr val="333333"/>
                </a:solidFill>
                <a:latin typeface="Calibri"/>
                <a:cs typeface="Calibri"/>
              </a:rPr>
              <a:t>Scanning</a:t>
            </a:r>
          </a:p>
          <a:p>
            <a:pPr marL="901700" indent="-365125" algn="just">
              <a:buFont typeface="Wingdings" panose="05000000000000000000" pitchFamily="2" charset="2"/>
              <a:buChar char="ü"/>
            </a:pPr>
            <a:r>
              <a:rPr lang="en-US" sz="1800" dirty="0">
                <a:solidFill>
                  <a:srgbClr val="333333"/>
                </a:solidFill>
                <a:latin typeface="Calibri"/>
                <a:cs typeface="Calibri"/>
              </a:rPr>
              <a:t>Enumeration</a:t>
            </a:r>
          </a:p>
          <a:p>
            <a:pPr marL="901700" indent="-365125" algn="just">
              <a:buFont typeface="Wingdings" panose="05000000000000000000" pitchFamily="2" charset="2"/>
              <a:buChar char="ü"/>
            </a:pPr>
            <a:r>
              <a:rPr lang="en-US" sz="1800" dirty="0">
                <a:solidFill>
                  <a:srgbClr val="333333"/>
                </a:solidFill>
                <a:latin typeface="Calibri"/>
                <a:cs typeface="Calibri"/>
              </a:rPr>
              <a:t>Vulnerability Analysis</a:t>
            </a:r>
          </a:p>
          <a:p>
            <a:pPr marL="901700" indent="-365125" algn="just">
              <a:buFont typeface="Wingdings" panose="05000000000000000000" pitchFamily="2" charset="2"/>
              <a:buChar char="Ø"/>
            </a:pPr>
            <a:r>
              <a:rPr lang="en-US" sz="1800" dirty="0">
                <a:solidFill>
                  <a:srgbClr val="333333"/>
                </a:solidFill>
                <a:latin typeface="Calibri"/>
                <a:cs typeface="Calibri"/>
              </a:rPr>
              <a:t>Gaining Access</a:t>
            </a:r>
          </a:p>
          <a:p>
            <a:pPr marL="901700" indent="-365125" algn="just">
              <a:buFont typeface="Wingdings" panose="05000000000000000000" pitchFamily="2" charset="2"/>
              <a:buChar char="Ø"/>
            </a:pPr>
            <a:r>
              <a:rPr lang="en-US" sz="1800" dirty="0">
                <a:solidFill>
                  <a:srgbClr val="333333"/>
                </a:solidFill>
                <a:latin typeface="Calibri"/>
                <a:cs typeface="Calibri"/>
              </a:rPr>
              <a:t>Maintaining Access</a:t>
            </a:r>
          </a:p>
          <a:p>
            <a:pPr marL="901700" indent="-365125" algn="just">
              <a:buFont typeface="Wingdings" panose="05000000000000000000" pitchFamily="2" charset="2"/>
              <a:buChar char="Ø"/>
            </a:pPr>
            <a:r>
              <a:rPr lang="en-US" sz="1800" dirty="0">
                <a:solidFill>
                  <a:srgbClr val="333333"/>
                </a:solidFill>
                <a:latin typeface="Calibri"/>
                <a:cs typeface="Calibri"/>
              </a:rPr>
              <a:t>Clearing Logs</a:t>
            </a:r>
          </a:p>
        </p:txBody>
      </p:sp>
      <p:grpSp>
        <p:nvGrpSpPr>
          <p:cNvPr id="18" name="Group 17">
            <a:extLst>
              <a:ext uri="{FF2B5EF4-FFF2-40B4-BE49-F238E27FC236}">
                <a16:creationId xmlns:a16="http://schemas.microsoft.com/office/drawing/2014/main" id="{9505C43E-CA8C-4820-B48B-5D2E914419DF}"/>
              </a:ext>
            </a:extLst>
          </p:cNvPr>
          <p:cNvGrpSpPr/>
          <p:nvPr/>
        </p:nvGrpSpPr>
        <p:grpSpPr>
          <a:xfrm>
            <a:off x="4260380" y="568816"/>
            <a:ext cx="7756900" cy="4632575"/>
            <a:chOff x="5269234" y="1774113"/>
            <a:chExt cx="6922766" cy="3858591"/>
          </a:xfrm>
        </p:grpSpPr>
        <p:pic>
          <p:nvPicPr>
            <p:cNvPr id="10" name="Picture 9">
              <a:extLst>
                <a:ext uri="{FF2B5EF4-FFF2-40B4-BE49-F238E27FC236}">
                  <a16:creationId xmlns:a16="http://schemas.microsoft.com/office/drawing/2014/main" id="{E6B1CCF1-EBA5-4799-8012-A8EC91F0B53A}"/>
                </a:ext>
              </a:extLst>
            </p:cNvPr>
            <p:cNvPicPr>
              <a:picLocks noChangeAspect="1"/>
            </p:cNvPicPr>
            <p:nvPr/>
          </p:nvPicPr>
          <p:blipFill>
            <a:blip r:embed="rId3"/>
            <a:stretch>
              <a:fillRect/>
            </a:stretch>
          </p:blipFill>
          <p:spPr>
            <a:xfrm>
              <a:off x="5269234" y="1774113"/>
              <a:ext cx="6922766" cy="3858591"/>
            </a:xfrm>
            <a:prstGeom prst="rect">
              <a:avLst/>
            </a:prstGeom>
          </p:spPr>
        </p:pic>
        <p:pic>
          <p:nvPicPr>
            <p:cNvPr id="15" name="Graphic 14" descr="Badge Tick1 with solid fill">
              <a:extLst>
                <a:ext uri="{FF2B5EF4-FFF2-40B4-BE49-F238E27FC236}">
                  <a16:creationId xmlns:a16="http://schemas.microsoft.com/office/drawing/2014/main" id="{1716FE7F-BE88-43F0-92E7-59BE509AC472}"/>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6551769" y="3708798"/>
              <a:ext cx="655123" cy="655123"/>
            </a:xfrm>
            <a:prstGeom prst="rect">
              <a:avLst/>
            </a:prstGeom>
          </p:spPr>
        </p:pic>
        <p:pic>
          <p:nvPicPr>
            <p:cNvPr id="16" name="Graphic 15" descr="Badge Tick1 with solid fill">
              <a:extLst>
                <a:ext uri="{FF2B5EF4-FFF2-40B4-BE49-F238E27FC236}">
                  <a16:creationId xmlns:a16="http://schemas.microsoft.com/office/drawing/2014/main" id="{EFE75288-4078-40E0-A39F-B1C3A542AC04}"/>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6724991" y="3024535"/>
              <a:ext cx="655123" cy="655123"/>
            </a:xfrm>
            <a:prstGeom prst="rect">
              <a:avLst/>
            </a:prstGeom>
          </p:spPr>
        </p:pic>
        <p:pic>
          <p:nvPicPr>
            <p:cNvPr id="17" name="Graphic 16" descr="Right pointing backhand index with solid fill">
              <a:extLst>
                <a:ext uri="{FF2B5EF4-FFF2-40B4-BE49-F238E27FC236}">
                  <a16:creationId xmlns:a16="http://schemas.microsoft.com/office/drawing/2014/main" id="{BD70101A-3F5C-4D91-A132-35B5A5CE61E6}"/>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rot="10800000" flipV="1">
              <a:off x="9985168" y="4486895"/>
              <a:ext cx="701193" cy="655122"/>
            </a:xfrm>
            <a:prstGeom prst="rect">
              <a:avLst/>
            </a:prstGeom>
          </p:spPr>
        </p:pic>
      </p:grpSp>
    </p:spTree>
    <p:extLst>
      <p:ext uri="{BB962C8B-B14F-4D97-AF65-F5344CB8AC3E}">
        <p14:creationId xmlns:p14="http://schemas.microsoft.com/office/powerpoint/2010/main" val="3401327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7052553" cy="583660"/>
          </a:xfrm>
        </p:spPr>
        <p:txBody>
          <a:bodyPr>
            <a:normAutofit/>
          </a:bodyPr>
          <a:lstStyle/>
          <a:p>
            <a:r>
              <a:rPr lang="en-US" sz="3200" dirty="0"/>
              <a:t>Hacking - Methodology</a:t>
            </a:r>
            <a:endParaRPr lang="en-GB" sz="3200" dirty="0"/>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174720" y="787528"/>
            <a:ext cx="11534350" cy="4845176"/>
          </a:xfrm>
        </p:spPr>
        <p:txBody>
          <a:bodyPr>
            <a:normAutofit/>
          </a:bodyPr>
          <a:lstStyle/>
          <a:p>
            <a:pPr algn="just">
              <a:buFont typeface="Courier New" panose="02070309020205020404" pitchFamily="49" charset="0"/>
              <a:buChar char="o"/>
            </a:pPr>
            <a:r>
              <a:rPr lang="en-US" sz="1800" dirty="0">
                <a:solidFill>
                  <a:srgbClr val="333333"/>
                </a:solidFill>
                <a:latin typeface="Calibri"/>
                <a:ea typeface="Source Sans Pro"/>
                <a:cs typeface="Calibri"/>
              </a:rPr>
              <a:t>Do you remember the process?</a:t>
            </a:r>
          </a:p>
          <a:p>
            <a:pPr marL="901700" indent="-365125" algn="just">
              <a:buFont typeface="Wingdings" panose="05000000000000000000" pitchFamily="2" charset="2"/>
              <a:buChar char="ü"/>
            </a:pPr>
            <a:r>
              <a:rPr lang="en-US" sz="1800" dirty="0">
                <a:solidFill>
                  <a:srgbClr val="333333"/>
                </a:solidFill>
                <a:latin typeface="Calibri"/>
                <a:cs typeface="Calibri"/>
              </a:rPr>
              <a:t>Footprinting and Reconnaissance</a:t>
            </a:r>
          </a:p>
          <a:p>
            <a:pPr marL="901700" indent="-365125" algn="just">
              <a:buFont typeface="Wingdings" panose="05000000000000000000" pitchFamily="2" charset="2"/>
              <a:buChar char="ü"/>
            </a:pPr>
            <a:r>
              <a:rPr lang="en-US" sz="1800" dirty="0">
                <a:solidFill>
                  <a:srgbClr val="333333"/>
                </a:solidFill>
                <a:latin typeface="Calibri"/>
                <a:cs typeface="Calibri"/>
              </a:rPr>
              <a:t>Scanning</a:t>
            </a:r>
          </a:p>
          <a:p>
            <a:pPr marL="901700" indent="-365125" algn="just">
              <a:buFont typeface="Wingdings" panose="05000000000000000000" pitchFamily="2" charset="2"/>
              <a:buChar char="ü"/>
            </a:pPr>
            <a:r>
              <a:rPr lang="en-US" sz="1800" dirty="0">
                <a:solidFill>
                  <a:srgbClr val="333333"/>
                </a:solidFill>
                <a:latin typeface="Calibri"/>
                <a:cs typeface="Calibri"/>
              </a:rPr>
              <a:t>Enumeration</a:t>
            </a:r>
          </a:p>
          <a:p>
            <a:pPr marL="901700" indent="-365125" algn="just">
              <a:buFont typeface="Wingdings" panose="05000000000000000000" pitchFamily="2" charset="2"/>
              <a:buChar char="ü"/>
            </a:pPr>
            <a:r>
              <a:rPr lang="en-US" sz="1800" dirty="0">
                <a:solidFill>
                  <a:srgbClr val="333333"/>
                </a:solidFill>
                <a:latin typeface="Calibri"/>
                <a:cs typeface="Calibri"/>
              </a:rPr>
              <a:t>Vulnerability Analysis</a:t>
            </a:r>
          </a:p>
          <a:p>
            <a:pPr marL="901700" indent="-365125" algn="just">
              <a:buFont typeface="Wingdings" panose="05000000000000000000" pitchFamily="2" charset="2"/>
              <a:buChar char="Ø"/>
            </a:pPr>
            <a:r>
              <a:rPr lang="en-US" sz="1800" dirty="0">
                <a:solidFill>
                  <a:srgbClr val="333333"/>
                </a:solidFill>
                <a:latin typeface="Calibri"/>
                <a:cs typeface="Calibri"/>
              </a:rPr>
              <a:t>Gaining Access</a:t>
            </a:r>
          </a:p>
          <a:p>
            <a:pPr marL="901700" indent="-365125" algn="just">
              <a:buFont typeface="Wingdings" panose="05000000000000000000" pitchFamily="2" charset="2"/>
              <a:buChar char="Ø"/>
            </a:pPr>
            <a:r>
              <a:rPr lang="en-US" sz="1800" dirty="0">
                <a:solidFill>
                  <a:srgbClr val="333333"/>
                </a:solidFill>
                <a:latin typeface="Calibri"/>
                <a:cs typeface="Calibri"/>
              </a:rPr>
              <a:t>Maintaining Access</a:t>
            </a:r>
          </a:p>
          <a:p>
            <a:pPr marL="901700" indent="-365125" algn="just">
              <a:buFont typeface="Wingdings" panose="05000000000000000000" pitchFamily="2" charset="2"/>
              <a:buChar char="Ø"/>
            </a:pPr>
            <a:r>
              <a:rPr lang="en-US" sz="1800" dirty="0">
                <a:solidFill>
                  <a:srgbClr val="333333"/>
                </a:solidFill>
                <a:latin typeface="Calibri"/>
                <a:cs typeface="Calibri"/>
              </a:rPr>
              <a:t>Clearing Logs</a:t>
            </a:r>
          </a:p>
        </p:txBody>
      </p:sp>
      <p:sp>
        <p:nvSpPr>
          <p:cNvPr id="19" name="Rectangle 18">
            <a:extLst>
              <a:ext uri="{FF2B5EF4-FFF2-40B4-BE49-F238E27FC236}">
                <a16:creationId xmlns:a16="http://schemas.microsoft.com/office/drawing/2014/main" id="{73989778-0717-4E84-B5DA-CD498D5576AD}"/>
              </a:ext>
            </a:extLst>
          </p:cNvPr>
          <p:cNvSpPr/>
          <p:nvPr/>
        </p:nvSpPr>
        <p:spPr>
          <a:xfrm>
            <a:off x="4303394" y="178835"/>
            <a:ext cx="4355680" cy="923330"/>
          </a:xfrm>
          <a:prstGeom prst="rect">
            <a:avLst/>
          </a:prstGeom>
          <a:noFill/>
        </p:spPr>
        <p:txBody>
          <a:bodyPr wrap="none" lIns="91440" tIns="45720" rIns="91440" bIns="45720">
            <a:spAutoFit/>
          </a:bodyPr>
          <a:lstStyle/>
          <a:p>
            <a:pPr algn="ctr"/>
            <a:r>
              <a:rPr lang="en-US" sz="5400" b="0" cap="none" spc="0" dirty="0">
                <a:ln w="0"/>
                <a:solidFill>
                  <a:schemeClr val="accent2">
                    <a:lumMod val="75000"/>
                  </a:schemeClr>
                </a:solidFill>
                <a:effectLst>
                  <a:reflection blurRad="6350" stA="53000" endA="300" endPos="35500" dir="5400000" sy="-90000" algn="bl" rotWithShape="0"/>
                </a:effectLst>
              </a:rPr>
              <a:t>Gaining Access</a:t>
            </a:r>
          </a:p>
        </p:txBody>
      </p:sp>
      <p:sp>
        <p:nvSpPr>
          <p:cNvPr id="21" name="Rectangle 20">
            <a:extLst>
              <a:ext uri="{FF2B5EF4-FFF2-40B4-BE49-F238E27FC236}">
                <a16:creationId xmlns:a16="http://schemas.microsoft.com/office/drawing/2014/main" id="{56BC176E-848C-43B7-A6CC-CE9162FD987D}"/>
              </a:ext>
            </a:extLst>
          </p:cNvPr>
          <p:cNvSpPr/>
          <p:nvPr/>
        </p:nvSpPr>
        <p:spPr>
          <a:xfrm>
            <a:off x="4380530" y="1024881"/>
            <a:ext cx="3430939" cy="584775"/>
          </a:xfrm>
          <a:prstGeom prst="rect">
            <a:avLst/>
          </a:prstGeom>
          <a:noFill/>
        </p:spPr>
        <p:txBody>
          <a:bodyPr wrap="none" lIns="91440" tIns="45720" rIns="91440" bIns="45720">
            <a:spAutoFit/>
          </a:bodyPr>
          <a:lstStyle/>
          <a:p>
            <a:pPr algn="ctr"/>
            <a:r>
              <a:rPr lang="en-US" sz="320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Cracking Passwords</a:t>
            </a:r>
            <a:endParaRPr lang="en-US" sz="32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endParaRPr>
          </a:p>
        </p:txBody>
      </p:sp>
      <p:pic>
        <p:nvPicPr>
          <p:cNvPr id="23" name="Graphic 22" descr="Continuous Improvement with solid fill">
            <a:extLst>
              <a:ext uri="{FF2B5EF4-FFF2-40B4-BE49-F238E27FC236}">
                <a16:creationId xmlns:a16="http://schemas.microsoft.com/office/drawing/2014/main" id="{43E97AFB-509C-4972-BFDF-077602025D20}"/>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888605" y="903757"/>
            <a:ext cx="914400" cy="914400"/>
          </a:xfrm>
          <a:prstGeom prst="rect">
            <a:avLst/>
          </a:prstGeom>
        </p:spPr>
      </p:pic>
      <p:sp>
        <p:nvSpPr>
          <p:cNvPr id="24" name="Rectangle 23">
            <a:extLst>
              <a:ext uri="{FF2B5EF4-FFF2-40B4-BE49-F238E27FC236}">
                <a16:creationId xmlns:a16="http://schemas.microsoft.com/office/drawing/2014/main" id="{61C9D62D-575D-4185-BF94-D5E905E09DA3}"/>
              </a:ext>
            </a:extLst>
          </p:cNvPr>
          <p:cNvSpPr/>
          <p:nvPr/>
        </p:nvSpPr>
        <p:spPr>
          <a:xfrm>
            <a:off x="8979839" y="1024881"/>
            <a:ext cx="3212161" cy="584775"/>
          </a:xfrm>
          <a:prstGeom prst="rect">
            <a:avLst/>
          </a:prstGeom>
          <a:noFill/>
        </p:spPr>
        <p:txBody>
          <a:bodyPr wrap="none" lIns="91440" tIns="45720" rIns="91440" bIns="45720">
            <a:spAutoFit/>
          </a:bodyPr>
          <a:lstStyle/>
          <a:p>
            <a:pPr algn="ctr"/>
            <a:r>
              <a:rPr lang="en-US" sz="320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Escalate Privileges</a:t>
            </a:r>
            <a:endParaRPr lang="en-US" sz="32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endParaRPr>
          </a:p>
        </p:txBody>
      </p:sp>
      <p:sp>
        <p:nvSpPr>
          <p:cNvPr id="13" name="Rectangle 12">
            <a:extLst>
              <a:ext uri="{FF2B5EF4-FFF2-40B4-BE49-F238E27FC236}">
                <a16:creationId xmlns:a16="http://schemas.microsoft.com/office/drawing/2014/main" id="{211C8355-A2AD-4381-AE62-B05E858B6B8C}"/>
              </a:ext>
            </a:extLst>
          </p:cNvPr>
          <p:cNvSpPr/>
          <p:nvPr/>
        </p:nvSpPr>
        <p:spPr>
          <a:xfrm>
            <a:off x="4303394" y="2068653"/>
            <a:ext cx="5581529" cy="923330"/>
          </a:xfrm>
          <a:prstGeom prst="rect">
            <a:avLst/>
          </a:prstGeom>
          <a:noFill/>
        </p:spPr>
        <p:txBody>
          <a:bodyPr wrap="none" lIns="91440" tIns="45720" rIns="91440" bIns="45720">
            <a:spAutoFit/>
          </a:bodyPr>
          <a:lstStyle/>
          <a:p>
            <a:pPr algn="ctr"/>
            <a:r>
              <a:rPr lang="en-US" sz="5400" b="0" cap="none" spc="0" dirty="0">
                <a:ln w="0"/>
                <a:solidFill>
                  <a:schemeClr val="accent2">
                    <a:lumMod val="75000"/>
                  </a:schemeClr>
                </a:solidFill>
                <a:effectLst>
                  <a:reflection blurRad="6350" stA="53000" endA="300" endPos="35500" dir="5400000" sy="-90000" algn="bl" rotWithShape="0"/>
                </a:effectLst>
              </a:rPr>
              <a:t>Maintaining Access</a:t>
            </a:r>
          </a:p>
        </p:txBody>
      </p:sp>
      <p:sp>
        <p:nvSpPr>
          <p:cNvPr id="20" name="Rectangle 19">
            <a:extLst>
              <a:ext uri="{FF2B5EF4-FFF2-40B4-BE49-F238E27FC236}">
                <a16:creationId xmlns:a16="http://schemas.microsoft.com/office/drawing/2014/main" id="{90270B51-697A-4F37-971E-A87A094A8F46}"/>
              </a:ext>
            </a:extLst>
          </p:cNvPr>
          <p:cNvSpPr/>
          <p:nvPr/>
        </p:nvSpPr>
        <p:spPr>
          <a:xfrm>
            <a:off x="4379538" y="2948876"/>
            <a:ext cx="3928896" cy="584775"/>
          </a:xfrm>
          <a:prstGeom prst="rect">
            <a:avLst/>
          </a:prstGeom>
          <a:noFill/>
        </p:spPr>
        <p:txBody>
          <a:bodyPr wrap="none" lIns="91440" tIns="45720" rIns="91440" bIns="45720">
            <a:spAutoFit/>
          </a:bodyPr>
          <a:lstStyle/>
          <a:p>
            <a:pPr algn="ctr"/>
            <a:r>
              <a:rPr lang="en-US" sz="320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Executing Applications</a:t>
            </a:r>
            <a:endParaRPr lang="en-US" sz="32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endParaRPr>
          </a:p>
        </p:txBody>
      </p:sp>
      <p:pic>
        <p:nvPicPr>
          <p:cNvPr id="22" name="Graphic 21" descr="Continuous Improvement with solid fill">
            <a:extLst>
              <a:ext uri="{FF2B5EF4-FFF2-40B4-BE49-F238E27FC236}">
                <a16:creationId xmlns:a16="http://schemas.microsoft.com/office/drawing/2014/main" id="{9311CF2F-C3F2-48A0-9CA9-5EB147DD518A}"/>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384578" y="2850149"/>
            <a:ext cx="914400" cy="914400"/>
          </a:xfrm>
          <a:prstGeom prst="rect">
            <a:avLst/>
          </a:prstGeom>
        </p:spPr>
      </p:pic>
      <p:sp>
        <p:nvSpPr>
          <p:cNvPr id="25" name="Rectangle 24">
            <a:extLst>
              <a:ext uri="{FF2B5EF4-FFF2-40B4-BE49-F238E27FC236}">
                <a16:creationId xmlns:a16="http://schemas.microsoft.com/office/drawing/2014/main" id="{BE959480-9A82-450F-A63B-F953F51BD9D6}"/>
              </a:ext>
            </a:extLst>
          </p:cNvPr>
          <p:cNvSpPr/>
          <p:nvPr/>
        </p:nvSpPr>
        <p:spPr>
          <a:xfrm>
            <a:off x="9457904" y="2948875"/>
            <a:ext cx="2092239" cy="584775"/>
          </a:xfrm>
          <a:prstGeom prst="rect">
            <a:avLst/>
          </a:prstGeom>
          <a:noFill/>
        </p:spPr>
        <p:txBody>
          <a:bodyPr wrap="none" lIns="91440" tIns="45720" rIns="91440" bIns="45720">
            <a:spAutoFit/>
          </a:bodyPr>
          <a:lstStyle/>
          <a:p>
            <a:pPr algn="ctr"/>
            <a:r>
              <a:rPr lang="en-US" sz="320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Hiding Files</a:t>
            </a:r>
            <a:endParaRPr lang="en-US" sz="32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endParaRPr>
          </a:p>
        </p:txBody>
      </p:sp>
      <p:sp>
        <p:nvSpPr>
          <p:cNvPr id="26" name="Rectangle 25">
            <a:extLst>
              <a:ext uri="{FF2B5EF4-FFF2-40B4-BE49-F238E27FC236}">
                <a16:creationId xmlns:a16="http://schemas.microsoft.com/office/drawing/2014/main" id="{A9CE7713-E09D-4A3D-9ECA-E7FC908CC754}"/>
              </a:ext>
            </a:extLst>
          </p:cNvPr>
          <p:cNvSpPr/>
          <p:nvPr/>
        </p:nvSpPr>
        <p:spPr>
          <a:xfrm>
            <a:off x="4379538" y="3949219"/>
            <a:ext cx="3889206" cy="923330"/>
          </a:xfrm>
          <a:prstGeom prst="rect">
            <a:avLst/>
          </a:prstGeom>
          <a:noFill/>
        </p:spPr>
        <p:txBody>
          <a:bodyPr wrap="none" lIns="91440" tIns="45720" rIns="91440" bIns="45720">
            <a:spAutoFit/>
          </a:bodyPr>
          <a:lstStyle/>
          <a:p>
            <a:pPr algn="ctr"/>
            <a:r>
              <a:rPr lang="en-US" sz="5400" b="0" cap="none" spc="0" dirty="0">
                <a:ln w="0"/>
                <a:solidFill>
                  <a:schemeClr val="accent2">
                    <a:lumMod val="75000"/>
                  </a:schemeClr>
                </a:solidFill>
                <a:effectLst>
                  <a:reflection blurRad="6350" stA="53000" endA="300" endPos="35500" dir="5400000" sy="-90000" algn="bl" rotWithShape="0"/>
                </a:effectLst>
              </a:rPr>
              <a:t>Clearing Logs</a:t>
            </a:r>
          </a:p>
        </p:txBody>
      </p:sp>
      <p:sp>
        <p:nvSpPr>
          <p:cNvPr id="27" name="Rectangle 26">
            <a:extLst>
              <a:ext uri="{FF2B5EF4-FFF2-40B4-BE49-F238E27FC236}">
                <a16:creationId xmlns:a16="http://schemas.microsoft.com/office/drawing/2014/main" id="{C68E3BCE-A6AD-4A9A-84AD-88C991C5A3A0}"/>
              </a:ext>
            </a:extLst>
          </p:cNvPr>
          <p:cNvSpPr/>
          <p:nvPr/>
        </p:nvSpPr>
        <p:spPr>
          <a:xfrm>
            <a:off x="4383495" y="4935592"/>
            <a:ext cx="3074496" cy="584775"/>
          </a:xfrm>
          <a:prstGeom prst="rect">
            <a:avLst/>
          </a:prstGeom>
          <a:noFill/>
        </p:spPr>
        <p:txBody>
          <a:bodyPr wrap="none" lIns="91440" tIns="45720" rIns="91440" bIns="45720">
            <a:spAutoFit/>
          </a:bodyPr>
          <a:lstStyle/>
          <a:p>
            <a:pPr algn="ctr"/>
            <a:r>
              <a:rPr lang="en-US" sz="320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Cover your tracks</a:t>
            </a:r>
            <a:endParaRPr lang="en-US" sz="32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endParaRPr>
          </a:p>
        </p:txBody>
      </p:sp>
    </p:spTree>
    <p:extLst>
      <p:ext uri="{BB962C8B-B14F-4D97-AF65-F5344CB8AC3E}">
        <p14:creationId xmlns:p14="http://schemas.microsoft.com/office/powerpoint/2010/main" val="24428830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19"/>
                                        </p:tgtEl>
                                        <p:attrNameLst>
                                          <p:attrName>style.visibility</p:attrName>
                                        </p:attrNameLst>
                                      </p:cBhvr>
                                      <p:to>
                                        <p:strVal val="visible"/>
                                      </p:to>
                                    </p:set>
                                    <p:animEffect transition="in" filter="randombar(horizontal)">
                                      <p:cBhvr>
                                        <p:cTn id="7" dur="500"/>
                                        <p:tgtEl>
                                          <p:spTgt spid="19"/>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1"/>
                                        </p:tgtEl>
                                        <p:attrNameLst>
                                          <p:attrName>style.visibility</p:attrName>
                                        </p:attrNameLst>
                                      </p:cBhvr>
                                      <p:to>
                                        <p:strVal val="visible"/>
                                      </p:to>
                                    </p:set>
                                    <p:animEffect transition="in" filter="fade">
                                      <p:cBhvr>
                                        <p:cTn id="12" dur="1000"/>
                                        <p:tgtEl>
                                          <p:spTgt spid="21"/>
                                        </p:tgtEl>
                                      </p:cBhvr>
                                    </p:animEffect>
                                    <p:anim calcmode="lin" valueType="num">
                                      <p:cBhvr>
                                        <p:cTn id="13" dur="1000" fill="hold"/>
                                        <p:tgtEl>
                                          <p:spTgt spid="21"/>
                                        </p:tgtEl>
                                        <p:attrNameLst>
                                          <p:attrName>ppt_x</p:attrName>
                                        </p:attrNameLst>
                                      </p:cBhvr>
                                      <p:tavLst>
                                        <p:tav tm="0">
                                          <p:val>
                                            <p:strVal val="#ppt_x"/>
                                          </p:val>
                                        </p:tav>
                                        <p:tav tm="100000">
                                          <p:val>
                                            <p:strVal val="#ppt_x"/>
                                          </p:val>
                                        </p:tav>
                                      </p:tavLst>
                                    </p:anim>
                                    <p:anim calcmode="lin" valueType="num">
                                      <p:cBhvr>
                                        <p:cTn id="14" dur="1000" fill="hold"/>
                                        <p:tgtEl>
                                          <p:spTgt spid="21"/>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6" presetClass="entr" presetSubtype="16" fill="hold" nodeType="clickEffect">
                                  <p:stCondLst>
                                    <p:cond delay="0"/>
                                  </p:stCondLst>
                                  <p:childTnLst>
                                    <p:set>
                                      <p:cBhvr>
                                        <p:cTn id="18" dur="1" fill="hold">
                                          <p:stCondLst>
                                            <p:cond delay="0"/>
                                          </p:stCondLst>
                                        </p:cTn>
                                        <p:tgtEl>
                                          <p:spTgt spid="23"/>
                                        </p:tgtEl>
                                        <p:attrNameLst>
                                          <p:attrName>style.visibility</p:attrName>
                                        </p:attrNameLst>
                                      </p:cBhvr>
                                      <p:to>
                                        <p:strVal val="visible"/>
                                      </p:to>
                                    </p:set>
                                    <p:animEffect transition="in" filter="circle(in)">
                                      <p:cBhvr>
                                        <p:cTn id="19" dur="2000"/>
                                        <p:tgtEl>
                                          <p:spTgt spid="23"/>
                                        </p:tgtEl>
                                      </p:cBhvr>
                                    </p:animEffect>
                                  </p:childTnLst>
                                </p:cTn>
                              </p:par>
                            </p:childTnLst>
                          </p:cTn>
                        </p:par>
                      </p:childTnLst>
                    </p:cTn>
                  </p:par>
                  <p:par>
                    <p:cTn id="20" fill="hold">
                      <p:stCondLst>
                        <p:cond delay="indefinite"/>
                      </p:stCondLst>
                      <p:childTnLst>
                        <p:par>
                          <p:cTn id="21" fill="hold">
                            <p:stCondLst>
                              <p:cond delay="0"/>
                            </p:stCondLst>
                            <p:childTnLst>
                              <p:par>
                                <p:cTn id="22" presetID="14" presetClass="entr" presetSubtype="10" fill="hold" grpId="0" nodeType="clickEffect">
                                  <p:stCondLst>
                                    <p:cond delay="0"/>
                                  </p:stCondLst>
                                  <p:childTnLst>
                                    <p:set>
                                      <p:cBhvr>
                                        <p:cTn id="23" dur="1" fill="hold">
                                          <p:stCondLst>
                                            <p:cond delay="0"/>
                                          </p:stCondLst>
                                        </p:cTn>
                                        <p:tgtEl>
                                          <p:spTgt spid="24"/>
                                        </p:tgtEl>
                                        <p:attrNameLst>
                                          <p:attrName>style.visibility</p:attrName>
                                        </p:attrNameLst>
                                      </p:cBhvr>
                                      <p:to>
                                        <p:strVal val="visible"/>
                                      </p:to>
                                    </p:set>
                                    <p:animEffect transition="in" filter="randombar(horizontal)">
                                      <p:cBhvr>
                                        <p:cTn id="24" dur="500"/>
                                        <p:tgtEl>
                                          <p:spTgt spid="24"/>
                                        </p:tgtEl>
                                      </p:cBhvr>
                                    </p:animEffect>
                                  </p:childTnLst>
                                </p:cTn>
                              </p:par>
                            </p:childTnLst>
                          </p:cTn>
                        </p:par>
                      </p:childTnLst>
                    </p:cTn>
                  </p:par>
                  <p:par>
                    <p:cTn id="25" fill="hold">
                      <p:stCondLst>
                        <p:cond delay="indefinite"/>
                      </p:stCondLst>
                      <p:childTnLst>
                        <p:par>
                          <p:cTn id="26" fill="hold">
                            <p:stCondLst>
                              <p:cond delay="0"/>
                            </p:stCondLst>
                            <p:childTnLst>
                              <p:par>
                                <p:cTn id="27" presetID="14" presetClass="entr" presetSubtype="10" fill="hold" grpId="0" nodeType="clickEffect">
                                  <p:stCondLst>
                                    <p:cond delay="0"/>
                                  </p:stCondLst>
                                  <p:childTnLst>
                                    <p:set>
                                      <p:cBhvr>
                                        <p:cTn id="28" dur="1" fill="hold">
                                          <p:stCondLst>
                                            <p:cond delay="0"/>
                                          </p:stCondLst>
                                        </p:cTn>
                                        <p:tgtEl>
                                          <p:spTgt spid="13"/>
                                        </p:tgtEl>
                                        <p:attrNameLst>
                                          <p:attrName>style.visibility</p:attrName>
                                        </p:attrNameLst>
                                      </p:cBhvr>
                                      <p:to>
                                        <p:strVal val="visible"/>
                                      </p:to>
                                    </p:set>
                                    <p:animEffect transition="in" filter="randombar(horizontal)">
                                      <p:cBhvr>
                                        <p:cTn id="29" dur="500"/>
                                        <p:tgtEl>
                                          <p:spTgt spid="13"/>
                                        </p:tgtEl>
                                      </p:cBhvr>
                                    </p:animEffect>
                                  </p:childTnLst>
                                </p:cTn>
                              </p:par>
                            </p:childTnLst>
                          </p:cTn>
                        </p:par>
                      </p:childTnLst>
                    </p:cTn>
                  </p:par>
                  <p:par>
                    <p:cTn id="30" fill="hold">
                      <p:stCondLst>
                        <p:cond delay="indefinite"/>
                      </p:stCondLst>
                      <p:childTnLst>
                        <p:par>
                          <p:cTn id="31" fill="hold">
                            <p:stCondLst>
                              <p:cond delay="0"/>
                            </p:stCondLst>
                            <p:childTnLst>
                              <p:par>
                                <p:cTn id="32" presetID="42" presetClass="entr" presetSubtype="0" fill="hold" grpId="0" nodeType="clickEffect">
                                  <p:stCondLst>
                                    <p:cond delay="0"/>
                                  </p:stCondLst>
                                  <p:childTnLst>
                                    <p:set>
                                      <p:cBhvr>
                                        <p:cTn id="33" dur="1" fill="hold">
                                          <p:stCondLst>
                                            <p:cond delay="0"/>
                                          </p:stCondLst>
                                        </p:cTn>
                                        <p:tgtEl>
                                          <p:spTgt spid="20"/>
                                        </p:tgtEl>
                                        <p:attrNameLst>
                                          <p:attrName>style.visibility</p:attrName>
                                        </p:attrNameLst>
                                      </p:cBhvr>
                                      <p:to>
                                        <p:strVal val="visible"/>
                                      </p:to>
                                    </p:set>
                                    <p:animEffect transition="in" filter="fade">
                                      <p:cBhvr>
                                        <p:cTn id="34" dur="1000"/>
                                        <p:tgtEl>
                                          <p:spTgt spid="20"/>
                                        </p:tgtEl>
                                      </p:cBhvr>
                                    </p:animEffect>
                                    <p:anim calcmode="lin" valueType="num">
                                      <p:cBhvr>
                                        <p:cTn id="35" dur="1000" fill="hold"/>
                                        <p:tgtEl>
                                          <p:spTgt spid="20"/>
                                        </p:tgtEl>
                                        <p:attrNameLst>
                                          <p:attrName>ppt_x</p:attrName>
                                        </p:attrNameLst>
                                      </p:cBhvr>
                                      <p:tavLst>
                                        <p:tav tm="0">
                                          <p:val>
                                            <p:strVal val="#ppt_x"/>
                                          </p:val>
                                        </p:tav>
                                        <p:tav tm="100000">
                                          <p:val>
                                            <p:strVal val="#ppt_x"/>
                                          </p:val>
                                        </p:tav>
                                      </p:tavLst>
                                    </p:anim>
                                    <p:anim calcmode="lin" valueType="num">
                                      <p:cBhvr>
                                        <p:cTn id="36" dur="1000" fill="hold"/>
                                        <p:tgtEl>
                                          <p:spTgt spid="20"/>
                                        </p:tgtEl>
                                        <p:attrNameLst>
                                          <p:attrName>ppt_y</p:attrName>
                                        </p:attrNameLst>
                                      </p:cBhvr>
                                      <p:tavLst>
                                        <p:tav tm="0">
                                          <p:val>
                                            <p:strVal val="#ppt_y+.1"/>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6" presetClass="entr" presetSubtype="16" fill="hold" nodeType="clickEffect">
                                  <p:stCondLst>
                                    <p:cond delay="0"/>
                                  </p:stCondLst>
                                  <p:childTnLst>
                                    <p:set>
                                      <p:cBhvr>
                                        <p:cTn id="40" dur="1" fill="hold">
                                          <p:stCondLst>
                                            <p:cond delay="0"/>
                                          </p:stCondLst>
                                        </p:cTn>
                                        <p:tgtEl>
                                          <p:spTgt spid="22"/>
                                        </p:tgtEl>
                                        <p:attrNameLst>
                                          <p:attrName>style.visibility</p:attrName>
                                        </p:attrNameLst>
                                      </p:cBhvr>
                                      <p:to>
                                        <p:strVal val="visible"/>
                                      </p:to>
                                    </p:set>
                                    <p:animEffect transition="in" filter="circle(in)">
                                      <p:cBhvr>
                                        <p:cTn id="41" dur="2000"/>
                                        <p:tgtEl>
                                          <p:spTgt spid="22"/>
                                        </p:tgtEl>
                                      </p:cBhvr>
                                    </p:animEffect>
                                  </p:childTnLst>
                                </p:cTn>
                              </p:par>
                            </p:childTnLst>
                          </p:cTn>
                        </p:par>
                      </p:childTnLst>
                    </p:cTn>
                  </p:par>
                  <p:par>
                    <p:cTn id="42" fill="hold">
                      <p:stCondLst>
                        <p:cond delay="indefinite"/>
                      </p:stCondLst>
                      <p:childTnLst>
                        <p:par>
                          <p:cTn id="43" fill="hold">
                            <p:stCondLst>
                              <p:cond delay="0"/>
                            </p:stCondLst>
                            <p:childTnLst>
                              <p:par>
                                <p:cTn id="44" presetID="14" presetClass="entr" presetSubtype="10" fill="hold" grpId="0" nodeType="clickEffect">
                                  <p:stCondLst>
                                    <p:cond delay="0"/>
                                  </p:stCondLst>
                                  <p:childTnLst>
                                    <p:set>
                                      <p:cBhvr>
                                        <p:cTn id="45" dur="1" fill="hold">
                                          <p:stCondLst>
                                            <p:cond delay="0"/>
                                          </p:stCondLst>
                                        </p:cTn>
                                        <p:tgtEl>
                                          <p:spTgt spid="25"/>
                                        </p:tgtEl>
                                        <p:attrNameLst>
                                          <p:attrName>style.visibility</p:attrName>
                                        </p:attrNameLst>
                                      </p:cBhvr>
                                      <p:to>
                                        <p:strVal val="visible"/>
                                      </p:to>
                                    </p:set>
                                    <p:animEffect transition="in" filter="randombar(horizontal)">
                                      <p:cBhvr>
                                        <p:cTn id="46" dur="500"/>
                                        <p:tgtEl>
                                          <p:spTgt spid="25"/>
                                        </p:tgtEl>
                                      </p:cBhvr>
                                    </p:animEffect>
                                  </p:childTnLst>
                                </p:cTn>
                              </p:par>
                            </p:childTnLst>
                          </p:cTn>
                        </p:par>
                      </p:childTnLst>
                    </p:cTn>
                  </p:par>
                  <p:par>
                    <p:cTn id="47" fill="hold">
                      <p:stCondLst>
                        <p:cond delay="indefinite"/>
                      </p:stCondLst>
                      <p:childTnLst>
                        <p:par>
                          <p:cTn id="48" fill="hold">
                            <p:stCondLst>
                              <p:cond delay="0"/>
                            </p:stCondLst>
                            <p:childTnLst>
                              <p:par>
                                <p:cTn id="49" presetID="14" presetClass="entr" presetSubtype="10" fill="hold" grpId="0" nodeType="clickEffect">
                                  <p:stCondLst>
                                    <p:cond delay="0"/>
                                  </p:stCondLst>
                                  <p:childTnLst>
                                    <p:set>
                                      <p:cBhvr>
                                        <p:cTn id="50" dur="1" fill="hold">
                                          <p:stCondLst>
                                            <p:cond delay="0"/>
                                          </p:stCondLst>
                                        </p:cTn>
                                        <p:tgtEl>
                                          <p:spTgt spid="26"/>
                                        </p:tgtEl>
                                        <p:attrNameLst>
                                          <p:attrName>style.visibility</p:attrName>
                                        </p:attrNameLst>
                                      </p:cBhvr>
                                      <p:to>
                                        <p:strVal val="visible"/>
                                      </p:to>
                                    </p:set>
                                    <p:animEffect transition="in" filter="randombar(horizontal)">
                                      <p:cBhvr>
                                        <p:cTn id="51" dur="500"/>
                                        <p:tgtEl>
                                          <p:spTgt spid="26"/>
                                        </p:tgtEl>
                                      </p:cBhvr>
                                    </p:animEffect>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27"/>
                                        </p:tgtEl>
                                        <p:attrNameLst>
                                          <p:attrName>style.visibility</p:attrName>
                                        </p:attrNameLst>
                                      </p:cBhvr>
                                      <p:to>
                                        <p:strVal val="visible"/>
                                      </p:to>
                                    </p:set>
                                    <p:animEffect transition="in" filter="fade">
                                      <p:cBhvr>
                                        <p:cTn id="56" dur="1000"/>
                                        <p:tgtEl>
                                          <p:spTgt spid="27"/>
                                        </p:tgtEl>
                                      </p:cBhvr>
                                    </p:animEffect>
                                    <p:anim calcmode="lin" valueType="num">
                                      <p:cBhvr>
                                        <p:cTn id="57" dur="1000" fill="hold"/>
                                        <p:tgtEl>
                                          <p:spTgt spid="27"/>
                                        </p:tgtEl>
                                        <p:attrNameLst>
                                          <p:attrName>ppt_x</p:attrName>
                                        </p:attrNameLst>
                                      </p:cBhvr>
                                      <p:tavLst>
                                        <p:tav tm="0">
                                          <p:val>
                                            <p:strVal val="#ppt_x"/>
                                          </p:val>
                                        </p:tav>
                                        <p:tav tm="100000">
                                          <p:val>
                                            <p:strVal val="#ppt_x"/>
                                          </p:val>
                                        </p:tav>
                                      </p:tavLst>
                                    </p:anim>
                                    <p:anim calcmode="lin" valueType="num">
                                      <p:cBhvr>
                                        <p:cTn id="58" dur="1000" fill="hold"/>
                                        <p:tgtEl>
                                          <p:spTgt spid="2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 grpId="0"/>
      <p:bldP spid="21" grpId="0"/>
      <p:bldP spid="24" grpId="0"/>
      <p:bldP spid="13" grpId="0"/>
      <p:bldP spid="20" grpId="0"/>
      <p:bldP spid="25" grpId="0"/>
      <p:bldP spid="26" grpId="0"/>
      <p:bldP spid="27" grpId="0"/>
    </p:bldLst>
  </p:timing>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7052553" cy="583660"/>
          </a:xfrm>
        </p:spPr>
        <p:txBody>
          <a:bodyPr>
            <a:normAutofit/>
          </a:bodyPr>
          <a:lstStyle/>
          <a:p>
            <a:r>
              <a:rPr lang="en-US" sz="3200" dirty="0"/>
              <a:t>Hacking - Methodology</a:t>
            </a:r>
            <a:endParaRPr lang="en-GB" sz="3200" dirty="0"/>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174720" y="787528"/>
            <a:ext cx="11481847" cy="4845176"/>
          </a:xfrm>
        </p:spPr>
        <p:txBody>
          <a:bodyPr>
            <a:normAutofit lnSpcReduction="10000"/>
          </a:bodyPr>
          <a:lstStyle/>
          <a:p>
            <a:pPr algn="just">
              <a:buFont typeface="Courier New" panose="02070309020205020404" pitchFamily="49" charset="0"/>
              <a:buChar char="o"/>
            </a:pPr>
            <a:r>
              <a:rPr lang="en-US" sz="1800" dirty="0">
                <a:solidFill>
                  <a:srgbClr val="333333"/>
                </a:solidFill>
                <a:latin typeface="Calibri"/>
                <a:ea typeface="Source Sans Pro"/>
                <a:cs typeface="Calibri"/>
              </a:rPr>
              <a:t>Gaining Access</a:t>
            </a:r>
          </a:p>
          <a:p>
            <a:pPr lvl="1" algn="just">
              <a:buFont typeface="Courier New" panose="02070309020205020404" pitchFamily="49" charset="0"/>
              <a:buChar char="o"/>
            </a:pPr>
            <a:r>
              <a:rPr lang="en-US" sz="1800" dirty="0">
                <a:solidFill>
                  <a:srgbClr val="333333"/>
                </a:solidFill>
                <a:latin typeface="Calibri"/>
                <a:ea typeface="Source Sans Pro"/>
                <a:cs typeface="Calibri"/>
              </a:rPr>
              <a:t>To bypass the access control systems and gain access into the target system</a:t>
            </a:r>
          </a:p>
          <a:p>
            <a:pPr lvl="1" algn="just">
              <a:buFont typeface="Courier New" panose="02070309020205020404" pitchFamily="49" charset="0"/>
              <a:buChar char="o"/>
            </a:pPr>
            <a:r>
              <a:rPr lang="en-US" sz="1800" dirty="0">
                <a:solidFill>
                  <a:srgbClr val="333333"/>
                </a:solidFill>
                <a:latin typeface="Calibri"/>
                <a:ea typeface="Source Sans Pro"/>
                <a:cs typeface="Calibri"/>
              </a:rPr>
              <a:t>Techniques like Password cracking, Social Engineering helps to gain access</a:t>
            </a:r>
          </a:p>
          <a:p>
            <a:pPr algn="just">
              <a:buFont typeface="Courier New" panose="02070309020205020404" pitchFamily="49" charset="0"/>
              <a:buChar char="o"/>
            </a:pPr>
            <a:r>
              <a:rPr lang="en-US" sz="1800" dirty="0">
                <a:solidFill>
                  <a:srgbClr val="333333"/>
                </a:solidFill>
                <a:latin typeface="Calibri"/>
                <a:ea typeface="Source Sans Pro"/>
                <a:cs typeface="Calibri"/>
              </a:rPr>
              <a:t>Privilege Escalation</a:t>
            </a:r>
          </a:p>
          <a:p>
            <a:pPr lvl="1" algn="just">
              <a:buFont typeface="Courier New" panose="02070309020205020404" pitchFamily="49" charset="0"/>
              <a:buChar char="o"/>
            </a:pPr>
            <a:r>
              <a:rPr lang="en-US" sz="1800" dirty="0">
                <a:solidFill>
                  <a:srgbClr val="333333"/>
                </a:solidFill>
                <a:latin typeface="Calibri"/>
                <a:ea typeface="Source Sans Pro"/>
                <a:cs typeface="Calibri"/>
              </a:rPr>
              <a:t>To get rights of a legitimate user or administrator</a:t>
            </a:r>
          </a:p>
          <a:p>
            <a:pPr lvl="1" algn="just">
              <a:buFont typeface="Courier New" panose="02070309020205020404" pitchFamily="49" charset="0"/>
              <a:buChar char="o"/>
            </a:pPr>
            <a:r>
              <a:rPr lang="en-US" sz="1800" dirty="0">
                <a:solidFill>
                  <a:srgbClr val="333333"/>
                </a:solidFill>
                <a:latin typeface="Calibri"/>
                <a:ea typeface="Source Sans Pro"/>
                <a:cs typeface="Calibri"/>
              </a:rPr>
              <a:t>Techniques like vulnerability exploitation helps to escalate privileges</a:t>
            </a:r>
          </a:p>
          <a:p>
            <a:pPr algn="just">
              <a:buFont typeface="Courier New" panose="02070309020205020404" pitchFamily="49" charset="0"/>
              <a:buChar char="o"/>
            </a:pPr>
            <a:r>
              <a:rPr lang="en-US" sz="1800" dirty="0">
                <a:solidFill>
                  <a:srgbClr val="333333"/>
                </a:solidFill>
                <a:latin typeface="Calibri"/>
                <a:ea typeface="Source Sans Pro"/>
                <a:cs typeface="Calibri"/>
              </a:rPr>
              <a:t>Execute Application</a:t>
            </a:r>
          </a:p>
          <a:p>
            <a:pPr lvl="1" algn="just">
              <a:buFont typeface="Courier New" panose="02070309020205020404" pitchFamily="49" charset="0"/>
              <a:buChar char="o"/>
            </a:pPr>
            <a:r>
              <a:rPr lang="en-US" sz="1800" dirty="0">
                <a:solidFill>
                  <a:srgbClr val="333333"/>
                </a:solidFill>
                <a:latin typeface="Calibri"/>
                <a:ea typeface="Source Sans Pro"/>
                <a:cs typeface="Calibri"/>
              </a:rPr>
              <a:t>To create and maintain remote access to the target system</a:t>
            </a:r>
          </a:p>
          <a:p>
            <a:pPr lvl="1" algn="just">
              <a:buFont typeface="Courier New" panose="02070309020205020404" pitchFamily="49" charset="0"/>
              <a:buChar char="o"/>
            </a:pPr>
            <a:r>
              <a:rPr lang="en-US" sz="1800" dirty="0">
                <a:solidFill>
                  <a:srgbClr val="333333"/>
                </a:solidFill>
                <a:latin typeface="Calibri"/>
                <a:ea typeface="Source Sans Pro"/>
                <a:cs typeface="Calibri"/>
              </a:rPr>
              <a:t>Trojans, Spywares, Backdoors, Keyloggers help to execute applications</a:t>
            </a:r>
          </a:p>
          <a:p>
            <a:pPr algn="just">
              <a:buFont typeface="Courier New" panose="02070309020205020404" pitchFamily="49" charset="0"/>
              <a:buChar char="o"/>
            </a:pPr>
            <a:r>
              <a:rPr lang="en-US" sz="1800" dirty="0">
                <a:solidFill>
                  <a:srgbClr val="333333"/>
                </a:solidFill>
                <a:latin typeface="Calibri"/>
                <a:ea typeface="Source Sans Pro"/>
                <a:cs typeface="Calibri"/>
              </a:rPr>
              <a:t>Hiding Files</a:t>
            </a:r>
          </a:p>
          <a:p>
            <a:pPr lvl="1" algn="just">
              <a:buFont typeface="Courier New" panose="02070309020205020404" pitchFamily="49" charset="0"/>
              <a:buChar char="o"/>
            </a:pPr>
            <a:r>
              <a:rPr lang="en-US" sz="1800" dirty="0">
                <a:solidFill>
                  <a:srgbClr val="333333"/>
                </a:solidFill>
                <a:latin typeface="Calibri"/>
                <a:ea typeface="Source Sans Pro"/>
                <a:cs typeface="Calibri"/>
              </a:rPr>
              <a:t>To hide your presence in the target system</a:t>
            </a:r>
          </a:p>
          <a:p>
            <a:pPr lvl="1" algn="just">
              <a:buFont typeface="Courier New" panose="02070309020205020404" pitchFamily="49" charset="0"/>
              <a:buChar char="o"/>
            </a:pPr>
            <a:r>
              <a:rPr lang="en-US" sz="1800" dirty="0">
                <a:solidFill>
                  <a:srgbClr val="333333"/>
                </a:solidFill>
                <a:latin typeface="Calibri"/>
                <a:ea typeface="Source Sans Pro"/>
                <a:cs typeface="Calibri"/>
              </a:rPr>
              <a:t>To hide the attackers' malicious activities and data theft</a:t>
            </a:r>
          </a:p>
          <a:p>
            <a:pPr lvl="1" algn="just">
              <a:buFont typeface="Courier New" panose="02070309020205020404" pitchFamily="49" charset="0"/>
              <a:buChar char="o"/>
            </a:pPr>
            <a:r>
              <a:rPr lang="en-US" sz="1800" dirty="0">
                <a:solidFill>
                  <a:srgbClr val="333333"/>
                </a:solidFill>
                <a:latin typeface="Calibri"/>
                <a:ea typeface="Source Sans Pro"/>
                <a:cs typeface="Calibri"/>
              </a:rPr>
              <a:t>Rootkits, Steganography helps to hide files</a:t>
            </a:r>
          </a:p>
          <a:p>
            <a:pPr algn="just">
              <a:buFont typeface="Courier New" panose="02070309020205020404" pitchFamily="49" charset="0"/>
              <a:buChar char="o"/>
            </a:pPr>
            <a:r>
              <a:rPr lang="en-US" sz="1800" dirty="0">
                <a:solidFill>
                  <a:srgbClr val="333333"/>
                </a:solidFill>
                <a:latin typeface="Calibri"/>
                <a:ea typeface="Source Sans Pro"/>
                <a:cs typeface="Calibri"/>
              </a:rPr>
              <a:t>Covering Tracks</a:t>
            </a:r>
          </a:p>
          <a:p>
            <a:pPr lvl="1" algn="just">
              <a:buFont typeface="Courier New" panose="02070309020205020404" pitchFamily="49" charset="0"/>
              <a:buChar char="o"/>
            </a:pPr>
            <a:r>
              <a:rPr lang="en-US" sz="1800" dirty="0">
                <a:solidFill>
                  <a:srgbClr val="333333"/>
                </a:solidFill>
                <a:latin typeface="Calibri"/>
                <a:ea typeface="Source Sans Pro"/>
                <a:cs typeface="Calibri"/>
              </a:rPr>
              <a:t>To hide the evidences </a:t>
            </a:r>
          </a:p>
          <a:p>
            <a:pPr lvl="1" algn="just">
              <a:buFont typeface="Courier New" panose="02070309020205020404" pitchFamily="49" charset="0"/>
              <a:buChar char="o"/>
            </a:pPr>
            <a:r>
              <a:rPr lang="en-US" sz="1800" dirty="0">
                <a:solidFill>
                  <a:srgbClr val="333333"/>
                </a:solidFill>
                <a:latin typeface="Calibri"/>
                <a:ea typeface="Source Sans Pro"/>
                <a:cs typeface="Calibri"/>
              </a:rPr>
              <a:t>Clearing the logs</a:t>
            </a:r>
          </a:p>
        </p:txBody>
      </p:sp>
    </p:spTree>
    <p:extLst>
      <p:ext uri="{BB962C8B-B14F-4D97-AF65-F5344CB8AC3E}">
        <p14:creationId xmlns:p14="http://schemas.microsoft.com/office/powerpoint/2010/main" val="29023124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7052553" cy="583660"/>
          </a:xfrm>
        </p:spPr>
        <p:txBody>
          <a:bodyPr>
            <a:normAutofit/>
          </a:bodyPr>
          <a:lstStyle/>
          <a:p>
            <a:r>
              <a:rPr lang="en-US" sz="3200" dirty="0"/>
              <a:t>Privilege Escalation</a:t>
            </a:r>
            <a:endParaRPr lang="en-GB" sz="3200" dirty="0"/>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174720" y="787528"/>
            <a:ext cx="11481847" cy="4845176"/>
          </a:xfrm>
        </p:spPr>
        <p:txBody>
          <a:bodyPr>
            <a:noAutofit/>
          </a:bodyPr>
          <a:lstStyle/>
          <a:p>
            <a:pPr algn="just">
              <a:buFont typeface="Courier New" panose="02070309020205020404" pitchFamily="49" charset="0"/>
              <a:buChar char="o"/>
            </a:pPr>
            <a:r>
              <a:rPr lang="en-US" sz="1800" dirty="0">
                <a:solidFill>
                  <a:srgbClr val="333333"/>
                </a:solidFill>
                <a:latin typeface="Calibri"/>
                <a:ea typeface="Source Sans Pro"/>
                <a:cs typeface="Calibri"/>
              </a:rPr>
              <a:t>Escalating privileges</a:t>
            </a:r>
          </a:p>
          <a:p>
            <a:pPr lvl="1" algn="just">
              <a:buFont typeface="Courier New" panose="02070309020205020404" pitchFamily="49" charset="0"/>
              <a:buChar char="o"/>
            </a:pPr>
            <a:r>
              <a:rPr lang="en-US" sz="1800" dirty="0">
                <a:solidFill>
                  <a:srgbClr val="333333"/>
                </a:solidFill>
                <a:latin typeface="Calibri"/>
                <a:ea typeface="Source Sans Pro"/>
                <a:cs typeface="Calibri"/>
              </a:rPr>
              <a:t>After gaining access to the network, the attacker would need to have privileges to execute the intended tasks.</a:t>
            </a:r>
          </a:p>
          <a:p>
            <a:pPr lvl="1" algn="just">
              <a:buFont typeface="Courier New" panose="02070309020205020404" pitchFamily="49" charset="0"/>
              <a:buChar char="o"/>
            </a:pPr>
            <a:r>
              <a:rPr lang="en-US" sz="1800" dirty="0">
                <a:solidFill>
                  <a:srgbClr val="333333"/>
                </a:solidFill>
                <a:latin typeface="Calibri"/>
                <a:ea typeface="Source Sans Pro"/>
                <a:cs typeface="Calibri"/>
              </a:rPr>
              <a:t>To acquire the privileges, the attacker looks for design flaws, configuration errors, code weaknesses </a:t>
            </a:r>
            <a:r>
              <a:rPr lang="en-US" sz="1800" dirty="0" err="1">
                <a:solidFill>
                  <a:srgbClr val="333333"/>
                </a:solidFill>
                <a:latin typeface="Calibri"/>
                <a:ea typeface="Source Sans Pro"/>
                <a:cs typeface="Calibri"/>
              </a:rPr>
              <a:t>etc</a:t>
            </a:r>
            <a:r>
              <a:rPr lang="en-US" sz="1800" dirty="0">
                <a:solidFill>
                  <a:srgbClr val="333333"/>
                </a:solidFill>
                <a:latin typeface="Calibri"/>
                <a:ea typeface="Source Sans Pro"/>
                <a:cs typeface="Calibri"/>
              </a:rPr>
              <a:t> in Operating Systems and available Software Applications.</a:t>
            </a:r>
          </a:p>
          <a:p>
            <a:pPr algn="just">
              <a:buFont typeface="Courier New" panose="02070309020205020404" pitchFamily="49" charset="0"/>
              <a:buChar char="o"/>
            </a:pPr>
            <a:r>
              <a:rPr lang="en-US" sz="1800" dirty="0">
                <a:solidFill>
                  <a:srgbClr val="333333"/>
                </a:solidFill>
                <a:latin typeface="Calibri"/>
                <a:ea typeface="Source Sans Pro"/>
                <a:cs typeface="Calibri"/>
              </a:rPr>
              <a:t>Types</a:t>
            </a:r>
          </a:p>
          <a:p>
            <a:pPr lvl="8" algn="just">
              <a:buFont typeface="Wingdings" panose="05000000000000000000" pitchFamily="2" charset="2"/>
              <a:buChar char="ü"/>
            </a:pPr>
            <a:r>
              <a:rPr lang="en-US" dirty="0">
                <a:solidFill>
                  <a:srgbClr val="333333"/>
                </a:solidFill>
                <a:latin typeface="Calibri"/>
                <a:ea typeface="Source Sans Pro"/>
                <a:cs typeface="Calibri"/>
              </a:rPr>
              <a:t>Vertical Privilege Escalation</a:t>
            </a:r>
          </a:p>
          <a:p>
            <a:pPr lvl="3" algn="just">
              <a:buFont typeface="Wingdings" panose="05000000000000000000" pitchFamily="2" charset="2"/>
              <a:buChar char="ü"/>
            </a:pPr>
            <a:endParaRPr lang="en-US" dirty="0">
              <a:solidFill>
                <a:srgbClr val="333333"/>
              </a:solidFill>
              <a:latin typeface="Calibri"/>
              <a:ea typeface="Source Sans Pro"/>
              <a:cs typeface="Calibri"/>
            </a:endParaRPr>
          </a:p>
          <a:p>
            <a:pPr lvl="3" algn="just">
              <a:buFont typeface="Wingdings" panose="05000000000000000000" pitchFamily="2" charset="2"/>
              <a:buChar char="ü"/>
            </a:pPr>
            <a:endParaRPr lang="en-US" dirty="0">
              <a:solidFill>
                <a:srgbClr val="333333"/>
              </a:solidFill>
              <a:latin typeface="Calibri"/>
              <a:ea typeface="Source Sans Pro"/>
              <a:cs typeface="Calibri"/>
            </a:endParaRPr>
          </a:p>
          <a:p>
            <a:pPr lvl="3" algn="just">
              <a:buFont typeface="Wingdings" panose="05000000000000000000" pitchFamily="2" charset="2"/>
              <a:buChar char="ü"/>
            </a:pPr>
            <a:endParaRPr lang="en-US" dirty="0">
              <a:solidFill>
                <a:srgbClr val="333333"/>
              </a:solidFill>
              <a:latin typeface="Calibri"/>
              <a:ea typeface="Source Sans Pro"/>
              <a:cs typeface="Calibri"/>
            </a:endParaRPr>
          </a:p>
          <a:p>
            <a:pPr lvl="3" algn="just">
              <a:buFont typeface="Wingdings" panose="05000000000000000000" pitchFamily="2" charset="2"/>
              <a:buChar char="ü"/>
            </a:pPr>
            <a:endParaRPr lang="en-US" dirty="0">
              <a:solidFill>
                <a:srgbClr val="333333"/>
              </a:solidFill>
              <a:latin typeface="Calibri"/>
              <a:ea typeface="Source Sans Pro"/>
              <a:cs typeface="Calibri"/>
            </a:endParaRPr>
          </a:p>
          <a:p>
            <a:pPr lvl="3" algn="just">
              <a:buFont typeface="Wingdings" panose="05000000000000000000" pitchFamily="2" charset="2"/>
              <a:buChar char="ü"/>
            </a:pPr>
            <a:endParaRPr lang="en-US" dirty="0">
              <a:solidFill>
                <a:srgbClr val="333333"/>
              </a:solidFill>
              <a:latin typeface="Calibri"/>
              <a:ea typeface="Source Sans Pro"/>
              <a:cs typeface="Calibri"/>
            </a:endParaRPr>
          </a:p>
          <a:p>
            <a:pPr lvl="8" algn="just">
              <a:buFont typeface="Wingdings" panose="05000000000000000000" pitchFamily="2" charset="2"/>
              <a:buChar char="ü"/>
            </a:pPr>
            <a:r>
              <a:rPr lang="en-US" dirty="0">
                <a:solidFill>
                  <a:srgbClr val="333333"/>
                </a:solidFill>
                <a:latin typeface="Calibri"/>
                <a:ea typeface="Source Sans Pro"/>
                <a:cs typeface="Calibri"/>
              </a:rPr>
              <a:t>Horizontal Privilege Escalation</a:t>
            </a:r>
          </a:p>
        </p:txBody>
      </p:sp>
      <p:pic>
        <p:nvPicPr>
          <p:cNvPr id="15" name="Graphic 14" descr="A flying arrow">
            <a:extLst>
              <a:ext uri="{FF2B5EF4-FFF2-40B4-BE49-F238E27FC236}">
                <a16:creationId xmlns:a16="http://schemas.microsoft.com/office/drawing/2014/main" id="{0859B544-C8E2-4EE9-A3EC-2FD844A05505}"/>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rot="16466547">
            <a:off x="8520338" y="2580418"/>
            <a:ext cx="1619250" cy="990600"/>
          </a:xfrm>
          <a:prstGeom prst="rect">
            <a:avLst/>
          </a:prstGeom>
        </p:spPr>
      </p:pic>
      <p:pic>
        <p:nvPicPr>
          <p:cNvPr id="16" name="Graphic 15" descr="A flying arrow">
            <a:extLst>
              <a:ext uri="{FF2B5EF4-FFF2-40B4-BE49-F238E27FC236}">
                <a16:creationId xmlns:a16="http://schemas.microsoft.com/office/drawing/2014/main" id="{A1C402F0-B3CC-44EB-9DE1-07807FE103CB}"/>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rot="279305">
            <a:off x="7871996" y="4561219"/>
            <a:ext cx="1619250" cy="990600"/>
          </a:xfrm>
          <a:prstGeom prst="rect">
            <a:avLst/>
          </a:prstGeom>
        </p:spPr>
      </p:pic>
      <p:pic>
        <p:nvPicPr>
          <p:cNvPr id="26" name="Graphic 25" descr="Man wearing hat and suit">
            <a:extLst>
              <a:ext uri="{FF2B5EF4-FFF2-40B4-BE49-F238E27FC236}">
                <a16:creationId xmlns:a16="http://schemas.microsoft.com/office/drawing/2014/main" id="{2A0412FC-5F4A-4ACE-B780-CCA8ECFE802C}"/>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174720" y="2575194"/>
            <a:ext cx="994596" cy="2891125"/>
          </a:xfrm>
          <a:prstGeom prst="rect">
            <a:avLst/>
          </a:prstGeom>
        </p:spPr>
      </p:pic>
      <p:pic>
        <p:nvPicPr>
          <p:cNvPr id="27" name="Graphic 26" descr="Man in business attire">
            <a:extLst>
              <a:ext uri="{FF2B5EF4-FFF2-40B4-BE49-F238E27FC236}">
                <a16:creationId xmlns:a16="http://schemas.microsoft.com/office/drawing/2014/main" id="{44790816-4EDD-45BC-A3AD-A83FCAFA901A}"/>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9796563" y="4289636"/>
            <a:ext cx="994596" cy="1343068"/>
          </a:xfrm>
          <a:prstGeom prst="rect">
            <a:avLst/>
          </a:prstGeom>
        </p:spPr>
      </p:pic>
      <p:pic>
        <p:nvPicPr>
          <p:cNvPr id="28" name="Graphic 27" descr="Woman holding a laptop">
            <a:extLst>
              <a:ext uri="{FF2B5EF4-FFF2-40B4-BE49-F238E27FC236}">
                <a16:creationId xmlns:a16="http://schemas.microsoft.com/office/drawing/2014/main" id="{090EA8B8-74D4-481C-92FE-AB611C2632E5}"/>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7644425" y="2690356"/>
            <a:ext cx="1369124" cy="1391089"/>
          </a:xfrm>
          <a:prstGeom prst="rect">
            <a:avLst/>
          </a:prstGeom>
        </p:spPr>
      </p:pic>
      <p:sp>
        <p:nvSpPr>
          <p:cNvPr id="29" name="Thought Bubble: Cloud 28">
            <a:extLst>
              <a:ext uri="{FF2B5EF4-FFF2-40B4-BE49-F238E27FC236}">
                <a16:creationId xmlns:a16="http://schemas.microsoft.com/office/drawing/2014/main" id="{1F82B2A7-52A7-4F28-A909-36DF57D9492F}"/>
              </a:ext>
            </a:extLst>
          </p:cNvPr>
          <p:cNvSpPr/>
          <p:nvPr/>
        </p:nvSpPr>
        <p:spPr>
          <a:xfrm rot="1448578">
            <a:off x="999696" y="2497393"/>
            <a:ext cx="3522133" cy="1343068"/>
          </a:xfrm>
          <a:prstGeom prst="cloud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Need higher privilege than this user. Maybe, an Admin!!!</a:t>
            </a:r>
          </a:p>
        </p:txBody>
      </p:sp>
      <p:pic>
        <p:nvPicPr>
          <p:cNvPr id="30" name="Graphic 29" descr="Man in business attire">
            <a:extLst>
              <a:ext uri="{FF2B5EF4-FFF2-40B4-BE49-F238E27FC236}">
                <a16:creationId xmlns:a16="http://schemas.microsoft.com/office/drawing/2014/main" id="{93DEF6AE-5654-4AD3-BCD6-04C20E8187E4}"/>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flipH="1">
            <a:off x="9725398" y="1772234"/>
            <a:ext cx="992328" cy="1343068"/>
          </a:xfrm>
          <a:prstGeom prst="rect">
            <a:avLst/>
          </a:prstGeom>
        </p:spPr>
      </p:pic>
    </p:spTree>
    <p:extLst>
      <p:ext uri="{BB962C8B-B14F-4D97-AF65-F5344CB8AC3E}">
        <p14:creationId xmlns:p14="http://schemas.microsoft.com/office/powerpoint/2010/main" val="8856716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7052553" cy="583660"/>
          </a:xfrm>
        </p:spPr>
        <p:txBody>
          <a:bodyPr>
            <a:normAutofit/>
          </a:bodyPr>
          <a:lstStyle/>
          <a:p>
            <a:r>
              <a:rPr lang="en-US" sz="3200" dirty="0"/>
              <a:t>Privilege Escalation – Methods</a:t>
            </a:r>
            <a:endParaRPr lang="en-GB" sz="3200" dirty="0"/>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174720" y="787528"/>
            <a:ext cx="11481847" cy="4845176"/>
          </a:xfrm>
        </p:spPr>
        <p:txBody>
          <a:bodyPr>
            <a:normAutofit/>
          </a:bodyPr>
          <a:lstStyle/>
          <a:p>
            <a:pPr algn="just">
              <a:buFont typeface="Courier New" panose="02070309020205020404" pitchFamily="49" charset="0"/>
              <a:buChar char="o"/>
            </a:pPr>
            <a:r>
              <a:rPr lang="en-US" sz="1800" b="1" dirty="0">
                <a:solidFill>
                  <a:srgbClr val="333333"/>
                </a:solidFill>
                <a:latin typeface="Calibri"/>
                <a:ea typeface="Source Sans Pro"/>
                <a:cs typeface="Calibri"/>
              </a:rPr>
              <a:t>DLL Hijacking</a:t>
            </a:r>
          </a:p>
          <a:p>
            <a:pPr lvl="1" algn="just">
              <a:buFont typeface="Courier New" panose="02070309020205020404" pitchFamily="49" charset="0"/>
              <a:buChar char="o"/>
            </a:pPr>
            <a:r>
              <a:rPr lang="en-US" sz="1800" dirty="0">
                <a:solidFill>
                  <a:srgbClr val="333333"/>
                </a:solidFill>
                <a:latin typeface="Calibri"/>
                <a:ea typeface="Source Sans Pro"/>
                <a:cs typeface="Calibri"/>
              </a:rPr>
              <a:t>By injecting malicious code in the form of DLL file into an application, DLL Hijacking could be executed.</a:t>
            </a:r>
          </a:p>
          <a:p>
            <a:pPr lvl="1" algn="just">
              <a:buFont typeface="Courier New" panose="02070309020205020404" pitchFamily="49" charset="0"/>
              <a:buChar char="o"/>
            </a:pPr>
            <a:r>
              <a:rPr lang="en-US" sz="1800" dirty="0">
                <a:solidFill>
                  <a:srgbClr val="333333"/>
                </a:solidFill>
                <a:latin typeface="Calibri"/>
                <a:ea typeface="Source Sans Pro"/>
                <a:cs typeface="Calibri"/>
              </a:rPr>
              <a:t>Once the DLL file is called when the application is loaded, it would activate the malicious code, giving privileges to the attacker.</a:t>
            </a:r>
          </a:p>
          <a:p>
            <a:pPr lvl="1" algn="just">
              <a:buFont typeface="Courier New" panose="02070309020205020404" pitchFamily="49" charset="0"/>
              <a:buChar char="o"/>
            </a:pPr>
            <a:endParaRPr lang="en-US" sz="1800" dirty="0">
              <a:solidFill>
                <a:srgbClr val="333333"/>
              </a:solidFill>
              <a:latin typeface="Calibri"/>
              <a:ea typeface="Source Sans Pro"/>
              <a:cs typeface="Calibri"/>
            </a:endParaRPr>
          </a:p>
          <a:p>
            <a:pPr algn="just">
              <a:buFont typeface="Courier New" panose="02070309020205020404" pitchFamily="49" charset="0"/>
              <a:buChar char="o"/>
            </a:pPr>
            <a:endParaRPr lang="en-US" sz="1800" b="1" dirty="0">
              <a:solidFill>
                <a:srgbClr val="333333"/>
              </a:solidFill>
              <a:latin typeface="Calibri"/>
              <a:ea typeface="Source Sans Pro"/>
              <a:cs typeface="Calibri"/>
            </a:endParaRPr>
          </a:p>
          <a:p>
            <a:pPr algn="just">
              <a:buFont typeface="Courier New" panose="02070309020205020404" pitchFamily="49" charset="0"/>
              <a:buChar char="o"/>
            </a:pPr>
            <a:endParaRPr lang="en-US" sz="1800" b="1" dirty="0">
              <a:solidFill>
                <a:srgbClr val="333333"/>
              </a:solidFill>
              <a:latin typeface="Calibri"/>
              <a:ea typeface="Source Sans Pro"/>
              <a:cs typeface="Calibri"/>
            </a:endParaRPr>
          </a:p>
          <a:p>
            <a:pPr algn="just">
              <a:buFont typeface="Courier New" panose="02070309020205020404" pitchFamily="49" charset="0"/>
              <a:buChar char="o"/>
            </a:pPr>
            <a:endParaRPr lang="en-US" sz="1800" b="1" dirty="0">
              <a:solidFill>
                <a:srgbClr val="333333"/>
              </a:solidFill>
              <a:latin typeface="Calibri"/>
              <a:ea typeface="Source Sans Pro"/>
              <a:cs typeface="Calibri"/>
            </a:endParaRPr>
          </a:p>
          <a:p>
            <a:pPr algn="just">
              <a:buFont typeface="Courier New" panose="02070309020205020404" pitchFamily="49" charset="0"/>
              <a:buChar char="o"/>
            </a:pPr>
            <a:endParaRPr lang="en-US" sz="1800" b="1" dirty="0">
              <a:solidFill>
                <a:srgbClr val="333333"/>
              </a:solidFill>
              <a:latin typeface="Calibri"/>
              <a:ea typeface="Source Sans Pro"/>
              <a:cs typeface="Calibri"/>
            </a:endParaRPr>
          </a:p>
          <a:p>
            <a:pPr algn="just">
              <a:buFont typeface="Courier New" panose="02070309020205020404" pitchFamily="49" charset="0"/>
              <a:buChar char="o"/>
            </a:pPr>
            <a:endParaRPr lang="en-US" sz="1800" b="1" dirty="0">
              <a:solidFill>
                <a:srgbClr val="333333"/>
              </a:solidFill>
              <a:latin typeface="Calibri"/>
              <a:ea typeface="Source Sans Pro"/>
              <a:cs typeface="Calibri"/>
            </a:endParaRPr>
          </a:p>
          <a:p>
            <a:pPr algn="just">
              <a:buFont typeface="Courier New" panose="02070309020205020404" pitchFamily="49" charset="0"/>
              <a:buChar char="o"/>
            </a:pPr>
            <a:r>
              <a:rPr lang="en-US" sz="1800" b="1" dirty="0" err="1">
                <a:solidFill>
                  <a:srgbClr val="333333"/>
                </a:solidFill>
                <a:latin typeface="Calibri"/>
                <a:ea typeface="Source Sans Pro"/>
                <a:cs typeface="Calibri"/>
              </a:rPr>
              <a:t>Dylib</a:t>
            </a:r>
            <a:r>
              <a:rPr lang="en-US" sz="1800" b="1" dirty="0">
                <a:solidFill>
                  <a:srgbClr val="333333"/>
                </a:solidFill>
                <a:latin typeface="Calibri"/>
                <a:ea typeface="Source Sans Pro"/>
                <a:cs typeface="Calibri"/>
              </a:rPr>
              <a:t> Hijacking</a:t>
            </a:r>
          </a:p>
          <a:p>
            <a:pPr lvl="1" algn="just">
              <a:buFont typeface="Courier New" panose="02070309020205020404" pitchFamily="49" charset="0"/>
              <a:buChar char="o"/>
            </a:pPr>
            <a:r>
              <a:rPr lang="en-US" sz="1800" dirty="0">
                <a:solidFill>
                  <a:srgbClr val="333333"/>
                </a:solidFill>
                <a:latin typeface="Calibri"/>
                <a:ea typeface="Source Sans Pro"/>
                <a:cs typeface="Calibri"/>
              </a:rPr>
              <a:t>In Apple Computers, OS X, it searches for </a:t>
            </a:r>
            <a:r>
              <a:rPr lang="en-US" sz="1800" dirty="0" err="1">
                <a:solidFill>
                  <a:srgbClr val="333333"/>
                </a:solidFill>
                <a:latin typeface="Calibri"/>
                <a:ea typeface="Source Sans Pro"/>
                <a:cs typeface="Calibri"/>
              </a:rPr>
              <a:t>dylib</a:t>
            </a:r>
            <a:r>
              <a:rPr lang="en-US" sz="1800" dirty="0">
                <a:solidFill>
                  <a:srgbClr val="333333"/>
                </a:solidFill>
                <a:latin typeface="Calibri"/>
                <a:ea typeface="Source Sans Pro"/>
                <a:cs typeface="Calibri"/>
              </a:rPr>
              <a:t> in multiple directories.</a:t>
            </a:r>
          </a:p>
          <a:p>
            <a:pPr lvl="1" algn="just">
              <a:buFont typeface="Courier New" panose="02070309020205020404" pitchFamily="49" charset="0"/>
              <a:buChar char="o"/>
            </a:pPr>
            <a:r>
              <a:rPr lang="en-US" sz="1800" dirty="0">
                <a:solidFill>
                  <a:srgbClr val="333333"/>
                </a:solidFill>
                <a:latin typeface="Calibri"/>
                <a:ea typeface="Source Sans Pro"/>
                <a:cs typeface="Calibri"/>
              </a:rPr>
              <a:t>Attacker can inject a malicious </a:t>
            </a:r>
            <a:r>
              <a:rPr lang="en-US" sz="1800" dirty="0" err="1">
                <a:solidFill>
                  <a:srgbClr val="333333"/>
                </a:solidFill>
                <a:latin typeface="Calibri"/>
                <a:ea typeface="Source Sans Pro"/>
                <a:cs typeface="Calibri"/>
              </a:rPr>
              <a:t>Dylib</a:t>
            </a:r>
            <a:r>
              <a:rPr lang="en-US" sz="1800" dirty="0">
                <a:solidFill>
                  <a:srgbClr val="333333"/>
                </a:solidFill>
                <a:latin typeface="Calibri"/>
                <a:ea typeface="Source Sans Pro"/>
                <a:cs typeface="Calibri"/>
              </a:rPr>
              <a:t> in its directories. Once the </a:t>
            </a:r>
            <a:r>
              <a:rPr lang="en-US" sz="1800" dirty="0" err="1">
                <a:solidFill>
                  <a:srgbClr val="333333"/>
                </a:solidFill>
                <a:latin typeface="Calibri"/>
                <a:ea typeface="Source Sans Pro"/>
                <a:cs typeface="Calibri"/>
              </a:rPr>
              <a:t>Dylib</a:t>
            </a:r>
            <a:r>
              <a:rPr lang="en-US" sz="1800" dirty="0">
                <a:solidFill>
                  <a:srgbClr val="333333"/>
                </a:solidFill>
                <a:latin typeface="Calibri"/>
                <a:ea typeface="Source Sans Pro"/>
                <a:cs typeface="Calibri"/>
              </a:rPr>
              <a:t> file is called when the application is loaded, it would activate the malicious code, giving privileges to the attacker.</a:t>
            </a:r>
          </a:p>
          <a:p>
            <a:pPr lvl="1" algn="just">
              <a:buFont typeface="Courier New" panose="02070309020205020404" pitchFamily="49" charset="0"/>
              <a:buChar char="o"/>
            </a:pPr>
            <a:endParaRPr lang="en-US" sz="1800" dirty="0">
              <a:solidFill>
                <a:srgbClr val="333333"/>
              </a:solidFill>
              <a:latin typeface="Calibri"/>
              <a:ea typeface="Source Sans Pro"/>
              <a:cs typeface="Calibri"/>
            </a:endParaRPr>
          </a:p>
        </p:txBody>
      </p:sp>
      <p:grpSp>
        <p:nvGrpSpPr>
          <p:cNvPr id="30" name="Group 29">
            <a:extLst>
              <a:ext uri="{FF2B5EF4-FFF2-40B4-BE49-F238E27FC236}">
                <a16:creationId xmlns:a16="http://schemas.microsoft.com/office/drawing/2014/main" id="{FAD77B23-A6F7-4A1A-88BC-1213E8F4A182}"/>
              </a:ext>
            </a:extLst>
          </p:cNvPr>
          <p:cNvGrpSpPr/>
          <p:nvPr/>
        </p:nvGrpSpPr>
        <p:grpSpPr>
          <a:xfrm>
            <a:off x="2214548" y="1454697"/>
            <a:ext cx="9977452" cy="2914069"/>
            <a:chOff x="1357894" y="1815942"/>
            <a:chExt cx="9977452" cy="2914069"/>
          </a:xfrm>
        </p:grpSpPr>
        <p:grpSp>
          <p:nvGrpSpPr>
            <p:cNvPr id="3" name="Group 2">
              <a:extLst>
                <a:ext uri="{FF2B5EF4-FFF2-40B4-BE49-F238E27FC236}">
                  <a16:creationId xmlns:a16="http://schemas.microsoft.com/office/drawing/2014/main" id="{DD74D36D-F816-4A43-9EC0-6AB698A9E66B}"/>
                </a:ext>
              </a:extLst>
            </p:cNvPr>
            <p:cNvGrpSpPr/>
            <p:nvPr/>
          </p:nvGrpSpPr>
          <p:grpSpPr>
            <a:xfrm>
              <a:off x="1357894" y="2100408"/>
              <a:ext cx="914400" cy="914400"/>
              <a:chOff x="1357894" y="2100408"/>
              <a:chExt cx="914400" cy="914400"/>
            </a:xfrm>
          </p:grpSpPr>
          <p:pic>
            <p:nvPicPr>
              <p:cNvPr id="7" name="Graphic 6" descr="Computer">
                <a:extLst>
                  <a:ext uri="{FF2B5EF4-FFF2-40B4-BE49-F238E27FC236}">
                    <a16:creationId xmlns:a16="http://schemas.microsoft.com/office/drawing/2014/main" id="{72DC1F12-8591-4D93-9A31-E8C2C6369FE1}"/>
                  </a:ext>
                </a:extLst>
              </p:cNvPr>
              <p:cNvPicPr>
                <a:picLocks noChangeAspect="1"/>
              </p:cNvPicPr>
              <p:nvPr/>
            </p:nvPicPr>
            <p:blipFill>
              <a:blip r:embed="rId3" cstate="print">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357894" y="2100408"/>
                <a:ext cx="914400" cy="914400"/>
              </a:xfrm>
              <a:prstGeom prst="rect">
                <a:avLst/>
              </a:prstGeom>
            </p:spPr>
          </p:pic>
          <p:pic>
            <p:nvPicPr>
              <p:cNvPr id="8" name="Picture 7" descr="Manager Avatar Person · Free vector graphic on Pixabay">
                <a:extLst>
                  <a:ext uri="{FF2B5EF4-FFF2-40B4-BE49-F238E27FC236}">
                    <a16:creationId xmlns:a16="http://schemas.microsoft.com/office/drawing/2014/main" id="{932BEC5D-8A03-4763-82AC-0B43F4875793}"/>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518445" y="2140344"/>
                <a:ext cx="296649" cy="417264"/>
              </a:xfrm>
              <a:prstGeom prst="rect">
                <a:avLst/>
              </a:prstGeom>
            </p:spPr>
          </p:pic>
        </p:grpSp>
        <p:pic>
          <p:nvPicPr>
            <p:cNvPr id="10" name="Graphic 9" descr="Detective male with solid fill">
              <a:extLst>
                <a:ext uri="{FF2B5EF4-FFF2-40B4-BE49-F238E27FC236}">
                  <a16:creationId xmlns:a16="http://schemas.microsoft.com/office/drawing/2014/main" id="{046E111A-E580-49DB-A9F9-BE673CC909C6}"/>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9241869" y="2922499"/>
              <a:ext cx="914401" cy="914401"/>
            </a:xfrm>
            <a:prstGeom prst="rect">
              <a:avLst/>
            </a:prstGeom>
          </p:spPr>
        </p:pic>
        <p:cxnSp>
          <p:nvCxnSpPr>
            <p:cNvPr id="11" name="Straight Arrow Connector 10">
              <a:extLst>
                <a:ext uri="{FF2B5EF4-FFF2-40B4-BE49-F238E27FC236}">
                  <a16:creationId xmlns:a16="http://schemas.microsoft.com/office/drawing/2014/main" id="{ECF9F775-DD01-4095-8A5B-33132DCB2B69}"/>
                </a:ext>
              </a:extLst>
            </p:cNvPr>
            <p:cNvCxnSpPr>
              <a:cxnSpLocks/>
            </p:cNvCxnSpPr>
            <p:nvPr/>
          </p:nvCxnSpPr>
          <p:spPr>
            <a:xfrm>
              <a:off x="2492931" y="2557608"/>
              <a:ext cx="2232825" cy="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13" name="TextBox 12">
              <a:extLst>
                <a:ext uri="{FF2B5EF4-FFF2-40B4-BE49-F238E27FC236}">
                  <a16:creationId xmlns:a16="http://schemas.microsoft.com/office/drawing/2014/main" id="{16DDDBDD-3CE0-419A-BD66-8DEA4EAAB7EB}"/>
                </a:ext>
              </a:extLst>
            </p:cNvPr>
            <p:cNvSpPr txBox="1"/>
            <p:nvPr/>
          </p:nvSpPr>
          <p:spPr>
            <a:xfrm>
              <a:off x="4350979" y="3059668"/>
              <a:ext cx="909223" cy="369332"/>
            </a:xfrm>
            <a:prstGeom prst="rect">
              <a:avLst/>
            </a:prstGeom>
            <a:noFill/>
          </p:spPr>
          <p:txBody>
            <a:bodyPr wrap="none" rtlCol="0">
              <a:spAutoFit/>
            </a:bodyPr>
            <a:lstStyle/>
            <a:p>
              <a:r>
                <a:rPr lang="en-GB" dirty="0"/>
                <a:t>EXE File</a:t>
              </a:r>
            </a:p>
          </p:txBody>
        </p:sp>
        <p:pic>
          <p:nvPicPr>
            <p:cNvPr id="16" name="Graphic 15" descr="Inbox">
              <a:extLst>
                <a:ext uri="{FF2B5EF4-FFF2-40B4-BE49-F238E27FC236}">
                  <a16:creationId xmlns:a16="http://schemas.microsoft.com/office/drawing/2014/main" id="{3BB0BCD8-EAAA-494B-B1DF-F96DB61782FA}"/>
                </a:ext>
              </a:extLst>
            </p:cNvPr>
            <p:cNvPicPr>
              <a:picLocks noChangeAspect="1"/>
            </p:cNvPicPr>
            <p:nvPr/>
          </p:nvPicPr>
          <p:blipFill>
            <a:blip r:embed="rId8" cstate="print">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4636178" y="1815942"/>
              <a:ext cx="1279465" cy="1279465"/>
            </a:xfrm>
            <a:prstGeom prst="rect">
              <a:avLst/>
            </a:prstGeom>
          </p:spPr>
        </p:pic>
        <p:pic>
          <p:nvPicPr>
            <p:cNvPr id="18" name="Picture 17" descr="Clipart - Computer Network Icons">
              <a:extLst>
                <a:ext uri="{FF2B5EF4-FFF2-40B4-BE49-F238E27FC236}">
                  <a16:creationId xmlns:a16="http://schemas.microsoft.com/office/drawing/2014/main" id="{4DFE6A25-18D4-4480-BE14-872F4C1EE9D5}"/>
                </a:ext>
              </a:extLst>
            </p:cNvPr>
            <p:cNvPicPr>
              <a:picLocks noChangeAspect="1"/>
            </p:cNvPicPr>
            <p:nvPr/>
          </p:nvPicPr>
          <p:blipFill rotWithShape="1">
            <a:blip r:embed="rId10" cstate="print">
              <a:extLst>
                <a:ext uri="{28A0092B-C50C-407E-A947-70E740481C1C}">
                  <a14:useLocalDpi xmlns:a14="http://schemas.microsoft.com/office/drawing/2010/main" val="0"/>
                </a:ext>
              </a:extLst>
            </a:blip>
            <a:srcRect t="69241" r="64157"/>
            <a:stretch/>
          </p:blipFill>
          <p:spPr>
            <a:xfrm>
              <a:off x="5205666" y="2973166"/>
              <a:ext cx="575387" cy="493772"/>
            </a:xfrm>
            <a:prstGeom prst="rect">
              <a:avLst/>
            </a:prstGeom>
          </p:spPr>
        </p:pic>
        <p:pic>
          <p:nvPicPr>
            <p:cNvPr id="19" name="Picture 18" descr="Vector graphics of shiny yellow document web icon | Free SVG">
              <a:extLst>
                <a:ext uri="{FF2B5EF4-FFF2-40B4-BE49-F238E27FC236}">
                  <a16:creationId xmlns:a16="http://schemas.microsoft.com/office/drawing/2014/main" id="{2C658008-8604-41EB-AA5A-E6A9826498A0}"/>
                </a:ext>
              </a:extLst>
            </p:cNvPr>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6827934" y="2902759"/>
              <a:ext cx="564179" cy="564179"/>
            </a:xfrm>
            <a:prstGeom prst="rect">
              <a:avLst/>
            </a:prstGeom>
          </p:spPr>
        </p:pic>
        <p:pic>
          <p:nvPicPr>
            <p:cNvPr id="20" name="Picture 19" descr="Vector image of shiny yellow filing folder web icon | Free SVG">
              <a:extLst>
                <a:ext uri="{FF2B5EF4-FFF2-40B4-BE49-F238E27FC236}">
                  <a16:creationId xmlns:a16="http://schemas.microsoft.com/office/drawing/2014/main" id="{C75C8EC0-741F-42BC-B9BE-4668DCDA7577}"/>
                </a:ext>
              </a:extLst>
            </p:cNvPr>
            <p:cNvPicPr>
              <a:picLocks noChangeAspect="1"/>
            </p:cNvPicPr>
            <p:nvPr/>
          </p:nvPicPr>
          <p:blipFill>
            <a:blip r:embed="rId12" cstate="print">
              <a:extLst>
                <a:ext uri="{28A0092B-C50C-407E-A947-70E740481C1C}">
                  <a14:useLocalDpi xmlns:a14="http://schemas.microsoft.com/office/drawing/2010/main" val="0"/>
                </a:ext>
              </a:extLst>
            </a:blip>
            <a:stretch>
              <a:fillRect/>
            </a:stretch>
          </p:blipFill>
          <p:spPr>
            <a:xfrm>
              <a:off x="5781053" y="2638206"/>
              <a:ext cx="914401" cy="914401"/>
            </a:xfrm>
            <a:prstGeom prst="rect">
              <a:avLst/>
            </a:prstGeom>
          </p:spPr>
        </p:pic>
        <p:pic>
          <p:nvPicPr>
            <p:cNvPr id="21" name="Picture 20" descr="Vector graphics of shiny yellow document web icon | Free SVG">
              <a:extLst>
                <a:ext uri="{FF2B5EF4-FFF2-40B4-BE49-F238E27FC236}">
                  <a16:creationId xmlns:a16="http://schemas.microsoft.com/office/drawing/2014/main" id="{170BB85F-745C-42DA-A413-89D800D76F6A}"/>
                </a:ext>
              </a:extLst>
            </p:cNvPr>
            <p:cNvPicPr>
              <a:picLocks noChangeAspect="1"/>
            </p:cNvPicPr>
            <p:nvPr/>
          </p:nvPicPr>
          <p:blipFill>
            <a:blip r:embed="rId11" cstate="print">
              <a:duotone>
                <a:prstClr val="black"/>
                <a:schemeClr val="accent2">
                  <a:tint val="45000"/>
                  <a:satMod val="400000"/>
                </a:schemeClr>
              </a:duotone>
              <a:extLst>
                <a:ext uri="{28A0092B-C50C-407E-A947-70E740481C1C}">
                  <a14:useLocalDpi xmlns:a14="http://schemas.microsoft.com/office/drawing/2010/main" val="0"/>
                </a:ext>
              </a:extLst>
            </a:blip>
            <a:stretch>
              <a:fillRect/>
            </a:stretch>
          </p:blipFill>
          <p:spPr>
            <a:xfrm>
              <a:off x="6827934" y="3886308"/>
              <a:ext cx="564179" cy="564179"/>
            </a:xfrm>
            <a:prstGeom prst="rect">
              <a:avLst/>
            </a:prstGeom>
          </p:spPr>
        </p:pic>
        <p:sp>
          <p:nvSpPr>
            <p:cNvPr id="22" name="TextBox 21">
              <a:extLst>
                <a:ext uri="{FF2B5EF4-FFF2-40B4-BE49-F238E27FC236}">
                  <a16:creationId xmlns:a16="http://schemas.microsoft.com/office/drawing/2014/main" id="{6B469142-C049-419D-AF8C-6B8FF163663C}"/>
                </a:ext>
              </a:extLst>
            </p:cNvPr>
            <p:cNvSpPr txBox="1"/>
            <p:nvPr/>
          </p:nvSpPr>
          <p:spPr>
            <a:xfrm>
              <a:off x="2545405" y="2100407"/>
              <a:ext cx="2207849" cy="369332"/>
            </a:xfrm>
            <a:prstGeom prst="rect">
              <a:avLst/>
            </a:prstGeom>
            <a:noFill/>
          </p:spPr>
          <p:txBody>
            <a:bodyPr wrap="none" rtlCol="0">
              <a:spAutoFit/>
            </a:bodyPr>
            <a:lstStyle/>
            <a:p>
              <a:r>
                <a:rPr lang="en-GB" dirty="0"/>
                <a:t>Installs an application</a:t>
              </a:r>
            </a:p>
          </p:txBody>
        </p:sp>
        <p:sp>
          <p:nvSpPr>
            <p:cNvPr id="23" name="TextBox 22">
              <a:extLst>
                <a:ext uri="{FF2B5EF4-FFF2-40B4-BE49-F238E27FC236}">
                  <a16:creationId xmlns:a16="http://schemas.microsoft.com/office/drawing/2014/main" id="{D9A8F480-514E-4F19-BA26-A4DEA901475E}"/>
                </a:ext>
              </a:extLst>
            </p:cNvPr>
            <p:cNvSpPr txBox="1"/>
            <p:nvPr/>
          </p:nvSpPr>
          <p:spPr>
            <a:xfrm>
              <a:off x="2329296" y="3494129"/>
              <a:ext cx="4594143" cy="369332"/>
            </a:xfrm>
            <a:prstGeom prst="rect">
              <a:avLst/>
            </a:prstGeom>
            <a:noFill/>
          </p:spPr>
          <p:txBody>
            <a:bodyPr wrap="none" rtlCol="0">
              <a:spAutoFit/>
            </a:bodyPr>
            <a:lstStyle/>
            <a:p>
              <a:r>
                <a:rPr lang="en-GB" dirty="0"/>
                <a:t>Exe file looks for DLL in its application directory</a:t>
              </a:r>
            </a:p>
          </p:txBody>
        </p:sp>
        <p:cxnSp>
          <p:nvCxnSpPr>
            <p:cNvPr id="24" name="Straight Arrow Connector 23">
              <a:extLst>
                <a:ext uri="{FF2B5EF4-FFF2-40B4-BE49-F238E27FC236}">
                  <a16:creationId xmlns:a16="http://schemas.microsoft.com/office/drawing/2014/main" id="{D182091E-58E5-4420-8D98-984719DB4A3A}"/>
                </a:ext>
              </a:extLst>
            </p:cNvPr>
            <p:cNvCxnSpPr>
              <a:cxnSpLocks/>
            </p:cNvCxnSpPr>
            <p:nvPr/>
          </p:nvCxnSpPr>
          <p:spPr>
            <a:xfrm>
              <a:off x="4462629" y="3910490"/>
              <a:ext cx="2232825" cy="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25" name="TextBox 24">
              <a:extLst>
                <a:ext uri="{FF2B5EF4-FFF2-40B4-BE49-F238E27FC236}">
                  <a16:creationId xmlns:a16="http://schemas.microsoft.com/office/drawing/2014/main" id="{8A35D60D-FFC2-473A-BCD6-91622143B387}"/>
                </a:ext>
              </a:extLst>
            </p:cNvPr>
            <p:cNvSpPr txBox="1"/>
            <p:nvPr/>
          </p:nvSpPr>
          <p:spPr>
            <a:xfrm>
              <a:off x="6441533" y="4360679"/>
              <a:ext cx="1473480" cy="369332"/>
            </a:xfrm>
            <a:prstGeom prst="rect">
              <a:avLst/>
            </a:prstGeom>
            <a:noFill/>
          </p:spPr>
          <p:txBody>
            <a:bodyPr wrap="none" rtlCol="0">
              <a:spAutoFit/>
            </a:bodyPr>
            <a:lstStyle/>
            <a:p>
              <a:r>
                <a:rPr lang="en-GB" dirty="0"/>
                <a:t>Malicious DLL</a:t>
              </a:r>
            </a:p>
          </p:txBody>
        </p:sp>
        <p:sp>
          <p:nvSpPr>
            <p:cNvPr id="26" name="TextBox 25">
              <a:extLst>
                <a:ext uri="{FF2B5EF4-FFF2-40B4-BE49-F238E27FC236}">
                  <a16:creationId xmlns:a16="http://schemas.microsoft.com/office/drawing/2014/main" id="{6C10D0BA-8DD2-4743-A6F9-09614DD0A545}"/>
                </a:ext>
              </a:extLst>
            </p:cNvPr>
            <p:cNvSpPr txBox="1"/>
            <p:nvPr/>
          </p:nvSpPr>
          <p:spPr>
            <a:xfrm>
              <a:off x="7392113" y="3080844"/>
              <a:ext cx="522900" cy="369332"/>
            </a:xfrm>
            <a:prstGeom prst="rect">
              <a:avLst/>
            </a:prstGeom>
            <a:noFill/>
          </p:spPr>
          <p:txBody>
            <a:bodyPr wrap="none" rtlCol="0">
              <a:spAutoFit/>
            </a:bodyPr>
            <a:lstStyle/>
            <a:p>
              <a:r>
                <a:rPr lang="en-GB" dirty="0"/>
                <a:t>DLL</a:t>
              </a:r>
            </a:p>
          </p:txBody>
        </p:sp>
        <p:cxnSp>
          <p:nvCxnSpPr>
            <p:cNvPr id="5" name="Connector: Elbow 4">
              <a:extLst>
                <a:ext uri="{FF2B5EF4-FFF2-40B4-BE49-F238E27FC236}">
                  <a16:creationId xmlns:a16="http://schemas.microsoft.com/office/drawing/2014/main" id="{C36D5B9C-036E-4B5F-9EF9-51B549EDA5A3}"/>
                </a:ext>
              </a:extLst>
            </p:cNvPr>
            <p:cNvCxnSpPr/>
            <p:nvPr/>
          </p:nvCxnSpPr>
          <p:spPr>
            <a:xfrm rot="10800000" flipV="1">
              <a:off x="7653564" y="3184848"/>
              <a:ext cx="1588305" cy="907606"/>
            </a:xfrm>
            <a:prstGeom prst="bentConnector3">
              <a:avLst/>
            </a:prstGeom>
            <a:ln>
              <a:tailEnd type="triangle"/>
            </a:ln>
          </p:spPr>
          <p:style>
            <a:lnRef idx="1">
              <a:schemeClr val="accent1"/>
            </a:lnRef>
            <a:fillRef idx="0">
              <a:schemeClr val="accent1"/>
            </a:fillRef>
            <a:effectRef idx="0">
              <a:schemeClr val="accent1"/>
            </a:effectRef>
            <a:fontRef idx="minor">
              <a:schemeClr val="tx1"/>
            </a:fontRef>
          </p:style>
        </p:cxnSp>
        <p:pic>
          <p:nvPicPr>
            <p:cNvPr id="27" name="Picture 26" descr="File:RedX.svg - Wikimedia Commons">
              <a:extLst>
                <a:ext uri="{FF2B5EF4-FFF2-40B4-BE49-F238E27FC236}">
                  <a16:creationId xmlns:a16="http://schemas.microsoft.com/office/drawing/2014/main" id="{4264E5F7-37A8-415F-B22E-36C42E6F0275}"/>
                </a:ext>
              </a:extLst>
            </p:cNvPr>
            <p:cNvPicPr>
              <a:picLocks noChangeAspect="1"/>
            </p:cNvPicPr>
            <p:nvPr/>
          </p:nvPicPr>
          <p:blipFill>
            <a:blip r:embed="rId13" cstate="print">
              <a:extLst>
                <a:ext uri="{28A0092B-C50C-407E-A947-70E740481C1C}">
                  <a14:useLocalDpi xmlns:a14="http://schemas.microsoft.com/office/drawing/2010/main" val="0"/>
                </a:ext>
              </a:extLst>
            </a:blip>
            <a:stretch>
              <a:fillRect/>
            </a:stretch>
          </p:blipFill>
          <p:spPr>
            <a:xfrm>
              <a:off x="6923439" y="3507755"/>
              <a:ext cx="329145" cy="329145"/>
            </a:xfrm>
            <a:prstGeom prst="rect">
              <a:avLst/>
            </a:prstGeom>
          </p:spPr>
        </p:pic>
        <p:cxnSp>
          <p:nvCxnSpPr>
            <p:cNvPr id="9" name="Connector: Elbow 8">
              <a:extLst>
                <a:ext uri="{FF2B5EF4-FFF2-40B4-BE49-F238E27FC236}">
                  <a16:creationId xmlns:a16="http://schemas.microsoft.com/office/drawing/2014/main" id="{00FE36AC-4AB5-4723-8227-36E43E777D67}"/>
                </a:ext>
              </a:extLst>
            </p:cNvPr>
            <p:cNvCxnSpPr/>
            <p:nvPr/>
          </p:nvCxnSpPr>
          <p:spPr>
            <a:xfrm flipV="1">
              <a:off x="7903184" y="3566104"/>
              <a:ext cx="1392556" cy="895682"/>
            </a:xfrm>
            <a:prstGeom prst="bentConnector3">
              <a:avLst/>
            </a:prstGeom>
            <a:ln>
              <a:tailEnd type="triangle"/>
            </a:ln>
          </p:spPr>
          <p:style>
            <a:lnRef idx="1">
              <a:schemeClr val="accent2"/>
            </a:lnRef>
            <a:fillRef idx="0">
              <a:schemeClr val="accent2"/>
            </a:fillRef>
            <a:effectRef idx="0">
              <a:schemeClr val="accent2"/>
            </a:effectRef>
            <a:fontRef idx="minor">
              <a:schemeClr val="tx1"/>
            </a:fontRef>
          </p:style>
        </p:cxnSp>
        <p:sp>
          <p:nvSpPr>
            <p:cNvPr id="28" name="TextBox 27">
              <a:extLst>
                <a:ext uri="{FF2B5EF4-FFF2-40B4-BE49-F238E27FC236}">
                  <a16:creationId xmlns:a16="http://schemas.microsoft.com/office/drawing/2014/main" id="{40661AF7-1902-4827-8CB8-94BD7EB018E8}"/>
                </a:ext>
              </a:extLst>
            </p:cNvPr>
            <p:cNvSpPr txBox="1"/>
            <p:nvPr/>
          </p:nvSpPr>
          <p:spPr>
            <a:xfrm>
              <a:off x="8856782" y="3910490"/>
              <a:ext cx="2478564" cy="369332"/>
            </a:xfrm>
            <a:prstGeom prst="rect">
              <a:avLst/>
            </a:prstGeom>
            <a:noFill/>
          </p:spPr>
          <p:txBody>
            <a:bodyPr wrap="none" rtlCol="0">
              <a:spAutoFit/>
            </a:bodyPr>
            <a:lstStyle/>
            <a:p>
              <a:r>
                <a:rPr lang="en-GB" dirty="0">
                  <a:solidFill>
                    <a:srgbClr val="0070C0"/>
                  </a:solidFill>
                </a:rPr>
                <a:t>Places the Malicious DLL</a:t>
              </a:r>
            </a:p>
          </p:txBody>
        </p:sp>
        <p:sp>
          <p:nvSpPr>
            <p:cNvPr id="29" name="TextBox 28">
              <a:extLst>
                <a:ext uri="{FF2B5EF4-FFF2-40B4-BE49-F238E27FC236}">
                  <a16:creationId xmlns:a16="http://schemas.microsoft.com/office/drawing/2014/main" id="{19539D3D-D9EB-410F-99EE-4DFE8FE9169A}"/>
                </a:ext>
              </a:extLst>
            </p:cNvPr>
            <p:cNvSpPr txBox="1"/>
            <p:nvPr/>
          </p:nvSpPr>
          <p:spPr>
            <a:xfrm>
              <a:off x="8853764" y="4308943"/>
              <a:ext cx="2101153" cy="369332"/>
            </a:xfrm>
            <a:prstGeom prst="rect">
              <a:avLst/>
            </a:prstGeom>
            <a:noFill/>
          </p:spPr>
          <p:txBody>
            <a:bodyPr wrap="none" rtlCol="0">
              <a:spAutoFit/>
            </a:bodyPr>
            <a:lstStyle/>
            <a:p>
              <a:r>
                <a:rPr lang="en-GB" dirty="0">
                  <a:solidFill>
                    <a:srgbClr val="FFC000"/>
                  </a:solidFill>
                </a:rPr>
                <a:t>Gains remote access</a:t>
              </a:r>
            </a:p>
          </p:txBody>
        </p:sp>
      </p:grpSp>
    </p:spTree>
    <p:extLst>
      <p:ext uri="{BB962C8B-B14F-4D97-AF65-F5344CB8AC3E}">
        <p14:creationId xmlns:p14="http://schemas.microsoft.com/office/powerpoint/2010/main" val="2399351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7052553" cy="583660"/>
          </a:xfrm>
        </p:spPr>
        <p:txBody>
          <a:bodyPr>
            <a:normAutofit/>
          </a:bodyPr>
          <a:lstStyle/>
          <a:p>
            <a:r>
              <a:rPr lang="en-US" sz="3200" dirty="0"/>
              <a:t>Privilege Escalation – Methods</a:t>
            </a:r>
            <a:endParaRPr lang="en-GB" sz="3200" dirty="0"/>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174720" y="787528"/>
            <a:ext cx="11481847" cy="4845176"/>
          </a:xfrm>
        </p:spPr>
        <p:txBody>
          <a:bodyPr>
            <a:normAutofit/>
          </a:bodyPr>
          <a:lstStyle/>
          <a:p>
            <a:pPr algn="just">
              <a:buFont typeface="Courier New" panose="02070309020205020404" pitchFamily="49" charset="0"/>
              <a:buChar char="o"/>
            </a:pPr>
            <a:r>
              <a:rPr lang="en-GB" sz="1800" dirty="0">
                <a:solidFill>
                  <a:srgbClr val="333333"/>
                </a:solidFill>
                <a:latin typeface="Calibri"/>
                <a:ea typeface="Source Sans Pro"/>
                <a:cs typeface="Calibri"/>
              </a:rPr>
              <a:t>Attackers </a:t>
            </a:r>
            <a:r>
              <a:rPr lang="en-GB" sz="1800" b="1" i="1" u="sng" dirty="0">
                <a:solidFill>
                  <a:srgbClr val="FF0000"/>
                </a:solidFill>
                <a:effectLst>
                  <a:outerShdw blurRad="38100" dist="38100" dir="2700000" algn="tl">
                    <a:srgbClr val="000000">
                      <a:alpha val="43137"/>
                    </a:srgbClr>
                  </a:outerShdw>
                </a:effectLst>
                <a:latin typeface="Calibri"/>
                <a:ea typeface="Source Sans Pro"/>
                <a:cs typeface="Calibri"/>
              </a:rPr>
              <a:t>exploit </a:t>
            </a:r>
            <a:r>
              <a:rPr lang="en-GB" sz="1800" dirty="0">
                <a:solidFill>
                  <a:srgbClr val="333333"/>
                </a:solidFill>
                <a:latin typeface="Calibri"/>
                <a:ea typeface="Source Sans Pro"/>
                <a:cs typeface="Calibri"/>
              </a:rPr>
              <a:t>software vulnerabilities using its flaws in the program code, services, even in Kernel. </a:t>
            </a:r>
          </a:p>
          <a:p>
            <a:pPr algn="just">
              <a:buFont typeface="Courier New" panose="02070309020205020404" pitchFamily="49" charset="0"/>
              <a:buChar char="o"/>
            </a:pPr>
            <a:r>
              <a:rPr lang="en-GB" sz="1800" dirty="0">
                <a:solidFill>
                  <a:srgbClr val="333333"/>
                </a:solidFill>
                <a:latin typeface="Calibri"/>
                <a:ea typeface="Source Sans Pro"/>
                <a:cs typeface="Calibri"/>
              </a:rPr>
              <a:t>Then, execute malicious code.</a:t>
            </a:r>
          </a:p>
          <a:p>
            <a:pPr algn="just">
              <a:buFont typeface="Courier New" panose="02070309020205020404" pitchFamily="49" charset="0"/>
              <a:buChar char="o"/>
            </a:pPr>
            <a:endParaRPr lang="en-GB" sz="1800" dirty="0">
              <a:solidFill>
                <a:srgbClr val="333333"/>
              </a:solidFill>
              <a:latin typeface="Calibri"/>
              <a:ea typeface="Source Sans Pro"/>
              <a:cs typeface="Calibri"/>
            </a:endParaRPr>
          </a:p>
          <a:p>
            <a:pPr algn="just">
              <a:buFont typeface="Courier New" panose="02070309020205020404" pitchFamily="49" charset="0"/>
              <a:buChar char="o"/>
            </a:pPr>
            <a:r>
              <a:rPr lang="en-GB" sz="1800" dirty="0">
                <a:solidFill>
                  <a:srgbClr val="333333"/>
                </a:solidFill>
                <a:latin typeface="Calibri"/>
                <a:ea typeface="Source Sans Pro"/>
                <a:cs typeface="Calibri"/>
              </a:rPr>
              <a:t>They find out the exploit using various web sources. </a:t>
            </a:r>
          </a:p>
          <a:p>
            <a:pPr marL="0" indent="0" algn="just">
              <a:buNone/>
            </a:pPr>
            <a:r>
              <a:rPr lang="en-GB" sz="1800" b="1" i="1" dirty="0">
                <a:solidFill>
                  <a:srgbClr val="FF0000"/>
                </a:solidFill>
                <a:effectLst>
                  <a:outerShdw blurRad="38100" dist="38100" dir="2700000" algn="tl">
                    <a:srgbClr val="000000">
                      <a:alpha val="43137"/>
                    </a:srgbClr>
                  </a:outerShdw>
                </a:effectLst>
                <a:latin typeface="Calibri"/>
                <a:ea typeface="Source Sans Pro"/>
                <a:cs typeface="Calibri"/>
              </a:rPr>
              <a:t>(From our previous lectures, could you list out few exploit database sites?)</a:t>
            </a:r>
            <a:endParaRPr lang="en-US" sz="1800" b="1" i="1" dirty="0">
              <a:solidFill>
                <a:srgbClr val="FF0000"/>
              </a:solidFill>
              <a:effectLst>
                <a:outerShdw blurRad="38100" dist="38100" dir="2700000" algn="tl">
                  <a:srgbClr val="000000">
                    <a:alpha val="43137"/>
                  </a:srgbClr>
                </a:outerShdw>
              </a:effectLst>
              <a:latin typeface="Calibri"/>
              <a:ea typeface="Source Sans Pro"/>
              <a:cs typeface="Calibri"/>
            </a:endParaRPr>
          </a:p>
          <a:p>
            <a:pPr algn="just">
              <a:buFont typeface="Courier New" panose="02070309020205020404" pitchFamily="49" charset="0"/>
              <a:buChar char="o"/>
            </a:pPr>
            <a:endParaRPr lang="en-GB" sz="1800" dirty="0">
              <a:solidFill>
                <a:srgbClr val="333333"/>
              </a:solidFill>
              <a:latin typeface="Calibri"/>
              <a:ea typeface="Source Sans Pro"/>
              <a:cs typeface="Calibri"/>
            </a:endParaRPr>
          </a:p>
          <a:p>
            <a:pPr algn="just">
              <a:buFont typeface="Courier New" panose="02070309020205020404" pitchFamily="49" charset="0"/>
              <a:buChar char="o"/>
            </a:pPr>
            <a:endParaRPr lang="en-GB" sz="1800" dirty="0">
              <a:solidFill>
                <a:srgbClr val="333333"/>
              </a:solidFill>
              <a:latin typeface="Calibri"/>
              <a:ea typeface="Source Sans Pro"/>
              <a:cs typeface="Calibri"/>
            </a:endParaRPr>
          </a:p>
          <a:p>
            <a:pPr algn="just">
              <a:buFont typeface="Courier New" panose="02070309020205020404" pitchFamily="49" charset="0"/>
              <a:buChar char="o"/>
            </a:pPr>
            <a:r>
              <a:rPr lang="en-GB" sz="1800" dirty="0">
                <a:solidFill>
                  <a:srgbClr val="333333"/>
                </a:solidFill>
                <a:latin typeface="Calibri"/>
                <a:ea typeface="Source Sans Pro"/>
                <a:cs typeface="Calibri"/>
              </a:rPr>
              <a:t>Exploiting software applications helps attackers to execute commands or binary to gain higher privileges.</a:t>
            </a:r>
          </a:p>
          <a:p>
            <a:pPr algn="just">
              <a:buFont typeface="Courier New" panose="02070309020205020404" pitchFamily="49" charset="0"/>
              <a:buChar char="o"/>
            </a:pPr>
            <a:r>
              <a:rPr lang="en-GB" sz="1800" dirty="0">
                <a:solidFill>
                  <a:srgbClr val="333333"/>
                </a:solidFill>
                <a:latin typeface="Calibri"/>
                <a:ea typeface="Source Sans Pro"/>
                <a:cs typeface="Calibri"/>
              </a:rPr>
              <a:t>They desperately need to escalate privileges to bypass security and achieve their goals.</a:t>
            </a:r>
          </a:p>
          <a:p>
            <a:pPr algn="just">
              <a:buFont typeface="Courier New" panose="02070309020205020404" pitchFamily="49" charset="0"/>
              <a:buChar char="o"/>
            </a:pPr>
            <a:endParaRPr lang="en-GB" sz="1800" dirty="0">
              <a:solidFill>
                <a:srgbClr val="333333"/>
              </a:solidFill>
              <a:latin typeface="Calibri"/>
              <a:ea typeface="Source Sans Pro"/>
              <a:cs typeface="Calibri"/>
            </a:endParaRPr>
          </a:p>
        </p:txBody>
      </p:sp>
    </p:spTree>
    <p:extLst>
      <p:ext uri="{BB962C8B-B14F-4D97-AF65-F5344CB8AC3E}">
        <p14:creationId xmlns:p14="http://schemas.microsoft.com/office/powerpoint/2010/main" val="32507023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7052553" cy="583660"/>
          </a:xfrm>
        </p:spPr>
        <p:txBody>
          <a:bodyPr>
            <a:normAutofit/>
          </a:bodyPr>
          <a:lstStyle/>
          <a:p>
            <a:r>
              <a:rPr lang="en-US" sz="3200" dirty="0"/>
              <a:t>Privilege Escalation – Vulnerabilities </a:t>
            </a:r>
            <a:endParaRPr lang="en-GB" sz="3200" dirty="0"/>
          </a:p>
        </p:txBody>
      </p:sp>
      <p:sp>
        <p:nvSpPr>
          <p:cNvPr id="14" name="Content Placeholder 2">
            <a:extLst>
              <a:ext uri="{FF2B5EF4-FFF2-40B4-BE49-F238E27FC236}">
                <a16:creationId xmlns:a16="http://schemas.microsoft.com/office/drawing/2014/main" id="{6038C314-1B60-4775-8E3E-37DE4F26EA44}"/>
              </a:ext>
            </a:extLst>
          </p:cNvPr>
          <p:cNvSpPr>
            <a:spLocks noGrp="1"/>
          </p:cNvSpPr>
          <p:nvPr>
            <p:ph idx="1"/>
          </p:nvPr>
        </p:nvSpPr>
        <p:spPr>
          <a:xfrm>
            <a:off x="174720" y="787528"/>
            <a:ext cx="11481847" cy="4845176"/>
          </a:xfrm>
        </p:spPr>
        <p:txBody>
          <a:bodyPr>
            <a:normAutofit/>
          </a:bodyPr>
          <a:lstStyle/>
          <a:p>
            <a:pPr algn="just">
              <a:buFont typeface="Courier New" panose="02070309020205020404" pitchFamily="49" charset="0"/>
              <a:buChar char="o"/>
            </a:pPr>
            <a:r>
              <a:rPr lang="en-US" sz="1800" b="1" dirty="0" err="1">
                <a:solidFill>
                  <a:srgbClr val="333333"/>
                </a:solidFill>
                <a:latin typeface="Calibri"/>
                <a:ea typeface="Source Sans Pro"/>
                <a:cs typeface="Calibri"/>
              </a:rPr>
              <a:t>Spectre</a:t>
            </a:r>
            <a:r>
              <a:rPr lang="en-US" sz="1800" b="1" dirty="0">
                <a:solidFill>
                  <a:srgbClr val="333333"/>
                </a:solidFill>
                <a:latin typeface="Calibri"/>
                <a:ea typeface="Source Sans Pro"/>
                <a:cs typeface="Calibri"/>
              </a:rPr>
              <a:t> Vulnerability</a:t>
            </a:r>
          </a:p>
          <a:p>
            <a:pPr lvl="1" algn="just">
              <a:buFont typeface="Courier New" panose="02070309020205020404" pitchFamily="49" charset="0"/>
              <a:buChar char="o"/>
            </a:pPr>
            <a:r>
              <a:rPr lang="en-US" sz="1800" b="1" dirty="0">
                <a:solidFill>
                  <a:srgbClr val="333333"/>
                </a:solidFill>
                <a:latin typeface="Calibri"/>
                <a:ea typeface="Source Sans Pro"/>
                <a:cs typeface="Calibri"/>
              </a:rPr>
              <a:t>Using SV</a:t>
            </a:r>
          </a:p>
          <a:p>
            <a:pPr lvl="1" algn="just">
              <a:buFont typeface="Wingdings" panose="05000000000000000000" pitchFamily="2" charset="2"/>
              <a:buChar char="ü"/>
            </a:pPr>
            <a:r>
              <a:rPr lang="en-US" sz="1800" dirty="0">
                <a:solidFill>
                  <a:srgbClr val="333333"/>
                </a:solidFill>
                <a:latin typeface="Calibri"/>
                <a:ea typeface="Source Sans Pro"/>
                <a:cs typeface="Calibri"/>
              </a:rPr>
              <a:t>Attackers read adjacent memory locations of a process and access information for which they are not authorized.</a:t>
            </a:r>
          </a:p>
          <a:p>
            <a:pPr lvl="1" algn="just">
              <a:buFont typeface="Wingdings" panose="05000000000000000000" pitchFamily="2" charset="2"/>
              <a:buChar char="ü"/>
            </a:pPr>
            <a:r>
              <a:rPr lang="en-US" sz="1800" dirty="0">
                <a:solidFill>
                  <a:srgbClr val="333333"/>
                </a:solidFill>
                <a:latin typeface="Calibri"/>
                <a:ea typeface="Source Sans Pro"/>
                <a:cs typeface="Calibri"/>
              </a:rPr>
              <a:t>Attackers can read the kernel memory or perform a web-based attack using JavaScript</a:t>
            </a:r>
          </a:p>
          <a:p>
            <a:pPr lvl="1" algn="just">
              <a:buFont typeface="Courier New" panose="02070309020205020404" pitchFamily="49" charset="0"/>
              <a:buChar char="o"/>
            </a:pPr>
            <a:endParaRPr lang="en-US" sz="1800" dirty="0">
              <a:solidFill>
                <a:srgbClr val="333333"/>
              </a:solidFill>
              <a:latin typeface="Calibri"/>
              <a:ea typeface="Source Sans Pro"/>
              <a:cs typeface="Calibri"/>
            </a:endParaRPr>
          </a:p>
          <a:p>
            <a:pPr algn="just">
              <a:buFont typeface="Courier New" panose="02070309020205020404" pitchFamily="49" charset="0"/>
              <a:buChar char="o"/>
            </a:pPr>
            <a:r>
              <a:rPr lang="en-US" sz="1800" b="1" dirty="0">
                <a:solidFill>
                  <a:srgbClr val="333333"/>
                </a:solidFill>
                <a:latin typeface="Calibri"/>
                <a:ea typeface="Source Sans Pro"/>
                <a:cs typeface="Calibri"/>
              </a:rPr>
              <a:t>Meltdown Vulnerability</a:t>
            </a:r>
          </a:p>
          <a:p>
            <a:pPr lvl="1" algn="just">
              <a:buFont typeface="Courier New" panose="02070309020205020404" pitchFamily="49" charset="0"/>
              <a:buChar char="o"/>
            </a:pPr>
            <a:r>
              <a:rPr lang="en-US" sz="1800" b="1" dirty="0">
                <a:solidFill>
                  <a:srgbClr val="333333"/>
                </a:solidFill>
                <a:latin typeface="Calibri"/>
                <a:ea typeface="Source Sans Pro"/>
                <a:cs typeface="Calibri"/>
              </a:rPr>
              <a:t>Using MV</a:t>
            </a:r>
          </a:p>
          <a:p>
            <a:pPr lvl="1" algn="just">
              <a:buFont typeface="Wingdings" panose="05000000000000000000" pitchFamily="2" charset="2"/>
              <a:buChar char="ü"/>
            </a:pPr>
            <a:r>
              <a:rPr lang="en-US" sz="1800" dirty="0">
                <a:solidFill>
                  <a:srgbClr val="333333"/>
                </a:solidFill>
                <a:latin typeface="Calibri"/>
                <a:ea typeface="Source Sans Pro"/>
                <a:cs typeface="Calibri"/>
              </a:rPr>
              <a:t>Attackers escalate privileges by forcing an unprivileged process to read other adjacent memory locations such as kernel memory and physical memory.</a:t>
            </a:r>
          </a:p>
          <a:p>
            <a:pPr lvl="1" algn="just">
              <a:buFont typeface="Wingdings" panose="05000000000000000000" pitchFamily="2" charset="2"/>
              <a:buChar char="ü"/>
            </a:pPr>
            <a:r>
              <a:rPr lang="en-US" sz="1800" dirty="0">
                <a:solidFill>
                  <a:srgbClr val="333333"/>
                </a:solidFill>
                <a:latin typeface="Calibri"/>
                <a:ea typeface="Source Sans Pro"/>
                <a:cs typeface="Calibri"/>
              </a:rPr>
              <a:t>Attackers can access system’s critical information like credentials, private keys etc.</a:t>
            </a:r>
          </a:p>
          <a:p>
            <a:pPr algn="just">
              <a:buFont typeface="Courier New" panose="02070309020205020404" pitchFamily="49" charset="0"/>
              <a:buChar char="o"/>
            </a:pPr>
            <a:endParaRPr lang="en-US" sz="1800" b="1" dirty="0">
              <a:solidFill>
                <a:srgbClr val="333333"/>
              </a:solidFill>
              <a:latin typeface="Calibri"/>
              <a:ea typeface="Source Sans Pro"/>
              <a:cs typeface="Calibri"/>
            </a:endParaRPr>
          </a:p>
          <a:p>
            <a:pPr algn="just">
              <a:buFont typeface="Courier New" panose="02070309020205020404" pitchFamily="49" charset="0"/>
              <a:buChar char="o"/>
            </a:pPr>
            <a:r>
              <a:rPr lang="en-US" sz="1800" b="1" dirty="0">
                <a:solidFill>
                  <a:srgbClr val="333333"/>
                </a:solidFill>
                <a:latin typeface="Calibri"/>
                <a:ea typeface="Source Sans Pro"/>
                <a:cs typeface="Calibri"/>
              </a:rPr>
              <a:t>Access Token Manipulation, Application Shimming, File System Permissions Weakness, Path Interception, Scheduled Tasks, Launch Daemon, </a:t>
            </a:r>
            <a:r>
              <a:rPr lang="en-US" sz="1800" b="1" dirty="0" err="1">
                <a:solidFill>
                  <a:srgbClr val="333333"/>
                </a:solidFill>
                <a:latin typeface="Calibri"/>
                <a:ea typeface="Source Sans Pro"/>
                <a:cs typeface="Calibri"/>
              </a:rPr>
              <a:t>Plist</a:t>
            </a:r>
            <a:r>
              <a:rPr lang="en-US" sz="1800" b="1" dirty="0">
                <a:solidFill>
                  <a:srgbClr val="333333"/>
                </a:solidFill>
                <a:latin typeface="Calibri"/>
                <a:ea typeface="Source Sans Pro"/>
                <a:cs typeface="Calibri"/>
              </a:rPr>
              <a:t> Modification, </a:t>
            </a:r>
            <a:r>
              <a:rPr lang="en-US" sz="1800" b="1" dirty="0" err="1">
                <a:solidFill>
                  <a:srgbClr val="333333"/>
                </a:solidFill>
                <a:latin typeface="Calibri"/>
                <a:ea typeface="Source Sans Pro"/>
                <a:cs typeface="Calibri"/>
              </a:rPr>
              <a:t>Setuid</a:t>
            </a:r>
            <a:r>
              <a:rPr lang="en-US" sz="1800" b="1" dirty="0">
                <a:solidFill>
                  <a:srgbClr val="333333"/>
                </a:solidFill>
                <a:latin typeface="Calibri"/>
                <a:ea typeface="Source Sans Pro"/>
                <a:cs typeface="Calibri"/>
              </a:rPr>
              <a:t> and </a:t>
            </a:r>
            <a:r>
              <a:rPr lang="en-US" sz="1800" b="1" dirty="0" err="1">
                <a:solidFill>
                  <a:srgbClr val="333333"/>
                </a:solidFill>
                <a:latin typeface="Calibri"/>
                <a:ea typeface="Source Sans Pro"/>
                <a:cs typeface="Calibri"/>
              </a:rPr>
              <a:t>Setgid</a:t>
            </a:r>
            <a:r>
              <a:rPr lang="en-US" sz="1800" b="1" dirty="0">
                <a:solidFill>
                  <a:srgbClr val="333333"/>
                </a:solidFill>
                <a:latin typeface="Calibri"/>
                <a:ea typeface="Source Sans Pro"/>
                <a:cs typeface="Calibri"/>
              </a:rPr>
              <a:t>, Web Shell </a:t>
            </a:r>
            <a:r>
              <a:rPr lang="en-US" sz="1800" b="1" dirty="0" err="1">
                <a:solidFill>
                  <a:srgbClr val="333333"/>
                </a:solidFill>
                <a:latin typeface="Calibri"/>
                <a:ea typeface="Source Sans Pro"/>
                <a:cs typeface="Calibri"/>
              </a:rPr>
              <a:t>etc</a:t>
            </a:r>
            <a:r>
              <a:rPr lang="en-US" sz="1800" b="1" dirty="0">
                <a:solidFill>
                  <a:srgbClr val="333333"/>
                </a:solidFill>
                <a:latin typeface="Calibri"/>
                <a:ea typeface="Source Sans Pro"/>
                <a:cs typeface="Calibri"/>
              </a:rPr>
              <a:t> are similar kind of Privilege escalation techniques</a:t>
            </a:r>
          </a:p>
          <a:p>
            <a:pPr lvl="1" algn="just">
              <a:buFont typeface="Courier New" panose="02070309020205020404" pitchFamily="49" charset="0"/>
              <a:buChar char="o"/>
            </a:pPr>
            <a:endParaRPr lang="en-US" sz="1800" dirty="0">
              <a:solidFill>
                <a:srgbClr val="333333"/>
              </a:solidFill>
              <a:latin typeface="Calibri"/>
              <a:ea typeface="Source Sans Pro"/>
              <a:cs typeface="Calibri"/>
            </a:endParaRPr>
          </a:p>
        </p:txBody>
      </p:sp>
    </p:spTree>
    <p:extLst>
      <p:ext uri="{BB962C8B-B14F-4D97-AF65-F5344CB8AC3E}">
        <p14:creationId xmlns:p14="http://schemas.microsoft.com/office/powerpoint/2010/main" val="32540253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9053689" cy="583660"/>
          </a:xfrm>
        </p:spPr>
        <p:txBody>
          <a:bodyPr>
            <a:normAutofit/>
          </a:bodyPr>
          <a:lstStyle/>
          <a:p>
            <a:r>
              <a:rPr lang="en-US" sz="3200" dirty="0"/>
              <a:t>Privilege Escalation – Defending them </a:t>
            </a:r>
            <a:endParaRPr lang="en-GB" sz="3200" dirty="0"/>
          </a:p>
        </p:txBody>
      </p:sp>
      <p:sp>
        <p:nvSpPr>
          <p:cNvPr id="36" name="Content Placeholder 2">
            <a:extLst>
              <a:ext uri="{FF2B5EF4-FFF2-40B4-BE49-F238E27FC236}">
                <a16:creationId xmlns:a16="http://schemas.microsoft.com/office/drawing/2014/main" id="{538A411D-3D3E-485F-921E-6B28A25A1B4D}"/>
              </a:ext>
            </a:extLst>
          </p:cNvPr>
          <p:cNvSpPr>
            <a:spLocks noGrp="1"/>
          </p:cNvSpPr>
          <p:nvPr>
            <p:ph idx="1"/>
          </p:nvPr>
        </p:nvSpPr>
        <p:spPr>
          <a:xfrm>
            <a:off x="176971" y="857483"/>
            <a:ext cx="12015029" cy="4860565"/>
          </a:xfrm>
        </p:spPr>
        <p:txBody>
          <a:bodyPr>
            <a:normAutofit/>
          </a:bodyPr>
          <a:lstStyle/>
          <a:p>
            <a:pPr algn="just">
              <a:buFont typeface="Courier New" panose="02070309020205020404" pitchFamily="49" charset="0"/>
              <a:buChar char="o"/>
            </a:pPr>
            <a:r>
              <a:rPr lang="en-US" sz="1800" dirty="0">
                <a:solidFill>
                  <a:srgbClr val="333333"/>
                </a:solidFill>
                <a:latin typeface="Calibri"/>
                <a:ea typeface="Source Sans Pro"/>
                <a:cs typeface="Calibri"/>
              </a:rPr>
              <a:t>Restrict </a:t>
            </a:r>
            <a:r>
              <a:rPr lang="en-US" sz="1800" b="1" i="1" dirty="0">
                <a:solidFill>
                  <a:srgbClr val="FF0000"/>
                </a:solidFill>
                <a:effectLst>
                  <a:outerShdw blurRad="38100" dist="38100" dir="2700000" algn="tl">
                    <a:srgbClr val="000000">
                      <a:alpha val="43137"/>
                    </a:srgbClr>
                  </a:outerShdw>
                </a:effectLst>
                <a:latin typeface="Calibri"/>
                <a:ea typeface="Source Sans Pro"/>
                <a:cs typeface="Calibri"/>
              </a:rPr>
              <a:t>Privileges</a:t>
            </a:r>
          </a:p>
          <a:p>
            <a:pPr algn="just">
              <a:buFont typeface="Courier New" panose="02070309020205020404" pitchFamily="49" charset="0"/>
              <a:buChar char="o"/>
            </a:pPr>
            <a:r>
              <a:rPr lang="en-US" sz="1800" b="1" i="1" dirty="0">
                <a:solidFill>
                  <a:srgbClr val="FF0000"/>
                </a:solidFill>
                <a:effectLst>
                  <a:outerShdw blurRad="38100" dist="38100" dir="2700000" algn="tl">
                    <a:srgbClr val="000000">
                      <a:alpha val="43137"/>
                    </a:srgbClr>
                  </a:outerShdw>
                </a:effectLst>
                <a:latin typeface="Calibri"/>
                <a:cs typeface="Calibri"/>
              </a:rPr>
              <a:t>Encrypt</a:t>
            </a:r>
            <a:r>
              <a:rPr lang="en-US" sz="1800" dirty="0">
                <a:solidFill>
                  <a:srgbClr val="333333"/>
                </a:solidFill>
                <a:latin typeface="Calibri"/>
                <a:ea typeface="Source Sans Pro"/>
                <a:cs typeface="Calibri"/>
              </a:rPr>
              <a:t> Sensitive data</a:t>
            </a:r>
          </a:p>
          <a:p>
            <a:pPr algn="just">
              <a:buFont typeface="Courier New" panose="02070309020205020404" pitchFamily="49" charset="0"/>
              <a:buChar char="o"/>
            </a:pPr>
            <a:r>
              <a:rPr lang="en-US" sz="1800" dirty="0">
                <a:solidFill>
                  <a:srgbClr val="333333"/>
                </a:solidFill>
                <a:latin typeface="Calibri"/>
                <a:ea typeface="Source Sans Pro"/>
                <a:cs typeface="Calibri"/>
              </a:rPr>
              <a:t>Implement </a:t>
            </a:r>
            <a:r>
              <a:rPr lang="en-US" sz="1800" b="1" i="1" dirty="0">
                <a:solidFill>
                  <a:srgbClr val="FF0000"/>
                </a:solidFill>
                <a:effectLst>
                  <a:outerShdw blurRad="38100" dist="38100" dir="2700000" algn="tl">
                    <a:srgbClr val="000000">
                      <a:alpha val="43137"/>
                    </a:srgbClr>
                  </a:outerShdw>
                </a:effectLst>
                <a:latin typeface="Calibri"/>
                <a:cs typeface="Calibri"/>
              </a:rPr>
              <a:t>MFA </a:t>
            </a:r>
            <a:r>
              <a:rPr lang="en-US" sz="1800" dirty="0">
                <a:solidFill>
                  <a:srgbClr val="333333"/>
                </a:solidFill>
                <a:latin typeface="Calibri"/>
                <a:ea typeface="Source Sans Pro"/>
                <a:cs typeface="Calibri"/>
              </a:rPr>
              <a:t>and </a:t>
            </a:r>
            <a:r>
              <a:rPr lang="en-US" sz="1800" b="1" i="1" dirty="0">
                <a:solidFill>
                  <a:srgbClr val="FF0000"/>
                </a:solidFill>
                <a:effectLst>
                  <a:outerShdw blurRad="38100" dist="38100" dir="2700000" algn="tl">
                    <a:srgbClr val="000000">
                      <a:alpha val="43137"/>
                    </a:srgbClr>
                  </a:outerShdw>
                </a:effectLst>
                <a:latin typeface="Calibri"/>
                <a:cs typeface="Calibri"/>
              </a:rPr>
              <a:t>Authorization</a:t>
            </a:r>
          </a:p>
          <a:p>
            <a:pPr algn="just">
              <a:buFont typeface="Courier New" panose="02070309020205020404" pitchFamily="49" charset="0"/>
              <a:buChar char="o"/>
            </a:pPr>
            <a:r>
              <a:rPr lang="en-US" sz="1800" dirty="0">
                <a:solidFill>
                  <a:srgbClr val="333333"/>
                </a:solidFill>
                <a:latin typeface="Calibri"/>
                <a:ea typeface="Source Sans Pro"/>
                <a:cs typeface="Calibri"/>
              </a:rPr>
              <a:t>Run services as </a:t>
            </a:r>
            <a:r>
              <a:rPr lang="en-US" sz="1800" b="1" i="1" dirty="0">
                <a:solidFill>
                  <a:srgbClr val="FF0000"/>
                </a:solidFill>
                <a:effectLst>
                  <a:outerShdw blurRad="38100" dist="38100" dir="2700000" algn="tl">
                    <a:srgbClr val="000000">
                      <a:alpha val="43137"/>
                    </a:srgbClr>
                  </a:outerShdw>
                </a:effectLst>
                <a:latin typeface="Calibri"/>
                <a:cs typeface="Calibri"/>
              </a:rPr>
              <a:t>unprivileged accounts</a:t>
            </a:r>
          </a:p>
          <a:p>
            <a:pPr algn="just">
              <a:buFont typeface="Courier New" panose="02070309020205020404" pitchFamily="49" charset="0"/>
              <a:buChar char="o"/>
            </a:pPr>
            <a:r>
              <a:rPr lang="en-US" sz="1800" b="1" i="1" dirty="0">
                <a:solidFill>
                  <a:srgbClr val="FF0000"/>
                </a:solidFill>
                <a:effectLst>
                  <a:outerShdw blurRad="38100" dist="38100" dir="2700000" algn="tl">
                    <a:srgbClr val="000000">
                      <a:alpha val="43137"/>
                    </a:srgbClr>
                  </a:outerShdw>
                </a:effectLst>
                <a:latin typeface="Calibri"/>
                <a:cs typeface="Calibri"/>
              </a:rPr>
              <a:t>Test</a:t>
            </a:r>
            <a:r>
              <a:rPr lang="en-US" sz="1800" dirty="0">
                <a:solidFill>
                  <a:srgbClr val="333333"/>
                </a:solidFill>
                <a:latin typeface="Calibri"/>
                <a:ea typeface="Source Sans Pro"/>
                <a:cs typeface="Calibri"/>
              </a:rPr>
              <a:t> for coding errors and bugs</a:t>
            </a:r>
          </a:p>
          <a:p>
            <a:pPr algn="just">
              <a:buFont typeface="Courier New" panose="02070309020205020404" pitchFamily="49" charset="0"/>
              <a:buChar char="o"/>
            </a:pPr>
            <a:r>
              <a:rPr lang="en-US" sz="1800" dirty="0">
                <a:solidFill>
                  <a:srgbClr val="333333"/>
                </a:solidFill>
                <a:latin typeface="Calibri"/>
                <a:ea typeface="Source Sans Pro"/>
                <a:cs typeface="Calibri"/>
              </a:rPr>
              <a:t>Implement a </a:t>
            </a:r>
            <a:r>
              <a:rPr lang="en-US" sz="1800" b="1" i="1" dirty="0">
                <a:solidFill>
                  <a:srgbClr val="FF0000"/>
                </a:solidFill>
                <a:effectLst>
                  <a:outerShdw blurRad="38100" dist="38100" dir="2700000" algn="tl">
                    <a:srgbClr val="000000">
                      <a:alpha val="43137"/>
                    </a:srgbClr>
                  </a:outerShdw>
                </a:effectLst>
                <a:latin typeface="Calibri"/>
                <a:cs typeface="Calibri"/>
              </a:rPr>
              <a:t>privilege separation methodology </a:t>
            </a:r>
            <a:r>
              <a:rPr lang="en-US" sz="1800" dirty="0">
                <a:solidFill>
                  <a:srgbClr val="333333"/>
                </a:solidFill>
                <a:latin typeface="Calibri"/>
                <a:ea typeface="Source Sans Pro"/>
                <a:cs typeface="Calibri"/>
              </a:rPr>
              <a:t>to limit the scope of programming errors and bugs</a:t>
            </a:r>
          </a:p>
          <a:p>
            <a:pPr algn="just">
              <a:buFont typeface="Courier New" panose="02070309020205020404" pitchFamily="49" charset="0"/>
              <a:buChar char="o"/>
            </a:pPr>
            <a:r>
              <a:rPr lang="en-US" sz="1800" b="1" i="1" dirty="0">
                <a:solidFill>
                  <a:srgbClr val="FF0000"/>
                </a:solidFill>
                <a:effectLst>
                  <a:outerShdw blurRad="38100" dist="38100" dir="2700000" algn="tl">
                    <a:srgbClr val="000000">
                      <a:alpha val="43137"/>
                    </a:srgbClr>
                  </a:outerShdw>
                </a:effectLst>
                <a:latin typeface="Calibri"/>
                <a:cs typeface="Calibri"/>
              </a:rPr>
              <a:t>Patch and Update </a:t>
            </a:r>
            <a:r>
              <a:rPr lang="en-US" sz="1800" dirty="0">
                <a:solidFill>
                  <a:srgbClr val="333333"/>
                </a:solidFill>
                <a:latin typeface="Calibri"/>
                <a:ea typeface="Source Sans Pro"/>
                <a:cs typeface="Calibri"/>
              </a:rPr>
              <a:t>regularly</a:t>
            </a:r>
          </a:p>
          <a:p>
            <a:pPr algn="just">
              <a:buFont typeface="Courier New" panose="02070309020205020404" pitchFamily="49" charset="0"/>
              <a:buChar char="o"/>
            </a:pPr>
            <a:r>
              <a:rPr lang="en-US" sz="1800" dirty="0">
                <a:solidFill>
                  <a:srgbClr val="333333"/>
                </a:solidFill>
                <a:latin typeface="Calibri"/>
                <a:ea typeface="Source Sans Pro"/>
                <a:cs typeface="Calibri"/>
              </a:rPr>
              <a:t>Restrict </a:t>
            </a:r>
            <a:r>
              <a:rPr lang="en-US" sz="1800" b="1" i="1" dirty="0">
                <a:solidFill>
                  <a:srgbClr val="FF0000"/>
                </a:solidFill>
                <a:effectLst>
                  <a:outerShdw blurRad="38100" dist="38100" dir="2700000" algn="tl">
                    <a:srgbClr val="000000">
                      <a:alpha val="43137"/>
                    </a:srgbClr>
                  </a:outerShdw>
                </a:effectLst>
                <a:latin typeface="Calibri"/>
                <a:cs typeface="Calibri"/>
              </a:rPr>
              <a:t>users</a:t>
            </a:r>
            <a:endParaRPr lang="en-US" sz="1800" dirty="0">
              <a:solidFill>
                <a:srgbClr val="333333"/>
              </a:solidFill>
              <a:latin typeface="Calibri"/>
              <a:ea typeface="Source Sans Pro"/>
              <a:cs typeface="Calibri"/>
            </a:endParaRPr>
          </a:p>
          <a:p>
            <a:pPr algn="just">
              <a:buFont typeface="Courier New" panose="02070309020205020404" pitchFamily="49" charset="0"/>
              <a:buChar char="o"/>
            </a:pPr>
            <a:r>
              <a:rPr lang="en-US" sz="1800" dirty="0">
                <a:solidFill>
                  <a:srgbClr val="333333"/>
                </a:solidFill>
                <a:latin typeface="Calibri"/>
                <a:ea typeface="Source Sans Pro"/>
                <a:cs typeface="Calibri"/>
              </a:rPr>
              <a:t>Continuously </a:t>
            </a:r>
            <a:r>
              <a:rPr lang="en-US" sz="1800" b="1" i="1" dirty="0">
                <a:solidFill>
                  <a:srgbClr val="FF0000"/>
                </a:solidFill>
                <a:effectLst>
                  <a:outerShdw blurRad="38100" dist="38100" dir="2700000" algn="tl">
                    <a:srgbClr val="000000">
                      <a:alpha val="43137"/>
                    </a:srgbClr>
                  </a:outerShdw>
                </a:effectLst>
                <a:latin typeface="Calibri"/>
                <a:cs typeface="Calibri"/>
              </a:rPr>
              <a:t>monitor file system permissions </a:t>
            </a:r>
            <a:r>
              <a:rPr lang="en-US" sz="1800" dirty="0">
                <a:solidFill>
                  <a:srgbClr val="333333"/>
                </a:solidFill>
                <a:latin typeface="Calibri"/>
                <a:ea typeface="Source Sans Pro"/>
                <a:cs typeface="Calibri"/>
              </a:rPr>
              <a:t>using auditing tools</a:t>
            </a:r>
          </a:p>
          <a:p>
            <a:pPr algn="just">
              <a:buFont typeface="Courier New" panose="02070309020205020404" pitchFamily="49" charset="0"/>
              <a:buChar char="o"/>
            </a:pPr>
            <a:r>
              <a:rPr lang="en-US" sz="1800" dirty="0">
                <a:solidFill>
                  <a:srgbClr val="333333"/>
                </a:solidFill>
                <a:latin typeface="Calibri"/>
                <a:ea typeface="Source Sans Pro"/>
                <a:cs typeface="Calibri"/>
              </a:rPr>
              <a:t>Reduce the privileges of users and groups, so that </a:t>
            </a:r>
            <a:r>
              <a:rPr lang="en-US" sz="1800" b="1" i="1" dirty="0">
                <a:solidFill>
                  <a:srgbClr val="FF0000"/>
                </a:solidFill>
                <a:effectLst>
                  <a:outerShdw blurRad="38100" dist="38100" dir="2700000" algn="tl">
                    <a:srgbClr val="000000">
                      <a:alpha val="43137"/>
                    </a:srgbClr>
                  </a:outerShdw>
                </a:effectLst>
                <a:latin typeface="Calibri"/>
                <a:cs typeface="Calibri"/>
              </a:rPr>
              <a:t>only legitimate administrators can make service changes</a:t>
            </a:r>
          </a:p>
          <a:p>
            <a:pPr algn="just">
              <a:buFont typeface="Courier New" panose="02070309020205020404" pitchFamily="49" charset="0"/>
              <a:buChar char="o"/>
            </a:pPr>
            <a:r>
              <a:rPr lang="en-US" sz="1800" dirty="0">
                <a:solidFill>
                  <a:srgbClr val="333333"/>
                </a:solidFill>
                <a:latin typeface="Calibri"/>
                <a:ea typeface="Source Sans Pro"/>
                <a:cs typeface="Calibri"/>
              </a:rPr>
              <a:t>Use </a:t>
            </a:r>
            <a:r>
              <a:rPr lang="en-US" sz="1800" b="1" i="1" dirty="0">
                <a:solidFill>
                  <a:srgbClr val="FF0000"/>
                </a:solidFill>
                <a:effectLst>
                  <a:outerShdw blurRad="38100" dist="38100" dir="2700000" algn="tl">
                    <a:srgbClr val="000000">
                      <a:alpha val="43137"/>
                    </a:srgbClr>
                  </a:outerShdw>
                </a:effectLst>
                <a:latin typeface="Calibri"/>
                <a:cs typeface="Calibri"/>
              </a:rPr>
              <a:t>whitelisting tools </a:t>
            </a:r>
            <a:r>
              <a:rPr lang="en-US" sz="1800" dirty="0">
                <a:solidFill>
                  <a:srgbClr val="333333"/>
                </a:solidFill>
                <a:latin typeface="Calibri"/>
                <a:ea typeface="Source Sans Pro"/>
                <a:cs typeface="Calibri"/>
              </a:rPr>
              <a:t>to identify and block malicious software.</a:t>
            </a:r>
          </a:p>
          <a:p>
            <a:pPr algn="just">
              <a:buFont typeface="Courier New" panose="02070309020205020404" pitchFamily="49" charset="0"/>
              <a:buChar char="o"/>
            </a:pPr>
            <a:r>
              <a:rPr lang="en-US" sz="1800" dirty="0">
                <a:solidFill>
                  <a:srgbClr val="333333"/>
                </a:solidFill>
                <a:latin typeface="Calibri"/>
                <a:ea typeface="Source Sans Pro"/>
                <a:cs typeface="Calibri"/>
              </a:rPr>
              <a:t>Use </a:t>
            </a:r>
            <a:r>
              <a:rPr lang="en-US" sz="1800" b="1" i="1" dirty="0">
                <a:solidFill>
                  <a:srgbClr val="FF0000"/>
                </a:solidFill>
                <a:effectLst>
                  <a:outerShdw blurRad="38100" dist="38100" dir="2700000" algn="tl">
                    <a:srgbClr val="000000">
                      <a:alpha val="43137"/>
                    </a:srgbClr>
                  </a:outerShdw>
                </a:effectLst>
                <a:latin typeface="Calibri"/>
                <a:cs typeface="Calibri"/>
              </a:rPr>
              <a:t>fully qualified paths </a:t>
            </a:r>
            <a:r>
              <a:rPr lang="en-US" sz="1800" dirty="0">
                <a:solidFill>
                  <a:srgbClr val="333333"/>
                </a:solidFill>
                <a:latin typeface="Calibri"/>
                <a:ea typeface="Source Sans Pro"/>
                <a:cs typeface="Calibri"/>
              </a:rPr>
              <a:t>in all the windows applications </a:t>
            </a:r>
          </a:p>
          <a:p>
            <a:pPr algn="just">
              <a:buFont typeface="Courier New" panose="02070309020205020404" pitchFamily="49" charset="0"/>
              <a:buChar char="o"/>
            </a:pPr>
            <a:r>
              <a:rPr lang="en-US" sz="1800" b="1" i="1" dirty="0">
                <a:solidFill>
                  <a:srgbClr val="FF0000"/>
                </a:solidFill>
                <a:effectLst>
                  <a:outerShdw blurRad="38100" dist="38100" dir="2700000" algn="tl">
                    <a:srgbClr val="000000">
                      <a:alpha val="43137"/>
                    </a:srgbClr>
                  </a:outerShdw>
                </a:effectLst>
                <a:latin typeface="Calibri"/>
                <a:cs typeface="Calibri"/>
              </a:rPr>
              <a:t>Block</a:t>
            </a:r>
            <a:r>
              <a:rPr lang="en-US" sz="1800" dirty="0">
                <a:solidFill>
                  <a:srgbClr val="333333"/>
                </a:solidFill>
                <a:latin typeface="Calibri"/>
                <a:ea typeface="Source Sans Pro"/>
                <a:cs typeface="Calibri"/>
              </a:rPr>
              <a:t> unwanted system utilities or software </a:t>
            </a:r>
          </a:p>
        </p:txBody>
      </p:sp>
    </p:spTree>
    <p:extLst>
      <p:ext uri="{BB962C8B-B14F-4D97-AF65-F5344CB8AC3E}">
        <p14:creationId xmlns:p14="http://schemas.microsoft.com/office/powerpoint/2010/main" val="149788902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9053689" cy="583660"/>
          </a:xfrm>
        </p:spPr>
        <p:txBody>
          <a:bodyPr>
            <a:normAutofit/>
          </a:bodyPr>
          <a:lstStyle/>
          <a:p>
            <a:r>
              <a:rPr lang="en-US" sz="3200" dirty="0"/>
              <a:t>Executing Applications</a:t>
            </a:r>
            <a:endParaRPr lang="en-GB" sz="3200" dirty="0"/>
          </a:p>
        </p:txBody>
      </p:sp>
      <p:sp>
        <p:nvSpPr>
          <p:cNvPr id="36" name="Content Placeholder 2">
            <a:extLst>
              <a:ext uri="{FF2B5EF4-FFF2-40B4-BE49-F238E27FC236}">
                <a16:creationId xmlns:a16="http://schemas.microsoft.com/office/drawing/2014/main" id="{538A411D-3D3E-485F-921E-6B28A25A1B4D}"/>
              </a:ext>
            </a:extLst>
          </p:cNvPr>
          <p:cNvSpPr>
            <a:spLocks noGrp="1"/>
          </p:cNvSpPr>
          <p:nvPr>
            <p:ph idx="1"/>
          </p:nvPr>
        </p:nvSpPr>
        <p:spPr>
          <a:xfrm>
            <a:off x="88485" y="688150"/>
            <a:ext cx="12015029" cy="4860565"/>
          </a:xfrm>
        </p:spPr>
        <p:txBody>
          <a:bodyPr>
            <a:normAutofit/>
          </a:bodyPr>
          <a:lstStyle/>
          <a:p>
            <a:pPr algn="just">
              <a:buFont typeface="Courier New" panose="02070309020205020404" pitchFamily="49" charset="0"/>
              <a:buChar char="o"/>
            </a:pPr>
            <a:r>
              <a:rPr lang="en-US" sz="1800" dirty="0">
                <a:solidFill>
                  <a:srgbClr val="333333"/>
                </a:solidFill>
                <a:latin typeface="Calibri"/>
                <a:ea typeface="Source Sans Pro"/>
                <a:cs typeface="Calibri"/>
              </a:rPr>
              <a:t>Once privileges are escalated, attackers are now able to execute malicious applications.</a:t>
            </a:r>
          </a:p>
          <a:p>
            <a:pPr algn="just">
              <a:buFont typeface="Courier New" panose="02070309020205020404" pitchFamily="49" charset="0"/>
              <a:buChar char="o"/>
            </a:pPr>
            <a:r>
              <a:rPr lang="en-US" sz="1800" dirty="0">
                <a:solidFill>
                  <a:srgbClr val="333333"/>
                </a:solidFill>
                <a:latin typeface="Calibri"/>
                <a:ea typeface="Source Sans Pro"/>
                <a:cs typeface="Calibri"/>
              </a:rPr>
              <a:t>The malicious programs are remotely executed by the attackers. This enables the attacker to breakdown the privacy by looking at the information, screen captures </a:t>
            </a:r>
            <a:r>
              <a:rPr lang="en-US" sz="1800" dirty="0" err="1">
                <a:solidFill>
                  <a:srgbClr val="333333"/>
                </a:solidFill>
                <a:latin typeface="Calibri"/>
                <a:ea typeface="Source Sans Pro"/>
                <a:cs typeface="Calibri"/>
              </a:rPr>
              <a:t>etc</a:t>
            </a:r>
            <a:r>
              <a:rPr lang="en-US" sz="1800" dirty="0">
                <a:solidFill>
                  <a:srgbClr val="333333"/>
                </a:solidFill>
                <a:latin typeface="Calibri"/>
                <a:ea typeface="Source Sans Pro"/>
                <a:cs typeface="Calibri"/>
              </a:rPr>
              <a:t> and to install backdoors to maintain easy access.</a:t>
            </a:r>
          </a:p>
          <a:p>
            <a:pPr algn="just">
              <a:buFont typeface="Courier New" panose="02070309020205020404" pitchFamily="49" charset="0"/>
              <a:buChar char="o"/>
            </a:pPr>
            <a:r>
              <a:rPr lang="en-US" sz="1800" dirty="0">
                <a:solidFill>
                  <a:srgbClr val="333333"/>
                </a:solidFill>
                <a:latin typeface="Calibri"/>
                <a:ea typeface="Source Sans Pro"/>
                <a:cs typeface="Calibri"/>
              </a:rPr>
              <a:t>Types</a:t>
            </a:r>
          </a:p>
          <a:p>
            <a:pPr lvl="1" algn="just">
              <a:buFont typeface="Courier New" panose="02070309020205020404" pitchFamily="49" charset="0"/>
              <a:buChar char="o"/>
            </a:pPr>
            <a:r>
              <a:rPr lang="en-US" sz="1800" dirty="0">
                <a:solidFill>
                  <a:srgbClr val="333333"/>
                </a:solidFill>
                <a:latin typeface="Calibri"/>
                <a:ea typeface="Source Sans Pro"/>
                <a:cs typeface="Calibri"/>
              </a:rPr>
              <a:t>Keyloggers</a:t>
            </a:r>
          </a:p>
          <a:p>
            <a:pPr lvl="1" algn="just">
              <a:buFont typeface="Courier New" panose="02070309020205020404" pitchFamily="49" charset="0"/>
              <a:buChar char="o"/>
            </a:pPr>
            <a:r>
              <a:rPr lang="en-US" sz="1800" dirty="0">
                <a:solidFill>
                  <a:srgbClr val="333333"/>
                </a:solidFill>
                <a:latin typeface="Calibri"/>
                <a:ea typeface="Source Sans Pro"/>
                <a:cs typeface="Calibri"/>
              </a:rPr>
              <a:t>Backdoors</a:t>
            </a:r>
          </a:p>
          <a:p>
            <a:pPr lvl="1" algn="just">
              <a:buFont typeface="Courier New" panose="02070309020205020404" pitchFamily="49" charset="0"/>
              <a:buChar char="o"/>
            </a:pPr>
            <a:r>
              <a:rPr lang="en-US" sz="1800" dirty="0">
                <a:solidFill>
                  <a:srgbClr val="333333"/>
                </a:solidFill>
                <a:latin typeface="Calibri"/>
                <a:ea typeface="Source Sans Pro"/>
                <a:cs typeface="Calibri"/>
              </a:rPr>
              <a:t>Spyware</a:t>
            </a:r>
          </a:p>
          <a:p>
            <a:pPr lvl="1" algn="just">
              <a:buFont typeface="Courier New" panose="02070309020205020404" pitchFamily="49" charset="0"/>
              <a:buChar char="o"/>
            </a:pPr>
            <a:r>
              <a:rPr lang="en-US" sz="1800" dirty="0">
                <a:solidFill>
                  <a:srgbClr val="333333"/>
                </a:solidFill>
                <a:latin typeface="Calibri"/>
                <a:ea typeface="Source Sans Pro"/>
                <a:cs typeface="Calibri"/>
              </a:rPr>
              <a:t>Crackers</a:t>
            </a:r>
          </a:p>
        </p:txBody>
      </p:sp>
    </p:spTree>
    <p:extLst>
      <p:ext uri="{BB962C8B-B14F-4D97-AF65-F5344CB8AC3E}">
        <p14:creationId xmlns:p14="http://schemas.microsoft.com/office/powerpoint/2010/main" val="109881413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9053689" cy="583660"/>
          </a:xfrm>
        </p:spPr>
        <p:txBody>
          <a:bodyPr>
            <a:normAutofit/>
          </a:bodyPr>
          <a:lstStyle/>
          <a:p>
            <a:r>
              <a:rPr lang="en-US" sz="3200" dirty="0"/>
              <a:t>Executing Applications – Keylogger</a:t>
            </a:r>
            <a:endParaRPr lang="en-GB" sz="3200" dirty="0"/>
          </a:p>
        </p:txBody>
      </p:sp>
      <p:sp>
        <p:nvSpPr>
          <p:cNvPr id="36" name="Content Placeholder 2">
            <a:extLst>
              <a:ext uri="{FF2B5EF4-FFF2-40B4-BE49-F238E27FC236}">
                <a16:creationId xmlns:a16="http://schemas.microsoft.com/office/drawing/2014/main" id="{538A411D-3D3E-485F-921E-6B28A25A1B4D}"/>
              </a:ext>
            </a:extLst>
          </p:cNvPr>
          <p:cNvSpPr>
            <a:spLocks noGrp="1"/>
          </p:cNvSpPr>
          <p:nvPr>
            <p:ph idx="1"/>
          </p:nvPr>
        </p:nvSpPr>
        <p:spPr>
          <a:xfrm>
            <a:off x="88485" y="688150"/>
            <a:ext cx="12015029" cy="4860565"/>
          </a:xfrm>
        </p:spPr>
        <p:txBody>
          <a:bodyPr>
            <a:normAutofit/>
          </a:bodyPr>
          <a:lstStyle/>
          <a:p>
            <a:pPr algn="just">
              <a:buFont typeface="Courier New" panose="02070309020205020404" pitchFamily="49" charset="0"/>
              <a:buChar char="o"/>
            </a:pPr>
            <a:r>
              <a:rPr lang="en-US" sz="1800" dirty="0">
                <a:solidFill>
                  <a:srgbClr val="333333"/>
                </a:solidFill>
                <a:latin typeface="Calibri"/>
                <a:ea typeface="Source Sans Pro"/>
                <a:cs typeface="Calibri"/>
              </a:rPr>
              <a:t>Keylogger (Keystroke Logger is a software/ hardware that observes the key stroke). </a:t>
            </a:r>
          </a:p>
          <a:p>
            <a:pPr algn="just">
              <a:buFont typeface="Courier New" panose="02070309020205020404" pitchFamily="49" charset="0"/>
              <a:buChar char="o"/>
            </a:pPr>
            <a:r>
              <a:rPr lang="en-US" sz="1800" dirty="0">
                <a:solidFill>
                  <a:srgbClr val="333333"/>
                </a:solidFill>
                <a:latin typeface="Calibri"/>
                <a:ea typeface="Source Sans Pro"/>
                <a:cs typeface="Calibri"/>
              </a:rPr>
              <a:t>The purpose of Keylogger is to monitor computer activities based on organizational policies/ children's activities etc.</a:t>
            </a:r>
          </a:p>
          <a:p>
            <a:pPr algn="just">
              <a:buFont typeface="Courier New" panose="02070309020205020404" pitchFamily="49" charset="0"/>
              <a:buChar char="o"/>
            </a:pPr>
            <a:r>
              <a:rPr lang="en-US" sz="1800" dirty="0">
                <a:solidFill>
                  <a:srgbClr val="333333"/>
                </a:solidFill>
                <a:latin typeface="Calibri"/>
                <a:ea typeface="Source Sans Pro"/>
                <a:cs typeface="Calibri"/>
              </a:rPr>
              <a:t>However, it allows attackers to spy on the target. </a:t>
            </a:r>
          </a:p>
        </p:txBody>
      </p:sp>
      <p:pic>
        <p:nvPicPr>
          <p:cNvPr id="6" name="Graphic 5" descr="Detective male with solid fill">
            <a:extLst>
              <a:ext uri="{FF2B5EF4-FFF2-40B4-BE49-F238E27FC236}">
                <a16:creationId xmlns:a16="http://schemas.microsoft.com/office/drawing/2014/main" id="{8614B14B-0469-4F0B-84BA-85EBC5092767}"/>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527456" y="4469077"/>
            <a:ext cx="914401" cy="914401"/>
          </a:xfrm>
          <a:prstGeom prst="rect">
            <a:avLst/>
          </a:prstGeom>
        </p:spPr>
      </p:pic>
      <p:cxnSp>
        <p:nvCxnSpPr>
          <p:cNvPr id="8" name="Straight Arrow Connector 7">
            <a:extLst>
              <a:ext uri="{FF2B5EF4-FFF2-40B4-BE49-F238E27FC236}">
                <a16:creationId xmlns:a16="http://schemas.microsoft.com/office/drawing/2014/main" id="{3F72E30E-E9B5-4E09-A606-A3CB60579DCC}"/>
              </a:ext>
            </a:extLst>
          </p:cNvPr>
          <p:cNvCxnSpPr>
            <a:cxnSpLocks/>
          </p:cNvCxnSpPr>
          <p:nvPr/>
        </p:nvCxnSpPr>
        <p:spPr>
          <a:xfrm flipH="1" flipV="1">
            <a:off x="2935111" y="4052711"/>
            <a:ext cx="1592345" cy="864274"/>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9" name="TextBox 8">
            <a:extLst>
              <a:ext uri="{FF2B5EF4-FFF2-40B4-BE49-F238E27FC236}">
                <a16:creationId xmlns:a16="http://schemas.microsoft.com/office/drawing/2014/main" id="{EB1F94F4-BCF7-463F-A550-43199B6482EE}"/>
              </a:ext>
            </a:extLst>
          </p:cNvPr>
          <p:cNvSpPr txBox="1"/>
          <p:nvPr/>
        </p:nvSpPr>
        <p:spPr>
          <a:xfrm rot="1845087">
            <a:off x="2662774" y="4525751"/>
            <a:ext cx="1860189" cy="369332"/>
          </a:xfrm>
          <a:prstGeom prst="rect">
            <a:avLst/>
          </a:prstGeom>
          <a:noFill/>
        </p:spPr>
        <p:txBody>
          <a:bodyPr wrap="none" rtlCol="0">
            <a:spAutoFit/>
          </a:bodyPr>
          <a:lstStyle/>
          <a:p>
            <a:r>
              <a:rPr lang="en-GB" dirty="0"/>
              <a:t>Installs Keylogger</a:t>
            </a:r>
          </a:p>
        </p:txBody>
      </p:sp>
      <p:grpSp>
        <p:nvGrpSpPr>
          <p:cNvPr id="19" name="Group 18">
            <a:extLst>
              <a:ext uri="{FF2B5EF4-FFF2-40B4-BE49-F238E27FC236}">
                <a16:creationId xmlns:a16="http://schemas.microsoft.com/office/drawing/2014/main" id="{93F1E6CC-5EC1-48D6-99B3-A0200E9B58CB}"/>
              </a:ext>
            </a:extLst>
          </p:cNvPr>
          <p:cNvGrpSpPr/>
          <p:nvPr/>
        </p:nvGrpSpPr>
        <p:grpSpPr>
          <a:xfrm>
            <a:off x="1382689" y="2161543"/>
            <a:ext cx="5607772" cy="1710577"/>
            <a:chOff x="1382689" y="2161543"/>
            <a:chExt cx="5607772" cy="1710577"/>
          </a:xfrm>
        </p:grpSpPr>
        <p:pic>
          <p:nvPicPr>
            <p:cNvPr id="5" name="Picture 4" descr="Manager Avatar Person · Free vector graphic on Pixabay">
              <a:extLst>
                <a:ext uri="{FF2B5EF4-FFF2-40B4-BE49-F238E27FC236}">
                  <a16:creationId xmlns:a16="http://schemas.microsoft.com/office/drawing/2014/main" id="{10AB15B1-A5C8-4901-A437-3C08D6E539DE}"/>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1382689" y="2652889"/>
              <a:ext cx="658109" cy="925690"/>
            </a:xfrm>
            <a:prstGeom prst="rect">
              <a:avLst/>
            </a:prstGeom>
          </p:spPr>
        </p:pic>
        <p:pic>
          <p:nvPicPr>
            <p:cNvPr id="7" name="Picture 6" descr="Computer Hardware Device Vectors">
              <a:extLst>
                <a:ext uri="{FF2B5EF4-FFF2-40B4-BE49-F238E27FC236}">
                  <a16:creationId xmlns:a16="http://schemas.microsoft.com/office/drawing/2014/main" id="{C11AEAD3-DE55-4C6C-8D58-75B5916DA3D3}"/>
                </a:ext>
              </a:extLst>
            </p:cNvPr>
            <p:cNvPicPr>
              <a:picLocks noChangeAspect="1"/>
            </p:cNvPicPr>
            <p:nvPr/>
          </p:nvPicPr>
          <p:blipFill rotWithShape="1">
            <a:blip r:embed="rId6" cstate="print">
              <a:extLst>
                <a:ext uri="{28A0092B-C50C-407E-A947-70E740481C1C}">
                  <a14:useLocalDpi xmlns:a14="http://schemas.microsoft.com/office/drawing/2010/main" val="0"/>
                </a:ext>
              </a:extLst>
            </a:blip>
            <a:srcRect l="6732" t="18848" r="48109" b="13681"/>
            <a:stretch/>
          </p:blipFill>
          <p:spPr>
            <a:xfrm>
              <a:off x="2196022" y="2161543"/>
              <a:ext cx="1635635" cy="1710577"/>
            </a:xfrm>
            <a:prstGeom prst="rect">
              <a:avLst/>
            </a:prstGeom>
          </p:spPr>
        </p:pic>
        <p:cxnSp>
          <p:nvCxnSpPr>
            <p:cNvPr id="12" name="Connector: Elbow 11">
              <a:extLst>
                <a:ext uri="{FF2B5EF4-FFF2-40B4-BE49-F238E27FC236}">
                  <a16:creationId xmlns:a16="http://schemas.microsoft.com/office/drawing/2014/main" id="{F17A4092-7E5C-4016-A87F-ED07AAE0D56A}"/>
                </a:ext>
              </a:extLst>
            </p:cNvPr>
            <p:cNvCxnSpPr/>
            <p:nvPr/>
          </p:nvCxnSpPr>
          <p:spPr>
            <a:xfrm rot="5400000" flipH="1" flipV="1">
              <a:off x="3917244" y="3160891"/>
              <a:ext cx="462845" cy="372533"/>
            </a:xfrm>
            <a:prstGeom prst="bentConnector3">
              <a:avLst/>
            </a:prstGeom>
            <a:ln>
              <a:tailEnd type="triangle"/>
            </a:ln>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7CD42086-2994-4831-A981-95DF3EF26E5D}"/>
                </a:ext>
              </a:extLst>
            </p:cNvPr>
            <p:cNvSpPr/>
            <p:nvPr/>
          </p:nvSpPr>
          <p:spPr>
            <a:xfrm>
              <a:off x="3955983" y="2746402"/>
              <a:ext cx="757900" cy="369332"/>
            </a:xfrm>
            <a:prstGeom prst="rect">
              <a:avLst/>
            </a:prstGeom>
            <a:noFill/>
          </p:spPr>
          <p:txBody>
            <a:bodyPr wrap="none" lIns="91440" tIns="45720" rIns="91440" bIns="45720">
              <a:spAutoFit/>
            </a:bodyPr>
            <a:lstStyle/>
            <a:p>
              <a:pPr algn="ctr"/>
              <a:r>
                <a:rPr lang="en-US"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Driver</a:t>
              </a:r>
            </a:p>
          </p:txBody>
        </p:sp>
        <p:sp>
          <p:nvSpPr>
            <p:cNvPr id="16" name="TextBox 15">
              <a:extLst>
                <a:ext uri="{FF2B5EF4-FFF2-40B4-BE49-F238E27FC236}">
                  <a16:creationId xmlns:a16="http://schemas.microsoft.com/office/drawing/2014/main" id="{9CD2933A-B01B-4192-B07A-A248718C5600}"/>
                </a:ext>
              </a:extLst>
            </p:cNvPr>
            <p:cNvSpPr txBox="1"/>
            <p:nvPr/>
          </p:nvSpPr>
          <p:spPr>
            <a:xfrm>
              <a:off x="5354826" y="2469403"/>
              <a:ext cx="1635635" cy="1200329"/>
            </a:xfrm>
            <a:prstGeom prst="rect">
              <a:avLst/>
            </a:prstGeom>
            <a:noFill/>
          </p:spPr>
          <p:txBody>
            <a:bodyPr wrap="square">
              <a:spAutoFit/>
            </a:bodyPr>
            <a:lstStyle/>
            <a:p>
              <a:r>
                <a:rPr lang="en-US"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keyboard.sys</a:t>
              </a:r>
            </a:p>
            <a:p>
              <a:r>
                <a:rPr lang="en-US"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mouse.sys, </a:t>
              </a:r>
            </a:p>
            <a:p>
              <a:r>
                <a:rPr lang="en-US"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usb.sys, </a:t>
              </a:r>
            </a:p>
            <a:p>
              <a:r>
                <a:rPr lang="en-US" dirty="0" err="1">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etc</a:t>
              </a:r>
              <a:endParaRPr lang="en-GB" dirty="0"/>
            </a:p>
          </p:txBody>
        </p:sp>
        <p:pic>
          <p:nvPicPr>
            <p:cNvPr id="17" name="Picture 16" descr="Application PNG Clipart | PNG All">
              <a:extLst>
                <a:ext uri="{FF2B5EF4-FFF2-40B4-BE49-F238E27FC236}">
                  <a16:creationId xmlns:a16="http://schemas.microsoft.com/office/drawing/2014/main" id="{D7C49670-21D1-486A-A279-33C5629C48B4}"/>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4596926" y="2492776"/>
              <a:ext cx="759125" cy="914401"/>
            </a:xfrm>
            <a:prstGeom prst="rect">
              <a:avLst/>
            </a:prstGeom>
          </p:spPr>
        </p:pic>
        <p:cxnSp>
          <p:nvCxnSpPr>
            <p:cNvPr id="18" name="Straight Arrow Connector 17">
              <a:extLst>
                <a:ext uri="{FF2B5EF4-FFF2-40B4-BE49-F238E27FC236}">
                  <a16:creationId xmlns:a16="http://schemas.microsoft.com/office/drawing/2014/main" id="{3B07A795-3692-4D26-80EA-F270DD07595E}"/>
                </a:ext>
              </a:extLst>
            </p:cNvPr>
            <p:cNvCxnSpPr/>
            <p:nvPr/>
          </p:nvCxnSpPr>
          <p:spPr>
            <a:xfrm>
              <a:off x="3831657" y="2652889"/>
              <a:ext cx="765269" cy="0"/>
            </a:xfrm>
            <a:prstGeom prst="straightConnector1">
              <a:avLst/>
            </a:prstGeom>
            <a:ln>
              <a:headEnd type="triangle"/>
              <a:tailEnd type="triangle"/>
            </a:ln>
          </p:spPr>
          <p:style>
            <a:lnRef idx="1">
              <a:schemeClr val="accent1"/>
            </a:lnRef>
            <a:fillRef idx="0">
              <a:schemeClr val="accent1"/>
            </a:fillRef>
            <a:effectRef idx="0">
              <a:schemeClr val="accent1"/>
            </a:effectRef>
            <a:fontRef idx="minor">
              <a:schemeClr val="tx1"/>
            </a:fontRef>
          </p:style>
        </p:cxnSp>
        <p:sp>
          <p:nvSpPr>
            <p:cNvPr id="20" name="TextBox 19">
              <a:extLst>
                <a:ext uri="{FF2B5EF4-FFF2-40B4-BE49-F238E27FC236}">
                  <a16:creationId xmlns:a16="http://schemas.microsoft.com/office/drawing/2014/main" id="{3A2AB414-0EEB-40F8-9E6B-E1A20BA4F16C}"/>
                </a:ext>
              </a:extLst>
            </p:cNvPr>
            <p:cNvSpPr txBox="1"/>
            <p:nvPr/>
          </p:nvSpPr>
          <p:spPr>
            <a:xfrm>
              <a:off x="3719956" y="2176780"/>
              <a:ext cx="1245021" cy="369332"/>
            </a:xfrm>
            <a:prstGeom prst="rect">
              <a:avLst/>
            </a:prstGeom>
            <a:noFill/>
          </p:spPr>
          <p:txBody>
            <a:bodyPr wrap="none" rtlCol="0">
              <a:spAutoFit/>
            </a:bodyPr>
            <a:lstStyle/>
            <a:p>
              <a:r>
                <a:rPr lang="en-GB" dirty="0"/>
                <a:t>Application</a:t>
              </a:r>
            </a:p>
          </p:txBody>
        </p:sp>
      </p:grpSp>
      <p:pic>
        <p:nvPicPr>
          <p:cNvPr id="22" name="Graphic 21" descr="Happy face with large eyes">
            <a:extLst>
              <a:ext uri="{FF2B5EF4-FFF2-40B4-BE49-F238E27FC236}">
                <a16:creationId xmlns:a16="http://schemas.microsoft.com/office/drawing/2014/main" id="{17682D15-EAC9-4FA3-94FD-706157886F90}"/>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3125526" y="4854786"/>
            <a:ext cx="352425" cy="333375"/>
          </a:xfrm>
          <a:prstGeom prst="rect">
            <a:avLst/>
          </a:prstGeom>
        </p:spPr>
      </p:pic>
      <p:pic>
        <p:nvPicPr>
          <p:cNvPr id="24" name="Graphic 23" descr="Happy face with large eyes">
            <a:extLst>
              <a:ext uri="{FF2B5EF4-FFF2-40B4-BE49-F238E27FC236}">
                <a16:creationId xmlns:a16="http://schemas.microsoft.com/office/drawing/2014/main" id="{DE15345B-5A36-4DB5-9FDD-E6814D261F22}"/>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2773101" y="2652889"/>
            <a:ext cx="352425" cy="333375"/>
          </a:xfrm>
          <a:prstGeom prst="rect">
            <a:avLst/>
          </a:prstGeom>
        </p:spPr>
      </p:pic>
      <p:pic>
        <p:nvPicPr>
          <p:cNvPr id="25" name="Graphic 24" descr="A ribbon banner">
            <a:extLst>
              <a:ext uri="{FF2B5EF4-FFF2-40B4-BE49-F238E27FC236}">
                <a16:creationId xmlns:a16="http://schemas.microsoft.com/office/drawing/2014/main" id="{7BA62DEB-3A14-4408-9511-308E93D4F7AB}"/>
              </a:ext>
            </a:extLst>
          </p:cNvPr>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a:off x="6960277" y="1636517"/>
            <a:ext cx="4522617" cy="1283012"/>
          </a:xfrm>
          <a:prstGeom prst="rect">
            <a:avLst/>
          </a:prstGeom>
        </p:spPr>
      </p:pic>
      <p:sp>
        <p:nvSpPr>
          <p:cNvPr id="23" name="TextBox 22">
            <a:extLst>
              <a:ext uri="{FF2B5EF4-FFF2-40B4-BE49-F238E27FC236}">
                <a16:creationId xmlns:a16="http://schemas.microsoft.com/office/drawing/2014/main" id="{039B46E0-AE9D-487F-847C-811DF39AE6AF}"/>
              </a:ext>
            </a:extLst>
          </p:cNvPr>
          <p:cNvSpPr txBox="1"/>
          <p:nvPr/>
        </p:nvSpPr>
        <p:spPr>
          <a:xfrm>
            <a:off x="7476894" y="1889994"/>
            <a:ext cx="3639458" cy="646331"/>
          </a:xfrm>
          <a:prstGeom prst="rect">
            <a:avLst/>
          </a:prstGeom>
          <a:noFill/>
        </p:spPr>
        <p:txBody>
          <a:bodyPr wrap="none" rtlCol="0">
            <a:spAutoFit/>
          </a:bodyPr>
          <a:lstStyle/>
          <a:p>
            <a:pPr algn="ctr"/>
            <a:r>
              <a:rPr lang="en-GB" dirty="0"/>
              <a:t>Keylogger Injection| Driver Injection </a:t>
            </a:r>
          </a:p>
          <a:p>
            <a:pPr algn="ctr"/>
            <a:r>
              <a:rPr lang="en-GB" dirty="0"/>
              <a:t>| Kernel Injection</a:t>
            </a:r>
          </a:p>
        </p:txBody>
      </p:sp>
      <p:cxnSp>
        <p:nvCxnSpPr>
          <p:cNvPr id="27" name="Connector: Elbow 26">
            <a:extLst>
              <a:ext uri="{FF2B5EF4-FFF2-40B4-BE49-F238E27FC236}">
                <a16:creationId xmlns:a16="http://schemas.microsoft.com/office/drawing/2014/main" id="{0FDEA59A-EEE6-449A-BFE8-D8C1D8CF5DD0}"/>
              </a:ext>
            </a:extLst>
          </p:cNvPr>
          <p:cNvCxnSpPr>
            <a:cxnSpLocks/>
          </p:cNvCxnSpPr>
          <p:nvPr/>
        </p:nvCxnSpPr>
        <p:spPr>
          <a:xfrm flipV="1">
            <a:off x="3301738" y="2086642"/>
            <a:ext cx="3534213" cy="717936"/>
          </a:xfrm>
          <a:prstGeom prst="bentConnector3">
            <a:avLst>
              <a:gd name="adj1" fmla="val 5196"/>
            </a:avLst>
          </a:prstGeom>
          <a:ln>
            <a:tailEnd type="triangle"/>
          </a:ln>
        </p:spPr>
        <p:style>
          <a:lnRef idx="1">
            <a:schemeClr val="accent1"/>
          </a:lnRef>
          <a:fillRef idx="0">
            <a:schemeClr val="accent1"/>
          </a:fillRef>
          <a:effectRef idx="0">
            <a:schemeClr val="accent1"/>
          </a:effectRef>
          <a:fontRef idx="minor">
            <a:schemeClr val="tx1"/>
          </a:fontRef>
        </p:style>
      </p:cxnSp>
      <p:pic>
        <p:nvPicPr>
          <p:cNvPr id="34" name="Picture 33" descr="Clipart - folder applications">
            <a:extLst>
              <a:ext uri="{FF2B5EF4-FFF2-40B4-BE49-F238E27FC236}">
                <a16:creationId xmlns:a16="http://schemas.microsoft.com/office/drawing/2014/main" id="{75FA4C25-F0AF-44B1-A42F-E87EF56C3ED3}"/>
              </a:ext>
            </a:extLst>
          </p:cNvPr>
          <p:cNvPicPr>
            <a:picLocks noChangeAspect="1"/>
          </p:cNvPicPr>
          <p:nvPr/>
        </p:nvPicPr>
        <p:blipFill>
          <a:blip r:embed="rId12" cstate="print">
            <a:extLst>
              <a:ext uri="{28A0092B-C50C-407E-A947-70E740481C1C}">
                <a14:useLocalDpi xmlns:a14="http://schemas.microsoft.com/office/drawing/2010/main" val="0"/>
              </a:ext>
            </a:extLst>
          </a:blip>
          <a:stretch>
            <a:fillRect/>
          </a:stretch>
        </p:blipFill>
        <p:spPr>
          <a:xfrm>
            <a:off x="8189881" y="3191183"/>
            <a:ext cx="1806097" cy="1812312"/>
          </a:xfrm>
          <a:prstGeom prst="rect">
            <a:avLst/>
          </a:prstGeom>
        </p:spPr>
      </p:pic>
      <p:sp>
        <p:nvSpPr>
          <p:cNvPr id="35" name="TextBox 34">
            <a:extLst>
              <a:ext uri="{FF2B5EF4-FFF2-40B4-BE49-F238E27FC236}">
                <a16:creationId xmlns:a16="http://schemas.microsoft.com/office/drawing/2014/main" id="{1DC97737-C334-41AD-BFD4-861B4DF3BD11}"/>
              </a:ext>
            </a:extLst>
          </p:cNvPr>
          <p:cNvSpPr txBox="1"/>
          <p:nvPr/>
        </p:nvSpPr>
        <p:spPr>
          <a:xfrm>
            <a:off x="8597939" y="5008475"/>
            <a:ext cx="893193" cy="369332"/>
          </a:xfrm>
          <a:prstGeom prst="rect">
            <a:avLst/>
          </a:prstGeom>
          <a:noFill/>
        </p:spPr>
        <p:txBody>
          <a:bodyPr wrap="none" rtlCol="0">
            <a:spAutoFit/>
          </a:bodyPr>
          <a:lstStyle/>
          <a:p>
            <a:r>
              <a:rPr lang="en-GB" dirty="0"/>
              <a:t>Log File</a:t>
            </a:r>
          </a:p>
        </p:txBody>
      </p:sp>
      <p:cxnSp>
        <p:nvCxnSpPr>
          <p:cNvPr id="37" name="Straight Arrow Connector 36">
            <a:extLst>
              <a:ext uri="{FF2B5EF4-FFF2-40B4-BE49-F238E27FC236}">
                <a16:creationId xmlns:a16="http://schemas.microsoft.com/office/drawing/2014/main" id="{9461F25D-BADD-408F-982B-B29A5A0FF9E9}"/>
              </a:ext>
            </a:extLst>
          </p:cNvPr>
          <p:cNvCxnSpPr>
            <a:cxnSpLocks/>
          </p:cNvCxnSpPr>
          <p:nvPr/>
        </p:nvCxnSpPr>
        <p:spPr>
          <a:xfrm>
            <a:off x="9044536" y="2705213"/>
            <a:ext cx="9153" cy="467793"/>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cxnSp>
        <p:nvCxnSpPr>
          <p:cNvPr id="39" name="Straight Arrow Connector 38">
            <a:extLst>
              <a:ext uri="{FF2B5EF4-FFF2-40B4-BE49-F238E27FC236}">
                <a16:creationId xmlns:a16="http://schemas.microsoft.com/office/drawing/2014/main" id="{966A483D-1409-4A76-BEF9-BA86D4FBAE48}"/>
              </a:ext>
            </a:extLst>
          </p:cNvPr>
          <p:cNvCxnSpPr>
            <a:cxnSpLocks/>
          </p:cNvCxnSpPr>
          <p:nvPr/>
        </p:nvCxnSpPr>
        <p:spPr>
          <a:xfrm flipH="1">
            <a:off x="5726876" y="4502618"/>
            <a:ext cx="2380039" cy="531934"/>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44" name="TextBox 43">
            <a:extLst>
              <a:ext uri="{FF2B5EF4-FFF2-40B4-BE49-F238E27FC236}">
                <a16:creationId xmlns:a16="http://schemas.microsoft.com/office/drawing/2014/main" id="{8BF05E24-D7F2-4102-9FB7-750D4B90248E}"/>
              </a:ext>
            </a:extLst>
          </p:cNvPr>
          <p:cNvSpPr txBox="1"/>
          <p:nvPr/>
        </p:nvSpPr>
        <p:spPr>
          <a:xfrm rot="20762892">
            <a:off x="5775351" y="4808194"/>
            <a:ext cx="2689582" cy="369332"/>
          </a:xfrm>
          <a:prstGeom prst="rect">
            <a:avLst/>
          </a:prstGeom>
          <a:noFill/>
        </p:spPr>
        <p:txBody>
          <a:bodyPr wrap="none" rtlCol="0">
            <a:spAutoFit/>
          </a:bodyPr>
          <a:lstStyle/>
          <a:p>
            <a:r>
              <a:rPr lang="en-GB" dirty="0"/>
              <a:t>Log File to remote location</a:t>
            </a:r>
          </a:p>
        </p:txBody>
      </p:sp>
    </p:spTree>
    <p:extLst>
      <p:ext uri="{BB962C8B-B14F-4D97-AF65-F5344CB8AC3E}">
        <p14:creationId xmlns:p14="http://schemas.microsoft.com/office/powerpoint/2010/main" val="41593320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19"/>
                                        </p:tgtEl>
                                        <p:attrNameLst>
                                          <p:attrName>style.visibility</p:attrName>
                                        </p:attrNameLst>
                                      </p:cBhvr>
                                      <p:to>
                                        <p:strVal val="visible"/>
                                      </p:to>
                                    </p:set>
                                    <p:animEffect transition="in" filter="randombar(horizontal)">
                                      <p:cBhvr>
                                        <p:cTn id="7" dur="500"/>
                                        <p:tgtEl>
                                          <p:spTgt spid="19"/>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2" fill="hold" nodeType="clickEffect">
                                  <p:stCondLst>
                                    <p:cond delay="0"/>
                                  </p:stCondLst>
                                  <p:childTnLst>
                                    <p:set>
                                      <p:cBhvr>
                                        <p:cTn id="11" dur="1" fill="hold">
                                          <p:stCondLst>
                                            <p:cond delay="0"/>
                                          </p:stCondLst>
                                        </p:cTn>
                                        <p:tgtEl>
                                          <p:spTgt spid="6"/>
                                        </p:tgtEl>
                                        <p:attrNameLst>
                                          <p:attrName>style.visibility</p:attrName>
                                        </p:attrNameLst>
                                      </p:cBhvr>
                                      <p:to>
                                        <p:strVal val="visible"/>
                                      </p:to>
                                    </p:set>
                                    <p:anim calcmode="lin" valueType="num">
                                      <p:cBhvr additive="base">
                                        <p:cTn id="12" dur="500" fill="hold"/>
                                        <p:tgtEl>
                                          <p:spTgt spid="6"/>
                                        </p:tgtEl>
                                        <p:attrNameLst>
                                          <p:attrName>ppt_x</p:attrName>
                                        </p:attrNameLst>
                                      </p:cBhvr>
                                      <p:tavLst>
                                        <p:tav tm="0">
                                          <p:val>
                                            <p:strVal val="1+#ppt_w/2"/>
                                          </p:val>
                                        </p:tav>
                                        <p:tav tm="100000">
                                          <p:val>
                                            <p:strVal val="#ppt_x"/>
                                          </p:val>
                                        </p:tav>
                                      </p:tavLst>
                                    </p:anim>
                                    <p:anim calcmode="lin" valueType="num">
                                      <p:cBhvr additive="base">
                                        <p:cTn id="13" dur="500" fill="hold"/>
                                        <p:tgtEl>
                                          <p:spTgt spid="6"/>
                                        </p:tgtEl>
                                        <p:attrNameLst>
                                          <p:attrName>ppt_y</p:attrName>
                                        </p:attrNameLst>
                                      </p:cBhvr>
                                      <p:tavLst>
                                        <p:tav tm="0">
                                          <p:val>
                                            <p:strVal val="#ppt_y"/>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42" presetClass="entr" presetSubtype="0" fill="hold" nodeType="clickEffect">
                                  <p:stCondLst>
                                    <p:cond delay="0"/>
                                  </p:stCondLst>
                                  <p:childTnLst>
                                    <p:set>
                                      <p:cBhvr>
                                        <p:cTn id="17" dur="1" fill="hold">
                                          <p:stCondLst>
                                            <p:cond delay="0"/>
                                          </p:stCondLst>
                                        </p:cTn>
                                        <p:tgtEl>
                                          <p:spTgt spid="8"/>
                                        </p:tgtEl>
                                        <p:attrNameLst>
                                          <p:attrName>style.visibility</p:attrName>
                                        </p:attrNameLst>
                                      </p:cBhvr>
                                      <p:to>
                                        <p:strVal val="visible"/>
                                      </p:to>
                                    </p:set>
                                    <p:animEffect transition="in" filter="fade">
                                      <p:cBhvr>
                                        <p:cTn id="18" dur="1000"/>
                                        <p:tgtEl>
                                          <p:spTgt spid="8"/>
                                        </p:tgtEl>
                                      </p:cBhvr>
                                    </p:animEffect>
                                    <p:anim calcmode="lin" valueType="num">
                                      <p:cBhvr>
                                        <p:cTn id="19" dur="1000" fill="hold"/>
                                        <p:tgtEl>
                                          <p:spTgt spid="8"/>
                                        </p:tgtEl>
                                        <p:attrNameLst>
                                          <p:attrName>ppt_x</p:attrName>
                                        </p:attrNameLst>
                                      </p:cBhvr>
                                      <p:tavLst>
                                        <p:tav tm="0">
                                          <p:val>
                                            <p:strVal val="#ppt_x"/>
                                          </p:val>
                                        </p:tav>
                                        <p:tav tm="100000">
                                          <p:val>
                                            <p:strVal val="#ppt_x"/>
                                          </p:val>
                                        </p:tav>
                                      </p:tavLst>
                                    </p:anim>
                                    <p:anim calcmode="lin" valueType="num">
                                      <p:cBhvr>
                                        <p:cTn id="20" dur="1000" fill="hold"/>
                                        <p:tgtEl>
                                          <p:spTgt spid="8"/>
                                        </p:tgtEl>
                                        <p:attrNameLst>
                                          <p:attrName>ppt_y</p:attrName>
                                        </p:attrNameLst>
                                      </p:cBhvr>
                                      <p:tavLst>
                                        <p:tav tm="0">
                                          <p:val>
                                            <p:strVal val="#ppt_y+.1"/>
                                          </p:val>
                                        </p:tav>
                                        <p:tav tm="100000">
                                          <p:val>
                                            <p:strVal val="#ppt_y"/>
                                          </p:val>
                                        </p:tav>
                                      </p:tavLst>
                                    </p:anim>
                                  </p:childTnLst>
                                </p:cTn>
                              </p:par>
                              <p:par>
                                <p:cTn id="21" presetID="42" presetClass="entr" presetSubtype="0" fill="hold" grpId="0" nodeType="withEffect">
                                  <p:stCondLst>
                                    <p:cond delay="0"/>
                                  </p:stCondLst>
                                  <p:childTnLst>
                                    <p:set>
                                      <p:cBhvr>
                                        <p:cTn id="22" dur="1" fill="hold">
                                          <p:stCondLst>
                                            <p:cond delay="0"/>
                                          </p:stCondLst>
                                        </p:cTn>
                                        <p:tgtEl>
                                          <p:spTgt spid="9"/>
                                        </p:tgtEl>
                                        <p:attrNameLst>
                                          <p:attrName>style.visibility</p:attrName>
                                        </p:attrNameLst>
                                      </p:cBhvr>
                                      <p:to>
                                        <p:strVal val="visible"/>
                                      </p:to>
                                    </p:set>
                                    <p:animEffect transition="in" filter="fade">
                                      <p:cBhvr>
                                        <p:cTn id="23" dur="1000"/>
                                        <p:tgtEl>
                                          <p:spTgt spid="9"/>
                                        </p:tgtEl>
                                      </p:cBhvr>
                                    </p:animEffect>
                                    <p:anim calcmode="lin" valueType="num">
                                      <p:cBhvr>
                                        <p:cTn id="24" dur="1000" fill="hold"/>
                                        <p:tgtEl>
                                          <p:spTgt spid="9"/>
                                        </p:tgtEl>
                                        <p:attrNameLst>
                                          <p:attrName>ppt_x</p:attrName>
                                        </p:attrNameLst>
                                      </p:cBhvr>
                                      <p:tavLst>
                                        <p:tav tm="0">
                                          <p:val>
                                            <p:strVal val="#ppt_x"/>
                                          </p:val>
                                        </p:tav>
                                        <p:tav tm="100000">
                                          <p:val>
                                            <p:strVal val="#ppt_x"/>
                                          </p:val>
                                        </p:tav>
                                      </p:tavLst>
                                    </p:anim>
                                    <p:anim calcmode="lin" valueType="num">
                                      <p:cBhvr>
                                        <p:cTn id="25" dur="1000" fill="hold"/>
                                        <p:tgtEl>
                                          <p:spTgt spid="9"/>
                                        </p:tgtEl>
                                        <p:attrNameLst>
                                          <p:attrName>ppt_y</p:attrName>
                                        </p:attrNameLst>
                                      </p:cBhvr>
                                      <p:tavLst>
                                        <p:tav tm="0">
                                          <p:val>
                                            <p:strVal val="#ppt_y+.1"/>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2" fill="hold" nodeType="clickEffect">
                                  <p:stCondLst>
                                    <p:cond delay="0"/>
                                  </p:stCondLst>
                                  <p:childTnLst>
                                    <p:set>
                                      <p:cBhvr>
                                        <p:cTn id="29" dur="1" fill="hold">
                                          <p:stCondLst>
                                            <p:cond delay="0"/>
                                          </p:stCondLst>
                                        </p:cTn>
                                        <p:tgtEl>
                                          <p:spTgt spid="22"/>
                                        </p:tgtEl>
                                        <p:attrNameLst>
                                          <p:attrName>style.visibility</p:attrName>
                                        </p:attrNameLst>
                                      </p:cBhvr>
                                      <p:to>
                                        <p:strVal val="visible"/>
                                      </p:to>
                                    </p:set>
                                    <p:anim calcmode="lin" valueType="num">
                                      <p:cBhvr additive="base">
                                        <p:cTn id="30" dur="500" fill="hold"/>
                                        <p:tgtEl>
                                          <p:spTgt spid="22"/>
                                        </p:tgtEl>
                                        <p:attrNameLst>
                                          <p:attrName>ppt_x</p:attrName>
                                        </p:attrNameLst>
                                      </p:cBhvr>
                                      <p:tavLst>
                                        <p:tav tm="0">
                                          <p:val>
                                            <p:strVal val="1+#ppt_w/2"/>
                                          </p:val>
                                        </p:tav>
                                        <p:tav tm="100000">
                                          <p:val>
                                            <p:strVal val="#ppt_x"/>
                                          </p:val>
                                        </p:tav>
                                      </p:tavLst>
                                    </p:anim>
                                    <p:anim calcmode="lin" valueType="num">
                                      <p:cBhvr additive="base">
                                        <p:cTn id="31" dur="500" fill="hold"/>
                                        <p:tgtEl>
                                          <p:spTgt spid="22"/>
                                        </p:tgtEl>
                                        <p:attrNameLst>
                                          <p:attrName>ppt_y</p:attrName>
                                        </p:attrNameLst>
                                      </p:cBhvr>
                                      <p:tavLst>
                                        <p:tav tm="0">
                                          <p:val>
                                            <p:strVal val="#ppt_y"/>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53" presetClass="entr" presetSubtype="16" fill="hold" nodeType="clickEffect">
                                  <p:stCondLst>
                                    <p:cond delay="0"/>
                                  </p:stCondLst>
                                  <p:childTnLst>
                                    <p:set>
                                      <p:cBhvr>
                                        <p:cTn id="35" dur="1" fill="hold">
                                          <p:stCondLst>
                                            <p:cond delay="0"/>
                                          </p:stCondLst>
                                        </p:cTn>
                                        <p:tgtEl>
                                          <p:spTgt spid="24"/>
                                        </p:tgtEl>
                                        <p:attrNameLst>
                                          <p:attrName>style.visibility</p:attrName>
                                        </p:attrNameLst>
                                      </p:cBhvr>
                                      <p:to>
                                        <p:strVal val="visible"/>
                                      </p:to>
                                    </p:set>
                                    <p:anim calcmode="lin" valueType="num">
                                      <p:cBhvr>
                                        <p:cTn id="36" dur="500" fill="hold"/>
                                        <p:tgtEl>
                                          <p:spTgt spid="24"/>
                                        </p:tgtEl>
                                        <p:attrNameLst>
                                          <p:attrName>ppt_w</p:attrName>
                                        </p:attrNameLst>
                                      </p:cBhvr>
                                      <p:tavLst>
                                        <p:tav tm="0">
                                          <p:val>
                                            <p:fltVal val="0"/>
                                          </p:val>
                                        </p:tav>
                                        <p:tav tm="100000">
                                          <p:val>
                                            <p:strVal val="#ppt_w"/>
                                          </p:val>
                                        </p:tav>
                                      </p:tavLst>
                                    </p:anim>
                                    <p:anim calcmode="lin" valueType="num">
                                      <p:cBhvr>
                                        <p:cTn id="37" dur="500" fill="hold"/>
                                        <p:tgtEl>
                                          <p:spTgt spid="24"/>
                                        </p:tgtEl>
                                        <p:attrNameLst>
                                          <p:attrName>ppt_h</p:attrName>
                                        </p:attrNameLst>
                                      </p:cBhvr>
                                      <p:tavLst>
                                        <p:tav tm="0">
                                          <p:val>
                                            <p:fltVal val="0"/>
                                          </p:val>
                                        </p:tav>
                                        <p:tav tm="100000">
                                          <p:val>
                                            <p:strVal val="#ppt_h"/>
                                          </p:val>
                                        </p:tav>
                                      </p:tavLst>
                                    </p:anim>
                                    <p:animEffect transition="in" filter="fade">
                                      <p:cBhvr>
                                        <p:cTn id="38" dur="500"/>
                                        <p:tgtEl>
                                          <p:spTgt spid="24"/>
                                        </p:tgtEl>
                                      </p:cBhvr>
                                    </p:animEffect>
                                  </p:childTnLst>
                                </p:cTn>
                              </p:par>
                            </p:childTnLst>
                          </p:cTn>
                        </p:par>
                      </p:childTnLst>
                    </p:cTn>
                  </p:par>
                  <p:par>
                    <p:cTn id="39" fill="hold">
                      <p:stCondLst>
                        <p:cond delay="indefinite"/>
                      </p:stCondLst>
                      <p:childTnLst>
                        <p:par>
                          <p:cTn id="40" fill="hold">
                            <p:stCondLst>
                              <p:cond delay="0"/>
                            </p:stCondLst>
                            <p:childTnLst>
                              <p:par>
                                <p:cTn id="41" presetID="21" presetClass="entr" presetSubtype="1" fill="hold" nodeType="clickEffect">
                                  <p:stCondLst>
                                    <p:cond delay="0"/>
                                  </p:stCondLst>
                                  <p:childTnLst>
                                    <p:set>
                                      <p:cBhvr>
                                        <p:cTn id="42" dur="1" fill="hold">
                                          <p:stCondLst>
                                            <p:cond delay="0"/>
                                          </p:stCondLst>
                                        </p:cTn>
                                        <p:tgtEl>
                                          <p:spTgt spid="27"/>
                                        </p:tgtEl>
                                        <p:attrNameLst>
                                          <p:attrName>style.visibility</p:attrName>
                                        </p:attrNameLst>
                                      </p:cBhvr>
                                      <p:to>
                                        <p:strVal val="visible"/>
                                      </p:to>
                                    </p:set>
                                    <p:animEffect transition="in" filter="wheel(1)">
                                      <p:cBhvr>
                                        <p:cTn id="43" dur="2000"/>
                                        <p:tgtEl>
                                          <p:spTgt spid="27"/>
                                        </p:tgtEl>
                                      </p:cBhvr>
                                    </p:animEffect>
                                  </p:childTnLst>
                                </p:cTn>
                              </p:par>
                            </p:childTnLst>
                          </p:cTn>
                        </p:par>
                      </p:childTnLst>
                    </p:cTn>
                  </p:par>
                  <p:par>
                    <p:cTn id="44" fill="hold">
                      <p:stCondLst>
                        <p:cond delay="indefinite"/>
                      </p:stCondLst>
                      <p:childTnLst>
                        <p:par>
                          <p:cTn id="45" fill="hold">
                            <p:stCondLst>
                              <p:cond delay="0"/>
                            </p:stCondLst>
                            <p:childTnLst>
                              <p:par>
                                <p:cTn id="46" presetID="14" presetClass="entr" presetSubtype="10" fill="hold" nodeType="clickEffect">
                                  <p:stCondLst>
                                    <p:cond delay="0"/>
                                  </p:stCondLst>
                                  <p:childTnLst>
                                    <p:set>
                                      <p:cBhvr>
                                        <p:cTn id="47" dur="1" fill="hold">
                                          <p:stCondLst>
                                            <p:cond delay="0"/>
                                          </p:stCondLst>
                                        </p:cTn>
                                        <p:tgtEl>
                                          <p:spTgt spid="25"/>
                                        </p:tgtEl>
                                        <p:attrNameLst>
                                          <p:attrName>style.visibility</p:attrName>
                                        </p:attrNameLst>
                                      </p:cBhvr>
                                      <p:to>
                                        <p:strVal val="visible"/>
                                      </p:to>
                                    </p:set>
                                    <p:animEffect transition="in" filter="randombar(horizontal)">
                                      <p:cBhvr>
                                        <p:cTn id="48" dur="500"/>
                                        <p:tgtEl>
                                          <p:spTgt spid="25"/>
                                        </p:tgtEl>
                                      </p:cBhvr>
                                    </p:animEffect>
                                  </p:childTnLst>
                                </p:cTn>
                              </p:par>
                            </p:childTnLst>
                          </p:cTn>
                        </p:par>
                      </p:childTnLst>
                    </p:cTn>
                  </p:par>
                  <p:par>
                    <p:cTn id="49" fill="hold">
                      <p:stCondLst>
                        <p:cond delay="indefinite"/>
                      </p:stCondLst>
                      <p:childTnLst>
                        <p:par>
                          <p:cTn id="50" fill="hold">
                            <p:stCondLst>
                              <p:cond delay="0"/>
                            </p:stCondLst>
                            <p:childTnLst>
                              <p:par>
                                <p:cTn id="51" presetID="2" presetClass="entr" presetSubtype="8" fill="hold" grpId="0" nodeType="clickEffect">
                                  <p:stCondLst>
                                    <p:cond delay="0"/>
                                  </p:stCondLst>
                                  <p:childTnLst>
                                    <p:set>
                                      <p:cBhvr>
                                        <p:cTn id="52" dur="1" fill="hold">
                                          <p:stCondLst>
                                            <p:cond delay="0"/>
                                          </p:stCondLst>
                                        </p:cTn>
                                        <p:tgtEl>
                                          <p:spTgt spid="23"/>
                                        </p:tgtEl>
                                        <p:attrNameLst>
                                          <p:attrName>style.visibility</p:attrName>
                                        </p:attrNameLst>
                                      </p:cBhvr>
                                      <p:to>
                                        <p:strVal val="visible"/>
                                      </p:to>
                                    </p:set>
                                    <p:anim calcmode="lin" valueType="num">
                                      <p:cBhvr additive="base">
                                        <p:cTn id="53" dur="500" fill="hold"/>
                                        <p:tgtEl>
                                          <p:spTgt spid="23"/>
                                        </p:tgtEl>
                                        <p:attrNameLst>
                                          <p:attrName>ppt_x</p:attrName>
                                        </p:attrNameLst>
                                      </p:cBhvr>
                                      <p:tavLst>
                                        <p:tav tm="0">
                                          <p:val>
                                            <p:strVal val="0-#ppt_w/2"/>
                                          </p:val>
                                        </p:tav>
                                        <p:tav tm="100000">
                                          <p:val>
                                            <p:strVal val="#ppt_x"/>
                                          </p:val>
                                        </p:tav>
                                      </p:tavLst>
                                    </p:anim>
                                    <p:anim calcmode="lin" valueType="num">
                                      <p:cBhvr additive="base">
                                        <p:cTn id="54" dur="500" fill="hold"/>
                                        <p:tgtEl>
                                          <p:spTgt spid="23"/>
                                        </p:tgtEl>
                                        <p:attrNameLst>
                                          <p:attrName>ppt_y</p:attrName>
                                        </p:attrNameLst>
                                      </p:cBhvr>
                                      <p:tavLst>
                                        <p:tav tm="0">
                                          <p:val>
                                            <p:strVal val="#ppt_y"/>
                                          </p:val>
                                        </p:tav>
                                        <p:tav tm="100000">
                                          <p:val>
                                            <p:strVal val="#ppt_y"/>
                                          </p:val>
                                        </p:tav>
                                      </p:tavLst>
                                    </p:anim>
                                  </p:childTnLst>
                                </p:cTn>
                              </p:par>
                            </p:childTnLst>
                          </p:cTn>
                        </p:par>
                      </p:childTnLst>
                    </p:cTn>
                  </p:par>
                  <p:par>
                    <p:cTn id="55" fill="hold">
                      <p:stCondLst>
                        <p:cond delay="indefinite"/>
                      </p:stCondLst>
                      <p:childTnLst>
                        <p:par>
                          <p:cTn id="56" fill="hold">
                            <p:stCondLst>
                              <p:cond delay="0"/>
                            </p:stCondLst>
                            <p:childTnLst>
                              <p:par>
                                <p:cTn id="57" presetID="42" presetClass="entr" presetSubtype="0" fill="hold" nodeType="clickEffect">
                                  <p:stCondLst>
                                    <p:cond delay="0"/>
                                  </p:stCondLst>
                                  <p:childTnLst>
                                    <p:set>
                                      <p:cBhvr>
                                        <p:cTn id="58" dur="1" fill="hold">
                                          <p:stCondLst>
                                            <p:cond delay="0"/>
                                          </p:stCondLst>
                                        </p:cTn>
                                        <p:tgtEl>
                                          <p:spTgt spid="37"/>
                                        </p:tgtEl>
                                        <p:attrNameLst>
                                          <p:attrName>style.visibility</p:attrName>
                                        </p:attrNameLst>
                                      </p:cBhvr>
                                      <p:to>
                                        <p:strVal val="visible"/>
                                      </p:to>
                                    </p:set>
                                    <p:animEffect transition="in" filter="fade">
                                      <p:cBhvr>
                                        <p:cTn id="59" dur="1000"/>
                                        <p:tgtEl>
                                          <p:spTgt spid="37"/>
                                        </p:tgtEl>
                                      </p:cBhvr>
                                    </p:animEffect>
                                    <p:anim calcmode="lin" valueType="num">
                                      <p:cBhvr>
                                        <p:cTn id="60" dur="1000" fill="hold"/>
                                        <p:tgtEl>
                                          <p:spTgt spid="37"/>
                                        </p:tgtEl>
                                        <p:attrNameLst>
                                          <p:attrName>ppt_x</p:attrName>
                                        </p:attrNameLst>
                                      </p:cBhvr>
                                      <p:tavLst>
                                        <p:tav tm="0">
                                          <p:val>
                                            <p:strVal val="#ppt_x"/>
                                          </p:val>
                                        </p:tav>
                                        <p:tav tm="100000">
                                          <p:val>
                                            <p:strVal val="#ppt_x"/>
                                          </p:val>
                                        </p:tav>
                                      </p:tavLst>
                                    </p:anim>
                                    <p:anim calcmode="lin" valueType="num">
                                      <p:cBhvr>
                                        <p:cTn id="61" dur="1000" fill="hold"/>
                                        <p:tgtEl>
                                          <p:spTgt spid="37"/>
                                        </p:tgtEl>
                                        <p:attrNameLst>
                                          <p:attrName>ppt_y</p:attrName>
                                        </p:attrNameLst>
                                      </p:cBhvr>
                                      <p:tavLst>
                                        <p:tav tm="0">
                                          <p:val>
                                            <p:strVal val="#ppt_y+.1"/>
                                          </p:val>
                                        </p:tav>
                                        <p:tav tm="100000">
                                          <p:val>
                                            <p:strVal val="#ppt_y"/>
                                          </p:val>
                                        </p:tav>
                                      </p:tavLst>
                                    </p:anim>
                                  </p:childTnLst>
                                </p:cTn>
                              </p:par>
                            </p:childTnLst>
                          </p:cTn>
                        </p:par>
                      </p:childTnLst>
                    </p:cTn>
                  </p:par>
                  <p:par>
                    <p:cTn id="62" fill="hold">
                      <p:stCondLst>
                        <p:cond delay="indefinite"/>
                      </p:stCondLst>
                      <p:childTnLst>
                        <p:par>
                          <p:cTn id="63" fill="hold">
                            <p:stCondLst>
                              <p:cond delay="0"/>
                            </p:stCondLst>
                            <p:childTnLst>
                              <p:par>
                                <p:cTn id="64" presetID="14" presetClass="entr" presetSubtype="10" fill="hold" nodeType="clickEffect">
                                  <p:stCondLst>
                                    <p:cond delay="0"/>
                                  </p:stCondLst>
                                  <p:childTnLst>
                                    <p:set>
                                      <p:cBhvr>
                                        <p:cTn id="65" dur="1" fill="hold">
                                          <p:stCondLst>
                                            <p:cond delay="0"/>
                                          </p:stCondLst>
                                        </p:cTn>
                                        <p:tgtEl>
                                          <p:spTgt spid="34"/>
                                        </p:tgtEl>
                                        <p:attrNameLst>
                                          <p:attrName>style.visibility</p:attrName>
                                        </p:attrNameLst>
                                      </p:cBhvr>
                                      <p:to>
                                        <p:strVal val="visible"/>
                                      </p:to>
                                    </p:set>
                                    <p:animEffect transition="in" filter="randombar(horizontal)">
                                      <p:cBhvr>
                                        <p:cTn id="66" dur="500"/>
                                        <p:tgtEl>
                                          <p:spTgt spid="34"/>
                                        </p:tgtEl>
                                      </p:cBhvr>
                                    </p:animEffect>
                                  </p:childTnLst>
                                </p:cTn>
                              </p:par>
                              <p:par>
                                <p:cTn id="67" presetID="42" presetClass="entr" presetSubtype="0" fill="hold" grpId="0" nodeType="withEffect">
                                  <p:stCondLst>
                                    <p:cond delay="0"/>
                                  </p:stCondLst>
                                  <p:childTnLst>
                                    <p:set>
                                      <p:cBhvr>
                                        <p:cTn id="68" dur="1" fill="hold">
                                          <p:stCondLst>
                                            <p:cond delay="0"/>
                                          </p:stCondLst>
                                        </p:cTn>
                                        <p:tgtEl>
                                          <p:spTgt spid="35"/>
                                        </p:tgtEl>
                                        <p:attrNameLst>
                                          <p:attrName>style.visibility</p:attrName>
                                        </p:attrNameLst>
                                      </p:cBhvr>
                                      <p:to>
                                        <p:strVal val="visible"/>
                                      </p:to>
                                    </p:set>
                                    <p:animEffect transition="in" filter="fade">
                                      <p:cBhvr>
                                        <p:cTn id="69" dur="1000"/>
                                        <p:tgtEl>
                                          <p:spTgt spid="35"/>
                                        </p:tgtEl>
                                      </p:cBhvr>
                                    </p:animEffect>
                                    <p:anim calcmode="lin" valueType="num">
                                      <p:cBhvr>
                                        <p:cTn id="70" dur="1000" fill="hold"/>
                                        <p:tgtEl>
                                          <p:spTgt spid="35"/>
                                        </p:tgtEl>
                                        <p:attrNameLst>
                                          <p:attrName>ppt_x</p:attrName>
                                        </p:attrNameLst>
                                      </p:cBhvr>
                                      <p:tavLst>
                                        <p:tav tm="0">
                                          <p:val>
                                            <p:strVal val="#ppt_x"/>
                                          </p:val>
                                        </p:tav>
                                        <p:tav tm="100000">
                                          <p:val>
                                            <p:strVal val="#ppt_x"/>
                                          </p:val>
                                        </p:tav>
                                      </p:tavLst>
                                    </p:anim>
                                    <p:anim calcmode="lin" valueType="num">
                                      <p:cBhvr>
                                        <p:cTn id="71" dur="1000" fill="hold"/>
                                        <p:tgtEl>
                                          <p:spTgt spid="35"/>
                                        </p:tgtEl>
                                        <p:attrNameLst>
                                          <p:attrName>ppt_y</p:attrName>
                                        </p:attrNameLst>
                                      </p:cBhvr>
                                      <p:tavLst>
                                        <p:tav tm="0">
                                          <p:val>
                                            <p:strVal val="#ppt_y+.1"/>
                                          </p:val>
                                        </p:tav>
                                        <p:tav tm="100000">
                                          <p:val>
                                            <p:strVal val="#ppt_y"/>
                                          </p:val>
                                        </p:tav>
                                      </p:tavLst>
                                    </p:anim>
                                  </p:childTnLst>
                                </p:cTn>
                              </p:par>
                            </p:childTnLst>
                          </p:cTn>
                        </p:par>
                      </p:childTnLst>
                    </p:cTn>
                  </p:par>
                  <p:par>
                    <p:cTn id="72" fill="hold">
                      <p:stCondLst>
                        <p:cond delay="indefinite"/>
                      </p:stCondLst>
                      <p:childTnLst>
                        <p:par>
                          <p:cTn id="73" fill="hold">
                            <p:stCondLst>
                              <p:cond delay="0"/>
                            </p:stCondLst>
                            <p:childTnLst>
                              <p:par>
                                <p:cTn id="74" presetID="42" presetClass="entr" presetSubtype="0" fill="hold" nodeType="clickEffect">
                                  <p:stCondLst>
                                    <p:cond delay="0"/>
                                  </p:stCondLst>
                                  <p:childTnLst>
                                    <p:set>
                                      <p:cBhvr>
                                        <p:cTn id="75" dur="1" fill="hold">
                                          <p:stCondLst>
                                            <p:cond delay="0"/>
                                          </p:stCondLst>
                                        </p:cTn>
                                        <p:tgtEl>
                                          <p:spTgt spid="39"/>
                                        </p:tgtEl>
                                        <p:attrNameLst>
                                          <p:attrName>style.visibility</p:attrName>
                                        </p:attrNameLst>
                                      </p:cBhvr>
                                      <p:to>
                                        <p:strVal val="visible"/>
                                      </p:to>
                                    </p:set>
                                    <p:animEffect transition="in" filter="fade">
                                      <p:cBhvr>
                                        <p:cTn id="76" dur="1000"/>
                                        <p:tgtEl>
                                          <p:spTgt spid="39"/>
                                        </p:tgtEl>
                                      </p:cBhvr>
                                    </p:animEffect>
                                    <p:anim calcmode="lin" valueType="num">
                                      <p:cBhvr>
                                        <p:cTn id="77" dur="1000" fill="hold"/>
                                        <p:tgtEl>
                                          <p:spTgt spid="39"/>
                                        </p:tgtEl>
                                        <p:attrNameLst>
                                          <p:attrName>ppt_x</p:attrName>
                                        </p:attrNameLst>
                                      </p:cBhvr>
                                      <p:tavLst>
                                        <p:tav tm="0">
                                          <p:val>
                                            <p:strVal val="#ppt_x"/>
                                          </p:val>
                                        </p:tav>
                                        <p:tav tm="100000">
                                          <p:val>
                                            <p:strVal val="#ppt_x"/>
                                          </p:val>
                                        </p:tav>
                                      </p:tavLst>
                                    </p:anim>
                                    <p:anim calcmode="lin" valueType="num">
                                      <p:cBhvr>
                                        <p:cTn id="78" dur="1000" fill="hold"/>
                                        <p:tgtEl>
                                          <p:spTgt spid="39"/>
                                        </p:tgtEl>
                                        <p:attrNameLst>
                                          <p:attrName>ppt_y</p:attrName>
                                        </p:attrNameLst>
                                      </p:cBhvr>
                                      <p:tavLst>
                                        <p:tav tm="0">
                                          <p:val>
                                            <p:strVal val="#ppt_y+.1"/>
                                          </p:val>
                                        </p:tav>
                                        <p:tav tm="100000">
                                          <p:val>
                                            <p:strVal val="#ppt_y"/>
                                          </p:val>
                                        </p:tav>
                                      </p:tavLst>
                                    </p:anim>
                                  </p:childTnLst>
                                </p:cTn>
                              </p:par>
                              <p:par>
                                <p:cTn id="79" presetID="42" presetClass="entr" presetSubtype="0" fill="hold" grpId="0" nodeType="withEffect">
                                  <p:stCondLst>
                                    <p:cond delay="0"/>
                                  </p:stCondLst>
                                  <p:childTnLst>
                                    <p:set>
                                      <p:cBhvr>
                                        <p:cTn id="80" dur="1" fill="hold">
                                          <p:stCondLst>
                                            <p:cond delay="0"/>
                                          </p:stCondLst>
                                        </p:cTn>
                                        <p:tgtEl>
                                          <p:spTgt spid="44"/>
                                        </p:tgtEl>
                                        <p:attrNameLst>
                                          <p:attrName>style.visibility</p:attrName>
                                        </p:attrNameLst>
                                      </p:cBhvr>
                                      <p:to>
                                        <p:strVal val="visible"/>
                                      </p:to>
                                    </p:set>
                                    <p:animEffect transition="in" filter="fade">
                                      <p:cBhvr>
                                        <p:cTn id="81" dur="1000"/>
                                        <p:tgtEl>
                                          <p:spTgt spid="44"/>
                                        </p:tgtEl>
                                      </p:cBhvr>
                                    </p:animEffect>
                                    <p:anim calcmode="lin" valueType="num">
                                      <p:cBhvr>
                                        <p:cTn id="82" dur="1000" fill="hold"/>
                                        <p:tgtEl>
                                          <p:spTgt spid="44"/>
                                        </p:tgtEl>
                                        <p:attrNameLst>
                                          <p:attrName>ppt_x</p:attrName>
                                        </p:attrNameLst>
                                      </p:cBhvr>
                                      <p:tavLst>
                                        <p:tav tm="0">
                                          <p:val>
                                            <p:strVal val="#ppt_x"/>
                                          </p:val>
                                        </p:tav>
                                        <p:tav tm="100000">
                                          <p:val>
                                            <p:strVal val="#ppt_x"/>
                                          </p:val>
                                        </p:tav>
                                      </p:tavLst>
                                    </p:anim>
                                    <p:anim calcmode="lin" valueType="num">
                                      <p:cBhvr>
                                        <p:cTn id="83" dur="1000" fill="hold"/>
                                        <p:tgtEl>
                                          <p:spTgt spid="4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23" grpId="0"/>
      <p:bldP spid="35" grpId="0"/>
      <p:bldP spid="44" grpId="0"/>
    </p:bldLst>
  </p:timing>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9053689" cy="583660"/>
          </a:xfrm>
        </p:spPr>
        <p:txBody>
          <a:bodyPr>
            <a:normAutofit/>
          </a:bodyPr>
          <a:lstStyle/>
          <a:p>
            <a:r>
              <a:rPr lang="en-US" sz="3200" dirty="0"/>
              <a:t>Executing Applications – Keylogger</a:t>
            </a:r>
            <a:endParaRPr lang="en-GB" sz="3200" dirty="0"/>
          </a:p>
        </p:txBody>
      </p:sp>
      <p:graphicFrame>
        <p:nvGraphicFramePr>
          <p:cNvPr id="4" name="Content Placeholder 3">
            <a:extLst>
              <a:ext uri="{FF2B5EF4-FFF2-40B4-BE49-F238E27FC236}">
                <a16:creationId xmlns:a16="http://schemas.microsoft.com/office/drawing/2014/main" id="{22CF0B2F-C7E8-445A-B031-7C6939E464E0}"/>
              </a:ext>
            </a:extLst>
          </p:cNvPr>
          <p:cNvGraphicFramePr>
            <a:graphicFrameLocks noGrp="1"/>
          </p:cNvGraphicFramePr>
          <p:nvPr>
            <p:ph idx="1"/>
            <p:extLst>
              <p:ext uri="{D42A27DB-BD31-4B8C-83A1-F6EECF244321}">
                <p14:modId xmlns:p14="http://schemas.microsoft.com/office/powerpoint/2010/main" val="4230671709"/>
              </p:ext>
            </p:extLst>
          </p:nvPr>
        </p:nvGraphicFramePr>
        <p:xfrm>
          <a:off x="0" y="111511"/>
          <a:ext cx="12192000" cy="554871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7712904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9053689" cy="583660"/>
          </a:xfrm>
        </p:spPr>
        <p:txBody>
          <a:bodyPr>
            <a:normAutofit/>
          </a:bodyPr>
          <a:lstStyle/>
          <a:p>
            <a:r>
              <a:rPr lang="en-US" sz="3200" dirty="0"/>
              <a:t>Executing Applications – Spyware</a:t>
            </a:r>
            <a:endParaRPr lang="en-GB" sz="3200" dirty="0"/>
          </a:p>
        </p:txBody>
      </p:sp>
      <p:sp>
        <p:nvSpPr>
          <p:cNvPr id="36" name="Content Placeholder 2">
            <a:extLst>
              <a:ext uri="{FF2B5EF4-FFF2-40B4-BE49-F238E27FC236}">
                <a16:creationId xmlns:a16="http://schemas.microsoft.com/office/drawing/2014/main" id="{538A411D-3D3E-485F-921E-6B28A25A1B4D}"/>
              </a:ext>
            </a:extLst>
          </p:cNvPr>
          <p:cNvSpPr>
            <a:spLocks noGrp="1"/>
          </p:cNvSpPr>
          <p:nvPr>
            <p:ph idx="1"/>
          </p:nvPr>
        </p:nvSpPr>
        <p:spPr>
          <a:xfrm>
            <a:off x="88485" y="688150"/>
            <a:ext cx="12015029" cy="1218709"/>
          </a:xfrm>
        </p:spPr>
        <p:txBody>
          <a:bodyPr>
            <a:normAutofit/>
          </a:bodyPr>
          <a:lstStyle/>
          <a:p>
            <a:pPr algn="just">
              <a:buFont typeface="Courier New" panose="02070309020205020404" pitchFamily="49" charset="0"/>
              <a:buChar char="o"/>
            </a:pPr>
            <a:r>
              <a:rPr lang="en-US" sz="1800" dirty="0">
                <a:solidFill>
                  <a:srgbClr val="333333"/>
                </a:solidFill>
                <a:latin typeface="Calibri"/>
                <a:ea typeface="Source Sans Pro"/>
                <a:cs typeface="Calibri"/>
              </a:rPr>
              <a:t>It is a stealthy program that hides its process, files and other objects from being detected. </a:t>
            </a:r>
          </a:p>
          <a:p>
            <a:pPr algn="just">
              <a:buFont typeface="Courier New" panose="02070309020205020404" pitchFamily="49" charset="0"/>
              <a:buChar char="o"/>
            </a:pPr>
            <a:r>
              <a:rPr lang="en-US" sz="1800" dirty="0">
                <a:solidFill>
                  <a:srgbClr val="333333"/>
                </a:solidFill>
                <a:latin typeface="Calibri"/>
                <a:ea typeface="Source Sans Pro"/>
                <a:cs typeface="Calibri"/>
              </a:rPr>
              <a:t>It records user interaction with the computer and internet without the user’s knowledge and sends them to the remote attackers.</a:t>
            </a:r>
          </a:p>
          <a:p>
            <a:pPr algn="just">
              <a:buFont typeface="Courier New" panose="02070309020205020404" pitchFamily="49" charset="0"/>
              <a:buChar char="o"/>
            </a:pPr>
            <a:endParaRPr lang="en-US" sz="1800" dirty="0">
              <a:solidFill>
                <a:srgbClr val="333333"/>
              </a:solidFill>
              <a:latin typeface="Calibri"/>
              <a:ea typeface="Source Sans Pro"/>
              <a:cs typeface="Calibri"/>
              <a:sym typeface="Wingdings" panose="05000000000000000000" pitchFamily="2" charset="2"/>
            </a:endParaRPr>
          </a:p>
        </p:txBody>
      </p:sp>
      <p:graphicFrame>
        <p:nvGraphicFramePr>
          <p:cNvPr id="4" name="Diagram 3">
            <a:extLst>
              <a:ext uri="{FF2B5EF4-FFF2-40B4-BE49-F238E27FC236}">
                <a16:creationId xmlns:a16="http://schemas.microsoft.com/office/drawing/2014/main" id="{637F215C-8660-4196-A9F9-F0D946D956F2}"/>
              </a:ext>
            </a:extLst>
          </p:cNvPr>
          <p:cNvGraphicFramePr/>
          <p:nvPr>
            <p:extLst>
              <p:ext uri="{D42A27DB-BD31-4B8C-83A1-F6EECF244321}">
                <p14:modId xmlns:p14="http://schemas.microsoft.com/office/powerpoint/2010/main" val="3865654376"/>
              </p:ext>
            </p:extLst>
          </p:nvPr>
        </p:nvGraphicFramePr>
        <p:xfrm>
          <a:off x="4390792" y="1810281"/>
          <a:ext cx="7206476" cy="29289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0" name="Rectangle 9">
            <a:extLst>
              <a:ext uri="{FF2B5EF4-FFF2-40B4-BE49-F238E27FC236}">
                <a16:creationId xmlns:a16="http://schemas.microsoft.com/office/drawing/2014/main" id="{599BED38-7B24-47C3-96D1-37A9E62F5B08}"/>
              </a:ext>
            </a:extLst>
          </p:cNvPr>
          <p:cNvSpPr/>
          <p:nvPr/>
        </p:nvSpPr>
        <p:spPr>
          <a:xfrm>
            <a:off x="6958361" y="4917689"/>
            <a:ext cx="5145153" cy="646331"/>
          </a:xfrm>
          <a:prstGeom prst="rect">
            <a:avLst/>
          </a:prstGeom>
          <a:noFill/>
        </p:spPr>
        <p:txBody>
          <a:bodyPr wrap="square" lIns="91440" tIns="45720" rIns="91440" bIns="45720">
            <a:spAutoFit/>
          </a:bodyPr>
          <a:lstStyle/>
          <a:p>
            <a:pPr algn="ctr"/>
            <a:r>
              <a:rPr lang="en-US" sz="36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Spyware Propagation</a:t>
            </a:r>
          </a:p>
        </p:txBody>
      </p:sp>
    </p:spTree>
    <p:extLst>
      <p:ext uri="{BB962C8B-B14F-4D97-AF65-F5344CB8AC3E}">
        <p14:creationId xmlns:p14="http://schemas.microsoft.com/office/powerpoint/2010/main" val="101165556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9053689" cy="583660"/>
          </a:xfrm>
        </p:spPr>
        <p:txBody>
          <a:bodyPr>
            <a:normAutofit/>
          </a:bodyPr>
          <a:lstStyle/>
          <a:p>
            <a:r>
              <a:rPr lang="en-US" sz="3200" dirty="0"/>
              <a:t>Defending</a:t>
            </a:r>
            <a:endParaRPr lang="en-GB" sz="3200" dirty="0"/>
          </a:p>
        </p:txBody>
      </p:sp>
      <p:sp>
        <p:nvSpPr>
          <p:cNvPr id="36" name="Content Placeholder 2">
            <a:extLst>
              <a:ext uri="{FF2B5EF4-FFF2-40B4-BE49-F238E27FC236}">
                <a16:creationId xmlns:a16="http://schemas.microsoft.com/office/drawing/2014/main" id="{538A411D-3D3E-485F-921E-6B28A25A1B4D}"/>
              </a:ext>
            </a:extLst>
          </p:cNvPr>
          <p:cNvSpPr>
            <a:spLocks noGrp="1"/>
          </p:cNvSpPr>
          <p:nvPr>
            <p:ph idx="1"/>
          </p:nvPr>
        </p:nvSpPr>
        <p:spPr>
          <a:xfrm>
            <a:off x="88485" y="688150"/>
            <a:ext cx="12015029" cy="4860565"/>
          </a:xfrm>
        </p:spPr>
        <p:txBody>
          <a:bodyPr>
            <a:normAutofit/>
          </a:bodyPr>
          <a:lstStyle/>
          <a:p>
            <a:pPr algn="just">
              <a:buFont typeface="Courier New" panose="02070309020205020404" pitchFamily="49" charset="0"/>
              <a:buChar char="o"/>
            </a:pPr>
            <a:r>
              <a:rPr lang="en-US" sz="1800" b="1" dirty="0"/>
              <a:t>Against Keyloggers</a:t>
            </a:r>
          </a:p>
          <a:p>
            <a:pPr marL="714375" indent="-268288" algn="just">
              <a:buFont typeface="Wingdings" panose="05000000000000000000" pitchFamily="2" charset="2"/>
              <a:buChar char="ü"/>
            </a:pPr>
            <a:r>
              <a:rPr lang="en-US" sz="1900" b="1" dirty="0">
                <a:solidFill>
                  <a:srgbClr val="333333"/>
                </a:solidFill>
                <a:latin typeface="Calibri"/>
                <a:ea typeface="Source Sans Pro"/>
                <a:cs typeface="Calibri"/>
              </a:rPr>
              <a:t>Anti-spyware/antivirus programs, Host-based IDS, Firewalls, Anti-logging software's </a:t>
            </a:r>
            <a:r>
              <a:rPr lang="en-US" sz="1900" b="0" dirty="0">
                <a:solidFill>
                  <a:srgbClr val="333333"/>
                </a:solidFill>
                <a:latin typeface="Calibri"/>
                <a:ea typeface="Source Sans Pro"/>
                <a:cs typeface="Calibri"/>
              </a:rPr>
              <a:t>with updated signature</a:t>
            </a:r>
          </a:p>
          <a:p>
            <a:pPr marL="714375" indent="-268288" algn="just">
              <a:buFont typeface="Wingdings" panose="05000000000000000000" pitchFamily="2" charset="2"/>
              <a:buChar char="ü"/>
            </a:pPr>
            <a:r>
              <a:rPr lang="en-US" sz="1900" b="1" dirty="0">
                <a:solidFill>
                  <a:srgbClr val="333333"/>
                </a:solidFill>
                <a:latin typeface="Calibri"/>
                <a:ea typeface="Source Sans Pro"/>
                <a:cs typeface="Calibri"/>
              </a:rPr>
              <a:t>Keystroke interference software</a:t>
            </a:r>
            <a:endParaRPr lang="en-US" sz="1900" b="0" dirty="0">
              <a:solidFill>
                <a:srgbClr val="333333"/>
              </a:solidFill>
              <a:latin typeface="Calibri"/>
              <a:ea typeface="Source Sans Pro"/>
              <a:cs typeface="Calibri"/>
            </a:endParaRPr>
          </a:p>
          <a:p>
            <a:pPr marL="714375" indent="-268288" algn="just">
              <a:buFont typeface="Wingdings" panose="05000000000000000000" pitchFamily="2" charset="2"/>
              <a:buChar char="ü"/>
            </a:pPr>
            <a:r>
              <a:rPr lang="en-US" sz="1900" b="1" dirty="0">
                <a:solidFill>
                  <a:srgbClr val="333333"/>
                </a:solidFill>
                <a:latin typeface="Calibri"/>
                <a:ea typeface="Source Sans Pro"/>
                <a:cs typeface="Calibri"/>
              </a:rPr>
              <a:t>Use registry editor or process explorer</a:t>
            </a:r>
            <a:r>
              <a:rPr lang="en-US" sz="1900" b="0" dirty="0">
                <a:solidFill>
                  <a:srgbClr val="333333"/>
                </a:solidFill>
                <a:latin typeface="Calibri"/>
                <a:ea typeface="Source Sans Pro"/>
                <a:cs typeface="Calibri"/>
              </a:rPr>
              <a:t> to check for the keystroke loggers</a:t>
            </a:r>
          </a:p>
          <a:p>
            <a:pPr marL="714375" indent="-268288" algn="just">
              <a:buFont typeface="Wingdings" panose="05000000000000000000" pitchFamily="2" charset="2"/>
              <a:buChar char="ü"/>
            </a:pPr>
            <a:r>
              <a:rPr lang="en-US" sz="1900" b="1" dirty="0">
                <a:solidFill>
                  <a:srgbClr val="333333"/>
                </a:solidFill>
                <a:latin typeface="Calibri"/>
                <a:ea typeface="Source Sans Pro"/>
                <a:cs typeface="Calibri"/>
              </a:rPr>
              <a:t>Restrict Physical access</a:t>
            </a:r>
          </a:p>
          <a:p>
            <a:pPr marL="714375" indent="-268288" algn="just">
              <a:buFont typeface="Wingdings" panose="05000000000000000000" pitchFamily="2" charset="2"/>
              <a:buChar char="ü"/>
            </a:pPr>
            <a:r>
              <a:rPr lang="en-US" sz="1900" b="1" dirty="0">
                <a:solidFill>
                  <a:srgbClr val="333333"/>
                </a:solidFill>
                <a:latin typeface="Calibri"/>
                <a:ea typeface="Source Sans Pro"/>
                <a:cs typeface="Calibri"/>
              </a:rPr>
              <a:t>Use encryption </a:t>
            </a:r>
            <a:r>
              <a:rPr lang="en-US" sz="1900" dirty="0">
                <a:solidFill>
                  <a:srgbClr val="333333"/>
                </a:solidFill>
                <a:latin typeface="Calibri"/>
                <a:ea typeface="Source Sans Pro"/>
                <a:cs typeface="Calibri"/>
              </a:rPr>
              <a:t>between keyboard and its driver</a:t>
            </a:r>
          </a:p>
          <a:p>
            <a:pPr marL="714375" indent="-268288" algn="just">
              <a:buFont typeface="Wingdings" panose="05000000000000000000" pitchFamily="2" charset="2"/>
              <a:buChar char="ü"/>
            </a:pPr>
            <a:r>
              <a:rPr lang="en-US" sz="1900" b="1" dirty="0">
                <a:solidFill>
                  <a:srgbClr val="333333"/>
                </a:solidFill>
                <a:latin typeface="Calibri"/>
                <a:ea typeface="Source Sans Pro"/>
                <a:cs typeface="Calibri"/>
              </a:rPr>
              <a:t>Use anti-keylogger</a:t>
            </a:r>
          </a:p>
        </p:txBody>
      </p:sp>
    </p:spTree>
    <p:extLst>
      <p:ext uri="{BB962C8B-B14F-4D97-AF65-F5344CB8AC3E}">
        <p14:creationId xmlns:p14="http://schemas.microsoft.com/office/powerpoint/2010/main" val="133548760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9053689" cy="583660"/>
          </a:xfrm>
        </p:spPr>
        <p:txBody>
          <a:bodyPr>
            <a:normAutofit/>
          </a:bodyPr>
          <a:lstStyle/>
          <a:p>
            <a:r>
              <a:rPr lang="en-US" sz="3200" dirty="0"/>
              <a:t>Defending</a:t>
            </a:r>
            <a:endParaRPr lang="en-GB" sz="3200" dirty="0"/>
          </a:p>
        </p:txBody>
      </p:sp>
      <p:sp>
        <p:nvSpPr>
          <p:cNvPr id="36" name="Content Placeholder 2">
            <a:extLst>
              <a:ext uri="{FF2B5EF4-FFF2-40B4-BE49-F238E27FC236}">
                <a16:creationId xmlns:a16="http://schemas.microsoft.com/office/drawing/2014/main" id="{538A411D-3D3E-485F-921E-6B28A25A1B4D}"/>
              </a:ext>
            </a:extLst>
          </p:cNvPr>
          <p:cNvSpPr>
            <a:spLocks noGrp="1"/>
          </p:cNvSpPr>
          <p:nvPr>
            <p:ph idx="1"/>
          </p:nvPr>
        </p:nvSpPr>
        <p:spPr>
          <a:xfrm>
            <a:off x="88485" y="688150"/>
            <a:ext cx="12015029" cy="4860565"/>
          </a:xfrm>
        </p:spPr>
        <p:txBody>
          <a:bodyPr>
            <a:normAutofit/>
          </a:bodyPr>
          <a:lstStyle/>
          <a:p>
            <a:pPr algn="just">
              <a:buFont typeface="Courier New" panose="02070309020205020404" pitchFamily="49" charset="0"/>
              <a:buChar char="o"/>
            </a:pPr>
            <a:r>
              <a:rPr lang="en-US" sz="1800" b="1" dirty="0"/>
              <a:t>Against Spywares</a:t>
            </a:r>
          </a:p>
          <a:p>
            <a:pPr marL="714375" indent="-268288" algn="just">
              <a:buFont typeface="Wingdings" panose="05000000000000000000" pitchFamily="2" charset="2"/>
              <a:buChar char="ü"/>
            </a:pPr>
            <a:r>
              <a:rPr lang="en-US" sz="1900" b="1" dirty="0">
                <a:solidFill>
                  <a:srgbClr val="333333"/>
                </a:solidFill>
                <a:latin typeface="Calibri"/>
                <a:ea typeface="Source Sans Pro"/>
                <a:cs typeface="Calibri"/>
              </a:rPr>
              <a:t>Anti-spyware/antivirus programs, Host-based IDS, Firewalls, Anti-logging software's </a:t>
            </a:r>
            <a:r>
              <a:rPr lang="en-US" sz="1900" b="0" dirty="0">
                <a:solidFill>
                  <a:srgbClr val="333333"/>
                </a:solidFill>
                <a:latin typeface="Calibri"/>
                <a:ea typeface="Source Sans Pro"/>
                <a:cs typeface="Calibri"/>
              </a:rPr>
              <a:t>with updated signature</a:t>
            </a:r>
          </a:p>
          <a:p>
            <a:pPr marL="714375" indent="-268288" algn="just">
              <a:buFont typeface="Wingdings" panose="05000000000000000000" pitchFamily="2" charset="2"/>
              <a:buChar char="ü"/>
            </a:pPr>
            <a:r>
              <a:rPr lang="en-US" sz="1900" dirty="0">
                <a:solidFill>
                  <a:srgbClr val="333333"/>
                </a:solidFill>
                <a:latin typeface="Calibri"/>
                <a:ea typeface="Source Sans Pro"/>
                <a:cs typeface="Calibri"/>
              </a:rPr>
              <a:t>Set </a:t>
            </a:r>
            <a:r>
              <a:rPr lang="en-US" sz="1900" b="1" dirty="0">
                <a:solidFill>
                  <a:srgbClr val="333333"/>
                </a:solidFill>
                <a:latin typeface="Calibri"/>
                <a:ea typeface="Source Sans Pro"/>
                <a:cs typeface="Calibri"/>
              </a:rPr>
              <a:t>Browser security settings</a:t>
            </a:r>
            <a:endParaRPr lang="en-US" sz="1900" dirty="0">
              <a:solidFill>
                <a:srgbClr val="333333"/>
              </a:solidFill>
              <a:latin typeface="Calibri"/>
              <a:ea typeface="Source Sans Pro"/>
              <a:cs typeface="Calibri"/>
            </a:endParaRPr>
          </a:p>
          <a:p>
            <a:pPr marL="714375" indent="-268288" algn="just">
              <a:buFont typeface="Wingdings" panose="05000000000000000000" pitchFamily="2" charset="2"/>
              <a:buChar char="ü"/>
            </a:pPr>
            <a:r>
              <a:rPr lang="en-US" sz="1900" dirty="0">
                <a:solidFill>
                  <a:srgbClr val="333333"/>
                </a:solidFill>
                <a:latin typeface="Calibri"/>
                <a:ea typeface="Source Sans Pro"/>
                <a:cs typeface="Calibri"/>
              </a:rPr>
              <a:t>Check </a:t>
            </a:r>
            <a:r>
              <a:rPr lang="en-US" sz="1900" b="1" dirty="0">
                <a:solidFill>
                  <a:srgbClr val="333333"/>
                </a:solidFill>
                <a:latin typeface="Calibri"/>
                <a:ea typeface="Source Sans Pro"/>
                <a:cs typeface="Calibri"/>
              </a:rPr>
              <a:t>task manager report </a:t>
            </a:r>
            <a:r>
              <a:rPr lang="en-US" sz="1900" dirty="0">
                <a:solidFill>
                  <a:srgbClr val="333333"/>
                </a:solidFill>
                <a:latin typeface="Calibri"/>
                <a:ea typeface="Source Sans Pro"/>
                <a:cs typeface="Calibri"/>
              </a:rPr>
              <a:t>and </a:t>
            </a:r>
            <a:r>
              <a:rPr lang="en-US" sz="1900" b="1" dirty="0">
                <a:solidFill>
                  <a:srgbClr val="333333"/>
                </a:solidFill>
                <a:latin typeface="Calibri"/>
                <a:ea typeface="Source Sans Pro"/>
                <a:cs typeface="Calibri"/>
              </a:rPr>
              <a:t>MS configuration manager report</a:t>
            </a:r>
          </a:p>
          <a:p>
            <a:pPr marL="714375" indent="-268288" algn="just">
              <a:buFont typeface="Wingdings" panose="05000000000000000000" pitchFamily="2" charset="2"/>
              <a:buChar char="ü"/>
            </a:pPr>
            <a:r>
              <a:rPr lang="en-US" sz="1900" dirty="0">
                <a:solidFill>
                  <a:srgbClr val="333333"/>
                </a:solidFill>
                <a:latin typeface="Calibri"/>
                <a:ea typeface="Source Sans Pro"/>
                <a:cs typeface="Calibri"/>
              </a:rPr>
              <a:t>Create </a:t>
            </a:r>
            <a:r>
              <a:rPr lang="en-US" sz="1900" b="1" dirty="0">
                <a:solidFill>
                  <a:srgbClr val="333333"/>
                </a:solidFill>
                <a:latin typeface="Calibri"/>
                <a:ea typeface="Source Sans Pro"/>
                <a:cs typeface="Calibri"/>
              </a:rPr>
              <a:t>Awareness</a:t>
            </a:r>
            <a:r>
              <a:rPr lang="en-US" sz="1900" dirty="0">
                <a:solidFill>
                  <a:srgbClr val="333333"/>
                </a:solidFill>
                <a:latin typeface="Calibri"/>
                <a:ea typeface="Source Sans Pro"/>
                <a:cs typeface="Calibri"/>
              </a:rPr>
              <a:t> – Be aware when downloading files, Pop-ups </a:t>
            </a:r>
            <a:r>
              <a:rPr lang="en-US" sz="1900" dirty="0" err="1">
                <a:solidFill>
                  <a:srgbClr val="333333"/>
                </a:solidFill>
                <a:latin typeface="Calibri"/>
                <a:ea typeface="Source Sans Pro"/>
                <a:cs typeface="Calibri"/>
              </a:rPr>
              <a:t>etc</a:t>
            </a:r>
            <a:endParaRPr lang="en-US" sz="1900" dirty="0">
              <a:solidFill>
                <a:srgbClr val="333333"/>
              </a:solidFill>
              <a:latin typeface="Calibri"/>
              <a:ea typeface="Source Sans Pro"/>
              <a:cs typeface="Calibri"/>
            </a:endParaRPr>
          </a:p>
          <a:p>
            <a:pPr marL="714375" indent="-268288" algn="just">
              <a:buFont typeface="Wingdings" panose="05000000000000000000" pitchFamily="2" charset="2"/>
              <a:buChar char="ü"/>
            </a:pPr>
            <a:r>
              <a:rPr lang="en-US" sz="1900" b="1">
                <a:solidFill>
                  <a:srgbClr val="333333"/>
                </a:solidFill>
                <a:latin typeface="Calibri"/>
                <a:ea typeface="Source Sans Pro"/>
                <a:cs typeface="Calibri"/>
              </a:rPr>
              <a:t>Use </a:t>
            </a:r>
            <a:r>
              <a:rPr lang="en-US" sz="1900" b="1" dirty="0">
                <a:solidFill>
                  <a:srgbClr val="333333"/>
                </a:solidFill>
                <a:latin typeface="Calibri"/>
                <a:ea typeface="Source Sans Pro"/>
                <a:cs typeface="Calibri"/>
              </a:rPr>
              <a:t>anti-spyware</a:t>
            </a:r>
          </a:p>
        </p:txBody>
      </p:sp>
    </p:spTree>
    <p:extLst>
      <p:ext uri="{BB962C8B-B14F-4D97-AF65-F5344CB8AC3E}">
        <p14:creationId xmlns:p14="http://schemas.microsoft.com/office/powerpoint/2010/main" val="220704375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9053689" cy="583660"/>
          </a:xfrm>
        </p:spPr>
        <p:txBody>
          <a:bodyPr>
            <a:normAutofit/>
          </a:bodyPr>
          <a:lstStyle/>
          <a:p>
            <a:r>
              <a:rPr lang="en-US" sz="3200" dirty="0"/>
              <a:t>Hiding Files</a:t>
            </a:r>
            <a:endParaRPr lang="en-GB" sz="3200" dirty="0"/>
          </a:p>
        </p:txBody>
      </p:sp>
      <p:sp>
        <p:nvSpPr>
          <p:cNvPr id="36" name="Content Placeholder 2">
            <a:extLst>
              <a:ext uri="{FF2B5EF4-FFF2-40B4-BE49-F238E27FC236}">
                <a16:creationId xmlns:a16="http://schemas.microsoft.com/office/drawing/2014/main" id="{538A411D-3D3E-485F-921E-6B28A25A1B4D}"/>
              </a:ext>
            </a:extLst>
          </p:cNvPr>
          <p:cNvSpPr>
            <a:spLocks noGrp="1"/>
          </p:cNvSpPr>
          <p:nvPr>
            <p:ph idx="1"/>
          </p:nvPr>
        </p:nvSpPr>
        <p:spPr>
          <a:xfrm>
            <a:off x="88485" y="688150"/>
            <a:ext cx="12015029" cy="4860565"/>
          </a:xfrm>
        </p:spPr>
        <p:txBody>
          <a:bodyPr>
            <a:normAutofit/>
          </a:bodyPr>
          <a:lstStyle/>
          <a:p>
            <a:pPr marL="0" indent="0" algn="just">
              <a:buNone/>
            </a:pPr>
            <a:r>
              <a:rPr lang="en-US" sz="1800" b="1" dirty="0"/>
              <a:t>Once, gaining access (using various methods – we have discussed so far) </a:t>
            </a:r>
          </a:p>
          <a:p>
            <a:pPr marL="228600" lvl="1" algn="just">
              <a:spcBef>
                <a:spcPts val="1000"/>
              </a:spcBef>
              <a:buFont typeface="Courier New" panose="02070309020205020404" pitchFamily="49" charset="0"/>
              <a:buChar char="o"/>
            </a:pPr>
            <a:r>
              <a:rPr lang="en-US" sz="1800" dirty="0"/>
              <a:t>Attackers may place files to grant access to the target and execute malicious tasks.</a:t>
            </a:r>
          </a:p>
          <a:p>
            <a:pPr marL="228600" lvl="1" algn="just">
              <a:spcBef>
                <a:spcPts val="1000"/>
              </a:spcBef>
              <a:buFont typeface="Courier New" panose="02070309020205020404" pitchFamily="49" charset="0"/>
              <a:buChar char="o"/>
            </a:pPr>
            <a:r>
              <a:rPr lang="en-US" sz="1800" dirty="0"/>
              <a:t>These files may be hidden from being identified.</a:t>
            </a:r>
          </a:p>
          <a:p>
            <a:pPr marL="228600" lvl="1" algn="just">
              <a:spcBef>
                <a:spcPts val="1000"/>
              </a:spcBef>
              <a:buFont typeface="Courier New" panose="02070309020205020404" pitchFamily="49" charset="0"/>
              <a:buChar char="o"/>
            </a:pPr>
            <a:r>
              <a:rPr lang="en-US" sz="1800" dirty="0"/>
              <a:t>These programs are called as </a:t>
            </a:r>
            <a:r>
              <a:rPr lang="en-US" sz="1800" b="1" dirty="0"/>
              <a:t>Rootkits</a:t>
            </a:r>
            <a:r>
              <a:rPr lang="en-US" sz="1800" dirty="0"/>
              <a:t>.</a:t>
            </a:r>
          </a:p>
          <a:p>
            <a:pPr marL="228600" lvl="1" algn="just">
              <a:spcBef>
                <a:spcPts val="1000"/>
              </a:spcBef>
              <a:buFont typeface="Courier New" panose="02070309020205020404" pitchFamily="49" charset="0"/>
              <a:buChar char="o"/>
            </a:pPr>
            <a:r>
              <a:rPr lang="en-US" sz="1800" dirty="0"/>
              <a:t>Rootkits mainly focus on replacing some OS system calls and utilities with a modified version.</a:t>
            </a:r>
          </a:p>
          <a:p>
            <a:pPr marL="228600" lvl="1" algn="just">
              <a:spcBef>
                <a:spcPts val="1000"/>
              </a:spcBef>
              <a:buFont typeface="Courier New" panose="02070309020205020404" pitchFamily="49" charset="0"/>
              <a:buChar char="o"/>
            </a:pPr>
            <a:r>
              <a:rPr lang="en-US" sz="1800" dirty="0"/>
              <a:t>Rootkits generally are Backdoor programs, DDoS programs, Packet Sniffers, BOTS etc.</a:t>
            </a:r>
          </a:p>
          <a:p>
            <a:pPr marL="228600" lvl="1" algn="just">
              <a:spcBef>
                <a:spcPts val="1000"/>
              </a:spcBef>
              <a:buFont typeface="Courier New" panose="02070309020205020404" pitchFamily="49" charset="0"/>
              <a:buChar char="o"/>
            </a:pPr>
            <a:endParaRPr lang="en-US" sz="1800" dirty="0"/>
          </a:p>
          <a:p>
            <a:pPr marL="0" indent="0" algn="just">
              <a:buNone/>
            </a:pPr>
            <a:r>
              <a:rPr lang="en-US" sz="1800" b="1" dirty="0"/>
              <a:t>Objectives of Rootkit</a:t>
            </a:r>
          </a:p>
          <a:p>
            <a:pPr marL="228600" lvl="1" algn="just">
              <a:spcBef>
                <a:spcPts val="1000"/>
              </a:spcBef>
              <a:buFont typeface="Courier New" panose="02070309020205020404" pitchFamily="49" charset="0"/>
              <a:buChar char="o"/>
            </a:pPr>
            <a:r>
              <a:rPr lang="en-US" sz="1800" b="1" i="1" dirty="0">
                <a:solidFill>
                  <a:schemeClr val="accent1">
                    <a:lumMod val="50000"/>
                  </a:schemeClr>
                </a:solidFill>
                <a:effectLst>
                  <a:outerShdw blurRad="38100" dist="38100" dir="2700000" algn="tl">
                    <a:srgbClr val="000000">
                      <a:alpha val="43137"/>
                    </a:srgbClr>
                  </a:outerShdw>
                </a:effectLst>
              </a:rPr>
              <a:t>Gain</a:t>
            </a:r>
            <a:r>
              <a:rPr lang="en-US" sz="1800" dirty="0"/>
              <a:t> backdoor </a:t>
            </a:r>
            <a:r>
              <a:rPr lang="en-US" sz="1800" b="1" i="1" dirty="0">
                <a:solidFill>
                  <a:schemeClr val="accent1">
                    <a:lumMod val="50000"/>
                  </a:schemeClr>
                </a:solidFill>
                <a:effectLst>
                  <a:outerShdw blurRad="38100" dist="38100" dir="2700000" algn="tl">
                    <a:srgbClr val="000000">
                      <a:alpha val="43137"/>
                    </a:srgbClr>
                  </a:outerShdw>
                </a:effectLst>
              </a:rPr>
              <a:t>access.</a:t>
            </a:r>
          </a:p>
          <a:p>
            <a:pPr marL="228600" lvl="1" algn="just">
              <a:spcBef>
                <a:spcPts val="1000"/>
              </a:spcBef>
              <a:buFont typeface="Courier New" panose="02070309020205020404" pitchFamily="49" charset="0"/>
              <a:buChar char="o"/>
            </a:pPr>
            <a:r>
              <a:rPr lang="en-US" sz="1800" b="1" i="1" dirty="0">
                <a:solidFill>
                  <a:schemeClr val="accent1">
                    <a:lumMod val="50000"/>
                  </a:schemeClr>
                </a:solidFill>
                <a:effectLst>
                  <a:outerShdw blurRad="38100" dist="38100" dir="2700000" algn="tl">
                    <a:srgbClr val="000000">
                      <a:alpha val="43137"/>
                    </a:srgbClr>
                  </a:outerShdw>
                </a:effectLst>
              </a:rPr>
              <a:t>Store malicious programs.</a:t>
            </a:r>
          </a:p>
          <a:p>
            <a:pPr marL="228600" lvl="1" algn="just">
              <a:spcBef>
                <a:spcPts val="1000"/>
              </a:spcBef>
              <a:buFont typeface="Courier New" panose="02070309020205020404" pitchFamily="49" charset="0"/>
              <a:buChar char="o"/>
            </a:pPr>
            <a:r>
              <a:rPr lang="en-US" sz="1800" b="1" i="1" dirty="0">
                <a:solidFill>
                  <a:schemeClr val="accent1">
                    <a:lumMod val="50000"/>
                  </a:schemeClr>
                </a:solidFill>
                <a:effectLst>
                  <a:outerShdw blurRad="38100" dist="38100" dir="2700000" algn="tl">
                    <a:srgbClr val="000000">
                      <a:alpha val="43137"/>
                    </a:srgbClr>
                  </a:outerShdw>
                </a:effectLst>
              </a:rPr>
              <a:t>Hide tracks </a:t>
            </a:r>
            <a:r>
              <a:rPr lang="en-US" sz="1800" dirty="0"/>
              <a:t>and </a:t>
            </a:r>
            <a:r>
              <a:rPr lang="en-US" sz="1800" b="1" i="1" dirty="0">
                <a:solidFill>
                  <a:schemeClr val="accent1">
                    <a:lumMod val="50000"/>
                  </a:schemeClr>
                </a:solidFill>
                <a:effectLst>
                  <a:outerShdw blurRad="38100" dist="38100" dir="2700000" algn="tl">
                    <a:srgbClr val="000000">
                      <a:alpha val="43137"/>
                    </a:srgbClr>
                  </a:outerShdw>
                </a:effectLst>
              </a:rPr>
              <a:t>malicious applications.</a:t>
            </a:r>
            <a:endParaRPr lang="en-US" sz="1800" dirty="0"/>
          </a:p>
          <a:p>
            <a:pPr marL="228600" lvl="1" algn="just">
              <a:spcBef>
                <a:spcPts val="1000"/>
              </a:spcBef>
              <a:buFont typeface="Courier New" panose="02070309020205020404" pitchFamily="49" charset="0"/>
              <a:buChar char="o"/>
            </a:pPr>
            <a:r>
              <a:rPr lang="en-US" sz="1800" b="1" i="1" dirty="0">
                <a:solidFill>
                  <a:schemeClr val="accent1">
                    <a:lumMod val="50000"/>
                  </a:schemeClr>
                </a:solidFill>
                <a:effectLst>
                  <a:outerShdw blurRad="38100" dist="38100" dir="2700000" algn="tl">
                    <a:srgbClr val="000000">
                      <a:alpha val="43137"/>
                    </a:srgbClr>
                  </a:outerShdw>
                </a:effectLst>
              </a:rPr>
              <a:t>Gather restricted data.</a:t>
            </a:r>
            <a:endParaRPr lang="en-US" sz="1800" dirty="0"/>
          </a:p>
        </p:txBody>
      </p:sp>
    </p:spTree>
    <p:extLst>
      <p:ext uri="{BB962C8B-B14F-4D97-AF65-F5344CB8AC3E}">
        <p14:creationId xmlns:p14="http://schemas.microsoft.com/office/powerpoint/2010/main" val="246251547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9053689" cy="583660"/>
          </a:xfrm>
        </p:spPr>
        <p:txBody>
          <a:bodyPr>
            <a:normAutofit/>
          </a:bodyPr>
          <a:lstStyle/>
          <a:p>
            <a:r>
              <a:rPr lang="en-US" sz="3200" dirty="0"/>
              <a:t>Hiding Files</a:t>
            </a:r>
            <a:endParaRPr lang="en-GB" sz="3200" dirty="0"/>
          </a:p>
        </p:txBody>
      </p:sp>
      <p:sp>
        <p:nvSpPr>
          <p:cNvPr id="36" name="Content Placeholder 2">
            <a:extLst>
              <a:ext uri="{FF2B5EF4-FFF2-40B4-BE49-F238E27FC236}">
                <a16:creationId xmlns:a16="http://schemas.microsoft.com/office/drawing/2014/main" id="{538A411D-3D3E-485F-921E-6B28A25A1B4D}"/>
              </a:ext>
            </a:extLst>
          </p:cNvPr>
          <p:cNvSpPr>
            <a:spLocks noGrp="1"/>
          </p:cNvSpPr>
          <p:nvPr>
            <p:ph idx="1"/>
          </p:nvPr>
        </p:nvSpPr>
        <p:spPr>
          <a:xfrm>
            <a:off x="88485" y="688150"/>
            <a:ext cx="12015029" cy="4860565"/>
          </a:xfrm>
        </p:spPr>
        <p:txBody>
          <a:bodyPr>
            <a:normAutofit fontScale="92500" lnSpcReduction="10000"/>
          </a:bodyPr>
          <a:lstStyle/>
          <a:p>
            <a:pPr marL="0" indent="0" algn="just">
              <a:buNone/>
            </a:pPr>
            <a:r>
              <a:rPr lang="en-US" sz="1800" b="1" dirty="0"/>
              <a:t>Types of Rootkit</a:t>
            </a:r>
          </a:p>
          <a:p>
            <a:pPr marL="228600" lvl="1" algn="just">
              <a:spcBef>
                <a:spcPts val="1000"/>
              </a:spcBef>
              <a:buFont typeface="Courier New" panose="02070309020205020404" pitchFamily="49" charset="0"/>
              <a:buChar char="o"/>
            </a:pPr>
            <a:r>
              <a:rPr lang="en-US" sz="1900" b="1" i="1" dirty="0">
                <a:solidFill>
                  <a:schemeClr val="accent1">
                    <a:lumMod val="50000"/>
                  </a:schemeClr>
                </a:solidFill>
                <a:effectLst>
                  <a:outerShdw blurRad="38100" dist="38100" dir="2700000" algn="tl">
                    <a:srgbClr val="000000">
                      <a:alpha val="43137"/>
                    </a:srgbClr>
                  </a:outerShdw>
                </a:effectLst>
              </a:rPr>
              <a:t>Hypervisor Level Rootkit.</a:t>
            </a:r>
          </a:p>
          <a:p>
            <a:pPr marL="228600" lvl="1" algn="just">
              <a:spcBef>
                <a:spcPts val="1000"/>
              </a:spcBef>
              <a:buFont typeface="Courier New" panose="02070309020205020404" pitchFamily="49" charset="0"/>
              <a:buChar char="o"/>
            </a:pPr>
            <a:r>
              <a:rPr lang="en-US" sz="1900" b="1" i="1" dirty="0">
                <a:solidFill>
                  <a:schemeClr val="accent1">
                    <a:lumMod val="50000"/>
                  </a:schemeClr>
                </a:solidFill>
                <a:effectLst>
                  <a:outerShdw blurRad="38100" dist="38100" dir="2700000" algn="tl">
                    <a:srgbClr val="000000">
                      <a:alpha val="43137"/>
                    </a:srgbClr>
                  </a:outerShdw>
                </a:effectLst>
              </a:rPr>
              <a:t>Hardware/ Firmware Rootkit.</a:t>
            </a:r>
          </a:p>
          <a:p>
            <a:pPr marL="228600" lvl="1" algn="just">
              <a:spcBef>
                <a:spcPts val="1000"/>
              </a:spcBef>
              <a:buFont typeface="Courier New" panose="02070309020205020404" pitchFamily="49" charset="0"/>
              <a:buChar char="o"/>
            </a:pPr>
            <a:r>
              <a:rPr lang="en-US" sz="1900" b="1" i="1" dirty="0">
                <a:solidFill>
                  <a:schemeClr val="accent1">
                    <a:lumMod val="50000"/>
                  </a:schemeClr>
                </a:solidFill>
                <a:effectLst>
                  <a:outerShdw blurRad="38100" dist="38100" dir="2700000" algn="tl">
                    <a:srgbClr val="000000">
                      <a:alpha val="43137"/>
                    </a:srgbClr>
                  </a:outerShdw>
                </a:effectLst>
              </a:rPr>
              <a:t>Kernel Level Rootkit.</a:t>
            </a:r>
            <a:endParaRPr lang="en-US" sz="1900" dirty="0"/>
          </a:p>
          <a:p>
            <a:pPr marL="228600" lvl="1" algn="just">
              <a:spcBef>
                <a:spcPts val="1000"/>
              </a:spcBef>
              <a:buFont typeface="Courier New" panose="02070309020205020404" pitchFamily="49" charset="0"/>
              <a:buChar char="o"/>
            </a:pPr>
            <a:r>
              <a:rPr lang="en-US" sz="1900" b="1" i="1" dirty="0">
                <a:solidFill>
                  <a:schemeClr val="accent1">
                    <a:lumMod val="50000"/>
                  </a:schemeClr>
                </a:solidFill>
                <a:effectLst>
                  <a:outerShdw blurRad="38100" dist="38100" dir="2700000" algn="tl">
                    <a:srgbClr val="000000">
                      <a:alpha val="43137"/>
                    </a:srgbClr>
                  </a:outerShdw>
                </a:effectLst>
              </a:rPr>
              <a:t>Boot Loader Level Rootkit.</a:t>
            </a:r>
          </a:p>
          <a:p>
            <a:pPr marL="228600" lvl="1" algn="just">
              <a:spcBef>
                <a:spcPts val="1000"/>
              </a:spcBef>
              <a:buFont typeface="Courier New" panose="02070309020205020404" pitchFamily="49" charset="0"/>
              <a:buChar char="o"/>
            </a:pPr>
            <a:r>
              <a:rPr lang="en-US" sz="1900" b="1" i="1" dirty="0">
                <a:solidFill>
                  <a:schemeClr val="accent1">
                    <a:lumMod val="50000"/>
                  </a:schemeClr>
                </a:solidFill>
                <a:effectLst>
                  <a:outerShdw blurRad="38100" dist="38100" dir="2700000" algn="tl">
                    <a:srgbClr val="000000">
                      <a:alpha val="43137"/>
                    </a:srgbClr>
                  </a:outerShdw>
                </a:effectLst>
              </a:rPr>
              <a:t>Application-Level Rootkit.</a:t>
            </a:r>
          </a:p>
          <a:p>
            <a:pPr marL="228600" lvl="1" algn="just">
              <a:spcBef>
                <a:spcPts val="1000"/>
              </a:spcBef>
              <a:buFont typeface="Courier New" panose="02070309020205020404" pitchFamily="49" charset="0"/>
              <a:buChar char="o"/>
            </a:pPr>
            <a:r>
              <a:rPr lang="en-US" sz="1900" b="1" i="1" dirty="0">
                <a:solidFill>
                  <a:schemeClr val="accent1">
                    <a:lumMod val="50000"/>
                  </a:schemeClr>
                </a:solidFill>
                <a:effectLst>
                  <a:outerShdw blurRad="38100" dist="38100" dir="2700000" algn="tl">
                    <a:srgbClr val="000000">
                      <a:alpha val="43137"/>
                    </a:srgbClr>
                  </a:outerShdw>
                </a:effectLst>
              </a:rPr>
              <a:t>Library Level Rootkit.</a:t>
            </a:r>
          </a:p>
          <a:p>
            <a:pPr marL="228600" lvl="1" algn="just">
              <a:spcBef>
                <a:spcPts val="1000"/>
              </a:spcBef>
              <a:buFont typeface="Courier New" panose="02070309020205020404" pitchFamily="49" charset="0"/>
              <a:buChar char="o"/>
            </a:pPr>
            <a:endParaRPr lang="en-US" sz="1800" b="1" i="1" dirty="0">
              <a:solidFill>
                <a:schemeClr val="accent1">
                  <a:lumMod val="50000"/>
                </a:schemeClr>
              </a:solidFill>
              <a:effectLst>
                <a:outerShdw blurRad="38100" dist="38100" dir="2700000" algn="tl">
                  <a:srgbClr val="000000">
                    <a:alpha val="43137"/>
                  </a:srgbClr>
                </a:outerShdw>
              </a:effectLst>
            </a:endParaRPr>
          </a:p>
          <a:p>
            <a:pPr marL="285750" lvl="1" indent="-285750" algn="just">
              <a:spcBef>
                <a:spcPts val="1000"/>
              </a:spcBef>
              <a:buFont typeface="Wingdings" panose="05000000000000000000" pitchFamily="2" charset="2"/>
              <a:buChar char="ü"/>
            </a:pPr>
            <a:r>
              <a:rPr lang="en-US" sz="1800" b="1" i="1" dirty="0">
                <a:solidFill>
                  <a:schemeClr val="accent1">
                    <a:lumMod val="50000"/>
                  </a:schemeClr>
                </a:solidFill>
                <a:effectLst>
                  <a:outerShdw blurRad="38100" dist="38100" dir="2700000" algn="tl">
                    <a:srgbClr val="000000">
                      <a:alpha val="43137"/>
                    </a:srgbClr>
                  </a:outerShdw>
                </a:effectLst>
              </a:rPr>
              <a:t>Sony’s Rootkit Scandal – Do a case study and discuss in Teams Channel. </a:t>
            </a:r>
          </a:p>
          <a:p>
            <a:pPr marL="742950" lvl="2" indent="-285750" algn="just">
              <a:spcBef>
                <a:spcPts val="1000"/>
              </a:spcBef>
              <a:buFont typeface="Wingdings" panose="05000000000000000000" pitchFamily="2" charset="2"/>
              <a:buChar char="ü"/>
            </a:pPr>
            <a:r>
              <a:rPr lang="en-US" sz="1900" dirty="0">
                <a:solidFill>
                  <a:schemeClr val="accent1">
                    <a:lumMod val="50000"/>
                  </a:schemeClr>
                </a:solidFill>
              </a:rPr>
              <a:t>Create a Team (2-3 Members) – Not more</a:t>
            </a:r>
          </a:p>
          <a:p>
            <a:pPr marL="742950" lvl="2" indent="-285750" algn="just">
              <a:spcBef>
                <a:spcPts val="1000"/>
              </a:spcBef>
              <a:buFont typeface="Wingdings" panose="05000000000000000000" pitchFamily="2" charset="2"/>
              <a:buChar char="ü"/>
            </a:pPr>
            <a:r>
              <a:rPr lang="en-US" sz="1900" dirty="0">
                <a:solidFill>
                  <a:schemeClr val="accent1">
                    <a:lumMod val="50000"/>
                  </a:schemeClr>
                </a:solidFill>
              </a:rPr>
              <a:t>Do a detailed research on Sony’s Rootkit Scandal as a Team</a:t>
            </a:r>
          </a:p>
          <a:p>
            <a:pPr marL="742950" lvl="2" indent="-285750" algn="just">
              <a:spcBef>
                <a:spcPts val="1000"/>
              </a:spcBef>
              <a:buFont typeface="Wingdings" panose="05000000000000000000" pitchFamily="2" charset="2"/>
              <a:buChar char="ü"/>
            </a:pPr>
            <a:r>
              <a:rPr lang="en-US" sz="1900" dirty="0">
                <a:solidFill>
                  <a:schemeClr val="accent1">
                    <a:lumMod val="50000"/>
                  </a:schemeClr>
                </a:solidFill>
              </a:rPr>
              <a:t>Document your Team’s collected information.</a:t>
            </a:r>
          </a:p>
          <a:p>
            <a:pPr marL="742950" lvl="2" indent="-285750" algn="just">
              <a:spcBef>
                <a:spcPts val="1000"/>
              </a:spcBef>
              <a:buFont typeface="Wingdings" panose="05000000000000000000" pitchFamily="2" charset="2"/>
              <a:buChar char="ü"/>
            </a:pPr>
            <a:r>
              <a:rPr lang="en-US" sz="1900" dirty="0">
                <a:solidFill>
                  <a:schemeClr val="accent1">
                    <a:lumMod val="50000"/>
                  </a:schemeClr>
                </a:solidFill>
              </a:rPr>
              <a:t>Discuss/ Debate with other teams via our Teams Channel Chat.</a:t>
            </a:r>
          </a:p>
          <a:p>
            <a:pPr marL="742950" lvl="2" indent="-285750" algn="just">
              <a:spcBef>
                <a:spcPts val="1000"/>
              </a:spcBef>
              <a:buFont typeface="Wingdings" panose="05000000000000000000" pitchFamily="2" charset="2"/>
              <a:buChar char="ü"/>
            </a:pPr>
            <a:r>
              <a:rPr lang="en-US" sz="1900" dirty="0">
                <a:solidFill>
                  <a:schemeClr val="accent1">
                    <a:lumMod val="50000"/>
                  </a:schemeClr>
                </a:solidFill>
              </a:rPr>
              <a:t>Record your reflections and your report via Moodle submissions</a:t>
            </a:r>
            <a:endParaRPr lang="en-US" sz="1900" dirty="0"/>
          </a:p>
        </p:txBody>
      </p:sp>
      <p:graphicFrame>
        <p:nvGraphicFramePr>
          <p:cNvPr id="4" name="Diagram 3">
            <a:extLst>
              <a:ext uri="{FF2B5EF4-FFF2-40B4-BE49-F238E27FC236}">
                <a16:creationId xmlns:a16="http://schemas.microsoft.com/office/drawing/2014/main" id="{3DD6F09D-78E9-48CB-AD08-44C89E2CD7D7}"/>
              </a:ext>
            </a:extLst>
          </p:cNvPr>
          <p:cNvGraphicFramePr/>
          <p:nvPr>
            <p:extLst>
              <p:ext uri="{D42A27DB-BD31-4B8C-83A1-F6EECF244321}">
                <p14:modId xmlns:p14="http://schemas.microsoft.com/office/powerpoint/2010/main" val="1789805230"/>
              </p:ext>
            </p:extLst>
          </p:nvPr>
        </p:nvGraphicFramePr>
        <p:xfrm>
          <a:off x="3374832" y="566678"/>
          <a:ext cx="3631896" cy="27747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pSp>
        <p:nvGrpSpPr>
          <p:cNvPr id="11" name="Group 10">
            <a:extLst>
              <a:ext uri="{FF2B5EF4-FFF2-40B4-BE49-F238E27FC236}">
                <a16:creationId xmlns:a16="http://schemas.microsoft.com/office/drawing/2014/main" id="{5296B332-37B2-453D-BA44-3C350F719E40}"/>
              </a:ext>
            </a:extLst>
          </p:cNvPr>
          <p:cNvGrpSpPr/>
          <p:nvPr/>
        </p:nvGrpSpPr>
        <p:grpSpPr>
          <a:xfrm>
            <a:off x="7721315" y="598007"/>
            <a:ext cx="4220280" cy="3335913"/>
            <a:chOff x="7721315" y="598007"/>
            <a:chExt cx="4220280" cy="3335913"/>
          </a:xfrm>
        </p:grpSpPr>
        <p:graphicFrame>
          <p:nvGraphicFramePr>
            <p:cNvPr id="7" name="Diagram 6">
              <a:extLst>
                <a:ext uri="{FF2B5EF4-FFF2-40B4-BE49-F238E27FC236}">
                  <a16:creationId xmlns:a16="http://schemas.microsoft.com/office/drawing/2014/main" id="{18BFCE62-4249-4372-B2B5-9CC87C37A0EA}"/>
                </a:ext>
              </a:extLst>
            </p:cNvPr>
            <p:cNvGraphicFramePr/>
            <p:nvPr>
              <p:extLst>
                <p:ext uri="{D42A27DB-BD31-4B8C-83A1-F6EECF244321}">
                  <p14:modId xmlns:p14="http://schemas.microsoft.com/office/powerpoint/2010/main" val="242308864"/>
                </p:ext>
              </p:extLst>
            </p:nvPr>
          </p:nvGraphicFramePr>
          <p:xfrm>
            <a:off x="7957849" y="598007"/>
            <a:ext cx="3631896" cy="2774762"/>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mc:AlternateContent xmlns:mc="http://schemas.openxmlformats.org/markup-compatibility/2006" xmlns:p14="http://schemas.microsoft.com/office/powerpoint/2010/main">
          <mc:Choice Requires="p14">
            <p:contentPart p14:bwMode="auto" r:id="rId13">
              <p14:nvContentPartPr>
                <p14:cNvPr id="5" name="Ink 4">
                  <a:extLst>
                    <a:ext uri="{FF2B5EF4-FFF2-40B4-BE49-F238E27FC236}">
                      <a16:creationId xmlns:a16="http://schemas.microsoft.com/office/drawing/2014/main" id="{9AF0FBF2-60BD-499F-B508-4F2A34A8970A}"/>
                    </a:ext>
                  </a:extLst>
                </p14:cNvPr>
                <p14:cNvContentPartPr/>
                <p14:nvPr/>
              </p14:nvContentPartPr>
              <p14:xfrm>
                <a:off x="7721315" y="2047880"/>
                <a:ext cx="3561120" cy="1886040"/>
              </p14:xfrm>
            </p:contentPart>
          </mc:Choice>
          <mc:Fallback xmlns="">
            <p:pic>
              <p:nvPicPr>
                <p:cNvPr id="5" name="Ink 4">
                  <a:extLst>
                    <a:ext uri="{FF2B5EF4-FFF2-40B4-BE49-F238E27FC236}">
                      <a16:creationId xmlns:a16="http://schemas.microsoft.com/office/drawing/2014/main" id="{9AF0FBF2-60BD-499F-B508-4F2A34A8970A}"/>
                    </a:ext>
                  </a:extLst>
                </p:cNvPr>
                <p:cNvPicPr/>
                <p:nvPr/>
              </p:nvPicPr>
              <p:blipFill>
                <a:blip r:embed="rId14"/>
                <a:stretch>
                  <a:fillRect/>
                </a:stretch>
              </p:blipFill>
              <p:spPr>
                <a:xfrm>
                  <a:off x="7712675" y="2039240"/>
                  <a:ext cx="3578760" cy="1903680"/>
                </a:xfrm>
                <a:prstGeom prst="rect">
                  <a:avLst/>
                </a:prstGeom>
              </p:spPr>
            </p:pic>
          </mc:Fallback>
        </mc:AlternateContent>
        <p:grpSp>
          <p:nvGrpSpPr>
            <p:cNvPr id="10" name="Group 9">
              <a:extLst>
                <a:ext uri="{FF2B5EF4-FFF2-40B4-BE49-F238E27FC236}">
                  <a16:creationId xmlns:a16="http://schemas.microsoft.com/office/drawing/2014/main" id="{4A0BB338-0FB1-45A2-9714-993387D6B7C5}"/>
                </a:ext>
              </a:extLst>
            </p:cNvPr>
            <p:cNvGrpSpPr/>
            <p:nvPr/>
          </p:nvGrpSpPr>
          <p:grpSpPr>
            <a:xfrm>
              <a:off x="11539115" y="2830880"/>
              <a:ext cx="402480" cy="253440"/>
              <a:chOff x="11539115" y="2830880"/>
              <a:chExt cx="402480" cy="253440"/>
            </a:xfrm>
          </p:grpSpPr>
          <mc:AlternateContent xmlns:mc="http://schemas.openxmlformats.org/markup-compatibility/2006" xmlns:p14="http://schemas.microsoft.com/office/powerpoint/2010/main">
            <mc:Choice Requires="p14">
              <p:contentPart p14:bwMode="auto" r:id="rId15">
                <p14:nvContentPartPr>
                  <p14:cNvPr id="8" name="Ink 7">
                    <a:extLst>
                      <a:ext uri="{FF2B5EF4-FFF2-40B4-BE49-F238E27FC236}">
                        <a16:creationId xmlns:a16="http://schemas.microsoft.com/office/drawing/2014/main" id="{70C7EA82-D944-4391-B290-CFEA5230D42B}"/>
                      </a:ext>
                    </a:extLst>
                  </p14:cNvPr>
                  <p14:cNvContentPartPr/>
                  <p14:nvPr/>
                </p14:nvContentPartPr>
                <p14:xfrm>
                  <a:off x="11577995" y="2995760"/>
                  <a:ext cx="363600" cy="360"/>
                </p14:xfrm>
              </p:contentPart>
            </mc:Choice>
            <mc:Fallback xmlns="">
              <p:pic>
                <p:nvPicPr>
                  <p:cNvPr id="8" name="Ink 7">
                    <a:extLst>
                      <a:ext uri="{FF2B5EF4-FFF2-40B4-BE49-F238E27FC236}">
                        <a16:creationId xmlns:a16="http://schemas.microsoft.com/office/drawing/2014/main" id="{70C7EA82-D944-4391-B290-CFEA5230D42B}"/>
                      </a:ext>
                    </a:extLst>
                  </p:cNvPr>
                  <p:cNvPicPr/>
                  <p:nvPr/>
                </p:nvPicPr>
                <p:blipFill>
                  <a:blip r:embed="rId16"/>
                  <a:stretch>
                    <a:fillRect/>
                  </a:stretch>
                </p:blipFill>
                <p:spPr>
                  <a:xfrm>
                    <a:off x="11569355" y="2987120"/>
                    <a:ext cx="38124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17">
                <p14:nvContentPartPr>
                  <p14:cNvPr id="9" name="Ink 8">
                    <a:extLst>
                      <a:ext uri="{FF2B5EF4-FFF2-40B4-BE49-F238E27FC236}">
                        <a16:creationId xmlns:a16="http://schemas.microsoft.com/office/drawing/2014/main" id="{2588BDEE-3DBD-4205-9E44-213A5607B798}"/>
                      </a:ext>
                    </a:extLst>
                  </p14:cNvPr>
                  <p14:cNvContentPartPr/>
                  <p14:nvPr/>
                </p14:nvContentPartPr>
                <p14:xfrm>
                  <a:off x="11539115" y="2830880"/>
                  <a:ext cx="94680" cy="253440"/>
                </p14:xfrm>
              </p:contentPart>
            </mc:Choice>
            <mc:Fallback xmlns="">
              <p:pic>
                <p:nvPicPr>
                  <p:cNvPr id="9" name="Ink 8">
                    <a:extLst>
                      <a:ext uri="{FF2B5EF4-FFF2-40B4-BE49-F238E27FC236}">
                        <a16:creationId xmlns:a16="http://schemas.microsoft.com/office/drawing/2014/main" id="{2588BDEE-3DBD-4205-9E44-213A5607B798}"/>
                      </a:ext>
                    </a:extLst>
                  </p:cNvPr>
                  <p:cNvPicPr/>
                  <p:nvPr/>
                </p:nvPicPr>
                <p:blipFill>
                  <a:blip r:embed="rId18"/>
                  <a:stretch>
                    <a:fillRect/>
                  </a:stretch>
                </p:blipFill>
                <p:spPr>
                  <a:xfrm>
                    <a:off x="11530115" y="2822240"/>
                    <a:ext cx="112320" cy="271080"/>
                  </a:xfrm>
                  <a:prstGeom prst="rect">
                    <a:avLst/>
                  </a:prstGeom>
                </p:spPr>
              </p:pic>
            </mc:Fallback>
          </mc:AlternateContent>
        </p:grpSp>
      </p:grpSp>
    </p:spTree>
    <p:extLst>
      <p:ext uri="{BB962C8B-B14F-4D97-AF65-F5344CB8AC3E}">
        <p14:creationId xmlns:p14="http://schemas.microsoft.com/office/powerpoint/2010/main" val="202539916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9053689" cy="583660"/>
          </a:xfrm>
        </p:spPr>
        <p:txBody>
          <a:bodyPr>
            <a:normAutofit/>
          </a:bodyPr>
          <a:lstStyle/>
          <a:p>
            <a:r>
              <a:rPr lang="en-US" sz="3200" dirty="0"/>
              <a:t>Detecting and Defending Rootkits</a:t>
            </a:r>
            <a:endParaRPr lang="en-GB" sz="3200" dirty="0"/>
          </a:p>
        </p:txBody>
      </p:sp>
      <p:sp>
        <p:nvSpPr>
          <p:cNvPr id="36" name="Content Placeholder 2">
            <a:extLst>
              <a:ext uri="{FF2B5EF4-FFF2-40B4-BE49-F238E27FC236}">
                <a16:creationId xmlns:a16="http://schemas.microsoft.com/office/drawing/2014/main" id="{538A411D-3D3E-485F-921E-6B28A25A1B4D}"/>
              </a:ext>
            </a:extLst>
          </p:cNvPr>
          <p:cNvSpPr>
            <a:spLocks noGrp="1"/>
          </p:cNvSpPr>
          <p:nvPr>
            <p:ph idx="1"/>
          </p:nvPr>
        </p:nvSpPr>
        <p:spPr>
          <a:xfrm>
            <a:off x="88485" y="688150"/>
            <a:ext cx="12015029" cy="4860565"/>
          </a:xfrm>
        </p:spPr>
        <p:txBody>
          <a:bodyPr>
            <a:normAutofit/>
          </a:bodyPr>
          <a:lstStyle/>
          <a:p>
            <a:pPr marL="0" indent="0" algn="just">
              <a:buNone/>
            </a:pPr>
            <a:r>
              <a:rPr lang="en-US" sz="1800" b="1" dirty="0"/>
              <a:t>Detecting Rootkit</a:t>
            </a:r>
          </a:p>
          <a:p>
            <a:pPr marL="228600" lvl="1" algn="just">
              <a:spcBef>
                <a:spcPts val="1000"/>
              </a:spcBef>
              <a:buFont typeface="Courier New" panose="02070309020205020404" pitchFamily="49" charset="0"/>
              <a:buChar char="o"/>
            </a:pPr>
            <a:r>
              <a:rPr lang="en-US" sz="1800" b="1" i="1" dirty="0">
                <a:solidFill>
                  <a:schemeClr val="accent1">
                    <a:lumMod val="50000"/>
                  </a:schemeClr>
                </a:solidFill>
                <a:effectLst>
                  <a:outerShdw blurRad="38100" dist="38100" dir="2700000" algn="tl">
                    <a:srgbClr val="000000">
                      <a:alpha val="43137"/>
                    </a:srgbClr>
                  </a:outerShdw>
                </a:effectLst>
              </a:rPr>
              <a:t>Integrity-Based detection</a:t>
            </a:r>
          </a:p>
          <a:p>
            <a:pPr marL="228600" lvl="1" algn="just">
              <a:spcBef>
                <a:spcPts val="1000"/>
              </a:spcBef>
              <a:buFont typeface="Courier New" panose="02070309020205020404" pitchFamily="49" charset="0"/>
              <a:buChar char="o"/>
            </a:pPr>
            <a:r>
              <a:rPr lang="en-US" sz="1800" b="1" i="1" dirty="0">
                <a:solidFill>
                  <a:schemeClr val="accent1">
                    <a:lumMod val="50000"/>
                  </a:schemeClr>
                </a:solidFill>
                <a:effectLst>
                  <a:outerShdw blurRad="38100" dist="38100" dir="2700000" algn="tl">
                    <a:srgbClr val="000000">
                      <a:alpha val="43137"/>
                    </a:srgbClr>
                  </a:outerShdw>
                </a:effectLst>
              </a:rPr>
              <a:t>Signature-Based detection</a:t>
            </a:r>
          </a:p>
          <a:p>
            <a:pPr marL="228600" lvl="1" algn="just">
              <a:spcBef>
                <a:spcPts val="1000"/>
              </a:spcBef>
              <a:buFont typeface="Courier New" panose="02070309020205020404" pitchFamily="49" charset="0"/>
              <a:buChar char="o"/>
            </a:pPr>
            <a:r>
              <a:rPr lang="en-US" sz="1800" b="1" i="1" dirty="0">
                <a:solidFill>
                  <a:schemeClr val="accent1">
                    <a:lumMod val="50000"/>
                  </a:schemeClr>
                </a:solidFill>
                <a:effectLst>
                  <a:outerShdw blurRad="38100" dist="38100" dir="2700000" algn="tl">
                    <a:srgbClr val="000000">
                      <a:alpha val="43137"/>
                    </a:srgbClr>
                  </a:outerShdw>
                </a:effectLst>
              </a:rPr>
              <a:t>Heuristic/Behavior-Based detection</a:t>
            </a:r>
          </a:p>
          <a:p>
            <a:pPr marL="228600" lvl="1" algn="just">
              <a:spcBef>
                <a:spcPts val="1000"/>
              </a:spcBef>
              <a:buFont typeface="Courier New" panose="02070309020205020404" pitchFamily="49" charset="0"/>
              <a:buChar char="o"/>
            </a:pPr>
            <a:r>
              <a:rPr lang="en-US" sz="1800" b="1" i="1" dirty="0">
                <a:solidFill>
                  <a:schemeClr val="accent1">
                    <a:lumMod val="50000"/>
                  </a:schemeClr>
                </a:solidFill>
                <a:effectLst>
                  <a:outerShdw blurRad="38100" dist="38100" dir="2700000" algn="tl">
                    <a:srgbClr val="000000">
                      <a:alpha val="43137"/>
                    </a:srgbClr>
                  </a:outerShdw>
                </a:effectLst>
              </a:rPr>
              <a:t>Runtime Execution Path Profiling</a:t>
            </a:r>
          </a:p>
          <a:p>
            <a:pPr marL="228600" lvl="1" algn="just">
              <a:spcBef>
                <a:spcPts val="1000"/>
              </a:spcBef>
              <a:buFont typeface="Courier New" panose="02070309020205020404" pitchFamily="49" charset="0"/>
              <a:buChar char="o"/>
            </a:pPr>
            <a:r>
              <a:rPr lang="en-US" sz="1800" b="1" i="1" dirty="0">
                <a:solidFill>
                  <a:schemeClr val="accent1">
                    <a:lumMod val="50000"/>
                  </a:schemeClr>
                </a:solidFill>
                <a:effectLst>
                  <a:outerShdw blurRad="38100" dist="38100" dir="2700000" algn="tl">
                    <a:srgbClr val="000000">
                      <a:alpha val="43137"/>
                    </a:srgbClr>
                  </a:outerShdw>
                </a:effectLst>
              </a:rPr>
              <a:t>Cross View-Based detection</a:t>
            </a:r>
          </a:p>
          <a:p>
            <a:pPr marL="0" lvl="1" indent="0" algn="just">
              <a:spcBef>
                <a:spcPts val="1000"/>
              </a:spcBef>
              <a:buNone/>
            </a:pPr>
            <a:endParaRPr lang="en-US" sz="1800" b="1" i="1" dirty="0">
              <a:solidFill>
                <a:schemeClr val="accent1">
                  <a:lumMod val="50000"/>
                </a:schemeClr>
              </a:solidFill>
              <a:effectLst>
                <a:outerShdw blurRad="38100" dist="38100" dir="2700000" algn="tl">
                  <a:srgbClr val="000000">
                    <a:alpha val="43137"/>
                  </a:srgbClr>
                </a:outerShdw>
              </a:effectLst>
            </a:endParaRPr>
          </a:p>
          <a:p>
            <a:pPr marL="0" indent="0" algn="just">
              <a:buNone/>
            </a:pPr>
            <a:r>
              <a:rPr lang="en-US" sz="1800" b="1" dirty="0"/>
              <a:t>Defending Rootkit</a:t>
            </a:r>
          </a:p>
          <a:p>
            <a:pPr marL="228600" lvl="1" algn="just">
              <a:spcBef>
                <a:spcPts val="1000"/>
              </a:spcBef>
              <a:buFont typeface="Courier New" panose="02070309020205020404" pitchFamily="49" charset="0"/>
              <a:buChar char="o"/>
            </a:pPr>
            <a:r>
              <a:rPr lang="en-US" sz="1800" b="1" i="1" dirty="0">
                <a:solidFill>
                  <a:schemeClr val="accent1">
                    <a:lumMod val="50000"/>
                  </a:schemeClr>
                </a:solidFill>
                <a:effectLst>
                  <a:outerShdw blurRad="38100" dist="38100" dir="2700000" algn="tl">
                    <a:srgbClr val="000000">
                      <a:alpha val="43137"/>
                    </a:srgbClr>
                  </a:outerShdw>
                </a:effectLst>
              </a:rPr>
              <a:t>Reinstall OS/ Applications</a:t>
            </a:r>
          </a:p>
          <a:p>
            <a:pPr marL="228600" lvl="1" algn="just">
              <a:spcBef>
                <a:spcPts val="1000"/>
              </a:spcBef>
              <a:buFont typeface="Courier New" panose="02070309020205020404" pitchFamily="49" charset="0"/>
              <a:buChar char="o"/>
            </a:pPr>
            <a:r>
              <a:rPr lang="en-US" sz="1800" b="1" i="1" dirty="0">
                <a:solidFill>
                  <a:schemeClr val="accent1">
                    <a:lumMod val="50000"/>
                  </a:schemeClr>
                </a:solidFill>
                <a:effectLst>
                  <a:outerShdw blurRad="38100" dist="38100" dir="2700000" algn="tl">
                    <a:srgbClr val="000000">
                      <a:alpha val="43137"/>
                    </a:srgbClr>
                  </a:outerShdw>
                </a:effectLst>
              </a:rPr>
              <a:t>Update and Patch OS/ Applications</a:t>
            </a:r>
          </a:p>
          <a:p>
            <a:pPr marL="228600" lvl="1" algn="just">
              <a:spcBef>
                <a:spcPts val="1000"/>
              </a:spcBef>
              <a:buFont typeface="Courier New" panose="02070309020205020404" pitchFamily="49" charset="0"/>
              <a:buChar char="o"/>
            </a:pPr>
            <a:r>
              <a:rPr lang="en-US" sz="1800" b="1" i="1" dirty="0">
                <a:solidFill>
                  <a:schemeClr val="accent1">
                    <a:lumMod val="50000"/>
                  </a:schemeClr>
                </a:solidFill>
                <a:effectLst>
                  <a:outerShdw blurRad="38100" dist="38100" dir="2700000" algn="tl">
                    <a:srgbClr val="000000">
                      <a:alpha val="43137"/>
                    </a:srgbClr>
                  </a:outerShdw>
                </a:effectLst>
              </a:rPr>
              <a:t>Verify the integrity of the system files regularly</a:t>
            </a:r>
          </a:p>
          <a:p>
            <a:pPr marL="228600" lvl="1" algn="just">
              <a:spcBef>
                <a:spcPts val="1000"/>
              </a:spcBef>
              <a:buFont typeface="Courier New" panose="02070309020205020404" pitchFamily="49" charset="0"/>
              <a:buChar char="o"/>
            </a:pPr>
            <a:r>
              <a:rPr lang="en-US" sz="1800" b="1" i="1" dirty="0">
                <a:solidFill>
                  <a:schemeClr val="accent1">
                    <a:lumMod val="50000"/>
                  </a:schemeClr>
                </a:solidFill>
                <a:effectLst>
                  <a:outerShdw blurRad="38100" dist="38100" dir="2700000" algn="tl">
                    <a:srgbClr val="000000">
                      <a:alpha val="43137"/>
                    </a:srgbClr>
                  </a:outerShdw>
                </a:effectLst>
              </a:rPr>
              <a:t>Update anti-virus/ anti-spyware software</a:t>
            </a:r>
          </a:p>
          <a:p>
            <a:pPr marL="228600" lvl="1" algn="just">
              <a:spcBef>
                <a:spcPts val="1000"/>
              </a:spcBef>
              <a:buFont typeface="Courier New" panose="02070309020205020404" pitchFamily="49" charset="0"/>
              <a:buChar char="o"/>
            </a:pPr>
            <a:r>
              <a:rPr lang="en-US" sz="1800" b="1" i="1" dirty="0">
                <a:solidFill>
                  <a:schemeClr val="accent1">
                    <a:lumMod val="50000"/>
                  </a:schemeClr>
                </a:solidFill>
                <a:effectLst>
                  <a:outerShdw blurRad="38100" dist="38100" dir="2700000" algn="tl">
                    <a:srgbClr val="000000">
                      <a:alpha val="43137"/>
                    </a:srgbClr>
                  </a:outerShdw>
                </a:effectLst>
              </a:rPr>
              <a:t>Prevent installation of unnecessary applications</a:t>
            </a:r>
          </a:p>
          <a:p>
            <a:pPr marL="0" lvl="1" indent="0" algn="just">
              <a:spcBef>
                <a:spcPts val="1000"/>
              </a:spcBef>
              <a:buNone/>
            </a:pPr>
            <a:endParaRPr lang="en-US" sz="1800" dirty="0"/>
          </a:p>
        </p:txBody>
      </p:sp>
    </p:spTree>
    <p:extLst>
      <p:ext uri="{BB962C8B-B14F-4D97-AF65-F5344CB8AC3E}">
        <p14:creationId xmlns:p14="http://schemas.microsoft.com/office/powerpoint/2010/main" val="122777451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9053689" cy="583660"/>
          </a:xfrm>
        </p:spPr>
        <p:txBody>
          <a:bodyPr>
            <a:normAutofit/>
          </a:bodyPr>
          <a:lstStyle/>
          <a:p>
            <a:r>
              <a:rPr lang="en-US" sz="3200" dirty="0"/>
              <a:t>Steganography</a:t>
            </a:r>
            <a:endParaRPr lang="en-GB" sz="3200" dirty="0"/>
          </a:p>
        </p:txBody>
      </p:sp>
      <p:sp>
        <p:nvSpPr>
          <p:cNvPr id="36" name="Content Placeholder 2">
            <a:extLst>
              <a:ext uri="{FF2B5EF4-FFF2-40B4-BE49-F238E27FC236}">
                <a16:creationId xmlns:a16="http://schemas.microsoft.com/office/drawing/2014/main" id="{538A411D-3D3E-485F-921E-6B28A25A1B4D}"/>
              </a:ext>
            </a:extLst>
          </p:cNvPr>
          <p:cNvSpPr>
            <a:spLocks noGrp="1"/>
          </p:cNvSpPr>
          <p:nvPr>
            <p:ph idx="1"/>
          </p:nvPr>
        </p:nvSpPr>
        <p:spPr>
          <a:xfrm>
            <a:off x="88485" y="688150"/>
            <a:ext cx="12015029" cy="4860565"/>
          </a:xfrm>
        </p:spPr>
        <p:txBody>
          <a:bodyPr>
            <a:normAutofit/>
          </a:bodyPr>
          <a:lstStyle/>
          <a:p>
            <a:pPr algn="just">
              <a:buFont typeface="Courier New" panose="02070309020205020404" pitchFamily="49" charset="0"/>
              <a:buChar char="o"/>
            </a:pPr>
            <a:r>
              <a:rPr lang="en-US" sz="1800" dirty="0">
                <a:solidFill>
                  <a:srgbClr val="333333"/>
                </a:solidFill>
                <a:latin typeface="Calibri"/>
                <a:ea typeface="Source Sans Pro"/>
                <a:cs typeface="Calibri"/>
              </a:rPr>
              <a:t>Steganography is a technique of hiding a secret message within an ordinary message and extracting it at the destination to maintain confidentiality of data. </a:t>
            </a:r>
          </a:p>
          <a:p>
            <a:pPr algn="just">
              <a:buFont typeface="Courier New" panose="02070309020205020404" pitchFamily="49" charset="0"/>
              <a:buChar char="o"/>
            </a:pPr>
            <a:r>
              <a:rPr lang="en-US" sz="1800" dirty="0">
                <a:solidFill>
                  <a:srgbClr val="333333"/>
                </a:solidFill>
                <a:latin typeface="Calibri"/>
                <a:ea typeface="Source Sans Pro"/>
                <a:cs typeface="Calibri"/>
              </a:rPr>
              <a:t>Attackers use steganography to hide messages.</a:t>
            </a:r>
          </a:p>
        </p:txBody>
      </p:sp>
      <p:graphicFrame>
        <p:nvGraphicFramePr>
          <p:cNvPr id="5" name="Diagram 4">
            <a:extLst>
              <a:ext uri="{FF2B5EF4-FFF2-40B4-BE49-F238E27FC236}">
                <a16:creationId xmlns:a16="http://schemas.microsoft.com/office/drawing/2014/main" id="{77A4B0A8-B67A-416C-89D3-33DCABCDCBD3}"/>
              </a:ext>
            </a:extLst>
          </p:cNvPr>
          <p:cNvGraphicFramePr/>
          <p:nvPr>
            <p:extLst>
              <p:ext uri="{D42A27DB-BD31-4B8C-83A1-F6EECF244321}">
                <p14:modId xmlns:p14="http://schemas.microsoft.com/office/powerpoint/2010/main" val="1289538977"/>
              </p:ext>
            </p:extLst>
          </p:nvPr>
        </p:nvGraphicFramePr>
        <p:xfrm>
          <a:off x="5078774" y="1564395"/>
          <a:ext cx="6943075" cy="422139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6826959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9053689" cy="583660"/>
          </a:xfrm>
        </p:spPr>
        <p:txBody>
          <a:bodyPr>
            <a:normAutofit/>
          </a:bodyPr>
          <a:lstStyle/>
          <a:p>
            <a:r>
              <a:rPr lang="en-US" sz="3200" dirty="0"/>
              <a:t>Steganography</a:t>
            </a:r>
            <a:endParaRPr lang="en-GB" sz="3200" dirty="0"/>
          </a:p>
        </p:txBody>
      </p:sp>
      <p:graphicFrame>
        <p:nvGraphicFramePr>
          <p:cNvPr id="3" name="Diagram 2">
            <a:extLst>
              <a:ext uri="{FF2B5EF4-FFF2-40B4-BE49-F238E27FC236}">
                <a16:creationId xmlns:a16="http://schemas.microsoft.com/office/drawing/2014/main" id="{0DDE4AEF-C847-4B8D-96FB-0B2D13C4AB1A}"/>
              </a:ext>
            </a:extLst>
          </p:cNvPr>
          <p:cNvGraphicFramePr/>
          <p:nvPr>
            <p:extLst>
              <p:ext uri="{D42A27DB-BD31-4B8C-83A1-F6EECF244321}">
                <p14:modId xmlns:p14="http://schemas.microsoft.com/office/powerpoint/2010/main" val="3916063777"/>
              </p:ext>
            </p:extLst>
          </p:nvPr>
        </p:nvGraphicFramePr>
        <p:xfrm>
          <a:off x="2744073" y="130048"/>
          <a:ext cx="9359441"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6390651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9053689" cy="583660"/>
          </a:xfrm>
        </p:spPr>
        <p:txBody>
          <a:bodyPr>
            <a:normAutofit/>
          </a:bodyPr>
          <a:lstStyle/>
          <a:p>
            <a:r>
              <a:rPr lang="en-US" sz="3200" dirty="0"/>
              <a:t>Steganalysis</a:t>
            </a:r>
            <a:endParaRPr lang="en-GB" sz="3200" dirty="0"/>
          </a:p>
        </p:txBody>
      </p:sp>
      <p:sp>
        <p:nvSpPr>
          <p:cNvPr id="36" name="Content Placeholder 2">
            <a:extLst>
              <a:ext uri="{FF2B5EF4-FFF2-40B4-BE49-F238E27FC236}">
                <a16:creationId xmlns:a16="http://schemas.microsoft.com/office/drawing/2014/main" id="{538A411D-3D3E-485F-921E-6B28A25A1B4D}"/>
              </a:ext>
            </a:extLst>
          </p:cNvPr>
          <p:cNvSpPr>
            <a:spLocks noGrp="1"/>
          </p:cNvSpPr>
          <p:nvPr>
            <p:ph idx="1"/>
          </p:nvPr>
        </p:nvSpPr>
        <p:spPr>
          <a:xfrm>
            <a:off x="88485" y="583661"/>
            <a:ext cx="12015029" cy="4860565"/>
          </a:xfrm>
        </p:spPr>
        <p:txBody>
          <a:bodyPr>
            <a:normAutofit/>
          </a:bodyPr>
          <a:lstStyle/>
          <a:p>
            <a:pPr marL="228600" lvl="1" algn="just">
              <a:spcBef>
                <a:spcPts val="1000"/>
              </a:spcBef>
              <a:buFont typeface="Courier New" panose="02070309020205020404" pitchFamily="49" charset="0"/>
              <a:buChar char="o"/>
            </a:pPr>
            <a:r>
              <a:rPr lang="en-US" sz="1800" b="1" dirty="0"/>
              <a:t>Reverse process of Steganography.</a:t>
            </a:r>
          </a:p>
          <a:p>
            <a:pPr marL="228600" lvl="1" algn="just">
              <a:spcBef>
                <a:spcPts val="1000"/>
              </a:spcBef>
              <a:buFont typeface="Courier New" panose="02070309020205020404" pitchFamily="49" charset="0"/>
              <a:buChar char="o"/>
            </a:pPr>
            <a:r>
              <a:rPr lang="en-US" sz="1800" b="1" dirty="0"/>
              <a:t>Art of discovering and rendering covert messages using Steganography.</a:t>
            </a:r>
          </a:p>
          <a:p>
            <a:pPr marL="228600" lvl="1" algn="just">
              <a:spcBef>
                <a:spcPts val="1000"/>
              </a:spcBef>
              <a:buFont typeface="Courier New" panose="02070309020205020404" pitchFamily="49" charset="0"/>
              <a:buChar char="o"/>
            </a:pPr>
            <a:r>
              <a:rPr lang="en-US" sz="1800" b="1" dirty="0"/>
              <a:t>Detects the hidden messages embedded in images, text, audio, video etc.</a:t>
            </a:r>
          </a:p>
          <a:p>
            <a:pPr marL="0" lvl="1" indent="0" algn="just">
              <a:spcBef>
                <a:spcPts val="1000"/>
              </a:spcBef>
              <a:buNone/>
            </a:pPr>
            <a:endParaRPr lang="en-US" sz="1800" b="1" i="1" dirty="0">
              <a:solidFill>
                <a:schemeClr val="accent1">
                  <a:lumMod val="50000"/>
                </a:schemeClr>
              </a:solidFill>
              <a:effectLst>
                <a:outerShdw blurRad="38100" dist="38100" dir="2700000" algn="tl">
                  <a:srgbClr val="000000">
                    <a:alpha val="43137"/>
                  </a:srgbClr>
                </a:outerShdw>
              </a:effectLst>
            </a:endParaRPr>
          </a:p>
          <a:p>
            <a:pPr marL="0" indent="0" algn="just">
              <a:buNone/>
            </a:pPr>
            <a:r>
              <a:rPr lang="en-US" sz="1800" b="1" dirty="0"/>
              <a:t>Methods</a:t>
            </a:r>
          </a:p>
          <a:p>
            <a:pPr marL="228600" lvl="1" algn="just">
              <a:spcBef>
                <a:spcPts val="1000"/>
              </a:spcBef>
              <a:buFont typeface="Courier New" panose="02070309020205020404" pitchFamily="49" charset="0"/>
              <a:buChar char="o"/>
            </a:pPr>
            <a:r>
              <a:rPr lang="en-US" sz="1800" b="1" i="1" dirty="0" err="1">
                <a:solidFill>
                  <a:schemeClr val="accent1">
                    <a:lumMod val="50000"/>
                  </a:schemeClr>
                </a:solidFill>
                <a:effectLst>
                  <a:outerShdw blurRad="38100" dist="38100" dir="2700000" algn="tl">
                    <a:srgbClr val="000000">
                      <a:alpha val="43137"/>
                    </a:srgbClr>
                  </a:outerShdw>
                </a:effectLst>
              </a:rPr>
              <a:t>Stego</a:t>
            </a:r>
            <a:r>
              <a:rPr lang="en-US" sz="1800" b="1" i="1" dirty="0">
                <a:solidFill>
                  <a:schemeClr val="accent1">
                    <a:lumMod val="50000"/>
                  </a:schemeClr>
                </a:solidFill>
                <a:effectLst>
                  <a:outerShdw blurRad="38100" dist="38100" dir="2700000" algn="tl">
                    <a:srgbClr val="000000">
                      <a:alpha val="43137"/>
                    </a:srgbClr>
                  </a:outerShdw>
                </a:effectLst>
              </a:rPr>
              <a:t>-Only</a:t>
            </a:r>
          </a:p>
          <a:p>
            <a:pPr marL="228600" lvl="1" algn="just">
              <a:spcBef>
                <a:spcPts val="1000"/>
              </a:spcBef>
              <a:buFont typeface="Courier New" panose="02070309020205020404" pitchFamily="49" charset="0"/>
              <a:buChar char="o"/>
            </a:pPr>
            <a:r>
              <a:rPr lang="en-US" sz="1800" b="1" i="1" dirty="0">
                <a:solidFill>
                  <a:schemeClr val="accent1">
                    <a:lumMod val="50000"/>
                  </a:schemeClr>
                </a:solidFill>
                <a:effectLst>
                  <a:outerShdw blurRad="38100" dist="38100" dir="2700000" algn="tl">
                    <a:srgbClr val="000000">
                      <a:alpha val="43137"/>
                    </a:srgbClr>
                  </a:outerShdw>
                </a:effectLst>
              </a:rPr>
              <a:t>Known-</a:t>
            </a:r>
            <a:r>
              <a:rPr lang="en-US" sz="1800" b="1" i="1" dirty="0" err="1">
                <a:solidFill>
                  <a:schemeClr val="accent1">
                    <a:lumMod val="50000"/>
                  </a:schemeClr>
                </a:solidFill>
                <a:effectLst>
                  <a:outerShdw blurRad="38100" dist="38100" dir="2700000" algn="tl">
                    <a:srgbClr val="000000">
                      <a:alpha val="43137"/>
                    </a:srgbClr>
                  </a:outerShdw>
                </a:effectLst>
              </a:rPr>
              <a:t>stego</a:t>
            </a:r>
            <a:endParaRPr lang="en-US" sz="1800" b="1" i="1" dirty="0">
              <a:solidFill>
                <a:schemeClr val="accent1">
                  <a:lumMod val="50000"/>
                </a:schemeClr>
              </a:solidFill>
              <a:effectLst>
                <a:outerShdw blurRad="38100" dist="38100" dir="2700000" algn="tl">
                  <a:srgbClr val="000000">
                    <a:alpha val="43137"/>
                  </a:srgbClr>
                </a:outerShdw>
              </a:effectLst>
            </a:endParaRPr>
          </a:p>
          <a:p>
            <a:pPr marL="228600" lvl="1" algn="just">
              <a:spcBef>
                <a:spcPts val="1000"/>
              </a:spcBef>
              <a:buFont typeface="Courier New" panose="02070309020205020404" pitchFamily="49" charset="0"/>
              <a:buChar char="o"/>
            </a:pPr>
            <a:r>
              <a:rPr lang="en-US" sz="1800" b="1" i="1" dirty="0">
                <a:solidFill>
                  <a:schemeClr val="accent1">
                    <a:lumMod val="50000"/>
                  </a:schemeClr>
                </a:solidFill>
                <a:effectLst>
                  <a:outerShdw blurRad="38100" dist="38100" dir="2700000" algn="tl">
                    <a:srgbClr val="000000">
                      <a:alpha val="43137"/>
                    </a:srgbClr>
                  </a:outerShdw>
                </a:effectLst>
              </a:rPr>
              <a:t>Known-message</a:t>
            </a:r>
          </a:p>
          <a:p>
            <a:pPr marL="228600" lvl="1" algn="just">
              <a:spcBef>
                <a:spcPts val="1000"/>
              </a:spcBef>
              <a:buFont typeface="Courier New" panose="02070309020205020404" pitchFamily="49" charset="0"/>
              <a:buChar char="o"/>
            </a:pPr>
            <a:r>
              <a:rPr lang="en-US" sz="1800" b="1" i="1" dirty="0">
                <a:solidFill>
                  <a:schemeClr val="accent1">
                    <a:lumMod val="50000"/>
                  </a:schemeClr>
                </a:solidFill>
                <a:effectLst>
                  <a:outerShdw blurRad="38100" dist="38100" dir="2700000" algn="tl">
                    <a:srgbClr val="000000">
                      <a:alpha val="43137"/>
                    </a:srgbClr>
                  </a:outerShdw>
                </a:effectLst>
              </a:rPr>
              <a:t>Known-cover</a:t>
            </a:r>
          </a:p>
          <a:p>
            <a:pPr marL="228600" lvl="1" algn="just">
              <a:spcBef>
                <a:spcPts val="1000"/>
              </a:spcBef>
              <a:buFont typeface="Courier New" panose="02070309020205020404" pitchFamily="49" charset="0"/>
              <a:buChar char="o"/>
            </a:pPr>
            <a:r>
              <a:rPr lang="en-US" sz="1800" b="1" i="1" dirty="0">
                <a:solidFill>
                  <a:schemeClr val="accent1">
                    <a:lumMod val="50000"/>
                  </a:schemeClr>
                </a:solidFill>
                <a:effectLst>
                  <a:outerShdw blurRad="38100" dist="38100" dir="2700000" algn="tl">
                    <a:srgbClr val="000000">
                      <a:alpha val="43137"/>
                    </a:srgbClr>
                  </a:outerShdw>
                </a:effectLst>
              </a:rPr>
              <a:t>Chosen-message</a:t>
            </a:r>
          </a:p>
          <a:p>
            <a:pPr marL="228600" lvl="1" algn="just">
              <a:spcBef>
                <a:spcPts val="1000"/>
              </a:spcBef>
              <a:buFont typeface="Courier New" panose="02070309020205020404" pitchFamily="49" charset="0"/>
              <a:buChar char="o"/>
            </a:pPr>
            <a:r>
              <a:rPr lang="en-US" sz="1800" b="1" i="1" dirty="0">
                <a:solidFill>
                  <a:schemeClr val="accent1">
                    <a:lumMod val="50000"/>
                  </a:schemeClr>
                </a:solidFill>
                <a:effectLst>
                  <a:outerShdw blurRad="38100" dist="38100" dir="2700000" algn="tl">
                    <a:srgbClr val="000000">
                      <a:alpha val="43137"/>
                    </a:srgbClr>
                  </a:outerShdw>
                </a:effectLst>
              </a:rPr>
              <a:t>Chosen-</a:t>
            </a:r>
            <a:r>
              <a:rPr lang="en-US" sz="1800" b="1" i="1" dirty="0" err="1">
                <a:solidFill>
                  <a:schemeClr val="accent1">
                    <a:lumMod val="50000"/>
                  </a:schemeClr>
                </a:solidFill>
                <a:effectLst>
                  <a:outerShdw blurRad="38100" dist="38100" dir="2700000" algn="tl">
                    <a:srgbClr val="000000">
                      <a:alpha val="43137"/>
                    </a:srgbClr>
                  </a:outerShdw>
                </a:effectLst>
              </a:rPr>
              <a:t>stego</a:t>
            </a:r>
            <a:endParaRPr lang="en-US" sz="1800" dirty="0"/>
          </a:p>
        </p:txBody>
      </p:sp>
      <p:graphicFrame>
        <p:nvGraphicFramePr>
          <p:cNvPr id="4" name="Diagram 3">
            <a:extLst>
              <a:ext uri="{FF2B5EF4-FFF2-40B4-BE49-F238E27FC236}">
                <a16:creationId xmlns:a16="http://schemas.microsoft.com/office/drawing/2014/main" id="{C98582E0-4E52-462F-8A4B-9B9AB57198E2}"/>
              </a:ext>
            </a:extLst>
          </p:cNvPr>
          <p:cNvGraphicFramePr/>
          <p:nvPr>
            <p:extLst>
              <p:ext uri="{D42A27DB-BD31-4B8C-83A1-F6EECF244321}">
                <p14:modId xmlns:p14="http://schemas.microsoft.com/office/powerpoint/2010/main" val="1428965596"/>
              </p:ext>
            </p:extLst>
          </p:nvPr>
        </p:nvGraphicFramePr>
        <p:xfrm>
          <a:off x="4905779" y="1848601"/>
          <a:ext cx="6943075" cy="387983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8505429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9053689" cy="583660"/>
          </a:xfrm>
        </p:spPr>
        <p:txBody>
          <a:bodyPr>
            <a:normAutofit/>
          </a:bodyPr>
          <a:lstStyle/>
          <a:p>
            <a:r>
              <a:rPr lang="en-US" sz="3200" dirty="0"/>
              <a:t>Detecting Steganography</a:t>
            </a:r>
            <a:endParaRPr lang="en-GB" sz="3200" dirty="0"/>
          </a:p>
        </p:txBody>
      </p:sp>
      <p:sp>
        <p:nvSpPr>
          <p:cNvPr id="36" name="Content Placeholder 2">
            <a:extLst>
              <a:ext uri="{FF2B5EF4-FFF2-40B4-BE49-F238E27FC236}">
                <a16:creationId xmlns:a16="http://schemas.microsoft.com/office/drawing/2014/main" id="{538A411D-3D3E-485F-921E-6B28A25A1B4D}"/>
              </a:ext>
            </a:extLst>
          </p:cNvPr>
          <p:cNvSpPr>
            <a:spLocks noGrp="1"/>
          </p:cNvSpPr>
          <p:nvPr>
            <p:ph idx="1"/>
          </p:nvPr>
        </p:nvSpPr>
        <p:spPr>
          <a:xfrm>
            <a:off x="88485" y="583661"/>
            <a:ext cx="12015029" cy="4860565"/>
          </a:xfrm>
        </p:spPr>
        <p:txBody>
          <a:bodyPr>
            <a:normAutofit/>
          </a:bodyPr>
          <a:lstStyle/>
          <a:p>
            <a:pPr marL="228600" lvl="1" algn="just">
              <a:spcBef>
                <a:spcPts val="1000"/>
              </a:spcBef>
              <a:buFont typeface="Courier New" panose="02070309020205020404" pitchFamily="49" charset="0"/>
              <a:buChar char="o"/>
            </a:pPr>
            <a:r>
              <a:rPr lang="en-US" sz="1800" b="1" dirty="0"/>
              <a:t>Text File</a:t>
            </a:r>
          </a:p>
          <a:p>
            <a:pPr marL="228600" lvl="1" algn="just">
              <a:spcBef>
                <a:spcPts val="1000"/>
              </a:spcBef>
              <a:buFont typeface="Courier New" panose="02070309020205020404" pitchFamily="49" charset="0"/>
              <a:buChar char="o"/>
            </a:pPr>
            <a:endParaRPr lang="en-US" sz="1800" b="1" dirty="0"/>
          </a:p>
          <a:p>
            <a:pPr marL="228600" lvl="1" algn="just">
              <a:spcBef>
                <a:spcPts val="1000"/>
              </a:spcBef>
              <a:buFont typeface="Courier New" panose="02070309020205020404" pitchFamily="49" charset="0"/>
              <a:buChar char="o"/>
            </a:pPr>
            <a:endParaRPr lang="en-US" sz="1800" b="1" dirty="0"/>
          </a:p>
          <a:p>
            <a:pPr marL="228600" lvl="1" algn="just">
              <a:spcBef>
                <a:spcPts val="1000"/>
              </a:spcBef>
              <a:buFont typeface="Courier New" panose="02070309020205020404" pitchFamily="49" charset="0"/>
              <a:buChar char="o"/>
            </a:pPr>
            <a:r>
              <a:rPr lang="en-US" sz="1800" b="1" dirty="0"/>
              <a:t>Image File</a:t>
            </a:r>
          </a:p>
          <a:p>
            <a:pPr marL="228600" lvl="1" algn="just">
              <a:spcBef>
                <a:spcPts val="1000"/>
              </a:spcBef>
              <a:buFont typeface="Courier New" panose="02070309020205020404" pitchFamily="49" charset="0"/>
              <a:buChar char="o"/>
            </a:pPr>
            <a:endParaRPr lang="en-US" sz="1800" b="1" dirty="0"/>
          </a:p>
          <a:p>
            <a:pPr marL="228600" lvl="1" algn="just">
              <a:spcBef>
                <a:spcPts val="1000"/>
              </a:spcBef>
              <a:buFont typeface="Courier New" panose="02070309020205020404" pitchFamily="49" charset="0"/>
              <a:buChar char="o"/>
            </a:pPr>
            <a:endParaRPr lang="en-US" sz="1800" b="1" dirty="0"/>
          </a:p>
          <a:p>
            <a:pPr marL="228600" lvl="1" algn="just">
              <a:spcBef>
                <a:spcPts val="1000"/>
              </a:spcBef>
              <a:buFont typeface="Courier New" panose="02070309020205020404" pitchFamily="49" charset="0"/>
              <a:buChar char="o"/>
            </a:pPr>
            <a:endParaRPr lang="en-US" sz="1800" b="1" dirty="0"/>
          </a:p>
          <a:p>
            <a:pPr marL="228600" lvl="1" algn="just">
              <a:spcBef>
                <a:spcPts val="1000"/>
              </a:spcBef>
              <a:buFont typeface="Courier New" panose="02070309020205020404" pitchFamily="49" charset="0"/>
              <a:buChar char="o"/>
            </a:pPr>
            <a:r>
              <a:rPr lang="en-US" sz="1800" b="1" dirty="0"/>
              <a:t>Audio File</a:t>
            </a:r>
          </a:p>
          <a:p>
            <a:pPr marL="228600" lvl="1" algn="just">
              <a:spcBef>
                <a:spcPts val="1000"/>
              </a:spcBef>
              <a:buFont typeface="Courier New" panose="02070309020205020404" pitchFamily="49" charset="0"/>
              <a:buChar char="o"/>
            </a:pPr>
            <a:endParaRPr lang="en-US" sz="1800" b="1" dirty="0"/>
          </a:p>
          <a:p>
            <a:pPr marL="228600" lvl="1" algn="just">
              <a:spcBef>
                <a:spcPts val="1000"/>
              </a:spcBef>
              <a:buFont typeface="Courier New" panose="02070309020205020404" pitchFamily="49" charset="0"/>
              <a:buChar char="o"/>
            </a:pPr>
            <a:endParaRPr lang="en-US" sz="1800" b="1" dirty="0"/>
          </a:p>
          <a:p>
            <a:pPr marL="228600" lvl="1" algn="just">
              <a:spcBef>
                <a:spcPts val="1000"/>
              </a:spcBef>
              <a:buFont typeface="Courier New" panose="02070309020205020404" pitchFamily="49" charset="0"/>
              <a:buChar char="o"/>
            </a:pPr>
            <a:r>
              <a:rPr lang="en-US" sz="1800" b="1" dirty="0"/>
              <a:t>Video File</a:t>
            </a:r>
          </a:p>
          <a:p>
            <a:pPr marL="742950" lvl="2" indent="-285750" algn="just">
              <a:spcBef>
                <a:spcPts val="1000"/>
              </a:spcBef>
              <a:buFont typeface="Wingdings" panose="05000000000000000000" pitchFamily="2" charset="2"/>
              <a:buChar char="ü"/>
            </a:pPr>
            <a:r>
              <a:rPr lang="en-US" sz="1800" dirty="0"/>
              <a:t>Combination of Image and Audio file detection shall be used to detect data in video files</a:t>
            </a:r>
          </a:p>
          <a:p>
            <a:pPr marL="0" lvl="1" indent="0" algn="just">
              <a:spcBef>
                <a:spcPts val="1000"/>
              </a:spcBef>
              <a:buNone/>
            </a:pPr>
            <a:endParaRPr lang="en-US" sz="1800" b="1" i="1" dirty="0">
              <a:solidFill>
                <a:schemeClr val="accent1">
                  <a:lumMod val="50000"/>
                </a:schemeClr>
              </a:solidFill>
              <a:effectLst>
                <a:outerShdw blurRad="38100" dist="38100" dir="2700000" algn="tl">
                  <a:srgbClr val="000000">
                    <a:alpha val="43137"/>
                  </a:srgbClr>
                </a:outerShdw>
              </a:effectLst>
            </a:endParaRPr>
          </a:p>
        </p:txBody>
      </p:sp>
      <p:graphicFrame>
        <p:nvGraphicFramePr>
          <p:cNvPr id="3" name="Table 4">
            <a:extLst>
              <a:ext uri="{FF2B5EF4-FFF2-40B4-BE49-F238E27FC236}">
                <a16:creationId xmlns:a16="http://schemas.microsoft.com/office/drawing/2014/main" id="{88E1B5EE-FA25-4E4B-98A6-BBA89D28D3DF}"/>
              </a:ext>
            </a:extLst>
          </p:cNvPr>
          <p:cNvGraphicFramePr>
            <a:graphicFrameLocks noGrp="1"/>
          </p:cNvGraphicFramePr>
          <p:nvPr>
            <p:extLst>
              <p:ext uri="{D42A27DB-BD31-4B8C-83A1-F6EECF244321}">
                <p14:modId xmlns:p14="http://schemas.microsoft.com/office/powerpoint/2010/main" val="1211633699"/>
              </p:ext>
            </p:extLst>
          </p:nvPr>
        </p:nvGraphicFramePr>
        <p:xfrm>
          <a:off x="945977" y="981970"/>
          <a:ext cx="10300044" cy="649122"/>
        </p:xfrm>
        <a:graphic>
          <a:graphicData uri="http://schemas.openxmlformats.org/drawingml/2006/table">
            <a:tbl>
              <a:tblPr firstRow="1" bandRow="1">
                <a:tableStyleId>{5C22544A-7EE6-4342-B048-85BDC9FD1C3A}</a:tableStyleId>
              </a:tblPr>
              <a:tblGrid>
                <a:gridCol w="5150022">
                  <a:extLst>
                    <a:ext uri="{9D8B030D-6E8A-4147-A177-3AD203B41FA5}">
                      <a16:colId xmlns:a16="http://schemas.microsoft.com/office/drawing/2014/main" val="1255552639"/>
                    </a:ext>
                  </a:extLst>
                </a:gridCol>
                <a:gridCol w="5150022">
                  <a:extLst>
                    <a:ext uri="{9D8B030D-6E8A-4147-A177-3AD203B41FA5}">
                      <a16:colId xmlns:a16="http://schemas.microsoft.com/office/drawing/2014/main" val="910601563"/>
                    </a:ext>
                  </a:extLst>
                </a:gridCol>
              </a:tblGrid>
              <a:tr h="649122">
                <a:tc>
                  <a:txBody>
                    <a:bodyPr/>
                    <a:lstStyle/>
                    <a:p>
                      <a:pPr marL="0" lvl="1" indent="0" algn="ctr">
                        <a:spcBef>
                          <a:spcPts val="1000"/>
                        </a:spcBef>
                        <a:buFont typeface="Courier New" panose="02070309020205020404" pitchFamily="49" charset="0"/>
                        <a:buNone/>
                      </a:pPr>
                      <a:r>
                        <a:rPr lang="en-US" sz="1800" i="1" dirty="0"/>
                        <a:t>Modifications are done based on Character Positions</a:t>
                      </a:r>
                      <a:endParaRPr lang="en-US" sz="1800" b="1" i="1" dirty="0"/>
                    </a:p>
                  </a:txBody>
                  <a:tcPr/>
                </a:tc>
                <a:tc>
                  <a:txBody>
                    <a:bodyPr/>
                    <a:lstStyle/>
                    <a:p>
                      <a:pPr algn="ctr"/>
                      <a:r>
                        <a:rPr lang="en-GB" i="1" dirty="0"/>
                        <a:t>Observe the text patterns, disturbances, language used, blank spaces etc to detect</a:t>
                      </a:r>
                    </a:p>
                  </a:txBody>
                  <a:tcPr>
                    <a:solidFill>
                      <a:schemeClr val="accent2"/>
                    </a:solidFill>
                  </a:tcPr>
                </a:tc>
                <a:extLst>
                  <a:ext uri="{0D108BD9-81ED-4DB2-BD59-A6C34878D82A}">
                    <a16:rowId xmlns:a16="http://schemas.microsoft.com/office/drawing/2014/main" val="3704929558"/>
                  </a:ext>
                </a:extLst>
              </a:tr>
            </a:tbl>
          </a:graphicData>
        </a:graphic>
      </p:graphicFrame>
      <p:graphicFrame>
        <p:nvGraphicFramePr>
          <p:cNvPr id="6" name="Table 4">
            <a:extLst>
              <a:ext uri="{FF2B5EF4-FFF2-40B4-BE49-F238E27FC236}">
                <a16:creationId xmlns:a16="http://schemas.microsoft.com/office/drawing/2014/main" id="{2CE6E9F5-66F9-4A50-B701-9D860C140FD2}"/>
              </a:ext>
            </a:extLst>
          </p:cNvPr>
          <p:cNvGraphicFramePr>
            <a:graphicFrameLocks noGrp="1"/>
          </p:cNvGraphicFramePr>
          <p:nvPr>
            <p:extLst>
              <p:ext uri="{D42A27DB-BD31-4B8C-83A1-F6EECF244321}">
                <p14:modId xmlns:p14="http://schemas.microsoft.com/office/powerpoint/2010/main" val="177612453"/>
              </p:ext>
            </p:extLst>
          </p:nvPr>
        </p:nvGraphicFramePr>
        <p:xfrm>
          <a:off x="945977" y="2364821"/>
          <a:ext cx="10300044" cy="649122"/>
        </p:xfrm>
        <a:graphic>
          <a:graphicData uri="http://schemas.openxmlformats.org/drawingml/2006/table">
            <a:tbl>
              <a:tblPr firstRow="1" bandRow="1">
                <a:tableStyleId>{5C22544A-7EE6-4342-B048-85BDC9FD1C3A}</a:tableStyleId>
              </a:tblPr>
              <a:tblGrid>
                <a:gridCol w="5150022">
                  <a:extLst>
                    <a:ext uri="{9D8B030D-6E8A-4147-A177-3AD203B41FA5}">
                      <a16:colId xmlns:a16="http://schemas.microsoft.com/office/drawing/2014/main" val="1255552639"/>
                    </a:ext>
                  </a:extLst>
                </a:gridCol>
                <a:gridCol w="5150022">
                  <a:extLst>
                    <a:ext uri="{9D8B030D-6E8A-4147-A177-3AD203B41FA5}">
                      <a16:colId xmlns:a16="http://schemas.microsoft.com/office/drawing/2014/main" val="910601563"/>
                    </a:ext>
                  </a:extLst>
                </a:gridCol>
              </a:tblGrid>
              <a:tr h="649122">
                <a:tc>
                  <a:txBody>
                    <a:bodyPr/>
                    <a:lstStyle/>
                    <a:p>
                      <a:pPr marL="0" lvl="1" indent="0" algn="ctr" defTabSz="914400" rtl="0" eaLnBrk="1" latinLnBrk="0" hangingPunct="1">
                        <a:spcBef>
                          <a:spcPts val="1000"/>
                        </a:spcBef>
                        <a:buFont typeface="Courier New" panose="02070309020205020404" pitchFamily="49" charset="0"/>
                        <a:buNone/>
                      </a:pPr>
                      <a:r>
                        <a:rPr lang="en-GB" i="1" dirty="0"/>
                        <a:t>Observe the Size, file format, timestamp modification, colour palette. </a:t>
                      </a:r>
                      <a:endParaRPr lang="en-US" sz="1800" b="1" i="1" kern="1200" dirty="0">
                        <a:solidFill>
                          <a:schemeClr val="lt1"/>
                        </a:solidFill>
                        <a:latin typeface="+mn-lt"/>
                        <a:ea typeface="+mn-ea"/>
                        <a:cs typeface="+mn-cs"/>
                      </a:endParaRPr>
                    </a:p>
                  </a:txBody>
                  <a:tcPr>
                    <a:solidFill>
                      <a:schemeClr val="accent2"/>
                    </a:solidFill>
                  </a:tcPr>
                </a:tc>
                <a:tc>
                  <a:txBody>
                    <a:bodyPr/>
                    <a:lstStyle/>
                    <a:p>
                      <a:pPr algn="ctr"/>
                      <a:r>
                        <a:rPr lang="en-GB" i="1" dirty="0"/>
                        <a:t>Statistical Analysis method could be used for scanning images</a:t>
                      </a:r>
                    </a:p>
                  </a:txBody>
                  <a:tcPr>
                    <a:solidFill>
                      <a:schemeClr val="accent2"/>
                    </a:solidFill>
                  </a:tcPr>
                </a:tc>
                <a:extLst>
                  <a:ext uri="{0D108BD9-81ED-4DB2-BD59-A6C34878D82A}">
                    <a16:rowId xmlns:a16="http://schemas.microsoft.com/office/drawing/2014/main" val="3704929558"/>
                  </a:ext>
                </a:extLst>
              </a:tr>
            </a:tbl>
          </a:graphicData>
        </a:graphic>
      </p:graphicFrame>
      <p:graphicFrame>
        <p:nvGraphicFramePr>
          <p:cNvPr id="7" name="Table 4">
            <a:extLst>
              <a:ext uri="{FF2B5EF4-FFF2-40B4-BE49-F238E27FC236}">
                <a16:creationId xmlns:a16="http://schemas.microsoft.com/office/drawing/2014/main" id="{0D9F9DD8-69E8-4F82-BFD0-B772F93DECC0}"/>
              </a:ext>
            </a:extLst>
          </p:cNvPr>
          <p:cNvGraphicFramePr>
            <a:graphicFrameLocks noGrp="1"/>
          </p:cNvGraphicFramePr>
          <p:nvPr>
            <p:extLst>
              <p:ext uri="{D42A27DB-BD31-4B8C-83A1-F6EECF244321}">
                <p14:modId xmlns:p14="http://schemas.microsoft.com/office/powerpoint/2010/main" val="1032314705"/>
              </p:ext>
            </p:extLst>
          </p:nvPr>
        </p:nvGraphicFramePr>
        <p:xfrm>
          <a:off x="945977" y="3637687"/>
          <a:ext cx="10300044" cy="649122"/>
        </p:xfrm>
        <a:graphic>
          <a:graphicData uri="http://schemas.openxmlformats.org/drawingml/2006/table">
            <a:tbl>
              <a:tblPr firstRow="1" bandRow="1">
                <a:tableStyleId>{5C22544A-7EE6-4342-B048-85BDC9FD1C3A}</a:tableStyleId>
              </a:tblPr>
              <a:tblGrid>
                <a:gridCol w="5150022">
                  <a:extLst>
                    <a:ext uri="{9D8B030D-6E8A-4147-A177-3AD203B41FA5}">
                      <a16:colId xmlns:a16="http://schemas.microsoft.com/office/drawing/2014/main" val="1255552639"/>
                    </a:ext>
                  </a:extLst>
                </a:gridCol>
                <a:gridCol w="5150022">
                  <a:extLst>
                    <a:ext uri="{9D8B030D-6E8A-4147-A177-3AD203B41FA5}">
                      <a16:colId xmlns:a16="http://schemas.microsoft.com/office/drawing/2014/main" val="910601563"/>
                    </a:ext>
                  </a:extLst>
                </a:gridCol>
              </a:tblGrid>
              <a:tr h="649122">
                <a:tc>
                  <a:txBody>
                    <a:bodyPr/>
                    <a:lstStyle/>
                    <a:p>
                      <a:pPr marL="0" lvl="1" indent="0" algn="ctr" defTabSz="914400" rtl="0" eaLnBrk="1" latinLnBrk="0" hangingPunct="1">
                        <a:spcBef>
                          <a:spcPts val="1000"/>
                        </a:spcBef>
                        <a:buFont typeface="Courier New" panose="02070309020205020404" pitchFamily="49" charset="0"/>
                        <a:buNone/>
                      </a:pPr>
                      <a:r>
                        <a:rPr lang="en-GB" i="1" dirty="0"/>
                        <a:t>Modifications are done based on LSB. Detect data existence based on Odd distortions/ Patterns</a:t>
                      </a:r>
                      <a:endParaRPr lang="en-US" sz="1800" b="1" i="1" kern="1200" dirty="0">
                        <a:solidFill>
                          <a:schemeClr val="lt1"/>
                        </a:solidFill>
                        <a:latin typeface="+mn-lt"/>
                        <a:ea typeface="+mn-ea"/>
                        <a:cs typeface="+mn-cs"/>
                      </a:endParaRPr>
                    </a:p>
                  </a:txBody>
                  <a:tcPr>
                    <a:solidFill>
                      <a:schemeClr val="accent1"/>
                    </a:solidFill>
                  </a:tcPr>
                </a:tc>
                <a:tc>
                  <a:txBody>
                    <a:bodyPr/>
                    <a:lstStyle/>
                    <a:p>
                      <a:pPr algn="ctr"/>
                      <a:r>
                        <a:rPr lang="en-GB" i="1" dirty="0"/>
                        <a:t>Statistical Analysis method could be used for audio files. Scan inaudible frequencies. </a:t>
                      </a:r>
                    </a:p>
                  </a:txBody>
                  <a:tcPr>
                    <a:solidFill>
                      <a:schemeClr val="accent2"/>
                    </a:solidFill>
                  </a:tcPr>
                </a:tc>
                <a:extLst>
                  <a:ext uri="{0D108BD9-81ED-4DB2-BD59-A6C34878D82A}">
                    <a16:rowId xmlns:a16="http://schemas.microsoft.com/office/drawing/2014/main" val="3704929558"/>
                  </a:ext>
                </a:extLst>
              </a:tr>
            </a:tbl>
          </a:graphicData>
        </a:graphic>
      </p:graphicFrame>
    </p:spTree>
    <p:extLst>
      <p:ext uri="{BB962C8B-B14F-4D97-AF65-F5344CB8AC3E}">
        <p14:creationId xmlns:p14="http://schemas.microsoft.com/office/powerpoint/2010/main" val="313724819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9053689" cy="583660"/>
          </a:xfrm>
        </p:spPr>
        <p:txBody>
          <a:bodyPr>
            <a:normAutofit/>
          </a:bodyPr>
          <a:lstStyle/>
          <a:p>
            <a:r>
              <a:rPr lang="en-US" sz="3200" dirty="0"/>
              <a:t>Clearing Logs</a:t>
            </a:r>
            <a:endParaRPr lang="en-GB" sz="3200" dirty="0"/>
          </a:p>
        </p:txBody>
      </p:sp>
      <p:graphicFrame>
        <p:nvGraphicFramePr>
          <p:cNvPr id="3" name="Content Placeholder 2">
            <a:extLst>
              <a:ext uri="{FF2B5EF4-FFF2-40B4-BE49-F238E27FC236}">
                <a16:creationId xmlns:a16="http://schemas.microsoft.com/office/drawing/2014/main" id="{65874DF3-7FE5-4CD8-814E-0C689CFBD586}"/>
              </a:ext>
            </a:extLst>
          </p:cNvPr>
          <p:cNvGraphicFramePr>
            <a:graphicFrameLocks noGrp="1"/>
          </p:cNvGraphicFramePr>
          <p:nvPr>
            <p:ph idx="1"/>
            <p:extLst>
              <p:ext uri="{D42A27DB-BD31-4B8C-83A1-F6EECF244321}">
                <p14:modId xmlns:p14="http://schemas.microsoft.com/office/powerpoint/2010/main" val="3344893703"/>
              </p:ext>
            </p:extLst>
          </p:nvPr>
        </p:nvGraphicFramePr>
        <p:xfrm>
          <a:off x="7698259" y="966479"/>
          <a:ext cx="4405256" cy="458895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Content Placeholder 2">
            <a:extLst>
              <a:ext uri="{FF2B5EF4-FFF2-40B4-BE49-F238E27FC236}">
                <a16:creationId xmlns:a16="http://schemas.microsoft.com/office/drawing/2014/main" id="{3C94E820-B50F-4D97-AB22-28102B340CB6}"/>
              </a:ext>
            </a:extLst>
          </p:cNvPr>
          <p:cNvSpPr txBox="1">
            <a:spLocks/>
          </p:cNvSpPr>
          <p:nvPr/>
        </p:nvSpPr>
        <p:spPr>
          <a:xfrm>
            <a:off x="88485" y="694872"/>
            <a:ext cx="12015029" cy="4860565"/>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lvl="1" algn="just">
              <a:spcBef>
                <a:spcPts val="1000"/>
              </a:spcBef>
              <a:buFont typeface="Courier New" panose="02070309020205020404" pitchFamily="49" charset="0"/>
              <a:buChar char="o"/>
            </a:pPr>
            <a:r>
              <a:rPr lang="en-US" sz="1800" b="1" dirty="0">
                <a:solidFill>
                  <a:srgbClr val="333333"/>
                </a:solidFill>
                <a:latin typeface="Calibri"/>
                <a:ea typeface="Source Sans Pro"/>
                <a:cs typeface="Calibri"/>
              </a:rPr>
              <a:t>Disables Auditing features</a:t>
            </a:r>
          </a:p>
          <a:p>
            <a:pPr marL="228600" lvl="1" algn="just">
              <a:spcBef>
                <a:spcPts val="1000"/>
              </a:spcBef>
              <a:buFont typeface="Courier New" panose="02070309020205020404" pitchFamily="49" charset="0"/>
              <a:buChar char="o"/>
            </a:pPr>
            <a:r>
              <a:rPr lang="en-US" sz="1800" b="1" dirty="0">
                <a:solidFill>
                  <a:srgbClr val="333333"/>
                </a:solidFill>
                <a:latin typeface="Calibri"/>
                <a:ea typeface="Source Sans Pro"/>
                <a:cs typeface="Calibri"/>
              </a:rPr>
              <a:t>Clear or delete the system log entries</a:t>
            </a:r>
          </a:p>
          <a:p>
            <a:pPr marL="228600" lvl="1" algn="just">
              <a:spcBef>
                <a:spcPts val="1000"/>
              </a:spcBef>
              <a:buFont typeface="Courier New" panose="02070309020205020404" pitchFamily="49" charset="0"/>
              <a:buChar char="o"/>
            </a:pPr>
            <a:r>
              <a:rPr lang="en-US" sz="1800" b="1" dirty="0">
                <a:solidFill>
                  <a:srgbClr val="333333"/>
                </a:solidFill>
                <a:latin typeface="Calibri"/>
                <a:ea typeface="Source Sans Pro"/>
                <a:cs typeface="Calibri"/>
              </a:rPr>
              <a:t>Clear Event Logs Manually</a:t>
            </a:r>
          </a:p>
          <a:p>
            <a:pPr marL="228600" lvl="1" algn="just">
              <a:spcBef>
                <a:spcPts val="1000"/>
              </a:spcBef>
              <a:buFont typeface="Courier New" panose="02070309020205020404" pitchFamily="49" charset="0"/>
              <a:buChar char="o"/>
            </a:pPr>
            <a:r>
              <a:rPr lang="en-US" sz="1800" b="1" dirty="0">
                <a:solidFill>
                  <a:srgbClr val="333333"/>
                </a:solidFill>
                <a:latin typeface="Calibri"/>
                <a:ea typeface="Source Sans Pro"/>
                <a:cs typeface="Calibri"/>
              </a:rPr>
              <a:t>Delete the MRU, cookies, cache </a:t>
            </a:r>
            <a:r>
              <a:rPr lang="en-US" sz="1800" b="1" dirty="0" err="1">
                <a:solidFill>
                  <a:srgbClr val="333333"/>
                </a:solidFill>
                <a:latin typeface="Calibri"/>
                <a:ea typeface="Source Sans Pro"/>
                <a:cs typeface="Calibri"/>
              </a:rPr>
              <a:t>etc</a:t>
            </a:r>
            <a:endParaRPr lang="en-US" sz="1800" b="1" dirty="0">
              <a:solidFill>
                <a:srgbClr val="333333"/>
              </a:solidFill>
              <a:latin typeface="Calibri"/>
              <a:ea typeface="Source Sans Pro"/>
              <a:cs typeface="Calibri"/>
            </a:endParaRPr>
          </a:p>
          <a:p>
            <a:pPr marL="228600" lvl="1" algn="just">
              <a:spcBef>
                <a:spcPts val="1000"/>
              </a:spcBef>
              <a:buFont typeface="Courier New" panose="02070309020205020404" pitchFamily="49" charset="0"/>
              <a:buChar char="o"/>
            </a:pPr>
            <a:r>
              <a:rPr lang="en-US" sz="1800" b="1" dirty="0">
                <a:solidFill>
                  <a:srgbClr val="333333"/>
                </a:solidFill>
                <a:latin typeface="Calibri"/>
                <a:ea typeface="Source Sans Pro"/>
                <a:cs typeface="Calibri"/>
              </a:rPr>
              <a:t>Turnoff Autocomplete</a:t>
            </a:r>
          </a:p>
          <a:p>
            <a:pPr marL="228600" lvl="1" algn="just">
              <a:spcBef>
                <a:spcPts val="1000"/>
              </a:spcBef>
              <a:buFont typeface="Courier New" panose="02070309020205020404" pitchFamily="49" charset="0"/>
              <a:buChar char="o"/>
            </a:pPr>
            <a:r>
              <a:rPr lang="en-US" sz="1800" b="1" dirty="0">
                <a:solidFill>
                  <a:srgbClr val="333333"/>
                </a:solidFill>
                <a:latin typeface="Calibri"/>
                <a:ea typeface="Source Sans Pro"/>
                <a:cs typeface="Calibri"/>
              </a:rPr>
              <a:t>Clear Toolbar data from browsers</a:t>
            </a:r>
          </a:p>
          <a:p>
            <a:pPr marL="228600" lvl="1" algn="just">
              <a:spcBef>
                <a:spcPts val="1000"/>
              </a:spcBef>
              <a:buFont typeface="Courier New" panose="02070309020205020404" pitchFamily="49" charset="0"/>
              <a:buChar char="o"/>
            </a:pPr>
            <a:r>
              <a:rPr lang="en-US" sz="1800" b="1" dirty="0">
                <a:solidFill>
                  <a:srgbClr val="333333"/>
                </a:solidFill>
                <a:latin typeface="Calibri"/>
                <a:ea typeface="Source Sans Pro"/>
                <a:cs typeface="Calibri"/>
              </a:rPr>
              <a:t>Clear the Bash History</a:t>
            </a:r>
          </a:p>
          <a:p>
            <a:pPr marL="228600" lvl="1" algn="just">
              <a:spcBef>
                <a:spcPts val="1000"/>
              </a:spcBef>
              <a:buFont typeface="Courier New" panose="02070309020205020404" pitchFamily="49" charset="0"/>
              <a:buChar char="o"/>
            </a:pPr>
            <a:r>
              <a:rPr lang="en-US" sz="1800" b="1" dirty="0">
                <a:solidFill>
                  <a:srgbClr val="333333"/>
                </a:solidFill>
                <a:latin typeface="Calibri"/>
                <a:ea typeface="Source Sans Pro"/>
                <a:cs typeface="Calibri"/>
              </a:rPr>
              <a:t>Use Reverse HTTP Shells</a:t>
            </a:r>
          </a:p>
          <a:p>
            <a:pPr marL="228600" lvl="1" algn="just">
              <a:spcBef>
                <a:spcPts val="1000"/>
              </a:spcBef>
              <a:buFont typeface="Courier New" panose="02070309020205020404" pitchFamily="49" charset="0"/>
              <a:buChar char="o"/>
            </a:pPr>
            <a:r>
              <a:rPr lang="en-US" sz="1800" b="1" dirty="0">
                <a:solidFill>
                  <a:srgbClr val="333333"/>
                </a:solidFill>
                <a:latin typeface="Calibri"/>
                <a:ea typeface="Source Sans Pro"/>
                <a:cs typeface="Calibri"/>
              </a:rPr>
              <a:t>Use Reverse ICMP Tunnels</a:t>
            </a:r>
          </a:p>
          <a:p>
            <a:pPr marL="228600" lvl="1" algn="just">
              <a:spcBef>
                <a:spcPts val="1000"/>
              </a:spcBef>
              <a:buFont typeface="Courier New" panose="02070309020205020404" pitchFamily="49" charset="0"/>
              <a:buChar char="o"/>
            </a:pPr>
            <a:r>
              <a:rPr lang="en-US" sz="1800" b="1" dirty="0">
                <a:solidFill>
                  <a:srgbClr val="333333"/>
                </a:solidFill>
                <a:latin typeface="Calibri"/>
                <a:ea typeface="Source Sans Pro"/>
                <a:cs typeface="Calibri"/>
              </a:rPr>
              <a:t>Use DNS Tunneling</a:t>
            </a:r>
          </a:p>
          <a:p>
            <a:pPr marL="228600" lvl="1" algn="just">
              <a:spcBef>
                <a:spcPts val="1000"/>
              </a:spcBef>
              <a:buFont typeface="Courier New" panose="02070309020205020404" pitchFamily="49" charset="0"/>
              <a:buChar char="o"/>
            </a:pPr>
            <a:r>
              <a:rPr lang="en-US" sz="1800" b="1" dirty="0">
                <a:solidFill>
                  <a:srgbClr val="333333"/>
                </a:solidFill>
                <a:latin typeface="Calibri"/>
                <a:ea typeface="Source Sans Pro"/>
                <a:cs typeface="Calibri"/>
              </a:rPr>
              <a:t>Use TCP Parameters</a:t>
            </a:r>
          </a:p>
          <a:p>
            <a:pPr marL="228600" lvl="1" algn="just">
              <a:spcBef>
                <a:spcPts val="1000"/>
              </a:spcBef>
              <a:buFont typeface="Courier New" panose="02070309020205020404" pitchFamily="49" charset="0"/>
              <a:buChar char="o"/>
            </a:pPr>
            <a:endParaRPr lang="en-US" sz="1800" dirty="0"/>
          </a:p>
        </p:txBody>
      </p:sp>
      <p:pic>
        <p:nvPicPr>
          <p:cNvPr id="9" name="Picture 8" descr="Text&#10;&#10;Description automatically generated">
            <a:extLst>
              <a:ext uri="{FF2B5EF4-FFF2-40B4-BE49-F238E27FC236}">
                <a16:creationId xmlns:a16="http://schemas.microsoft.com/office/drawing/2014/main" id="{D18C795B-36B7-4400-9F5D-63034AF4413A}"/>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4031971" y="385953"/>
            <a:ext cx="4916080" cy="2541493"/>
          </a:xfrm>
          <a:prstGeom prst="rect">
            <a:avLst/>
          </a:prstGeom>
        </p:spPr>
      </p:pic>
      <p:pic>
        <p:nvPicPr>
          <p:cNvPr id="10" name="Picture 9" descr="Graphical user interface, text, application&#10;&#10;Description automatically generated">
            <a:extLst>
              <a:ext uri="{FF2B5EF4-FFF2-40B4-BE49-F238E27FC236}">
                <a16:creationId xmlns:a16="http://schemas.microsoft.com/office/drawing/2014/main" id="{1DBCA97F-13B7-4080-87DB-D0EC432ECF8A}"/>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3352349" y="3437121"/>
            <a:ext cx="4258962" cy="2118315"/>
          </a:xfrm>
          <a:prstGeom prst="rect">
            <a:avLst/>
          </a:prstGeom>
        </p:spPr>
      </p:pic>
    </p:spTree>
    <p:extLst>
      <p:ext uri="{BB962C8B-B14F-4D97-AF65-F5344CB8AC3E}">
        <p14:creationId xmlns:p14="http://schemas.microsoft.com/office/powerpoint/2010/main" val="30697252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9053689" cy="583660"/>
          </a:xfrm>
        </p:spPr>
        <p:txBody>
          <a:bodyPr>
            <a:normAutofit/>
          </a:bodyPr>
          <a:lstStyle/>
          <a:p>
            <a:r>
              <a:rPr lang="en-US" sz="3200" dirty="0"/>
              <a:t>Clearing Logs</a:t>
            </a:r>
            <a:endParaRPr lang="en-GB" sz="3200" dirty="0"/>
          </a:p>
        </p:txBody>
      </p:sp>
      <p:sp>
        <p:nvSpPr>
          <p:cNvPr id="6" name="Content Placeholder 2">
            <a:extLst>
              <a:ext uri="{FF2B5EF4-FFF2-40B4-BE49-F238E27FC236}">
                <a16:creationId xmlns:a16="http://schemas.microsoft.com/office/drawing/2014/main" id="{3C94E820-B50F-4D97-AB22-28102B340CB6}"/>
              </a:ext>
            </a:extLst>
          </p:cNvPr>
          <p:cNvSpPr txBox="1">
            <a:spLocks/>
          </p:cNvSpPr>
          <p:nvPr/>
        </p:nvSpPr>
        <p:spPr>
          <a:xfrm>
            <a:off x="88485" y="694872"/>
            <a:ext cx="12015029" cy="4860565"/>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lvl="1" algn="just">
              <a:spcBef>
                <a:spcPts val="1000"/>
              </a:spcBef>
              <a:buFont typeface="Courier New" panose="02070309020205020404" pitchFamily="49" charset="0"/>
              <a:buChar char="o"/>
            </a:pPr>
            <a:r>
              <a:rPr lang="en-US" sz="1800" b="1" dirty="0">
                <a:solidFill>
                  <a:srgbClr val="333333"/>
                </a:solidFill>
                <a:latin typeface="Calibri"/>
                <a:ea typeface="Source Sans Pro"/>
                <a:cs typeface="Calibri"/>
              </a:rPr>
              <a:t>Disables Auditing features</a:t>
            </a:r>
          </a:p>
          <a:p>
            <a:pPr marL="228600" lvl="1" algn="just">
              <a:spcBef>
                <a:spcPts val="1000"/>
              </a:spcBef>
              <a:buFont typeface="Courier New" panose="02070309020205020404" pitchFamily="49" charset="0"/>
              <a:buChar char="o"/>
            </a:pPr>
            <a:r>
              <a:rPr lang="en-US" sz="1800" b="1" dirty="0">
                <a:solidFill>
                  <a:srgbClr val="333333"/>
                </a:solidFill>
                <a:latin typeface="Calibri"/>
                <a:ea typeface="Source Sans Pro"/>
                <a:cs typeface="Calibri"/>
              </a:rPr>
              <a:t>Clear or delete the system log entries</a:t>
            </a:r>
          </a:p>
          <a:p>
            <a:pPr marL="228600" lvl="1" algn="just">
              <a:spcBef>
                <a:spcPts val="1000"/>
              </a:spcBef>
              <a:buFont typeface="Courier New" panose="02070309020205020404" pitchFamily="49" charset="0"/>
              <a:buChar char="o"/>
            </a:pPr>
            <a:r>
              <a:rPr lang="en-US" sz="1800" b="1" dirty="0">
                <a:solidFill>
                  <a:srgbClr val="333333"/>
                </a:solidFill>
                <a:latin typeface="Calibri"/>
                <a:ea typeface="Source Sans Pro"/>
                <a:cs typeface="Calibri"/>
              </a:rPr>
              <a:t>Clear Event Logs Manually</a:t>
            </a:r>
          </a:p>
          <a:p>
            <a:pPr marL="228600" lvl="1" algn="just">
              <a:spcBef>
                <a:spcPts val="1000"/>
              </a:spcBef>
              <a:buFont typeface="Courier New" panose="02070309020205020404" pitchFamily="49" charset="0"/>
              <a:buChar char="o"/>
            </a:pPr>
            <a:r>
              <a:rPr lang="en-US" sz="1800" b="1" dirty="0">
                <a:solidFill>
                  <a:srgbClr val="333333"/>
                </a:solidFill>
                <a:latin typeface="Calibri"/>
                <a:ea typeface="Source Sans Pro"/>
                <a:cs typeface="Calibri"/>
              </a:rPr>
              <a:t>Delete the MRU, cookies, cache </a:t>
            </a:r>
            <a:r>
              <a:rPr lang="en-US" sz="1800" b="1" dirty="0" err="1">
                <a:solidFill>
                  <a:srgbClr val="333333"/>
                </a:solidFill>
                <a:latin typeface="Calibri"/>
                <a:ea typeface="Source Sans Pro"/>
                <a:cs typeface="Calibri"/>
              </a:rPr>
              <a:t>etc</a:t>
            </a:r>
            <a:endParaRPr lang="en-US" sz="1800" b="1" dirty="0">
              <a:solidFill>
                <a:srgbClr val="333333"/>
              </a:solidFill>
              <a:latin typeface="Calibri"/>
              <a:ea typeface="Source Sans Pro"/>
              <a:cs typeface="Calibri"/>
            </a:endParaRPr>
          </a:p>
          <a:p>
            <a:pPr marL="228600" lvl="1" algn="just">
              <a:spcBef>
                <a:spcPts val="1000"/>
              </a:spcBef>
              <a:buFont typeface="Courier New" panose="02070309020205020404" pitchFamily="49" charset="0"/>
              <a:buChar char="o"/>
            </a:pPr>
            <a:r>
              <a:rPr lang="en-US" sz="1800" b="1" dirty="0">
                <a:solidFill>
                  <a:srgbClr val="333333"/>
                </a:solidFill>
                <a:latin typeface="Calibri"/>
                <a:ea typeface="Source Sans Pro"/>
                <a:cs typeface="Calibri"/>
              </a:rPr>
              <a:t>Turnoff Autocomplete</a:t>
            </a:r>
          </a:p>
          <a:p>
            <a:pPr marL="228600" lvl="1" algn="just">
              <a:spcBef>
                <a:spcPts val="1000"/>
              </a:spcBef>
              <a:buFont typeface="Courier New" panose="02070309020205020404" pitchFamily="49" charset="0"/>
              <a:buChar char="o"/>
            </a:pPr>
            <a:r>
              <a:rPr lang="en-US" sz="1800" b="1" dirty="0">
                <a:solidFill>
                  <a:srgbClr val="333333"/>
                </a:solidFill>
                <a:latin typeface="Calibri"/>
                <a:ea typeface="Source Sans Pro"/>
                <a:cs typeface="Calibri"/>
              </a:rPr>
              <a:t>Clear Toolbar data from browsers</a:t>
            </a:r>
          </a:p>
          <a:p>
            <a:pPr marL="228600" lvl="1" algn="just">
              <a:spcBef>
                <a:spcPts val="1000"/>
              </a:spcBef>
              <a:buFont typeface="Courier New" panose="02070309020205020404" pitchFamily="49" charset="0"/>
              <a:buChar char="o"/>
            </a:pPr>
            <a:r>
              <a:rPr lang="en-US" sz="1800" b="1" dirty="0">
                <a:solidFill>
                  <a:srgbClr val="333333"/>
                </a:solidFill>
                <a:latin typeface="Calibri"/>
                <a:ea typeface="Source Sans Pro"/>
                <a:cs typeface="Calibri"/>
              </a:rPr>
              <a:t>Clear the Bash History</a:t>
            </a:r>
          </a:p>
          <a:p>
            <a:pPr marL="228600" lvl="1" algn="just">
              <a:spcBef>
                <a:spcPts val="1000"/>
              </a:spcBef>
              <a:buFont typeface="Courier New" panose="02070309020205020404" pitchFamily="49" charset="0"/>
              <a:buChar char="o"/>
            </a:pPr>
            <a:r>
              <a:rPr lang="en-US" sz="1800" b="1" dirty="0">
                <a:solidFill>
                  <a:srgbClr val="333333"/>
                </a:solidFill>
                <a:latin typeface="Calibri"/>
                <a:ea typeface="Source Sans Pro"/>
                <a:cs typeface="Calibri"/>
              </a:rPr>
              <a:t>Use Reverse HTTP Shells</a:t>
            </a:r>
          </a:p>
          <a:p>
            <a:pPr marL="228600" lvl="1" algn="just">
              <a:spcBef>
                <a:spcPts val="1000"/>
              </a:spcBef>
              <a:buFont typeface="Courier New" panose="02070309020205020404" pitchFamily="49" charset="0"/>
              <a:buChar char="o"/>
            </a:pPr>
            <a:r>
              <a:rPr lang="en-US" sz="1800" b="1" dirty="0">
                <a:solidFill>
                  <a:srgbClr val="333333"/>
                </a:solidFill>
                <a:latin typeface="Calibri"/>
                <a:ea typeface="Source Sans Pro"/>
                <a:cs typeface="Calibri"/>
              </a:rPr>
              <a:t>Use Reverse ICMP Tunnels</a:t>
            </a:r>
          </a:p>
          <a:p>
            <a:pPr marL="228600" lvl="1" algn="just">
              <a:spcBef>
                <a:spcPts val="1000"/>
              </a:spcBef>
              <a:buFont typeface="Courier New" panose="02070309020205020404" pitchFamily="49" charset="0"/>
              <a:buChar char="o"/>
            </a:pPr>
            <a:r>
              <a:rPr lang="en-US" sz="1800" b="1" dirty="0">
                <a:solidFill>
                  <a:srgbClr val="333333"/>
                </a:solidFill>
                <a:latin typeface="Calibri"/>
                <a:ea typeface="Source Sans Pro"/>
                <a:cs typeface="Calibri"/>
              </a:rPr>
              <a:t>Use DNS Tunneling</a:t>
            </a:r>
          </a:p>
          <a:p>
            <a:pPr marL="228600" lvl="1" algn="just">
              <a:spcBef>
                <a:spcPts val="1000"/>
              </a:spcBef>
              <a:buFont typeface="Courier New" panose="02070309020205020404" pitchFamily="49" charset="0"/>
              <a:buChar char="o"/>
            </a:pPr>
            <a:r>
              <a:rPr lang="en-US" sz="1800" b="1" dirty="0">
                <a:solidFill>
                  <a:srgbClr val="333333"/>
                </a:solidFill>
                <a:latin typeface="Calibri"/>
                <a:ea typeface="Source Sans Pro"/>
                <a:cs typeface="Calibri"/>
              </a:rPr>
              <a:t>Use TCP Parameters</a:t>
            </a:r>
          </a:p>
          <a:p>
            <a:pPr marL="228600" lvl="1" algn="just">
              <a:spcBef>
                <a:spcPts val="1000"/>
              </a:spcBef>
              <a:buFont typeface="Courier New" panose="02070309020205020404" pitchFamily="49" charset="0"/>
              <a:buChar char="o"/>
            </a:pPr>
            <a:endParaRPr lang="en-US" sz="1800" dirty="0"/>
          </a:p>
        </p:txBody>
      </p:sp>
      <p:pic>
        <p:nvPicPr>
          <p:cNvPr id="5" name="Picture 4" descr="Graphical user interface, text, application&#10;&#10;Description automatically generated">
            <a:extLst>
              <a:ext uri="{FF2B5EF4-FFF2-40B4-BE49-F238E27FC236}">
                <a16:creationId xmlns:a16="http://schemas.microsoft.com/office/drawing/2014/main" id="{3E7B60B2-2C01-40A4-9950-F2C557C9BD3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486401" y="291831"/>
            <a:ext cx="6501899" cy="5108635"/>
          </a:xfrm>
          <a:prstGeom prst="rect">
            <a:avLst/>
          </a:prstGeom>
        </p:spPr>
      </p:pic>
    </p:spTree>
    <p:extLst>
      <p:ext uri="{BB962C8B-B14F-4D97-AF65-F5344CB8AC3E}">
        <p14:creationId xmlns:p14="http://schemas.microsoft.com/office/powerpoint/2010/main" val="94860314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9053689" cy="583660"/>
          </a:xfrm>
        </p:spPr>
        <p:txBody>
          <a:bodyPr>
            <a:normAutofit/>
          </a:bodyPr>
          <a:lstStyle/>
          <a:p>
            <a:r>
              <a:rPr lang="en-US" sz="3200" dirty="0"/>
              <a:t>Pen Test</a:t>
            </a:r>
            <a:endParaRPr lang="en-GB" sz="3200" dirty="0"/>
          </a:p>
        </p:txBody>
      </p:sp>
      <p:sp>
        <p:nvSpPr>
          <p:cNvPr id="6" name="Content Placeholder 2">
            <a:extLst>
              <a:ext uri="{FF2B5EF4-FFF2-40B4-BE49-F238E27FC236}">
                <a16:creationId xmlns:a16="http://schemas.microsoft.com/office/drawing/2014/main" id="{3C94E820-B50F-4D97-AB22-28102B340CB6}"/>
              </a:ext>
            </a:extLst>
          </p:cNvPr>
          <p:cNvSpPr txBox="1">
            <a:spLocks/>
          </p:cNvSpPr>
          <p:nvPr/>
        </p:nvSpPr>
        <p:spPr>
          <a:xfrm>
            <a:off x="88485" y="694872"/>
            <a:ext cx="12015029" cy="4860565"/>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lvl="1" algn="just">
              <a:spcBef>
                <a:spcPts val="1000"/>
              </a:spcBef>
              <a:buFont typeface="Courier New" panose="02070309020205020404" pitchFamily="49" charset="0"/>
              <a:buChar char="o"/>
            </a:pPr>
            <a:endParaRPr lang="en-US" sz="1800" b="1" dirty="0">
              <a:solidFill>
                <a:srgbClr val="333333"/>
              </a:solidFill>
              <a:latin typeface="Calibri"/>
              <a:cs typeface="Calibri"/>
            </a:endParaRPr>
          </a:p>
        </p:txBody>
      </p:sp>
      <p:graphicFrame>
        <p:nvGraphicFramePr>
          <p:cNvPr id="3" name="Diagram 2">
            <a:extLst>
              <a:ext uri="{FF2B5EF4-FFF2-40B4-BE49-F238E27FC236}">
                <a16:creationId xmlns:a16="http://schemas.microsoft.com/office/drawing/2014/main" id="{59C61C7E-67C1-4114-A90B-DB90F1F3FFCD}"/>
              </a:ext>
            </a:extLst>
          </p:cNvPr>
          <p:cNvGraphicFramePr/>
          <p:nvPr>
            <p:extLst>
              <p:ext uri="{D42A27DB-BD31-4B8C-83A1-F6EECF244321}">
                <p14:modId xmlns:p14="http://schemas.microsoft.com/office/powerpoint/2010/main" val="4057099866"/>
              </p:ext>
            </p:extLst>
          </p:nvPr>
        </p:nvGraphicFramePr>
        <p:xfrm>
          <a:off x="2031999" y="90237"/>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5178996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9053689" cy="583660"/>
          </a:xfrm>
        </p:spPr>
        <p:txBody>
          <a:bodyPr>
            <a:normAutofit/>
          </a:bodyPr>
          <a:lstStyle/>
          <a:p>
            <a:r>
              <a:rPr lang="en-US" sz="3200" dirty="0"/>
              <a:t>Pen Test</a:t>
            </a:r>
            <a:endParaRPr lang="en-GB" sz="3200" dirty="0"/>
          </a:p>
        </p:txBody>
      </p:sp>
      <p:sp>
        <p:nvSpPr>
          <p:cNvPr id="6" name="Content Placeholder 2">
            <a:extLst>
              <a:ext uri="{FF2B5EF4-FFF2-40B4-BE49-F238E27FC236}">
                <a16:creationId xmlns:a16="http://schemas.microsoft.com/office/drawing/2014/main" id="{3C94E820-B50F-4D97-AB22-28102B340CB6}"/>
              </a:ext>
            </a:extLst>
          </p:cNvPr>
          <p:cNvSpPr txBox="1">
            <a:spLocks/>
          </p:cNvSpPr>
          <p:nvPr/>
        </p:nvSpPr>
        <p:spPr>
          <a:xfrm>
            <a:off x="88485" y="694872"/>
            <a:ext cx="12015029" cy="4860565"/>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lvl="1" algn="just">
              <a:spcBef>
                <a:spcPts val="1000"/>
              </a:spcBef>
              <a:buFont typeface="Courier New" panose="02070309020205020404" pitchFamily="49" charset="0"/>
              <a:buChar char="o"/>
            </a:pPr>
            <a:endParaRPr lang="en-US" sz="1800" b="1" dirty="0">
              <a:solidFill>
                <a:srgbClr val="333333"/>
              </a:solidFill>
              <a:latin typeface="Calibri"/>
              <a:cs typeface="Calibri"/>
            </a:endParaRPr>
          </a:p>
        </p:txBody>
      </p:sp>
      <p:graphicFrame>
        <p:nvGraphicFramePr>
          <p:cNvPr id="3" name="Diagram 2">
            <a:extLst>
              <a:ext uri="{FF2B5EF4-FFF2-40B4-BE49-F238E27FC236}">
                <a16:creationId xmlns:a16="http://schemas.microsoft.com/office/drawing/2014/main" id="{59C61C7E-67C1-4114-A90B-DB90F1F3FFCD}"/>
              </a:ext>
            </a:extLst>
          </p:cNvPr>
          <p:cNvGraphicFramePr/>
          <p:nvPr>
            <p:extLst>
              <p:ext uri="{D42A27DB-BD31-4B8C-83A1-F6EECF244321}">
                <p14:modId xmlns:p14="http://schemas.microsoft.com/office/powerpoint/2010/main" val="1662187420"/>
              </p:ext>
            </p:extLst>
          </p:nvPr>
        </p:nvGraphicFramePr>
        <p:xfrm>
          <a:off x="2031999" y="90237"/>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707556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345C3-FFD8-49AE-B7D0-A4DDA1E5B355}"/>
              </a:ext>
            </a:extLst>
          </p:cNvPr>
          <p:cNvSpPr>
            <a:spLocks noGrp="1"/>
          </p:cNvSpPr>
          <p:nvPr>
            <p:ph type="title"/>
          </p:nvPr>
        </p:nvSpPr>
        <p:spPr>
          <a:xfrm>
            <a:off x="0" y="1"/>
            <a:ext cx="9053689" cy="583660"/>
          </a:xfrm>
        </p:spPr>
        <p:txBody>
          <a:bodyPr>
            <a:normAutofit/>
          </a:bodyPr>
          <a:lstStyle/>
          <a:p>
            <a:r>
              <a:rPr lang="en-US" sz="3200" dirty="0"/>
              <a:t>Pen Test</a:t>
            </a:r>
            <a:endParaRPr lang="en-GB" sz="3200" dirty="0"/>
          </a:p>
        </p:txBody>
      </p:sp>
      <p:sp>
        <p:nvSpPr>
          <p:cNvPr id="6" name="Content Placeholder 2">
            <a:extLst>
              <a:ext uri="{FF2B5EF4-FFF2-40B4-BE49-F238E27FC236}">
                <a16:creationId xmlns:a16="http://schemas.microsoft.com/office/drawing/2014/main" id="{3C94E820-B50F-4D97-AB22-28102B340CB6}"/>
              </a:ext>
            </a:extLst>
          </p:cNvPr>
          <p:cNvSpPr txBox="1">
            <a:spLocks/>
          </p:cNvSpPr>
          <p:nvPr/>
        </p:nvSpPr>
        <p:spPr>
          <a:xfrm>
            <a:off x="88485" y="694872"/>
            <a:ext cx="12015029" cy="4860565"/>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lvl="1" algn="just">
              <a:spcBef>
                <a:spcPts val="1000"/>
              </a:spcBef>
              <a:buFont typeface="Courier New" panose="02070309020205020404" pitchFamily="49" charset="0"/>
              <a:buChar char="o"/>
            </a:pPr>
            <a:endParaRPr lang="en-US" sz="1800" b="1" dirty="0">
              <a:solidFill>
                <a:srgbClr val="333333"/>
              </a:solidFill>
              <a:latin typeface="Calibri"/>
              <a:cs typeface="Calibri"/>
            </a:endParaRPr>
          </a:p>
        </p:txBody>
      </p:sp>
      <p:graphicFrame>
        <p:nvGraphicFramePr>
          <p:cNvPr id="3" name="Diagram 2">
            <a:extLst>
              <a:ext uri="{FF2B5EF4-FFF2-40B4-BE49-F238E27FC236}">
                <a16:creationId xmlns:a16="http://schemas.microsoft.com/office/drawing/2014/main" id="{59C61C7E-67C1-4114-A90B-DB90F1F3FFCD}"/>
              </a:ext>
            </a:extLst>
          </p:cNvPr>
          <p:cNvGraphicFramePr/>
          <p:nvPr>
            <p:extLst>
              <p:ext uri="{D42A27DB-BD31-4B8C-83A1-F6EECF244321}">
                <p14:modId xmlns:p14="http://schemas.microsoft.com/office/powerpoint/2010/main" val="1506580842"/>
              </p:ext>
            </p:extLst>
          </p:nvPr>
        </p:nvGraphicFramePr>
        <p:xfrm>
          <a:off x="2031999" y="90237"/>
          <a:ext cx="8128000" cy="541866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4757012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042202" cy="3864989"/>
          </a:xfrm>
        </p:spPr>
        <p:txBody>
          <a:bodyPr/>
          <a:lstStyle/>
          <a:p>
            <a:r>
              <a:rPr lang="en-GB" sz="4000" b="1" dirty="0">
                <a:solidFill>
                  <a:schemeClr val="tx1"/>
                </a:solidFill>
                <a:effectLst>
                  <a:outerShdw blurRad="38100" dist="38100" dir="2700000" algn="tl">
                    <a:srgbClr val="000000">
                      <a:alpha val="43137"/>
                    </a:srgbClr>
                  </a:outerShdw>
                </a:effectLst>
              </a:rPr>
              <a:t>Any Questions?</a:t>
            </a:r>
          </a:p>
          <a:p>
            <a:endParaRPr lang="en-GB" dirty="0">
              <a:solidFill>
                <a:schemeClr val="tx1"/>
              </a:solidFill>
            </a:endParaRPr>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p:txBody>
          <a:bodyPr/>
          <a:lstStyle/>
          <a:p>
            <a:endParaRPr lang="en-GB" dirty="0">
              <a:solidFill>
                <a:schemeClr val="tx1"/>
              </a:solidFill>
            </a:endParaRPr>
          </a:p>
          <a:p>
            <a:endParaRPr lang="en-GB" dirty="0">
              <a:solidFill>
                <a:schemeClr val="tx1"/>
              </a:solidFill>
            </a:endParaRPr>
          </a:p>
          <a:p>
            <a:endParaRPr lang="en-GB" dirty="0">
              <a:solidFill>
                <a:schemeClr val="tx1"/>
              </a:solidFill>
            </a:endParaRPr>
          </a:p>
          <a:p>
            <a:endParaRPr lang="en-GB" dirty="0">
              <a:solidFill>
                <a:schemeClr val="tx1"/>
              </a:solidFill>
            </a:endParaRPr>
          </a:p>
          <a:p>
            <a:r>
              <a:rPr lang="en-GB" b="1" i="1" dirty="0">
                <a:solidFill>
                  <a:schemeClr val="tx1"/>
                </a:solidFill>
              </a:rPr>
              <a:t>Advanced Cybersecurity </a:t>
            </a:r>
          </a:p>
          <a:p>
            <a:r>
              <a:rPr lang="en-GB" i="1" dirty="0">
                <a:solidFill>
                  <a:schemeClr val="tx1"/>
                </a:solidFill>
              </a:rPr>
              <a:t>(ACCB6000)</a:t>
            </a:r>
            <a:br>
              <a:rPr lang="en-GB" i="1" dirty="0">
                <a:solidFill>
                  <a:schemeClr val="tx1"/>
                </a:solidFill>
              </a:rPr>
            </a:br>
            <a:endParaRPr lang="en-GB" i="1" dirty="0">
              <a:solidFill>
                <a:schemeClr val="tx1"/>
              </a:solidFill>
            </a:endParaRPr>
          </a:p>
          <a:p>
            <a:r>
              <a:rPr lang="en-GB" dirty="0">
                <a:solidFill>
                  <a:schemeClr val="tx1"/>
                </a:solidFill>
              </a:rPr>
              <a:t>Applied Computing - WISA</a:t>
            </a:r>
          </a:p>
        </p:txBody>
      </p:sp>
    </p:spTree>
    <p:extLst>
      <p:ext uri="{BB962C8B-B14F-4D97-AF65-F5344CB8AC3E}">
        <p14:creationId xmlns:p14="http://schemas.microsoft.com/office/powerpoint/2010/main" val="84017083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DD4C10A-E4A0-4C54-98D4-C13432B17C16}"/>
              </a:ext>
            </a:extLst>
          </p:cNvPr>
          <p:cNvSpPr>
            <a:spLocks noGrp="1"/>
          </p:cNvSpPr>
          <p:nvPr>
            <p:ph idx="1"/>
          </p:nvPr>
        </p:nvSpPr>
        <p:spPr>
          <a:xfrm>
            <a:off x="282468" y="1470581"/>
            <a:ext cx="5555624" cy="3864989"/>
          </a:xfrm>
        </p:spPr>
        <p:txBody>
          <a:bodyPr/>
          <a:lstStyle/>
          <a:p>
            <a:r>
              <a:rPr lang="en-GB" sz="4000" b="1" dirty="0">
                <a:solidFill>
                  <a:schemeClr val="tx1"/>
                </a:solidFill>
                <a:effectLst>
                  <a:outerShdw blurRad="38100" dist="38100" dir="2700000" algn="tl">
                    <a:srgbClr val="000000">
                      <a:alpha val="43137"/>
                    </a:srgbClr>
                  </a:outerShdw>
                </a:effectLst>
              </a:rPr>
              <a:t>References</a:t>
            </a:r>
          </a:p>
          <a:p>
            <a:pPr marL="571500" indent="-571500">
              <a:buFont typeface="Wingdings" panose="05000000000000000000" pitchFamily="2" charset="2"/>
              <a:buChar char="§"/>
            </a:pPr>
            <a:r>
              <a:rPr lang="en-GB" sz="1600" b="1" dirty="0">
                <a:solidFill>
                  <a:schemeClr val="tx1"/>
                </a:solidFill>
                <a:effectLst>
                  <a:outerShdw blurRad="38100" dist="38100" dir="2700000" algn="tl">
                    <a:srgbClr val="000000">
                      <a:alpha val="43137"/>
                    </a:srgbClr>
                  </a:outerShdw>
                </a:effectLst>
              </a:rPr>
              <a:t>EC-Council CEH</a:t>
            </a:r>
          </a:p>
          <a:p>
            <a:pPr marL="571500" indent="-571500">
              <a:buFont typeface="Wingdings" panose="05000000000000000000" pitchFamily="2" charset="2"/>
              <a:buChar char="§"/>
            </a:pPr>
            <a:r>
              <a:rPr lang="en-GB" sz="1600" b="1" dirty="0">
                <a:solidFill>
                  <a:schemeClr val="tx1"/>
                </a:solidFill>
                <a:effectLst>
                  <a:outerShdw blurRad="38100" dist="38100" dir="2700000" algn="tl">
                    <a:srgbClr val="000000">
                      <a:alpha val="43137"/>
                    </a:srgbClr>
                  </a:outerShdw>
                </a:effectLst>
              </a:rPr>
              <a:t>Cisco Networking Academy</a:t>
            </a:r>
          </a:p>
          <a:p>
            <a:pPr marL="571500" indent="-571500">
              <a:buFont typeface="Wingdings" panose="05000000000000000000" pitchFamily="2" charset="2"/>
              <a:buChar char="§"/>
            </a:pPr>
            <a:r>
              <a:rPr lang="en-GB" sz="1600" b="1" dirty="0">
                <a:solidFill>
                  <a:schemeClr val="tx1"/>
                </a:solidFill>
                <a:effectLst>
                  <a:outerShdw blurRad="38100" dist="38100" dir="2700000" algn="tl">
                    <a:srgbClr val="000000">
                      <a:alpha val="43137"/>
                    </a:srgbClr>
                  </a:outerShdw>
                </a:effectLst>
              </a:rPr>
              <a:t>Certified Ethical Hacker (CEH) Version 10 Cert Guide, 3rd edition</a:t>
            </a:r>
          </a:p>
          <a:p>
            <a:pPr marL="571500" indent="-571500">
              <a:buFont typeface="Wingdings" panose="05000000000000000000" pitchFamily="2" charset="2"/>
              <a:buChar char="§"/>
            </a:pPr>
            <a:r>
              <a:rPr lang="en-GB" sz="1600" b="1" dirty="0">
                <a:solidFill>
                  <a:schemeClr val="tx1"/>
                </a:solidFill>
                <a:effectLst>
                  <a:outerShdw blurRad="38100" dist="38100" dir="2700000" algn="tl">
                    <a:srgbClr val="000000">
                      <a:alpha val="43137"/>
                    </a:srgbClr>
                  </a:outerShdw>
                </a:effectLst>
              </a:rPr>
              <a:t>Wikipedia</a:t>
            </a:r>
          </a:p>
          <a:p>
            <a:pPr marL="571500" indent="-571500">
              <a:buFont typeface="Wingdings" panose="05000000000000000000" pitchFamily="2" charset="2"/>
              <a:buChar char="§"/>
            </a:pPr>
            <a:r>
              <a:rPr lang="en-GB" sz="1600" b="1" dirty="0">
                <a:solidFill>
                  <a:schemeClr val="tx1"/>
                </a:solidFill>
                <a:effectLst>
                  <a:outerShdw blurRad="38100" dist="38100" dir="2700000" algn="tl">
                    <a:srgbClr val="000000">
                      <a:alpha val="43137"/>
                    </a:srgbClr>
                  </a:outerShdw>
                </a:effectLst>
              </a:rPr>
              <a:t>Other website sources given in this presentation</a:t>
            </a:r>
          </a:p>
          <a:p>
            <a:pPr marL="571500" indent="-571500">
              <a:buFont typeface="Wingdings" panose="05000000000000000000" pitchFamily="2" charset="2"/>
              <a:buChar char="§"/>
            </a:pPr>
            <a:r>
              <a:rPr lang="en-GB" sz="1600" b="1" dirty="0">
                <a:solidFill>
                  <a:schemeClr val="tx1"/>
                </a:solidFill>
                <a:effectLst>
                  <a:outerShdw blurRad="38100" dist="38100" dir="2700000" algn="tl">
                    <a:srgbClr val="000000">
                      <a:alpha val="43137"/>
                    </a:srgbClr>
                  </a:outerShdw>
                </a:effectLst>
              </a:rPr>
              <a:t>* The intension of usage is for Educational Purpose Only</a:t>
            </a:r>
          </a:p>
          <a:p>
            <a:endParaRPr lang="en-GB" dirty="0">
              <a:solidFill>
                <a:schemeClr val="tx1"/>
              </a:solidFill>
            </a:endParaRPr>
          </a:p>
        </p:txBody>
      </p:sp>
      <p:sp>
        <p:nvSpPr>
          <p:cNvPr id="3" name="Content Placeholder 2">
            <a:extLst>
              <a:ext uri="{FF2B5EF4-FFF2-40B4-BE49-F238E27FC236}">
                <a16:creationId xmlns:a16="http://schemas.microsoft.com/office/drawing/2014/main" id="{8A24508A-09F8-407C-BCEE-EED5957725C5}"/>
              </a:ext>
            </a:extLst>
          </p:cNvPr>
          <p:cNvSpPr>
            <a:spLocks noGrp="1"/>
          </p:cNvSpPr>
          <p:nvPr>
            <p:ph idx="10"/>
          </p:nvPr>
        </p:nvSpPr>
        <p:spPr/>
        <p:txBody>
          <a:bodyPr/>
          <a:lstStyle/>
          <a:p>
            <a:endParaRPr lang="en-GB" dirty="0">
              <a:solidFill>
                <a:schemeClr val="tx1"/>
              </a:solidFill>
            </a:endParaRPr>
          </a:p>
          <a:p>
            <a:endParaRPr lang="en-GB" dirty="0">
              <a:solidFill>
                <a:schemeClr val="tx1"/>
              </a:solidFill>
            </a:endParaRPr>
          </a:p>
          <a:p>
            <a:endParaRPr lang="en-GB" dirty="0">
              <a:solidFill>
                <a:schemeClr val="tx1"/>
              </a:solidFill>
            </a:endParaRPr>
          </a:p>
          <a:p>
            <a:endParaRPr lang="en-GB" dirty="0">
              <a:solidFill>
                <a:schemeClr val="tx1"/>
              </a:solidFill>
            </a:endParaRPr>
          </a:p>
          <a:p>
            <a:r>
              <a:rPr lang="en-GB" b="1" i="1" dirty="0">
                <a:solidFill>
                  <a:schemeClr val="tx1"/>
                </a:solidFill>
              </a:rPr>
              <a:t>Advanced Cybersecurity </a:t>
            </a:r>
          </a:p>
          <a:p>
            <a:r>
              <a:rPr lang="en-GB" i="1" dirty="0">
                <a:solidFill>
                  <a:schemeClr val="tx1"/>
                </a:solidFill>
              </a:rPr>
              <a:t>(ACCB6000)</a:t>
            </a:r>
            <a:br>
              <a:rPr lang="en-GB" i="1" dirty="0">
                <a:solidFill>
                  <a:schemeClr val="tx1"/>
                </a:solidFill>
              </a:rPr>
            </a:br>
            <a:endParaRPr lang="en-GB" i="1" dirty="0">
              <a:solidFill>
                <a:schemeClr val="tx1"/>
              </a:solidFill>
            </a:endParaRPr>
          </a:p>
          <a:p>
            <a:r>
              <a:rPr lang="en-GB" dirty="0">
                <a:solidFill>
                  <a:schemeClr val="tx1"/>
                </a:solidFill>
              </a:rPr>
              <a:t>Applied Computing - WISA</a:t>
            </a:r>
          </a:p>
        </p:txBody>
      </p:sp>
    </p:spTree>
    <p:extLst>
      <p:ext uri="{BB962C8B-B14F-4D97-AF65-F5344CB8AC3E}">
        <p14:creationId xmlns:p14="http://schemas.microsoft.com/office/powerpoint/2010/main" val="4182268838"/>
      </p:ext>
    </p:extLst>
  </p:cSld>
  <p:clrMapOvr>
    <a:masterClrMapping/>
  </p:clrMapOvr>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200_Sub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12" ma:contentTypeDescription="Create a new document." ma:contentTypeScope="" ma:versionID="306ca519e0234e55f0db5327c9abd10d">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aab3a6059c4a725442d881e109f899a3"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3:MediaServiceDateTake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6"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7"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8" nillable="true" ma:displayName="Shared With Details" ma:internalName="SharedWithDetails" ma:readOnly="true">
      <xsd:simpleType>
        <xsd:restriction base="dms:Note">
          <xsd:maxLength value="255"/>
        </xsd:restriction>
      </xsd:simpleType>
    </xsd:element>
    <xsd:element name="SharingHintHash" ma:index="19"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9CC94F7-A2A6-4649-B1FC-1DCDCCB7722D}">
  <ds:schemaRefs>
    <ds:schemaRef ds:uri="http://schemas.microsoft.com/sharepoint/v3/contenttype/forms"/>
  </ds:schemaRefs>
</ds:datastoreItem>
</file>

<file path=customXml/itemProps2.xml><?xml version="1.0" encoding="utf-8"?>
<ds:datastoreItem xmlns:ds="http://schemas.openxmlformats.org/officeDocument/2006/customXml" ds:itemID="{3341C0C2-F5F1-4B28-B166-BFFEC8B89FE5}">
  <ds:schemaRefs>
    <ds:schemaRef ds:uri="http://purl.org/dc/terms/"/>
    <ds:schemaRef ds:uri="9902240c-f584-4322-946e-7b0be23bca91"/>
    <ds:schemaRef ds:uri="http://purl.org/dc/dcmitype/"/>
    <ds:schemaRef ds:uri="http://schemas.microsoft.com/office/infopath/2007/PartnerControls"/>
    <ds:schemaRef ds:uri="d2ec016d-25cf-4c07-aa6b-c53e267faa6f"/>
    <ds:schemaRef ds:uri="http://purl.org/dc/elements/1.1/"/>
    <ds:schemaRef ds:uri="http://schemas.microsoft.com/office/2006/metadata/properties"/>
    <ds:schemaRef ds:uri="http://schemas.microsoft.com/office/2006/documentManagement/type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B8954D29-52F6-46B1-B000-9B667CC4DAB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7477</TotalTime>
  <Words>2457</Words>
  <Application>Microsoft Office PowerPoint</Application>
  <PresentationFormat>Widescreen</PresentationFormat>
  <Paragraphs>425</Paragraphs>
  <Slides>32</Slides>
  <Notes>28</Notes>
  <HiddenSlides>0</HiddenSlides>
  <MMClips>0</MMClips>
  <ScaleCrop>false</ScaleCrop>
  <HeadingPairs>
    <vt:vector size="6" baseType="variant">
      <vt:variant>
        <vt:lpstr>Fonts Used</vt:lpstr>
      </vt:variant>
      <vt:variant>
        <vt:i4>6</vt:i4>
      </vt:variant>
      <vt:variant>
        <vt:lpstr>Theme</vt:lpstr>
      </vt:variant>
      <vt:variant>
        <vt:i4>4</vt:i4>
      </vt:variant>
      <vt:variant>
        <vt:lpstr>Slide Titles</vt:lpstr>
      </vt:variant>
      <vt:variant>
        <vt:i4>32</vt:i4>
      </vt:variant>
    </vt:vector>
  </HeadingPairs>
  <TitlesOfParts>
    <vt:vector size="42" baseType="lpstr">
      <vt:lpstr>Inter</vt:lpstr>
      <vt:lpstr>Arial</vt:lpstr>
      <vt:lpstr>Calibri</vt:lpstr>
      <vt:lpstr>Calibri Light</vt:lpstr>
      <vt:lpstr>Courier New</vt:lpstr>
      <vt:lpstr>Wingdings</vt:lpstr>
      <vt:lpstr>UWTSD 200_Title Page</vt:lpstr>
      <vt:lpstr>UWTSD 200_Text 1</vt:lpstr>
      <vt:lpstr>UWTSD 200_Title Page 2</vt:lpstr>
      <vt:lpstr>UWTSD 200_Subtitle 4</vt:lpstr>
      <vt:lpstr>PowerPoint Presentation</vt:lpstr>
      <vt:lpstr>PowerPoint Presentation</vt:lpstr>
      <vt:lpstr>PowerPoint Presentation</vt:lpstr>
      <vt:lpstr>PowerPoint Presentation</vt:lpstr>
      <vt:lpstr>Hacking - Methodology</vt:lpstr>
      <vt:lpstr>Hacking - Methodology</vt:lpstr>
      <vt:lpstr>Hacking - Methodology</vt:lpstr>
      <vt:lpstr>Privilege Escalation</vt:lpstr>
      <vt:lpstr>Privilege Escalation – Methods</vt:lpstr>
      <vt:lpstr>Privilege Escalation – Methods</vt:lpstr>
      <vt:lpstr>Privilege Escalation – Vulnerabilities </vt:lpstr>
      <vt:lpstr>Privilege Escalation – Defending them </vt:lpstr>
      <vt:lpstr>Executing Applications</vt:lpstr>
      <vt:lpstr>Executing Applications – Keylogger</vt:lpstr>
      <vt:lpstr>Executing Applications – Keylogger</vt:lpstr>
      <vt:lpstr>Executing Applications – Spyware</vt:lpstr>
      <vt:lpstr>Defending</vt:lpstr>
      <vt:lpstr>Defending</vt:lpstr>
      <vt:lpstr>Hiding Files</vt:lpstr>
      <vt:lpstr>Hiding Files</vt:lpstr>
      <vt:lpstr>Detecting and Defending Rootkits</vt:lpstr>
      <vt:lpstr>Steganography</vt:lpstr>
      <vt:lpstr>Steganography</vt:lpstr>
      <vt:lpstr>Steganalysis</vt:lpstr>
      <vt:lpstr>Detecting Steganography</vt:lpstr>
      <vt:lpstr>Clearing Logs</vt:lpstr>
      <vt:lpstr>Clearing Logs</vt:lpstr>
      <vt:lpstr>Pen Test</vt:lpstr>
      <vt:lpstr>Pen Test</vt:lpstr>
      <vt:lpstr>Pen Test</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IP Services – Part 2 (NTP, FHRP, NAT) Applied Computing Wales Institute of Science and Art (WISA)</dc:title>
  <dc:creator>Nitheesh Kaliyamurthy</dc:creator>
  <cp:lastModifiedBy>Mohamed Ghanem</cp:lastModifiedBy>
  <cp:revision>63</cp:revision>
  <dcterms:created xsi:type="dcterms:W3CDTF">2021-03-05T06:07:01Z</dcterms:created>
  <dcterms:modified xsi:type="dcterms:W3CDTF">2024-12-04T11:08:29Z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