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73" r:id="rId3"/>
    <p:sldId id="257" r:id="rId4"/>
    <p:sldId id="258" r:id="rId5"/>
    <p:sldId id="267" r:id="rId6"/>
    <p:sldId id="259" r:id="rId7"/>
    <p:sldId id="269" r:id="rId8"/>
    <p:sldId id="270" r:id="rId9"/>
    <p:sldId id="271" r:id="rId10"/>
    <p:sldId id="272" r:id="rId11"/>
    <p:sldId id="264" r:id="rId12"/>
    <p:sldId id="263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058825E-8D84-4F43-8501-CC0DEB570C0D}" v="51" dt="2025-06-05T12:28:26.9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70" d="100"/>
          <a:sy n="70" d="100"/>
        </p:scale>
        <p:origin x="70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savulescu" userId="b07c193559c79fc5" providerId="LiveId" clId="{C058825E-8D84-4F43-8501-CC0DEB570C0D}"/>
    <pc:docChg chg="undo custSel addSld delSld modSld sldOrd">
      <pc:chgData name="ana savulescu" userId="b07c193559c79fc5" providerId="LiveId" clId="{C058825E-8D84-4F43-8501-CC0DEB570C0D}" dt="2025-06-05T12:27:15.758" v="932" actId="5793"/>
      <pc:docMkLst>
        <pc:docMk/>
      </pc:docMkLst>
      <pc:sldChg chg="modSp mod modNotesTx">
        <pc:chgData name="ana savulescu" userId="b07c193559c79fc5" providerId="LiveId" clId="{C058825E-8D84-4F43-8501-CC0DEB570C0D}" dt="2025-06-05T12:19:02.877" v="852" actId="20577"/>
        <pc:sldMkLst>
          <pc:docMk/>
          <pc:sldMk cId="1646014797" sldId="256"/>
        </pc:sldMkLst>
        <pc:spChg chg="mod">
          <ac:chgData name="ana savulescu" userId="b07c193559c79fc5" providerId="LiveId" clId="{C058825E-8D84-4F43-8501-CC0DEB570C0D}" dt="2025-05-20T12:29:21.596" v="1" actId="14100"/>
          <ac:spMkLst>
            <pc:docMk/>
            <pc:sldMk cId="1646014797" sldId="256"/>
            <ac:spMk id="2" creationId="{365BA116-03D7-6ACE-EECE-A199D46570A0}"/>
          </ac:spMkLst>
        </pc:spChg>
      </pc:sldChg>
      <pc:sldChg chg="modSp mod">
        <pc:chgData name="ana savulescu" userId="b07c193559c79fc5" providerId="LiveId" clId="{C058825E-8D84-4F43-8501-CC0DEB570C0D}" dt="2025-06-05T12:19:33.781" v="854" actId="255"/>
        <pc:sldMkLst>
          <pc:docMk/>
          <pc:sldMk cId="1971045174" sldId="257"/>
        </pc:sldMkLst>
        <pc:spChg chg="mod">
          <ac:chgData name="ana savulescu" userId="b07c193559c79fc5" providerId="LiveId" clId="{C058825E-8D84-4F43-8501-CC0DEB570C0D}" dt="2025-05-20T12:30:40.516" v="8" actId="113"/>
          <ac:spMkLst>
            <pc:docMk/>
            <pc:sldMk cId="1971045174" sldId="257"/>
            <ac:spMk id="2" creationId="{1512FF60-28FE-5232-601F-DA110E12AA0A}"/>
          </ac:spMkLst>
        </pc:spChg>
        <pc:spChg chg="mod">
          <ac:chgData name="ana savulescu" userId="b07c193559c79fc5" providerId="LiveId" clId="{C058825E-8D84-4F43-8501-CC0DEB570C0D}" dt="2025-06-05T12:19:33.781" v="854" actId="255"/>
          <ac:spMkLst>
            <pc:docMk/>
            <pc:sldMk cId="1971045174" sldId="257"/>
            <ac:spMk id="4" creationId="{0FAE500D-8DF9-67A5-9E0E-C3ABD240F667}"/>
          </ac:spMkLst>
        </pc:spChg>
        <pc:picChg chg="mod">
          <ac:chgData name="ana savulescu" userId="b07c193559c79fc5" providerId="LiveId" clId="{C058825E-8D84-4F43-8501-CC0DEB570C0D}" dt="2025-05-20T12:30:24.721" v="7" actId="14100"/>
          <ac:picMkLst>
            <pc:docMk/>
            <pc:sldMk cId="1971045174" sldId="257"/>
            <ac:picMk id="2052" creationId="{4A2E58AE-B7AE-65CC-7950-826F8C929A00}"/>
          </ac:picMkLst>
        </pc:picChg>
      </pc:sldChg>
      <pc:sldChg chg="modSp mod modNotesTx">
        <pc:chgData name="ana savulescu" userId="b07c193559c79fc5" providerId="LiveId" clId="{C058825E-8D84-4F43-8501-CC0DEB570C0D}" dt="2025-06-05T12:21:03.886" v="875" actId="20577"/>
        <pc:sldMkLst>
          <pc:docMk/>
          <pc:sldMk cId="3452048924" sldId="258"/>
        </pc:sldMkLst>
        <pc:spChg chg="mod">
          <ac:chgData name="ana savulescu" userId="b07c193559c79fc5" providerId="LiveId" clId="{C058825E-8D84-4F43-8501-CC0DEB570C0D}" dt="2025-06-05T11:34:04.081" v="334" actId="1076"/>
          <ac:spMkLst>
            <pc:docMk/>
            <pc:sldMk cId="3452048924" sldId="258"/>
            <ac:spMk id="3" creationId="{4596AB09-DEE9-6F6D-CEBC-72D4A328E5EB}"/>
          </ac:spMkLst>
        </pc:spChg>
      </pc:sldChg>
      <pc:sldChg chg="modSp">
        <pc:chgData name="ana savulescu" userId="b07c193559c79fc5" providerId="LiveId" clId="{C058825E-8D84-4F43-8501-CC0DEB570C0D}" dt="2025-05-20T12:31:00.762" v="10" actId="2711"/>
        <pc:sldMkLst>
          <pc:docMk/>
          <pc:sldMk cId="3406856668" sldId="259"/>
        </pc:sldMkLst>
        <pc:spChg chg="mod">
          <ac:chgData name="ana savulescu" userId="b07c193559c79fc5" providerId="LiveId" clId="{C058825E-8D84-4F43-8501-CC0DEB570C0D}" dt="2025-05-20T12:31:00.762" v="10" actId="2711"/>
          <ac:spMkLst>
            <pc:docMk/>
            <pc:sldMk cId="3406856668" sldId="259"/>
            <ac:spMk id="2" creationId="{7FE18CD9-2B75-5033-DA9D-C8C7FDF2AD0B}"/>
          </ac:spMkLst>
        </pc:spChg>
      </pc:sldChg>
      <pc:sldChg chg="addSp delSp modSp mod setBg addAnim delAnim">
        <pc:chgData name="ana savulescu" userId="b07c193559c79fc5" providerId="LiveId" clId="{C058825E-8D84-4F43-8501-CC0DEB570C0D}" dt="2025-06-05T12:17:53.014" v="744" actId="478"/>
        <pc:sldMkLst>
          <pc:docMk/>
          <pc:sldMk cId="203612261" sldId="261"/>
        </pc:sldMkLst>
        <pc:spChg chg="mod ord">
          <ac:chgData name="ana savulescu" userId="b07c193559c79fc5" providerId="LiveId" clId="{C058825E-8D84-4F43-8501-CC0DEB570C0D}" dt="2025-06-05T12:11:29.889" v="571" actId="26606"/>
          <ac:spMkLst>
            <pc:docMk/>
            <pc:sldMk cId="203612261" sldId="261"/>
            <ac:spMk id="2" creationId="{8812CCBF-FE7A-17DB-8931-40F3F6593813}"/>
          </ac:spMkLst>
        </pc:spChg>
        <pc:spChg chg="del mod">
          <ac:chgData name="ana savulescu" userId="b07c193559c79fc5" providerId="LiveId" clId="{C058825E-8D84-4F43-8501-CC0DEB570C0D}" dt="2025-06-05T11:40:20.946" v="345"/>
          <ac:spMkLst>
            <pc:docMk/>
            <pc:sldMk cId="203612261" sldId="261"/>
            <ac:spMk id="4" creationId="{BC8F03FE-C407-AFAF-C32B-CA45D9BF4BE4}"/>
          </ac:spMkLst>
        </pc:spChg>
        <pc:spChg chg="del mod">
          <ac:chgData name="ana savulescu" userId="b07c193559c79fc5" providerId="LiveId" clId="{C058825E-8D84-4F43-8501-CC0DEB570C0D}" dt="2025-06-05T11:45:27.311" v="365"/>
          <ac:spMkLst>
            <pc:docMk/>
            <pc:sldMk cId="203612261" sldId="261"/>
            <ac:spMk id="5" creationId="{5948BEC4-061A-CF3A-BDB0-B448F53F2861}"/>
          </ac:spMkLst>
        </pc:spChg>
        <pc:spChg chg="del mod">
          <ac:chgData name="ana savulescu" userId="b07c193559c79fc5" providerId="LiveId" clId="{C058825E-8D84-4F43-8501-CC0DEB570C0D}" dt="2025-06-05T11:46:10.748" v="374"/>
          <ac:spMkLst>
            <pc:docMk/>
            <pc:sldMk cId="203612261" sldId="261"/>
            <ac:spMk id="6" creationId="{C486228F-D7E2-2C5A-A384-F1A1CA20A6B9}"/>
          </ac:spMkLst>
        </pc:spChg>
        <pc:spChg chg="del mod">
          <ac:chgData name="ana savulescu" userId="b07c193559c79fc5" providerId="LiveId" clId="{C058825E-8D84-4F43-8501-CC0DEB570C0D}" dt="2025-06-05T12:07:10.719" v="510"/>
          <ac:spMkLst>
            <pc:docMk/>
            <pc:sldMk cId="203612261" sldId="261"/>
            <ac:spMk id="7" creationId="{50194D37-0EF4-A47C-E513-77054471CD6C}"/>
          </ac:spMkLst>
        </pc:spChg>
        <pc:spChg chg="del mod">
          <ac:chgData name="ana savulescu" userId="b07c193559c79fc5" providerId="LiveId" clId="{C058825E-8D84-4F43-8501-CC0DEB570C0D}" dt="2025-06-05T12:17:53.014" v="744" actId="478"/>
          <ac:spMkLst>
            <pc:docMk/>
            <pc:sldMk cId="203612261" sldId="261"/>
            <ac:spMk id="8" creationId="{FD04EFB8-7616-4EDD-1B5F-AE8689D06F73}"/>
          </ac:spMkLst>
        </pc:spChg>
        <pc:grpChg chg="add del">
          <ac:chgData name="ana savulescu" userId="b07c193559c79fc5" providerId="LiveId" clId="{C058825E-8D84-4F43-8501-CC0DEB570C0D}" dt="2025-06-05T12:11:23.730" v="568" actId="26606"/>
          <ac:grpSpMkLst>
            <pc:docMk/>
            <pc:sldMk cId="203612261" sldId="261"/>
            <ac:grpSpMk id="9225" creationId="{88C9B83F-64CD-41C1-925F-A08801FFD0BD}"/>
          </ac:grpSpMkLst>
        </pc:grpChg>
        <pc:grpChg chg="add del">
          <ac:chgData name="ana savulescu" userId="b07c193559c79fc5" providerId="LiveId" clId="{C058825E-8D84-4F43-8501-CC0DEB570C0D}" dt="2025-06-05T12:11:29.870" v="570" actId="26606"/>
          <ac:grpSpMkLst>
            <pc:docMk/>
            <pc:sldMk cId="203612261" sldId="261"/>
            <ac:grpSpMk id="9237" creationId="{88C9B83F-64CD-41C1-925F-A08801FFD0BD}"/>
          </ac:grpSpMkLst>
        </pc:grpChg>
        <pc:grpChg chg="add">
          <ac:chgData name="ana savulescu" userId="b07c193559c79fc5" providerId="LiveId" clId="{C058825E-8D84-4F43-8501-CC0DEB570C0D}" dt="2025-06-05T12:11:29.889" v="571" actId="26606"/>
          <ac:grpSpMkLst>
            <pc:docMk/>
            <pc:sldMk cId="203612261" sldId="261"/>
            <ac:grpSpMk id="9247" creationId="{B4DE830A-B531-4A3B-96F6-0ECE88B08555}"/>
          </ac:grpSpMkLst>
        </pc:grpChg>
        <pc:picChg chg="mod ord">
          <ac:chgData name="ana savulescu" userId="b07c193559c79fc5" providerId="LiveId" clId="{C058825E-8D84-4F43-8501-CC0DEB570C0D}" dt="2025-06-05T12:11:29.889" v="571" actId="26606"/>
          <ac:picMkLst>
            <pc:docMk/>
            <pc:sldMk cId="203612261" sldId="261"/>
            <ac:picMk id="9220" creationId="{E9D57EB4-4F18-63CC-F330-9E638514C82F}"/>
          </ac:picMkLst>
        </pc:picChg>
      </pc:sldChg>
      <pc:sldChg chg="modSp mod">
        <pc:chgData name="ana savulescu" userId="b07c193559c79fc5" providerId="LiveId" clId="{C058825E-8D84-4F43-8501-CC0DEB570C0D}" dt="2025-06-05T12:27:15.758" v="932" actId="5793"/>
        <pc:sldMkLst>
          <pc:docMk/>
          <pc:sldMk cId="2745655001" sldId="262"/>
        </pc:sldMkLst>
        <pc:spChg chg="mod">
          <ac:chgData name="ana savulescu" userId="b07c193559c79fc5" providerId="LiveId" clId="{C058825E-8D84-4F43-8501-CC0DEB570C0D}" dt="2025-06-05T12:25:56.611" v="897" actId="20577"/>
          <ac:spMkLst>
            <pc:docMk/>
            <pc:sldMk cId="2745655001" sldId="262"/>
            <ac:spMk id="3" creationId="{452AAD4E-AE00-AE64-B95C-8859E1580C9A}"/>
          </ac:spMkLst>
        </pc:spChg>
        <pc:spChg chg="mod">
          <ac:chgData name="ana savulescu" userId="b07c193559c79fc5" providerId="LiveId" clId="{C058825E-8D84-4F43-8501-CC0DEB570C0D}" dt="2025-06-05T12:27:15.758" v="932" actId="5793"/>
          <ac:spMkLst>
            <pc:docMk/>
            <pc:sldMk cId="2745655001" sldId="262"/>
            <ac:spMk id="4" creationId="{3BDD7123-014F-B6F1-8251-ED20C6DD3D1D}"/>
          </ac:spMkLst>
        </pc:spChg>
      </pc:sldChg>
      <pc:sldChg chg="modSp mod ord">
        <pc:chgData name="ana savulescu" userId="b07c193559c79fc5" providerId="LiveId" clId="{C058825E-8D84-4F43-8501-CC0DEB570C0D}" dt="2025-06-05T12:16:38.279" v="700" actId="20577"/>
        <pc:sldMkLst>
          <pc:docMk/>
          <pc:sldMk cId="1833025644" sldId="263"/>
        </pc:sldMkLst>
        <pc:spChg chg="mod">
          <ac:chgData name="ana savulescu" userId="b07c193559c79fc5" providerId="LiveId" clId="{C058825E-8D84-4F43-8501-CC0DEB570C0D}" dt="2025-06-05T12:16:38.279" v="700" actId="20577"/>
          <ac:spMkLst>
            <pc:docMk/>
            <pc:sldMk cId="1833025644" sldId="263"/>
            <ac:spMk id="3" creationId="{2B631537-2E96-A2FF-BAC0-58E513A13BFD}"/>
          </ac:spMkLst>
        </pc:spChg>
      </pc:sldChg>
      <pc:sldChg chg="modSp mod">
        <pc:chgData name="ana savulescu" userId="b07c193559c79fc5" providerId="LiveId" clId="{C058825E-8D84-4F43-8501-CC0DEB570C0D}" dt="2025-06-05T12:13:27.154" v="572" actId="20577"/>
        <pc:sldMkLst>
          <pc:docMk/>
          <pc:sldMk cId="2793541769" sldId="265"/>
        </pc:sldMkLst>
        <pc:spChg chg="mod">
          <ac:chgData name="ana savulescu" userId="b07c193559c79fc5" providerId="LiveId" clId="{C058825E-8D84-4F43-8501-CC0DEB570C0D}" dt="2025-06-05T12:13:27.154" v="572" actId="20577"/>
          <ac:spMkLst>
            <pc:docMk/>
            <pc:sldMk cId="2793541769" sldId="265"/>
            <ac:spMk id="4" creationId="{72645B8F-9784-E494-C155-5C69EBEB3293}"/>
          </ac:spMkLst>
        </pc:spChg>
      </pc:sldChg>
      <pc:sldChg chg="addSp delSp modSp new mod setBg modNotesTx">
        <pc:chgData name="ana savulescu" userId="b07c193559c79fc5" providerId="LiveId" clId="{C058825E-8D84-4F43-8501-CC0DEB570C0D}" dt="2025-06-05T12:21:46.524" v="893" actId="20577"/>
        <pc:sldMkLst>
          <pc:docMk/>
          <pc:sldMk cId="4268519483" sldId="266"/>
        </pc:sldMkLst>
        <pc:spChg chg="mod">
          <ac:chgData name="ana savulescu" userId="b07c193559c79fc5" providerId="LiveId" clId="{C058825E-8D84-4F43-8501-CC0DEB570C0D}" dt="2025-06-05T11:34:24.269" v="338" actId="1076"/>
          <ac:spMkLst>
            <pc:docMk/>
            <pc:sldMk cId="4268519483" sldId="266"/>
            <ac:spMk id="2" creationId="{E2866FD9-6DCA-27CB-DD47-1EE67CA49188}"/>
          </ac:spMkLst>
        </pc:spChg>
        <pc:spChg chg="mod">
          <ac:chgData name="ana savulescu" userId="b07c193559c79fc5" providerId="LiveId" clId="{C058825E-8D84-4F43-8501-CC0DEB570C0D}" dt="2025-06-05T11:34:19.503" v="337" actId="1076"/>
          <ac:spMkLst>
            <pc:docMk/>
            <pc:sldMk cId="4268519483" sldId="266"/>
            <ac:spMk id="3" creationId="{4940E9D2-1BF2-5961-202E-07B827F1A00D}"/>
          </ac:spMkLst>
        </pc:spChg>
        <pc:spChg chg="del">
          <ac:chgData name="ana savulescu" userId="b07c193559c79fc5" providerId="LiveId" clId="{C058825E-8D84-4F43-8501-CC0DEB570C0D}" dt="2025-06-05T10:47:09.114" v="116"/>
          <ac:spMkLst>
            <pc:docMk/>
            <pc:sldMk cId="4268519483" sldId="266"/>
            <ac:spMk id="4" creationId="{1D80C2B4-D350-920C-45F1-4A6A9F9AD38A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47" creationId="{3F088236-D655-4F88-B238-E16762358025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49" creationId="{3DAC0C92-199E-475C-9390-119A9B027276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51" creationId="{C4CFB339-0ED8-4FE2-9EF1-6D1375B8499B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53" creationId="{31896C80-2069-4431-9C19-83B913734490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55" creationId="{BF120A21-0841-4823-B0C4-28AEBCEF9B78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57" creationId="{DBB05BAE-BBD3-4289-899F-A6851503C6B0}"/>
          </ac:spMkLst>
        </pc:spChg>
        <pc:spChg chg="add">
          <ac:chgData name="ana savulescu" userId="b07c193559c79fc5" providerId="LiveId" clId="{C058825E-8D84-4F43-8501-CC0DEB570C0D}" dt="2025-06-05T10:47:15.723" v="117" actId="26606"/>
          <ac:spMkLst>
            <pc:docMk/>
            <pc:sldMk cId="4268519483" sldId="266"/>
            <ac:spMk id="1059" creationId="{9874D11C-36F5-4BBE-A490-019A54E953B0}"/>
          </ac:spMkLst>
        </pc:spChg>
        <pc:picChg chg="add mod ord">
          <ac:chgData name="ana savulescu" userId="b07c193559c79fc5" providerId="LiveId" clId="{C058825E-8D84-4F43-8501-CC0DEB570C0D}" dt="2025-06-05T10:47:15.723" v="117" actId="26606"/>
          <ac:picMkLst>
            <pc:docMk/>
            <pc:sldMk cId="4268519483" sldId="266"/>
            <ac:picMk id="1026" creationId="{ECBEECA7-CDEB-6757-C4B0-69A968186D46}"/>
          </ac:picMkLst>
        </pc:picChg>
      </pc:sldChg>
      <pc:sldChg chg="addSp delSp modSp new mod setBg">
        <pc:chgData name="ana savulescu" userId="b07c193559c79fc5" providerId="LiveId" clId="{C058825E-8D84-4F43-8501-CC0DEB570C0D}" dt="2025-06-05T10:52:19.901" v="211" actId="26606"/>
        <pc:sldMkLst>
          <pc:docMk/>
          <pc:sldMk cId="3470176646" sldId="267"/>
        </pc:sldMkLst>
        <pc:spChg chg="mo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" creationId="{7CD7E952-E9B3-8679-7466-9F844ED50F85}"/>
          </ac:spMkLst>
        </pc:spChg>
        <pc:spChg chg="mo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3" creationId="{25C1EE1A-A4FB-F881-ECA2-030A84121183}"/>
          </ac:spMkLst>
        </pc:spChg>
        <pc:spChg chg="del">
          <ac:chgData name="ana savulescu" userId="b07c193559c79fc5" providerId="LiveId" clId="{C058825E-8D84-4F43-8501-CC0DEB570C0D}" dt="2025-06-05T10:50:34.857" v="200"/>
          <ac:spMkLst>
            <pc:docMk/>
            <pc:sldMk cId="3470176646" sldId="267"/>
            <ac:spMk id="4" creationId="{ADDC2683-406D-AEE2-D392-05D74E9736CE}"/>
          </ac:spMkLst>
        </pc:spChg>
        <pc:spChg chg="add del mod">
          <ac:chgData name="ana savulescu" userId="b07c193559c79fc5" providerId="LiveId" clId="{C058825E-8D84-4F43-8501-CC0DEB570C0D}" dt="2025-06-05T10:50:38.098" v="201"/>
          <ac:spMkLst>
            <pc:docMk/>
            <pc:sldMk cId="3470176646" sldId="267"/>
            <ac:spMk id="5" creationId="{EC0A35EE-46B8-734C-087A-29D9EDE1877C}"/>
          </ac:spMkLst>
        </pc:spChg>
        <pc:spChg chg="add del mod">
          <ac:chgData name="ana savulescu" userId="b07c193559c79fc5" providerId="LiveId" clId="{C058825E-8D84-4F43-8501-CC0DEB570C0D}" dt="2025-06-05T10:50:42.678" v="202"/>
          <ac:spMkLst>
            <pc:docMk/>
            <pc:sldMk cId="3470176646" sldId="267"/>
            <ac:spMk id="6" creationId="{D96A40E8-F764-64C4-E5F8-48EC53530118}"/>
          </ac:spMkLst>
        </pc:spChg>
        <pc:spChg chg="add del mod">
          <ac:chgData name="ana savulescu" userId="b07c193559c79fc5" providerId="LiveId" clId="{C058825E-8D84-4F43-8501-CC0DEB570C0D}" dt="2025-06-05T10:50:53.859" v="203"/>
          <ac:spMkLst>
            <pc:docMk/>
            <pc:sldMk cId="3470176646" sldId="267"/>
            <ac:spMk id="7" creationId="{086BAC64-B8A2-9AC2-8A3A-F8179EE1D310}"/>
          </ac:spMkLst>
        </pc:spChg>
        <pc:spChg chg="add del mod">
          <ac:chgData name="ana savulescu" userId="b07c193559c79fc5" providerId="LiveId" clId="{C058825E-8D84-4F43-8501-CC0DEB570C0D}" dt="2025-06-05T10:51:28.217" v="209"/>
          <ac:spMkLst>
            <pc:docMk/>
            <pc:sldMk cId="3470176646" sldId="267"/>
            <ac:spMk id="8" creationId="{EC514280-6AFC-49DD-34D6-9F3694446A8E}"/>
          </ac:spMkLst>
        </pc:spChg>
        <pc:spChg chg="add">
          <ac:chgData name="ana savulescu" userId="b07c193559c79fc5" providerId="LiveId" clId="{C058825E-8D84-4F43-8501-CC0DEB570C0D}" dt="2025-06-05T10:51:00.960" v="205"/>
          <ac:spMkLst>
            <pc:docMk/>
            <pc:sldMk cId="3470176646" sldId="267"/>
            <ac:spMk id="9" creationId="{50C85852-73CC-700C-A066-189077DE3301}"/>
          </ac:spMkLst>
        </pc:spChg>
        <pc:spChg chg="add mod">
          <ac:chgData name="ana savulescu" userId="b07c193559c79fc5" providerId="LiveId" clId="{C058825E-8D84-4F43-8501-CC0DEB570C0D}" dt="2025-06-05T10:51:22.031" v="207"/>
          <ac:spMkLst>
            <pc:docMk/>
            <pc:sldMk cId="3470176646" sldId="267"/>
            <ac:spMk id="10" creationId="{EBB030F7-E12A-C892-0845-08A778882704}"/>
          </ac:spMkLst>
        </pc:spChg>
        <pc:spChg chg="add del mod">
          <ac:chgData name="ana savulescu" userId="b07c193559c79fc5" providerId="LiveId" clId="{C058825E-8D84-4F43-8501-CC0DEB570C0D}" dt="2025-06-05T10:52:16.552" v="210"/>
          <ac:spMkLst>
            <pc:docMk/>
            <pc:sldMk cId="3470176646" sldId="267"/>
            <ac:spMk id="11" creationId="{1DA0F05C-2F2B-3522-CA67-21D837429678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85" creationId="{3F088236-D655-4F88-B238-E16762358025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87" creationId="{3DAC0C92-199E-475C-9390-119A9B027276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89" creationId="{C4CFB339-0ED8-4FE2-9EF1-6D1375B8499B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91" creationId="{31896C80-2069-4431-9C19-83B913734490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93" creationId="{BF120A21-0841-4823-B0C4-28AEBCEF9B78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95" creationId="{DBB05BAE-BBD3-4289-899F-A6851503C6B0}"/>
          </ac:spMkLst>
        </pc:spChg>
        <pc:spChg chg="add">
          <ac:chgData name="ana savulescu" userId="b07c193559c79fc5" providerId="LiveId" clId="{C058825E-8D84-4F43-8501-CC0DEB570C0D}" dt="2025-06-05T10:52:19.901" v="211" actId="26606"/>
          <ac:spMkLst>
            <pc:docMk/>
            <pc:sldMk cId="3470176646" sldId="267"/>
            <ac:spMk id="2097" creationId="{9874D11C-36F5-4BBE-A490-019A54E953B0}"/>
          </ac:spMkLst>
        </pc:spChg>
        <pc:picChg chg="add mod ord">
          <ac:chgData name="ana savulescu" userId="b07c193559c79fc5" providerId="LiveId" clId="{C058825E-8D84-4F43-8501-CC0DEB570C0D}" dt="2025-06-05T10:52:19.901" v="211" actId="26606"/>
          <ac:picMkLst>
            <pc:docMk/>
            <pc:sldMk cId="3470176646" sldId="267"/>
            <ac:picMk id="2064" creationId="{7699C6FF-6300-E3F7-6398-96173A1505E5}"/>
          </ac:picMkLst>
        </pc:picChg>
      </pc:sldChg>
      <pc:sldChg chg="new del">
        <pc:chgData name="ana savulescu" userId="b07c193559c79fc5" providerId="LiveId" clId="{C058825E-8D84-4F43-8501-CC0DEB570C0D}" dt="2025-06-05T11:39:58.384" v="341" actId="47"/>
        <pc:sldMkLst>
          <pc:docMk/>
          <pc:sldMk cId="2965413565" sldId="268"/>
        </pc:sldMkLst>
      </pc:sldChg>
      <pc:sldChg chg="addSp delSp modSp new mod setBg modNotesTx">
        <pc:chgData name="ana savulescu" userId="b07c193559c79fc5" providerId="LiveId" clId="{C058825E-8D84-4F43-8501-CC0DEB570C0D}" dt="2025-06-05T12:24:11.306" v="894" actId="20577"/>
        <pc:sldMkLst>
          <pc:docMk/>
          <pc:sldMk cId="2048912715" sldId="269"/>
        </pc:sldMkLst>
        <pc:spChg chg="mod">
          <ac:chgData name="ana savulescu" userId="b07c193559c79fc5" providerId="LiveId" clId="{C058825E-8D84-4F43-8501-CC0DEB570C0D}" dt="2025-06-05T12:09:13.400" v="552" actId="14100"/>
          <ac:spMkLst>
            <pc:docMk/>
            <pc:sldMk cId="2048912715" sldId="269"/>
            <ac:spMk id="2" creationId="{C30EEAC5-0CC9-E5B4-BB82-A833B0D700C5}"/>
          </ac:spMkLst>
        </pc:spChg>
        <pc:spChg chg="mod ord">
          <ac:chgData name="ana savulescu" userId="b07c193559c79fc5" providerId="LiveId" clId="{C058825E-8D84-4F43-8501-CC0DEB570C0D}" dt="2025-06-05T12:09:48.032" v="555" actId="207"/>
          <ac:spMkLst>
            <pc:docMk/>
            <pc:sldMk cId="2048912715" sldId="269"/>
            <ac:spMk id="3" creationId="{C33BA37B-0203-D293-23E8-283BBB55E98A}"/>
          </ac:spMkLst>
        </pc:spChg>
        <pc:spChg chg="del">
          <ac:chgData name="ana savulescu" userId="b07c193559c79fc5" providerId="LiveId" clId="{C058825E-8D84-4F43-8501-CC0DEB570C0D}" dt="2025-06-05T11:40:41.974" v="348"/>
          <ac:spMkLst>
            <pc:docMk/>
            <pc:sldMk cId="2048912715" sldId="269"/>
            <ac:spMk id="4" creationId="{60A1A084-FDC3-09F1-5A80-53BC9EA2CCB5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10" creationId="{3F088236-D655-4F88-B238-E16762358025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12" creationId="{3DAC0C92-199E-475C-9390-119A9B027276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14" creationId="{C4CFB339-0ED8-4FE2-9EF1-6D1375B8499B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16" creationId="{31896C80-2069-4431-9C19-83B913734490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18" creationId="{BF120A21-0841-4823-B0C4-28AEBCEF9B78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20" creationId="{DBB05BAE-BBD3-4289-899F-A6851503C6B0}"/>
          </ac:spMkLst>
        </pc:spChg>
        <pc:spChg chg="add del">
          <ac:chgData name="ana savulescu" userId="b07c193559c79fc5" providerId="LiveId" clId="{C058825E-8D84-4F43-8501-CC0DEB570C0D}" dt="2025-06-05T12:03:56.124" v="474" actId="26606"/>
          <ac:spMkLst>
            <pc:docMk/>
            <pc:sldMk cId="2048912715" sldId="269"/>
            <ac:spMk id="3122" creationId="{9874D11C-36F5-4BBE-A490-019A54E953B0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24" creationId="{A5EC319D-0FEA-4B95-A3EA-01E35672C95B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34" creationId="{A65AC7D1-EAA9-48F5-B509-60A7F50BF703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35" creationId="{D6320AF9-619A-4175-865B-5663E1AEF4C5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38" creationId="{7E018740-5C2B-4A41-AC1A-7E68D1EC1954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39" creationId="{166F75A4-C475-4941-8EE2-B80A06A2C1BB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40" creationId="{A032553A-72E8-4B0D-8405-FF9771C9AF05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41" creationId="{765800AC-C3B9-498E-87BC-29FAE4C76B21}"/>
          </ac:spMkLst>
        </pc:spChg>
        <pc:spChg chg="add del">
          <ac:chgData name="ana savulescu" userId="b07c193559c79fc5" providerId="LiveId" clId="{C058825E-8D84-4F43-8501-CC0DEB570C0D}" dt="2025-06-05T12:04:06.073" v="476" actId="26606"/>
          <ac:spMkLst>
            <pc:docMk/>
            <pc:sldMk cId="2048912715" sldId="269"/>
            <ac:spMk id="3142" creationId="{1F9D6ACB-2FF4-49F9-978A-E0D5327FC635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65" creationId="{3F088236-D655-4F88-B238-E16762358025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67" creationId="{3DAC0C92-199E-475C-9390-119A9B027276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69" creationId="{C4CFB339-0ED8-4FE2-9EF1-6D1375B8499B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71" creationId="{31896C80-2069-4431-9C19-83B913734490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73" creationId="{BF120A21-0841-4823-B0C4-28AEBCEF9B78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75" creationId="{DBB05BAE-BBD3-4289-899F-A6851503C6B0}"/>
          </ac:spMkLst>
        </pc:spChg>
        <pc:spChg chg="add">
          <ac:chgData name="ana savulescu" userId="b07c193559c79fc5" providerId="LiveId" clId="{C058825E-8D84-4F43-8501-CC0DEB570C0D}" dt="2025-06-05T12:08:28.844" v="542" actId="26606"/>
          <ac:spMkLst>
            <pc:docMk/>
            <pc:sldMk cId="2048912715" sldId="269"/>
            <ac:spMk id="3177" creationId="{9874D11C-36F5-4BBE-A490-019A54E953B0}"/>
          </ac:spMkLst>
        </pc:spChg>
        <pc:grpChg chg="add del">
          <ac:chgData name="ana savulescu" userId="b07c193559c79fc5" providerId="LiveId" clId="{C058825E-8D84-4F43-8501-CC0DEB570C0D}" dt="2025-06-05T12:04:06.073" v="477" actId="26606"/>
          <ac:grpSpMkLst>
            <pc:docMk/>
            <pc:sldMk cId="2048912715" sldId="269"/>
            <ac:grpSpMk id="3079" creationId="{10BE40E3-5550-4CDD-B4FD-387C33EBF157}"/>
          </ac:grpSpMkLst>
        </pc:grpChg>
        <pc:grpChg chg="add">
          <ac:chgData name="ana savulescu" userId="b07c193559c79fc5" providerId="LiveId" clId="{C058825E-8D84-4F43-8501-CC0DEB570C0D}" dt="2025-06-05T12:04:06.073" v="477" actId="26606"/>
          <ac:grpSpMkLst>
            <pc:docMk/>
            <pc:sldMk cId="2048912715" sldId="269"/>
            <ac:grpSpMk id="3144" creationId="{10BE40E3-5550-4CDD-B4FD-387C33EBF157}"/>
          </ac:grpSpMkLst>
        </pc:grpChg>
        <pc:picChg chg="add mod ord">
          <ac:chgData name="ana savulescu" userId="b07c193559c79fc5" providerId="LiveId" clId="{C058825E-8D84-4F43-8501-CC0DEB570C0D}" dt="2025-06-05T12:08:28.844" v="542" actId="26606"/>
          <ac:picMkLst>
            <pc:docMk/>
            <pc:sldMk cId="2048912715" sldId="269"/>
            <ac:picMk id="3074" creationId="{A79073A1-5476-2515-0FE0-C79B5FB2999C}"/>
          </ac:picMkLst>
        </pc:picChg>
      </pc:sldChg>
      <pc:sldChg chg="addSp delSp modSp new mod setBg modNotesTx">
        <pc:chgData name="ana savulescu" userId="b07c193559c79fc5" providerId="LiveId" clId="{C058825E-8D84-4F43-8501-CC0DEB570C0D}" dt="2025-06-05T12:24:43.197" v="896" actId="20577"/>
        <pc:sldMkLst>
          <pc:docMk/>
          <pc:sldMk cId="3585139354" sldId="270"/>
        </pc:sldMkLst>
        <pc:spChg chg="mod">
          <ac:chgData name="ana savulescu" userId="b07c193559c79fc5" providerId="LiveId" clId="{C058825E-8D84-4F43-8501-CC0DEB570C0D}" dt="2025-06-05T12:10:43.783" v="564" actId="14100"/>
          <ac:spMkLst>
            <pc:docMk/>
            <pc:sldMk cId="3585139354" sldId="270"/>
            <ac:spMk id="2" creationId="{BDD2D4FA-22D4-644E-A339-B3EA9080BDED}"/>
          </ac:spMkLst>
        </pc:spChg>
        <pc:spChg chg="mod">
          <ac:chgData name="ana savulescu" userId="b07c193559c79fc5" providerId="LiveId" clId="{C058825E-8D84-4F43-8501-CC0DEB570C0D}" dt="2025-06-05T12:14:45.438" v="683" actId="20577"/>
          <ac:spMkLst>
            <pc:docMk/>
            <pc:sldMk cId="3585139354" sldId="270"/>
            <ac:spMk id="3" creationId="{B577E080-CBFD-96AB-0B9F-10424176DB13}"/>
          </ac:spMkLst>
        </pc:spChg>
        <pc:spChg chg="del">
          <ac:chgData name="ana savulescu" userId="b07c193559c79fc5" providerId="LiveId" clId="{C058825E-8D84-4F43-8501-CC0DEB570C0D}" dt="2025-06-05T11:45:14.181" v="362"/>
          <ac:spMkLst>
            <pc:docMk/>
            <pc:sldMk cId="3585139354" sldId="270"/>
            <ac:spMk id="4" creationId="{4BB8CE80-0422-0183-5C27-FC2445CECCF0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19" creationId="{3F088236-D655-4F88-B238-E16762358025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21" creationId="{3DAC0C92-199E-475C-9390-119A9B027276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23" creationId="{C4CFB339-0ED8-4FE2-9EF1-6D1375B8499B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25" creationId="{31896C80-2069-4431-9C19-83B913734490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27" creationId="{BF120A21-0841-4823-B0C4-28AEBCEF9B78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29" creationId="{DBB05BAE-BBD3-4289-899F-A6851503C6B0}"/>
          </ac:spMkLst>
        </pc:spChg>
        <pc:spChg chg="add del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31" creationId="{9874D11C-36F5-4BBE-A490-019A54E953B0}"/>
          </ac:spMkLst>
        </pc:spChg>
        <pc:spChg chg="add">
          <ac:chgData name="ana savulescu" userId="b07c193559c79fc5" providerId="LiveId" clId="{C058825E-8D84-4F43-8501-CC0DEB570C0D}" dt="2025-06-05T12:10:04.392" v="556" actId="26606"/>
          <ac:spMkLst>
            <pc:docMk/>
            <pc:sldMk cId="3585139354" sldId="270"/>
            <ac:spMk id="4149" creationId="{3BCB5F6A-9EB0-40B0-9D13-3023E9A20508}"/>
          </ac:spMkLst>
        </pc:spChg>
        <pc:grpChg chg="add del">
          <ac:chgData name="ana savulescu" userId="b07c193559c79fc5" providerId="LiveId" clId="{C058825E-8D84-4F43-8501-CC0DEB570C0D}" dt="2025-06-05T11:45:51.750" v="370" actId="26606"/>
          <ac:grpSpMkLst>
            <pc:docMk/>
            <pc:sldMk cId="3585139354" sldId="270"/>
            <ac:grpSpMk id="4103" creationId="{10BE40E3-5550-4CDD-B4FD-387C33EBF157}"/>
          </ac:grpSpMkLst>
        </pc:grpChg>
        <pc:picChg chg="add mod ord">
          <ac:chgData name="ana savulescu" userId="b07c193559c79fc5" providerId="LiveId" clId="{C058825E-8D84-4F43-8501-CC0DEB570C0D}" dt="2025-06-05T11:45:51.750" v="371" actId="26606"/>
          <ac:picMkLst>
            <pc:docMk/>
            <pc:sldMk cId="3585139354" sldId="270"/>
            <ac:picMk id="4098" creationId="{99D6CCC1-B9DC-6DC1-49D6-44E0DE98026C}"/>
          </ac:picMkLst>
        </pc:picChg>
      </pc:sldChg>
      <pc:sldChg chg="addSp delSp modSp new mod setBg">
        <pc:chgData name="ana savulescu" userId="b07c193559c79fc5" providerId="LiveId" clId="{C058825E-8D84-4F43-8501-CC0DEB570C0D}" dt="2025-06-05T12:01:37.496" v="426" actId="1076"/>
        <pc:sldMkLst>
          <pc:docMk/>
          <pc:sldMk cId="2724893516" sldId="271"/>
        </pc:sldMkLst>
        <pc:spChg chg="mod ord">
          <ac:chgData name="ana savulescu" userId="b07c193559c79fc5" providerId="LiveId" clId="{C058825E-8D84-4F43-8501-CC0DEB570C0D}" dt="2025-06-05T12:01:37.496" v="426" actId="1076"/>
          <ac:spMkLst>
            <pc:docMk/>
            <pc:sldMk cId="2724893516" sldId="271"/>
            <ac:spMk id="2" creationId="{2E7B21D3-F746-629E-D127-F80EEE782A13}"/>
          </ac:spMkLst>
        </pc:spChg>
        <pc:spChg chg="mod ord">
          <ac:chgData name="ana savulescu" userId="b07c193559c79fc5" providerId="LiveId" clId="{C058825E-8D84-4F43-8501-CC0DEB570C0D}" dt="2025-06-05T12:00:59.687" v="419" actId="20577"/>
          <ac:spMkLst>
            <pc:docMk/>
            <pc:sldMk cId="2724893516" sldId="271"/>
            <ac:spMk id="3" creationId="{EB8E044E-D1EB-F772-C4FF-8732F8928FFB}"/>
          </ac:spMkLst>
        </pc:spChg>
        <pc:spChg chg="del">
          <ac:chgData name="ana savulescu" userId="b07c193559c79fc5" providerId="LiveId" clId="{C058825E-8D84-4F43-8501-CC0DEB570C0D}" dt="2025-06-05T11:55:01.409" v="378"/>
          <ac:spMkLst>
            <pc:docMk/>
            <pc:sldMk cId="2724893516" sldId="271"/>
            <ac:spMk id="4" creationId="{689D4604-2E2C-88CB-0211-39B9671644A3}"/>
          </ac:spMkLst>
        </pc:spChg>
        <pc:spChg chg="add del">
          <ac:chgData name="ana savulescu" userId="b07c193559c79fc5" providerId="LiveId" clId="{C058825E-8D84-4F43-8501-CC0DEB570C0D}" dt="2025-06-05T12:00:09.308" v="395" actId="26606"/>
          <ac:spMkLst>
            <pc:docMk/>
            <pc:sldMk cId="2724893516" sldId="271"/>
            <ac:spMk id="5139" creationId="{3BCB5F6A-9EB0-40B0-9D13-3023E9A20508}"/>
          </ac:spMkLst>
        </pc:spChg>
        <pc:spChg chg="add del">
          <ac:chgData name="ana savulescu" userId="b07c193559c79fc5" providerId="LiveId" clId="{C058825E-8D84-4F43-8501-CC0DEB570C0D}" dt="2025-06-05T12:00:09.308" v="394" actId="26606"/>
          <ac:spMkLst>
            <pc:docMk/>
            <pc:sldMk cId="2724893516" sldId="271"/>
            <ac:spMk id="5156" creationId="{8267EEE4-6354-4F1C-9484-951F0EB92F1B}"/>
          </ac:spMkLst>
        </pc:spChg>
        <pc:spChg chg="add del">
          <ac:chgData name="ana savulescu" userId="b07c193559c79fc5" providerId="LiveId" clId="{C058825E-8D84-4F43-8501-CC0DEB570C0D}" dt="2025-06-05T12:00:09.308" v="394" actId="26606"/>
          <ac:spMkLst>
            <pc:docMk/>
            <pc:sldMk cId="2724893516" sldId="271"/>
            <ac:spMk id="5158" creationId="{0E5A83F9-E6B8-40BD-9C0D-9A6F15650742}"/>
          </ac:spMkLst>
        </pc:spChg>
        <pc:spChg chg="add">
          <ac:chgData name="ana savulescu" userId="b07c193559c79fc5" providerId="LiveId" clId="{C058825E-8D84-4F43-8501-CC0DEB570C0D}" dt="2025-06-05T12:00:09.308" v="395" actId="26606"/>
          <ac:spMkLst>
            <pc:docMk/>
            <pc:sldMk cId="2724893516" sldId="271"/>
            <ac:spMk id="5169" creationId="{4BE9D4C4-9FA3-4885-A769-301639CC7AD4}"/>
          </ac:spMkLst>
        </pc:spChg>
        <pc:spChg chg="add">
          <ac:chgData name="ana savulescu" userId="b07c193559c79fc5" providerId="LiveId" clId="{C058825E-8D84-4F43-8501-CC0DEB570C0D}" dt="2025-06-05T12:00:09.308" v="395" actId="26606"/>
          <ac:spMkLst>
            <pc:docMk/>
            <pc:sldMk cId="2724893516" sldId="271"/>
            <ac:spMk id="5170" creationId="{7EB6695E-BED5-4DA3-8C9B-AD301AEF4776}"/>
          </ac:spMkLst>
        </pc:spChg>
        <pc:grpChg chg="add del">
          <ac:chgData name="ana savulescu" userId="b07c193559c79fc5" providerId="LiveId" clId="{C058825E-8D84-4F43-8501-CC0DEB570C0D}" dt="2025-06-05T12:00:09.308" v="395" actId="26606"/>
          <ac:grpSpMkLst>
            <pc:docMk/>
            <pc:sldMk cId="2724893516" sldId="271"/>
            <ac:grpSpMk id="5127" creationId="{10BE40E3-5550-4CDD-B4FD-387C33EBF157}"/>
          </ac:grpSpMkLst>
        </pc:grpChg>
        <pc:grpChg chg="add del">
          <ac:chgData name="ana savulescu" userId="b07c193559c79fc5" providerId="LiveId" clId="{C058825E-8D84-4F43-8501-CC0DEB570C0D}" dt="2025-06-05T12:00:09.308" v="394" actId="26606"/>
          <ac:grpSpMkLst>
            <pc:docMk/>
            <pc:sldMk cId="2724893516" sldId="271"/>
            <ac:grpSpMk id="5144" creationId="{EB0D40EF-BA14-42F1-9492-D38C59DCAB67}"/>
          </ac:grpSpMkLst>
        </pc:grpChg>
        <pc:grpChg chg="add">
          <ac:chgData name="ana savulescu" userId="b07c193559c79fc5" providerId="LiveId" clId="{C058825E-8D84-4F43-8501-CC0DEB570C0D}" dt="2025-06-05T12:00:09.308" v="395" actId="26606"/>
          <ac:grpSpMkLst>
            <pc:docMk/>
            <pc:sldMk cId="2724893516" sldId="271"/>
            <ac:grpSpMk id="5160" creationId="{EB0D40EF-BA14-42F1-9492-D38C59DCAB67}"/>
          </ac:grpSpMkLst>
        </pc:grpChg>
        <pc:picChg chg="add mod">
          <ac:chgData name="ana savulescu" userId="b07c193559c79fc5" providerId="LiveId" clId="{C058825E-8D84-4F43-8501-CC0DEB570C0D}" dt="2025-06-05T12:00:09.308" v="395" actId="26606"/>
          <ac:picMkLst>
            <pc:docMk/>
            <pc:sldMk cId="2724893516" sldId="271"/>
            <ac:picMk id="5122" creationId="{C8069E15-44AA-E83E-342B-E36DE87A629E}"/>
          </ac:picMkLst>
        </pc:picChg>
        <pc:picChg chg="add mod">
          <ac:chgData name="ana savulescu" userId="b07c193559c79fc5" providerId="LiveId" clId="{C058825E-8D84-4F43-8501-CC0DEB570C0D}" dt="2025-06-05T12:00:09.308" v="395" actId="26606"/>
          <ac:picMkLst>
            <pc:docMk/>
            <pc:sldMk cId="2724893516" sldId="271"/>
            <ac:picMk id="5124" creationId="{B269FCCE-24E9-1AB8-F62B-9B78C34B0C2D}"/>
          </ac:picMkLst>
        </pc:picChg>
      </pc:sldChg>
      <pc:sldChg chg="addSp delSp modSp new mod setBg">
        <pc:chgData name="ana savulescu" userId="b07c193559c79fc5" providerId="LiveId" clId="{C058825E-8D84-4F43-8501-CC0DEB570C0D}" dt="2025-06-05T12:08:10.015" v="541" actId="2711"/>
        <pc:sldMkLst>
          <pc:docMk/>
          <pc:sldMk cId="2952107867" sldId="272"/>
        </pc:sldMkLst>
        <pc:spChg chg="mod">
          <ac:chgData name="ana savulescu" userId="b07c193559c79fc5" providerId="LiveId" clId="{C058825E-8D84-4F43-8501-CC0DEB570C0D}" dt="2025-06-05T12:08:10.015" v="541" actId="2711"/>
          <ac:spMkLst>
            <pc:docMk/>
            <pc:sldMk cId="2952107867" sldId="272"/>
            <ac:spMk id="2" creationId="{151403C6-DA6E-F228-CBD7-24DBEE113D56}"/>
          </ac:spMkLst>
        </pc:spChg>
        <pc:spChg chg="mod">
          <ac:chgData name="ana savulescu" userId="b07c193559c79fc5" providerId="LiveId" clId="{C058825E-8D84-4F43-8501-CC0DEB570C0D}" dt="2025-06-05T12:08:00.531" v="539" actId="2711"/>
          <ac:spMkLst>
            <pc:docMk/>
            <pc:sldMk cId="2952107867" sldId="272"/>
            <ac:spMk id="3" creationId="{FB591F31-A670-6E27-64A7-33785FAE8336}"/>
          </ac:spMkLst>
        </pc:spChg>
        <pc:spChg chg="del">
          <ac:chgData name="ana savulescu" userId="b07c193559c79fc5" providerId="LiveId" clId="{C058825E-8D84-4F43-8501-CC0DEB570C0D}" dt="2025-06-05T12:06:56.043" v="507"/>
          <ac:spMkLst>
            <pc:docMk/>
            <pc:sldMk cId="2952107867" sldId="272"/>
            <ac:spMk id="4" creationId="{F338F463-FDCF-F193-5A92-344F7E1D290C}"/>
          </ac:spMkLst>
        </pc:spChg>
        <pc:grpChg chg="add">
          <ac:chgData name="ana savulescu" userId="b07c193559c79fc5" providerId="LiveId" clId="{C058825E-8D84-4F43-8501-CC0DEB570C0D}" dt="2025-06-05T12:07:44.916" v="536" actId="26606"/>
          <ac:grpSpMkLst>
            <pc:docMk/>
            <pc:sldMk cId="2952107867" sldId="272"/>
            <ac:grpSpMk id="6151" creationId="{10BE40E3-5550-4CDD-B4FD-387C33EBF157}"/>
          </ac:grpSpMkLst>
        </pc:grpChg>
        <pc:picChg chg="add mod">
          <ac:chgData name="ana savulescu" userId="b07c193559c79fc5" providerId="LiveId" clId="{C058825E-8D84-4F43-8501-CC0DEB570C0D}" dt="2025-06-05T12:07:44.916" v="536" actId="26606"/>
          <ac:picMkLst>
            <pc:docMk/>
            <pc:sldMk cId="2952107867" sldId="272"/>
            <ac:picMk id="6146" creationId="{C2779880-7B91-04B4-D395-6D8C35F5550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8DF7A-9710-40BB-B772-1C1D51A12D51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569ED6-18AB-4C7B-96C1-72DD09D7CC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26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414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407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3587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956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339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443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681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5266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6476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84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569ED6-18AB-4C7B-96C1-72DD09D7CC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87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417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7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94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75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975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813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336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01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90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9897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6618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602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456513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491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59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300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7A120-9F07-427F-A911-31881997C166}" type="datetimeFigureOut">
              <a:rPr lang="en-GB" smtClean="0"/>
              <a:t>07/06/2025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507BDC0-7021-4491-98CF-40EC85D46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660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5BA116-03D7-6ACE-EECE-A199D4657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4421364" cy="3148149"/>
          </a:xfrm>
        </p:spPr>
        <p:txBody>
          <a:bodyPr anchor="b">
            <a:normAutofit/>
          </a:bodyPr>
          <a:lstStyle/>
          <a:p>
            <a:pPr algn="l"/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NET-ZERO IN THE HOTEL INDUSTRY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73080B2-5685-BFFB-7AA0-8177A02C62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NAME: NICOLAE LAURENTIU SAVULESCU</a:t>
            </a:r>
          </a:p>
          <a:p>
            <a:pPr algn="l"/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NO.: 2208660</a:t>
            </a:r>
          </a:p>
          <a:p>
            <a:pPr algn="l"/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MODULE: CONTEMPORARY THEMES IN THE HOTEL AND HOSPITALITY SECTOR</a:t>
            </a:r>
          </a:p>
          <a:p>
            <a:pPr algn="l"/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BMIH6001</a:t>
            </a:r>
          </a:p>
          <a:p>
            <a:pPr algn="l"/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ANTOINETTE MILNE</a:t>
            </a:r>
          </a:p>
          <a:p>
            <a:pPr algn="l"/>
            <a:endParaRPr lang="en-GB" sz="1100" dirty="0"/>
          </a:p>
        </p:txBody>
      </p:sp>
      <p:pic>
        <p:nvPicPr>
          <p:cNvPr id="1026" name="Picture 2" descr="Sustainability in the Hotel Industry | PPT">
            <a:extLst>
              <a:ext uri="{FF2B5EF4-FFF2-40B4-BE49-F238E27FC236}">
                <a16:creationId xmlns:a16="http://schemas.microsoft.com/office/drawing/2014/main" xmlns="" id="{26A07FA4-CB15-D92A-5B48-118F5F5BA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r="20908" b="-1"/>
          <a:stretch>
            <a:fillRect/>
          </a:stretch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601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that I have copies of my drafts, notes, and other resources I used, which I may be asked to provide in evidence.</a:t>
            </a:r>
            <a:endParaRPr lang="en-GB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8970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7" name="Group 2056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58" name="Straight Connector 2057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9" name="Straight Connector 2058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60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1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2" name="Isosceles Triangle 2061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3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4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5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6" name="Isosceles Triangle 2065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67" name="Isosceles Triangle 2066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052" name="Picture 4" descr="Image result for INTRODUCTION SUSTAINABILITY AMD NET-ZERO IN THE HOTEL INDUSTRY">
            <a:extLst>
              <a:ext uri="{FF2B5EF4-FFF2-40B4-BE49-F238E27FC236}">
                <a16:creationId xmlns:a16="http://schemas.microsoft.com/office/drawing/2014/main" xmlns="" id="{4A2E58AE-B7AE-65CC-7950-826F8C929A00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070" b="1"/>
          <a:stretch>
            <a:fillRect/>
          </a:stretch>
        </p:blipFill>
        <p:spPr bwMode="auto">
          <a:xfrm>
            <a:off x="4404048" y="-1"/>
            <a:ext cx="7787951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12FF60-28FE-5232-601F-DA110E12A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4323875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FAE500D-8DF9-67A5-9E0E-C3ABD240F6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4" y="2160589"/>
            <a:ext cx="3851122" cy="425714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and achieving net-zero emissions have become crucial topics within the sector.</a:t>
            </a:r>
          </a:p>
          <a:p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relevance of sustainability in the hotel industry extends beyond environmental benefits.</a:t>
            </a:r>
          </a:p>
          <a:p>
            <a:pPr marL="0" indent="0">
              <a:buNone/>
            </a:pP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(Kumar, 2024)</a:t>
            </a:r>
          </a:p>
          <a:p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69" name="Straight Connector 2068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71" name="Straight Connector 2070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73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5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7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79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1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3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5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045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9" name="Group 3078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080" name="Straight Connector 3079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81" name="Straight Connector 3080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82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3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4" name="Isosceles Triangle 3083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5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6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7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8" name="Isosceles Triangle 3087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89" name="Isosceles Triangle 3088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074" name="Picture 2" descr="Reasons why sustainable hotels are the future of the industry">
            <a:extLst>
              <a:ext uri="{FF2B5EF4-FFF2-40B4-BE49-F238E27FC236}">
                <a16:creationId xmlns:a16="http://schemas.microsoft.com/office/drawing/2014/main" xmlns="" id="{808B9FBD-7EFC-FFDA-C772-74FF0893A24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89" r="28053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B7606DCD-BFC5-97B8-746F-F83D9347D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596AB09-DEE9-6F6D-CEBC-72D4A328E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7675" y="2558522"/>
            <a:ext cx="3851122" cy="3537477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GB" sz="2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Energy-Efficient Systems in Hotels </a:t>
            </a:r>
          </a:p>
          <a:p>
            <a:r>
              <a:rPr lang="en-GB" sz="2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Smart Technologies and Building Management Systems</a:t>
            </a:r>
          </a:p>
          <a:p>
            <a:r>
              <a:rPr lang="en-US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studies of sustainable practices</a:t>
            </a:r>
          </a:p>
          <a:p>
            <a:pPr marL="0" indent="0">
              <a:buNone/>
            </a:pPr>
            <a:endParaRPr lang="en-GB" sz="22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                                                                                 </a:t>
            </a:r>
            <a:r>
              <a:rPr lang="en-US" sz="9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(Singh et al., 2024)</a:t>
            </a:r>
            <a:endParaRPr lang="en-GB" sz="9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 dirty="0"/>
          </a:p>
        </p:txBody>
      </p:sp>
      <p:cxnSp>
        <p:nvCxnSpPr>
          <p:cNvPr id="3091" name="Straight Connector 3090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93" name="Straight Connector 3092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95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7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99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01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03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05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07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048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9" name="Group 2068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70" name="Straight Connector 2069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1" name="Straight Connector 2070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72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3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4" name="Isosceles Triangle 2073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5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6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7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8" name="Isosceles Triangle 2077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79" name="Isosceles Triangle 2078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2064" name="Picture 16" descr="Image result for Sustainability in Hospitality">
            <a:extLst>
              <a:ext uri="{FF2B5EF4-FFF2-40B4-BE49-F238E27FC236}">
                <a16:creationId xmlns:a16="http://schemas.microsoft.com/office/drawing/2014/main" xmlns="" id="{7699C6FF-6300-E3F7-6398-96173A1505E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48" r="2024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7CD7E952-E9B3-8679-7466-9F844ED50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5C1EE1A-A4FB-F881-ECA2-030A841211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panose="05040102010807070707" pitchFamily="18" charset="2"/>
              <a:buChar char="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Barriers to Implementation</a:t>
            </a:r>
          </a:p>
          <a:p>
            <a:pPr>
              <a:buFont typeface="Wingdings 3" panose="05040102010807070707" pitchFamily="18" charset="2"/>
              <a:buChar char="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Stakeholder Collaboration and Financial Incentives</a:t>
            </a:r>
          </a:p>
          <a:p>
            <a:pPr>
              <a:buFont typeface="Wingdings 3" panose="05040102010807070707" pitchFamily="18" charset="2"/>
              <a:buChar char="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Enhancing Guest Experience through Sustainability</a:t>
            </a:r>
          </a:p>
        </p:txBody>
      </p:sp>
      <p:cxnSp>
        <p:nvCxnSpPr>
          <p:cNvPr id="2081" name="Straight Connector 2080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83" name="Straight Connector 2082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85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7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89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91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93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95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97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766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85" name="Group 6184">
            <a:extLst>
              <a:ext uri="{FF2B5EF4-FFF2-40B4-BE49-F238E27FC236}">
                <a16:creationId xmlns:a16="http://schemas.microsoft.com/office/drawing/2014/main" xmlns="" id="{88C9B83F-64CD-41C1-925F-A08801FFD0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186" name="Straight Connector 6185">
              <a:extLst>
                <a:ext uri="{FF2B5EF4-FFF2-40B4-BE49-F238E27FC236}">
                  <a16:creationId xmlns:a16="http://schemas.microsoft.com/office/drawing/2014/main" xmlns="" id="{E1655065-0BD7-4422-BEC0-4401E998090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87" name="Straight Connector 6186">
              <a:extLst>
                <a:ext uri="{FF2B5EF4-FFF2-40B4-BE49-F238E27FC236}">
                  <a16:creationId xmlns:a16="http://schemas.microsoft.com/office/drawing/2014/main" xmlns="" id="{4DDD90AC-ABEC-4A76-9C9C-AD0A5F8FC7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88" name="Rectangle 23">
              <a:extLst>
                <a:ext uri="{FF2B5EF4-FFF2-40B4-BE49-F238E27FC236}">
                  <a16:creationId xmlns:a16="http://schemas.microsoft.com/office/drawing/2014/main" xmlns="" id="{21A8AFEF-EC50-4C0B-9C64-814B76C8209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89" name="Rectangle 25">
              <a:extLst>
                <a:ext uri="{FF2B5EF4-FFF2-40B4-BE49-F238E27FC236}">
                  <a16:creationId xmlns:a16="http://schemas.microsoft.com/office/drawing/2014/main" xmlns="" id="{CAFAA800-E117-4357-84E4-56B63EA03E3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0" name="Isosceles Triangle 6189">
              <a:extLst>
                <a:ext uri="{FF2B5EF4-FFF2-40B4-BE49-F238E27FC236}">
                  <a16:creationId xmlns:a16="http://schemas.microsoft.com/office/drawing/2014/main" xmlns="" id="{8DDFC9F4-3B45-402D-8AD7-60B3F08ED75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1" name="Rectangle 27">
              <a:extLst>
                <a:ext uri="{FF2B5EF4-FFF2-40B4-BE49-F238E27FC236}">
                  <a16:creationId xmlns:a16="http://schemas.microsoft.com/office/drawing/2014/main" xmlns="" id="{F26A0854-FBE4-4587-B349-06BE192BD7F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2" name="Rectangle 28">
              <a:extLst>
                <a:ext uri="{FF2B5EF4-FFF2-40B4-BE49-F238E27FC236}">
                  <a16:creationId xmlns:a16="http://schemas.microsoft.com/office/drawing/2014/main" xmlns="" id="{54A9C4C6-FF7D-470E-BFCA-CE4F60A1F0A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3" name="Rectangle 29">
              <a:extLst>
                <a:ext uri="{FF2B5EF4-FFF2-40B4-BE49-F238E27FC236}">
                  <a16:creationId xmlns:a16="http://schemas.microsoft.com/office/drawing/2014/main" xmlns="" id="{B1721EA8-4871-45D4-B78F-AE805A3004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4" name="Isosceles Triangle 6193">
              <a:extLst>
                <a:ext uri="{FF2B5EF4-FFF2-40B4-BE49-F238E27FC236}">
                  <a16:creationId xmlns:a16="http://schemas.microsoft.com/office/drawing/2014/main" xmlns="" id="{E5763971-E3A3-45C6-9BA8-2E032C7A55E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95" name="Isosceles Triangle 6194">
              <a:extLst>
                <a:ext uri="{FF2B5EF4-FFF2-40B4-BE49-F238E27FC236}">
                  <a16:creationId xmlns:a16="http://schemas.microsoft.com/office/drawing/2014/main" xmlns="" id="{32752E94-0E01-4AF5-A43A-F2FAD8737C2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FE18CD9-2B75-5033-DA9D-C8C7FDF2A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473227"/>
            <a:ext cx="8288032" cy="10966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</a:t>
            </a:r>
          </a:p>
        </p:txBody>
      </p:sp>
      <p:pic>
        <p:nvPicPr>
          <p:cNvPr id="6146" name="Picture 2" descr="Image result for RESEARCH METHOD ">
            <a:extLst>
              <a:ext uri="{FF2B5EF4-FFF2-40B4-BE49-F238E27FC236}">
                <a16:creationId xmlns:a16="http://schemas.microsoft.com/office/drawing/2014/main" xmlns="" id="{81B87C52-9255-FC89-2FAD-CBD7E0D7E8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57" r="-2" b="14856"/>
          <a:stretch>
            <a:fillRect/>
          </a:stretch>
        </p:blipFill>
        <p:spPr bwMode="auto">
          <a:xfrm>
            <a:off x="985968" y="609600"/>
            <a:ext cx="8288033" cy="363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685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49" name="Group 3148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50" name="Straight Connector 3149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51" name="Straight Connector 3150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152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3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4" name="Isosceles Triangle 3153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5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6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7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8" name="Isosceles Triangle 3157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59" name="Isosceles Triangle 3158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3074" name="Picture 2" descr="PESTLE Analysis - Political Factors">
            <a:extLst>
              <a:ext uri="{FF2B5EF4-FFF2-40B4-BE49-F238E27FC236}">
                <a16:creationId xmlns:a16="http://schemas.microsoft.com/office/drawing/2014/main" xmlns="" id="{A79073A1-5476-2515-0FE0-C79B5FB2999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76" r="27535" b="-2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30EEAC5-0CC9-E5B4-BB82-A833B0D70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4016587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33BA37B-0203-D293-23E8-283BBB55E9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0065" y="2265528"/>
            <a:ext cx="3851122" cy="3821373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Factors:</a:t>
            </a:r>
          </a:p>
          <a:p>
            <a:pPr marL="285750" indent="-285750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policies</a:t>
            </a:r>
            <a:r>
              <a:rPr lang="en-US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new environmental regulations, carbon emission limits.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agreements</a:t>
            </a:r>
            <a:r>
              <a:rPr lang="en-US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Green Deal, Climate Change Act.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Local </a:t>
            </a: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government </a:t>
            </a:r>
            <a:r>
              <a:rPr lang="en-US" sz="2800" b="1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initiatives</a:t>
            </a:r>
            <a:r>
              <a:rPr lang="en-US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tax reductions, grants.</a:t>
            </a: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/>
            <a:endParaRPr lang="en-US" dirty="0"/>
          </a:p>
        </p:txBody>
      </p:sp>
      <p:cxnSp>
        <p:nvCxnSpPr>
          <p:cNvPr id="3161" name="Straight Connector 3160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63" name="Straight Connector 3162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65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67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69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1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3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5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7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9127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37" name="Group 4136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138" name="Straight Connector 4137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39" name="Straight Connector 4138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140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1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2" name="Isosceles Triangle 4141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3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4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5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6" name="Isosceles Triangle 4145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47" name="Isosceles Triangle 4146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D2D4FA-22D4-644E-A339-B3EA9080B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952706" cy="13208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77E080-CBFD-96AB-0B9F-10424176DB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999" y="2021947"/>
            <a:ext cx="4064439" cy="4119546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factors:</a:t>
            </a: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of sustainable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practices: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solar panels, geothermal systems, smart building controls.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demand: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eco-friendly hotels.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competitors: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bigger brands afford investments in sustainability.</a:t>
            </a:r>
            <a:endParaRPr lang="en-US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9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                                          (Menegaki,2025)</a:t>
            </a:r>
            <a:endParaRPr lang="en-US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How Does Sustainability Affect the Economy? | FutureBusiness">
            <a:extLst>
              <a:ext uri="{FF2B5EF4-FFF2-40B4-BE49-F238E27FC236}">
                <a16:creationId xmlns:a16="http://schemas.microsoft.com/office/drawing/2014/main" xmlns="" id="{99D6CCC1-B9DC-6DC1-49D6-44E0DE98026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39" r="20198" b="1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49" name="Isosceles Triangle 4148">
            <a:extLst>
              <a:ext uri="{FF2B5EF4-FFF2-40B4-BE49-F238E27FC236}">
                <a16:creationId xmlns:a16="http://schemas.microsoft.com/office/drawing/2014/main" xmlns="" id="{3BCB5F6A-9EB0-40B0-9D13-3023E9A205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1393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60" name="Group 5159">
            <a:extLst>
              <a:ext uri="{FF2B5EF4-FFF2-40B4-BE49-F238E27FC236}">
                <a16:creationId xmlns:a16="http://schemas.microsoft.com/office/drawing/2014/main" xmlns="" id="{EB0D40EF-BA14-42F1-9492-D38C59DCAB6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145" name="Straight Connector 5144">
              <a:extLst>
                <a:ext uri="{FF2B5EF4-FFF2-40B4-BE49-F238E27FC236}">
                  <a16:creationId xmlns:a16="http://schemas.microsoft.com/office/drawing/2014/main" xmlns="" id="{B2C3A70F-581F-48B1-AD94-04AF9A38D25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46" name="Straight Connector 5145">
              <a:extLst>
                <a:ext uri="{FF2B5EF4-FFF2-40B4-BE49-F238E27FC236}">
                  <a16:creationId xmlns:a16="http://schemas.microsoft.com/office/drawing/2014/main" xmlns="" id="{13EABD0F-494E-4C0C-8A0C-139AFC4283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161" name="Rectangle 23">
              <a:extLst>
                <a:ext uri="{FF2B5EF4-FFF2-40B4-BE49-F238E27FC236}">
                  <a16:creationId xmlns:a16="http://schemas.microsoft.com/office/drawing/2014/main" xmlns="" id="{739811F7-2462-4463-BE69-32CEBED0396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2" name="Rectangle 25">
              <a:extLst>
                <a:ext uri="{FF2B5EF4-FFF2-40B4-BE49-F238E27FC236}">
                  <a16:creationId xmlns:a16="http://schemas.microsoft.com/office/drawing/2014/main" xmlns="" id="{D91A6F9F-54F1-461A-A043-E97203A85FF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3" name="Isosceles Triangle 5162">
              <a:extLst>
                <a:ext uri="{FF2B5EF4-FFF2-40B4-BE49-F238E27FC236}">
                  <a16:creationId xmlns:a16="http://schemas.microsoft.com/office/drawing/2014/main" xmlns="" id="{28681C3A-B98D-44BE-8120-45C3F3BA07F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4" name="Rectangle 27">
              <a:extLst>
                <a:ext uri="{FF2B5EF4-FFF2-40B4-BE49-F238E27FC236}">
                  <a16:creationId xmlns:a16="http://schemas.microsoft.com/office/drawing/2014/main" xmlns="" id="{37478156-05FD-4D8F-AE53-B3D40AF29F0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5" name="Rectangle 28">
              <a:extLst>
                <a:ext uri="{FF2B5EF4-FFF2-40B4-BE49-F238E27FC236}">
                  <a16:creationId xmlns:a16="http://schemas.microsoft.com/office/drawing/2014/main" xmlns="" id="{A81F9C83-B446-4703-8B99-C01F0E403E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6" name="Rectangle 29">
              <a:extLst>
                <a:ext uri="{FF2B5EF4-FFF2-40B4-BE49-F238E27FC236}">
                  <a16:creationId xmlns:a16="http://schemas.microsoft.com/office/drawing/2014/main" xmlns="" id="{C2F5F0B6-D807-4AAE-852B-7BECE0CF451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7" name="Isosceles Triangle 5166">
              <a:extLst>
                <a:ext uri="{FF2B5EF4-FFF2-40B4-BE49-F238E27FC236}">
                  <a16:creationId xmlns:a16="http://schemas.microsoft.com/office/drawing/2014/main" xmlns="" id="{0945AE7B-1E9E-491F-976F-15527308872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68" name="Isosceles Triangle 5167">
              <a:extLst>
                <a:ext uri="{FF2B5EF4-FFF2-40B4-BE49-F238E27FC236}">
                  <a16:creationId xmlns:a16="http://schemas.microsoft.com/office/drawing/2014/main" xmlns="" id="{A38028DA-F87E-4372-9295-BC98DB40072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5169" name="Rectangle 5168">
            <a:extLst>
              <a:ext uri="{FF2B5EF4-FFF2-40B4-BE49-F238E27FC236}">
                <a16:creationId xmlns:a16="http://schemas.microsoft.com/office/drawing/2014/main" xmlns="" id="{4BE9D4C4-9FA3-4885-A769-301639CC7A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5122" name="Picture 2" descr="Image result for csr and employee expectations in hospitality industry">
            <a:extLst>
              <a:ext uri="{FF2B5EF4-FFF2-40B4-BE49-F238E27FC236}">
                <a16:creationId xmlns:a16="http://schemas.microsoft.com/office/drawing/2014/main" xmlns="" id="{C8069E15-44AA-E83E-342B-E36DE87A629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88" r="9334" b="-1"/>
          <a:stretch>
            <a:fillRect/>
          </a:stretch>
        </p:blipFill>
        <p:spPr bwMode="auto">
          <a:xfrm>
            <a:off x="4296867" y="5"/>
            <a:ext cx="4831627" cy="4520011"/>
          </a:xfrm>
          <a:custGeom>
            <a:avLst/>
            <a:gdLst/>
            <a:ahLst/>
            <a:cxnLst/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social factors for sustainability in the hospitality industry ">
            <a:extLst>
              <a:ext uri="{FF2B5EF4-FFF2-40B4-BE49-F238E27FC236}">
                <a16:creationId xmlns:a16="http://schemas.microsoft.com/office/drawing/2014/main" xmlns="" id="{B269FCCE-24E9-1AB8-F62B-9B78C34B0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17" r="2172" b="1"/>
          <a:stretch>
            <a:fillRect/>
          </a:stretch>
        </p:blipFill>
        <p:spPr bwMode="auto"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2E7B21D3-F746-629E-D127-F80EEE78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45" y="831612"/>
            <a:ext cx="4047066" cy="15084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5170" name="Isosceles Triangle 5169">
            <a:extLst>
              <a:ext uri="{FF2B5EF4-FFF2-40B4-BE49-F238E27FC236}">
                <a16:creationId xmlns:a16="http://schemas.microsoft.com/office/drawing/2014/main" xmlns="" id="{7EB6695E-BED5-4DA3-8C9B-AD301AEF47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B8E044E-D1EB-F772-C4FF-8732F8928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340082"/>
            <a:ext cx="4163495" cy="40743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factors:</a:t>
            </a: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awareness: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millennials and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 Z’s look for eco-friendly hotels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Social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Responsibility: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sustainable programs that involve guests.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expectations: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engagement and retention.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724893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1" name="Group 6150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6152" name="Straight Connector 6151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53" name="Straight Connector 6152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154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5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6" name="Isosceles Triangle 6155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7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8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59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0" name="Isosceles Triangle 6159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61" name="Isosceles Triangle 6160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51403C6-DA6E-F228-CBD7-24DBEE113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B591F31-A670-6E27-64A7-33785FAE83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6286" y="1930400"/>
            <a:ext cx="4032205" cy="460687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factors:</a:t>
            </a: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Efficient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innovations: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automated lighting, occupancy sensors, smart thermostats.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building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technologies: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innovative building materials, design strategies.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Digital 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platforms: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nternet of Things (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IoT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devices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6146" name="Picture 2" descr="Image result for technologicqal factors for sustainability in the hospitality industry ">
            <a:extLst>
              <a:ext uri="{FF2B5EF4-FFF2-40B4-BE49-F238E27FC236}">
                <a16:creationId xmlns:a16="http://schemas.microsoft.com/office/drawing/2014/main" xmlns="" id="{C2779880-7B91-04B4-D395-6D8C35F5550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459" r="11947" b="-2"/>
          <a:stretch>
            <a:fillRect/>
          </a:stretch>
        </p:blipFill>
        <p:spPr bwMode="auto">
          <a:xfrm>
            <a:off x="677334" y="2159331"/>
            <a:ext cx="5423429" cy="38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2107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5" name="Group 12294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296" name="Straight Connector 12295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97" name="Straight Connector 12296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298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299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0" name="Isosceles Triangle 12299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1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2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3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4" name="Isosceles Triangle 12303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305" name="Isosceles Triangle 12304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2290" name="Picture 2" descr="Image result for CONCLUSION Clip Art">
            <a:extLst>
              <a:ext uri="{FF2B5EF4-FFF2-40B4-BE49-F238E27FC236}">
                <a16:creationId xmlns:a16="http://schemas.microsoft.com/office/drawing/2014/main" xmlns="" id="{B21F1692-728B-D6C7-60D6-5454A034CC5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74" r="4207" b="-2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6D53F0E0-6EF2-3B7D-4494-DA111521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4BAEA8B-CF06-8AA2-4ABD-EE354BEB84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In summary, there is the need of combining financial support, technological innovation, workforce training, and guest involvement to realize effective and industry-wide progress towards sustainability and net-zero targets in hospitality.</a:t>
            </a:r>
            <a:endParaRPr lang="en-US" sz="2000" dirty="0"/>
          </a:p>
        </p:txBody>
      </p:sp>
      <p:cxnSp>
        <p:nvCxnSpPr>
          <p:cNvPr id="12307" name="Straight Connector 12306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309" name="Straight Connector 12308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311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13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15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17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19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21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323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78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71" name="Group 11270">
            <a:extLst>
              <a:ext uri="{FF2B5EF4-FFF2-40B4-BE49-F238E27FC236}">
                <a16:creationId xmlns:a16="http://schemas.microsoft.com/office/drawing/2014/main" xmlns="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272" name="Straight Connector 11271">
              <a:extLst>
                <a:ext uri="{FF2B5EF4-FFF2-40B4-BE49-F238E27FC236}">
                  <a16:creationId xmlns:a16="http://schemas.microsoft.com/office/drawing/2014/main" xmlns="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73" name="Straight Connector 11272">
              <a:extLst>
                <a:ext uri="{FF2B5EF4-FFF2-40B4-BE49-F238E27FC236}">
                  <a16:creationId xmlns:a16="http://schemas.microsoft.com/office/drawing/2014/main" xmlns="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274" name="Rectangle 23">
              <a:extLst>
                <a:ext uri="{FF2B5EF4-FFF2-40B4-BE49-F238E27FC236}">
                  <a16:creationId xmlns:a16="http://schemas.microsoft.com/office/drawing/2014/main" xmlns="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75" name="Rectangle 25">
              <a:extLst>
                <a:ext uri="{FF2B5EF4-FFF2-40B4-BE49-F238E27FC236}">
                  <a16:creationId xmlns:a16="http://schemas.microsoft.com/office/drawing/2014/main" xmlns="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76" name="Isosceles Triangle 11275">
              <a:extLst>
                <a:ext uri="{FF2B5EF4-FFF2-40B4-BE49-F238E27FC236}">
                  <a16:creationId xmlns:a16="http://schemas.microsoft.com/office/drawing/2014/main" xmlns="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77" name="Rectangle 27">
              <a:extLst>
                <a:ext uri="{FF2B5EF4-FFF2-40B4-BE49-F238E27FC236}">
                  <a16:creationId xmlns:a16="http://schemas.microsoft.com/office/drawing/2014/main" xmlns="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78" name="Rectangle 28">
              <a:extLst>
                <a:ext uri="{FF2B5EF4-FFF2-40B4-BE49-F238E27FC236}">
                  <a16:creationId xmlns:a16="http://schemas.microsoft.com/office/drawing/2014/main" xmlns="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79" name="Rectangle 29">
              <a:extLst>
                <a:ext uri="{FF2B5EF4-FFF2-40B4-BE49-F238E27FC236}">
                  <a16:creationId xmlns:a16="http://schemas.microsoft.com/office/drawing/2014/main" xmlns="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80" name="Isosceles Triangle 11279">
              <a:extLst>
                <a:ext uri="{FF2B5EF4-FFF2-40B4-BE49-F238E27FC236}">
                  <a16:creationId xmlns:a16="http://schemas.microsoft.com/office/drawing/2014/main" xmlns="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281" name="Isosceles Triangle 11280">
              <a:extLst>
                <a:ext uri="{FF2B5EF4-FFF2-40B4-BE49-F238E27FC236}">
                  <a16:creationId xmlns:a16="http://schemas.microsoft.com/office/drawing/2014/main" xmlns="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1266" name="Picture 2" descr="Image result for RECOMMENDATIONS Clip Art">
            <a:extLst>
              <a:ext uri="{FF2B5EF4-FFF2-40B4-BE49-F238E27FC236}">
                <a16:creationId xmlns:a16="http://schemas.microsoft.com/office/drawing/2014/main" xmlns="" id="{18A60B71-A3A3-D513-BE83-FBEF121ACD4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4" r="8888" b="1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C212E6D1-DAE1-2ACC-932E-B880F566C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420224"/>
            <a:ext cx="5418667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B631537-2E96-A2FF-BAC0-58E513A13B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741025"/>
            <a:ext cx="4258560" cy="477174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Provide Strengthen Government and Industry Support for SMEs.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Standardise Sustainability Measurement and Reporting.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Invest in Staff Training and Sustainability Culture.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Involving Smart and Scalable Technologies for Enhancing Use.</a:t>
            </a:r>
            <a:endParaRPr lang="en-GB" sz="20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Strengthen Guest Engagement Initiatives.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     </a:t>
            </a:r>
            <a:r>
              <a:rPr lang="en-GB" sz="9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(Al Falah,2023; Bosetti, 2023; Mandal et al., 2025)</a:t>
            </a:r>
          </a:p>
          <a:p>
            <a:endParaRPr lang="en-US" dirty="0"/>
          </a:p>
        </p:txBody>
      </p:sp>
      <p:cxnSp>
        <p:nvCxnSpPr>
          <p:cNvPr id="11283" name="Straight Connector 11282">
            <a:extLst>
              <a:ext uri="{FF2B5EF4-FFF2-40B4-BE49-F238E27FC236}">
                <a16:creationId xmlns:a16="http://schemas.microsoft.com/office/drawing/2014/main" xmlns="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285" name="Straight Connector 11284">
            <a:extLst>
              <a:ext uri="{FF2B5EF4-FFF2-40B4-BE49-F238E27FC236}">
                <a16:creationId xmlns:a16="http://schemas.microsoft.com/office/drawing/2014/main" xmlns="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287" name="Rectangle 23">
            <a:extLst>
              <a:ext uri="{FF2B5EF4-FFF2-40B4-BE49-F238E27FC236}">
                <a16:creationId xmlns:a16="http://schemas.microsoft.com/office/drawing/2014/main" xmlns="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89" name="Rectangle 25">
            <a:extLst>
              <a:ext uri="{FF2B5EF4-FFF2-40B4-BE49-F238E27FC236}">
                <a16:creationId xmlns:a16="http://schemas.microsoft.com/office/drawing/2014/main" xmlns="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91" name="Isosceles Triangle 24">
            <a:extLst>
              <a:ext uri="{FF2B5EF4-FFF2-40B4-BE49-F238E27FC236}">
                <a16:creationId xmlns:a16="http://schemas.microsoft.com/office/drawing/2014/main" xmlns="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93" name="Rectangle 27">
            <a:extLst>
              <a:ext uri="{FF2B5EF4-FFF2-40B4-BE49-F238E27FC236}">
                <a16:creationId xmlns:a16="http://schemas.microsoft.com/office/drawing/2014/main" xmlns="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95" name="Rectangle 28">
            <a:extLst>
              <a:ext uri="{FF2B5EF4-FFF2-40B4-BE49-F238E27FC236}">
                <a16:creationId xmlns:a16="http://schemas.microsoft.com/office/drawing/2014/main" xmlns="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97" name="Rectangle 29">
            <a:extLst>
              <a:ext uri="{FF2B5EF4-FFF2-40B4-BE49-F238E27FC236}">
                <a16:creationId xmlns:a16="http://schemas.microsoft.com/office/drawing/2014/main" xmlns="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99" name="Isosceles Triangle 29">
            <a:extLst>
              <a:ext uri="{FF2B5EF4-FFF2-40B4-BE49-F238E27FC236}">
                <a16:creationId xmlns:a16="http://schemas.microsoft.com/office/drawing/2014/main" xmlns="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256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EAEAE5B-BD2B-4DA0-82B5-550ACAD39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72645B8F-9784-E494-C155-5C69EBEB3293}"/>
              </a:ext>
            </a:extLst>
          </p:cNvPr>
          <p:cNvSpPr txBox="1"/>
          <p:nvPr/>
        </p:nvSpPr>
        <p:spPr>
          <a:xfrm>
            <a:off x="550506" y="1402712"/>
            <a:ext cx="8994710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 Falah, K.A. and Sundram, V.P. (2023) ‘Effects of eco-friendly and green practices on operational performance: moderating role of green behavioural intention.’,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International Journal of Operations and Quantitative Management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29(2), pp. 52–71.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Bosetti, L. (2023) ‘Global reporting initiative standards’, </a:t>
            </a:r>
            <a:r>
              <a:rPr lang="en-GB" sz="14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Sustainable Management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1706–1718.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Kapoor, R., Singh, A. and Manchanda, G. (2023) ‘Hospitality internships and Green Leaders: Analysing the engagement of interns with Hotel Sustainable Development Practices’,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Worldwide Hospitality and Tourism Themes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15(3), pp. 295–307.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Kumar, P.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(2024)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Achieving sustainable transformation in tourism and hospitality sectors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Hershey, PA: IGI Global.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Lin, C.-C., 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Nugraha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K.S. and Hsu, Y.-J. (2025) ‘The effect of sustainable development goals on customer satisfaction, customer loyalty and the role of Brand Image in Green Hotels’,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Advances in Management and Applied Economics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15(1), pp. 1–7.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Mandal, S., Raju, S.S. and Yadav, N. (2025) ‘Sustainability through technology’,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Advances in Hospitality, Tourism, and the Services Industry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309–336.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Menegaki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A.N. (2025) ‘Powering down hospitality through a policy-driven, case-based and scenario approach’, </a:t>
            </a:r>
            <a:r>
              <a:rPr lang="en-GB" sz="14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Energies</a:t>
            </a:r>
            <a:r>
              <a:rPr lang="en-GB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18(2), p. 328. 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54176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412</TotalTime>
  <Words>683</Words>
  <Application>Microsoft Office PowerPoint</Application>
  <PresentationFormat>Widescreen</PresentationFormat>
  <Paragraphs>72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Times New Roman</vt:lpstr>
      <vt:lpstr>Trebuchet MS</vt:lpstr>
      <vt:lpstr>Wingdings 3</vt:lpstr>
      <vt:lpstr>Facet</vt:lpstr>
      <vt:lpstr>SUSTAINABILITY AND NET-ZERO IN THE HOTEL INDUSTRY</vt:lpstr>
      <vt:lpstr>I confirm that I have not used any AI tools in the research and creation of this assignment. I confirm that I have not presented any AI generated materials as my own work. I confirm that I have copies of my drafts, notes, and other resources I used, which I may be asked to provide in evidence.</vt:lpstr>
      <vt:lpstr>INTRODUCTION</vt:lpstr>
      <vt:lpstr>LITERATURE REVIEW</vt:lpstr>
      <vt:lpstr>LITERATURE REVIEW</vt:lpstr>
      <vt:lpstr>METHOD</vt:lpstr>
      <vt:lpstr>THEME IMPACT ANALYSIS</vt:lpstr>
      <vt:lpstr>THEME IMPACT ANALYSIS</vt:lpstr>
      <vt:lpstr>THEME IMPACT ANALYSIS</vt:lpstr>
      <vt:lpstr>THEME IMPACT ANALYSIS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NET-ZERO IN THE HOTEL INDUSTRY</dc:title>
  <dc:creator>ana savulescu</dc:creator>
  <cp:lastModifiedBy>Toshiba</cp:lastModifiedBy>
  <cp:revision>6</cp:revision>
  <dcterms:created xsi:type="dcterms:W3CDTF">2025-05-20T09:53:37Z</dcterms:created>
  <dcterms:modified xsi:type="dcterms:W3CDTF">2025-06-07T14:44:32Z</dcterms:modified>
</cp:coreProperties>
</file>