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Un Nisa Mumtaz (2511928)" userId="S::2511928@student.uwtsd.ac.uk::15ba7132-c2fa-4d40-a0a9-91c78a0e6603" providerId="AD" clId="Web-{4E62E98E-A806-BAC0-09E2-B9C8D71DE2A4}"/>
    <pc:docChg chg="modSld">
      <pc:chgData name="Eman Un Nisa Mumtaz (2511928)" userId="S::2511928@student.uwtsd.ac.uk::15ba7132-c2fa-4d40-a0a9-91c78a0e6603" providerId="AD" clId="Web-{4E62E98E-A806-BAC0-09E2-B9C8D71DE2A4}" dt="2026-06-11T20:23:03.627" v="130" actId="20577"/>
      <pc:docMkLst>
        <pc:docMk/>
      </pc:docMkLst>
      <pc:sldChg chg="modSp">
        <pc:chgData name="Eman Un Nisa Mumtaz (2511928)" userId="S::2511928@student.uwtsd.ac.uk::15ba7132-c2fa-4d40-a0a9-91c78a0e6603" providerId="AD" clId="Web-{4E62E98E-A806-BAC0-09E2-B9C8D71DE2A4}" dt="2026-06-11T20:23:03.627" v="130" actId="20577"/>
        <pc:sldMkLst>
          <pc:docMk/>
          <pc:sldMk cId="3091926983" sldId="260"/>
        </pc:sldMkLst>
        <pc:graphicFrameChg chg="modGraphic">
          <ac:chgData name="Eman Un Nisa Mumtaz (2511928)" userId="S::2511928@student.uwtsd.ac.uk::15ba7132-c2fa-4d40-a0a9-91c78a0e6603" providerId="AD" clId="Web-{4E62E98E-A806-BAC0-09E2-B9C8D71DE2A4}" dt="2026-06-11T20:23:03.627" v="130" actId="20577"/>
          <ac:graphicFrameMkLst>
            <pc:docMk/>
            <pc:sldMk cId="3091926983" sldId="260"/>
            <ac:graphicFrameMk id="25" creationId="{EBCA5D31-00A3-73B1-FE74-B345CD99123A}"/>
          </ac:graphicFrameMkLst>
        </pc:graphicFrameChg>
      </pc:sldChg>
      <pc:sldChg chg="addSp delSp modSp">
        <pc:chgData name="Eman Un Nisa Mumtaz (2511928)" userId="S::2511928@student.uwtsd.ac.uk::15ba7132-c2fa-4d40-a0a9-91c78a0e6603" providerId="AD" clId="Web-{4E62E98E-A806-BAC0-09E2-B9C8D71DE2A4}" dt="2026-06-11T20:14:05.591" v="17" actId="20577"/>
        <pc:sldMkLst>
          <pc:docMk/>
          <pc:sldMk cId="3343976023" sldId="263"/>
        </pc:sldMkLst>
        <pc:spChg chg="mod">
          <ac:chgData name="Eman Un Nisa Mumtaz (2511928)" userId="S::2511928@student.uwtsd.ac.uk::15ba7132-c2fa-4d40-a0a9-91c78a0e6603" providerId="AD" clId="Web-{4E62E98E-A806-BAC0-09E2-B9C8D71DE2A4}" dt="2026-06-11T20:13:45.090" v="14"/>
          <ac:spMkLst>
            <pc:docMk/>
            <pc:sldMk cId="3343976023" sldId="263"/>
            <ac:spMk id="2" creationId="{F6974038-B815-6C09-57BE-ACF860D10C45}"/>
          </ac:spMkLst>
        </pc:spChg>
        <pc:spChg chg="add">
          <ac:chgData name="Eman Un Nisa Mumtaz (2511928)" userId="S::2511928@student.uwtsd.ac.uk::15ba7132-c2fa-4d40-a0a9-91c78a0e6603" providerId="AD" clId="Web-{4E62E98E-A806-BAC0-09E2-B9C8D71DE2A4}" dt="2026-06-11T20:13:45.090" v="14"/>
          <ac:spMkLst>
            <pc:docMk/>
            <pc:sldMk cId="3343976023" sldId="263"/>
            <ac:spMk id="49" creationId="{EDDBB197-D710-4A4F-A9CA-FD2177498BE8}"/>
          </ac:spMkLst>
        </pc:spChg>
        <pc:spChg chg="add">
          <ac:chgData name="Eman Un Nisa Mumtaz (2511928)" userId="S::2511928@student.uwtsd.ac.uk::15ba7132-c2fa-4d40-a0a9-91c78a0e6603" providerId="AD" clId="Web-{4E62E98E-A806-BAC0-09E2-B9C8D71DE2A4}" dt="2026-06-11T20:13:45.090" v="14"/>
          <ac:spMkLst>
            <pc:docMk/>
            <pc:sldMk cId="3343976023" sldId="263"/>
            <ac:spMk id="50" creationId="{975D1CFA-2CDB-4B64-BD9F-85744E8DA12F}"/>
          </ac:spMkLst>
        </pc:spChg>
        <pc:spChg chg="add mod">
          <ac:chgData name="Eman Un Nisa Mumtaz (2511928)" userId="S::2511928@student.uwtsd.ac.uk::15ba7132-c2fa-4d40-a0a9-91c78a0e6603" providerId="AD" clId="Web-{4E62E98E-A806-BAC0-09E2-B9C8D71DE2A4}" dt="2026-06-11T20:14:05.591" v="17" actId="20577"/>
          <ac:spMkLst>
            <pc:docMk/>
            <pc:sldMk cId="3343976023" sldId="263"/>
            <ac:spMk id="51" creationId="{7AFBAB48-170D-8917-82B2-D33074992070}"/>
          </ac:spMkLst>
        </pc:spChg>
        <pc:grpChg chg="add">
          <ac:chgData name="Eman Un Nisa Mumtaz (2511928)" userId="S::2511928@student.uwtsd.ac.uk::15ba7132-c2fa-4d40-a0a9-91c78a0e6603" providerId="AD" clId="Web-{4E62E98E-A806-BAC0-09E2-B9C8D71DE2A4}" dt="2026-06-11T20:13:45.090" v="14"/>
          <ac:grpSpMkLst>
            <pc:docMk/>
            <pc:sldMk cId="3343976023" sldId="263"/>
            <ac:grpSpMk id="27" creationId="{25EE5136-01F1-466C-962D-BA9B4C6757AA}"/>
          </ac:grpSpMkLst>
        </pc:grpChg>
        <pc:picChg chg="add">
          <ac:chgData name="Eman Un Nisa Mumtaz (2511928)" userId="S::2511928@student.uwtsd.ac.uk::15ba7132-c2fa-4d40-a0a9-91c78a0e6603" providerId="AD" clId="Web-{4E62E98E-A806-BAC0-09E2-B9C8D71DE2A4}" dt="2026-06-11T20:13:45.090" v="14"/>
          <ac:picMkLst>
            <pc:docMk/>
            <pc:sldMk cId="3343976023" sldId="263"/>
            <ac:picMk id="20" creationId="{446FA819-43EE-A435-24E9-E3F262F116CF}"/>
          </ac:picMkLst>
        </pc:picChg>
      </pc:sldChg>
    </pc:docChg>
  </pc:docChgLst>
  <pc:docChgLst>
    <pc:chgData name="Eman Un Nisa Mumtaz (2511928)" userId="S::2511928@student.uwtsd.ac.uk::15ba7132-c2fa-4d40-a0a9-91c78a0e6603" providerId="AD" clId="Web-{361DB178-72D9-F89B-AA10-AAB2B78D6374}"/>
    <pc:docChg chg="addSld delSld modSld">
      <pc:chgData name="Eman Un Nisa Mumtaz (2511928)" userId="S::2511928@student.uwtsd.ac.uk::15ba7132-c2fa-4d40-a0a9-91c78a0e6603" providerId="AD" clId="Web-{361DB178-72D9-F89B-AA10-AAB2B78D6374}" dt="2026-06-09T10:51:10.981" v="847" actId="20577"/>
      <pc:docMkLst>
        <pc:docMk/>
      </pc:docMkLst>
      <pc:sldChg chg="addSp delSp modSp add del mod setBg">
        <pc:chgData name="Eman Un Nisa Mumtaz (2511928)" userId="S::2511928@student.uwtsd.ac.uk::15ba7132-c2fa-4d40-a0a9-91c78a0e6603" providerId="AD" clId="Web-{361DB178-72D9-F89B-AA10-AAB2B78D6374}" dt="2026-06-09T10:27:21.539" v="420"/>
        <pc:sldMkLst>
          <pc:docMk/>
          <pc:sldMk cId="109857222" sldId="256"/>
        </pc:sldMkLst>
        <pc:spChg chg="mod">
          <ac:chgData name="Eman Un Nisa Mumtaz (2511928)" userId="S::2511928@student.uwtsd.ac.uk::15ba7132-c2fa-4d40-a0a9-91c78a0e6603" providerId="AD" clId="Web-{361DB178-72D9-F89B-AA10-AAB2B78D6374}" dt="2026-06-09T10:27:21.539" v="4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an Un Nisa Mumtaz (2511928)" userId="S::2511928@student.uwtsd.ac.uk::15ba7132-c2fa-4d40-a0a9-91c78a0e6603" providerId="AD" clId="Web-{361DB178-72D9-F89B-AA10-AAB2B78D6374}" dt="2026-06-09T10:27:21.539" v="4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7:21.539" v="420"/>
          <ac:spMkLst>
            <pc:docMk/>
            <pc:sldMk cId="109857222" sldId="256"/>
            <ac:spMk id="24" creationId="{ECC07320-C2CA-4E29-8481-9D9E143C7788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7:21.539" v="420"/>
          <ac:spMkLst>
            <pc:docMk/>
            <pc:sldMk cId="109857222" sldId="256"/>
            <ac:spMk id="25" creationId="{178FB36B-5BFE-42CA-BC60-1115E0D95EEC}"/>
          </ac:spMkLst>
        </pc:spChg>
        <pc:picChg chg="add mod">
          <ac:chgData name="Eman Un Nisa Mumtaz (2511928)" userId="S::2511928@student.uwtsd.ac.uk::15ba7132-c2fa-4d40-a0a9-91c78a0e6603" providerId="AD" clId="Web-{361DB178-72D9-F89B-AA10-AAB2B78D6374}" dt="2026-06-09T10:27:21.539" v="420"/>
          <ac:picMkLst>
            <pc:docMk/>
            <pc:sldMk cId="109857222" sldId="256"/>
            <ac:picMk id="5" creationId="{E11540F7-4695-0325-1DF0-02650DD4FE2B}"/>
          </ac:picMkLst>
        </pc:pic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25:38.769" v="401"/>
        <pc:sldMkLst>
          <pc:docMk/>
          <pc:sldMk cId="2483121993" sldId="257"/>
        </pc:sldMkLst>
        <pc:spChg chg="mod ord">
          <ac:chgData name="Eman Un Nisa Mumtaz (2511928)" userId="S::2511928@student.uwtsd.ac.uk::15ba7132-c2fa-4d40-a0a9-91c78a0e6603" providerId="AD" clId="Web-{361DB178-72D9-F89B-AA10-AAB2B78D6374}" dt="2026-06-09T10:25:38.769" v="401"/>
          <ac:spMkLst>
            <pc:docMk/>
            <pc:sldMk cId="2483121993" sldId="257"/>
            <ac:spMk id="2" creationId="{447C4450-7BB9-5756-C959-4B2E4A2D8AA2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5:38.769" v="401"/>
          <ac:spMkLst>
            <pc:docMk/>
            <pc:sldMk cId="2483121993" sldId="257"/>
            <ac:spMk id="40" creationId="{D009D6D5-DAC2-4A8B-A17A-E206B9012D09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5:38.769" v="401"/>
          <ac:spMkLst>
            <pc:docMk/>
            <pc:sldMk cId="2483121993" sldId="257"/>
            <ac:spMk id="41" creationId="{793140AE-10B3-347B-A4CB-0F87911501A5}"/>
          </ac:spMkLst>
        </pc:spChg>
        <pc:picChg chg="add mod">
          <ac:chgData name="Eman Un Nisa Mumtaz (2511928)" userId="S::2511928@student.uwtsd.ac.uk::15ba7132-c2fa-4d40-a0a9-91c78a0e6603" providerId="AD" clId="Web-{361DB178-72D9-F89B-AA10-AAB2B78D6374}" dt="2026-06-09T10:25:38.769" v="401"/>
          <ac:picMkLst>
            <pc:docMk/>
            <pc:sldMk cId="2483121993" sldId="257"/>
            <ac:picMk id="5" creationId="{165AD84A-77C2-2171-C6EF-E3478DE8347F}"/>
          </ac:picMkLst>
        </pc:pic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25:47.207" v="402"/>
        <pc:sldMkLst>
          <pc:docMk/>
          <pc:sldMk cId="3826041974" sldId="258"/>
        </pc:sldMkLst>
        <pc:spChg chg="mod">
          <ac:chgData name="Eman Un Nisa Mumtaz (2511928)" userId="S::2511928@student.uwtsd.ac.uk::15ba7132-c2fa-4d40-a0a9-91c78a0e6603" providerId="AD" clId="Web-{361DB178-72D9-F89B-AA10-AAB2B78D6374}" dt="2026-06-09T10:25:47.207" v="402"/>
          <ac:spMkLst>
            <pc:docMk/>
            <pc:sldMk cId="3826041974" sldId="258"/>
            <ac:spMk id="2" creationId="{E51E8410-5302-C975-265D-EAFE302EC31E}"/>
          </ac:spMkLst>
        </pc:spChg>
        <pc:spChg chg="mod">
          <ac:chgData name="Eman Un Nisa Mumtaz (2511928)" userId="S::2511928@student.uwtsd.ac.uk::15ba7132-c2fa-4d40-a0a9-91c78a0e6603" providerId="AD" clId="Web-{361DB178-72D9-F89B-AA10-AAB2B78D6374}" dt="2026-06-09T10:25:47.207" v="402"/>
          <ac:spMkLst>
            <pc:docMk/>
            <pc:sldMk cId="3826041974" sldId="258"/>
            <ac:spMk id="3" creationId="{327D1389-89E0-AA0D-04E1-431C956A4E86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5:47.207" v="402"/>
          <ac:spMkLst>
            <pc:docMk/>
            <pc:sldMk cId="3826041974" sldId="258"/>
            <ac:spMk id="35" creationId="{F13C74B1-5B17-4795-BED0-7140497B445A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5:47.207" v="402"/>
          <ac:spMkLst>
            <pc:docMk/>
            <pc:sldMk cId="3826041974" sldId="258"/>
            <ac:spMk id="37" creationId="{D4974D33-8DC5-464E-8C6D-BE58F0669C17}"/>
          </ac:spMkLst>
        </pc:spChg>
        <pc:picChg chg="add mod">
          <ac:chgData name="Eman Un Nisa Mumtaz (2511928)" userId="S::2511928@student.uwtsd.ac.uk::15ba7132-c2fa-4d40-a0a9-91c78a0e6603" providerId="AD" clId="Web-{361DB178-72D9-F89B-AA10-AAB2B78D6374}" dt="2026-06-09T10:25:47.207" v="402"/>
          <ac:picMkLst>
            <pc:docMk/>
            <pc:sldMk cId="3826041974" sldId="258"/>
            <ac:picMk id="30" creationId="{8D966073-F98A-15DB-277A-F184CDE494F3}"/>
          </ac:picMkLst>
        </pc:pic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27:02.069" v="417"/>
        <pc:sldMkLst>
          <pc:docMk/>
          <pc:sldMk cId="2276356903" sldId="259"/>
        </pc:sldMkLst>
        <pc:spChg chg="mod">
          <ac:chgData name="Eman Un Nisa Mumtaz (2511928)" userId="S::2511928@student.uwtsd.ac.uk::15ba7132-c2fa-4d40-a0a9-91c78a0e6603" providerId="AD" clId="Web-{361DB178-72D9-F89B-AA10-AAB2B78D6374}" dt="2026-06-09T10:27:02.069" v="417"/>
          <ac:spMkLst>
            <pc:docMk/>
            <pc:sldMk cId="2276356903" sldId="259"/>
            <ac:spMk id="2" creationId="{BC504461-72DD-4312-9A57-BEB18F841B7E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7:02.069" v="417"/>
          <ac:spMkLst>
            <pc:docMk/>
            <pc:sldMk cId="2276356903" sldId="259"/>
            <ac:spMk id="37" creationId="{9F7D5CDA-D291-4307-BF55-1381FED29634}"/>
          </ac:spMkLst>
        </pc:spChg>
        <pc:spChg chg="add">
          <ac:chgData name="Eman Un Nisa Mumtaz (2511928)" userId="S::2511928@student.uwtsd.ac.uk::15ba7132-c2fa-4d40-a0a9-91c78a0e6603" providerId="AD" clId="Web-{361DB178-72D9-F89B-AA10-AAB2B78D6374}" dt="2026-06-09T10:27:02.069" v="417"/>
          <ac:spMkLst>
            <pc:docMk/>
            <pc:sldMk cId="2276356903" sldId="259"/>
            <ac:spMk id="38" creationId="{2B9921D2-CF31-DDB2-8014-3EBB3D72999C}"/>
          </ac:spMkLst>
        </pc:spChg>
        <pc:picChg chg="add">
          <ac:chgData name="Eman Un Nisa Mumtaz (2511928)" userId="S::2511928@student.uwtsd.ac.uk::15ba7132-c2fa-4d40-a0a9-91c78a0e6603" providerId="AD" clId="Web-{361DB178-72D9-F89B-AA10-AAB2B78D6374}" dt="2026-06-09T10:27:02.069" v="417"/>
          <ac:picMkLst>
            <pc:docMk/>
            <pc:sldMk cId="2276356903" sldId="259"/>
            <ac:picMk id="39" creationId="{FF42843B-7E72-481A-67D2-B49F6B45CD94}"/>
          </ac:picMkLst>
        </pc:pic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39:30.221" v="557"/>
        <pc:sldMkLst>
          <pc:docMk/>
          <pc:sldMk cId="3091926983" sldId="260"/>
        </pc:sldMkLst>
        <pc:spChg chg="mod">
          <ac:chgData name="Eman Un Nisa Mumtaz (2511928)" userId="S::2511928@student.uwtsd.ac.uk::15ba7132-c2fa-4d40-a0a9-91c78a0e6603" providerId="AD" clId="Web-{361DB178-72D9-F89B-AA10-AAB2B78D6374}" dt="2026-06-09T10:39:30.221" v="557"/>
          <ac:spMkLst>
            <pc:docMk/>
            <pc:sldMk cId="3091926983" sldId="260"/>
            <ac:spMk id="2" creationId="{A2A4441A-70E3-CAF9-8F70-6A6CE3E77855}"/>
          </ac:spMkLst>
        </pc:spChg>
        <pc:graphicFrameChg chg="add">
          <ac:chgData name="Eman Un Nisa Mumtaz (2511928)" userId="S::2511928@student.uwtsd.ac.uk::15ba7132-c2fa-4d40-a0a9-91c78a0e6603" providerId="AD" clId="Web-{361DB178-72D9-F89B-AA10-AAB2B78D6374}" dt="2026-06-09T10:39:30.221" v="557"/>
          <ac:graphicFrameMkLst>
            <pc:docMk/>
            <pc:sldMk cId="3091926983" sldId="260"/>
            <ac:graphicFrameMk id="25" creationId="{EBCA5D31-00A3-73B1-FE74-B345CD99123A}"/>
          </ac:graphicFrameMkLst>
        </pc:graphicFrame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45:32.969" v="677"/>
        <pc:sldMkLst>
          <pc:docMk/>
          <pc:sldMk cId="2825392289" sldId="261"/>
        </pc:sldMkLst>
        <pc:spChg chg="mod">
          <ac:chgData name="Eman Un Nisa Mumtaz (2511928)" userId="S::2511928@student.uwtsd.ac.uk::15ba7132-c2fa-4d40-a0a9-91c78a0e6603" providerId="AD" clId="Web-{361DB178-72D9-F89B-AA10-AAB2B78D6374}" dt="2026-06-09T10:45:32.969" v="677"/>
          <ac:spMkLst>
            <pc:docMk/>
            <pc:sldMk cId="2825392289" sldId="261"/>
            <ac:spMk id="2" creationId="{E5DE32B9-7BD5-3082-6F6A-DE334DB36763}"/>
          </ac:spMkLst>
        </pc:spChg>
      </pc:sldChg>
      <pc:sldChg chg="addSp delSp modSp new mod setBg">
        <pc:chgData name="Eman Un Nisa Mumtaz (2511928)" userId="S::2511928@student.uwtsd.ac.uk::15ba7132-c2fa-4d40-a0a9-91c78a0e6603" providerId="AD" clId="Web-{361DB178-72D9-F89B-AA10-AAB2B78D6374}" dt="2026-06-09T10:50:41.871" v="837"/>
        <pc:sldMkLst>
          <pc:docMk/>
          <pc:sldMk cId="3678913776" sldId="262"/>
        </pc:sldMkLst>
        <pc:spChg chg="mod">
          <ac:chgData name="Eman Un Nisa Mumtaz (2511928)" userId="S::2511928@student.uwtsd.ac.uk::15ba7132-c2fa-4d40-a0a9-91c78a0e6603" providerId="AD" clId="Web-{361DB178-72D9-F89B-AA10-AAB2B78D6374}" dt="2026-06-09T10:50:41.840" v="836"/>
          <ac:spMkLst>
            <pc:docMk/>
            <pc:sldMk cId="3678913776" sldId="262"/>
            <ac:spMk id="2" creationId="{EBC9E6C9-2104-E834-1720-8A5B66755B2F}"/>
          </ac:spMkLst>
        </pc:spChg>
        <pc:graphicFrameChg chg="add">
          <ac:chgData name="Eman Un Nisa Mumtaz (2511928)" userId="S::2511928@student.uwtsd.ac.uk::15ba7132-c2fa-4d40-a0a9-91c78a0e6603" providerId="AD" clId="Web-{361DB178-72D9-F89B-AA10-AAB2B78D6374}" dt="2026-06-09T10:50:41.871" v="837"/>
          <ac:graphicFrameMkLst>
            <pc:docMk/>
            <pc:sldMk cId="3678913776" sldId="262"/>
            <ac:graphicFrameMk id="21" creationId="{D0B2B3FB-E9B7-DB7D-333C-C8596B07DAEE}"/>
          </ac:graphicFrameMkLst>
        </pc:graphicFrameChg>
      </pc:sldChg>
      <pc:sldChg chg="modSp new">
        <pc:chgData name="Eman Un Nisa Mumtaz (2511928)" userId="S::2511928@student.uwtsd.ac.uk::15ba7132-c2fa-4d40-a0a9-91c78a0e6603" providerId="AD" clId="Web-{361DB178-72D9-F89B-AA10-AAB2B78D6374}" dt="2026-06-09T10:51:10.981" v="847" actId="20577"/>
        <pc:sldMkLst>
          <pc:docMk/>
          <pc:sldMk cId="3343976023" sldId="263"/>
        </pc:sldMkLst>
        <pc:spChg chg="mod">
          <ac:chgData name="Eman Un Nisa Mumtaz (2511928)" userId="S::2511928@student.uwtsd.ac.uk::15ba7132-c2fa-4d40-a0a9-91c78a0e6603" providerId="AD" clId="Web-{361DB178-72D9-F89B-AA10-AAB2B78D6374}" dt="2026-06-09T10:50:58.621" v="841" actId="20577"/>
          <ac:spMkLst>
            <pc:docMk/>
            <pc:sldMk cId="3343976023" sldId="263"/>
            <ac:spMk id="2" creationId="{F6974038-B815-6C09-57BE-ACF860D10C45}"/>
          </ac:spMkLst>
        </pc:spChg>
      </pc:sldChg>
    </pc:docChg>
  </pc:docChgLst>
  <pc:docChgLst>
    <pc:chgData name="Eman Un Nisa Mumtaz (2511928)" userId="S::2511928@student.uwtsd.ac.uk::15ba7132-c2fa-4d40-a0a9-91c78a0e6603" providerId="AD" clId="Web-{C20DC079-B11B-3FB9-B223-0A77219F78B8}"/>
    <pc:docChg chg="modSld">
      <pc:chgData name="Eman Un Nisa Mumtaz (2511928)" userId="S::2511928@student.uwtsd.ac.uk::15ba7132-c2fa-4d40-a0a9-91c78a0e6603" providerId="AD" clId="Web-{C20DC079-B11B-3FB9-B223-0A77219F78B8}" dt="2026-06-09T11:01:21.807" v="14"/>
      <pc:docMkLst>
        <pc:docMk/>
      </pc:docMkLst>
      <pc:sldChg chg="addSp modSp mod setBg">
        <pc:chgData name="Eman Un Nisa Mumtaz (2511928)" userId="S::2511928@student.uwtsd.ac.uk::15ba7132-c2fa-4d40-a0a9-91c78a0e6603" providerId="AD" clId="Web-{C20DC079-B11B-3FB9-B223-0A77219F78B8}" dt="2026-06-09T11:01:21.807" v="14"/>
        <pc:sldMkLst>
          <pc:docMk/>
          <pc:sldMk cId="3343976023" sldId="263"/>
        </pc:sldMkLst>
        <pc:spChg chg="mod">
          <ac:chgData name="Eman Un Nisa Mumtaz (2511928)" userId="S::2511928@student.uwtsd.ac.uk::15ba7132-c2fa-4d40-a0a9-91c78a0e6603" providerId="AD" clId="Web-{C20DC079-B11B-3FB9-B223-0A77219F78B8}" dt="2026-06-09T11:01:21.807" v="14"/>
          <ac:spMkLst>
            <pc:docMk/>
            <pc:sldMk cId="3343976023" sldId="263"/>
            <ac:spMk id="2" creationId="{F6974038-B815-6C09-57BE-ACF860D10C45}"/>
          </ac:spMkLst>
        </pc:spChg>
      </pc:sldChg>
    </pc:docChg>
  </pc:docChgLst>
  <pc:docChgLst>
    <pc:chgData name="Eman Un Nisa Mumtaz (2511928)" userId="S::2511928@student.uwtsd.ac.uk::15ba7132-c2fa-4d40-a0a9-91c78a0e6603" providerId="AD" clId="Web-{B3C46F73-D881-3D7B-9F50-101F34F68CFA}"/>
    <pc:docChg chg="modSld">
      <pc:chgData name="Eman Un Nisa Mumtaz (2511928)" userId="S::2511928@student.uwtsd.ac.uk::15ba7132-c2fa-4d40-a0a9-91c78a0e6603" providerId="AD" clId="Web-{B3C46F73-D881-3D7B-9F50-101F34F68CFA}" dt="2026-06-13T08:18:16.793" v="10"/>
      <pc:docMkLst>
        <pc:docMk/>
      </pc:docMkLst>
      <pc:sldChg chg="addSp delSp modSp">
        <pc:chgData name="Eman Un Nisa Mumtaz (2511928)" userId="S::2511928@student.uwtsd.ac.uk::15ba7132-c2fa-4d40-a0a9-91c78a0e6603" providerId="AD" clId="Web-{B3C46F73-D881-3D7B-9F50-101F34F68CFA}" dt="2026-06-13T08:18:01.292" v="9" actId="20577"/>
        <pc:sldMkLst>
          <pc:docMk/>
          <pc:sldMk cId="3091926983" sldId="260"/>
        </pc:sldMkLst>
        <pc:spChg chg="mod">
          <ac:chgData name="Eman Un Nisa Mumtaz (2511928)" userId="S::2511928@student.uwtsd.ac.uk::15ba7132-c2fa-4d40-a0a9-91c78a0e6603" providerId="AD" clId="Web-{B3C46F73-D881-3D7B-9F50-101F34F68CFA}" dt="2026-06-13T08:17:33.885" v="4"/>
          <ac:spMkLst>
            <pc:docMk/>
            <pc:sldMk cId="3091926983" sldId="260"/>
            <ac:spMk id="2" creationId="{A2A4441A-70E3-CAF9-8F70-6A6CE3E77855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7:33.885" v="4"/>
          <ac:spMkLst>
            <pc:docMk/>
            <pc:sldMk cId="3091926983" sldId="260"/>
            <ac:spMk id="33" creationId="{BACC6370-2D7E-4714-9D71-7542949D7D5D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7:33.885" v="4"/>
          <ac:spMkLst>
            <pc:docMk/>
            <pc:sldMk cId="3091926983" sldId="260"/>
            <ac:spMk id="34" creationId="{AAD0DBB9-1A4B-4391-81D4-CB19F9AB918A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7:33.885" v="4"/>
          <ac:spMkLst>
            <pc:docMk/>
            <pc:sldMk cId="3091926983" sldId="260"/>
            <ac:spMk id="35" creationId="{F68B3F68-107C-434F-AA38-110D5EA91B85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7:33.885" v="4"/>
          <ac:spMkLst>
            <pc:docMk/>
            <pc:sldMk cId="3091926983" sldId="260"/>
            <ac:spMk id="36" creationId="{063BBA22-50EA-4C4D-BE05-F1CE4E63AA56}"/>
          </ac:spMkLst>
        </pc:spChg>
        <pc:graphicFrameChg chg="add del mod modGraphic">
          <ac:chgData name="Eman Un Nisa Mumtaz (2511928)" userId="S::2511928@student.uwtsd.ac.uk::15ba7132-c2fa-4d40-a0a9-91c78a0e6603" providerId="AD" clId="Web-{B3C46F73-D881-3D7B-9F50-101F34F68CFA}" dt="2026-06-13T08:18:01.292" v="9" actId="20577"/>
          <ac:graphicFrameMkLst>
            <pc:docMk/>
            <pc:sldMk cId="3091926983" sldId="260"/>
            <ac:graphicFrameMk id="25" creationId="{EBCA5D31-00A3-73B1-FE74-B345CD99123A}"/>
          </ac:graphicFrameMkLst>
        </pc:graphicFrameChg>
      </pc:sldChg>
      <pc:sldChg chg="addSp delSp modSp">
        <pc:chgData name="Eman Un Nisa Mumtaz (2511928)" userId="S::2511928@student.uwtsd.ac.uk::15ba7132-c2fa-4d40-a0a9-91c78a0e6603" providerId="AD" clId="Web-{B3C46F73-D881-3D7B-9F50-101F34F68CFA}" dt="2026-06-13T08:18:16.793" v="10"/>
        <pc:sldMkLst>
          <pc:docMk/>
          <pc:sldMk cId="2825392289" sldId="261"/>
        </pc:sldMkLst>
        <pc:spChg chg="mod">
          <ac:chgData name="Eman Un Nisa Mumtaz (2511928)" userId="S::2511928@student.uwtsd.ac.uk::15ba7132-c2fa-4d40-a0a9-91c78a0e6603" providerId="AD" clId="Web-{B3C46F73-D881-3D7B-9F50-101F34F68CFA}" dt="2026-06-13T08:18:16.793" v="10"/>
          <ac:spMkLst>
            <pc:docMk/>
            <pc:sldMk cId="2825392289" sldId="261"/>
            <ac:spMk id="2" creationId="{E5DE32B9-7BD5-3082-6F6A-DE334DB36763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8:16.793" v="10"/>
          <ac:spMkLst>
            <pc:docMk/>
            <pc:sldMk cId="2825392289" sldId="261"/>
            <ac:spMk id="69" creationId="{7517A47C-B2E5-4B79-8061-D74B1311AF6E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8:16.793" v="10"/>
          <ac:spMkLst>
            <pc:docMk/>
            <pc:sldMk cId="2825392289" sldId="261"/>
            <ac:spMk id="71" creationId="{C505E780-2083-4CB5-A42A-5E0E2908ECC3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8:16.793" v="10"/>
          <ac:spMkLst>
            <pc:docMk/>
            <pc:sldMk cId="2825392289" sldId="261"/>
            <ac:spMk id="73" creationId="{D2C0AE1C-0118-41AE-8A10-7CDCBF10E96F}"/>
          </ac:spMkLst>
        </pc:spChg>
        <pc:spChg chg="add">
          <ac:chgData name="Eman Un Nisa Mumtaz (2511928)" userId="S::2511928@student.uwtsd.ac.uk::15ba7132-c2fa-4d40-a0a9-91c78a0e6603" providerId="AD" clId="Web-{B3C46F73-D881-3D7B-9F50-101F34F68CFA}" dt="2026-06-13T08:18:16.793" v="10"/>
          <ac:spMkLst>
            <pc:docMk/>
            <pc:sldMk cId="2825392289" sldId="261"/>
            <ac:spMk id="75" creationId="{463EEC44-1BA3-44ED-81FC-A644B04B2A44}"/>
          </ac:spMkLst>
        </pc:spChg>
      </pc:sldChg>
    </pc:docChg>
  </pc:docChgLst>
  <pc:docChgLst>
    <pc:chgData name="Eman Un Nisa Mumtaz (2511928)" userId="S::2511928@student.uwtsd.ac.uk::15ba7132-c2fa-4d40-a0a9-91c78a0e6603" providerId="AD" clId="Web-{1216A5C9-3962-3191-2FBD-FCE886EA2E0D}"/>
    <pc:docChg chg="modSld">
      <pc:chgData name="Eman Un Nisa Mumtaz (2511928)" userId="S::2511928@student.uwtsd.ac.uk::15ba7132-c2fa-4d40-a0a9-91c78a0e6603" providerId="AD" clId="Web-{1216A5C9-3962-3191-2FBD-FCE886EA2E0D}" dt="2026-06-30T11:30:30.669" v="4" actId="20577"/>
      <pc:docMkLst>
        <pc:docMk/>
      </pc:docMkLst>
      <pc:sldChg chg="modSp">
        <pc:chgData name="Eman Un Nisa Mumtaz (2511928)" userId="S::2511928@student.uwtsd.ac.uk::15ba7132-c2fa-4d40-a0a9-91c78a0e6603" providerId="AD" clId="Web-{1216A5C9-3962-3191-2FBD-FCE886EA2E0D}" dt="2026-06-30T11:30:30.669" v="4" actId="20577"/>
        <pc:sldMkLst>
          <pc:docMk/>
          <pc:sldMk cId="3091926983" sldId="260"/>
        </pc:sldMkLst>
        <pc:graphicFrameChg chg="modGraphic">
          <ac:chgData name="Eman Un Nisa Mumtaz (2511928)" userId="S::2511928@student.uwtsd.ac.uk::15ba7132-c2fa-4d40-a0a9-91c78a0e6603" providerId="AD" clId="Web-{1216A5C9-3962-3191-2FBD-FCE886EA2E0D}" dt="2026-06-30T11:30:30.669" v="4" actId="20577"/>
          <ac:graphicFrameMkLst>
            <pc:docMk/>
            <pc:sldMk cId="3091926983" sldId="260"/>
            <ac:graphicFrameMk id="25" creationId="{EBCA5D31-00A3-73B1-FE74-B345CD99123A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CDA568-2A4E-4C27-B488-FBA0D4A57EC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323A35F-A385-4DD3-978D-C5751A3B116F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​Political ( Government supports recycling)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27F346A1-FDB4-41B4-8523-7DE73642488E}" type="parTrans" cxnId="{C5AD6E2A-B140-45B5-8D04-12C328C09C56}">
      <dgm:prSet/>
      <dgm:spPr/>
      <dgm:t>
        <a:bodyPr/>
        <a:lstStyle/>
        <a:p>
          <a:endParaRPr lang="en-US"/>
        </a:p>
      </dgm:t>
    </dgm:pt>
    <dgm:pt modelId="{A08E9894-264B-45DE-8BE9-21736110116E}" type="sibTrans" cxnId="{C5AD6E2A-B140-45B5-8D04-12C328C09C56}">
      <dgm:prSet/>
      <dgm:spPr/>
      <dgm:t>
        <a:bodyPr/>
        <a:lstStyle/>
        <a:p>
          <a:endParaRPr lang="en-US"/>
        </a:p>
      </dgm:t>
    </dgm:pt>
    <dgm:pt modelId="{A373C56E-53CE-41AE-B916-610ECB5164AA}">
      <dgm:prSet/>
      <dgm:spPr/>
      <dgm:t>
        <a:bodyPr/>
        <a:lstStyle/>
        <a:p>
          <a:pPr rtl="0"/>
          <a:r>
            <a:rPr lang="en-GB">
              <a:latin typeface="Aptos" panose="020B0004020202020204"/>
              <a:ea typeface="+mn-ea"/>
              <a:cs typeface="+mn-cs"/>
            </a:rPr>
            <a:t>Social ( growing environmental awareness)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2368387E-E80F-4538-8F24-89D80EFB3EF9}" type="parTrans" cxnId="{8A144CFB-ADC9-4C2E-8CE2-351CACCA9519}">
      <dgm:prSet/>
      <dgm:spPr/>
      <dgm:t>
        <a:bodyPr/>
        <a:lstStyle/>
        <a:p>
          <a:endParaRPr lang="en-US"/>
        </a:p>
      </dgm:t>
    </dgm:pt>
    <dgm:pt modelId="{E2FBEE25-EA77-48B6-BE31-CA3128672F93}" type="sibTrans" cxnId="{8A144CFB-ADC9-4C2E-8CE2-351CACCA9519}">
      <dgm:prSet/>
      <dgm:spPr/>
      <dgm:t>
        <a:bodyPr/>
        <a:lstStyle/>
        <a:p>
          <a:endParaRPr lang="en-US"/>
        </a:p>
      </dgm:t>
    </dgm:pt>
    <dgm:pt modelId="{BD78F65D-ED4F-45C9-BAAF-DDC6250114CB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Technological ( smart vending machines provides rewards automatically )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9023A6F7-EBB3-4CFB-BB86-F23DB7DE0F8A}" type="parTrans" cxnId="{E7D373E1-3D69-4469-AA25-E087085B52BD}">
      <dgm:prSet/>
      <dgm:spPr/>
      <dgm:t>
        <a:bodyPr/>
        <a:lstStyle/>
        <a:p>
          <a:endParaRPr lang="en-US"/>
        </a:p>
      </dgm:t>
    </dgm:pt>
    <dgm:pt modelId="{E929CD90-D029-44B2-8698-B3054A47CCB0}" type="sibTrans" cxnId="{E7D373E1-3D69-4469-AA25-E087085B52BD}">
      <dgm:prSet/>
      <dgm:spPr/>
      <dgm:t>
        <a:bodyPr/>
        <a:lstStyle/>
        <a:p>
          <a:endParaRPr lang="en-US"/>
        </a:p>
      </dgm:t>
    </dgm:pt>
    <dgm:pt modelId="{E1480CE3-48A8-4C37-A21E-601A4328E7B5}">
      <dgm:prSet phldrT="[Text]" phldr="0"/>
      <dgm:spPr/>
      <dgm:t>
        <a:bodyPr/>
        <a:lstStyle/>
        <a:p>
          <a:pPr rtl="0"/>
          <a:r>
            <a:rPr lang="en-GB" dirty="0">
              <a:latin typeface="Aptos" panose="020B0004020202020204"/>
              <a:ea typeface="+mn-ea"/>
              <a:cs typeface="+mn-cs"/>
            </a:rPr>
            <a:t>Economic (high cost of purchasing vending machines)</a:t>
          </a:r>
        </a:p>
      </dgm:t>
    </dgm:pt>
    <dgm:pt modelId="{CFA795EA-3F40-49D1-B3C9-D490B7B725A0}" type="parTrans" cxnId="{CC6E5D95-6BC1-4961-A424-207B63068BCF}">
      <dgm:prSet/>
      <dgm:spPr/>
    </dgm:pt>
    <dgm:pt modelId="{59AF16AA-D8C7-4D50-B0A0-F99327731FBD}" type="sibTrans" cxnId="{CC6E5D95-6BC1-4961-A424-207B63068BCF}">
      <dgm:prSet/>
      <dgm:spPr/>
    </dgm:pt>
    <dgm:pt modelId="{9C4D0B9D-11A8-4BC3-B3EE-580191F1BBC7}">
      <dgm:prSet phldrT="[Text]" phldr="0"/>
      <dgm:spPr/>
      <dgm:t>
        <a:bodyPr/>
        <a:lstStyle/>
        <a:p>
          <a:pPr rtl="0"/>
          <a:r>
            <a:rPr lang="en-GB">
              <a:latin typeface="Aptos" panose="020B0004020202020204"/>
              <a:ea typeface="+mn-ea"/>
              <a:cs typeface="+mn-cs"/>
            </a:rPr>
            <a:t>Environmental  (reduces plastic waste)</a:t>
          </a:r>
        </a:p>
      </dgm:t>
    </dgm:pt>
    <dgm:pt modelId="{242765A4-084B-4E71-8F4D-644F62D38673}" type="parTrans" cxnId="{389F4097-5835-4E54-A294-4CCE450C3880}">
      <dgm:prSet/>
      <dgm:spPr/>
    </dgm:pt>
    <dgm:pt modelId="{F578FA91-D08D-4AB5-BF06-89E78EDF495E}" type="sibTrans" cxnId="{389F4097-5835-4E54-A294-4CCE450C3880}">
      <dgm:prSet/>
      <dgm:spPr/>
    </dgm:pt>
    <dgm:pt modelId="{5F575892-FCD3-40E0-9EFD-14151049DAF8}">
      <dgm:prSet phldrT="[Text]" phldr="0"/>
      <dgm:spPr/>
      <dgm:t>
        <a:bodyPr/>
        <a:lstStyle/>
        <a:p>
          <a:pPr rtl="0"/>
          <a:r>
            <a:rPr lang="en-GB">
              <a:latin typeface="Aptos"/>
              <a:ea typeface="+mn-ea"/>
              <a:cs typeface="+mn-cs"/>
            </a:rPr>
            <a:t> Legal (waste management)</a:t>
          </a:r>
        </a:p>
      </dgm:t>
    </dgm:pt>
    <dgm:pt modelId="{2070460D-CC1D-41DB-9929-187BCC7B53C0}" type="parTrans" cxnId="{F08C0543-6202-497A-A8E4-24611194E1BD}">
      <dgm:prSet/>
      <dgm:spPr/>
    </dgm:pt>
    <dgm:pt modelId="{C664419E-7C58-4851-AA84-D014B3330D37}" type="sibTrans" cxnId="{F08C0543-6202-497A-A8E4-24611194E1BD}">
      <dgm:prSet/>
      <dgm:spPr/>
    </dgm:pt>
    <dgm:pt modelId="{40264611-0D97-448D-9710-C495B9276D5D}" type="pres">
      <dgm:prSet presAssocID="{D6CDA568-2A4E-4C27-B488-FBA0D4A57EC3}" presName="diagram" presStyleCnt="0">
        <dgm:presLayoutVars>
          <dgm:dir/>
          <dgm:resizeHandles val="exact"/>
        </dgm:presLayoutVars>
      </dgm:prSet>
      <dgm:spPr/>
    </dgm:pt>
    <dgm:pt modelId="{A3105150-AEDF-40F5-886B-B54C00DCC261}" type="pres">
      <dgm:prSet presAssocID="{3323A35F-A385-4DD3-978D-C5751A3B116F}" presName="node" presStyleLbl="node1" presStyleIdx="0" presStyleCnt="6">
        <dgm:presLayoutVars>
          <dgm:bulletEnabled val="1"/>
        </dgm:presLayoutVars>
      </dgm:prSet>
      <dgm:spPr/>
    </dgm:pt>
    <dgm:pt modelId="{7463CF46-4DD8-4B95-9D4D-9BF023270C36}" type="pres">
      <dgm:prSet presAssocID="{A08E9894-264B-45DE-8BE9-21736110116E}" presName="sibTrans" presStyleCnt="0"/>
      <dgm:spPr/>
    </dgm:pt>
    <dgm:pt modelId="{2EA40BE9-3900-48D0-BA65-AE3D4BFA98A5}" type="pres">
      <dgm:prSet presAssocID="{E1480CE3-48A8-4C37-A21E-601A4328E7B5}" presName="node" presStyleLbl="node1" presStyleIdx="1" presStyleCnt="6">
        <dgm:presLayoutVars>
          <dgm:bulletEnabled val="1"/>
        </dgm:presLayoutVars>
      </dgm:prSet>
      <dgm:spPr/>
    </dgm:pt>
    <dgm:pt modelId="{DB887F05-0362-408E-A95A-A1367C9AF22A}" type="pres">
      <dgm:prSet presAssocID="{59AF16AA-D8C7-4D50-B0A0-F99327731FBD}" presName="sibTrans" presStyleCnt="0"/>
      <dgm:spPr/>
    </dgm:pt>
    <dgm:pt modelId="{468EA430-375B-421D-8AEF-3AC05DA36814}" type="pres">
      <dgm:prSet presAssocID="{A373C56E-53CE-41AE-B916-610ECB5164AA}" presName="node" presStyleLbl="node1" presStyleIdx="2" presStyleCnt="6">
        <dgm:presLayoutVars>
          <dgm:bulletEnabled val="1"/>
        </dgm:presLayoutVars>
      </dgm:prSet>
      <dgm:spPr/>
    </dgm:pt>
    <dgm:pt modelId="{4EE8E490-63BD-42C9-BDBB-FC71FEEF2BFE}" type="pres">
      <dgm:prSet presAssocID="{E2FBEE25-EA77-48B6-BE31-CA3128672F93}" presName="sibTrans" presStyleCnt="0"/>
      <dgm:spPr/>
    </dgm:pt>
    <dgm:pt modelId="{DB6B0829-6F08-4CFE-BF38-34223C31A76D}" type="pres">
      <dgm:prSet presAssocID="{BD78F65D-ED4F-45C9-BAAF-DDC6250114CB}" presName="node" presStyleLbl="node1" presStyleIdx="3" presStyleCnt="6">
        <dgm:presLayoutVars>
          <dgm:bulletEnabled val="1"/>
        </dgm:presLayoutVars>
      </dgm:prSet>
      <dgm:spPr/>
    </dgm:pt>
    <dgm:pt modelId="{EEB0F1D3-8DFD-4B41-B858-F5B35D678AF1}" type="pres">
      <dgm:prSet presAssocID="{E929CD90-D029-44B2-8698-B3054A47CCB0}" presName="sibTrans" presStyleCnt="0"/>
      <dgm:spPr/>
    </dgm:pt>
    <dgm:pt modelId="{4447A0AC-A941-4FF7-BD55-EEA0D7CAD787}" type="pres">
      <dgm:prSet presAssocID="{9C4D0B9D-11A8-4BC3-B3EE-580191F1BBC7}" presName="node" presStyleLbl="node1" presStyleIdx="4" presStyleCnt="6">
        <dgm:presLayoutVars>
          <dgm:bulletEnabled val="1"/>
        </dgm:presLayoutVars>
      </dgm:prSet>
      <dgm:spPr/>
    </dgm:pt>
    <dgm:pt modelId="{B30B4222-F504-4CB8-AAD8-316D822789F2}" type="pres">
      <dgm:prSet presAssocID="{F578FA91-D08D-4AB5-BF06-89E78EDF495E}" presName="sibTrans" presStyleCnt="0"/>
      <dgm:spPr/>
    </dgm:pt>
    <dgm:pt modelId="{CBBDC681-2F05-4C90-BDC3-467CDD7478AC}" type="pres">
      <dgm:prSet presAssocID="{5F575892-FCD3-40E0-9EFD-14151049DAF8}" presName="node" presStyleLbl="node1" presStyleIdx="5" presStyleCnt="6">
        <dgm:presLayoutVars>
          <dgm:bulletEnabled val="1"/>
        </dgm:presLayoutVars>
      </dgm:prSet>
      <dgm:spPr/>
    </dgm:pt>
  </dgm:ptLst>
  <dgm:cxnLst>
    <dgm:cxn modelId="{92C7BD1B-E44F-4D61-81D2-3139A2FB7DF5}" type="presOf" srcId="{9C4D0B9D-11A8-4BC3-B3EE-580191F1BBC7}" destId="{4447A0AC-A941-4FF7-BD55-EEA0D7CAD787}" srcOrd="0" destOrd="0" presId="urn:microsoft.com/office/officeart/2005/8/layout/default"/>
    <dgm:cxn modelId="{C5AD6E2A-B140-45B5-8D04-12C328C09C56}" srcId="{D6CDA568-2A4E-4C27-B488-FBA0D4A57EC3}" destId="{3323A35F-A385-4DD3-978D-C5751A3B116F}" srcOrd="0" destOrd="0" parTransId="{27F346A1-FDB4-41B4-8523-7DE73642488E}" sibTransId="{A08E9894-264B-45DE-8BE9-21736110116E}"/>
    <dgm:cxn modelId="{9A29012B-C805-4C2E-AEBE-F66F5D1FE509}" type="presOf" srcId="{BD78F65D-ED4F-45C9-BAAF-DDC6250114CB}" destId="{DB6B0829-6F08-4CFE-BF38-34223C31A76D}" srcOrd="0" destOrd="0" presId="urn:microsoft.com/office/officeart/2005/8/layout/default"/>
    <dgm:cxn modelId="{F08C0543-6202-497A-A8E4-24611194E1BD}" srcId="{D6CDA568-2A4E-4C27-B488-FBA0D4A57EC3}" destId="{5F575892-FCD3-40E0-9EFD-14151049DAF8}" srcOrd="5" destOrd="0" parTransId="{2070460D-CC1D-41DB-9929-187BCC7B53C0}" sibTransId="{C664419E-7C58-4851-AA84-D014B3330D37}"/>
    <dgm:cxn modelId="{CC6E5D95-6BC1-4961-A424-207B63068BCF}" srcId="{D6CDA568-2A4E-4C27-B488-FBA0D4A57EC3}" destId="{E1480CE3-48A8-4C37-A21E-601A4328E7B5}" srcOrd="1" destOrd="0" parTransId="{CFA795EA-3F40-49D1-B3C9-D490B7B725A0}" sibTransId="{59AF16AA-D8C7-4D50-B0A0-F99327731FBD}"/>
    <dgm:cxn modelId="{389F4097-5835-4E54-A294-4CCE450C3880}" srcId="{D6CDA568-2A4E-4C27-B488-FBA0D4A57EC3}" destId="{9C4D0B9D-11A8-4BC3-B3EE-580191F1BBC7}" srcOrd="4" destOrd="0" parTransId="{242765A4-084B-4E71-8F4D-644F62D38673}" sibTransId="{F578FA91-D08D-4AB5-BF06-89E78EDF495E}"/>
    <dgm:cxn modelId="{931C5BB3-C459-430A-B95E-6A54211653E6}" type="presOf" srcId="{D6CDA568-2A4E-4C27-B488-FBA0D4A57EC3}" destId="{40264611-0D97-448D-9710-C495B9276D5D}" srcOrd="0" destOrd="0" presId="urn:microsoft.com/office/officeart/2005/8/layout/default"/>
    <dgm:cxn modelId="{17296BD6-4BCF-4491-81E3-431D75134B51}" type="presOf" srcId="{A373C56E-53CE-41AE-B916-610ECB5164AA}" destId="{468EA430-375B-421D-8AEF-3AC05DA36814}" srcOrd="0" destOrd="0" presId="urn:microsoft.com/office/officeart/2005/8/layout/default"/>
    <dgm:cxn modelId="{653BBAD8-B2AB-46D0-A3B4-1A9B1F23E0AB}" type="presOf" srcId="{5F575892-FCD3-40E0-9EFD-14151049DAF8}" destId="{CBBDC681-2F05-4C90-BDC3-467CDD7478AC}" srcOrd="0" destOrd="0" presId="urn:microsoft.com/office/officeart/2005/8/layout/default"/>
    <dgm:cxn modelId="{E7D373E1-3D69-4469-AA25-E087085B52BD}" srcId="{D6CDA568-2A4E-4C27-B488-FBA0D4A57EC3}" destId="{BD78F65D-ED4F-45C9-BAAF-DDC6250114CB}" srcOrd="3" destOrd="0" parTransId="{9023A6F7-EBB3-4CFB-BB86-F23DB7DE0F8A}" sibTransId="{E929CD90-D029-44B2-8698-B3054A47CCB0}"/>
    <dgm:cxn modelId="{470080E2-C2AC-4C24-9AEE-1F30EAC61695}" type="presOf" srcId="{E1480CE3-48A8-4C37-A21E-601A4328E7B5}" destId="{2EA40BE9-3900-48D0-BA65-AE3D4BFA98A5}" srcOrd="0" destOrd="0" presId="urn:microsoft.com/office/officeart/2005/8/layout/default"/>
    <dgm:cxn modelId="{E6E1F2EE-66B9-4C99-9C14-BF5D3B546E04}" type="presOf" srcId="{3323A35F-A385-4DD3-978D-C5751A3B116F}" destId="{A3105150-AEDF-40F5-886B-B54C00DCC261}" srcOrd="0" destOrd="0" presId="urn:microsoft.com/office/officeart/2005/8/layout/default"/>
    <dgm:cxn modelId="{8A144CFB-ADC9-4C2E-8CE2-351CACCA9519}" srcId="{D6CDA568-2A4E-4C27-B488-FBA0D4A57EC3}" destId="{A373C56E-53CE-41AE-B916-610ECB5164AA}" srcOrd="2" destOrd="0" parTransId="{2368387E-E80F-4538-8F24-89D80EFB3EF9}" sibTransId="{E2FBEE25-EA77-48B6-BE31-CA3128672F93}"/>
    <dgm:cxn modelId="{4C324C9A-9009-4011-A172-91686D01A584}" type="presParOf" srcId="{40264611-0D97-448D-9710-C495B9276D5D}" destId="{A3105150-AEDF-40F5-886B-B54C00DCC261}" srcOrd="0" destOrd="0" presId="urn:microsoft.com/office/officeart/2005/8/layout/default"/>
    <dgm:cxn modelId="{F54CC9EE-E5F9-430F-9D03-F0759D72E58A}" type="presParOf" srcId="{40264611-0D97-448D-9710-C495B9276D5D}" destId="{7463CF46-4DD8-4B95-9D4D-9BF023270C36}" srcOrd="1" destOrd="0" presId="urn:microsoft.com/office/officeart/2005/8/layout/default"/>
    <dgm:cxn modelId="{FDA3C787-BF4B-4CDE-B79C-CE7F30E0A07F}" type="presParOf" srcId="{40264611-0D97-448D-9710-C495B9276D5D}" destId="{2EA40BE9-3900-48D0-BA65-AE3D4BFA98A5}" srcOrd="2" destOrd="0" presId="urn:microsoft.com/office/officeart/2005/8/layout/default"/>
    <dgm:cxn modelId="{98CD6058-258A-40AC-97EC-A5E06EB2F627}" type="presParOf" srcId="{40264611-0D97-448D-9710-C495B9276D5D}" destId="{DB887F05-0362-408E-A95A-A1367C9AF22A}" srcOrd="3" destOrd="0" presId="urn:microsoft.com/office/officeart/2005/8/layout/default"/>
    <dgm:cxn modelId="{26AB9D53-10C5-41C6-B547-4DA481C25FB9}" type="presParOf" srcId="{40264611-0D97-448D-9710-C495B9276D5D}" destId="{468EA430-375B-421D-8AEF-3AC05DA36814}" srcOrd="4" destOrd="0" presId="urn:microsoft.com/office/officeart/2005/8/layout/default"/>
    <dgm:cxn modelId="{FDE69ACD-3D77-4023-BAAA-6FBE9209B954}" type="presParOf" srcId="{40264611-0D97-448D-9710-C495B9276D5D}" destId="{4EE8E490-63BD-42C9-BDBB-FC71FEEF2BFE}" srcOrd="5" destOrd="0" presId="urn:microsoft.com/office/officeart/2005/8/layout/default"/>
    <dgm:cxn modelId="{7DCEB099-C879-4617-8996-531097A053A5}" type="presParOf" srcId="{40264611-0D97-448D-9710-C495B9276D5D}" destId="{DB6B0829-6F08-4CFE-BF38-34223C31A76D}" srcOrd="6" destOrd="0" presId="urn:microsoft.com/office/officeart/2005/8/layout/default"/>
    <dgm:cxn modelId="{49ABF0EE-F775-4F97-80AF-27A4D18932A3}" type="presParOf" srcId="{40264611-0D97-448D-9710-C495B9276D5D}" destId="{EEB0F1D3-8DFD-4B41-B858-F5B35D678AF1}" srcOrd="7" destOrd="0" presId="urn:microsoft.com/office/officeart/2005/8/layout/default"/>
    <dgm:cxn modelId="{60C2F9A2-39BE-4BB2-908C-DA9BBD87D788}" type="presParOf" srcId="{40264611-0D97-448D-9710-C495B9276D5D}" destId="{4447A0AC-A941-4FF7-BD55-EEA0D7CAD787}" srcOrd="8" destOrd="0" presId="urn:microsoft.com/office/officeart/2005/8/layout/default"/>
    <dgm:cxn modelId="{14B8E89E-B124-4BE4-8272-72CBF865B361}" type="presParOf" srcId="{40264611-0D97-448D-9710-C495B9276D5D}" destId="{B30B4222-F504-4CB8-AAD8-316D822789F2}" srcOrd="9" destOrd="0" presId="urn:microsoft.com/office/officeart/2005/8/layout/default"/>
    <dgm:cxn modelId="{1989AC03-52CB-4828-851F-840723DD29E7}" type="presParOf" srcId="{40264611-0D97-448D-9710-C495B9276D5D}" destId="{CBBDC681-2F05-4C90-BDC3-467CDD7478A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A38867-81C2-42A3-8CD3-D553E138DB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22D7B83-69B8-44EE-BDEE-B7E9F0D50152}">
      <dgm:prSet/>
      <dgm:spPr/>
      <dgm:t>
        <a:bodyPr/>
        <a:lstStyle/>
        <a:p>
          <a:r>
            <a:rPr lang="en-GB"/>
            <a:t>Social media promotion ( TikTok ,Instagram ,Facebook )</a:t>
          </a:r>
          <a:endParaRPr lang="en-US"/>
        </a:p>
      </dgm:t>
    </dgm:pt>
    <dgm:pt modelId="{21532D68-F8D1-42E7-845C-C0A7E50E8DEF}" type="parTrans" cxnId="{75BB1F5F-3E15-4F2C-8E10-EFD350896B02}">
      <dgm:prSet/>
      <dgm:spPr/>
      <dgm:t>
        <a:bodyPr/>
        <a:lstStyle/>
        <a:p>
          <a:endParaRPr lang="en-US"/>
        </a:p>
      </dgm:t>
    </dgm:pt>
    <dgm:pt modelId="{3AE8D490-902E-4C06-8DC1-94451E0C5431}" type="sibTrans" cxnId="{75BB1F5F-3E15-4F2C-8E10-EFD350896B02}">
      <dgm:prSet/>
      <dgm:spPr/>
      <dgm:t>
        <a:bodyPr/>
        <a:lstStyle/>
        <a:p>
          <a:endParaRPr lang="en-US"/>
        </a:p>
      </dgm:t>
    </dgm:pt>
    <dgm:pt modelId="{84A5667B-E192-4170-AED5-28E83C5BA28E}">
      <dgm:prSet/>
      <dgm:spPr/>
      <dgm:t>
        <a:bodyPr/>
        <a:lstStyle/>
        <a:p>
          <a:r>
            <a:rPr lang="en-GB"/>
            <a:t>Partnership with universities and shopping centres</a:t>
          </a:r>
          <a:endParaRPr lang="en-US"/>
        </a:p>
      </dgm:t>
    </dgm:pt>
    <dgm:pt modelId="{7DDD474A-04EB-456B-AE0F-B2B4549FF7CA}" type="parTrans" cxnId="{B00A0665-3BA2-4B1C-95E4-1315C2078214}">
      <dgm:prSet/>
      <dgm:spPr/>
      <dgm:t>
        <a:bodyPr/>
        <a:lstStyle/>
        <a:p>
          <a:endParaRPr lang="en-US"/>
        </a:p>
      </dgm:t>
    </dgm:pt>
    <dgm:pt modelId="{1FD70FC5-186B-4CA3-82C7-9AC866B7003B}" type="sibTrans" cxnId="{B00A0665-3BA2-4B1C-95E4-1315C2078214}">
      <dgm:prSet/>
      <dgm:spPr/>
      <dgm:t>
        <a:bodyPr/>
        <a:lstStyle/>
        <a:p>
          <a:endParaRPr lang="en-US"/>
        </a:p>
      </dgm:t>
    </dgm:pt>
    <dgm:pt modelId="{EA911666-A064-4A59-B2D4-EED1AAB8E061}">
      <dgm:prSet/>
      <dgm:spPr/>
      <dgm:t>
        <a:bodyPr/>
        <a:lstStyle/>
        <a:p>
          <a:r>
            <a:rPr lang="en-GB"/>
            <a:t>Reward campaigns and competitions</a:t>
          </a:r>
          <a:endParaRPr lang="en-US"/>
        </a:p>
      </dgm:t>
    </dgm:pt>
    <dgm:pt modelId="{9F3358FC-FEA8-45CD-9136-028D57B6574C}" type="parTrans" cxnId="{30948003-EF21-4DE3-AA54-A61786556D8A}">
      <dgm:prSet/>
      <dgm:spPr/>
      <dgm:t>
        <a:bodyPr/>
        <a:lstStyle/>
        <a:p>
          <a:endParaRPr lang="en-US"/>
        </a:p>
      </dgm:t>
    </dgm:pt>
    <dgm:pt modelId="{71111B7B-AAAF-488B-8799-5FB505A0F85D}" type="sibTrans" cxnId="{30948003-EF21-4DE3-AA54-A61786556D8A}">
      <dgm:prSet/>
      <dgm:spPr/>
      <dgm:t>
        <a:bodyPr/>
        <a:lstStyle/>
        <a:p>
          <a:endParaRPr lang="en-US"/>
        </a:p>
      </dgm:t>
    </dgm:pt>
    <dgm:pt modelId="{47741602-CF2C-46FE-9CA2-E645395486BC}" type="pres">
      <dgm:prSet presAssocID="{5CA38867-81C2-42A3-8CD3-D553E138DBEE}" presName="root" presStyleCnt="0">
        <dgm:presLayoutVars>
          <dgm:dir/>
          <dgm:resizeHandles val="exact"/>
        </dgm:presLayoutVars>
      </dgm:prSet>
      <dgm:spPr/>
    </dgm:pt>
    <dgm:pt modelId="{C8D034AC-705B-47B3-B622-041641D0CA3A}" type="pres">
      <dgm:prSet presAssocID="{722D7B83-69B8-44EE-BDEE-B7E9F0D50152}" presName="compNode" presStyleCnt="0"/>
      <dgm:spPr/>
    </dgm:pt>
    <dgm:pt modelId="{F8FDF2A1-3A61-4D4D-A079-E278DC81E64C}" type="pres">
      <dgm:prSet presAssocID="{722D7B83-69B8-44EE-BDEE-B7E9F0D50152}" presName="bgRect" presStyleLbl="bgShp" presStyleIdx="0" presStyleCnt="3"/>
      <dgm:spPr/>
    </dgm:pt>
    <dgm:pt modelId="{8329BF30-9465-43AC-81A2-2F70995BDDBC}" type="pres">
      <dgm:prSet presAssocID="{722D7B83-69B8-44EE-BDEE-B7E9F0D5015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3FBDF577-3D1C-42A3-A058-1E174F164DEE}" type="pres">
      <dgm:prSet presAssocID="{722D7B83-69B8-44EE-BDEE-B7E9F0D50152}" presName="spaceRect" presStyleCnt="0"/>
      <dgm:spPr/>
    </dgm:pt>
    <dgm:pt modelId="{C4238EFA-1DC7-408E-81A3-77995A4E6947}" type="pres">
      <dgm:prSet presAssocID="{722D7B83-69B8-44EE-BDEE-B7E9F0D50152}" presName="parTx" presStyleLbl="revTx" presStyleIdx="0" presStyleCnt="3">
        <dgm:presLayoutVars>
          <dgm:chMax val="0"/>
          <dgm:chPref val="0"/>
        </dgm:presLayoutVars>
      </dgm:prSet>
      <dgm:spPr/>
    </dgm:pt>
    <dgm:pt modelId="{7EFFF511-8D84-475B-98C1-7F9347D046EA}" type="pres">
      <dgm:prSet presAssocID="{3AE8D490-902E-4C06-8DC1-94451E0C5431}" presName="sibTrans" presStyleCnt="0"/>
      <dgm:spPr/>
    </dgm:pt>
    <dgm:pt modelId="{32BFF617-8725-4F3F-985E-6A8A2824DF13}" type="pres">
      <dgm:prSet presAssocID="{84A5667B-E192-4170-AED5-28E83C5BA28E}" presName="compNode" presStyleCnt="0"/>
      <dgm:spPr/>
    </dgm:pt>
    <dgm:pt modelId="{0162B9A2-9333-42EC-999F-266C06D9602D}" type="pres">
      <dgm:prSet presAssocID="{84A5667B-E192-4170-AED5-28E83C5BA28E}" presName="bgRect" presStyleLbl="bgShp" presStyleIdx="1" presStyleCnt="3"/>
      <dgm:spPr/>
    </dgm:pt>
    <dgm:pt modelId="{A0B76AE7-131B-485E-ADBD-A3D7E5ED5BC2}" type="pres">
      <dgm:prSet presAssocID="{84A5667B-E192-4170-AED5-28E83C5BA28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1F66B0E-D1D4-44D4-95C9-1EE52C13E6D4}" type="pres">
      <dgm:prSet presAssocID="{84A5667B-E192-4170-AED5-28E83C5BA28E}" presName="spaceRect" presStyleCnt="0"/>
      <dgm:spPr/>
    </dgm:pt>
    <dgm:pt modelId="{98E170F2-CDCC-45C0-85CD-DAD382A86E81}" type="pres">
      <dgm:prSet presAssocID="{84A5667B-E192-4170-AED5-28E83C5BA28E}" presName="parTx" presStyleLbl="revTx" presStyleIdx="1" presStyleCnt="3">
        <dgm:presLayoutVars>
          <dgm:chMax val="0"/>
          <dgm:chPref val="0"/>
        </dgm:presLayoutVars>
      </dgm:prSet>
      <dgm:spPr/>
    </dgm:pt>
    <dgm:pt modelId="{B99EFC2F-C983-42E3-8D62-95F7BCF26C20}" type="pres">
      <dgm:prSet presAssocID="{1FD70FC5-186B-4CA3-82C7-9AC866B7003B}" presName="sibTrans" presStyleCnt="0"/>
      <dgm:spPr/>
    </dgm:pt>
    <dgm:pt modelId="{37AE7BE4-93B4-4D68-9236-C492FD9133F6}" type="pres">
      <dgm:prSet presAssocID="{EA911666-A064-4A59-B2D4-EED1AAB8E061}" presName="compNode" presStyleCnt="0"/>
      <dgm:spPr/>
    </dgm:pt>
    <dgm:pt modelId="{24861241-D36D-437B-A7A9-07280680366C}" type="pres">
      <dgm:prSet presAssocID="{EA911666-A064-4A59-B2D4-EED1AAB8E061}" presName="bgRect" presStyleLbl="bgShp" presStyleIdx="2" presStyleCnt="3"/>
      <dgm:spPr/>
    </dgm:pt>
    <dgm:pt modelId="{D5A1F4F9-CC67-4A2A-BA37-DD65396B2D63}" type="pres">
      <dgm:prSet presAssocID="{EA911666-A064-4A59-B2D4-EED1AAB8E06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1063DF92-1702-403C-AABE-4B4508C365E1}" type="pres">
      <dgm:prSet presAssocID="{EA911666-A064-4A59-B2D4-EED1AAB8E061}" presName="spaceRect" presStyleCnt="0"/>
      <dgm:spPr/>
    </dgm:pt>
    <dgm:pt modelId="{019946C5-C40A-42AD-B476-18E52EDD2DB7}" type="pres">
      <dgm:prSet presAssocID="{EA911666-A064-4A59-B2D4-EED1AAB8E0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48E201-7D22-4369-8898-26C70C8275B9}" type="presOf" srcId="{EA911666-A064-4A59-B2D4-EED1AAB8E061}" destId="{019946C5-C40A-42AD-B476-18E52EDD2DB7}" srcOrd="0" destOrd="0" presId="urn:microsoft.com/office/officeart/2018/2/layout/IconVerticalSolidList"/>
    <dgm:cxn modelId="{30948003-EF21-4DE3-AA54-A61786556D8A}" srcId="{5CA38867-81C2-42A3-8CD3-D553E138DBEE}" destId="{EA911666-A064-4A59-B2D4-EED1AAB8E061}" srcOrd="2" destOrd="0" parTransId="{9F3358FC-FEA8-45CD-9136-028D57B6574C}" sibTransId="{71111B7B-AAAF-488B-8799-5FB505A0F85D}"/>
    <dgm:cxn modelId="{4E61C63E-4021-427C-9B22-9F6F624EC80B}" type="presOf" srcId="{5CA38867-81C2-42A3-8CD3-D553E138DBEE}" destId="{47741602-CF2C-46FE-9CA2-E645395486BC}" srcOrd="0" destOrd="0" presId="urn:microsoft.com/office/officeart/2018/2/layout/IconVerticalSolidList"/>
    <dgm:cxn modelId="{75BB1F5F-3E15-4F2C-8E10-EFD350896B02}" srcId="{5CA38867-81C2-42A3-8CD3-D553E138DBEE}" destId="{722D7B83-69B8-44EE-BDEE-B7E9F0D50152}" srcOrd="0" destOrd="0" parTransId="{21532D68-F8D1-42E7-845C-C0A7E50E8DEF}" sibTransId="{3AE8D490-902E-4C06-8DC1-94451E0C5431}"/>
    <dgm:cxn modelId="{B00A0665-3BA2-4B1C-95E4-1315C2078214}" srcId="{5CA38867-81C2-42A3-8CD3-D553E138DBEE}" destId="{84A5667B-E192-4170-AED5-28E83C5BA28E}" srcOrd="1" destOrd="0" parTransId="{7DDD474A-04EB-456B-AE0F-B2B4549FF7CA}" sibTransId="{1FD70FC5-186B-4CA3-82C7-9AC866B7003B}"/>
    <dgm:cxn modelId="{AC74D093-FACA-423D-BEB0-295EB41A0F89}" type="presOf" srcId="{84A5667B-E192-4170-AED5-28E83C5BA28E}" destId="{98E170F2-CDCC-45C0-85CD-DAD382A86E81}" srcOrd="0" destOrd="0" presId="urn:microsoft.com/office/officeart/2018/2/layout/IconVerticalSolidList"/>
    <dgm:cxn modelId="{0397AAB7-C8AC-463A-A709-4187A296009C}" type="presOf" srcId="{722D7B83-69B8-44EE-BDEE-B7E9F0D50152}" destId="{C4238EFA-1DC7-408E-81A3-77995A4E6947}" srcOrd="0" destOrd="0" presId="urn:microsoft.com/office/officeart/2018/2/layout/IconVerticalSolidList"/>
    <dgm:cxn modelId="{16BBB27C-D9EC-41FD-8899-E3055C7D8BD3}" type="presParOf" srcId="{47741602-CF2C-46FE-9CA2-E645395486BC}" destId="{C8D034AC-705B-47B3-B622-041641D0CA3A}" srcOrd="0" destOrd="0" presId="urn:microsoft.com/office/officeart/2018/2/layout/IconVerticalSolidList"/>
    <dgm:cxn modelId="{B7FFF8DD-CD64-444A-8436-5EBA238E7696}" type="presParOf" srcId="{C8D034AC-705B-47B3-B622-041641D0CA3A}" destId="{F8FDF2A1-3A61-4D4D-A079-E278DC81E64C}" srcOrd="0" destOrd="0" presId="urn:microsoft.com/office/officeart/2018/2/layout/IconVerticalSolidList"/>
    <dgm:cxn modelId="{7539FBA9-9C9B-448E-908C-FCE3BF59BFF6}" type="presParOf" srcId="{C8D034AC-705B-47B3-B622-041641D0CA3A}" destId="{8329BF30-9465-43AC-81A2-2F70995BDDBC}" srcOrd="1" destOrd="0" presId="urn:microsoft.com/office/officeart/2018/2/layout/IconVerticalSolidList"/>
    <dgm:cxn modelId="{E54EC3AF-BFC3-4876-8793-40F879E123EB}" type="presParOf" srcId="{C8D034AC-705B-47B3-B622-041641D0CA3A}" destId="{3FBDF577-3D1C-42A3-A058-1E174F164DEE}" srcOrd="2" destOrd="0" presId="urn:microsoft.com/office/officeart/2018/2/layout/IconVerticalSolidList"/>
    <dgm:cxn modelId="{967987DB-D5C6-4391-B8EB-13E12531CEC4}" type="presParOf" srcId="{C8D034AC-705B-47B3-B622-041641D0CA3A}" destId="{C4238EFA-1DC7-408E-81A3-77995A4E6947}" srcOrd="3" destOrd="0" presId="urn:microsoft.com/office/officeart/2018/2/layout/IconVerticalSolidList"/>
    <dgm:cxn modelId="{0B9434EE-7177-4005-96CE-4D6107FEB8B1}" type="presParOf" srcId="{47741602-CF2C-46FE-9CA2-E645395486BC}" destId="{7EFFF511-8D84-475B-98C1-7F9347D046EA}" srcOrd="1" destOrd="0" presId="urn:microsoft.com/office/officeart/2018/2/layout/IconVerticalSolidList"/>
    <dgm:cxn modelId="{F60129AB-946B-4E98-8F76-84065369B7E7}" type="presParOf" srcId="{47741602-CF2C-46FE-9CA2-E645395486BC}" destId="{32BFF617-8725-4F3F-985E-6A8A2824DF13}" srcOrd="2" destOrd="0" presId="urn:microsoft.com/office/officeart/2018/2/layout/IconVerticalSolidList"/>
    <dgm:cxn modelId="{2C015A41-E8B1-410D-85F8-0B1A5D84DFB4}" type="presParOf" srcId="{32BFF617-8725-4F3F-985E-6A8A2824DF13}" destId="{0162B9A2-9333-42EC-999F-266C06D9602D}" srcOrd="0" destOrd="0" presId="urn:microsoft.com/office/officeart/2018/2/layout/IconVerticalSolidList"/>
    <dgm:cxn modelId="{B1431719-44CD-4E6B-8A9F-F6D9CAA69563}" type="presParOf" srcId="{32BFF617-8725-4F3F-985E-6A8A2824DF13}" destId="{A0B76AE7-131B-485E-ADBD-A3D7E5ED5BC2}" srcOrd="1" destOrd="0" presId="urn:microsoft.com/office/officeart/2018/2/layout/IconVerticalSolidList"/>
    <dgm:cxn modelId="{40AE726D-A79A-48DC-A49A-950B4F5D222E}" type="presParOf" srcId="{32BFF617-8725-4F3F-985E-6A8A2824DF13}" destId="{F1F66B0E-D1D4-44D4-95C9-1EE52C13E6D4}" srcOrd="2" destOrd="0" presId="urn:microsoft.com/office/officeart/2018/2/layout/IconVerticalSolidList"/>
    <dgm:cxn modelId="{8618CD2F-9DA1-4970-989B-33B6D1EB22F2}" type="presParOf" srcId="{32BFF617-8725-4F3F-985E-6A8A2824DF13}" destId="{98E170F2-CDCC-45C0-85CD-DAD382A86E81}" srcOrd="3" destOrd="0" presId="urn:microsoft.com/office/officeart/2018/2/layout/IconVerticalSolidList"/>
    <dgm:cxn modelId="{FECEEDCE-3180-4186-82BE-A9A46E321663}" type="presParOf" srcId="{47741602-CF2C-46FE-9CA2-E645395486BC}" destId="{B99EFC2F-C983-42E3-8D62-95F7BCF26C20}" srcOrd="3" destOrd="0" presId="urn:microsoft.com/office/officeart/2018/2/layout/IconVerticalSolidList"/>
    <dgm:cxn modelId="{4E071E0A-AC3F-483D-8A93-2976D3D27C96}" type="presParOf" srcId="{47741602-CF2C-46FE-9CA2-E645395486BC}" destId="{37AE7BE4-93B4-4D68-9236-C492FD9133F6}" srcOrd="4" destOrd="0" presId="urn:microsoft.com/office/officeart/2018/2/layout/IconVerticalSolidList"/>
    <dgm:cxn modelId="{EDD29E5E-AFCC-47DC-B44A-68FD89D0F4EA}" type="presParOf" srcId="{37AE7BE4-93B4-4D68-9236-C492FD9133F6}" destId="{24861241-D36D-437B-A7A9-07280680366C}" srcOrd="0" destOrd="0" presId="urn:microsoft.com/office/officeart/2018/2/layout/IconVerticalSolidList"/>
    <dgm:cxn modelId="{A6AAEA47-9F28-453E-B780-258A56F414F5}" type="presParOf" srcId="{37AE7BE4-93B4-4D68-9236-C492FD9133F6}" destId="{D5A1F4F9-CC67-4A2A-BA37-DD65396B2D63}" srcOrd="1" destOrd="0" presId="urn:microsoft.com/office/officeart/2018/2/layout/IconVerticalSolidList"/>
    <dgm:cxn modelId="{72CCF479-B164-4814-A348-D20DF2DAD8BD}" type="presParOf" srcId="{37AE7BE4-93B4-4D68-9236-C492FD9133F6}" destId="{1063DF92-1702-403C-AABE-4B4508C365E1}" srcOrd="2" destOrd="0" presId="urn:microsoft.com/office/officeart/2018/2/layout/IconVerticalSolidList"/>
    <dgm:cxn modelId="{DEC64B11-B645-4705-9EF6-F4F165CA0B23}" type="presParOf" srcId="{37AE7BE4-93B4-4D68-9236-C492FD9133F6}" destId="{019946C5-C40A-42AD-B476-18E52EDD2D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8C2A47-4A4C-4A3B-93AD-88AA52F443C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DD2178-9D47-41A5-9259-21E56288A605}">
      <dgm:prSet/>
      <dgm:spPr/>
      <dgm:t>
        <a:bodyPr/>
        <a:lstStyle/>
        <a:p>
          <a:r>
            <a:rPr lang="en-GB"/>
            <a:t>Total funding required : £30,000</a:t>
          </a:r>
          <a:endParaRPr lang="en-US"/>
        </a:p>
      </dgm:t>
    </dgm:pt>
    <dgm:pt modelId="{EB1F7362-4BF5-4C05-9F2A-626C1F5192D5}" type="parTrans" cxnId="{842AA6ED-4F72-4449-B7E4-685C58C8E031}">
      <dgm:prSet/>
      <dgm:spPr/>
      <dgm:t>
        <a:bodyPr/>
        <a:lstStyle/>
        <a:p>
          <a:endParaRPr lang="en-US"/>
        </a:p>
      </dgm:t>
    </dgm:pt>
    <dgm:pt modelId="{C42DFD62-BA77-4A8F-B0AA-2C11FEB5E966}" type="sibTrans" cxnId="{842AA6ED-4F72-4449-B7E4-685C58C8E031}">
      <dgm:prSet/>
      <dgm:spPr/>
      <dgm:t>
        <a:bodyPr/>
        <a:lstStyle/>
        <a:p>
          <a:endParaRPr lang="en-US"/>
        </a:p>
      </dgm:t>
    </dgm:pt>
    <dgm:pt modelId="{62268556-FE6C-4BD5-9ADA-D49064316616}">
      <dgm:prSet/>
      <dgm:spPr/>
      <dgm:t>
        <a:bodyPr/>
        <a:lstStyle/>
        <a:p>
          <a:r>
            <a:rPr lang="en-GB"/>
            <a:t>Recycling vending machine: £15,000</a:t>
          </a:r>
          <a:endParaRPr lang="en-US"/>
        </a:p>
      </dgm:t>
    </dgm:pt>
    <dgm:pt modelId="{5C3E6383-518C-4FEC-96CE-2D134AD6702A}" type="parTrans" cxnId="{46A9111E-0A26-4D82-9E7E-A33FAB2AB6D9}">
      <dgm:prSet/>
      <dgm:spPr/>
      <dgm:t>
        <a:bodyPr/>
        <a:lstStyle/>
        <a:p>
          <a:endParaRPr lang="en-US"/>
        </a:p>
      </dgm:t>
    </dgm:pt>
    <dgm:pt modelId="{2229B50A-E660-4C81-BDAB-136F4F1FE32A}" type="sibTrans" cxnId="{46A9111E-0A26-4D82-9E7E-A33FAB2AB6D9}">
      <dgm:prSet/>
      <dgm:spPr/>
      <dgm:t>
        <a:bodyPr/>
        <a:lstStyle/>
        <a:p>
          <a:endParaRPr lang="en-US"/>
        </a:p>
      </dgm:t>
    </dgm:pt>
    <dgm:pt modelId="{4A7089BD-118F-4403-88D3-E584558D4714}">
      <dgm:prSet/>
      <dgm:spPr/>
      <dgm:t>
        <a:bodyPr/>
        <a:lstStyle/>
        <a:p>
          <a:r>
            <a:rPr lang="en-GB"/>
            <a:t>Website development: £1,000</a:t>
          </a:r>
          <a:endParaRPr lang="en-US"/>
        </a:p>
      </dgm:t>
    </dgm:pt>
    <dgm:pt modelId="{2B3F04E1-51C0-49BC-899C-B7D207EE62A8}" type="parTrans" cxnId="{32C66C57-31DC-431F-AD00-893EA247BDF1}">
      <dgm:prSet/>
      <dgm:spPr/>
      <dgm:t>
        <a:bodyPr/>
        <a:lstStyle/>
        <a:p>
          <a:endParaRPr lang="en-US"/>
        </a:p>
      </dgm:t>
    </dgm:pt>
    <dgm:pt modelId="{22D7CD0A-8401-41AF-8EEB-C4E76859D5C2}" type="sibTrans" cxnId="{32C66C57-31DC-431F-AD00-893EA247BDF1}">
      <dgm:prSet/>
      <dgm:spPr/>
      <dgm:t>
        <a:bodyPr/>
        <a:lstStyle/>
        <a:p>
          <a:endParaRPr lang="en-US"/>
        </a:p>
      </dgm:t>
    </dgm:pt>
    <dgm:pt modelId="{546EFF23-83D0-4D47-B387-1BE24C1E699E}">
      <dgm:prSet/>
      <dgm:spPr/>
      <dgm:t>
        <a:bodyPr/>
        <a:lstStyle/>
        <a:p>
          <a:r>
            <a:rPr lang="en-GB"/>
            <a:t>Marketing : £2,000</a:t>
          </a:r>
          <a:endParaRPr lang="en-US"/>
        </a:p>
      </dgm:t>
    </dgm:pt>
    <dgm:pt modelId="{BC9263EA-0E58-49B0-9364-EB6401F0AABA}" type="parTrans" cxnId="{DA0D13CC-9C93-4D0E-A216-B24F57C58A49}">
      <dgm:prSet/>
      <dgm:spPr/>
      <dgm:t>
        <a:bodyPr/>
        <a:lstStyle/>
        <a:p>
          <a:endParaRPr lang="en-US"/>
        </a:p>
      </dgm:t>
    </dgm:pt>
    <dgm:pt modelId="{D412B660-495E-4479-9DFA-7260A8C973F5}" type="sibTrans" cxnId="{DA0D13CC-9C93-4D0E-A216-B24F57C58A49}">
      <dgm:prSet/>
      <dgm:spPr/>
      <dgm:t>
        <a:bodyPr/>
        <a:lstStyle/>
        <a:p>
          <a:endParaRPr lang="en-US"/>
        </a:p>
      </dgm:t>
    </dgm:pt>
    <dgm:pt modelId="{656F7530-2A90-443B-BD6D-6DA4009A1D9A}">
      <dgm:prSet/>
      <dgm:spPr/>
      <dgm:t>
        <a:bodyPr/>
        <a:lstStyle/>
        <a:p>
          <a:r>
            <a:rPr lang="en-GB"/>
            <a:t>Installation and maintenance: £3,000</a:t>
          </a:r>
          <a:endParaRPr lang="en-US"/>
        </a:p>
      </dgm:t>
    </dgm:pt>
    <dgm:pt modelId="{8F33C194-21B5-4775-9729-80071E53EF6F}" type="parTrans" cxnId="{6725961F-9480-4EDA-A495-087BEA0E1DC9}">
      <dgm:prSet/>
      <dgm:spPr/>
      <dgm:t>
        <a:bodyPr/>
        <a:lstStyle/>
        <a:p>
          <a:endParaRPr lang="en-US"/>
        </a:p>
      </dgm:t>
    </dgm:pt>
    <dgm:pt modelId="{6F475BBE-3DEA-48B4-91CA-4105AC58CA0C}" type="sibTrans" cxnId="{6725961F-9480-4EDA-A495-087BEA0E1DC9}">
      <dgm:prSet/>
      <dgm:spPr/>
      <dgm:t>
        <a:bodyPr/>
        <a:lstStyle/>
        <a:p>
          <a:endParaRPr lang="en-US"/>
        </a:p>
      </dgm:t>
    </dgm:pt>
    <dgm:pt modelId="{121B1C0C-BA09-4396-9D2F-BE91D6D8AC20}">
      <dgm:prSet/>
      <dgm:spPr/>
      <dgm:t>
        <a:bodyPr/>
        <a:lstStyle/>
        <a:p>
          <a:r>
            <a:rPr lang="en-GB"/>
            <a:t>Working capital : £5,000</a:t>
          </a:r>
          <a:endParaRPr lang="en-US"/>
        </a:p>
      </dgm:t>
    </dgm:pt>
    <dgm:pt modelId="{02840DFA-A5D2-4006-AA6B-41C1B8C16F72}" type="parTrans" cxnId="{8B58E3FA-69E1-4708-B787-288DC91A21C2}">
      <dgm:prSet/>
      <dgm:spPr/>
      <dgm:t>
        <a:bodyPr/>
        <a:lstStyle/>
        <a:p>
          <a:endParaRPr lang="en-US"/>
        </a:p>
      </dgm:t>
    </dgm:pt>
    <dgm:pt modelId="{DA3D56D6-E7A6-4B25-9C04-B3E8D70C31ED}" type="sibTrans" cxnId="{8B58E3FA-69E1-4708-B787-288DC91A21C2}">
      <dgm:prSet/>
      <dgm:spPr/>
      <dgm:t>
        <a:bodyPr/>
        <a:lstStyle/>
        <a:p>
          <a:endParaRPr lang="en-US"/>
        </a:p>
      </dgm:t>
    </dgm:pt>
    <dgm:pt modelId="{CE10F363-E20D-4002-8C9E-F5788F6BED44}" type="pres">
      <dgm:prSet presAssocID="{898C2A47-4A4C-4A3B-93AD-88AA52F443CD}" presName="Name0" presStyleCnt="0">
        <dgm:presLayoutVars>
          <dgm:dir/>
          <dgm:resizeHandles val="exact"/>
        </dgm:presLayoutVars>
      </dgm:prSet>
      <dgm:spPr/>
    </dgm:pt>
    <dgm:pt modelId="{5776B8F0-DE1F-4780-8AFE-A290462FD9F6}" type="pres">
      <dgm:prSet presAssocID="{CBDD2178-9D47-41A5-9259-21E56288A605}" presName="node" presStyleLbl="node1" presStyleIdx="0" presStyleCnt="6">
        <dgm:presLayoutVars>
          <dgm:bulletEnabled val="1"/>
        </dgm:presLayoutVars>
      </dgm:prSet>
      <dgm:spPr/>
    </dgm:pt>
    <dgm:pt modelId="{FFFDAB6A-3DD0-414F-A613-9E5AE273A72A}" type="pres">
      <dgm:prSet presAssocID="{C42DFD62-BA77-4A8F-B0AA-2C11FEB5E966}" presName="sibTrans" presStyleLbl="sibTrans1D1" presStyleIdx="0" presStyleCnt="5"/>
      <dgm:spPr/>
    </dgm:pt>
    <dgm:pt modelId="{72804C3E-DB81-40F2-B5E1-3BFB207677A4}" type="pres">
      <dgm:prSet presAssocID="{C42DFD62-BA77-4A8F-B0AA-2C11FEB5E966}" presName="connectorText" presStyleLbl="sibTrans1D1" presStyleIdx="0" presStyleCnt="5"/>
      <dgm:spPr/>
    </dgm:pt>
    <dgm:pt modelId="{3C51E02C-35FC-48A3-ABEE-BFC6A30D226C}" type="pres">
      <dgm:prSet presAssocID="{62268556-FE6C-4BD5-9ADA-D49064316616}" presName="node" presStyleLbl="node1" presStyleIdx="1" presStyleCnt="6">
        <dgm:presLayoutVars>
          <dgm:bulletEnabled val="1"/>
        </dgm:presLayoutVars>
      </dgm:prSet>
      <dgm:spPr/>
    </dgm:pt>
    <dgm:pt modelId="{F1ED279B-FB47-47F8-BB3A-2F468D1BE017}" type="pres">
      <dgm:prSet presAssocID="{2229B50A-E660-4C81-BDAB-136F4F1FE32A}" presName="sibTrans" presStyleLbl="sibTrans1D1" presStyleIdx="1" presStyleCnt="5"/>
      <dgm:spPr/>
    </dgm:pt>
    <dgm:pt modelId="{311E3EB8-DD57-48F6-A5B2-FCAD9B5685BA}" type="pres">
      <dgm:prSet presAssocID="{2229B50A-E660-4C81-BDAB-136F4F1FE32A}" presName="connectorText" presStyleLbl="sibTrans1D1" presStyleIdx="1" presStyleCnt="5"/>
      <dgm:spPr/>
    </dgm:pt>
    <dgm:pt modelId="{06E79EF6-12B9-456E-B95B-0C9F32AC5F03}" type="pres">
      <dgm:prSet presAssocID="{4A7089BD-118F-4403-88D3-E584558D4714}" presName="node" presStyleLbl="node1" presStyleIdx="2" presStyleCnt="6">
        <dgm:presLayoutVars>
          <dgm:bulletEnabled val="1"/>
        </dgm:presLayoutVars>
      </dgm:prSet>
      <dgm:spPr/>
    </dgm:pt>
    <dgm:pt modelId="{B435EF8A-41FC-48FF-A5ED-7A3F276B919F}" type="pres">
      <dgm:prSet presAssocID="{22D7CD0A-8401-41AF-8EEB-C4E76859D5C2}" presName="sibTrans" presStyleLbl="sibTrans1D1" presStyleIdx="2" presStyleCnt="5"/>
      <dgm:spPr/>
    </dgm:pt>
    <dgm:pt modelId="{D86402C3-DD5E-4322-8C82-0FC538F4CC19}" type="pres">
      <dgm:prSet presAssocID="{22D7CD0A-8401-41AF-8EEB-C4E76859D5C2}" presName="connectorText" presStyleLbl="sibTrans1D1" presStyleIdx="2" presStyleCnt="5"/>
      <dgm:spPr/>
    </dgm:pt>
    <dgm:pt modelId="{12AF1622-4BE8-4A8C-97A1-6D86D208A3F4}" type="pres">
      <dgm:prSet presAssocID="{546EFF23-83D0-4D47-B387-1BE24C1E699E}" presName="node" presStyleLbl="node1" presStyleIdx="3" presStyleCnt="6">
        <dgm:presLayoutVars>
          <dgm:bulletEnabled val="1"/>
        </dgm:presLayoutVars>
      </dgm:prSet>
      <dgm:spPr/>
    </dgm:pt>
    <dgm:pt modelId="{ED1B78D1-263D-4468-995E-8ABC14A4A31A}" type="pres">
      <dgm:prSet presAssocID="{D412B660-495E-4479-9DFA-7260A8C973F5}" presName="sibTrans" presStyleLbl="sibTrans1D1" presStyleIdx="3" presStyleCnt="5"/>
      <dgm:spPr/>
    </dgm:pt>
    <dgm:pt modelId="{D7A3E5EF-AB94-4DF1-8535-86706B9F498A}" type="pres">
      <dgm:prSet presAssocID="{D412B660-495E-4479-9DFA-7260A8C973F5}" presName="connectorText" presStyleLbl="sibTrans1D1" presStyleIdx="3" presStyleCnt="5"/>
      <dgm:spPr/>
    </dgm:pt>
    <dgm:pt modelId="{974F9E29-C920-40B7-8780-219A6A339A4B}" type="pres">
      <dgm:prSet presAssocID="{656F7530-2A90-443B-BD6D-6DA4009A1D9A}" presName="node" presStyleLbl="node1" presStyleIdx="4" presStyleCnt="6">
        <dgm:presLayoutVars>
          <dgm:bulletEnabled val="1"/>
        </dgm:presLayoutVars>
      </dgm:prSet>
      <dgm:spPr/>
    </dgm:pt>
    <dgm:pt modelId="{AC28CC4B-4D1B-4C3E-9D51-BAF696B026D3}" type="pres">
      <dgm:prSet presAssocID="{6F475BBE-3DEA-48B4-91CA-4105AC58CA0C}" presName="sibTrans" presStyleLbl="sibTrans1D1" presStyleIdx="4" presStyleCnt="5"/>
      <dgm:spPr/>
    </dgm:pt>
    <dgm:pt modelId="{31F7AF7F-89D7-444A-930F-7635CB56B732}" type="pres">
      <dgm:prSet presAssocID="{6F475BBE-3DEA-48B4-91CA-4105AC58CA0C}" presName="connectorText" presStyleLbl="sibTrans1D1" presStyleIdx="4" presStyleCnt="5"/>
      <dgm:spPr/>
    </dgm:pt>
    <dgm:pt modelId="{E1E8C199-C4D6-4A7D-820D-44BD714C4B59}" type="pres">
      <dgm:prSet presAssocID="{121B1C0C-BA09-4396-9D2F-BE91D6D8AC20}" presName="node" presStyleLbl="node1" presStyleIdx="5" presStyleCnt="6">
        <dgm:presLayoutVars>
          <dgm:bulletEnabled val="1"/>
        </dgm:presLayoutVars>
      </dgm:prSet>
      <dgm:spPr/>
    </dgm:pt>
  </dgm:ptLst>
  <dgm:cxnLst>
    <dgm:cxn modelId="{89521B02-8E9A-4A04-8AB7-57FA7576B9D6}" type="presOf" srcId="{6F475BBE-3DEA-48B4-91CA-4105AC58CA0C}" destId="{AC28CC4B-4D1B-4C3E-9D51-BAF696B026D3}" srcOrd="0" destOrd="0" presId="urn:microsoft.com/office/officeart/2016/7/layout/RepeatingBendingProcessNew"/>
    <dgm:cxn modelId="{B661D210-5C8B-4C3F-AF63-20C7E4D13279}" type="presOf" srcId="{22D7CD0A-8401-41AF-8EEB-C4E76859D5C2}" destId="{B435EF8A-41FC-48FF-A5ED-7A3F276B919F}" srcOrd="0" destOrd="0" presId="urn:microsoft.com/office/officeart/2016/7/layout/RepeatingBendingProcessNew"/>
    <dgm:cxn modelId="{46A9111E-0A26-4D82-9E7E-A33FAB2AB6D9}" srcId="{898C2A47-4A4C-4A3B-93AD-88AA52F443CD}" destId="{62268556-FE6C-4BD5-9ADA-D49064316616}" srcOrd="1" destOrd="0" parTransId="{5C3E6383-518C-4FEC-96CE-2D134AD6702A}" sibTransId="{2229B50A-E660-4C81-BDAB-136F4F1FE32A}"/>
    <dgm:cxn modelId="{6725961F-9480-4EDA-A495-087BEA0E1DC9}" srcId="{898C2A47-4A4C-4A3B-93AD-88AA52F443CD}" destId="{656F7530-2A90-443B-BD6D-6DA4009A1D9A}" srcOrd="4" destOrd="0" parTransId="{8F33C194-21B5-4775-9729-80071E53EF6F}" sibTransId="{6F475BBE-3DEA-48B4-91CA-4105AC58CA0C}"/>
    <dgm:cxn modelId="{7C25D22B-6392-4D81-8238-FBE40C728A0F}" type="presOf" srcId="{4A7089BD-118F-4403-88D3-E584558D4714}" destId="{06E79EF6-12B9-456E-B95B-0C9F32AC5F03}" srcOrd="0" destOrd="0" presId="urn:microsoft.com/office/officeart/2016/7/layout/RepeatingBendingProcessNew"/>
    <dgm:cxn modelId="{B3E9F434-B3EB-4A1B-A81C-FF39CD84F557}" type="presOf" srcId="{2229B50A-E660-4C81-BDAB-136F4F1FE32A}" destId="{F1ED279B-FB47-47F8-BB3A-2F468D1BE017}" srcOrd="0" destOrd="0" presId="urn:microsoft.com/office/officeart/2016/7/layout/RepeatingBendingProcessNew"/>
    <dgm:cxn modelId="{0B610D3B-D4B9-40D6-88F9-104BE3626D62}" type="presOf" srcId="{6F475BBE-3DEA-48B4-91CA-4105AC58CA0C}" destId="{31F7AF7F-89D7-444A-930F-7635CB56B732}" srcOrd="1" destOrd="0" presId="urn:microsoft.com/office/officeart/2016/7/layout/RepeatingBendingProcessNew"/>
    <dgm:cxn modelId="{43E6E83C-B224-4D27-95DD-16C098DBDEED}" type="presOf" srcId="{CBDD2178-9D47-41A5-9259-21E56288A605}" destId="{5776B8F0-DE1F-4780-8AFE-A290462FD9F6}" srcOrd="0" destOrd="0" presId="urn:microsoft.com/office/officeart/2016/7/layout/RepeatingBendingProcessNew"/>
    <dgm:cxn modelId="{3F45D165-49DB-44B5-A90C-A7DC079212E6}" type="presOf" srcId="{656F7530-2A90-443B-BD6D-6DA4009A1D9A}" destId="{974F9E29-C920-40B7-8780-219A6A339A4B}" srcOrd="0" destOrd="0" presId="urn:microsoft.com/office/officeart/2016/7/layout/RepeatingBendingProcessNew"/>
    <dgm:cxn modelId="{5D016C4D-6FB2-4EC2-9A6D-A2A12EE10ED2}" type="presOf" srcId="{D412B660-495E-4479-9DFA-7260A8C973F5}" destId="{ED1B78D1-263D-4468-995E-8ABC14A4A31A}" srcOrd="0" destOrd="0" presId="urn:microsoft.com/office/officeart/2016/7/layout/RepeatingBendingProcessNew"/>
    <dgm:cxn modelId="{CE5E7D73-9E17-4E39-B570-B180EA6965DE}" type="presOf" srcId="{898C2A47-4A4C-4A3B-93AD-88AA52F443CD}" destId="{CE10F363-E20D-4002-8C9E-F5788F6BED44}" srcOrd="0" destOrd="0" presId="urn:microsoft.com/office/officeart/2016/7/layout/RepeatingBendingProcessNew"/>
    <dgm:cxn modelId="{32C66C57-31DC-431F-AD00-893EA247BDF1}" srcId="{898C2A47-4A4C-4A3B-93AD-88AA52F443CD}" destId="{4A7089BD-118F-4403-88D3-E584558D4714}" srcOrd="2" destOrd="0" parTransId="{2B3F04E1-51C0-49BC-899C-B7D207EE62A8}" sibTransId="{22D7CD0A-8401-41AF-8EEB-C4E76859D5C2}"/>
    <dgm:cxn modelId="{8BCF6B87-812C-4883-9CF9-3383FEF60A16}" type="presOf" srcId="{22D7CD0A-8401-41AF-8EEB-C4E76859D5C2}" destId="{D86402C3-DD5E-4322-8C82-0FC538F4CC19}" srcOrd="1" destOrd="0" presId="urn:microsoft.com/office/officeart/2016/7/layout/RepeatingBendingProcessNew"/>
    <dgm:cxn modelId="{7FD58787-C1BA-4AAB-99BE-47ED37F0B55B}" type="presOf" srcId="{121B1C0C-BA09-4396-9D2F-BE91D6D8AC20}" destId="{E1E8C199-C4D6-4A7D-820D-44BD714C4B59}" srcOrd="0" destOrd="0" presId="urn:microsoft.com/office/officeart/2016/7/layout/RepeatingBendingProcessNew"/>
    <dgm:cxn modelId="{33AFF387-FFE6-4547-B2AD-E100B7950837}" type="presOf" srcId="{62268556-FE6C-4BD5-9ADA-D49064316616}" destId="{3C51E02C-35FC-48A3-ABEE-BFC6A30D226C}" srcOrd="0" destOrd="0" presId="urn:microsoft.com/office/officeart/2016/7/layout/RepeatingBendingProcessNew"/>
    <dgm:cxn modelId="{A84BF6A6-3ED4-4E72-B453-78FA400D4377}" type="presOf" srcId="{D412B660-495E-4479-9DFA-7260A8C973F5}" destId="{D7A3E5EF-AB94-4DF1-8535-86706B9F498A}" srcOrd="1" destOrd="0" presId="urn:microsoft.com/office/officeart/2016/7/layout/RepeatingBendingProcessNew"/>
    <dgm:cxn modelId="{77C93CB9-6E1C-45C9-8EDE-5E1BCD848045}" type="presOf" srcId="{546EFF23-83D0-4D47-B387-1BE24C1E699E}" destId="{12AF1622-4BE8-4A8C-97A1-6D86D208A3F4}" srcOrd="0" destOrd="0" presId="urn:microsoft.com/office/officeart/2016/7/layout/RepeatingBendingProcessNew"/>
    <dgm:cxn modelId="{85427EC5-EC1C-4701-B3C5-77EE1B9D0FC2}" type="presOf" srcId="{C42DFD62-BA77-4A8F-B0AA-2C11FEB5E966}" destId="{FFFDAB6A-3DD0-414F-A613-9E5AE273A72A}" srcOrd="0" destOrd="0" presId="urn:microsoft.com/office/officeart/2016/7/layout/RepeatingBendingProcessNew"/>
    <dgm:cxn modelId="{DA0D13CC-9C93-4D0E-A216-B24F57C58A49}" srcId="{898C2A47-4A4C-4A3B-93AD-88AA52F443CD}" destId="{546EFF23-83D0-4D47-B387-1BE24C1E699E}" srcOrd="3" destOrd="0" parTransId="{BC9263EA-0E58-49B0-9364-EB6401F0AABA}" sibTransId="{D412B660-495E-4479-9DFA-7260A8C973F5}"/>
    <dgm:cxn modelId="{00CF78E7-C3B9-4A4E-B6C9-B0CA5F6B4662}" type="presOf" srcId="{2229B50A-E660-4C81-BDAB-136F4F1FE32A}" destId="{311E3EB8-DD57-48F6-A5B2-FCAD9B5685BA}" srcOrd="1" destOrd="0" presId="urn:microsoft.com/office/officeart/2016/7/layout/RepeatingBendingProcessNew"/>
    <dgm:cxn modelId="{842AA6ED-4F72-4449-B7E4-685C58C8E031}" srcId="{898C2A47-4A4C-4A3B-93AD-88AA52F443CD}" destId="{CBDD2178-9D47-41A5-9259-21E56288A605}" srcOrd="0" destOrd="0" parTransId="{EB1F7362-4BF5-4C05-9F2A-626C1F5192D5}" sibTransId="{C42DFD62-BA77-4A8F-B0AA-2C11FEB5E966}"/>
    <dgm:cxn modelId="{C84FF9ED-129F-47EF-B792-4F6BBB27B016}" type="presOf" srcId="{C42DFD62-BA77-4A8F-B0AA-2C11FEB5E966}" destId="{72804C3E-DB81-40F2-B5E1-3BFB207677A4}" srcOrd="1" destOrd="0" presId="urn:microsoft.com/office/officeart/2016/7/layout/RepeatingBendingProcessNew"/>
    <dgm:cxn modelId="{8B58E3FA-69E1-4708-B787-288DC91A21C2}" srcId="{898C2A47-4A4C-4A3B-93AD-88AA52F443CD}" destId="{121B1C0C-BA09-4396-9D2F-BE91D6D8AC20}" srcOrd="5" destOrd="0" parTransId="{02840DFA-A5D2-4006-AA6B-41C1B8C16F72}" sibTransId="{DA3D56D6-E7A6-4B25-9C04-B3E8D70C31ED}"/>
    <dgm:cxn modelId="{C4C70F1C-5D54-4245-A217-CC149F4B896E}" type="presParOf" srcId="{CE10F363-E20D-4002-8C9E-F5788F6BED44}" destId="{5776B8F0-DE1F-4780-8AFE-A290462FD9F6}" srcOrd="0" destOrd="0" presId="urn:microsoft.com/office/officeart/2016/7/layout/RepeatingBendingProcessNew"/>
    <dgm:cxn modelId="{5D6AE3AF-DF3E-4389-8F69-0DA127E3EDA6}" type="presParOf" srcId="{CE10F363-E20D-4002-8C9E-F5788F6BED44}" destId="{FFFDAB6A-3DD0-414F-A613-9E5AE273A72A}" srcOrd="1" destOrd="0" presId="urn:microsoft.com/office/officeart/2016/7/layout/RepeatingBendingProcessNew"/>
    <dgm:cxn modelId="{B07CCDA3-F457-4103-9452-36A69DCC4344}" type="presParOf" srcId="{FFFDAB6A-3DD0-414F-A613-9E5AE273A72A}" destId="{72804C3E-DB81-40F2-B5E1-3BFB207677A4}" srcOrd="0" destOrd="0" presId="urn:microsoft.com/office/officeart/2016/7/layout/RepeatingBendingProcessNew"/>
    <dgm:cxn modelId="{51833A9E-89CF-43C8-A6AC-A931EB9288BF}" type="presParOf" srcId="{CE10F363-E20D-4002-8C9E-F5788F6BED44}" destId="{3C51E02C-35FC-48A3-ABEE-BFC6A30D226C}" srcOrd="2" destOrd="0" presId="urn:microsoft.com/office/officeart/2016/7/layout/RepeatingBendingProcessNew"/>
    <dgm:cxn modelId="{3017F71F-9941-410C-BB1F-DEEB8E67F5E4}" type="presParOf" srcId="{CE10F363-E20D-4002-8C9E-F5788F6BED44}" destId="{F1ED279B-FB47-47F8-BB3A-2F468D1BE017}" srcOrd="3" destOrd="0" presId="urn:microsoft.com/office/officeart/2016/7/layout/RepeatingBendingProcessNew"/>
    <dgm:cxn modelId="{ADAAB284-F422-4DA4-93BC-E515F7CBDB16}" type="presParOf" srcId="{F1ED279B-FB47-47F8-BB3A-2F468D1BE017}" destId="{311E3EB8-DD57-48F6-A5B2-FCAD9B5685BA}" srcOrd="0" destOrd="0" presId="urn:microsoft.com/office/officeart/2016/7/layout/RepeatingBendingProcessNew"/>
    <dgm:cxn modelId="{0496142E-FCA8-418E-A900-AFC4B0BFABF2}" type="presParOf" srcId="{CE10F363-E20D-4002-8C9E-F5788F6BED44}" destId="{06E79EF6-12B9-456E-B95B-0C9F32AC5F03}" srcOrd="4" destOrd="0" presId="urn:microsoft.com/office/officeart/2016/7/layout/RepeatingBendingProcessNew"/>
    <dgm:cxn modelId="{6904161D-810B-4CED-9356-5933452C4905}" type="presParOf" srcId="{CE10F363-E20D-4002-8C9E-F5788F6BED44}" destId="{B435EF8A-41FC-48FF-A5ED-7A3F276B919F}" srcOrd="5" destOrd="0" presId="urn:microsoft.com/office/officeart/2016/7/layout/RepeatingBendingProcessNew"/>
    <dgm:cxn modelId="{7C505051-9530-4CFD-A409-3BA7B11B8AC8}" type="presParOf" srcId="{B435EF8A-41FC-48FF-A5ED-7A3F276B919F}" destId="{D86402C3-DD5E-4322-8C82-0FC538F4CC19}" srcOrd="0" destOrd="0" presId="urn:microsoft.com/office/officeart/2016/7/layout/RepeatingBendingProcessNew"/>
    <dgm:cxn modelId="{51A9428E-269D-4BB6-986A-F53A22C20EB3}" type="presParOf" srcId="{CE10F363-E20D-4002-8C9E-F5788F6BED44}" destId="{12AF1622-4BE8-4A8C-97A1-6D86D208A3F4}" srcOrd="6" destOrd="0" presId="urn:microsoft.com/office/officeart/2016/7/layout/RepeatingBendingProcessNew"/>
    <dgm:cxn modelId="{4F18ABC7-281A-4E69-A8AD-827CC767EC47}" type="presParOf" srcId="{CE10F363-E20D-4002-8C9E-F5788F6BED44}" destId="{ED1B78D1-263D-4468-995E-8ABC14A4A31A}" srcOrd="7" destOrd="0" presId="urn:microsoft.com/office/officeart/2016/7/layout/RepeatingBendingProcessNew"/>
    <dgm:cxn modelId="{760206B1-3661-4C22-B5A3-5D84B0309295}" type="presParOf" srcId="{ED1B78D1-263D-4468-995E-8ABC14A4A31A}" destId="{D7A3E5EF-AB94-4DF1-8535-86706B9F498A}" srcOrd="0" destOrd="0" presId="urn:microsoft.com/office/officeart/2016/7/layout/RepeatingBendingProcessNew"/>
    <dgm:cxn modelId="{FA81C0FE-9794-4AFD-BC0C-E639527E313B}" type="presParOf" srcId="{CE10F363-E20D-4002-8C9E-F5788F6BED44}" destId="{974F9E29-C920-40B7-8780-219A6A339A4B}" srcOrd="8" destOrd="0" presId="urn:microsoft.com/office/officeart/2016/7/layout/RepeatingBendingProcessNew"/>
    <dgm:cxn modelId="{596ECE56-C8CD-4817-8B22-D9F668B1E76B}" type="presParOf" srcId="{CE10F363-E20D-4002-8C9E-F5788F6BED44}" destId="{AC28CC4B-4D1B-4C3E-9D51-BAF696B026D3}" srcOrd="9" destOrd="0" presId="urn:microsoft.com/office/officeart/2016/7/layout/RepeatingBendingProcessNew"/>
    <dgm:cxn modelId="{DB78A426-AF92-4457-8B6A-1D3F7BD6F7D3}" type="presParOf" srcId="{AC28CC4B-4D1B-4C3E-9D51-BAF696B026D3}" destId="{31F7AF7F-89D7-444A-930F-7635CB56B732}" srcOrd="0" destOrd="0" presId="urn:microsoft.com/office/officeart/2016/7/layout/RepeatingBendingProcessNew"/>
    <dgm:cxn modelId="{EE5D0FDC-3A58-48CC-91B6-8E92C85C3B5C}" type="presParOf" srcId="{CE10F363-E20D-4002-8C9E-F5788F6BED44}" destId="{E1E8C199-C4D6-4A7D-820D-44BD714C4B5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05150-AEDF-40F5-886B-B54C00DCC261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" panose="020B0004020202020204"/>
              <a:ea typeface="+mn-ea"/>
              <a:cs typeface="+mn-cs"/>
            </a:rPr>
            <a:t>​Political ( Government supports recycling)</a:t>
          </a:r>
          <a:endParaRPr lang="en-US" sz="2500" kern="1200">
            <a:latin typeface="Aptos" panose="020B0004020202020204"/>
            <a:ea typeface="+mn-ea"/>
            <a:cs typeface="+mn-cs"/>
          </a:endParaRPr>
        </a:p>
      </dsp:txBody>
      <dsp:txXfrm>
        <a:off x="307345" y="1546"/>
        <a:ext cx="3222855" cy="1933713"/>
      </dsp:txXfrm>
    </dsp:sp>
    <dsp:sp modelId="{2EA40BE9-3900-48D0-BA65-AE3D4BFA98A5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ptos" panose="020B0004020202020204"/>
              <a:ea typeface="+mn-ea"/>
              <a:cs typeface="+mn-cs"/>
            </a:rPr>
            <a:t>Economic (high cost of purchasing vending machines)</a:t>
          </a:r>
        </a:p>
      </dsp:txBody>
      <dsp:txXfrm>
        <a:off x="3852486" y="1546"/>
        <a:ext cx="3222855" cy="1933713"/>
      </dsp:txXfrm>
    </dsp:sp>
    <dsp:sp modelId="{468EA430-375B-421D-8AEF-3AC05DA36814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" panose="020B0004020202020204"/>
              <a:ea typeface="+mn-ea"/>
              <a:cs typeface="+mn-cs"/>
            </a:rPr>
            <a:t>Social ( growing environmental awareness)</a:t>
          </a:r>
          <a:endParaRPr lang="en-US" sz="2500" kern="1200">
            <a:latin typeface="Aptos" panose="020B0004020202020204"/>
            <a:ea typeface="+mn-ea"/>
            <a:cs typeface="+mn-cs"/>
          </a:endParaRPr>
        </a:p>
      </dsp:txBody>
      <dsp:txXfrm>
        <a:off x="7397627" y="1546"/>
        <a:ext cx="3222855" cy="1933713"/>
      </dsp:txXfrm>
    </dsp:sp>
    <dsp:sp modelId="{DB6B0829-6F08-4CFE-BF38-34223C31A76D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" panose="020B0004020202020204"/>
              <a:ea typeface="+mn-ea"/>
              <a:cs typeface="+mn-cs"/>
            </a:rPr>
            <a:t>Technological ( smart vending machines provides rewards automatically )</a:t>
          </a:r>
          <a:endParaRPr lang="en-US" sz="2500" kern="1200">
            <a:latin typeface="Aptos" panose="020B0004020202020204"/>
            <a:ea typeface="+mn-ea"/>
            <a:cs typeface="+mn-cs"/>
          </a:endParaRPr>
        </a:p>
      </dsp:txBody>
      <dsp:txXfrm>
        <a:off x="307345" y="2257545"/>
        <a:ext cx="3222855" cy="1933713"/>
      </dsp:txXfrm>
    </dsp:sp>
    <dsp:sp modelId="{4447A0AC-A941-4FF7-BD55-EEA0D7CAD787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" panose="020B0004020202020204"/>
              <a:ea typeface="+mn-ea"/>
              <a:cs typeface="+mn-cs"/>
            </a:rPr>
            <a:t>Environmental  (reduces plastic waste)</a:t>
          </a:r>
        </a:p>
      </dsp:txBody>
      <dsp:txXfrm>
        <a:off x="3852486" y="2257545"/>
        <a:ext cx="3222855" cy="1933713"/>
      </dsp:txXfrm>
    </dsp:sp>
    <dsp:sp modelId="{CBBDC681-2F05-4C90-BDC3-467CDD7478AC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"/>
              <a:ea typeface="+mn-ea"/>
              <a:cs typeface="+mn-cs"/>
            </a:rPr>
            <a:t> Legal (waste management)</a:t>
          </a:r>
        </a:p>
      </dsp:txBody>
      <dsp:txXfrm>
        <a:off x="7397627" y="2257545"/>
        <a:ext cx="3222855" cy="1933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DF2A1-3A61-4D4D-A079-E278DC81E64C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29BF30-9465-43AC-81A2-2F70995BDDBC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38EFA-1DC7-408E-81A3-77995A4E6947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media promotion ( TikTok ,Instagram ,Facebook )</a:t>
          </a:r>
          <a:endParaRPr lang="en-US" sz="2500" kern="1200"/>
        </a:p>
      </dsp:txBody>
      <dsp:txXfrm>
        <a:off x="1819120" y="673"/>
        <a:ext cx="4545103" cy="1574995"/>
      </dsp:txXfrm>
    </dsp:sp>
    <dsp:sp modelId="{0162B9A2-9333-42EC-999F-266C06D9602D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76AE7-131B-485E-ADBD-A3D7E5ED5BC2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170F2-CDCC-45C0-85CD-DAD382A86E81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Partnership with universities and shopping centres</a:t>
          </a:r>
          <a:endParaRPr lang="en-US" sz="2500" kern="1200"/>
        </a:p>
      </dsp:txBody>
      <dsp:txXfrm>
        <a:off x="1819120" y="1969418"/>
        <a:ext cx="4545103" cy="1574995"/>
      </dsp:txXfrm>
    </dsp:sp>
    <dsp:sp modelId="{24861241-D36D-437B-A7A9-07280680366C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1F4F9-CC67-4A2A-BA37-DD65396B2D63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46C5-C40A-42AD-B476-18E52EDD2DB7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Reward campaigns and competitions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DAB6A-3DD0-414F-A613-9E5AE273A72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5776B8F0-DE1F-4780-8AFE-A290462FD9F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Total funding required : £30,000</a:t>
          </a:r>
          <a:endParaRPr lang="en-US" sz="2800" kern="1200"/>
        </a:p>
      </dsp:txBody>
      <dsp:txXfrm>
        <a:off x="8061" y="5979"/>
        <a:ext cx="3034531" cy="1820718"/>
      </dsp:txXfrm>
    </dsp:sp>
    <dsp:sp modelId="{F1ED279B-FB47-47F8-BB3A-2F468D1BE017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3C51E02C-35FC-48A3-ABEE-BFC6A30D226C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Recycling vending machine: £15,000</a:t>
          </a:r>
          <a:endParaRPr lang="en-US" sz="2800" kern="1200"/>
        </a:p>
      </dsp:txBody>
      <dsp:txXfrm>
        <a:off x="3740534" y="5979"/>
        <a:ext cx="3034531" cy="1820718"/>
      </dsp:txXfrm>
    </dsp:sp>
    <dsp:sp modelId="{B435EF8A-41FC-48FF-A5ED-7A3F276B919F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06E79EF6-12B9-456E-B95B-0C9F32AC5F03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Website development: £1,000</a:t>
          </a:r>
          <a:endParaRPr lang="en-US" sz="2800" kern="1200"/>
        </a:p>
      </dsp:txBody>
      <dsp:txXfrm>
        <a:off x="7473007" y="5979"/>
        <a:ext cx="3034531" cy="1820718"/>
      </dsp:txXfrm>
    </dsp:sp>
    <dsp:sp modelId="{ED1B78D1-263D-4468-995E-8ABC14A4A31A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12AF1622-4BE8-4A8C-97A1-6D86D208A3F4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Marketing : £2,000</a:t>
          </a:r>
          <a:endParaRPr lang="en-US" sz="2800" kern="1200"/>
        </a:p>
      </dsp:txBody>
      <dsp:txXfrm>
        <a:off x="8061" y="2524640"/>
        <a:ext cx="3034531" cy="1820718"/>
      </dsp:txXfrm>
    </dsp:sp>
    <dsp:sp modelId="{AC28CC4B-4D1B-4C3E-9D51-BAF696B026D3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974F9E29-C920-40B7-8780-219A6A339A4B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Installation and maintenance: £3,000</a:t>
          </a:r>
          <a:endParaRPr lang="en-US" sz="2800" kern="1200"/>
        </a:p>
      </dsp:txBody>
      <dsp:txXfrm>
        <a:off x="3740534" y="2524640"/>
        <a:ext cx="3034531" cy="1820718"/>
      </dsp:txXfrm>
    </dsp:sp>
    <dsp:sp modelId="{E1E8C199-C4D6-4A7D-820D-44BD714C4B59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Working capital : £5,000</a:t>
          </a:r>
          <a:endParaRPr lang="en-US" sz="2800" kern="1200"/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y robot under a light bulb on a green brick wall">
            <a:extLst>
              <a:ext uri="{FF2B5EF4-FFF2-40B4-BE49-F238E27FC236}">
                <a16:creationId xmlns:a16="http://schemas.microsoft.com/office/drawing/2014/main" id="{E11540F7-4695-0325-1DF0-02650DD4FE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8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Eco Reward smart cycling vending machine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1700"/>
              <a:t>Business pitch presentation LCLM4006 Enterprise &amp; Entrepreneurship</a:t>
            </a:r>
            <a:endParaRPr lang="en-US" sz="1700"/>
          </a:p>
          <a:p>
            <a:pPr algn="l"/>
            <a:r>
              <a:rPr lang="en-GB" sz="1700"/>
              <a:t>Name: Eman Un Nisa Mumtaz</a:t>
            </a:r>
          </a:p>
          <a:p>
            <a:pPr algn="l"/>
            <a:r>
              <a:rPr lang="en-GB" sz="1700"/>
              <a:t>Student ID: 2511928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7C4450-7BB9-5756-C959-4B2E4A2D8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Business idea 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793140AE-10B3-347B-A4CB-0F8791150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Smart recy</a:t>
            </a:r>
            <a:r>
              <a:rPr lang="en-GB" sz="2000">
                <a:latin typeface="Aptos"/>
              </a:rPr>
              <a:t>cling vending machine</a:t>
            </a:r>
          </a:p>
          <a:p>
            <a:r>
              <a:rPr lang="en-GB" sz="2000"/>
              <a:t>Users recycle plastic bottles and cans</a:t>
            </a:r>
          </a:p>
          <a:p>
            <a:r>
              <a:rPr lang="en-GB" sz="2000"/>
              <a:t>Customers receive rewards and vouchers</a:t>
            </a:r>
          </a:p>
          <a:p>
            <a:r>
              <a:rPr lang="en-GB" sz="2000"/>
              <a:t>Helps reduce waste and protect the environment</a:t>
            </a:r>
          </a:p>
        </p:txBody>
      </p:sp>
      <p:pic>
        <p:nvPicPr>
          <p:cNvPr id="5" name="Picture 4" descr="A black rectangular object with a recycle sign on it&#10;&#10;AI-generated content may be incorrect.">
            <a:extLst>
              <a:ext uri="{FF2B5EF4-FFF2-40B4-BE49-F238E27FC236}">
                <a16:creationId xmlns:a16="http://schemas.microsoft.com/office/drawing/2014/main" id="{165AD84A-77C2-2171-C6EF-E3478DE834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05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83121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E8410-5302-C975-265D-EAFE302EC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Problem </a:t>
            </a: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1389-89E0-AA0D-04E1-431C956A4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Plastic waste is increasing every year</a:t>
            </a:r>
            <a:endParaRPr lang="en-US" sz="2200"/>
          </a:p>
          <a:p>
            <a:r>
              <a:rPr lang="en-GB" sz="2200"/>
              <a:t>Many people do not recycle regularly</a:t>
            </a:r>
          </a:p>
          <a:p>
            <a:r>
              <a:rPr lang="en-GB" sz="2200"/>
              <a:t>Recycling often provides no reward </a:t>
            </a:r>
          </a:p>
          <a:p>
            <a:r>
              <a:rPr lang="en-GB" sz="2200"/>
              <a:t>Environmental pollution is becoming a major issue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8D966073-F98A-15DB-277A-F184CDE494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27" r="1871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6041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04461-72DD-4312-9A57-BEB18F841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Eco reward solution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2B9921D2-CF31-DDB2-8014-3EBB3D729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Smart recycling vending machines</a:t>
            </a:r>
          </a:p>
          <a:p>
            <a:r>
              <a:rPr lang="en-GB" sz="2000"/>
              <a:t>Users insert plastic bottles and cans</a:t>
            </a:r>
          </a:p>
          <a:p>
            <a:r>
              <a:rPr lang="en-GB" sz="2000"/>
              <a:t>Customers receive rewards and vouchers</a:t>
            </a:r>
          </a:p>
          <a:p>
            <a:r>
              <a:rPr lang="en-GB" sz="2000"/>
              <a:t>Encourages  sustainable behaviour </a:t>
            </a:r>
          </a:p>
        </p:txBody>
      </p:sp>
      <p:pic>
        <p:nvPicPr>
          <p:cNvPr id="39" name="Picture 38" descr="Throwing empty plastic bottle into the rubbish">
            <a:extLst>
              <a:ext uri="{FF2B5EF4-FFF2-40B4-BE49-F238E27FC236}">
                <a16:creationId xmlns:a16="http://schemas.microsoft.com/office/drawing/2014/main" id="{FF42843B-7E72-481A-67D2-B49F6B45CD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68" r="28730" b="-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6356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4441A-70E3-CAF9-8F70-6A6CE3E77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Pestel Analysis 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EBCA5D31-00A3-73B1-FE74-B345CD9912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61003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1926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1" name="Freeform: Shape 7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3" name="Freeform: Shape 7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E32B9-7BD5-3082-6F6A-DE334DB36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Marketing strategy 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5" name="Content Placeholder 2">
            <a:extLst>
              <a:ext uri="{FF2B5EF4-FFF2-40B4-BE49-F238E27FC236}">
                <a16:creationId xmlns:a16="http://schemas.microsoft.com/office/drawing/2014/main" id="{31CF22B8-BD73-110A-5E40-E5099CCD3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130313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5392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9E6C9-2104-E834-1720-8A5B66755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</a:t>
            </a:r>
            <a:r>
              <a:rPr lang="en-GB"/>
              <a:t>rements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0B2B3FB-E9B7-DB7D-333C-C8596B07DA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913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74038-B815-6C09-57BE-ACF860D10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Thank you for listening 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7AFBAB48-170D-8917-82B2-D33074992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                                                      </a:t>
            </a: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                                      </a:t>
            </a:r>
            <a:r>
              <a:rPr lang="en-GB" sz="1800" b="1">
                <a:solidFill>
                  <a:schemeClr val="tx2"/>
                </a:solidFill>
              </a:rPr>
              <a:t>ANY Question?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52" name="Freeform: Shape 27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28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29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30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Smiling Face with No Fill">
            <a:extLst>
              <a:ext uri="{FF2B5EF4-FFF2-40B4-BE49-F238E27FC236}">
                <a16:creationId xmlns:a16="http://schemas.microsoft.com/office/drawing/2014/main" id="{446FA819-43EE-A435-24E9-E3F262F116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976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Eco Reward smart cycling vending machine</vt:lpstr>
      <vt:lpstr>Business idea </vt:lpstr>
      <vt:lpstr>Problem </vt:lpstr>
      <vt:lpstr>Eco reward solution</vt:lpstr>
      <vt:lpstr>Pestel Analysis </vt:lpstr>
      <vt:lpstr>Marketing strategy </vt:lpstr>
      <vt:lpstr>Funding requirements</vt:lpstr>
      <vt:lpstr>Thank you for listening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273</cp:revision>
  <dcterms:created xsi:type="dcterms:W3CDTF">2026-06-09T09:55:06Z</dcterms:created>
  <dcterms:modified xsi:type="dcterms:W3CDTF">2026-06-30T11:30:34Z</dcterms:modified>
</cp:coreProperties>
</file>