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0" r:id="rId4"/>
    <p:sldId id="365" r:id="rId5"/>
    <p:sldId id="381" r:id="rId6"/>
    <p:sldId id="378" r:id="rId7"/>
    <p:sldId id="384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7B363B-087B-49E0-9EA0-FB40EF45CA9C}" v="10" dt="2025-10-01T10:54:21.2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08"/>
    <p:restoredTop sz="94689"/>
  </p:normalViewPr>
  <p:slideViewPr>
    <p:cSldViewPr snapToGrid="0" showGuides="1">
      <p:cViewPr varScale="1">
        <p:scale>
          <a:sx n="115" d="100"/>
          <a:sy n="115" d="100"/>
        </p:scale>
        <p:origin x="-240" y="-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dette Jack" userId="577a32b12b2d5358" providerId="LiveId" clId="{2E7B363B-087B-49E0-9EA0-FB40EF45CA9C}"/>
    <pc:docChg chg="modSld">
      <pc:chgData name="Odette Jack" userId="577a32b12b2d5358" providerId="LiveId" clId="{2E7B363B-087B-49E0-9EA0-FB40EF45CA9C}" dt="2025-10-01T10:54:21.219" v="115" actId="113"/>
      <pc:docMkLst>
        <pc:docMk/>
      </pc:docMkLst>
      <pc:sldChg chg="addSp modSp mod">
        <pc:chgData name="Odette Jack" userId="577a32b12b2d5358" providerId="LiveId" clId="{2E7B363B-087B-49E0-9EA0-FB40EF45CA9C}" dt="2025-10-01T10:54:21.219" v="115" actId="113"/>
        <pc:sldMkLst>
          <pc:docMk/>
          <pc:sldMk cId="0" sldId="381"/>
        </pc:sldMkLst>
        <pc:spChg chg="add mod">
          <ac:chgData name="Odette Jack" userId="577a32b12b2d5358" providerId="LiveId" clId="{2E7B363B-087B-49E0-9EA0-FB40EF45CA9C}" dt="2025-10-01T10:54:21.219" v="115" actId="113"/>
          <ac:spMkLst>
            <pc:docMk/>
            <pc:sldMk cId="0" sldId="381"/>
            <ac:spMk id="2" creationId="{792D0034-A6BD-AD3D-9856-A1C1A1D0EFDB}"/>
          </ac:spMkLst>
        </pc:spChg>
        <pc:spChg chg="mod">
          <ac:chgData name="Odette Jack" userId="577a32b12b2d5358" providerId="LiveId" clId="{2E7B363B-087B-49E0-9EA0-FB40EF45CA9C}" dt="2025-10-01T10:53:38.881" v="98" actId="404"/>
          <ac:spMkLst>
            <pc:docMk/>
            <pc:sldMk cId="0" sldId="381"/>
            <ac:spMk id="9218" creationId="{1C5FB738-49DC-34AE-A0B2-E0926CAB7A9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xmlns="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xmlns="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" TargetMode="External"/><Relationship Id="rId2" Type="http://schemas.openxmlformats.org/officeDocument/2006/relationships/hyperlink" Target="https://www.healthcareers.nhs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xmlns="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xmlns="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 smtClean="0"/>
              <a:t>: </a:t>
            </a:r>
            <a:r>
              <a:rPr lang="en-GB" altLang="en-US" b="1" i="1" dirty="0" err="1" smtClean="0"/>
              <a:t>Saeed</a:t>
            </a:r>
            <a:r>
              <a:rPr lang="en-GB" altLang="en-US" b="1" i="1" dirty="0" smtClean="0"/>
              <a:t> </a:t>
            </a:r>
            <a:r>
              <a:rPr lang="en-GB" altLang="en-US" b="1" i="1" dirty="0" err="1" smtClean="0"/>
              <a:t>Hossain</a:t>
            </a:r>
            <a:endParaRPr lang="en-GB" altLang="en-US" b="1" i="1" dirty="0"/>
          </a:p>
          <a:p>
            <a:r>
              <a:rPr lang="en-GB" altLang="en-US" u="sng" dirty="0"/>
              <a:t>Student ID: </a:t>
            </a:r>
            <a:r>
              <a:rPr lang="en-GB" altLang="en-US" u="sng" dirty="0" smtClean="0"/>
              <a:t>2425144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 smtClean="0"/>
              <a:t>: </a:t>
            </a:r>
            <a:r>
              <a:rPr lang="en-GB" altLang="en-US" b="1" i="1" dirty="0" err="1" smtClean="0"/>
              <a:t>Arif</a:t>
            </a:r>
            <a:r>
              <a:rPr lang="en-GB" altLang="en-US" b="1" i="1" dirty="0" smtClean="0"/>
              <a:t> Ahmed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411" y="901932"/>
            <a:ext cx="10972800" cy="3038301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dirty="0" smtClean="0"/>
              <a:t>I </a:t>
            </a:r>
            <a:r>
              <a:rPr lang="en-GB" sz="2400" b="1" dirty="0" smtClean="0"/>
              <a:t>have used AI</a:t>
            </a:r>
            <a:r>
              <a:rPr lang="en-GB" sz="2400" dirty="0" smtClean="0"/>
              <a:t> to help structure and draft this presentation. The AI tool used was </a:t>
            </a:r>
            <a:r>
              <a:rPr lang="en-GB" sz="2400" b="1" dirty="0" err="1" smtClean="0"/>
              <a:t>ChatGPT</a:t>
            </a:r>
            <a:r>
              <a:rPr lang="en-GB" sz="2400" b="1" dirty="0" smtClean="0"/>
              <a:t> (GPT-5 mini, </a:t>
            </a:r>
            <a:r>
              <a:rPr lang="en-GB" sz="2400" b="1" dirty="0" err="1" smtClean="0"/>
              <a:t>OpenAI</a:t>
            </a:r>
            <a:r>
              <a:rPr lang="en-GB" sz="2400" b="1" dirty="0" smtClean="0"/>
              <a:t>)</a:t>
            </a:r>
            <a:r>
              <a:rPr lang="en-GB" sz="2400" dirty="0" smtClean="0"/>
              <a:t> to assist with summarising content, creating paragraphs, and organising ideas clearly.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xmlns="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xmlns="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046614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400" dirty="0" smtClean="0"/>
              <a:t>This presentation provides a personal SWOT analysis to guide my growth in the UK Health and Social Care sector. It highlights my </a:t>
            </a:r>
            <a:r>
              <a:rPr lang="en-GB" sz="2400" b="1" dirty="0" smtClean="0"/>
              <a:t>strengths</a:t>
            </a:r>
            <a:r>
              <a:rPr lang="en-GB" sz="2400" dirty="0" smtClean="0"/>
              <a:t> and </a:t>
            </a:r>
            <a:r>
              <a:rPr lang="en-GB" sz="2400" b="1" dirty="0" smtClean="0"/>
              <a:t>weaknesses</a:t>
            </a:r>
            <a:r>
              <a:rPr lang="en-GB" sz="2400" dirty="0" smtClean="0"/>
              <a:t>, identifies </a:t>
            </a:r>
            <a:r>
              <a:rPr lang="en-GB" sz="2400" b="1" dirty="0" smtClean="0"/>
              <a:t>opportunities</a:t>
            </a:r>
            <a:r>
              <a:rPr lang="en-GB" sz="2400" dirty="0" smtClean="0"/>
              <a:t> and </a:t>
            </a:r>
            <a:r>
              <a:rPr lang="en-GB" sz="2400" b="1" dirty="0" smtClean="0"/>
              <a:t>threats</a:t>
            </a:r>
            <a:r>
              <a:rPr lang="en-GB" sz="2400" dirty="0" smtClean="0"/>
              <a:t>, and outlines strategies to leverage strengths, address weaknesses, and make the most of available opportunities for professional development</a:t>
            </a:r>
            <a:r>
              <a:rPr lang="en-GB" dirty="0" smtClean="0"/>
              <a:t>.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xmlns="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xmlns="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xmlns="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1149" y="1055715"/>
            <a:ext cx="10631977" cy="4056611"/>
          </a:xfrm>
        </p:spPr>
        <p:txBody>
          <a:bodyPr/>
          <a:lstStyle/>
          <a:p>
            <a:r>
              <a:rPr lang="en-GB" sz="2400" b="1" dirty="0" smtClean="0"/>
              <a:t>About Me &amp; Career Aspiration:</a:t>
            </a:r>
            <a:endParaRPr lang="en-GB" sz="2400" dirty="0" smtClean="0"/>
          </a:p>
          <a:p>
            <a:r>
              <a:rPr lang="en-GB" sz="2400" dirty="0" smtClean="0"/>
              <a:t>I am passionate about providing high-quality care and supporting people’s wellbeing.</a:t>
            </a:r>
          </a:p>
          <a:p>
            <a:r>
              <a:rPr lang="en-GB" sz="2400" dirty="0" smtClean="0"/>
              <a:t>My goal is to develop a professional career in the UK Health and Social Care sector, focusing on person-</a:t>
            </a:r>
            <a:r>
              <a:rPr lang="en-GB" sz="2400" dirty="0" err="1" smtClean="0"/>
              <a:t>centered</a:t>
            </a:r>
            <a:r>
              <a:rPr lang="en-GB" sz="2400" dirty="0" smtClean="0"/>
              <a:t> care and continuous learning.</a:t>
            </a:r>
          </a:p>
          <a:p>
            <a:r>
              <a:rPr lang="en-GB" sz="2400" b="1" dirty="0" smtClean="0"/>
              <a:t>Presentation Purpose:</a:t>
            </a:r>
            <a:endParaRPr lang="en-GB" sz="2400" dirty="0" smtClean="0"/>
          </a:p>
          <a:p>
            <a:r>
              <a:rPr lang="en-GB" sz="2400" dirty="0" smtClean="0"/>
              <a:t>This presentation explores a </a:t>
            </a:r>
            <a:r>
              <a:rPr lang="en-GB" sz="2400" b="1" dirty="0" smtClean="0"/>
              <a:t>personal SWOT analysis</a:t>
            </a:r>
            <a:r>
              <a:rPr lang="en-GB" sz="2400" dirty="0" smtClean="0"/>
              <a:t> to guide my growth, identify opportunities, and plan strategies for professional development.</a:t>
            </a:r>
          </a:p>
          <a:p>
            <a:pPr marL="0" indent="0">
              <a:buNone/>
              <a:defRPr/>
            </a:pPr>
            <a:endParaRPr lang="en-GB" sz="2400" b="1" dirty="0"/>
          </a:p>
          <a:p>
            <a:pPr>
              <a:defRPr/>
            </a:pPr>
            <a:endParaRPr lang="en-GB" sz="2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xmlns="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xmlns="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576348" y="540039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smtClean="0"/>
              <a:t>A </a:t>
            </a:r>
            <a:r>
              <a:rPr lang="en-GB" sz="2000" b="1" dirty="0" smtClean="0"/>
              <a:t>SWOT Analysis</a:t>
            </a:r>
            <a:r>
              <a:rPr lang="en-GB" sz="2000" dirty="0" smtClean="0"/>
              <a:t> is a tool used to identify your </a:t>
            </a:r>
            <a:r>
              <a:rPr lang="en-GB" sz="2000" b="1" dirty="0" smtClean="0"/>
              <a:t>Strengths, Weaknesses, Opportunities, and Threats</a:t>
            </a:r>
            <a:r>
              <a:rPr lang="en-GB" sz="2000" dirty="0" smtClean="0"/>
              <a:t>.</a:t>
            </a:r>
          </a:p>
          <a:p>
            <a:r>
              <a:rPr lang="en-GB" sz="2000" dirty="0" smtClean="0"/>
              <a:t>It helps you understand your abilities, areas for improvement, external opportunities, and potential challenges</a:t>
            </a:r>
            <a:r>
              <a:rPr lang="en-GB" sz="2000" dirty="0" smtClean="0"/>
              <a:t>.</a:t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b="1" dirty="0" smtClean="0"/>
              <a:t>Why it’s Important for Personal &amp; Professional Development:</a:t>
            </a:r>
          </a:p>
          <a:p>
            <a:r>
              <a:rPr lang="en-GB" sz="2000" dirty="0" smtClean="0"/>
              <a:t>Provides </a:t>
            </a:r>
            <a:r>
              <a:rPr lang="en-GB" sz="2000" b="1" dirty="0" smtClean="0"/>
              <a:t>self-awareness</a:t>
            </a:r>
            <a:r>
              <a:rPr lang="en-GB" sz="2000" dirty="0" smtClean="0"/>
              <a:t> and insight into skills and areas needing improvement.</a:t>
            </a:r>
          </a:p>
          <a:p>
            <a:r>
              <a:rPr lang="en-GB" sz="2000" dirty="0" smtClean="0"/>
              <a:t>Helps </a:t>
            </a:r>
            <a:r>
              <a:rPr lang="en-GB" sz="2000" b="1" dirty="0" smtClean="0"/>
              <a:t>set realistic goals</a:t>
            </a:r>
            <a:r>
              <a:rPr lang="en-GB" sz="2000" dirty="0" smtClean="0"/>
              <a:t> and make informed decisions about your career path.</a:t>
            </a:r>
          </a:p>
          <a:p>
            <a:r>
              <a:rPr lang="en-GB" sz="2000" dirty="0" smtClean="0"/>
              <a:t>Guides you in </a:t>
            </a:r>
            <a:r>
              <a:rPr lang="en-GB" sz="2000" b="1" dirty="0" smtClean="0"/>
              <a:t>leveraging strengths</a:t>
            </a:r>
            <a:r>
              <a:rPr lang="en-GB" sz="2000" dirty="0" smtClean="0"/>
              <a:t> and opportunities while minimizing weaknesses and threats, especially in dynamic sectors like Health and Social Care.</a:t>
            </a:r>
          </a:p>
          <a:p>
            <a:endParaRPr lang="en-GB" sz="2000" dirty="0" smtClean="0"/>
          </a:p>
          <a:p>
            <a:pPr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xmlns="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Describe your own 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xmlns="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 smtClean="0"/>
              <a:t>STRENGTHS</a:t>
            </a:r>
            <a:br>
              <a:rPr lang="en-GB" b="1" dirty="0" smtClean="0"/>
            </a:br>
            <a:r>
              <a:rPr lang="en-GB" dirty="0" smtClean="0"/>
              <a:t>I have strong communication and interpersonal skills, am empathetic and patient-focused, and adaptable, allowing me to respond effectively to changes in healthcare.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 smtClean="0"/>
              <a:t>WEAKNESSES</a:t>
            </a:r>
          </a:p>
          <a:p>
            <a:r>
              <a:rPr lang="en-GB" dirty="0" smtClean="0"/>
              <a:t>I have limited clinical experience in specialised care, need to improve time management under pressure, and require further digital skills, such as using NHS systems.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509BE14E-9AAE-B0FA-CAEF-F687324E6BA7}"/>
              </a:ext>
            </a:extLst>
          </p:cNvPr>
          <p:cNvSpPr txBox="1"/>
          <p:nvPr/>
        </p:nvSpPr>
        <p:spPr>
          <a:xfrm>
            <a:off x="376004" y="3503660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 smtClean="0"/>
              <a:t>OPPORTUNITIES</a:t>
            </a:r>
            <a:br>
              <a:rPr lang="en-GB" b="1" dirty="0" smtClean="0"/>
            </a:br>
            <a:r>
              <a:rPr lang="en-GB" dirty="0" smtClean="0"/>
              <a:t>Opportunities include CPD courses to improve clinical and digital skills, networking for mentorship and career growth, and apprenticeships to gain practical experience that complements my adaptability and learning strengths.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 smtClean="0"/>
              <a:t>THREATS</a:t>
            </a:r>
            <a:br>
              <a:rPr lang="en-GB" b="1" dirty="0" smtClean="0"/>
            </a:br>
            <a:r>
              <a:rPr lang="en-GB" dirty="0" smtClean="0"/>
              <a:t>Threats include high staff turnover and workload stress, changing government regulations affecting job roles, and competition from qualified professionals in urban areas.</a:t>
            </a:r>
            <a:endParaRPr lang="en-GB" b="1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226" y="727365"/>
            <a:ext cx="10972800" cy="3917032"/>
          </a:xfrm>
        </p:spPr>
        <p:txBody>
          <a:bodyPr/>
          <a:lstStyle/>
          <a:p>
            <a:pPr>
              <a:buNone/>
            </a:pPr>
            <a:r>
              <a:rPr lang="en-GB" sz="2800" dirty="0" smtClean="0"/>
              <a:t> </a:t>
            </a:r>
            <a:endParaRPr lang="en-GB" sz="2800" dirty="0" smtClean="0"/>
          </a:p>
          <a:p>
            <a:pPr>
              <a:buNone/>
            </a:pPr>
            <a:r>
              <a:rPr lang="en-GB" sz="2800" dirty="0" smtClean="0"/>
              <a:t> I </a:t>
            </a:r>
            <a:r>
              <a:rPr lang="en-GB" sz="2800" dirty="0" smtClean="0"/>
              <a:t>can use my strong communication and adaptability to seek mentorship and guidance, improving my clinical experience and time management. By staying flexible and proactive, I can handle workload stress and navigate changing regulations more effectively.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974" y="619299"/>
            <a:ext cx="10972800" cy="3917032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r>
              <a:rPr lang="en-GB" sz="2400" dirty="0" smtClean="0"/>
              <a:t>	</a:t>
            </a:r>
          </a:p>
          <a:p>
            <a:pPr>
              <a:buNone/>
            </a:pPr>
            <a:r>
              <a:rPr lang="en-GB" sz="2400" dirty="0" smtClean="0"/>
              <a:t>Opportunities </a:t>
            </a:r>
            <a:r>
              <a:rPr lang="en-GB" sz="2400" dirty="0" smtClean="0"/>
              <a:t>include CPD courses, networking, and apprenticeships. I can use my adaptability and quick learning to make the most of training, and my communication skills to build connections that support career growth.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xmlns="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xmlns="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xmlns="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dirty="0" smtClean="0"/>
              <a:t>This </a:t>
            </a:r>
            <a:r>
              <a:rPr lang="en-GB" sz="2400" dirty="0" smtClean="0"/>
              <a:t>presentation explored my personal SWOT analysis in the UK Health and Social Care sector, highlighting my strengths, weaknesses, opportunities, and threats. I discussed strategies to use my strengths to overcome weaknesses, minimise threats, and take advantage of opportunities for professional growth.</a:t>
            </a: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xmlns="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xmlns="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982" y="274638"/>
            <a:ext cx="9961418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xmlns="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3957" y="1999212"/>
            <a:ext cx="8229600" cy="2331719"/>
          </a:xfrm>
        </p:spPr>
        <p:txBody>
          <a:bodyPr/>
          <a:lstStyle/>
          <a:p>
            <a:pPr marL="0" indent="0" algn="ctr">
              <a:buNone/>
            </a:pPr>
            <a:r>
              <a:rPr lang="en-GB" sz="2000" dirty="0" smtClean="0"/>
              <a:t>NHS Careers (2023). </a:t>
            </a:r>
            <a:r>
              <a:rPr lang="en-GB" sz="2000" i="1" dirty="0" smtClean="0"/>
              <a:t>Health and Social Care Career Opportunities.</a:t>
            </a:r>
            <a:r>
              <a:rPr lang="en-GB" sz="2000" dirty="0" smtClean="0"/>
              <a:t> </a:t>
            </a:r>
            <a:r>
              <a:rPr lang="en-GB" sz="2000" dirty="0" smtClean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www.healthcareers.nhs.uk</a:t>
            </a:r>
            <a:r>
              <a:rPr lang="en-GB" sz="2000" dirty="0" smtClean="0"/>
              <a:t/>
            </a:r>
            <a:br>
              <a:rPr lang="en-GB" sz="2000" dirty="0" smtClean="0"/>
            </a:br>
            <a:endParaRPr lang="en-GB" sz="2000" dirty="0" smtClean="0"/>
          </a:p>
          <a:p>
            <a:pPr marL="0" indent="0" algn="ctr">
              <a:buNone/>
            </a:pPr>
            <a:r>
              <a:rPr lang="en-GB" sz="2000" dirty="0" smtClean="0"/>
              <a:t>Skills </a:t>
            </a:r>
            <a:r>
              <a:rPr lang="en-GB" sz="2000" dirty="0" smtClean="0"/>
              <a:t>for Care (2021). </a:t>
            </a:r>
            <a:r>
              <a:rPr lang="en-GB" sz="2000" i="1" dirty="0" smtClean="0"/>
              <a:t>Adult social care workforce: Skills and capabilities.</a:t>
            </a:r>
            <a:r>
              <a:rPr lang="en-GB" sz="2000" dirty="0" smtClean="0"/>
              <a:t> </a:t>
            </a:r>
            <a:r>
              <a:rPr lang="en-GB" sz="2000" dirty="0" smtClean="0">
                <a:hlinkClick r:id="rId3"/>
              </a:rPr>
              <a:t>https://www.skillsforcare.org.uk</a:t>
            </a:r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xmlns="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407</Words>
  <Application>Microsoft Office PowerPoint</Application>
  <PresentationFormat>Custom</PresentationFormat>
  <Paragraphs>56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20140311PresentationUWTSDTemplate</vt:lpstr>
      <vt:lpstr>Slide 1</vt:lpstr>
      <vt:lpstr>Slide 2</vt:lpstr>
      <vt:lpstr>Overview</vt:lpstr>
      <vt:lpstr>Introduction</vt:lpstr>
      <vt:lpstr>Slide 5</vt:lpstr>
      <vt:lpstr>Describe your own Strengths, Weaknesses, Opportunities, and Threats</vt:lpstr>
      <vt:lpstr>Slide 7</vt:lpstr>
      <vt:lpstr>Slide 8</vt:lpstr>
      <vt:lpstr>Conclusion</vt:lpstr>
      <vt:lpstr>References List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Farah Wiita</dc:creator>
  <cp:lastModifiedBy>Reshad</cp:lastModifiedBy>
  <cp:revision>27</cp:revision>
  <dcterms:created xsi:type="dcterms:W3CDTF">2025-02-21T18:28:54Z</dcterms:created>
  <dcterms:modified xsi:type="dcterms:W3CDTF">2025-11-07T23:32:27Z</dcterms:modified>
</cp:coreProperties>
</file>