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60" r:id="rId3"/>
    <p:sldId id="258" r:id="rId4"/>
    <p:sldId id="259" r:id="rId5"/>
    <p:sldId id="261" r:id="rId6"/>
    <p:sldId id="263" r:id="rId7"/>
    <p:sldId id="264"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33FD66-DB97-B310-780C-29612A4005FB}" v="1" dt="2025-11-02T09:58:45.905"/>
    <p1510:client id="{A5614104-431E-434A-A3EA-59B04D1C48F6}" v="2" dt="2025-11-02T12:26:12.6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255"/>
    <p:restoredTop sz="94778"/>
  </p:normalViewPr>
  <p:slideViewPr>
    <p:cSldViewPr snapToGrid="0">
      <p:cViewPr varScale="1">
        <p:scale>
          <a:sx n="92" d="100"/>
          <a:sy n="92" d="100"/>
        </p:scale>
        <p:origin x="184" y="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ta Panio Catapang (2431420)" userId="99c51b33-3db7-4998-8317-af25c3044364" providerId="ADAL" clId="{FBFE356B-C66E-57EA-8A79-0B65E857D69F}"/>
    <pc:docChg chg="undo custSel addSld delSld modSld">
      <pc:chgData name="Tita Panio Catapang (2431420)" userId="99c51b33-3db7-4998-8317-af25c3044364" providerId="ADAL" clId="{FBFE356B-C66E-57EA-8A79-0B65E857D69F}" dt="2025-11-02T12:26:12.691" v="4654" actId="20577"/>
      <pc:docMkLst>
        <pc:docMk/>
      </pc:docMkLst>
      <pc:sldChg chg="addSp delSp modSp mod">
        <pc:chgData name="Tita Panio Catapang (2431420)" userId="99c51b33-3db7-4998-8317-af25c3044364" providerId="ADAL" clId="{FBFE356B-C66E-57EA-8A79-0B65E857D69F}" dt="2025-10-27T20:21:12.713" v="4638" actId="14100"/>
        <pc:sldMkLst>
          <pc:docMk/>
          <pc:sldMk cId="3593578571" sldId="256"/>
        </pc:sldMkLst>
        <pc:spChg chg="mod">
          <ac:chgData name="Tita Panio Catapang (2431420)" userId="99c51b33-3db7-4998-8317-af25c3044364" providerId="ADAL" clId="{FBFE356B-C66E-57EA-8A79-0B65E857D69F}" dt="2025-10-27T20:21:12.713" v="4638" actId="14100"/>
          <ac:spMkLst>
            <pc:docMk/>
            <pc:sldMk cId="3593578571" sldId="256"/>
            <ac:spMk id="2" creationId="{294B0607-2913-F5A7-7922-72F69923E1D9}"/>
          </ac:spMkLst>
        </pc:spChg>
        <pc:spChg chg="mod">
          <ac:chgData name="Tita Panio Catapang (2431420)" userId="99c51b33-3db7-4998-8317-af25c3044364" providerId="ADAL" clId="{FBFE356B-C66E-57EA-8A79-0B65E857D69F}" dt="2025-10-27T20:20:31.565" v="4637" actId="14100"/>
          <ac:spMkLst>
            <pc:docMk/>
            <pc:sldMk cId="3593578571" sldId="256"/>
            <ac:spMk id="3" creationId="{47A3059A-7CE6-AB18-0043-ADB385E4AD36}"/>
          </ac:spMkLst>
        </pc:spChg>
        <pc:spChg chg="add">
          <ac:chgData name="Tita Panio Catapang (2431420)" userId="99c51b33-3db7-4998-8317-af25c3044364" providerId="ADAL" clId="{FBFE356B-C66E-57EA-8A79-0B65E857D69F}" dt="2025-10-27T20:18:25.269" v="4635" actId="26606"/>
          <ac:spMkLst>
            <pc:docMk/>
            <pc:sldMk cId="3593578571" sldId="256"/>
            <ac:spMk id="52" creationId="{3301E07F-4F79-4B58-8698-EF24DC1ECDBF}"/>
          </ac:spMkLst>
        </pc:spChg>
        <pc:spChg chg="add">
          <ac:chgData name="Tita Panio Catapang (2431420)" userId="99c51b33-3db7-4998-8317-af25c3044364" providerId="ADAL" clId="{FBFE356B-C66E-57EA-8A79-0B65E857D69F}" dt="2025-10-27T20:18:25.269" v="4635" actId="26606"/>
          <ac:spMkLst>
            <pc:docMk/>
            <pc:sldMk cId="3593578571" sldId="256"/>
            <ac:spMk id="53" creationId="{E58B2195-5055-402F-A3E7-53FF0E4980C3}"/>
          </ac:spMkLst>
        </pc:spChg>
        <pc:picChg chg="mod">
          <ac:chgData name="Tita Panio Catapang (2431420)" userId="99c51b33-3db7-4998-8317-af25c3044364" providerId="ADAL" clId="{FBFE356B-C66E-57EA-8A79-0B65E857D69F}" dt="2025-10-26T12:15:56.899" v="614" actId="1076"/>
          <ac:picMkLst>
            <pc:docMk/>
            <pc:sldMk cId="3593578571" sldId="256"/>
            <ac:picMk id="4" creationId="{8597129F-EF77-4A15-9C6D-5AFC32D7B24D}"/>
          </ac:picMkLst>
        </pc:picChg>
      </pc:sldChg>
      <pc:sldChg chg="modSp mod">
        <pc:chgData name="Tita Panio Catapang (2431420)" userId="99c51b33-3db7-4998-8317-af25c3044364" providerId="ADAL" clId="{FBFE356B-C66E-57EA-8A79-0B65E857D69F}" dt="2025-10-21T19:43:06.154" v="520" actId="20577"/>
        <pc:sldMkLst>
          <pc:docMk/>
          <pc:sldMk cId="3991783993" sldId="258"/>
        </pc:sldMkLst>
        <pc:spChg chg="mod">
          <ac:chgData name="Tita Panio Catapang (2431420)" userId="99c51b33-3db7-4998-8317-af25c3044364" providerId="ADAL" clId="{FBFE356B-C66E-57EA-8A79-0B65E857D69F}" dt="2025-10-21T19:43:06.154" v="520" actId="20577"/>
          <ac:spMkLst>
            <pc:docMk/>
            <pc:sldMk cId="3991783993" sldId="258"/>
            <ac:spMk id="3" creationId="{C0D97C94-34E2-5025-AF9C-77BD6B7856A1}"/>
          </ac:spMkLst>
        </pc:spChg>
      </pc:sldChg>
      <pc:sldChg chg="addSp delSp modSp new mod setBg">
        <pc:chgData name="Tita Panio Catapang (2431420)" userId="99c51b33-3db7-4998-8317-af25c3044364" providerId="ADAL" clId="{FBFE356B-C66E-57EA-8A79-0B65E857D69F}" dt="2025-11-02T12:26:12.691" v="4654" actId="20577"/>
        <pc:sldMkLst>
          <pc:docMk/>
          <pc:sldMk cId="140567007" sldId="259"/>
        </pc:sldMkLst>
        <pc:spChg chg="mod">
          <ac:chgData name="Tita Panio Catapang (2431420)" userId="99c51b33-3db7-4998-8317-af25c3044364" providerId="ADAL" clId="{FBFE356B-C66E-57EA-8A79-0B65E857D69F}" dt="2025-10-26T22:41:07.637" v="4378" actId="26606"/>
          <ac:spMkLst>
            <pc:docMk/>
            <pc:sldMk cId="140567007" sldId="259"/>
            <ac:spMk id="2" creationId="{966C5926-737F-8168-7F49-663C5E58EAAE}"/>
          </ac:spMkLst>
        </pc:spChg>
        <pc:spChg chg="add">
          <ac:chgData name="Tita Panio Catapang (2431420)" userId="99c51b33-3db7-4998-8317-af25c3044364" providerId="ADAL" clId="{FBFE356B-C66E-57EA-8A79-0B65E857D69F}" dt="2025-10-26T22:41:07.637" v="4378" actId="26606"/>
          <ac:spMkLst>
            <pc:docMk/>
            <pc:sldMk cId="140567007" sldId="259"/>
            <ac:spMk id="106" creationId="{C7CCC60B-4D42-4FE4-BCB2-A713F52D08DA}"/>
          </ac:spMkLst>
        </pc:spChg>
        <pc:graphicFrameChg chg="mod modGraphic">
          <ac:chgData name="Tita Panio Catapang (2431420)" userId="99c51b33-3db7-4998-8317-af25c3044364" providerId="ADAL" clId="{FBFE356B-C66E-57EA-8A79-0B65E857D69F}" dt="2025-11-02T12:26:12.691" v="4654" actId="20577"/>
          <ac:graphicFrameMkLst>
            <pc:docMk/>
            <pc:sldMk cId="140567007" sldId="259"/>
            <ac:graphicFrameMk id="101" creationId="{98180806-7A44-D2F9-F6C1-A9F0CB2A7DB1}"/>
          </ac:graphicFrameMkLst>
        </pc:graphicFrameChg>
      </pc:sldChg>
      <pc:sldChg chg="addSp delSp modSp new mod setBg">
        <pc:chgData name="Tita Panio Catapang (2431420)" userId="99c51b33-3db7-4998-8317-af25c3044364" providerId="ADAL" clId="{FBFE356B-C66E-57EA-8A79-0B65E857D69F}" dt="2025-10-26T16:37:27.200" v="1687" actId="26606"/>
        <pc:sldMkLst>
          <pc:docMk/>
          <pc:sldMk cId="3164469403" sldId="260"/>
        </pc:sldMkLst>
        <pc:spChg chg="mod">
          <ac:chgData name="Tita Panio Catapang (2431420)" userId="99c51b33-3db7-4998-8317-af25c3044364" providerId="ADAL" clId="{FBFE356B-C66E-57EA-8A79-0B65E857D69F}" dt="2025-10-26T16:37:27.200" v="1687" actId="26606"/>
          <ac:spMkLst>
            <pc:docMk/>
            <pc:sldMk cId="3164469403" sldId="260"/>
            <ac:spMk id="2" creationId="{2F075BBA-7F60-5966-F451-9A3DC62B86A6}"/>
          </ac:spMkLst>
        </pc:spChg>
        <pc:spChg chg="mod">
          <ac:chgData name="Tita Panio Catapang (2431420)" userId="99c51b33-3db7-4998-8317-af25c3044364" providerId="ADAL" clId="{FBFE356B-C66E-57EA-8A79-0B65E857D69F}" dt="2025-10-26T16:37:27.200" v="1687" actId="26606"/>
          <ac:spMkLst>
            <pc:docMk/>
            <pc:sldMk cId="3164469403" sldId="260"/>
            <ac:spMk id="3" creationId="{8FB22C47-F10C-1EA8-966C-482931B91710}"/>
          </ac:spMkLst>
        </pc:spChg>
        <pc:spChg chg="add">
          <ac:chgData name="Tita Panio Catapang (2431420)" userId="99c51b33-3db7-4998-8317-af25c3044364" providerId="ADAL" clId="{FBFE356B-C66E-57EA-8A79-0B65E857D69F}" dt="2025-10-26T16:37:27.200" v="1687" actId="26606"/>
          <ac:spMkLst>
            <pc:docMk/>
            <pc:sldMk cId="3164469403" sldId="260"/>
            <ac:spMk id="17" creationId="{AC17DE74-01C9-4859-B65A-85CF999E8580}"/>
          </ac:spMkLst>
        </pc:spChg>
        <pc:spChg chg="add">
          <ac:chgData name="Tita Panio Catapang (2431420)" userId="99c51b33-3db7-4998-8317-af25c3044364" providerId="ADAL" clId="{FBFE356B-C66E-57EA-8A79-0B65E857D69F}" dt="2025-10-26T16:37:27.200" v="1687" actId="26606"/>
          <ac:spMkLst>
            <pc:docMk/>
            <pc:sldMk cId="3164469403" sldId="260"/>
            <ac:spMk id="18" creationId="{068C0432-0E90-4CC1-8CD3-D44A90DF07EF}"/>
          </ac:spMkLst>
        </pc:spChg>
      </pc:sldChg>
      <pc:sldChg chg="addSp delSp modSp new mod">
        <pc:chgData name="Tita Panio Catapang (2431420)" userId="99c51b33-3db7-4998-8317-af25c3044364" providerId="ADAL" clId="{FBFE356B-C66E-57EA-8A79-0B65E857D69F}" dt="2025-11-02T09:45:21.567" v="4652" actId="1076"/>
        <pc:sldMkLst>
          <pc:docMk/>
          <pc:sldMk cId="3258320897" sldId="261"/>
        </pc:sldMkLst>
        <pc:spChg chg="add del mod">
          <ac:chgData name="Tita Panio Catapang (2431420)" userId="99c51b33-3db7-4998-8317-af25c3044364" providerId="ADAL" clId="{FBFE356B-C66E-57EA-8A79-0B65E857D69F}" dt="2025-10-26T19:50:36.275" v="2532" actId="207"/>
          <ac:spMkLst>
            <pc:docMk/>
            <pc:sldMk cId="3258320897" sldId="261"/>
            <ac:spMk id="3" creationId="{B9E9CB6C-2E24-409B-9ACB-44F880E17ABE}"/>
          </ac:spMkLst>
        </pc:spChg>
        <pc:spChg chg="add del mod">
          <ac:chgData name="Tita Panio Catapang (2431420)" userId="99c51b33-3db7-4998-8317-af25c3044364" providerId="ADAL" clId="{FBFE356B-C66E-57EA-8A79-0B65E857D69F}" dt="2025-11-02T09:45:21.567" v="4652" actId="1076"/>
          <ac:spMkLst>
            <pc:docMk/>
            <pc:sldMk cId="3258320897" sldId="261"/>
            <ac:spMk id="4" creationId="{9660544A-78D9-981D-ECA9-CB0D32C0C70D}"/>
          </ac:spMkLst>
        </pc:spChg>
        <pc:spChg chg="add mod">
          <ac:chgData name="Tita Panio Catapang (2431420)" userId="99c51b33-3db7-4998-8317-af25c3044364" providerId="ADAL" clId="{FBFE356B-C66E-57EA-8A79-0B65E857D69F}" dt="2025-10-26T16:54:46.626" v="1853" actId="208"/>
          <ac:spMkLst>
            <pc:docMk/>
            <pc:sldMk cId="3258320897" sldId="261"/>
            <ac:spMk id="5" creationId="{7A7E03B9-F7A9-8FB5-828A-AA2D8E766BC3}"/>
          </ac:spMkLst>
        </pc:spChg>
        <pc:spChg chg="add mod">
          <ac:chgData name="Tita Panio Catapang (2431420)" userId="99c51b33-3db7-4998-8317-af25c3044364" providerId="ADAL" clId="{FBFE356B-C66E-57EA-8A79-0B65E857D69F}" dt="2025-10-26T19:50:33.356" v="2531" actId="207"/>
          <ac:spMkLst>
            <pc:docMk/>
            <pc:sldMk cId="3258320897" sldId="261"/>
            <ac:spMk id="7" creationId="{C9EF05CE-8D98-2BBD-B8CF-8381DBB49BAF}"/>
          </ac:spMkLst>
        </pc:spChg>
        <pc:spChg chg="add mod">
          <ac:chgData name="Tita Panio Catapang (2431420)" userId="99c51b33-3db7-4998-8317-af25c3044364" providerId="ADAL" clId="{FBFE356B-C66E-57EA-8A79-0B65E857D69F}" dt="2025-11-02T09:45:14.900" v="4651" actId="1076"/>
          <ac:spMkLst>
            <pc:docMk/>
            <pc:sldMk cId="3258320897" sldId="261"/>
            <ac:spMk id="8" creationId="{117E4DFC-6091-58A7-E14A-60346BECF160}"/>
          </ac:spMkLst>
        </pc:spChg>
      </pc:sldChg>
      <pc:sldChg chg="addSp delSp modSp new mod setBg">
        <pc:chgData name="Tita Panio Catapang (2431420)" userId="99c51b33-3db7-4998-8317-af25c3044364" providerId="ADAL" clId="{FBFE356B-C66E-57EA-8A79-0B65E857D69F}" dt="2025-11-02T09:39:19.236" v="4642" actId="20577"/>
        <pc:sldMkLst>
          <pc:docMk/>
          <pc:sldMk cId="992375515" sldId="263"/>
        </pc:sldMkLst>
        <pc:spChg chg="mod">
          <ac:chgData name="Tita Panio Catapang (2431420)" userId="99c51b33-3db7-4998-8317-af25c3044364" providerId="ADAL" clId="{FBFE356B-C66E-57EA-8A79-0B65E857D69F}" dt="2025-11-02T09:39:19.236" v="4642" actId="20577"/>
          <ac:spMkLst>
            <pc:docMk/>
            <pc:sldMk cId="992375515" sldId="263"/>
            <ac:spMk id="2" creationId="{CB6C2EC0-BF64-F2EB-89B2-EE383844A9F4}"/>
          </ac:spMkLst>
        </pc:spChg>
        <pc:spChg chg="add">
          <ac:chgData name="Tita Panio Catapang (2431420)" userId="99c51b33-3db7-4998-8317-af25c3044364" providerId="ADAL" clId="{FBFE356B-C66E-57EA-8A79-0B65E857D69F}" dt="2025-10-26T20:20:32.571" v="2938" actId="26606"/>
          <ac:spMkLst>
            <pc:docMk/>
            <pc:sldMk cId="992375515" sldId="263"/>
            <ac:spMk id="33" creationId="{81E1224E-6618-482E-BE87-321A7FC1CDE8}"/>
          </ac:spMkLst>
        </pc:spChg>
        <pc:spChg chg="add">
          <ac:chgData name="Tita Panio Catapang (2431420)" userId="99c51b33-3db7-4998-8317-af25c3044364" providerId="ADAL" clId="{FBFE356B-C66E-57EA-8A79-0B65E857D69F}" dt="2025-10-26T20:20:32.571" v="2938" actId="26606"/>
          <ac:spMkLst>
            <pc:docMk/>
            <pc:sldMk cId="992375515" sldId="263"/>
            <ac:spMk id="35" creationId="{066346BE-FDB4-4772-A696-0719490ABD64}"/>
          </ac:spMkLst>
        </pc:spChg>
        <pc:spChg chg="add">
          <ac:chgData name="Tita Panio Catapang (2431420)" userId="99c51b33-3db7-4998-8317-af25c3044364" providerId="ADAL" clId="{FBFE356B-C66E-57EA-8A79-0B65E857D69F}" dt="2025-10-26T20:20:32.571" v="2938" actId="26606"/>
          <ac:spMkLst>
            <pc:docMk/>
            <pc:sldMk cId="992375515" sldId="263"/>
            <ac:spMk id="37" creationId="{FB92FFCE-0C90-454E-AA25-D4EE9A6C39C5}"/>
          </ac:spMkLst>
        </pc:spChg>
      </pc:sldChg>
      <pc:sldChg chg="addSp delSp modSp new mod setBg">
        <pc:chgData name="Tita Panio Catapang (2431420)" userId="99c51b33-3db7-4998-8317-af25c3044364" providerId="ADAL" clId="{FBFE356B-C66E-57EA-8A79-0B65E857D69F}" dt="2025-10-27T20:27:32.974" v="4640" actId="26606"/>
        <pc:sldMkLst>
          <pc:docMk/>
          <pc:sldMk cId="2122646987" sldId="264"/>
        </pc:sldMkLst>
        <pc:spChg chg="mod">
          <ac:chgData name="Tita Panio Catapang (2431420)" userId="99c51b33-3db7-4998-8317-af25c3044364" providerId="ADAL" clId="{FBFE356B-C66E-57EA-8A79-0B65E857D69F}" dt="2025-10-27T20:27:32.974" v="4640" actId="26606"/>
          <ac:spMkLst>
            <pc:docMk/>
            <pc:sldMk cId="2122646987" sldId="264"/>
            <ac:spMk id="2" creationId="{BEF46E05-6246-00D1-C963-AE370F197503}"/>
          </ac:spMkLst>
        </pc:spChg>
        <pc:spChg chg="mod">
          <ac:chgData name="Tita Panio Catapang (2431420)" userId="99c51b33-3db7-4998-8317-af25c3044364" providerId="ADAL" clId="{FBFE356B-C66E-57EA-8A79-0B65E857D69F}" dt="2025-10-27T20:27:32.974" v="4640" actId="26606"/>
          <ac:spMkLst>
            <pc:docMk/>
            <pc:sldMk cId="2122646987" sldId="264"/>
            <ac:spMk id="3" creationId="{A8E62A66-EB72-2878-3212-54B4C77E5181}"/>
          </ac:spMkLst>
        </pc:spChg>
        <pc:spChg chg="add">
          <ac:chgData name="Tita Panio Catapang (2431420)" userId="99c51b33-3db7-4998-8317-af25c3044364" providerId="ADAL" clId="{FBFE356B-C66E-57EA-8A79-0B65E857D69F}" dt="2025-10-27T20:27:32.974" v="4640" actId="26606"/>
          <ac:spMkLst>
            <pc:docMk/>
            <pc:sldMk cId="2122646987" sldId="264"/>
            <ac:spMk id="17" creationId="{C2554CA6-288E-4202-BC52-2E5A8F0C0AED}"/>
          </ac:spMkLst>
        </pc:spChg>
        <pc:spChg chg="add">
          <ac:chgData name="Tita Panio Catapang (2431420)" userId="99c51b33-3db7-4998-8317-af25c3044364" providerId="ADAL" clId="{FBFE356B-C66E-57EA-8A79-0B65E857D69F}" dt="2025-10-27T20:27:32.974" v="4640" actId="26606"/>
          <ac:spMkLst>
            <pc:docMk/>
            <pc:sldMk cId="2122646987" sldId="264"/>
            <ac:spMk id="19" creationId="{B10BB131-AC8E-4A8E-A5D1-36260F720C3B}"/>
          </ac:spMkLst>
        </pc:spChg>
        <pc:spChg chg="add">
          <ac:chgData name="Tita Panio Catapang (2431420)" userId="99c51b33-3db7-4998-8317-af25c3044364" providerId="ADAL" clId="{FBFE356B-C66E-57EA-8A79-0B65E857D69F}" dt="2025-10-27T20:27:32.974" v="4640" actId="26606"/>
          <ac:spMkLst>
            <pc:docMk/>
            <pc:sldMk cId="2122646987" sldId="264"/>
            <ac:spMk id="21" creationId="{5B7778FC-632E-4DCA-A7CB-0D7731CCF970}"/>
          </ac:spMkLst>
        </pc:spChg>
        <pc:spChg chg="add">
          <ac:chgData name="Tita Panio Catapang (2431420)" userId="99c51b33-3db7-4998-8317-af25c3044364" providerId="ADAL" clId="{FBFE356B-C66E-57EA-8A79-0B65E857D69F}" dt="2025-10-27T20:27:32.974" v="4640" actId="26606"/>
          <ac:spMkLst>
            <pc:docMk/>
            <pc:sldMk cId="2122646987" sldId="264"/>
            <ac:spMk id="23" creationId="{FA23A907-97FB-4A8F-880A-DD77401C4296}"/>
          </ac:spMkLst>
        </pc:spChg>
      </pc:sldChg>
      <pc:sldChg chg="addSp delSp modSp new mod setBg">
        <pc:chgData name="Tita Panio Catapang (2431420)" userId="99c51b33-3db7-4998-8317-af25c3044364" providerId="ADAL" clId="{FBFE356B-C66E-57EA-8A79-0B65E857D69F}" dt="2025-11-02T09:41:32.182" v="4647" actId="20577"/>
        <pc:sldMkLst>
          <pc:docMk/>
          <pc:sldMk cId="3793234633" sldId="265"/>
        </pc:sldMkLst>
        <pc:spChg chg="mod">
          <ac:chgData name="Tita Panio Catapang (2431420)" userId="99c51b33-3db7-4998-8317-af25c3044364" providerId="ADAL" clId="{FBFE356B-C66E-57EA-8A79-0B65E857D69F}" dt="2025-11-02T09:41:32.182" v="4647" actId="20577"/>
          <ac:spMkLst>
            <pc:docMk/>
            <pc:sldMk cId="3793234633" sldId="265"/>
            <ac:spMk id="2" creationId="{42376EA0-3B0A-071D-4A16-C096E5E59EAA}"/>
          </ac:spMkLst>
        </pc:spChg>
        <pc:spChg chg="mod">
          <ac:chgData name="Tita Panio Catapang (2431420)" userId="99c51b33-3db7-4998-8317-af25c3044364" providerId="ADAL" clId="{FBFE356B-C66E-57EA-8A79-0B65E857D69F}" dt="2025-10-26T21:04:48.997" v="3831" actId="26606"/>
          <ac:spMkLst>
            <pc:docMk/>
            <pc:sldMk cId="3793234633" sldId="265"/>
            <ac:spMk id="3" creationId="{5D42A814-E388-A624-33C6-42EEDE693C90}"/>
          </ac:spMkLst>
        </pc:spChg>
        <pc:spChg chg="add">
          <ac:chgData name="Tita Panio Catapang (2431420)" userId="99c51b33-3db7-4998-8317-af25c3044364" providerId="ADAL" clId="{FBFE356B-C66E-57EA-8A79-0B65E857D69F}" dt="2025-10-26T21:04:48.997" v="3831" actId="26606"/>
          <ac:spMkLst>
            <pc:docMk/>
            <pc:sldMk cId="3793234633" sldId="265"/>
            <ac:spMk id="68" creationId="{9B6CD22E-2269-419F-9E81-016EA035D4C1}"/>
          </ac:spMkLst>
        </pc:spChg>
        <pc:spChg chg="add">
          <ac:chgData name="Tita Panio Catapang (2431420)" userId="99c51b33-3db7-4998-8317-af25c3044364" providerId="ADAL" clId="{FBFE356B-C66E-57EA-8A79-0B65E857D69F}" dt="2025-10-26T21:04:48.997" v="3831" actId="26606"/>
          <ac:spMkLst>
            <pc:docMk/>
            <pc:sldMk cId="3793234633" sldId="265"/>
            <ac:spMk id="69" creationId="{AA607D34-E2A9-4595-9DB2-5472E077CA49}"/>
          </ac:spMkLst>
        </pc:spChg>
        <pc:spChg chg="add">
          <ac:chgData name="Tita Panio Catapang (2431420)" userId="99c51b33-3db7-4998-8317-af25c3044364" providerId="ADAL" clId="{FBFE356B-C66E-57EA-8A79-0B65E857D69F}" dt="2025-10-26T21:04:48.997" v="3831" actId="26606"/>
          <ac:spMkLst>
            <pc:docMk/>
            <pc:sldMk cId="3793234633" sldId="265"/>
            <ac:spMk id="70" creationId="{63DAB858-5A0C-4AFF-AAC6-705EDF8DB733}"/>
          </ac:spMkLst>
        </pc:spChg>
      </pc:sldChg>
      <pc:sldChg chg="addSp delSp modSp new mod setBg">
        <pc:chgData name="Tita Panio Catapang (2431420)" userId="99c51b33-3db7-4998-8317-af25c3044364" providerId="ADAL" clId="{FBFE356B-C66E-57EA-8A79-0B65E857D69F}" dt="2025-10-27T20:23:36.505" v="4639" actId="26606"/>
        <pc:sldMkLst>
          <pc:docMk/>
          <pc:sldMk cId="292276824" sldId="266"/>
        </pc:sldMkLst>
        <pc:spChg chg="mod">
          <ac:chgData name="Tita Panio Catapang (2431420)" userId="99c51b33-3db7-4998-8317-af25c3044364" providerId="ADAL" clId="{FBFE356B-C66E-57EA-8A79-0B65E857D69F}" dt="2025-10-27T20:23:36.505" v="4639" actId="26606"/>
          <ac:spMkLst>
            <pc:docMk/>
            <pc:sldMk cId="292276824" sldId="266"/>
            <ac:spMk id="2" creationId="{1B3EAE88-6A62-02F3-64D8-604DB395062F}"/>
          </ac:spMkLst>
        </pc:spChg>
        <pc:spChg chg="add">
          <ac:chgData name="Tita Panio Catapang (2431420)" userId="99c51b33-3db7-4998-8317-af25c3044364" providerId="ADAL" clId="{FBFE356B-C66E-57EA-8A79-0B65E857D69F}" dt="2025-10-27T20:23:36.505" v="4639" actId="26606"/>
          <ac:spMkLst>
            <pc:docMk/>
            <pc:sldMk cId="292276824" sldId="266"/>
            <ac:spMk id="20" creationId="{955A2079-FA98-4876-80F0-72364A7D2EA4}"/>
          </ac:spMkLst>
        </pc:spChg>
        <pc:graphicFrameChg chg="add mod modGraphic">
          <ac:chgData name="Tita Panio Catapang (2431420)" userId="99c51b33-3db7-4998-8317-af25c3044364" providerId="ADAL" clId="{FBFE356B-C66E-57EA-8A79-0B65E857D69F}" dt="2025-10-27T20:23:36.505" v="4639" actId="26606"/>
          <ac:graphicFrameMkLst>
            <pc:docMk/>
            <pc:sldMk cId="292276824" sldId="266"/>
            <ac:graphicFrameMk id="5" creationId="{451F0B87-3C8D-7B46-2178-AB0DF3F7809D}"/>
          </ac:graphicFrameMkLst>
        </pc:graphicFrameChg>
      </pc:sldChg>
    </pc:docChg>
  </pc:docChgLst>
  <pc:docChgLst>
    <pc:chgData name="Tita Panio Catapang (2431420)" userId="S::2431420@student.uwtsd.ac.uk::99c51b33-3db7-4998-8317-af25c3044364" providerId="AD" clId="Web-{3A33FD66-DB97-B310-780C-29612A4005FB}"/>
    <pc:docChg chg="modSld">
      <pc:chgData name="Tita Panio Catapang (2431420)" userId="S::2431420@student.uwtsd.ac.uk::99c51b33-3db7-4998-8317-af25c3044364" providerId="AD" clId="Web-{3A33FD66-DB97-B310-780C-29612A4005FB}" dt="2025-11-02T09:58:45.905" v="0" actId="20577"/>
      <pc:docMkLst>
        <pc:docMk/>
      </pc:docMkLst>
      <pc:sldChg chg="modSp">
        <pc:chgData name="Tita Panio Catapang (2431420)" userId="S::2431420@student.uwtsd.ac.uk::99c51b33-3db7-4998-8317-af25c3044364" providerId="AD" clId="Web-{3A33FD66-DB97-B310-780C-29612A4005FB}" dt="2025-11-02T09:58:45.905" v="0" actId="20577"/>
        <pc:sldMkLst>
          <pc:docMk/>
          <pc:sldMk cId="3793234633" sldId="265"/>
        </pc:sldMkLst>
        <pc:spChg chg="mod">
          <ac:chgData name="Tita Panio Catapang (2431420)" userId="S::2431420@student.uwtsd.ac.uk::99c51b33-3db7-4998-8317-af25c3044364" providerId="AD" clId="Web-{3A33FD66-DB97-B310-780C-29612A4005FB}" dt="2025-11-02T09:58:45.905" v="0" actId="20577"/>
          <ac:spMkLst>
            <pc:docMk/>
            <pc:sldMk cId="3793234633" sldId="265"/>
            <ac:spMk id="2" creationId="{42376EA0-3B0A-071D-4A16-C096E5E59EA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99A8F5-5514-467A-A82D-71C7B91DC187}" type="doc">
      <dgm:prSet loTypeId="urn:microsoft.com/office/officeart/2005/8/layout/process2" loCatId="process" qsTypeId="urn:microsoft.com/office/officeart/2005/8/quickstyle/simple1" qsCatId="simple" csTypeId="urn:microsoft.com/office/officeart/2005/8/colors/colorful2" csCatId="colorful" phldr="1"/>
      <dgm:spPr/>
      <dgm:t>
        <a:bodyPr/>
        <a:lstStyle/>
        <a:p>
          <a:endParaRPr lang="en-US"/>
        </a:p>
      </dgm:t>
    </dgm:pt>
    <dgm:pt modelId="{0E130C36-5F78-4200-A87F-C3C18A6FE2C6}">
      <dgm:prSet/>
      <dgm:spPr/>
      <dgm:t>
        <a:bodyPr/>
        <a:lstStyle/>
        <a:p>
          <a:r>
            <a:rPr lang="en-US"/>
            <a:t>SWOT analysis </a:t>
          </a:r>
        </a:p>
      </dgm:t>
    </dgm:pt>
    <dgm:pt modelId="{E27BDF7E-4744-4C14-960A-A11DBBBAFF2A}" type="parTrans" cxnId="{1B26FA30-9EFB-4D44-AE8C-1C1583D6FC92}">
      <dgm:prSet/>
      <dgm:spPr/>
      <dgm:t>
        <a:bodyPr/>
        <a:lstStyle/>
        <a:p>
          <a:endParaRPr lang="en-US"/>
        </a:p>
      </dgm:t>
    </dgm:pt>
    <dgm:pt modelId="{2076BDE4-03F3-4E44-8A34-3DAB70CE1836}" type="sibTrans" cxnId="{1B26FA30-9EFB-4D44-AE8C-1C1583D6FC92}">
      <dgm:prSet/>
      <dgm:spPr/>
      <dgm:t>
        <a:bodyPr/>
        <a:lstStyle/>
        <a:p>
          <a:endParaRPr lang="en-US"/>
        </a:p>
      </dgm:t>
    </dgm:pt>
    <dgm:pt modelId="{0B333F0B-D5B2-4A12-A54B-C85F40896346}">
      <dgm:prSet/>
      <dgm:spPr/>
      <dgm:t>
        <a:bodyPr/>
        <a:lstStyle/>
        <a:p>
          <a:r>
            <a:rPr lang="en-US" dirty="0"/>
            <a:t>Is a tool used in strategic management to assess an </a:t>
          </a:r>
          <a:r>
            <a:rPr lang="en-US" dirty="0" err="1"/>
            <a:t>organisation’s</a:t>
          </a:r>
          <a:r>
            <a:rPr lang="en-US" dirty="0"/>
            <a:t> internal strengths and weaknesses alongside the external opportunities and threats it faces (Gurel, and Tat, 2017)</a:t>
          </a:r>
        </a:p>
      </dgm:t>
    </dgm:pt>
    <dgm:pt modelId="{42D64B52-3338-45A7-A0A0-3EF0DC7BE286}" type="parTrans" cxnId="{7C4A6471-1C1B-4389-A643-73361108E299}">
      <dgm:prSet/>
      <dgm:spPr/>
      <dgm:t>
        <a:bodyPr/>
        <a:lstStyle/>
        <a:p>
          <a:endParaRPr lang="en-US"/>
        </a:p>
      </dgm:t>
    </dgm:pt>
    <dgm:pt modelId="{FBFC9495-E3BD-4C65-A346-74C85D839FB8}" type="sibTrans" cxnId="{7C4A6471-1C1B-4389-A643-73361108E299}">
      <dgm:prSet/>
      <dgm:spPr/>
      <dgm:t>
        <a:bodyPr/>
        <a:lstStyle/>
        <a:p>
          <a:endParaRPr lang="en-US"/>
        </a:p>
      </dgm:t>
    </dgm:pt>
    <dgm:pt modelId="{8408FE04-45A7-4007-8D1C-5CE0C95E5B23}">
      <dgm:prSet/>
      <dgm:spPr/>
      <dgm:t>
        <a:bodyPr/>
        <a:lstStyle/>
        <a:p>
          <a:r>
            <a:rPr lang="en-US" dirty="0"/>
            <a:t>It serves as a structured approach to aligning internal resources with external conditions to achieve </a:t>
          </a:r>
          <a:r>
            <a:rPr lang="en-US"/>
            <a:t>organisational</a:t>
          </a:r>
          <a:r>
            <a:rPr lang="en-US" dirty="0"/>
            <a:t> goals effectively (Panagiotou, 2003)</a:t>
          </a:r>
        </a:p>
      </dgm:t>
    </dgm:pt>
    <dgm:pt modelId="{3800700C-531C-45A0-BB42-F7ADFD178FEC}" type="parTrans" cxnId="{77E16A7F-A59E-4C20-A247-91581BD7C50C}">
      <dgm:prSet/>
      <dgm:spPr/>
      <dgm:t>
        <a:bodyPr/>
        <a:lstStyle/>
        <a:p>
          <a:endParaRPr lang="en-US"/>
        </a:p>
      </dgm:t>
    </dgm:pt>
    <dgm:pt modelId="{0D1B51C4-99F8-4FC4-917E-CE9FDE0BE95D}" type="sibTrans" cxnId="{77E16A7F-A59E-4C20-A247-91581BD7C50C}">
      <dgm:prSet/>
      <dgm:spPr/>
      <dgm:t>
        <a:bodyPr/>
        <a:lstStyle/>
        <a:p>
          <a:endParaRPr lang="en-US"/>
        </a:p>
      </dgm:t>
    </dgm:pt>
    <dgm:pt modelId="{D462A160-E2D7-3B4D-A392-1E8AD431C6CE}" type="pres">
      <dgm:prSet presAssocID="{C999A8F5-5514-467A-A82D-71C7B91DC187}" presName="linearFlow" presStyleCnt="0">
        <dgm:presLayoutVars>
          <dgm:resizeHandles val="exact"/>
        </dgm:presLayoutVars>
      </dgm:prSet>
      <dgm:spPr/>
    </dgm:pt>
    <dgm:pt modelId="{33F21664-5159-5340-9D09-C850C79B64C2}" type="pres">
      <dgm:prSet presAssocID="{0E130C36-5F78-4200-A87F-C3C18A6FE2C6}" presName="node" presStyleLbl="node1" presStyleIdx="0" presStyleCnt="3">
        <dgm:presLayoutVars>
          <dgm:bulletEnabled val="1"/>
        </dgm:presLayoutVars>
      </dgm:prSet>
      <dgm:spPr/>
    </dgm:pt>
    <dgm:pt modelId="{91341331-D8F9-4B41-BE50-3EE38B5AE0F7}" type="pres">
      <dgm:prSet presAssocID="{2076BDE4-03F3-4E44-8A34-3DAB70CE1836}" presName="sibTrans" presStyleLbl="sibTrans2D1" presStyleIdx="0" presStyleCnt="2"/>
      <dgm:spPr/>
    </dgm:pt>
    <dgm:pt modelId="{8B4CF12C-4B6E-F244-ADD4-756489029CFA}" type="pres">
      <dgm:prSet presAssocID="{2076BDE4-03F3-4E44-8A34-3DAB70CE1836}" presName="connectorText" presStyleLbl="sibTrans2D1" presStyleIdx="0" presStyleCnt="2"/>
      <dgm:spPr/>
    </dgm:pt>
    <dgm:pt modelId="{D38348CB-5B14-3449-8C79-2154AE2E78E9}" type="pres">
      <dgm:prSet presAssocID="{0B333F0B-D5B2-4A12-A54B-C85F40896346}" presName="node" presStyleLbl="node1" presStyleIdx="1" presStyleCnt="3">
        <dgm:presLayoutVars>
          <dgm:bulletEnabled val="1"/>
        </dgm:presLayoutVars>
      </dgm:prSet>
      <dgm:spPr/>
    </dgm:pt>
    <dgm:pt modelId="{F1F0F6D4-8D98-5B4B-AA18-BDF1E3295433}" type="pres">
      <dgm:prSet presAssocID="{FBFC9495-E3BD-4C65-A346-74C85D839FB8}" presName="sibTrans" presStyleLbl="sibTrans2D1" presStyleIdx="1" presStyleCnt="2"/>
      <dgm:spPr/>
    </dgm:pt>
    <dgm:pt modelId="{40A4F704-908E-F448-8522-078644196664}" type="pres">
      <dgm:prSet presAssocID="{FBFC9495-E3BD-4C65-A346-74C85D839FB8}" presName="connectorText" presStyleLbl="sibTrans2D1" presStyleIdx="1" presStyleCnt="2"/>
      <dgm:spPr/>
    </dgm:pt>
    <dgm:pt modelId="{5E6B91D1-7133-1D46-BA3A-B5106C3CD01E}" type="pres">
      <dgm:prSet presAssocID="{8408FE04-45A7-4007-8D1C-5CE0C95E5B23}" presName="node" presStyleLbl="node1" presStyleIdx="2" presStyleCnt="3">
        <dgm:presLayoutVars>
          <dgm:bulletEnabled val="1"/>
        </dgm:presLayoutVars>
      </dgm:prSet>
      <dgm:spPr/>
    </dgm:pt>
  </dgm:ptLst>
  <dgm:cxnLst>
    <dgm:cxn modelId="{3F81B82B-3132-0645-85E1-1330A9770AFA}" type="presOf" srcId="{0B333F0B-D5B2-4A12-A54B-C85F40896346}" destId="{D38348CB-5B14-3449-8C79-2154AE2E78E9}" srcOrd="0" destOrd="0" presId="urn:microsoft.com/office/officeart/2005/8/layout/process2"/>
    <dgm:cxn modelId="{1B26FA30-9EFB-4D44-AE8C-1C1583D6FC92}" srcId="{C999A8F5-5514-467A-A82D-71C7B91DC187}" destId="{0E130C36-5F78-4200-A87F-C3C18A6FE2C6}" srcOrd="0" destOrd="0" parTransId="{E27BDF7E-4744-4C14-960A-A11DBBBAFF2A}" sibTransId="{2076BDE4-03F3-4E44-8A34-3DAB70CE1836}"/>
    <dgm:cxn modelId="{6590F250-1EED-A041-B112-7A7D9A423D85}" type="presOf" srcId="{2076BDE4-03F3-4E44-8A34-3DAB70CE1836}" destId="{8B4CF12C-4B6E-F244-ADD4-756489029CFA}" srcOrd="1" destOrd="0" presId="urn:microsoft.com/office/officeart/2005/8/layout/process2"/>
    <dgm:cxn modelId="{0E84DC66-6AC0-8B45-806F-4DB10E8FD6BF}" type="presOf" srcId="{C999A8F5-5514-467A-A82D-71C7B91DC187}" destId="{D462A160-E2D7-3B4D-A392-1E8AD431C6CE}" srcOrd="0" destOrd="0" presId="urn:microsoft.com/office/officeart/2005/8/layout/process2"/>
    <dgm:cxn modelId="{7C4A6471-1C1B-4389-A643-73361108E299}" srcId="{C999A8F5-5514-467A-A82D-71C7B91DC187}" destId="{0B333F0B-D5B2-4A12-A54B-C85F40896346}" srcOrd="1" destOrd="0" parTransId="{42D64B52-3338-45A7-A0A0-3EF0DC7BE286}" sibTransId="{FBFC9495-E3BD-4C65-A346-74C85D839FB8}"/>
    <dgm:cxn modelId="{77E16A7F-A59E-4C20-A247-91581BD7C50C}" srcId="{C999A8F5-5514-467A-A82D-71C7B91DC187}" destId="{8408FE04-45A7-4007-8D1C-5CE0C95E5B23}" srcOrd="2" destOrd="0" parTransId="{3800700C-531C-45A0-BB42-F7ADFD178FEC}" sibTransId="{0D1B51C4-99F8-4FC4-917E-CE9FDE0BE95D}"/>
    <dgm:cxn modelId="{F9BD6288-E5EC-A54B-BC78-A5ECF0121B13}" type="presOf" srcId="{0E130C36-5F78-4200-A87F-C3C18A6FE2C6}" destId="{33F21664-5159-5340-9D09-C850C79B64C2}" srcOrd="0" destOrd="0" presId="urn:microsoft.com/office/officeart/2005/8/layout/process2"/>
    <dgm:cxn modelId="{C676B5BC-3BEA-7040-961D-B9402E90D57D}" type="presOf" srcId="{8408FE04-45A7-4007-8D1C-5CE0C95E5B23}" destId="{5E6B91D1-7133-1D46-BA3A-B5106C3CD01E}" srcOrd="0" destOrd="0" presId="urn:microsoft.com/office/officeart/2005/8/layout/process2"/>
    <dgm:cxn modelId="{75A23DC5-34FF-864D-99B2-7B367451DF28}" type="presOf" srcId="{FBFC9495-E3BD-4C65-A346-74C85D839FB8}" destId="{40A4F704-908E-F448-8522-078644196664}" srcOrd="1" destOrd="0" presId="urn:microsoft.com/office/officeart/2005/8/layout/process2"/>
    <dgm:cxn modelId="{0F3278D6-E4C1-EA4B-A8A1-BD7D573F14FD}" type="presOf" srcId="{FBFC9495-E3BD-4C65-A346-74C85D839FB8}" destId="{F1F0F6D4-8D98-5B4B-AA18-BDF1E3295433}" srcOrd="0" destOrd="0" presId="urn:microsoft.com/office/officeart/2005/8/layout/process2"/>
    <dgm:cxn modelId="{5AB921FC-7D75-1346-BE29-E9816075684A}" type="presOf" srcId="{2076BDE4-03F3-4E44-8A34-3DAB70CE1836}" destId="{91341331-D8F9-4B41-BE50-3EE38B5AE0F7}" srcOrd="0" destOrd="0" presId="urn:microsoft.com/office/officeart/2005/8/layout/process2"/>
    <dgm:cxn modelId="{A0341148-3CA9-DE46-995B-8957DF6A35FC}" type="presParOf" srcId="{D462A160-E2D7-3B4D-A392-1E8AD431C6CE}" destId="{33F21664-5159-5340-9D09-C850C79B64C2}" srcOrd="0" destOrd="0" presId="urn:microsoft.com/office/officeart/2005/8/layout/process2"/>
    <dgm:cxn modelId="{B5F18CB2-E833-1749-85AC-D9094D025399}" type="presParOf" srcId="{D462A160-E2D7-3B4D-A392-1E8AD431C6CE}" destId="{91341331-D8F9-4B41-BE50-3EE38B5AE0F7}" srcOrd="1" destOrd="0" presId="urn:microsoft.com/office/officeart/2005/8/layout/process2"/>
    <dgm:cxn modelId="{D3A621B8-5C31-7A42-937A-462B317DB89C}" type="presParOf" srcId="{91341331-D8F9-4B41-BE50-3EE38B5AE0F7}" destId="{8B4CF12C-4B6E-F244-ADD4-756489029CFA}" srcOrd="0" destOrd="0" presId="urn:microsoft.com/office/officeart/2005/8/layout/process2"/>
    <dgm:cxn modelId="{47897920-C184-2042-9A87-C3235392F672}" type="presParOf" srcId="{D462A160-E2D7-3B4D-A392-1E8AD431C6CE}" destId="{D38348CB-5B14-3449-8C79-2154AE2E78E9}" srcOrd="2" destOrd="0" presId="urn:microsoft.com/office/officeart/2005/8/layout/process2"/>
    <dgm:cxn modelId="{8B7E9BD9-83FA-554B-9AE4-FB990B40B984}" type="presParOf" srcId="{D462A160-E2D7-3B4D-A392-1E8AD431C6CE}" destId="{F1F0F6D4-8D98-5B4B-AA18-BDF1E3295433}" srcOrd="3" destOrd="0" presId="urn:microsoft.com/office/officeart/2005/8/layout/process2"/>
    <dgm:cxn modelId="{25009F52-C417-1F48-BE52-BF7E71552A6A}" type="presParOf" srcId="{F1F0F6D4-8D98-5B4B-AA18-BDF1E3295433}" destId="{40A4F704-908E-F448-8522-078644196664}" srcOrd="0" destOrd="0" presId="urn:microsoft.com/office/officeart/2005/8/layout/process2"/>
    <dgm:cxn modelId="{FA07EE2D-54C2-CB43-9A99-70891D09E425}" type="presParOf" srcId="{D462A160-E2D7-3B4D-A392-1E8AD431C6CE}" destId="{5E6B91D1-7133-1D46-BA3A-B5106C3CD01E}"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CF44D0-1A82-4AE9-8CBD-4C0DD59B03CA}"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6A4D9309-F1CC-4DE2-8F78-0AF546FD7F29}">
      <dgm:prSet/>
      <dgm:spPr/>
      <dgm:t>
        <a:bodyPr/>
        <a:lstStyle/>
        <a:p>
          <a:r>
            <a:rPr lang="en-US"/>
            <a:t>Adaptability</a:t>
          </a:r>
        </a:p>
      </dgm:t>
    </dgm:pt>
    <dgm:pt modelId="{998922E5-C385-4B17-8CC5-61071915B1E7}" type="parTrans" cxnId="{8A97AF48-1400-4F7C-9B7C-5149CBB4E730}">
      <dgm:prSet/>
      <dgm:spPr/>
      <dgm:t>
        <a:bodyPr/>
        <a:lstStyle/>
        <a:p>
          <a:endParaRPr lang="en-US"/>
        </a:p>
      </dgm:t>
    </dgm:pt>
    <dgm:pt modelId="{6F05188F-AEBD-46AB-A792-2350978E7513}" type="sibTrans" cxnId="{8A97AF48-1400-4F7C-9B7C-5149CBB4E730}">
      <dgm:prSet/>
      <dgm:spPr/>
      <dgm:t>
        <a:bodyPr/>
        <a:lstStyle/>
        <a:p>
          <a:endParaRPr lang="en-US"/>
        </a:p>
      </dgm:t>
    </dgm:pt>
    <dgm:pt modelId="{65C0A3B8-B162-4B8E-92A0-80741D994C24}">
      <dgm:prSet/>
      <dgm:spPr/>
      <dgm:t>
        <a:bodyPr/>
        <a:lstStyle/>
        <a:p>
          <a:r>
            <a:rPr lang="en-US"/>
            <a:t>Time management</a:t>
          </a:r>
        </a:p>
      </dgm:t>
    </dgm:pt>
    <dgm:pt modelId="{4078AE95-98F3-4291-9435-CB474DAAB38D}" type="parTrans" cxnId="{6CD84E47-D4FA-4E91-8D07-DA793EBAF681}">
      <dgm:prSet/>
      <dgm:spPr/>
      <dgm:t>
        <a:bodyPr/>
        <a:lstStyle/>
        <a:p>
          <a:endParaRPr lang="en-US"/>
        </a:p>
      </dgm:t>
    </dgm:pt>
    <dgm:pt modelId="{6290FC3D-CD0F-4A23-9F63-4EAAB931F7B5}" type="sibTrans" cxnId="{6CD84E47-D4FA-4E91-8D07-DA793EBAF681}">
      <dgm:prSet/>
      <dgm:spPr/>
      <dgm:t>
        <a:bodyPr/>
        <a:lstStyle/>
        <a:p>
          <a:endParaRPr lang="en-US"/>
        </a:p>
      </dgm:t>
    </dgm:pt>
    <dgm:pt modelId="{B0775E6A-57D8-6943-BE97-92EFE22BAE57}" type="pres">
      <dgm:prSet presAssocID="{DFCF44D0-1A82-4AE9-8CBD-4C0DD59B03CA}" presName="linear" presStyleCnt="0">
        <dgm:presLayoutVars>
          <dgm:dir/>
          <dgm:animLvl val="lvl"/>
          <dgm:resizeHandles val="exact"/>
        </dgm:presLayoutVars>
      </dgm:prSet>
      <dgm:spPr/>
    </dgm:pt>
    <dgm:pt modelId="{4C10EB45-AAC3-AA47-BEF9-FDAA7E770C3F}" type="pres">
      <dgm:prSet presAssocID="{6A4D9309-F1CC-4DE2-8F78-0AF546FD7F29}" presName="parentLin" presStyleCnt="0"/>
      <dgm:spPr/>
    </dgm:pt>
    <dgm:pt modelId="{84DD1E1F-1BE4-6D4B-95B5-EDD5791442D4}" type="pres">
      <dgm:prSet presAssocID="{6A4D9309-F1CC-4DE2-8F78-0AF546FD7F29}" presName="parentLeftMargin" presStyleLbl="node1" presStyleIdx="0" presStyleCnt="2"/>
      <dgm:spPr/>
    </dgm:pt>
    <dgm:pt modelId="{35D27CFA-2288-7644-A8D6-8D416714DAAA}" type="pres">
      <dgm:prSet presAssocID="{6A4D9309-F1CC-4DE2-8F78-0AF546FD7F29}" presName="parentText" presStyleLbl="node1" presStyleIdx="0" presStyleCnt="2">
        <dgm:presLayoutVars>
          <dgm:chMax val="0"/>
          <dgm:bulletEnabled val="1"/>
        </dgm:presLayoutVars>
      </dgm:prSet>
      <dgm:spPr/>
    </dgm:pt>
    <dgm:pt modelId="{02832B98-4D05-F147-8964-3DA0C49BE0B1}" type="pres">
      <dgm:prSet presAssocID="{6A4D9309-F1CC-4DE2-8F78-0AF546FD7F29}" presName="negativeSpace" presStyleCnt="0"/>
      <dgm:spPr/>
    </dgm:pt>
    <dgm:pt modelId="{B0DCEBDD-496D-C14E-A619-65F1EEAC162E}" type="pres">
      <dgm:prSet presAssocID="{6A4D9309-F1CC-4DE2-8F78-0AF546FD7F29}" presName="childText" presStyleLbl="conFgAcc1" presStyleIdx="0" presStyleCnt="2">
        <dgm:presLayoutVars>
          <dgm:bulletEnabled val="1"/>
        </dgm:presLayoutVars>
      </dgm:prSet>
      <dgm:spPr/>
    </dgm:pt>
    <dgm:pt modelId="{E793E802-4C20-284C-B96E-EBCE8B164E24}" type="pres">
      <dgm:prSet presAssocID="{6F05188F-AEBD-46AB-A792-2350978E7513}" presName="spaceBetweenRectangles" presStyleCnt="0"/>
      <dgm:spPr/>
    </dgm:pt>
    <dgm:pt modelId="{6046E84F-B0ED-FF46-B243-D3F630491EFA}" type="pres">
      <dgm:prSet presAssocID="{65C0A3B8-B162-4B8E-92A0-80741D994C24}" presName="parentLin" presStyleCnt="0"/>
      <dgm:spPr/>
    </dgm:pt>
    <dgm:pt modelId="{12475557-A21D-DD47-9EFA-AB58AA4EC8F5}" type="pres">
      <dgm:prSet presAssocID="{65C0A3B8-B162-4B8E-92A0-80741D994C24}" presName="parentLeftMargin" presStyleLbl="node1" presStyleIdx="0" presStyleCnt="2"/>
      <dgm:spPr/>
    </dgm:pt>
    <dgm:pt modelId="{D1050A34-4A4B-834B-AE3E-F16765E28970}" type="pres">
      <dgm:prSet presAssocID="{65C0A3B8-B162-4B8E-92A0-80741D994C24}" presName="parentText" presStyleLbl="node1" presStyleIdx="1" presStyleCnt="2">
        <dgm:presLayoutVars>
          <dgm:chMax val="0"/>
          <dgm:bulletEnabled val="1"/>
        </dgm:presLayoutVars>
      </dgm:prSet>
      <dgm:spPr/>
    </dgm:pt>
    <dgm:pt modelId="{42F74C63-CDC8-D640-A085-B1873ECAACA1}" type="pres">
      <dgm:prSet presAssocID="{65C0A3B8-B162-4B8E-92A0-80741D994C24}" presName="negativeSpace" presStyleCnt="0"/>
      <dgm:spPr/>
    </dgm:pt>
    <dgm:pt modelId="{7A2EA1F3-C237-AB47-BCC8-C36866143447}" type="pres">
      <dgm:prSet presAssocID="{65C0A3B8-B162-4B8E-92A0-80741D994C24}" presName="childText" presStyleLbl="conFgAcc1" presStyleIdx="1" presStyleCnt="2">
        <dgm:presLayoutVars>
          <dgm:bulletEnabled val="1"/>
        </dgm:presLayoutVars>
      </dgm:prSet>
      <dgm:spPr/>
    </dgm:pt>
  </dgm:ptLst>
  <dgm:cxnLst>
    <dgm:cxn modelId="{6A323731-4607-0F45-86DE-DE2BF7A3118D}" type="presOf" srcId="{65C0A3B8-B162-4B8E-92A0-80741D994C24}" destId="{D1050A34-4A4B-834B-AE3E-F16765E28970}" srcOrd="1" destOrd="0" presId="urn:microsoft.com/office/officeart/2005/8/layout/list1"/>
    <dgm:cxn modelId="{6CD84E47-D4FA-4E91-8D07-DA793EBAF681}" srcId="{DFCF44D0-1A82-4AE9-8CBD-4C0DD59B03CA}" destId="{65C0A3B8-B162-4B8E-92A0-80741D994C24}" srcOrd="1" destOrd="0" parTransId="{4078AE95-98F3-4291-9435-CB474DAAB38D}" sibTransId="{6290FC3D-CD0F-4A23-9F63-4EAAB931F7B5}"/>
    <dgm:cxn modelId="{8A97AF48-1400-4F7C-9B7C-5149CBB4E730}" srcId="{DFCF44D0-1A82-4AE9-8CBD-4C0DD59B03CA}" destId="{6A4D9309-F1CC-4DE2-8F78-0AF546FD7F29}" srcOrd="0" destOrd="0" parTransId="{998922E5-C385-4B17-8CC5-61071915B1E7}" sibTransId="{6F05188F-AEBD-46AB-A792-2350978E7513}"/>
    <dgm:cxn modelId="{C5292C65-8576-7843-B477-DCA025994B7A}" type="presOf" srcId="{65C0A3B8-B162-4B8E-92A0-80741D994C24}" destId="{12475557-A21D-DD47-9EFA-AB58AA4EC8F5}" srcOrd="0" destOrd="0" presId="urn:microsoft.com/office/officeart/2005/8/layout/list1"/>
    <dgm:cxn modelId="{BCE0B967-437A-CD41-AD9B-F7029BD5CE04}" type="presOf" srcId="{6A4D9309-F1CC-4DE2-8F78-0AF546FD7F29}" destId="{35D27CFA-2288-7644-A8D6-8D416714DAAA}" srcOrd="1" destOrd="0" presId="urn:microsoft.com/office/officeart/2005/8/layout/list1"/>
    <dgm:cxn modelId="{5FAAA16A-1AC4-2E49-8773-841A73991ACD}" type="presOf" srcId="{6A4D9309-F1CC-4DE2-8F78-0AF546FD7F29}" destId="{84DD1E1F-1BE4-6D4B-95B5-EDD5791442D4}" srcOrd="0" destOrd="0" presId="urn:microsoft.com/office/officeart/2005/8/layout/list1"/>
    <dgm:cxn modelId="{3E2EF478-01A1-FB4D-BD10-50440E94104F}" type="presOf" srcId="{DFCF44D0-1A82-4AE9-8CBD-4C0DD59B03CA}" destId="{B0775E6A-57D8-6943-BE97-92EFE22BAE57}" srcOrd="0" destOrd="0" presId="urn:microsoft.com/office/officeart/2005/8/layout/list1"/>
    <dgm:cxn modelId="{91E3CDCF-F1E4-9541-942F-7630AAA524DD}" type="presParOf" srcId="{B0775E6A-57D8-6943-BE97-92EFE22BAE57}" destId="{4C10EB45-AAC3-AA47-BEF9-FDAA7E770C3F}" srcOrd="0" destOrd="0" presId="urn:microsoft.com/office/officeart/2005/8/layout/list1"/>
    <dgm:cxn modelId="{757D6641-7D10-7147-9F29-46E28CC63F66}" type="presParOf" srcId="{4C10EB45-AAC3-AA47-BEF9-FDAA7E770C3F}" destId="{84DD1E1F-1BE4-6D4B-95B5-EDD5791442D4}" srcOrd="0" destOrd="0" presId="urn:microsoft.com/office/officeart/2005/8/layout/list1"/>
    <dgm:cxn modelId="{64F5A3E3-019C-384D-9FD1-F84054A73BC7}" type="presParOf" srcId="{4C10EB45-AAC3-AA47-BEF9-FDAA7E770C3F}" destId="{35D27CFA-2288-7644-A8D6-8D416714DAAA}" srcOrd="1" destOrd="0" presId="urn:microsoft.com/office/officeart/2005/8/layout/list1"/>
    <dgm:cxn modelId="{DEE305BA-BDD6-4947-80D6-A6368B878396}" type="presParOf" srcId="{B0775E6A-57D8-6943-BE97-92EFE22BAE57}" destId="{02832B98-4D05-F147-8964-3DA0C49BE0B1}" srcOrd="1" destOrd="0" presId="urn:microsoft.com/office/officeart/2005/8/layout/list1"/>
    <dgm:cxn modelId="{03FD7AE8-C558-3E43-B7B3-23ABAE15B19A}" type="presParOf" srcId="{B0775E6A-57D8-6943-BE97-92EFE22BAE57}" destId="{B0DCEBDD-496D-C14E-A619-65F1EEAC162E}" srcOrd="2" destOrd="0" presId="urn:microsoft.com/office/officeart/2005/8/layout/list1"/>
    <dgm:cxn modelId="{1DA310F0-5D09-EB4F-8FD3-948D9E530070}" type="presParOf" srcId="{B0775E6A-57D8-6943-BE97-92EFE22BAE57}" destId="{E793E802-4C20-284C-B96E-EBCE8B164E24}" srcOrd="3" destOrd="0" presId="urn:microsoft.com/office/officeart/2005/8/layout/list1"/>
    <dgm:cxn modelId="{2FF11B38-8A4B-494E-8A8D-D32F82142ECD}" type="presParOf" srcId="{B0775E6A-57D8-6943-BE97-92EFE22BAE57}" destId="{6046E84F-B0ED-FF46-B243-D3F630491EFA}" srcOrd="4" destOrd="0" presId="urn:microsoft.com/office/officeart/2005/8/layout/list1"/>
    <dgm:cxn modelId="{85863BED-8AAD-D24F-BCCE-84A287611382}" type="presParOf" srcId="{6046E84F-B0ED-FF46-B243-D3F630491EFA}" destId="{12475557-A21D-DD47-9EFA-AB58AA4EC8F5}" srcOrd="0" destOrd="0" presId="urn:microsoft.com/office/officeart/2005/8/layout/list1"/>
    <dgm:cxn modelId="{C4CB2760-3B69-A646-B5B2-B5A0844DDA81}" type="presParOf" srcId="{6046E84F-B0ED-FF46-B243-D3F630491EFA}" destId="{D1050A34-4A4B-834B-AE3E-F16765E28970}" srcOrd="1" destOrd="0" presId="urn:microsoft.com/office/officeart/2005/8/layout/list1"/>
    <dgm:cxn modelId="{C54CF417-1F88-5644-9CCB-D65249221493}" type="presParOf" srcId="{B0775E6A-57D8-6943-BE97-92EFE22BAE57}" destId="{42F74C63-CDC8-D640-A085-B1873ECAACA1}" srcOrd="5" destOrd="0" presId="urn:microsoft.com/office/officeart/2005/8/layout/list1"/>
    <dgm:cxn modelId="{68DEA355-C538-3448-8892-39696B8E0EE3}" type="presParOf" srcId="{B0775E6A-57D8-6943-BE97-92EFE22BAE57}" destId="{7A2EA1F3-C237-AB47-BCC8-C36866143447}"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88F89E-6F1B-4EAD-A603-CE6F93FF41A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54C5957-D223-4B50-BDBF-2E10778AF80F}">
      <dgm:prSet/>
      <dgm:spPr/>
      <dgm:t>
        <a:bodyPr/>
        <a:lstStyle/>
        <a:p>
          <a:r>
            <a:rPr lang="en-US"/>
            <a:t>Gurel, E. and Tat, M. (2017) SWOT analysis: A theoretical review’, The journal of International Social research,10 (51), pp. 991-1006</a:t>
          </a:r>
        </a:p>
      </dgm:t>
    </dgm:pt>
    <dgm:pt modelId="{B9D9B13B-685C-4C73-BBD5-7CD26A0107C9}" type="parTrans" cxnId="{401A8D19-842B-42BE-A92A-8A72396A2F96}">
      <dgm:prSet/>
      <dgm:spPr/>
      <dgm:t>
        <a:bodyPr/>
        <a:lstStyle/>
        <a:p>
          <a:endParaRPr lang="en-US"/>
        </a:p>
      </dgm:t>
    </dgm:pt>
    <dgm:pt modelId="{28F72A2C-FAD7-447B-AC87-9FF74A053A22}" type="sibTrans" cxnId="{401A8D19-842B-42BE-A92A-8A72396A2F96}">
      <dgm:prSet/>
      <dgm:spPr/>
      <dgm:t>
        <a:bodyPr/>
        <a:lstStyle/>
        <a:p>
          <a:endParaRPr lang="en-US"/>
        </a:p>
      </dgm:t>
    </dgm:pt>
    <dgm:pt modelId="{D32572DF-95B9-4279-B779-7136DAFE7BDF}">
      <dgm:prSet/>
      <dgm:spPr/>
      <dgm:t>
        <a:bodyPr/>
        <a:lstStyle/>
        <a:p>
          <a:r>
            <a:rPr lang="en-US"/>
            <a:t>Panagiotou, G. (2003), Bringing SWOT into focus: Business strategy review,  14 (2), pp. 8-10</a:t>
          </a:r>
        </a:p>
      </dgm:t>
    </dgm:pt>
    <dgm:pt modelId="{CFA1E01E-80D7-4DAA-B723-196A62EDF831}" type="parTrans" cxnId="{B9162CE1-D9B0-4AA3-B414-00B7837DB47B}">
      <dgm:prSet/>
      <dgm:spPr/>
      <dgm:t>
        <a:bodyPr/>
        <a:lstStyle/>
        <a:p>
          <a:endParaRPr lang="en-US"/>
        </a:p>
      </dgm:t>
    </dgm:pt>
    <dgm:pt modelId="{2FF42951-D861-43B1-8601-25E21F33FE8D}" type="sibTrans" cxnId="{B9162CE1-D9B0-4AA3-B414-00B7837DB47B}">
      <dgm:prSet/>
      <dgm:spPr/>
      <dgm:t>
        <a:bodyPr/>
        <a:lstStyle/>
        <a:p>
          <a:endParaRPr lang="en-US"/>
        </a:p>
      </dgm:t>
    </dgm:pt>
    <dgm:pt modelId="{96E3EAA7-AA68-8C47-A42F-8B62D94C48A6}" type="pres">
      <dgm:prSet presAssocID="{3B88F89E-6F1B-4EAD-A603-CE6F93FF41AC}" presName="linear" presStyleCnt="0">
        <dgm:presLayoutVars>
          <dgm:animLvl val="lvl"/>
          <dgm:resizeHandles val="exact"/>
        </dgm:presLayoutVars>
      </dgm:prSet>
      <dgm:spPr/>
    </dgm:pt>
    <dgm:pt modelId="{8BA2FF13-A254-1B42-8384-428216A11784}" type="pres">
      <dgm:prSet presAssocID="{A54C5957-D223-4B50-BDBF-2E10778AF80F}" presName="parentText" presStyleLbl="node1" presStyleIdx="0" presStyleCnt="2">
        <dgm:presLayoutVars>
          <dgm:chMax val="0"/>
          <dgm:bulletEnabled val="1"/>
        </dgm:presLayoutVars>
      </dgm:prSet>
      <dgm:spPr/>
    </dgm:pt>
    <dgm:pt modelId="{BB0EADAF-B30B-A542-BA3B-7AA5A8742C03}" type="pres">
      <dgm:prSet presAssocID="{28F72A2C-FAD7-447B-AC87-9FF74A053A22}" presName="spacer" presStyleCnt="0"/>
      <dgm:spPr/>
    </dgm:pt>
    <dgm:pt modelId="{7D16D542-22FB-BE46-B149-C050A19E6377}" type="pres">
      <dgm:prSet presAssocID="{D32572DF-95B9-4279-B779-7136DAFE7BDF}" presName="parentText" presStyleLbl="node1" presStyleIdx="1" presStyleCnt="2">
        <dgm:presLayoutVars>
          <dgm:chMax val="0"/>
          <dgm:bulletEnabled val="1"/>
        </dgm:presLayoutVars>
      </dgm:prSet>
      <dgm:spPr/>
    </dgm:pt>
  </dgm:ptLst>
  <dgm:cxnLst>
    <dgm:cxn modelId="{401A8D19-842B-42BE-A92A-8A72396A2F96}" srcId="{3B88F89E-6F1B-4EAD-A603-CE6F93FF41AC}" destId="{A54C5957-D223-4B50-BDBF-2E10778AF80F}" srcOrd="0" destOrd="0" parTransId="{B9D9B13B-685C-4C73-BBD5-7CD26A0107C9}" sibTransId="{28F72A2C-FAD7-447B-AC87-9FF74A053A22}"/>
    <dgm:cxn modelId="{0FDBE67D-BA3D-9744-A72C-07DF89C24D37}" type="presOf" srcId="{3B88F89E-6F1B-4EAD-A603-CE6F93FF41AC}" destId="{96E3EAA7-AA68-8C47-A42F-8B62D94C48A6}" srcOrd="0" destOrd="0" presId="urn:microsoft.com/office/officeart/2005/8/layout/vList2"/>
    <dgm:cxn modelId="{F07A6FA9-718D-FC48-91F2-29906E693314}" type="presOf" srcId="{A54C5957-D223-4B50-BDBF-2E10778AF80F}" destId="{8BA2FF13-A254-1B42-8384-428216A11784}" srcOrd="0" destOrd="0" presId="urn:microsoft.com/office/officeart/2005/8/layout/vList2"/>
    <dgm:cxn modelId="{8B5F81C7-210B-654D-9A2E-A6B3F334BE8F}" type="presOf" srcId="{D32572DF-95B9-4279-B779-7136DAFE7BDF}" destId="{7D16D542-22FB-BE46-B149-C050A19E6377}" srcOrd="0" destOrd="0" presId="urn:microsoft.com/office/officeart/2005/8/layout/vList2"/>
    <dgm:cxn modelId="{B9162CE1-D9B0-4AA3-B414-00B7837DB47B}" srcId="{3B88F89E-6F1B-4EAD-A603-CE6F93FF41AC}" destId="{D32572DF-95B9-4279-B779-7136DAFE7BDF}" srcOrd="1" destOrd="0" parTransId="{CFA1E01E-80D7-4DAA-B723-196A62EDF831}" sibTransId="{2FF42951-D861-43B1-8601-25E21F33FE8D}"/>
    <dgm:cxn modelId="{5C983990-1AC3-A249-A2A2-635963D6F666}" type="presParOf" srcId="{96E3EAA7-AA68-8C47-A42F-8B62D94C48A6}" destId="{8BA2FF13-A254-1B42-8384-428216A11784}" srcOrd="0" destOrd="0" presId="urn:microsoft.com/office/officeart/2005/8/layout/vList2"/>
    <dgm:cxn modelId="{A1EA6E6B-3F1E-9948-8FC4-1274F61942BD}" type="presParOf" srcId="{96E3EAA7-AA68-8C47-A42F-8B62D94C48A6}" destId="{BB0EADAF-B30B-A542-BA3B-7AA5A8742C03}" srcOrd="1" destOrd="0" presId="urn:microsoft.com/office/officeart/2005/8/layout/vList2"/>
    <dgm:cxn modelId="{D8866B13-5B4A-4449-8879-C258FEAD7B96}" type="presParOf" srcId="{96E3EAA7-AA68-8C47-A42F-8B62D94C48A6}" destId="{7D16D542-22FB-BE46-B149-C050A19E637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21664-5159-5340-9D09-C850C79B64C2}">
      <dsp:nvSpPr>
        <dsp:cNvPr id="0" name=""/>
        <dsp:cNvSpPr/>
      </dsp:nvSpPr>
      <dsp:spPr>
        <a:xfrm>
          <a:off x="113085" y="0"/>
          <a:ext cx="5031628" cy="137617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SWOT analysis </a:t>
          </a:r>
        </a:p>
      </dsp:txBody>
      <dsp:txXfrm>
        <a:off x="153392" y="40307"/>
        <a:ext cx="4951014" cy="1295557"/>
      </dsp:txXfrm>
    </dsp:sp>
    <dsp:sp modelId="{91341331-D8F9-4B41-BE50-3EE38B5AE0F7}">
      <dsp:nvSpPr>
        <dsp:cNvPr id="0" name=""/>
        <dsp:cNvSpPr/>
      </dsp:nvSpPr>
      <dsp:spPr>
        <a:xfrm rot="5400000">
          <a:off x="2370867" y="1410576"/>
          <a:ext cx="516064" cy="61927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443116" y="1462183"/>
        <a:ext cx="371567" cy="361245"/>
      </dsp:txXfrm>
    </dsp:sp>
    <dsp:sp modelId="{D38348CB-5B14-3449-8C79-2154AE2E78E9}">
      <dsp:nvSpPr>
        <dsp:cNvPr id="0" name=""/>
        <dsp:cNvSpPr/>
      </dsp:nvSpPr>
      <dsp:spPr>
        <a:xfrm>
          <a:off x="113085" y="2064258"/>
          <a:ext cx="5031628" cy="1376171"/>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Is a tool used in strategic management to assess an </a:t>
          </a:r>
          <a:r>
            <a:rPr lang="en-US" sz="1800" kern="1200" dirty="0" err="1"/>
            <a:t>organisation’s</a:t>
          </a:r>
          <a:r>
            <a:rPr lang="en-US" sz="1800" kern="1200" dirty="0"/>
            <a:t> internal strengths and weaknesses alongside the external opportunities and threats it faces (Gurel, and Tat, 2017)</a:t>
          </a:r>
        </a:p>
      </dsp:txBody>
      <dsp:txXfrm>
        <a:off x="153392" y="2104565"/>
        <a:ext cx="4951014" cy="1295557"/>
      </dsp:txXfrm>
    </dsp:sp>
    <dsp:sp modelId="{F1F0F6D4-8D98-5B4B-AA18-BDF1E3295433}">
      <dsp:nvSpPr>
        <dsp:cNvPr id="0" name=""/>
        <dsp:cNvSpPr/>
      </dsp:nvSpPr>
      <dsp:spPr>
        <a:xfrm rot="5400000">
          <a:off x="2370867" y="3474834"/>
          <a:ext cx="516064" cy="619277"/>
        </a:xfrm>
        <a:prstGeom prst="rightArrow">
          <a:avLst>
            <a:gd name="adj1" fmla="val 60000"/>
            <a:gd name="adj2" fmla="val 50000"/>
          </a:avLst>
        </a:prstGeom>
        <a:solidFill>
          <a:schemeClr val="accent2">
            <a:hueOff val="6443612"/>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443116" y="3526441"/>
        <a:ext cx="371567" cy="361245"/>
      </dsp:txXfrm>
    </dsp:sp>
    <dsp:sp modelId="{5E6B91D1-7133-1D46-BA3A-B5106C3CD01E}">
      <dsp:nvSpPr>
        <dsp:cNvPr id="0" name=""/>
        <dsp:cNvSpPr/>
      </dsp:nvSpPr>
      <dsp:spPr>
        <a:xfrm>
          <a:off x="113085" y="4128515"/>
          <a:ext cx="5031628" cy="1376171"/>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It serves as a structured approach to aligning internal resources with external conditions to achieve </a:t>
          </a:r>
          <a:r>
            <a:rPr lang="en-US" sz="1800" kern="1200"/>
            <a:t>organisational</a:t>
          </a:r>
          <a:r>
            <a:rPr lang="en-US" sz="1800" kern="1200" dirty="0"/>
            <a:t> goals effectively (Panagiotou, 2003)</a:t>
          </a:r>
        </a:p>
      </dsp:txBody>
      <dsp:txXfrm>
        <a:off x="153392" y="4168822"/>
        <a:ext cx="4951014" cy="12955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CEBDD-496D-C14E-A619-65F1EEAC162E}">
      <dsp:nvSpPr>
        <dsp:cNvPr id="0" name=""/>
        <dsp:cNvSpPr/>
      </dsp:nvSpPr>
      <dsp:spPr>
        <a:xfrm>
          <a:off x="0" y="1598832"/>
          <a:ext cx="6807333" cy="10584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D27CFA-2288-7644-A8D6-8D416714DAAA}">
      <dsp:nvSpPr>
        <dsp:cNvPr id="0" name=""/>
        <dsp:cNvSpPr/>
      </dsp:nvSpPr>
      <dsp:spPr>
        <a:xfrm>
          <a:off x="340366" y="978912"/>
          <a:ext cx="4765133" cy="12398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0111" tIns="0" rIns="180111" bIns="0" numCol="1" spcCol="1270" anchor="ctr" anchorCtr="0">
          <a:noAutofit/>
        </a:bodyPr>
        <a:lstStyle/>
        <a:p>
          <a:pPr marL="0" lvl="0" indent="0" algn="l" defTabSz="1866900">
            <a:lnSpc>
              <a:spcPct val="90000"/>
            </a:lnSpc>
            <a:spcBef>
              <a:spcPct val="0"/>
            </a:spcBef>
            <a:spcAft>
              <a:spcPct val="35000"/>
            </a:spcAft>
            <a:buNone/>
          </a:pPr>
          <a:r>
            <a:rPr lang="en-US" sz="4200" kern="1200"/>
            <a:t>Adaptability</a:t>
          </a:r>
        </a:p>
      </dsp:txBody>
      <dsp:txXfrm>
        <a:off x="400890" y="1039436"/>
        <a:ext cx="4644085" cy="1118792"/>
      </dsp:txXfrm>
    </dsp:sp>
    <dsp:sp modelId="{7A2EA1F3-C237-AB47-BCC8-C36866143447}">
      <dsp:nvSpPr>
        <dsp:cNvPr id="0" name=""/>
        <dsp:cNvSpPr/>
      </dsp:nvSpPr>
      <dsp:spPr>
        <a:xfrm>
          <a:off x="0" y="3503952"/>
          <a:ext cx="6807333" cy="1058400"/>
        </a:xfrm>
        <a:prstGeom prst="rect">
          <a:avLst/>
        </a:prstGeom>
        <a:solidFill>
          <a:schemeClr val="lt1">
            <a:alpha val="90000"/>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50A34-4A4B-834B-AE3E-F16765E28970}">
      <dsp:nvSpPr>
        <dsp:cNvPr id="0" name=""/>
        <dsp:cNvSpPr/>
      </dsp:nvSpPr>
      <dsp:spPr>
        <a:xfrm>
          <a:off x="340366" y="2884031"/>
          <a:ext cx="4765133" cy="123984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0111" tIns="0" rIns="180111" bIns="0" numCol="1" spcCol="1270" anchor="ctr" anchorCtr="0">
          <a:noAutofit/>
        </a:bodyPr>
        <a:lstStyle/>
        <a:p>
          <a:pPr marL="0" lvl="0" indent="0" algn="l" defTabSz="1866900">
            <a:lnSpc>
              <a:spcPct val="90000"/>
            </a:lnSpc>
            <a:spcBef>
              <a:spcPct val="0"/>
            </a:spcBef>
            <a:spcAft>
              <a:spcPct val="35000"/>
            </a:spcAft>
            <a:buNone/>
          </a:pPr>
          <a:r>
            <a:rPr lang="en-US" sz="4200" kern="1200"/>
            <a:t>Time management</a:t>
          </a:r>
        </a:p>
      </dsp:txBody>
      <dsp:txXfrm>
        <a:off x="400890" y="2944555"/>
        <a:ext cx="4644085" cy="11187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2FF13-A254-1B42-8384-428216A11784}">
      <dsp:nvSpPr>
        <dsp:cNvPr id="0" name=""/>
        <dsp:cNvSpPr/>
      </dsp:nvSpPr>
      <dsp:spPr>
        <a:xfrm>
          <a:off x="0" y="31932"/>
          <a:ext cx="10515600" cy="208961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Gurel, E. and Tat, M. (2017) SWOT analysis: A theoretical review’, The journal of International Social research,10 (51), pp. 991-1006</a:t>
          </a:r>
        </a:p>
      </dsp:txBody>
      <dsp:txXfrm>
        <a:off x="102007" y="133939"/>
        <a:ext cx="10311586" cy="1885605"/>
      </dsp:txXfrm>
    </dsp:sp>
    <dsp:sp modelId="{7D16D542-22FB-BE46-B149-C050A19E6377}">
      <dsp:nvSpPr>
        <dsp:cNvPr id="0" name=""/>
        <dsp:cNvSpPr/>
      </dsp:nvSpPr>
      <dsp:spPr>
        <a:xfrm>
          <a:off x="0" y="2230991"/>
          <a:ext cx="10515600" cy="2089619"/>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Panagiotou, G. (2003), Bringing SWOT into focus: Business strategy review,  14 (2), pp. 8-10</a:t>
          </a:r>
        </a:p>
      </dsp:txBody>
      <dsp:txXfrm>
        <a:off x="102007" y="2332998"/>
        <a:ext cx="10311586" cy="18856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E4C96C-FEB4-0141-BA56-AF1E35445A02}" type="datetimeFigureOut">
              <a:rPr lang="en-US" smtClean="0"/>
              <a:t>11/2/25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4F0352-3F88-BF4A-A7E4-C60D7F70CC8D}" type="slidenum">
              <a:rPr lang="en-US" smtClean="0"/>
              <a:t>‹#›</a:t>
            </a:fld>
            <a:endParaRPr lang="en-US"/>
          </a:p>
        </p:txBody>
      </p:sp>
    </p:spTree>
    <p:extLst>
      <p:ext uri="{BB962C8B-B14F-4D97-AF65-F5344CB8AC3E}">
        <p14:creationId xmlns:p14="http://schemas.microsoft.com/office/powerpoint/2010/main" val="1660885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F98D8-5550-3E3D-1720-FB67647A9D6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6AD7457-FFC7-A589-0AE0-2CD8EF1C10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AB1FFEA-90EE-6AA1-ACE2-1D213869B8C3}"/>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5" name="Footer Placeholder 4">
            <a:extLst>
              <a:ext uri="{FF2B5EF4-FFF2-40B4-BE49-F238E27FC236}">
                <a16:creationId xmlns:a16="http://schemas.microsoft.com/office/drawing/2014/main" id="{24F55467-05D0-3DC3-8F32-30F0AFB49B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725385-5B2C-5773-838E-9A3AFD748865}"/>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2290038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F9928-2C84-2C16-D7AA-B4837DC8F3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D5A07E-1D59-D0EE-3479-26786F5CDB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A15AE3-E798-D6EB-790A-79DD3AA6F585}"/>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5" name="Footer Placeholder 4">
            <a:extLst>
              <a:ext uri="{FF2B5EF4-FFF2-40B4-BE49-F238E27FC236}">
                <a16:creationId xmlns:a16="http://schemas.microsoft.com/office/drawing/2014/main" id="{3ABAEAD6-D089-2AF0-094E-4650AB359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82886B-0D37-25DF-5A43-5BFF8DA4E8EA}"/>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3640820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835E-44B5-3FEE-3092-BCBB9863435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2121C9C-972F-AADB-3929-D7FBBCB9FA0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40CFBC-214A-AEC3-21C7-DD9A9010A38E}"/>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5" name="Footer Placeholder 4">
            <a:extLst>
              <a:ext uri="{FF2B5EF4-FFF2-40B4-BE49-F238E27FC236}">
                <a16:creationId xmlns:a16="http://schemas.microsoft.com/office/drawing/2014/main" id="{21A2B9B2-48EB-BB52-BDB1-FB4038C04E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8394B-849C-7E99-830A-FF68384DF81A}"/>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28155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F589F-F63D-5CE9-895C-79F0504F5F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80B4B6-603C-D85C-1FDB-ADFE34E6AEA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3E5383C-1032-209A-77FD-B97831B1F3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FE7618-1B93-5F3A-24DE-1BA5D849765C}"/>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6" name="Footer Placeholder 5">
            <a:extLst>
              <a:ext uri="{FF2B5EF4-FFF2-40B4-BE49-F238E27FC236}">
                <a16:creationId xmlns:a16="http://schemas.microsoft.com/office/drawing/2014/main" id="{E2EDC230-36B9-67B9-2321-594D873335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A4C402-AE0E-7B1D-4607-FFE9667573FA}"/>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849006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BA246-D275-6F6A-1E09-2EE00EFF8FC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87A97E-5EBA-149B-29D7-C478CD6B3F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D195BFE-FC6E-A637-59C1-DC397D9B429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5FF0DAA-3C83-AD26-9BEF-999ED9DF13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12265C-FC11-09F4-86A6-E2566669E6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1219EFF-597A-86C5-264D-09158650F519}"/>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8" name="Footer Placeholder 7">
            <a:extLst>
              <a:ext uri="{FF2B5EF4-FFF2-40B4-BE49-F238E27FC236}">
                <a16:creationId xmlns:a16="http://schemas.microsoft.com/office/drawing/2014/main" id="{87E8E954-61B0-31BD-47CC-67A58038B2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D71D1E-FE4A-AF70-305A-8B4F17B9251E}"/>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1165663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910B8-51DE-6B7D-0AE2-DCCE7E46A17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F767A5C-FE49-93FF-BFBE-6849AEF6D284}"/>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4" name="Footer Placeholder 3">
            <a:extLst>
              <a:ext uri="{FF2B5EF4-FFF2-40B4-BE49-F238E27FC236}">
                <a16:creationId xmlns:a16="http://schemas.microsoft.com/office/drawing/2014/main" id="{B616C767-AB10-D35C-D3A6-A6ED0694CE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E4FB3FC-D508-76CD-0CE9-D608A5E7F931}"/>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2230801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D696CE-A710-24F7-2021-80A007420747}"/>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3" name="Footer Placeholder 2">
            <a:extLst>
              <a:ext uri="{FF2B5EF4-FFF2-40B4-BE49-F238E27FC236}">
                <a16:creationId xmlns:a16="http://schemas.microsoft.com/office/drawing/2014/main" id="{206BEAA3-9D0F-AA48-17F7-FD9E901FBB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21C0A4-5A2B-FB3C-F5AC-309E3421B8B7}"/>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2316963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116F2-6B82-D4F5-952F-D11CF9553F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8AB6276-F43B-12CE-3750-167E91F8FD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B7C7289-D295-A2F3-A53E-E4374C1156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E38669-E5F1-5DF2-61F4-590B27FEE5E4}"/>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6" name="Footer Placeholder 5">
            <a:extLst>
              <a:ext uri="{FF2B5EF4-FFF2-40B4-BE49-F238E27FC236}">
                <a16:creationId xmlns:a16="http://schemas.microsoft.com/office/drawing/2014/main" id="{00167641-497D-C6FB-DBEC-4C98FEA434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02247E-A0EC-3818-6142-86B3FB3DD2AD}"/>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1581022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94893-CBF8-5D8A-964B-D233C4C732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866B3E-C8ED-C243-B53A-13B9DEB3F4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2300CFF-B672-4CEA-C1FF-16F65618F9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11DC17-CE4A-129F-E8DF-2FBE48F9336A}"/>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6" name="Footer Placeholder 5">
            <a:extLst>
              <a:ext uri="{FF2B5EF4-FFF2-40B4-BE49-F238E27FC236}">
                <a16:creationId xmlns:a16="http://schemas.microsoft.com/office/drawing/2014/main" id="{09078F72-ECF3-16E4-A3CF-4599008527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15F52D-A944-FFFC-7433-C1D919582224}"/>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338861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1C452-1C2F-AD7C-9ECD-09381506B0E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FF8C95-65C3-C19B-22AF-7A9D7C167E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E670D6-6F29-1887-3E77-E7620363A701}"/>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5" name="Footer Placeholder 4">
            <a:extLst>
              <a:ext uri="{FF2B5EF4-FFF2-40B4-BE49-F238E27FC236}">
                <a16:creationId xmlns:a16="http://schemas.microsoft.com/office/drawing/2014/main" id="{CF773E3D-C007-6797-DDE2-68E264033C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4AC8A2-D304-1DAD-5FAF-CCDB48DE89B9}"/>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258436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A3DA8-11CA-DAE0-DAA6-767A8B556F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77CF408-28E7-044F-A665-53058187A0B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98C81D-2030-7ABF-D5AB-540F8744E1D7}"/>
              </a:ext>
            </a:extLst>
          </p:cNvPr>
          <p:cNvSpPr>
            <a:spLocks noGrp="1"/>
          </p:cNvSpPr>
          <p:nvPr>
            <p:ph type="dt" sz="half" idx="10"/>
          </p:nvPr>
        </p:nvSpPr>
        <p:spPr/>
        <p:txBody>
          <a:bodyPr/>
          <a:lstStyle/>
          <a:p>
            <a:fld id="{F77B755C-42AB-0B49-976F-BD02A5C6A14C}" type="datetimeFigureOut">
              <a:rPr lang="en-US" smtClean="0"/>
              <a:t>11/2/25</a:t>
            </a:fld>
            <a:endParaRPr lang="en-US"/>
          </a:p>
        </p:txBody>
      </p:sp>
      <p:sp>
        <p:nvSpPr>
          <p:cNvPr id="5" name="Footer Placeholder 4">
            <a:extLst>
              <a:ext uri="{FF2B5EF4-FFF2-40B4-BE49-F238E27FC236}">
                <a16:creationId xmlns:a16="http://schemas.microsoft.com/office/drawing/2014/main" id="{6077345D-3C65-55D3-2893-271B464138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C7D5B8-83F0-14B2-511D-E26C4A6559B8}"/>
              </a:ext>
            </a:extLst>
          </p:cNvPr>
          <p:cNvSpPr>
            <a:spLocks noGrp="1"/>
          </p:cNvSpPr>
          <p:nvPr>
            <p:ph type="sldNum" sz="quarter" idx="12"/>
          </p:nvPr>
        </p:nvSpPr>
        <p:spPr/>
        <p:txBody>
          <a:bodyPr/>
          <a:lstStyle/>
          <a:p>
            <a:fld id="{78B33147-CED4-1648-B44B-AA17DE48148F}" type="slidenum">
              <a:rPr lang="en-US" smtClean="0"/>
              <a:t>‹#›</a:t>
            </a:fld>
            <a:endParaRPr lang="en-US"/>
          </a:p>
        </p:txBody>
      </p:sp>
    </p:spTree>
    <p:extLst>
      <p:ext uri="{BB962C8B-B14F-4D97-AF65-F5344CB8AC3E}">
        <p14:creationId xmlns:p14="http://schemas.microsoft.com/office/powerpoint/2010/main" val="195535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7106EC-B763-E41D-E4C0-F4B97F6A3E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AAC008-DC3B-95DF-7C09-A81E00F8CC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65D1FC-AE5F-660D-BC3E-05066DF378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77B755C-42AB-0B49-976F-BD02A5C6A14C}" type="datetimeFigureOut">
              <a:rPr lang="en-US" smtClean="0"/>
              <a:t>11/2/25</a:t>
            </a:fld>
            <a:endParaRPr lang="en-US"/>
          </a:p>
        </p:txBody>
      </p:sp>
      <p:sp>
        <p:nvSpPr>
          <p:cNvPr id="5" name="Footer Placeholder 4">
            <a:extLst>
              <a:ext uri="{FF2B5EF4-FFF2-40B4-BE49-F238E27FC236}">
                <a16:creationId xmlns:a16="http://schemas.microsoft.com/office/drawing/2014/main" id="{1C9A020F-4141-D55F-1326-C661AE53FB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10A19B5-42A6-BACA-01A4-BF17077A72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8B33147-CED4-1648-B44B-AA17DE48148F}" type="slidenum">
              <a:rPr lang="en-US" smtClean="0"/>
              <a:t>‹#›</a:t>
            </a:fld>
            <a:endParaRPr lang="en-US"/>
          </a:p>
        </p:txBody>
      </p:sp>
    </p:spTree>
    <p:extLst>
      <p:ext uri="{BB962C8B-B14F-4D97-AF65-F5344CB8AC3E}">
        <p14:creationId xmlns:p14="http://schemas.microsoft.com/office/powerpoint/2010/main" val="1419106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Arc 52">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4B0607-2913-F5A7-7922-72F69923E1D9}"/>
              </a:ext>
            </a:extLst>
          </p:cNvPr>
          <p:cNvSpPr>
            <a:spLocks noGrp="1"/>
          </p:cNvSpPr>
          <p:nvPr>
            <p:ph type="ctrTitle"/>
          </p:nvPr>
        </p:nvSpPr>
        <p:spPr>
          <a:xfrm>
            <a:off x="7080738" y="647593"/>
            <a:ext cx="4467792" cy="3732803"/>
          </a:xfrm>
        </p:spPr>
        <p:txBody>
          <a:bodyPr>
            <a:normAutofit/>
          </a:bodyPr>
          <a:lstStyle/>
          <a:p>
            <a:r>
              <a:rPr lang="en-US" sz="2400" dirty="0">
                <a:solidFill>
                  <a:srgbClr val="FFFFFF"/>
                </a:solidFill>
              </a:rPr>
              <a:t>Module name: Professional Career Development within Health and Social Care</a:t>
            </a:r>
            <a:br>
              <a:rPr lang="en-US" sz="2400" dirty="0">
                <a:solidFill>
                  <a:srgbClr val="FFFFFF"/>
                </a:solidFill>
              </a:rPr>
            </a:br>
            <a:r>
              <a:rPr lang="en-US" sz="2400" dirty="0">
                <a:solidFill>
                  <a:srgbClr val="FFFFFF"/>
                </a:solidFill>
              </a:rPr>
              <a:t>Module No.: LCHS 4009 (LON)</a:t>
            </a:r>
            <a:br>
              <a:rPr lang="en-US" sz="2400" dirty="0">
                <a:solidFill>
                  <a:srgbClr val="FFFFFF"/>
                </a:solidFill>
              </a:rPr>
            </a:br>
            <a:r>
              <a:rPr lang="en-US" sz="2400" dirty="0">
                <a:solidFill>
                  <a:srgbClr val="FFFFFF"/>
                </a:solidFill>
              </a:rPr>
              <a:t>Assignment No. Assignment 1</a:t>
            </a:r>
            <a:br>
              <a:rPr lang="en-US" sz="2400" dirty="0">
                <a:solidFill>
                  <a:srgbClr val="FFFFFF"/>
                </a:solidFill>
              </a:rPr>
            </a:br>
            <a:r>
              <a:rPr lang="en-US" sz="2400" dirty="0">
                <a:solidFill>
                  <a:srgbClr val="FFFFFF"/>
                </a:solidFill>
              </a:rPr>
              <a:t>Student name: Tita Panio Catapang</a:t>
            </a:r>
            <a:br>
              <a:rPr lang="en-US" sz="2400" dirty="0">
                <a:solidFill>
                  <a:srgbClr val="FFFFFF"/>
                </a:solidFill>
              </a:rPr>
            </a:br>
            <a:r>
              <a:rPr lang="en-US" sz="2400" dirty="0">
                <a:solidFill>
                  <a:srgbClr val="FFFFFF"/>
                </a:solidFill>
              </a:rPr>
              <a:t>Student ID: 2431420</a:t>
            </a:r>
            <a:br>
              <a:rPr lang="en-US" sz="2400" dirty="0">
                <a:solidFill>
                  <a:srgbClr val="FFFFFF"/>
                </a:solidFill>
              </a:rPr>
            </a:br>
            <a:r>
              <a:rPr lang="en-US" sz="2400" dirty="0">
                <a:solidFill>
                  <a:srgbClr val="FFFFFF"/>
                </a:solidFill>
              </a:rPr>
              <a:t>Lecturer’s name: </a:t>
            </a:r>
            <a:r>
              <a:rPr lang="en-US" sz="2400" dirty="0" err="1">
                <a:solidFill>
                  <a:srgbClr val="FFFFFF"/>
                </a:solidFill>
              </a:rPr>
              <a:t>Mr</a:t>
            </a:r>
            <a:r>
              <a:rPr lang="en-US" sz="2400" dirty="0">
                <a:solidFill>
                  <a:srgbClr val="FFFFFF"/>
                </a:solidFill>
              </a:rPr>
              <a:t>  Soban Sadiq</a:t>
            </a:r>
          </a:p>
        </p:txBody>
      </p:sp>
      <p:sp>
        <p:nvSpPr>
          <p:cNvPr id="3" name="Subtitle 2">
            <a:extLst>
              <a:ext uri="{FF2B5EF4-FFF2-40B4-BE49-F238E27FC236}">
                <a16:creationId xmlns:a16="http://schemas.microsoft.com/office/drawing/2014/main" id="{47A3059A-7CE6-AB18-0043-ADB385E4AD36}"/>
              </a:ext>
            </a:extLst>
          </p:cNvPr>
          <p:cNvSpPr>
            <a:spLocks noGrp="1"/>
          </p:cNvSpPr>
          <p:nvPr>
            <p:ph type="subTitle" idx="1"/>
          </p:nvPr>
        </p:nvSpPr>
        <p:spPr>
          <a:xfrm>
            <a:off x="7080738" y="4623759"/>
            <a:ext cx="4467792" cy="1586648"/>
          </a:xfrm>
        </p:spPr>
        <p:txBody>
          <a:bodyPr>
            <a:normAutofit/>
          </a:bodyPr>
          <a:lstStyle/>
          <a:p>
            <a:endParaRPr lang="en-US" dirty="0">
              <a:solidFill>
                <a:srgbClr val="FFFFFF"/>
              </a:solidFill>
            </a:endParaRPr>
          </a:p>
        </p:txBody>
      </p:sp>
      <p:sp>
        <p:nvSpPr>
          <p:cNvPr id="54" name="Oval 53">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368"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sign&#10;&#10;AI-generated content may be incorrect.">
            <a:extLst>
              <a:ext uri="{FF2B5EF4-FFF2-40B4-BE49-F238E27FC236}">
                <a16:creationId xmlns:a16="http://schemas.microsoft.com/office/drawing/2014/main" id="{8597129F-EF77-4A15-9C6D-5AFC32D7B2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747" y="2477603"/>
            <a:ext cx="4252055" cy="1902793"/>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Tree>
    <p:extLst>
      <p:ext uri="{BB962C8B-B14F-4D97-AF65-F5344CB8AC3E}">
        <p14:creationId xmlns:p14="http://schemas.microsoft.com/office/powerpoint/2010/main" val="3593578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F075BBA-7F60-5966-F451-9A3DC62B86A6}"/>
              </a:ext>
            </a:extLst>
          </p:cNvPr>
          <p:cNvSpPr>
            <a:spLocks noGrp="1"/>
          </p:cNvSpPr>
          <p:nvPr>
            <p:ph type="title"/>
          </p:nvPr>
        </p:nvSpPr>
        <p:spPr>
          <a:xfrm>
            <a:off x="838200" y="401221"/>
            <a:ext cx="10515600" cy="1348065"/>
          </a:xfrm>
        </p:spPr>
        <p:txBody>
          <a:bodyPr>
            <a:normAutofit/>
          </a:bodyPr>
          <a:lstStyle/>
          <a:p>
            <a:r>
              <a:rPr lang="en-US" sz="5400" dirty="0">
                <a:solidFill>
                  <a:srgbClr val="FFFFFF"/>
                </a:solidFill>
              </a:rPr>
              <a:t>OVERVIEW</a:t>
            </a:r>
          </a:p>
        </p:txBody>
      </p:sp>
      <p:sp>
        <p:nvSpPr>
          <p:cNvPr id="3" name="Content Placeholder 2">
            <a:extLst>
              <a:ext uri="{FF2B5EF4-FFF2-40B4-BE49-F238E27FC236}">
                <a16:creationId xmlns:a16="http://schemas.microsoft.com/office/drawing/2014/main" id="{8FB22C47-F10C-1EA8-966C-482931B91710}"/>
              </a:ext>
            </a:extLst>
          </p:cNvPr>
          <p:cNvSpPr>
            <a:spLocks noGrp="1"/>
          </p:cNvSpPr>
          <p:nvPr>
            <p:ph idx="1"/>
          </p:nvPr>
        </p:nvSpPr>
        <p:spPr>
          <a:xfrm>
            <a:off x="838200" y="2586789"/>
            <a:ext cx="10515600" cy="3590174"/>
          </a:xfrm>
        </p:spPr>
        <p:txBody>
          <a:bodyPr>
            <a:normAutofit/>
          </a:bodyPr>
          <a:lstStyle/>
          <a:p>
            <a:r>
              <a:rPr lang="en-US" sz="2200"/>
              <a:t>Introduction</a:t>
            </a:r>
          </a:p>
          <a:p>
            <a:pPr marL="0" indent="0">
              <a:buNone/>
            </a:pPr>
            <a:endParaRPr lang="en-US" sz="2200"/>
          </a:p>
          <a:p>
            <a:r>
              <a:rPr lang="en-US" sz="2200"/>
              <a:t>What is  SWOT analysis and why it is important to personal and </a:t>
            </a:r>
          </a:p>
          <a:p>
            <a:pPr marL="0" indent="0">
              <a:buNone/>
            </a:pPr>
            <a:r>
              <a:rPr lang="en-US" sz="2200"/>
              <a:t>     professional development?</a:t>
            </a:r>
          </a:p>
          <a:p>
            <a:endParaRPr lang="en-US" sz="2200"/>
          </a:p>
          <a:p>
            <a:r>
              <a:rPr lang="en-US" sz="2200"/>
              <a:t>Conclusion</a:t>
            </a:r>
          </a:p>
          <a:p>
            <a:endParaRPr lang="en-US" sz="2200"/>
          </a:p>
          <a:p>
            <a:r>
              <a:rPr lang="en-US" sz="2200"/>
              <a:t>References</a:t>
            </a:r>
          </a:p>
          <a:p>
            <a:endParaRPr lang="en-US" sz="2200"/>
          </a:p>
          <a:p>
            <a:pPr marL="0" indent="0">
              <a:buNone/>
            </a:pPr>
            <a:endParaRPr lang="en-US" sz="2200"/>
          </a:p>
          <a:p>
            <a:endParaRPr lang="en-US" sz="2200"/>
          </a:p>
        </p:txBody>
      </p:sp>
    </p:spTree>
    <p:extLst>
      <p:ext uri="{BB962C8B-B14F-4D97-AF65-F5344CB8AC3E}">
        <p14:creationId xmlns:p14="http://schemas.microsoft.com/office/powerpoint/2010/main" val="3164469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23C64B-0648-F9D3-F463-4511F850BF03}"/>
              </a:ext>
            </a:extLst>
          </p:cNvPr>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3400" b="1" kern="1200">
                <a:solidFill>
                  <a:srgbClr val="FFFFFF"/>
                </a:solidFill>
                <a:latin typeface="+mj-lt"/>
                <a:ea typeface="+mj-ea"/>
                <a:cs typeface="+mj-cs"/>
              </a:rPr>
              <a:t>INTRODUCTION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C0D97C94-34E2-5025-AF9C-77BD6B7856A1}"/>
              </a:ext>
            </a:extLst>
          </p:cNvPr>
          <p:cNvSpPr>
            <a:spLocks noGrp="1"/>
          </p:cNvSpPr>
          <p:nvPr>
            <p:ph type="subTitle" idx="1"/>
          </p:nvPr>
        </p:nvSpPr>
        <p:spPr>
          <a:xfrm>
            <a:off x="5370153" y="1526033"/>
            <a:ext cx="5536397" cy="3935281"/>
          </a:xfrm>
        </p:spPr>
        <p:txBody>
          <a:bodyPr vert="horz" lIns="91440" tIns="45720" rIns="91440" bIns="45720" rtlCol="0">
            <a:normAutofit/>
          </a:bodyPr>
          <a:lstStyle/>
          <a:p>
            <a:pPr marL="342900" indent="-228600" algn="l">
              <a:buFont typeface="Arial" panose="020B0604020202020204" pitchFamily="34" charset="0"/>
              <a:buChar char="•"/>
            </a:pPr>
            <a:r>
              <a:rPr lang="en-US" dirty="0"/>
              <a:t>I am a mother of 16 years old and a wife </a:t>
            </a:r>
          </a:p>
          <a:p>
            <a:pPr marL="342900" indent="-228600" algn="l">
              <a:buFont typeface="Arial" panose="020B0604020202020204" pitchFamily="34" charset="0"/>
              <a:buChar char="•"/>
            </a:pPr>
            <a:r>
              <a:rPr lang="en-US" dirty="0"/>
              <a:t>working for a different people as a weekly cleaner.</a:t>
            </a:r>
          </a:p>
          <a:p>
            <a:pPr marL="342900" indent="-228600" algn="l">
              <a:buFont typeface="Arial" panose="020B0604020202020204" pitchFamily="34" charset="0"/>
              <a:buChar char="•"/>
            </a:pPr>
            <a:r>
              <a:rPr lang="en-US" dirty="0"/>
              <a:t> I choose this course because I feel I can give empathy/care for the people that needs my help. </a:t>
            </a:r>
          </a:p>
          <a:p>
            <a:pPr marL="342900" indent="-228600" algn="l">
              <a:buFont typeface="Arial" panose="020B0604020202020204" pitchFamily="34" charset="0"/>
              <a:buChar char="•"/>
            </a:pPr>
            <a:r>
              <a:rPr lang="en-US" dirty="0"/>
              <a:t>My plan is to work as healthcare support worker in NHS, or nursery assistant</a:t>
            </a:r>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3991783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105">
            <a:extLst>
              <a:ext uri="{FF2B5EF4-FFF2-40B4-BE49-F238E27FC236}">
                <a16:creationId xmlns:a16="http://schemas.microsoft.com/office/drawing/2014/main" id="{C7CCC60B-4D42-4FE4-BCB2-A713F52D0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C5926-737F-8168-7F49-663C5E58EAAE}"/>
              </a:ext>
            </a:extLst>
          </p:cNvPr>
          <p:cNvSpPr>
            <a:spLocks noGrp="1"/>
          </p:cNvSpPr>
          <p:nvPr>
            <p:ph type="title"/>
          </p:nvPr>
        </p:nvSpPr>
        <p:spPr>
          <a:xfrm>
            <a:off x="6985647" y="557188"/>
            <a:ext cx="4368151" cy="5569291"/>
          </a:xfrm>
        </p:spPr>
        <p:txBody>
          <a:bodyPr>
            <a:normAutofit/>
          </a:bodyPr>
          <a:lstStyle/>
          <a:p>
            <a:r>
              <a:rPr lang="en-US" sz="5200"/>
              <a:t>S- trength</a:t>
            </a:r>
            <a:br>
              <a:rPr lang="en-US" sz="5200"/>
            </a:br>
            <a:r>
              <a:rPr lang="en-US" sz="5200"/>
              <a:t>W- eaknesses</a:t>
            </a:r>
            <a:br>
              <a:rPr lang="en-US" sz="5200"/>
            </a:br>
            <a:r>
              <a:rPr lang="en-US" sz="5200"/>
              <a:t>O- pportunities </a:t>
            </a:r>
            <a:br>
              <a:rPr lang="en-US" sz="5200"/>
            </a:br>
            <a:r>
              <a:rPr lang="en-US" sz="5200"/>
              <a:t>T- hreats</a:t>
            </a:r>
          </a:p>
        </p:txBody>
      </p:sp>
      <p:graphicFrame>
        <p:nvGraphicFramePr>
          <p:cNvPr id="101" name="Content Placeholder 2">
            <a:extLst>
              <a:ext uri="{FF2B5EF4-FFF2-40B4-BE49-F238E27FC236}">
                <a16:creationId xmlns:a16="http://schemas.microsoft.com/office/drawing/2014/main" id="{98180806-7A44-D2F9-F6C1-A9F0CB2A7DB1}"/>
              </a:ext>
            </a:extLst>
          </p:cNvPr>
          <p:cNvGraphicFramePr>
            <a:graphicFrameLocks noGrp="1"/>
          </p:cNvGraphicFramePr>
          <p:nvPr>
            <p:ph idx="1"/>
            <p:extLst>
              <p:ext uri="{D42A27DB-BD31-4B8C-83A1-F6EECF244321}">
                <p14:modId xmlns:p14="http://schemas.microsoft.com/office/powerpoint/2010/main" val="2130698687"/>
              </p:ext>
            </p:extLst>
          </p:nvPr>
        </p:nvGraphicFramePr>
        <p:xfrm>
          <a:off x="838200"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567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9E9CB6C-2E24-409B-9ACB-44F880E17ABE}"/>
              </a:ext>
            </a:extLst>
          </p:cNvPr>
          <p:cNvSpPr/>
          <p:nvPr/>
        </p:nvSpPr>
        <p:spPr>
          <a:xfrm>
            <a:off x="6096000" y="531341"/>
            <a:ext cx="4621428" cy="1940010"/>
          </a:xfrm>
          <a:prstGeom prst="rect">
            <a:avLst/>
          </a:prstGeom>
          <a:solidFill>
            <a:schemeClr val="accent5">
              <a:lumMod val="20000"/>
              <a:lumOff val="80000"/>
            </a:schemeClr>
          </a:solidFill>
          <a:ln>
            <a:solidFill>
              <a:schemeClr val="accent5">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Weakness</a:t>
            </a:r>
          </a:p>
          <a:p>
            <a:pPr algn="ctr"/>
            <a:endParaRPr lang="en-US" dirty="0"/>
          </a:p>
          <a:p>
            <a:pPr algn="ctr"/>
            <a:r>
              <a:rPr lang="en-US" dirty="0"/>
              <a:t>1.Limited professional experience</a:t>
            </a:r>
          </a:p>
          <a:p>
            <a:pPr algn="ctr"/>
            <a:r>
              <a:rPr lang="en-US" dirty="0"/>
              <a:t>2.Possible time pressure</a:t>
            </a:r>
          </a:p>
          <a:p>
            <a:pPr algn="ctr"/>
            <a:endParaRPr lang="en-US" dirty="0"/>
          </a:p>
        </p:txBody>
      </p:sp>
      <p:sp>
        <p:nvSpPr>
          <p:cNvPr id="4" name="Rectangle 3">
            <a:extLst>
              <a:ext uri="{FF2B5EF4-FFF2-40B4-BE49-F238E27FC236}">
                <a16:creationId xmlns:a16="http://schemas.microsoft.com/office/drawing/2014/main" id="{9660544A-78D9-981D-ECA9-CB0D32C0C70D}"/>
              </a:ext>
            </a:extLst>
          </p:cNvPr>
          <p:cNvSpPr/>
          <p:nvPr/>
        </p:nvSpPr>
        <p:spPr>
          <a:xfrm>
            <a:off x="753761" y="3093308"/>
            <a:ext cx="4621428" cy="1940010"/>
          </a:xfrm>
          <a:prstGeom prst="rect">
            <a:avLst/>
          </a:prstGeom>
          <a:solidFill>
            <a:schemeClr val="accent4">
              <a:lumMod val="20000"/>
              <a:lumOff val="80000"/>
            </a:schemeClr>
          </a:solidFill>
          <a:ln>
            <a:solidFill>
              <a:schemeClr val="accent5">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Opportunities</a:t>
            </a:r>
          </a:p>
          <a:p>
            <a:pPr algn="ctr"/>
            <a:endParaRPr lang="en-US" dirty="0"/>
          </a:p>
          <a:p>
            <a:pPr algn="ctr"/>
            <a:r>
              <a:rPr lang="en-US" dirty="0"/>
              <a:t>1.Education and training</a:t>
            </a:r>
          </a:p>
          <a:p>
            <a:pPr algn="ctr"/>
            <a:r>
              <a:rPr lang="en-US" dirty="0"/>
              <a:t>2.Work placements or volunteering</a:t>
            </a:r>
          </a:p>
          <a:p>
            <a:pPr algn="ctr"/>
            <a:r>
              <a:rPr lang="en-US" dirty="0"/>
              <a:t>3.NHS pathways</a:t>
            </a:r>
          </a:p>
        </p:txBody>
      </p:sp>
      <p:sp>
        <p:nvSpPr>
          <p:cNvPr id="5" name="Rectangle 4">
            <a:extLst>
              <a:ext uri="{FF2B5EF4-FFF2-40B4-BE49-F238E27FC236}">
                <a16:creationId xmlns:a16="http://schemas.microsoft.com/office/drawing/2014/main" id="{7A7E03B9-F7A9-8FB5-828A-AA2D8E766BC3}"/>
              </a:ext>
            </a:extLst>
          </p:cNvPr>
          <p:cNvSpPr/>
          <p:nvPr/>
        </p:nvSpPr>
        <p:spPr>
          <a:xfrm>
            <a:off x="6096000" y="3093308"/>
            <a:ext cx="4621428" cy="1940010"/>
          </a:xfrm>
          <a:prstGeom prst="rect">
            <a:avLst/>
          </a:prstGeom>
          <a:solidFill>
            <a:schemeClr val="accent5">
              <a:lumMod val="20000"/>
              <a:lumOff val="80000"/>
            </a:schemeClr>
          </a:solidFill>
          <a:ln>
            <a:solidFill>
              <a:schemeClr val="accent4">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 name="Rectangle 6">
            <a:extLst>
              <a:ext uri="{FF2B5EF4-FFF2-40B4-BE49-F238E27FC236}">
                <a16:creationId xmlns:a16="http://schemas.microsoft.com/office/drawing/2014/main" id="{C9EF05CE-8D98-2BBD-B8CF-8381DBB49BAF}"/>
              </a:ext>
            </a:extLst>
          </p:cNvPr>
          <p:cNvSpPr/>
          <p:nvPr/>
        </p:nvSpPr>
        <p:spPr>
          <a:xfrm>
            <a:off x="753761" y="566351"/>
            <a:ext cx="4621428" cy="1940010"/>
          </a:xfrm>
          <a:prstGeom prst="rect">
            <a:avLst/>
          </a:prstGeom>
          <a:solidFill>
            <a:schemeClr val="accent5">
              <a:lumMod val="20000"/>
              <a:lumOff val="80000"/>
            </a:schemeClr>
          </a:solidFill>
          <a:ln>
            <a:solidFill>
              <a:schemeClr val="accent5">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Strength</a:t>
            </a:r>
          </a:p>
          <a:p>
            <a:pPr algn="ctr"/>
            <a:endParaRPr lang="en-US" dirty="0"/>
          </a:p>
          <a:p>
            <a:pPr algn="ctr"/>
            <a:r>
              <a:rPr lang="en-US" dirty="0"/>
              <a:t>1.Strong work ethic</a:t>
            </a:r>
          </a:p>
          <a:p>
            <a:pPr algn="ctr"/>
            <a:r>
              <a:rPr lang="en-US" dirty="0"/>
              <a:t>2. Time management and reliability</a:t>
            </a:r>
          </a:p>
          <a:p>
            <a:pPr algn="ctr"/>
            <a:r>
              <a:rPr lang="en-US" dirty="0"/>
              <a:t>3.Adaptability</a:t>
            </a:r>
          </a:p>
        </p:txBody>
      </p:sp>
      <p:sp>
        <p:nvSpPr>
          <p:cNvPr id="8" name="Rectangle 7">
            <a:extLst>
              <a:ext uri="{FF2B5EF4-FFF2-40B4-BE49-F238E27FC236}">
                <a16:creationId xmlns:a16="http://schemas.microsoft.com/office/drawing/2014/main" id="{117E4DFC-6091-58A7-E14A-60346BECF160}"/>
              </a:ext>
            </a:extLst>
          </p:cNvPr>
          <p:cNvSpPr/>
          <p:nvPr/>
        </p:nvSpPr>
        <p:spPr>
          <a:xfrm>
            <a:off x="6096000" y="3093308"/>
            <a:ext cx="4621428" cy="1940010"/>
          </a:xfrm>
          <a:prstGeom prst="rect">
            <a:avLst/>
          </a:prstGeom>
          <a:solidFill>
            <a:schemeClr val="accent4">
              <a:lumMod val="20000"/>
              <a:lumOff val="80000"/>
            </a:schemeClr>
          </a:solidFill>
          <a:ln>
            <a:solidFill>
              <a:schemeClr val="accent5">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Threats</a:t>
            </a:r>
          </a:p>
          <a:p>
            <a:pPr algn="ctr"/>
            <a:endParaRPr lang="en-US" dirty="0"/>
          </a:p>
          <a:p>
            <a:pPr algn="ctr"/>
            <a:r>
              <a:rPr lang="en-US" dirty="0"/>
              <a:t>1.Competition</a:t>
            </a:r>
          </a:p>
          <a:p>
            <a:pPr algn="ctr"/>
            <a:r>
              <a:rPr lang="en-US" dirty="0"/>
              <a:t>2.Burnout risk</a:t>
            </a:r>
          </a:p>
          <a:p>
            <a:pPr algn="ctr"/>
            <a:r>
              <a:rPr lang="en-US" dirty="0"/>
              <a:t>3.Qualifications requirements</a:t>
            </a:r>
          </a:p>
        </p:txBody>
      </p:sp>
    </p:spTree>
    <p:extLst>
      <p:ext uri="{BB962C8B-B14F-4D97-AF65-F5344CB8AC3E}">
        <p14:creationId xmlns:p14="http://schemas.microsoft.com/office/powerpoint/2010/main" val="3258320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C2EC0-BF64-F2EB-89B2-EE383844A9F4}"/>
              </a:ext>
            </a:extLst>
          </p:cNvPr>
          <p:cNvSpPr>
            <a:spLocks noGrp="1"/>
          </p:cNvSpPr>
          <p:nvPr>
            <p:ph type="title"/>
          </p:nvPr>
        </p:nvSpPr>
        <p:spPr>
          <a:xfrm>
            <a:off x="659234" y="957447"/>
            <a:ext cx="3383280" cy="4943105"/>
          </a:xfrm>
        </p:spPr>
        <p:txBody>
          <a:bodyPr anchor="ctr">
            <a:normAutofit/>
          </a:bodyPr>
          <a:lstStyle/>
          <a:p>
            <a:r>
              <a:rPr lang="en-US" sz="4000" dirty="0"/>
              <a:t>Using my strength to overcome my weakness and </a:t>
            </a:r>
            <a:r>
              <a:rPr lang="en-US" sz="4000" dirty="0" err="1"/>
              <a:t>minimise</a:t>
            </a:r>
            <a:r>
              <a:rPr lang="en-US" sz="4000" dirty="0"/>
              <a:t> threats.</a:t>
            </a:r>
          </a:p>
        </p:txBody>
      </p:sp>
      <p:sp>
        <p:nvSpPr>
          <p:cNvPr id="35" name="Rectangle 34">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4" name="Content Placeholder 2">
            <a:extLst>
              <a:ext uri="{FF2B5EF4-FFF2-40B4-BE49-F238E27FC236}">
                <a16:creationId xmlns:a16="http://schemas.microsoft.com/office/drawing/2014/main" id="{8786A47C-ABA9-B521-5857-C7193B73EC2A}"/>
              </a:ext>
            </a:extLst>
          </p:cNvPr>
          <p:cNvGraphicFramePr>
            <a:graphicFrameLocks noGrp="1"/>
          </p:cNvGraphicFramePr>
          <p:nvPr>
            <p:ph idx="1"/>
            <p:extLst>
              <p:ext uri="{D42A27DB-BD31-4B8C-83A1-F6EECF244321}">
                <p14:modId xmlns:p14="http://schemas.microsoft.com/office/powerpoint/2010/main" val="3882007205"/>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2375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46E05-6246-00D1-C963-AE370F197503}"/>
              </a:ext>
            </a:extLst>
          </p:cNvPr>
          <p:cNvSpPr>
            <a:spLocks noGrp="1"/>
          </p:cNvSpPr>
          <p:nvPr>
            <p:ph type="title"/>
          </p:nvPr>
        </p:nvSpPr>
        <p:spPr>
          <a:xfrm>
            <a:off x="1171074" y="1396686"/>
            <a:ext cx="3240506" cy="4064628"/>
          </a:xfrm>
        </p:spPr>
        <p:txBody>
          <a:bodyPr>
            <a:normAutofit/>
          </a:bodyPr>
          <a:lstStyle/>
          <a:p>
            <a:r>
              <a:rPr lang="en-US">
                <a:solidFill>
                  <a:srgbClr val="FFFFFF"/>
                </a:solidFill>
              </a:rPr>
              <a:t>Available opportunities and how can I utilise with my strength</a:t>
            </a: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8E62A66-EB72-2878-3212-54B4C77E5181}"/>
              </a:ext>
            </a:extLst>
          </p:cNvPr>
          <p:cNvSpPr>
            <a:spLocks noGrp="1"/>
          </p:cNvSpPr>
          <p:nvPr>
            <p:ph idx="1"/>
          </p:nvPr>
        </p:nvSpPr>
        <p:spPr>
          <a:xfrm>
            <a:off x="5370153" y="1526033"/>
            <a:ext cx="5536397" cy="3935281"/>
          </a:xfrm>
        </p:spPr>
        <p:txBody>
          <a:bodyPr>
            <a:normAutofit/>
          </a:bodyPr>
          <a:lstStyle/>
          <a:p>
            <a:r>
              <a:rPr lang="en-US" dirty="0"/>
              <a:t>Work placements or volunteering – many H&amp; SC courses offer placements in nurseries, care homes, or community center and volunteering (even for a few hours a week) </a:t>
            </a:r>
          </a:p>
          <a:p>
            <a:pPr>
              <a:buFont typeface="Wingdings" pitchFamily="2" charset="2"/>
              <a:buChar char="Ø"/>
            </a:pPr>
            <a:r>
              <a:rPr lang="en-US" dirty="0"/>
              <a:t> Reliable</a:t>
            </a:r>
          </a:p>
          <a:p>
            <a:pPr>
              <a:buFont typeface="Wingdings" pitchFamily="2" charset="2"/>
              <a:buChar char="Ø"/>
            </a:pPr>
            <a:endParaRPr lang="en-US" dirty="0"/>
          </a:p>
          <a:p>
            <a:pPr>
              <a:buFont typeface="Wingdings" pitchFamily="2" charset="2"/>
              <a:buChar char="Ø"/>
            </a:pPr>
            <a:r>
              <a:rPr lang="en-US" dirty="0"/>
              <a:t> Adaptability</a:t>
            </a:r>
          </a:p>
          <a:p>
            <a:pPr>
              <a:buFont typeface="Wingdings" pitchFamily="2" charset="2"/>
              <a:buChar char="Ø"/>
            </a:pPr>
            <a:endParaRPr lang="en-US" dirty="0"/>
          </a:p>
          <a:p>
            <a:endParaRPr lang="en-US" dirty="0"/>
          </a:p>
        </p:txBody>
      </p:sp>
    </p:spTree>
    <p:extLst>
      <p:ext uri="{BB962C8B-B14F-4D97-AF65-F5344CB8AC3E}">
        <p14:creationId xmlns:p14="http://schemas.microsoft.com/office/powerpoint/2010/main" val="2122646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76EA0-3B0A-071D-4A16-C096E5E59EAA}"/>
              </a:ext>
            </a:extLst>
          </p:cNvPr>
          <p:cNvSpPr>
            <a:spLocks noGrp="1"/>
          </p:cNvSpPr>
          <p:nvPr>
            <p:ph type="title"/>
          </p:nvPr>
        </p:nvSpPr>
        <p:spPr>
          <a:xfrm>
            <a:off x="647132" y="1295231"/>
            <a:ext cx="5895178" cy="3807446"/>
          </a:xfrm>
        </p:spPr>
        <p:txBody>
          <a:bodyPr vert="horz" lIns="91440" tIns="45720" rIns="91440" bIns="45720" rtlCol="0" anchor="b">
            <a:normAutofit/>
          </a:bodyPr>
          <a:lstStyle/>
          <a:p>
            <a:br>
              <a:rPr lang="en-US" sz="2600" kern="1200" dirty="0">
                <a:solidFill>
                  <a:schemeClr val="tx1"/>
                </a:solidFill>
                <a:latin typeface="+mj-lt"/>
                <a:ea typeface="+mj-ea"/>
                <a:cs typeface="+mj-cs"/>
              </a:rPr>
            </a:br>
            <a:br>
              <a:rPr lang="en-US" sz="2600" kern="1200" dirty="0">
                <a:solidFill>
                  <a:schemeClr val="tx1"/>
                </a:solidFill>
                <a:latin typeface="+mj-lt"/>
                <a:ea typeface="+mj-ea"/>
                <a:cs typeface="+mj-cs"/>
              </a:rPr>
            </a:br>
            <a:r>
              <a:rPr lang="en-US" sz="2600" kern="1200">
                <a:latin typeface="+mj-lt"/>
                <a:ea typeface="+mj-ea"/>
                <a:cs typeface="+mj-cs"/>
              </a:rPr>
              <a:t>Strength- compassion, dedication</a:t>
            </a:r>
            <a:r>
              <a:rPr lang="en-US" sz="2600"/>
              <a:t>,</a:t>
            </a:r>
            <a:r>
              <a:rPr lang="en-US" sz="2600" kern="1200">
                <a:latin typeface="+mj-lt"/>
                <a:ea typeface="+mj-ea"/>
                <a:cs typeface="+mj-cs"/>
              </a:rPr>
              <a:t> and </a:t>
            </a:r>
            <a:r>
              <a:rPr lang="en-US" sz="2600" kern="1200" dirty="0">
                <a:latin typeface="+mj-lt"/>
                <a:ea typeface="+mj-ea"/>
                <a:cs typeface="+mj-cs"/>
              </a:rPr>
              <a:t>genuine desire to help others will guide me overcome challenges like limited experience or competition in the job market. Every step from gaining certificate to building relations brings me closer to my goal.</a:t>
            </a:r>
          </a:p>
        </p:txBody>
      </p:sp>
      <p:sp>
        <p:nvSpPr>
          <p:cNvPr id="69" name="Freeform: Shape 59">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2"/>
          </a:solidFill>
          <a:ln w="6857" cap="flat">
            <a:noFill/>
            <a:prstDash val="solid"/>
            <a:miter/>
          </a:ln>
        </p:spPr>
        <p:txBody>
          <a:bodyPr wrap="square" rtlCol="0" anchor="ctr">
            <a:noAutofit/>
          </a:bodyPr>
          <a:lstStyle/>
          <a:p>
            <a:endParaRPr lang="en-US"/>
          </a:p>
        </p:txBody>
      </p:sp>
      <p:sp>
        <p:nvSpPr>
          <p:cNvPr id="3" name="Text Placeholder 2">
            <a:extLst>
              <a:ext uri="{FF2B5EF4-FFF2-40B4-BE49-F238E27FC236}">
                <a16:creationId xmlns:a16="http://schemas.microsoft.com/office/drawing/2014/main" id="{5D42A814-E388-A624-33C6-42EEDE693C90}"/>
              </a:ext>
            </a:extLst>
          </p:cNvPr>
          <p:cNvSpPr>
            <a:spLocks noGrp="1"/>
          </p:cNvSpPr>
          <p:nvPr>
            <p:ph type="body" idx="1"/>
          </p:nvPr>
        </p:nvSpPr>
        <p:spPr>
          <a:xfrm>
            <a:off x="8129872" y="1122363"/>
            <a:ext cx="3223928" cy="3980314"/>
          </a:xfrm>
        </p:spPr>
        <p:txBody>
          <a:bodyPr vert="horz" lIns="91440" tIns="45720" rIns="91440" bIns="45720" rtlCol="0" anchor="b">
            <a:normAutofit/>
          </a:bodyPr>
          <a:lstStyle/>
          <a:p>
            <a:r>
              <a:rPr lang="en-US" kern="1200">
                <a:solidFill>
                  <a:srgbClr val="FFFFFF"/>
                </a:solidFill>
                <a:latin typeface="+mn-lt"/>
                <a:ea typeface="+mn-ea"/>
                <a:cs typeface="+mn-cs"/>
              </a:rPr>
              <a:t>Conclusion</a:t>
            </a:r>
          </a:p>
        </p:txBody>
      </p:sp>
      <p:sp>
        <p:nvSpPr>
          <p:cNvPr id="70"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18288"/>
          </a:xfrm>
          <a:custGeom>
            <a:avLst/>
            <a:gdLst>
              <a:gd name="connsiteX0" fmla="*/ 0 w 5897880"/>
              <a:gd name="connsiteY0" fmla="*/ 0 h 18288"/>
              <a:gd name="connsiteX1" fmla="*/ 537362 w 5897880"/>
              <a:gd name="connsiteY1" fmla="*/ 0 h 18288"/>
              <a:gd name="connsiteX2" fmla="*/ 1133704 w 5897880"/>
              <a:gd name="connsiteY2" fmla="*/ 0 h 18288"/>
              <a:gd name="connsiteX3" fmla="*/ 1671066 w 5897880"/>
              <a:gd name="connsiteY3" fmla="*/ 0 h 18288"/>
              <a:gd name="connsiteX4" fmla="*/ 2385365 w 5897880"/>
              <a:gd name="connsiteY4" fmla="*/ 0 h 18288"/>
              <a:gd name="connsiteX5" fmla="*/ 3040685 w 5897880"/>
              <a:gd name="connsiteY5" fmla="*/ 0 h 18288"/>
              <a:gd name="connsiteX6" fmla="*/ 3696005 w 5897880"/>
              <a:gd name="connsiteY6" fmla="*/ 0 h 18288"/>
              <a:gd name="connsiteX7" fmla="*/ 4469282 w 5897880"/>
              <a:gd name="connsiteY7" fmla="*/ 0 h 18288"/>
              <a:gd name="connsiteX8" fmla="*/ 5183581 w 5897880"/>
              <a:gd name="connsiteY8" fmla="*/ 0 h 18288"/>
              <a:gd name="connsiteX9" fmla="*/ 5897880 w 5897880"/>
              <a:gd name="connsiteY9" fmla="*/ 0 h 18288"/>
              <a:gd name="connsiteX10" fmla="*/ 5897880 w 5897880"/>
              <a:gd name="connsiteY10" fmla="*/ 18288 h 18288"/>
              <a:gd name="connsiteX11" fmla="*/ 5419496 w 5897880"/>
              <a:gd name="connsiteY11" fmla="*/ 18288 h 18288"/>
              <a:gd name="connsiteX12" fmla="*/ 4882134 w 5897880"/>
              <a:gd name="connsiteY12" fmla="*/ 18288 h 18288"/>
              <a:gd name="connsiteX13" fmla="*/ 4167835 w 5897880"/>
              <a:gd name="connsiteY13" fmla="*/ 18288 h 18288"/>
              <a:gd name="connsiteX14" fmla="*/ 3394558 w 5897880"/>
              <a:gd name="connsiteY14" fmla="*/ 18288 h 18288"/>
              <a:gd name="connsiteX15" fmla="*/ 2798216 w 5897880"/>
              <a:gd name="connsiteY15" fmla="*/ 18288 h 18288"/>
              <a:gd name="connsiteX16" fmla="*/ 2024939 w 5897880"/>
              <a:gd name="connsiteY16" fmla="*/ 18288 h 18288"/>
              <a:gd name="connsiteX17" fmla="*/ 1487576 w 5897880"/>
              <a:gd name="connsiteY17" fmla="*/ 18288 h 18288"/>
              <a:gd name="connsiteX18" fmla="*/ 1009193 w 5897880"/>
              <a:gd name="connsiteY18" fmla="*/ 18288 h 18288"/>
              <a:gd name="connsiteX19" fmla="*/ 0 w 5897880"/>
              <a:gd name="connsiteY19" fmla="*/ 18288 h 18288"/>
              <a:gd name="connsiteX20" fmla="*/ 0 w 5897880"/>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18288"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259" y="7355"/>
                  <a:pt x="5898164" y="10249"/>
                  <a:pt x="5897880" y="18288"/>
                </a:cubicBezTo>
                <a:cubicBezTo>
                  <a:pt x="5682742" y="31268"/>
                  <a:pt x="5520014" y="14700"/>
                  <a:pt x="5419496" y="18288"/>
                </a:cubicBezTo>
                <a:cubicBezTo>
                  <a:pt x="5318978" y="21876"/>
                  <a:pt x="5012864" y="-2446"/>
                  <a:pt x="4882134" y="18288"/>
                </a:cubicBezTo>
                <a:cubicBezTo>
                  <a:pt x="4751404" y="39022"/>
                  <a:pt x="4313676" y="-3937"/>
                  <a:pt x="4167835" y="18288"/>
                </a:cubicBezTo>
                <a:cubicBezTo>
                  <a:pt x="4021994" y="40513"/>
                  <a:pt x="3715729" y="50049"/>
                  <a:pt x="3394558" y="18288"/>
                </a:cubicBezTo>
                <a:cubicBezTo>
                  <a:pt x="3073387" y="-13473"/>
                  <a:pt x="3093227" y="29828"/>
                  <a:pt x="2798216" y="18288"/>
                </a:cubicBezTo>
                <a:cubicBezTo>
                  <a:pt x="2503205" y="6748"/>
                  <a:pt x="2297615" y="22459"/>
                  <a:pt x="2024939" y="18288"/>
                </a:cubicBezTo>
                <a:cubicBezTo>
                  <a:pt x="1752263" y="14117"/>
                  <a:pt x="1629814" y="-5485"/>
                  <a:pt x="1487576" y="18288"/>
                </a:cubicBezTo>
                <a:cubicBezTo>
                  <a:pt x="1345338" y="42061"/>
                  <a:pt x="1238885" y="15810"/>
                  <a:pt x="1009193" y="18288"/>
                </a:cubicBezTo>
                <a:cubicBezTo>
                  <a:pt x="779501" y="20766"/>
                  <a:pt x="441829" y="-24679"/>
                  <a:pt x="0" y="18288"/>
                </a:cubicBezTo>
                <a:cubicBezTo>
                  <a:pt x="-384" y="12702"/>
                  <a:pt x="-513" y="4636"/>
                  <a:pt x="0" y="0"/>
                </a:cubicBezTo>
                <a:close/>
              </a:path>
              <a:path w="5897880" h="18288"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220" y="5688"/>
                  <a:pt x="5897711" y="13142"/>
                  <a:pt x="5897880" y="18288"/>
                </a:cubicBezTo>
                <a:cubicBezTo>
                  <a:pt x="5630425" y="-1425"/>
                  <a:pt x="5532865" y="12244"/>
                  <a:pt x="5242560" y="18288"/>
                </a:cubicBezTo>
                <a:cubicBezTo>
                  <a:pt x="4952255" y="24332"/>
                  <a:pt x="4783060" y="5748"/>
                  <a:pt x="4646219" y="18288"/>
                </a:cubicBezTo>
                <a:cubicBezTo>
                  <a:pt x="4509378" y="30828"/>
                  <a:pt x="4163771" y="-13995"/>
                  <a:pt x="3872941" y="18288"/>
                </a:cubicBezTo>
                <a:cubicBezTo>
                  <a:pt x="3582111" y="50571"/>
                  <a:pt x="3362704" y="-1402"/>
                  <a:pt x="3099664" y="18288"/>
                </a:cubicBezTo>
                <a:cubicBezTo>
                  <a:pt x="2836624" y="37978"/>
                  <a:pt x="2747441" y="19657"/>
                  <a:pt x="2562301" y="18288"/>
                </a:cubicBezTo>
                <a:cubicBezTo>
                  <a:pt x="2377161" y="16919"/>
                  <a:pt x="2104946" y="21735"/>
                  <a:pt x="1906981" y="18288"/>
                </a:cubicBezTo>
                <a:cubicBezTo>
                  <a:pt x="1709016" y="14841"/>
                  <a:pt x="1304654" y="-2323"/>
                  <a:pt x="1133704" y="18288"/>
                </a:cubicBezTo>
                <a:cubicBezTo>
                  <a:pt x="962754" y="38899"/>
                  <a:pt x="457048" y="2985"/>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sketch line 2">
            <a:extLst>
              <a:ext uri="{FF2B5EF4-FFF2-40B4-BE49-F238E27FC236}">
                <a16:creationId xmlns:a16="http://schemas.microsoft.com/office/drawing/2014/main" id="{8FFD9892-EDE5-4886-A313-66099DA8C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3234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EAE88-6A62-02F3-64D8-604DB395062F}"/>
              </a:ext>
            </a:extLst>
          </p:cNvPr>
          <p:cNvSpPr>
            <a:spLocks noGrp="1"/>
          </p:cNvSpPr>
          <p:nvPr>
            <p:ph type="title"/>
          </p:nvPr>
        </p:nvSpPr>
        <p:spPr>
          <a:xfrm>
            <a:off x="838200" y="557188"/>
            <a:ext cx="10515600" cy="1133499"/>
          </a:xfrm>
        </p:spPr>
        <p:txBody>
          <a:bodyPr>
            <a:normAutofit/>
          </a:bodyPr>
          <a:lstStyle/>
          <a:p>
            <a:pPr algn="ctr"/>
            <a:r>
              <a:rPr lang="en-US" sz="5200"/>
              <a:t>Reference list</a:t>
            </a:r>
          </a:p>
        </p:txBody>
      </p:sp>
      <p:graphicFrame>
        <p:nvGraphicFramePr>
          <p:cNvPr id="5" name="Content Placeholder 2">
            <a:extLst>
              <a:ext uri="{FF2B5EF4-FFF2-40B4-BE49-F238E27FC236}">
                <a16:creationId xmlns:a16="http://schemas.microsoft.com/office/drawing/2014/main" id="{451F0B87-3C8D-7B46-2178-AB0DF3F7809D}"/>
              </a:ext>
            </a:extLst>
          </p:cNvPr>
          <p:cNvGraphicFramePr>
            <a:graphicFrameLocks noGrp="1"/>
          </p:cNvGraphicFramePr>
          <p:nvPr>
            <p:ph idx="1"/>
            <p:extLst>
              <p:ext uri="{D42A27DB-BD31-4B8C-83A1-F6EECF244321}">
                <p14:modId xmlns:p14="http://schemas.microsoft.com/office/powerpoint/2010/main" val="118269917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76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659</TotalTime>
  <Words>407</Words>
  <Application>Microsoft Macintosh PowerPoint</Application>
  <PresentationFormat>Widescreen</PresentationFormat>
  <Paragraphs>52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Wingdings</vt:lpstr>
      <vt:lpstr>Office Theme</vt:lpstr>
      <vt:lpstr>Module name: Professional Career Development within Health and Social Care Module No.: LCHS 4009 (LON) Assignment No. Assignment 1 Student name: Tita Panio Catapang Student ID: 2431420 Lecturer’s name: Mr  Soban Sadiq</vt:lpstr>
      <vt:lpstr>OVERVIEW</vt:lpstr>
      <vt:lpstr>INTRODUCTION</vt:lpstr>
      <vt:lpstr>S- trength W- eaknesses O- pportunities  T- hreats</vt:lpstr>
      <vt:lpstr>PowerPoint Presentation</vt:lpstr>
      <vt:lpstr>Using my strength to overcome my weakness and minimise threats.</vt:lpstr>
      <vt:lpstr>Available opportunities and how can I utilise with my strength</vt:lpstr>
      <vt:lpstr>  Strength- compassion, dedication, and genuine desire to help others will guide me overcome challenges like limited experience or competition in the job market. Every step from gaining certificate to building relations brings me closer to my goal.</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Tita Panio Catapang (2431420)</dc:creator>
  <cp:lastModifiedBy>Tita Panio Catapang (2431420)</cp:lastModifiedBy>
  <cp:revision>1</cp:revision>
  <dcterms:created xsi:type="dcterms:W3CDTF">2025-10-12T14:57:58Z</dcterms:created>
  <dcterms:modified xsi:type="dcterms:W3CDTF">2025-11-02T12:26:21Z</dcterms:modified>
</cp:coreProperties>
</file>