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9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43"/>
    <p:restoredTop sz="94658"/>
  </p:normalViewPr>
  <p:slideViewPr>
    <p:cSldViewPr snapToGrid="0">
      <p:cViewPr>
        <p:scale>
          <a:sx n="100" d="100"/>
          <a:sy n="100" d="100"/>
        </p:scale>
        <p:origin x="136" y="6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E5BCEC5-AF89-4009-B766-CE381FCF7683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24F5A460-FB94-4E86-B4DD-D8326B382C92}">
      <dgm:prSet/>
      <dgm:spPr/>
      <dgm:t>
        <a:bodyPr/>
        <a:lstStyle/>
        <a:p>
          <a:r>
            <a:rPr lang="en-US" b="0" i="0"/>
            <a:t>Improves academic performance</a:t>
          </a:r>
          <a:endParaRPr lang="en-US"/>
        </a:p>
      </dgm:t>
    </dgm:pt>
    <dgm:pt modelId="{6A0290BD-7EC0-4818-8025-DF507F413B86}" type="parTrans" cxnId="{6B70FED4-73E8-48D7-B355-FA8EA12E4A2D}">
      <dgm:prSet/>
      <dgm:spPr/>
      <dgm:t>
        <a:bodyPr/>
        <a:lstStyle/>
        <a:p>
          <a:endParaRPr lang="en-US"/>
        </a:p>
      </dgm:t>
    </dgm:pt>
    <dgm:pt modelId="{D6016240-DFC0-42EA-95F6-C8CE0630CBB8}" type="sibTrans" cxnId="{6B70FED4-73E8-48D7-B355-FA8EA12E4A2D}">
      <dgm:prSet/>
      <dgm:spPr/>
      <dgm:t>
        <a:bodyPr/>
        <a:lstStyle/>
        <a:p>
          <a:endParaRPr lang="en-US"/>
        </a:p>
      </dgm:t>
    </dgm:pt>
    <dgm:pt modelId="{114FBB0D-B5B9-494F-878A-D1BE0C71C6F8}">
      <dgm:prSet/>
      <dgm:spPr/>
      <dgm:t>
        <a:bodyPr/>
        <a:lstStyle/>
        <a:p>
          <a:r>
            <a:rPr lang="en-US" b="0" i="0"/>
            <a:t>Helps to avoid stress</a:t>
          </a:r>
          <a:endParaRPr lang="en-US"/>
        </a:p>
      </dgm:t>
    </dgm:pt>
    <dgm:pt modelId="{237C9BEA-9D2A-4EE9-9970-F9634587D854}" type="parTrans" cxnId="{990DEDE8-E626-4E8A-BF28-6275BF8AEDDB}">
      <dgm:prSet/>
      <dgm:spPr/>
      <dgm:t>
        <a:bodyPr/>
        <a:lstStyle/>
        <a:p>
          <a:endParaRPr lang="en-US"/>
        </a:p>
      </dgm:t>
    </dgm:pt>
    <dgm:pt modelId="{F056DAD9-A197-4B43-86D5-151B5EE773E2}" type="sibTrans" cxnId="{990DEDE8-E626-4E8A-BF28-6275BF8AEDDB}">
      <dgm:prSet/>
      <dgm:spPr/>
      <dgm:t>
        <a:bodyPr/>
        <a:lstStyle/>
        <a:p>
          <a:endParaRPr lang="en-US"/>
        </a:p>
      </dgm:t>
    </dgm:pt>
    <dgm:pt modelId="{344DA8BA-7DDA-4E9E-88D3-71851EE03298}">
      <dgm:prSet/>
      <dgm:spPr/>
      <dgm:t>
        <a:bodyPr/>
        <a:lstStyle/>
        <a:p>
          <a:r>
            <a:rPr lang="en-US" b="0" i="0"/>
            <a:t>Prevents delays</a:t>
          </a:r>
          <a:endParaRPr lang="en-US"/>
        </a:p>
      </dgm:t>
    </dgm:pt>
    <dgm:pt modelId="{A2D3EDE7-6341-4820-A5D3-12BDCC750D1B}" type="parTrans" cxnId="{7098207E-1AC9-4E0E-9A5B-8CD0D95A6A8A}">
      <dgm:prSet/>
      <dgm:spPr/>
      <dgm:t>
        <a:bodyPr/>
        <a:lstStyle/>
        <a:p>
          <a:endParaRPr lang="en-US"/>
        </a:p>
      </dgm:t>
    </dgm:pt>
    <dgm:pt modelId="{BEC70499-3CDD-48FD-AEBE-C7306E5539A9}" type="sibTrans" cxnId="{7098207E-1AC9-4E0E-9A5B-8CD0D95A6A8A}">
      <dgm:prSet/>
      <dgm:spPr/>
      <dgm:t>
        <a:bodyPr/>
        <a:lstStyle/>
        <a:p>
          <a:endParaRPr lang="en-US"/>
        </a:p>
      </dgm:t>
    </dgm:pt>
    <dgm:pt modelId="{3FAD9DFC-C33D-44BC-B906-46D67DEA0D79}">
      <dgm:prSet/>
      <dgm:spPr/>
      <dgm:t>
        <a:bodyPr/>
        <a:lstStyle/>
        <a:p>
          <a:r>
            <a:rPr lang="en-US" b="0" i="0"/>
            <a:t>Teaches self discipline</a:t>
          </a:r>
          <a:endParaRPr lang="en-US"/>
        </a:p>
      </dgm:t>
    </dgm:pt>
    <dgm:pt modelId="{6C79D52C-1C1D-4984-99CA-F0E5E6035ADC}" type="parTrans" cxnId="{F55B482A-5973-445E-AA6D-BA9AEB9E8949}">
      <dgm:prSet/>
      <dgm:spPr/>
      <dgm:t>
        <a:bodyPr/>
        <a:lstStyle/>
        <a:p>
          <a:endParaRPr lang="en-US"/>
        </a:p>
      </dgm:t>
    </dgm:pt>
    <dgm:pt modelId="{6C50B69C-BE5A-4EEA-81D3-9CC365827CAE}" type="sibTrans" cxnId="{F55B482A-5973-445E-AA6D-BA9AEB9E8949}">
      <dgm:prSet/>
      <dgm:spPr/>
      <dgm:t>
        <a:bodyPr/>
        <a:lstStyle/>
        <a:p>
          <a:endParaRPr lang="en-US"/>
        </a:p>
      </dgm:t>
    </dgm:pt>
    <dgm:pt modelId="{A698C9DD-9D61-4C36-879E-656B042A1AC5}">
      <dgm:prSet/>
      <dgm:spPr/>
      <dgm:t>
        <a:bodyPr/>
        <a:lstStyle/>
        <a:p>
          <a:r>
            <a:rPr lang="en-US" b="0" i="0"/>
            <a:t>Boosts productivity</a:t>
          </a:r>
          <a:endParaRPr lang="en-US"/>
        </a:p>
      </dgm:t>
    </dgm:pt>
    <dgm:pt modelId="{84F48E27-18FF-4F4F-9A28-F0F4EA9A8D09}" type="parTrans" cxnId="{F38AEBD0-9DA1-4BDD-9F97-BD01F768A3E4}">
      <dgm:prSet/>
      <dgm:spPr/>
      <dgm:t>
        <a:bodyPr/>
        <a:lstStyle/>
        <a:p>
          <a:endParaRPr lang="en-US"/>
        </a:p>
      </dgm:t>
    </dgm:pt>
    <dgm:pt modelId="{8C43D67F-3510-4809-B612-CE761DC862CA}" type="sibTrans" cxnId="{F38AEBD0-9DA1-4BDD-9F97-BD01F768A3E4}">
      <dgm:prSet/>
      <dgm:spPr/>
      <dgm:t>
        <a:bodyPr/>
        <a:lstStyle/>
        <a:p>
          <a:endParaRPr lang="en-US"/>
        </a:p>
      </dgm:t>
    </dgm:pt>
    <dgm:pt modelId="{C809B33C-72AC-EE47-866C-4B780C66D511}" type="pres">
      <dgm:prSet presAssocID="{6E5BCEC5-AF89-4009-B766-CE381FCF7683}" presName="outerComposite" presStyleCnt="0">
        <dgm:presLayoutVars>
          <dgm:chMax val="5"/>
          <dgm:dir/>
          <dgm:resizeHandles val="exact"/>
        </dgm:presLayoutVars>
      </dgm:prSet>
      <dgm:spPr/>
    </dgm:pt>
    <dgm:pt modelId="{0BEBCF5B-D154-2343-8431-9507C87B54DE}" type="pres">
      <dgm:prSet presAssocID="{6E5BCEC5-AF89-4009-B766-CE381FCF7683}" presName="dummyMaxCanvas" presStyleCnt="0">
        <dgm:presLayoutVars/>
      </dgm:prSet>
      <dgm:spPr/>
    </dgm:pt>
    <dgm:pt modelId="{A6F5B108-6B43-4A44-8CF4-3C0E4D7B343B}" type="pres">
      <dgm:prSet presAssocID="{6E5BCEC5-AF89-4009-B766-CE381FCF7683}" presName="FiveNodes_1" presStyleLbl="node1" presStyleIdx="0" presStyleCnt="5">
        <dgm:presLayoutVars>
          <dgm:bulletEnabled val="1"/>
        </dgm:presLayoutVars>
      </dgm:prSet>
      <dgm:spPr/>
    </dgm:pt>
    <dgm:pt modelId="{0B2EC0D1-64A3-3340-B4A7-2FD727909582}" type="pres">
      <dgm:prSet presAssocID="{6E5BCEC5-AF89-4009-B766-CE381FCF7683}" presName="FiveNodes_2" presStyleLbl="node1" presStyleIdx="1" presStyleCnt="5">
        <dgm:presLayoutVars>
          <dgm:bulletEnabled val="1"/>
        </dgm:presLayoutVars>
      </dgm:prSet>
      <dgm:spPr/>
    </dgm:pt>
    <dgm:pt modelId="{69224CA6-55E2-9E45-9059-6C591711E44B}" type="pres">
      <dgm:prSet presAssocID="{6E5BCEC5-AF89-4009-B766-CE381FCF7683}" presName="FiveNodes_3" presStyleLbl="node1" presStyleIdx="2" presStyleCnt="5">
        <dgm:presLayoutVars>
          <dgm:bulletEnabled val="1"/>
        </dgm:presLayoutVars>
      </dgm:prSet>
      <dgm:spPr/>
    </dgm:pt>
    <dgm:pt modelId="{117E0F4E-EC73-0645-9081-4A6DAA58C11D}" type="pres">
      <dgm:prSet presAssocID="{6E5BCEC5-AF89-4009-B766-CE381FCF7683}" presName="FiveNodes_4" presStyleLbl="node1" presStyleIdx="3" presStyleCnt="5">
        <dgm:presLayoutVars>
          <dgm:bulletEnabled val="1"/>
        </dgm:presLayoutVars>
      </dgm:prSet>
      <dgm:spPr/>
    </dgm:pt>
    <dgm:pt modelId="{0E204D10-6783-1A42-A998-F0C3603F0DCC}" type="pres">
      <dgm:prSet presAssocID="{6E5BCEC5-AF89-4009-B766-CE381FCF7683}" presName="FiveNodes_5" presStyleLbl="node1" presStyleIdx="4" presStyleCnt="5">
        <dgm:presLayoutVars>
          <dgm:bulletEnabled val="1"/>
        </dgm:presLayoutVars>
      </dgm:prSet>
      <dgm:spPr/>
    </dgm:pt>
    <dgm:pt modelId="{55AD0632-3783-2E49-AFE7-195921066403}" type="pres">
      <dgm:prSet presAssocID="{6E5BCEC5-AF89-4009-B766-CE381FCF7683}" presName="FiveConn_1-2" presStyleLbl="fgAccFollowNode1" presStyleIdx="0" presStyleCnt="4">
        <dgm:presLayoutVars>
          <dgm:bulletEnabled val="1"/>
        </dgm:presLayoutVars>
      </dgm:prSet>
      <dgm:spPr/>
    </dgm:pt>
    <dgm:pt modelId="{2CB46EB8-3910-CA4E-B0DC-9D2D705B19B8}" type="pres">
      <dgm:prSet presAssocID="{6E5BCEC5-AF89-4009-B766-CE381FCF7683}" presName="FiveConn_2-3" presStyleLbl="fgAccFollowNode1" presStyleIdx="1" presStyleCnt="4">
        <dgm:presLayoutVars>
          <dgm:bulletEnabled val="1"/>
        </dgm:presLayoutVars>
      </dgm:prSet>
      <dgm:spPr/>
    </dgm:pt>
    <dgm:pt modelId="{C762E929-E858-754D-8A95-BFC0F7B7BE20}" type="pres">
      <dgm:prSet presAssocID="{6E5BCEC5-AF89-4009-B766-CE381FCF7683}" presName="FiveConn_3-4" presStyleLbl="fgAccFollowNode1" presStyleIdx="2" presStyleCnt="4">
        <dgm:presLayoutVars>
          <dgm:bulletEnabled val="1"/>
        </dgm:presLayoutVars>
      </dgm:prSet>
      <dgm:spPr/>
    </dgm:pt>
    <dgm:pt modelId="{F308282B-03C6-094C-94B6-C45878D25F0F}" type="pres">
      <dgm:prSet presAssocID="{6E5BCEC5-AF89-4009-B766-CE381FCF7683}" presName="FiveConn_4-5" presStyleLbl="fgAccFollowNode1" presStyleIdx="3" presStyleCnt="4">
        <dgm:presLayoutVars>
          <dgm:bulletEnabled val="1"/>
        </dgm:presLayoutVars>
      </dgm:prSet>
      <dgm:spPr/>
    </dgm:pt>
    <dgm:pt modelId="{5F0B34A6-83DC-5342-9896-FF35D6771B3F}" type="pres">
      <dgm:prSet presAssocID="{6E5BCEC5-AF89-4009-B766-CE381FCF7683}" presName="FiveNodes_1_text" presStyleLbl="node1" presStyleIdx="4" presStyleCnt="5">
        <dgm:presLayoutVars>
          <dgm:bulletEnabled val="1"/>
        </dgm:presLayoutVars>
      </dgm:prSet>
      <dgm:spPr/>
    </dgm:pt>
    <dgm:pt modelId="{7EA57493-77BB-6441-B7BC-34259242047B}" type="pres">
      <dgm:prSet presAssocID="{6E5BCEC5-AF89-4009-B766-CE381FCF7683}" presName="FiveNodes_2_text" presStyleLbl="node1" presStyleIdx="4" presStyleCnt="5">
        <dgm:presLayoutVars>
          <dgm:bulletEnabled val="1"/>
        </dgm:presLayoutVars>
      </dgm:prSet>
      <dgm:spPr/>
    </dgm:pt>
    <dgm:pt modelId="{E00C3283-FC1B-7543-97D1-E5182D6CDA5F}" type="pres">
      <dgm:prSet presAssocID="{6E5BCEC5-AF89-4009-B766-CE381FCF7683}" presName="FiveNodes_3_text" presStyleLbl="node1" presStyleIdx="4" presStyleCnt="5">
        <dgm:presLayoutVars>
          <dgm:bulletEnabled val="1"/>
        </dgm:presLayoutVars>
      </dgm:prSet>
      <dgm:spPr/>
    </dgm:pt>
    <dgm:pt modelId="{56103784-1F57-0E40-A5EA-8E1B6F91E89F}" type="pres">
      <dgm:prSet presAssocID="{6E5BCEC5-AF89-4009-B766-CE381FCF7683}" presName="FiveNodes_4_text" presStyleLbl="node1" presStyleIdx="4" presStyleCnt="5">
        <dgm:presLayoutVars>
          <dgm:bulletEnabled val="1"/>
        </dgm:presLayoutVars>
      </dgm:prSet>
      <dgm:spPr/>
    </dgm:pt>
    <dgm:pt modelId="{702BB4A2-66BC-AD44-90DD-F500F49AB42D}" type="pres">
      <dgm:prSet presAssocID="{6E5BCEC5-AF89-4009-B766-CE381FCF7683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175E3B12-CF76-F846-85B1-F8704A456C39}" type="presOf" srcId="{D6016240-DFC0-42EA-95F6-C8CE0630CBB8}" destId="{55AD0632-3783-2E49-AFE7-195921066403}" srcOrd="0" destOrd="0" presId="urn:microsoft.com/office/officeart/2005/8/layout/vProcess5"/>
    <dgm:cxn modelId="{F55B482A-5973-445E-AA6D-BA9AEB9E8949}" srcId="{6E5BCEC5-AF89-4009-B766-CE381FCF7683}" destId="{3FAD9DFC-C33D-44BC-B906-46D67DEA0D79}" srcOrd="3" destOrd="0" parTransId="{6C79D52C-1C1D-4984-99CA-F0E5E6035ADC}" sibTransId="{6C50B69C-BE5A-4EEA-81D3-9CC365827CAE}"/>
    <dgm:cxn modelId="{51EA1D3C-EA81-0846-8352-0F2137942201}" type="presOf" srcId="{344DA8BA-7DDA-4E9E-88D3-71851EE03298}" destId="{E00C3283-FC1B-7543-97D1-E5182D6CDA5F}" srcOrd="1" destOrd="0" presId="urn:microsoft.com/office/officeart/2005/8/layout/vProcess5"/>
    <dgm:cxn modelId="{DC376F48-445F-384D-8BAB-EFD37F188B57}" type="presOf" srcId="{344DA8BA-7DDA-4E9E-88D3-71851EE03298}" destId="{69224CA6-55E2-9E45-9059-6C591711E44B}" srcOrd="0" destOrd="0" presId="urn:microsoft.com/office/officeart/2005/8/layout/vProcess5"/>
    <dgm:cxn modelId="{0B485E4E-BAC1-AF4F-BDB3-382043CA4F4D}" type="presOf" srcId="{3FAD9DFC-C33D-44BC-B906-46D67DEA0D79}" destId="{56103784-1F57-0E40-A5EA-8E1B6F91E89F}" srcOrd="1" destOrd="0" presId="urn:microsoft.com/office/officeart/2005/8/layout/vProcess5"/>
    <dgm:cxn modelId="{8CCD0157-BDE3-DF4C-8869-B2A6BEB23FE2}" type="presOf" srcId="{24F5A460-FB94-4E86-B4DD-D8326B382C92}" destId="{5F0B34A6-83DC-5342-9896-FF35D6771B3F}" srcOrd="1" destOrd="0" presId="urn:microsoft.com/office/officeart/2005/8/layout/vProcess5"/>
    <dgm:cxn modelId="{9DD4F457-66A9-E046-BCED-EAF43830054A}" type="presOf" srcId="{6E5BCEC5-AF89-4009-B766-CE381FCF7683}" destId="{C809B33C-72AC-EE47-866C-4B780C66D511}" srcOrd="0" destOrd="0" presId="urn:microsoft.com/office/officeart/2005/8/layout/vProcess5"/>
    <dgm:cxn modelId="{715B7860-3732-E842-828B-7F898D6A81B5}" type="presOf" srcId="{3FAD9DFC-C33D-44BC-B906-46D67DEA0D79}" destId="{117E0F4E-EC73-0645-9081-4A6DAA58C11D}" srcOrd="0" destOrd="0" presId="urn:microsoft.com/office/officeart/2005/8/layout/vProcess5"/>
    <dgm:cxn modelId="{0F6C4873-90D4-F94F-A11B-F43654A195BF}" type="presOf" srcId="{6C50B69C-BE5A-4EEA-81D3-9CC365827CAE}" destId="{F308282B-03C6-094C-94B6-C45878D25F0F}" srcOrd="0" destOrd="0" presId="urn:microsoft.com/office/officeart/2005/8/layout/vProcess5"/>
    <dgm:cxn modelId="{1D87D577-9F21-5A49-BEAE-06BDAEAC3267}" type="presOf" srcId="{114FBB0D-B5B9-494F-878A-D1BE0C71C6F8}" destId="{7EA57493-77BB-6441-B7BC-34259242047B}" srcOrd="1" destOrd="0" presId="urn:microsoft.com/office/officeart/2005/8/layout/vProcess5"/>
    <dgm:cxn modelId="{018E0079-9989-6341-AC9B-FDF71453D828}" type="presOf" srcId="{BEC70499-3CDD-48FD-AEBE-C7306E5539A9}" destId="{C762E929-E858-754D-8A95-BFC0F7B7BE20}" srcOrd="0" destOrd="0" presId="urn:microsoft.com/office/officeart/2005/8/layout/vProcess5"/>
    <dgm:cxn modelId="{7098207E-1AC9-4E0E-9A5B-8CD0D95A6A8A}" srcId="{6E5BCEC5-AF89-4009-B766-CE381FCF7683}" destId="{344DA8BA-7DDA-4E9E-88D3-71851EE03298}" srcOrd="2" destOrd="0" parTransId="{A2D3EDE7-6341-4820-A5D3-12BDCC750D1B}" sibTransId="{BEC70499-3CDD-48FD-AEBE-C7306E5539A9}"/>
    <dgm:cxn modelId="{0C1778A3-BD1B-3A45-A67B-FEA3C2B23161}" type="presOf" srcId="{A698C9DD-9D61-4C36-879E-656B042A1AC5}" destId="{0E204D10-6783-1A42-A998-F0C3603F0DCC}" srcOrd="0" destOrd="0" presId="urn:microsoft.com/office/officeart/2005/8/layout/vProcess5"/>
    <dgm:cxn modelId="{AAB811B4-5D90-EC45-99C9-28CE24C97931}" type="presOf" srcId="{114FBB0D-B5B9-494F-878A-D1BE0C71C6F8}" destId="{0B2EC0D1-64A3-3340-B4A7-2FD727909582}" srcOrd="0" destOrd="0" presId="urn:microsoft.com/office/officeart/2005/8/layout/vProcess5"/>
    <dgm:cxn modelId="{484B97CC-A658-5E49-A6BE-33885C286A44}" type="presOf" srcId="{24F5A460-FB94-4E86-B4DD-D8326B382C92}" destId="{A6F5B108-6B43-4A44-8CF4-3C0E4D7B343B}" srcOrd="0" destOrd="0" presId="urn:microsoft.com/office/officeart/2005/8/layout/vProcess5"/>
    <dgm:cxn modelId="{49B057CD-B186-2349-A79C-6BEA4CFA87F3}" type="presOf" srcId="{A698C9DD-9D61-4C36-879E-656B042A1AC5}" destId="{702BB4A2-66BC-AD44-90DD-F500F49AB42D}" srcOrd="1" destOrd="0" presId="urn:microsoft.com/office/officeart/2005/8/layout/vProcess5"/>
    <dgm:cxn modelId="{F38AEBD0-9DA1-4BDD-9F97-BD01F768A3E4}" srcId="{6E5BCEC5-AF89-4009-B766-CE381FCF7683}" destId="{A698C9DD-9D61-4C36-879E-656B042A1AC5}" srcOrd="4" destOrd="0" parTransId="{84F48E27-18FF-4F4F-9A28-F0F4EA9A8D09}" sibTransId="{8C43D67F-3510-4809-B612-CE761DC862CA}"/>
    <dgm:cxn modelId="{6B70FED4-73E8-48D7-B355-FA8EA12E4A2D}" srcId="{6E5BCEC5-AF89-4009-B766-CE381FCF7683}" destId="{24F5A460-FB94-4E86-B4DD-D8326B382C92}" srcOrd="0" destOrd="0" parTransId="{6A0290BD-7EC0-4818-8025-DF507F413B86}" sibTransId="{D6016240-DFC0-42EA-95F6-C8CE0630CBB8}"/>
    <dgm:cxn modelId="{96D73ADC-45D2-F44A-93CC-DB5CE6DAA918}" type="presOf" srcId="{F056DAD9-A197-4B43-86D5-151B5EE773E2}" destId="{2CB46EB8-3910-CA4E-B0DC-9D2D705B19B8}" srcOrd="0" destOrd="0" presId="urn:microsoft.com/office/officeart/2005/8/layout/vProcess5"/>
    <dgm:cxn modelId="{990DEDE8-E626-4E8A-BF28-6275BF8AEDDB}" srcId="{6E5BCEC5-AF89-4009-B766-CE381FCF7683}" destId="{114FBB0D-B5B9-494F-878A-D1BE0C71C6F8}" srcOrd="1" destOrd="0" parTransId="{237C9BEA-9D2A-4EE9-9970-F9634587D854}" sibTransId="{F056DAD9-A197-4B43-86D5-151B5EE773E2}"/>
    <dgm:cxn modelId="{CD2C27D5-64C1-0E47-8B85-F2950D16E1D5}" type="presParOf" srcId="{C809B33C-72AC-EE47-866C-4B780C66D511}" destId="{0BEBCF5B-D154-2343-8431-9507C87B54DE}" srcOrd="0" destOrd="0" presId="urn:microsoft.com/office/officeart/2005/8/layout/vProcess5"/>
    <dgm:cxn modelId="{DD81FB05-5E64-2847-8305-50CD47AF8DF5}" type="presParOf" srcId="{C809B33C-72AC-EE47-866C-4B780C66D511}" destId="{A6F5B108-6B43-4A44-8CF4-3C0E4D7B343B}" srcOrd="1" destOrd="0" presId="urn:microsoft.com/office/officeart/2005/8/layout/vProcess5"/>
    <dgm:cxn modelId="{3B99F5F9-00AE-7C43-94BB-0CBACEC6C86E}" type="presParOf" srcId="{C809B33C-72AC-EE47-866C-4B780C66D511}" destId="{0B2EC0D1-64A3-3340-B4A7-2FD727909582}" srcOrd="2" destOrd="0" presId="urn:microsoft.com/office/officeart/2005/8/layout/vProcess5"/>
    <dgm:cxn modelId="{95CC613C-7470-724D-B0F4-351639FF27A4}" type="presParOf" srcId="{C809B33C-72AC-EE47-866C-4B780C66D511}" destId="{69224CA6-55E2-9E45-9059-6C591711E44B}" srcOrd="3" destOrd="0" presId="urn:microsoft.com/office/officeart/2005/8/layout/vProcess5"/>
    <dgm:cxn modelId="{BFFF4F9A-E79E-E44C-8F9E-381328F986EA}" type="presParOf" srcId="{C809B33C-72AC-EE47-866C-4B780C66D511}" destId="{117E0F4E-EC73-0645-9081-4A6DAA58C11D}" srcOrd="4" destOrd="0" presId="urn:microsoft.com/office/officeart/2005/8/layout/vProcess5"/>
    <dgm:cxn modelId="{12437B03-4E15-B24F-A15F-57B0EA85521F}" type="presParOf" srcId="{C809B33C-72AC-EE47-866C-4B780C66D511}" destId="{0E204D10-6783-1A42-A998-F0C3603F0DCC}" srcOrd="5" destOrd="0" presId="urn:microsoft.com/office/officeart/2005/8/layout/vProcess5"/>
    <dgm:cxn modelId="{94C266D7-EF28-EF4A-BA3B-ED99F04ACC03}" type="presParOf" srcId="{C809B33C-72AC-EE47-866C-4B780C66D511}" destId="{55AD0632-3783-2E49-AFE7-195921066403}" srcOrd="6" destOrd="0" presId="urn:microsoft.com/office/officeart/2005/8/layout/vProcess5"/>
    <dgm:cxn modelId="{2A82B9E4-E635-A343-8A03-05D6507591EA}" type="presParOf" srcId="{C809B33C-72AC-EE47-866C-4B780C66D511}" destId="{2CB46EB8-3910-CA4E-B0DC-9D2D705B19B8}" srcOrd="7" destOrd="0" presId="urn:microsoft.com/office/officeart/2005/8/layout/vProcess5"/>
    <dgm:cxn modelId="{D595840F-9ECA-7346-9E2C-41BC8203D18F}" type="presParOf" srcId="{C809B33C-72AC-EE47-866C-4B780C66D511}" destId="{C762E929-E858-754D-8A95-BFC0F7B7BE20}" srcOrd="8" destOrd="0" presId="urn:microsoft.com/office/officeart/2005/8/layout/vProcess5"/>
    <dgm:cxn modelId="{09E7BF44-2B1D-2D48-9529-7DA41F8A00EF}" type="presParOf" srcId="{C809B33C-72AC-EE47-866C-4B780C66D511}" destId="{F308282B-03C6-094C-94B6-C45878D25F0F}" srcOrd="9" destOrd="0" presId="urn:microsoft.com/office/officeart/2005/8/layout/vProcess5"/>
    <dgm:cxn modelId="{E1E3FE31-9079-F142-9746-8108F6D02910}" type="presParOf" srcId="{C809B33C-72AC-EE47-866C-4B780C66D511}" destId="{5F0B34A6-83DC-5342-9896-FF35D6771B3F}" srcOrd="10" destOrd="0" presId="urn:microsoft.com/office/officeart/2005/8/layout/vProcess5"/>
    <dgm:cxn modelId="{177CB830-2095-3040-B534-10B14A2702F6}" type="presParOf" srcId="{C809B33C-72AC-EE47-866C-4B780C66D511}" destId="{7EA57493-77BB-6441-B7BC-34259242047B}" srcOrd="11" destOrd="0" presId="urn:microsoft.com/office/officeart/2005/8/layout/vProcess5"/>
    <dgm:cxn modelId="{C69ED44A-91C1-F84B-A72C-FCC2D5AAF885}" type="presParOf" srcId="{C809B33C-72AC-EE47-866C-4B780C66D511}" destId="{E00C3283-FC1B-7543-97D1-E5182D6CDA5F}" srcOrd="12" destOrd="0" presId="urn:microsoft.com/office/officeart/2005/8/layout/vProcess5"/>
    <dgm:cxn modelId="{EAED80C9-5726-8947-B4FD-703A1C4CB6F4}" type="presParOf" srcId="{C809B33C-72AC-EE47-866C-4B780C66D511}" destId="{56103784-1F57-0E40-A5EA-8E1B6F91E89F}" srcOrd="13" destOrd="0" presId="urn:microsoft.com/office/officeart/2005/8/layout/vProcess5"/>
    <dgm:cxn modelId="{7B1527D9-4222-6B48-9AB9-B1F87EF23C78}" type="presParOf" srcId="{C809B33C-72AC-EE47-866C-4B780C66D511}" destId="{702BB4A2-66BC-AD44-90DD-F500F49AB42D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4BC1EFF-5F8E-4DD7-949B-E63497DDAA6A}" type="doc">
      <dgm:prSet loTypeId="urn:microsoft.com/office/officeart/2005/8/layout/matrix3" loCatId="matrix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C74935AD-94F0-411E-8440-CBA1331BDD80}">
      <dgm:prSet/>
      <dgm:spPr/>
      <dgm:t>
        <a:bodyPr/>
        <a:lstStyle/>
        <a:p>
          <a:r>
            <a:rPr lang="en-US"/>
            <a:t>ADHD </a:t>
          </a:r>
        </a:p>
      </dgm:t>
    </dgm:pt>
    <dgm:pt modelId="{DAA67AE9-DB8F-4D27-B02E-0C124C2697F1}" type="parTrans" cxnId="{F503C3FE-30B6-4BC8-A45C-87E57818FEF5}">
      <dgm:prSet/>
      <dgm:spPr/>
      <dgm:t>
        <a:bodyPr/>
        <a:lstStyle/>
        <a:p>
          <a:endParaRPr lang="en-US"/>
        </a:p>
      </dgm:t>
    </dgm:pt>
    <dgm:pt modelId="{284DD8DA-9CA6-4EE4-AF2E-2A33971E8AD4}" type="sibTrans" cxnId="{F503C3FE-30B6-4BC8-A45C-87E57818FEF5}">
      <dgm:prSet/>
      <dgm:spPr/>
      <dgm:t>
        <a:bodyPr/>
        <a:lstStyle/>
        <a:p>
          <a:endParaRPr lang="en-US"/>
        </a:p>
      </dgm:t>
    </dgm:pt>
    <dgm:pt modelId="{F6FF54FD-BBEC-40F0-B843-DA65A6A2F27E}">
      <dgm:prSet/>
      <dgm:spPr/>
      <dgm:t>
        <a:bodyPr/>
        <a:lstStyle/>
        <a:p>
          <a:r>
            <a:rPr lang="en-US"/>
            <a:t>Balancing work, family and education</a:t>
          </a:r>
        </a:p>
      </dgm:t>
    </dgm:pt>
    <dgm:pt modelId="{8FA21FC0-EE0A-4EFC-A870-2721B4B688F6}" type="parTrans" cxnId="{455BA031-12DE-4FEE-A2B7-733C745C9F98}">
      <dgm:prSet/>
      <dgm:spPr/>
      <dgm:t>
        <a:bodyPr/>
        <a:lstStyle/>
        <a:p>
          <a:endParaRPr lang="en-US"/>
        </a:p>
      </dgm:t>
    </dgm:pt>
    <dgm:pt modelId="{2B568B82-6920-4D5E-8646-6BFDAFBC6E3C}" type="sibTrans" cxnId="{455BA031-12DE-4FEE-A2B7-733C745C9F98}">
      <dgm:prSet/>
      <dgm:spPr/>
      <dgm:t>
        <a:bodyPr/>
        <a:lstStyle/>
        <a:p>
          <a:endParaRPr lang="en-US"/>
        </a:p>
      </dgm:t>
    </dgm:pt>
    <dgm:pt modelId="{F5F897D8-6313-4851-837D-77DD33E73976}">
      <dgm:prSet/>
      <dgm:spPr/>
      <dgm:t>
        <a:bodyPr/>
        <a:lstStyle/>
        <a:p>
          <a:r>
            <a:rPr lang="en-US"/>
            <a:t>Social media distractions for example Youtube, Tiktok Netflix and furthermore</a:t>
          </a:r>
        </a:p>
      </dgm:t>
    </dgm:pt>
    <dgm:pt modelId="{F7C26BDF-4DCF-4E28-9579-61A1CF51A1E2}" type="parTrans" cxnId="{76B106D5-9FA0-4DAA-AA42-F65E37A5FC00}">
      <dgm:prSet/>
      <dgm:spPr/>
      <dgm:t>
        <a:bodyPr/>
        <a:lstStyle/>
        <a:p>
          <a:endParaRPr lang="en-US"/>
        </a:p>
      </dgm:t>
    </dgm:pt>
    <dgm:pt modelId="{374BD15A-345C-44A8-A93B-F30405CDF9B6}" type="sibTrans" cxnId="{76B106D5-9FA0-4DAA-AA42-F65E37A5FC00}">
      <dgm:prSet/>
      <dgm:spPr/>
      <dgm:t>
        <a:bodyPr/>
        <a:lstStyle/>
        <a:p>
          <a:endParaRPr lang="en-US"/>
        </a:p>
      </dgm:t>
    </dgm:pt>
    <dgm:pt modelId="{F247972A-FDB0-4CD7-97CE-23F7E6B97253}">
      <dgm:prSet/>
      <dgm:spPr/>
      <dgm:t>
        <a:bodyPr/>
        <a:lstStyle/>
        <a:p>
          <a:r>
            <a:rPr lang="en-US"/>
            <a:t>Poor organization</a:t>
          </a:r>
        </a:p>
      </dgm:t>
    </dgm:pt>
    <dgm:pt modelId="{9A227BA1-F0A1-4FA0-A62C-3BA55C29AA5A}" type="parTrans" cxnId="{FBFEB26B-C4D1-4CC2-8A12-A9F078396BF7}">
      <dgm:prSet/>
      <dgm:spPr/>
      <dgm:t>
        <a:bodyPr/>
        <a:lstStyle/>
        <a:p>
          <a:endParaRPr lang="en-US"/>
        </a:p>
      </dgm:t>
    </dgm:pt>
    <dgm:pt modelId="{192645BE-B4E9-4AF3-945A-0AABC713C039}" type="sibTrans" cxnId="{FBFEB26B-C4D1-4CC2-8A12-A9F078396BF7}">
      <dgm:prSet/>
      <dgm:spPr/>
      <dgm:t>
        <a:bodyPr/>
        <a:lstStyle/>
        <a:p>
          <a:endParaRPr lang="en-US"/>
        </a:p>
      </dgm:t>
    </dgm:pt>
    <dgm:pt modelId="{5AFE6BD5-428E-F847-8244-5B94F9F6BB95}" type="pres">
      <dgm:prSet presAssocID="{94BC1EFF-5F8E-4DD7-949B-E63497DDAA6A}" presName="matrix" presStyleCnt="0">
        <dgm:presLayoutVars>
          <dgm:chMax val="1"/>
          <dgm:dir/>
          <dgm:resizeHandles val="exact"/>
        </dgm:presLayoutVars>
      </dgm:prSet>
      <dgm:spPr/>
    </dgm:pt>
    <dgm:pt modelId="{B9F43F93-CA72-9E48-8ADF-4AD8BA8CC672}" type="pres">
      <dgm:prSet presAssocID="{94BC1EFF-5F8E-4DD7-949B-E63497DDAA6A}" presName="diamond" presStyleLbl="bgShp" presStyleIdx="0" presStyleCnt="1"/>
      <dgm:spPr/>
    </dgm:pt>
    <dgm:pt modelId="{EED07FE6-0ACD-3345-9F27-9E084E6E3666}" type="pres">
      <dgm:prSet presAssocID="{94BC1EFF-5F8E-4DD7-949B-E63497DDAA6A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3E2CFDF0-3021-CD49-9CEB-38E49D8A9797}" type="pres">
      <dgm:prSet presAssocID="{94BC1EFF-5F8E-4DD7-949B-E63497DDAA6A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FDCF0BA2-8745-294E-B864-968D8433C61A}" type="pres">
      <dgm:prSet presAssocID="{94BC1EFF-5F8E-4DD7-949B-E63497DDAA6A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FDBD6EB6-8BEC-884A-A73F-29F1BD4E812F}" type="pres">
      <dgm:prSet presAssocID="{94BC1EFF-5F8E-4DD7-949B-E63497DDAA6A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1DBF8D03-8256-AD41-969C-13CAE48AADB2}" type="presOf" srcId="{F6FF54FD-BBEC-40F0-B843-DA65A6A2F27E}" destId="{3E2CFDF0-3021-CD49-9CEB-38E49D8A9797}" srcOrd="0" destOrd="0" presId="urn:microsoft.com/office/officeart/2005/8/layout/matrix3"/>
    <dgm:cxn modelId="{D444A50B-55B7-6342-A2CF-D50BFD758DBB}" type="presOf" srcId="{94BC1EFF-5F8E-4DD7-949B-E63497DDAA6A}" destId="{5AFE6BD5-428E-F847-8244-5B94F9F6BB95}" srcOrd="0" destOrd="0" presId="urn:microsoft.com/office/officeart/2005/8/layout/matrix3"/>
    <dgm:cxn modelId="{455BA031-12DE-4FEE-A2B7-733C745C9F98}" srcId="{94BC1EFF-5F8E-4DD7-949B-E63497DDAA6A}" destId="{F6FF54FD-BBEC-40F0-B843-DA65A6A2F27E}" srcOrd="1" destOrd="0" parTransId="{8FA21FC0-EE0A-4EFC-A870-2721B4B688F6}" sibTransId="{2B568B82-6920-4D5E-8646-6BFDAFBC6E3C}"/>
    <dgm:cxn modelId="{68F18E34-7F9C-E74C-BDB1-4B750C7600C0}" type="presOf" srcId="{C74935AD-94F0-411E-8440-CBA1331BDD80}" destId="{EED07FE6-0ACD-3345-9F27-9E084E6E3666}" srcOrd="0" destOrd="0" presId="urn:microsoft.com/office/officeart/2005/8/layout/matrix3"/>
    <dgm:cxn modelId="{FBFEB26B-C4D1-4CC2-8A12-A9F078396BF7}" srcId="{94BC1EFF-5F8E-4DD7-949B-E63497DDAA6A}" destId="{F247972A-FDB0-4CD7-97CE-23F7E6B97253}" srcOrd="3" destOrd="0" parTransId="{9A227BA1-F0A1-4FA0-A62C-3BA55C29AA5A}" sibTransId="{192645BE-B4E9-4AF3-945A-0AABC713C039}"/>
    <dgm:cxn modelId="{FDBEA2A5-E444-624C-ADB7-0E2896D27A95}" type="presOf" srcId="{F5F897D8-6313-4851-837D-77DD33E73976}" destId="{FDCF0BA2-8745-294E-B864-968D8433C61A}" srcOrd="0" destOrd="0" presId="urn:microsoft.com/office/officeart/2005/8/layout/matrix3"/>
    <dgm:cxn modelId="{76B106D5-9FA0-4DAA-AA42-F65E37A5FC00}" srcId="{94BC1EFF-5F8E-4DD7-949B-E63497DDAA6A}" destId="{F5F897D8-6313-4851-837D-77DD33E73976}" srcOrd="2" destOrd="0" parTransId="{F7C26BDF-4DCF-4E28-9579-61A1CF51A1E2}" sibTransId="{374BD15A-345C-44A8-A93B-F30405CDF9B6}"/>
    <dgm:cxn modelId="{4DEFDAF7-6088-BE42-A92C-B8AB4B80F619}" type="presOf" srcId="{F247972A-FDB0-4CD7-97CE-23F7E6B97253}" destId="{FDBD6EB6-8BEC-884A-A73F-29F1BD4E812F}" srcOrd="0" destOrd="0" presId="urn:microsoft.com/office/officeart/2005/8/layout/matrix3"/>
    <dgm:cxn modelId="{F503C3FE-30B6-4BC8-A45C-87E57818FEF5}" srcId="{94BC1EFF-5F8E-4DD7-949B-E63497DDAA6A}" destId="{C74935AD-94F0-411E-8440-CBA1331BDD80}" srcOrd="0" destOrd="0" parTransId="{DAA67AE9-DB8F-4D27-B02E-0C124C2697F1}" sibTransId="{284DD8DA-9CA6-4EE4-AF2E-2A33971E8AD4}"/>
    <dgm:cxn modelId="{12687A25-1E85-C548-A496-48A9B81F74E5}" type="presParOf" srcId="{5AFE6BD5-428E-F847-8244-5B94F9F6BB95}" destId="{B9F43F93-CA72-9E48-8ADF-4AD8BA8CC672}" srcOrd="0" destOrd="0" presId="urn:microsoft.com/office/officeart/2005/8/layout/matrix3"/>
    <dgm:cxn modelId="{AC7754E5-DB24-AF49-B2FA-5F34E6EC9471}" type="presParOf" srcId="{5AFE6BD5-428E-F847-8244-5B94F9F6BB95}" destId="{EED07FE6-0ACD-3345-9F27-9E084E6E3666}" srcOrd="1" destOrd="0" presId="urn:microsoft.com/office/officeart/2005/8/layout/matrix3"/>
    <dgm:cxn modelId="{331AE871-9CDA-A34D-9187-71C3A14CF311}" type="presParOf" srcId="{5AFE6BD5-428E-F847-8244-5B94F9F6BB95}" destId="{3E2CFDF0-3021-CD49-9CEB-38E49D8A9797}" srcOrd="2" destOrd="0" presId="urn:microsoft.com/office/officeart/2005/8/layout/matrix3"/>
    <dgm:cxn modelId="{BC213FBE-69CA-8847-8469-3E689AC1F053}" type="presParOf" srcId="{5AFE6BD5-428E-F847-8244-5B94F9F6BB95}" destId="{FDCF0BA2-8745-294E-B864-968D8433C61A}" srcOrd="3" destOrd="0" presId="urn:microsoft.com/office/officeart/2005/8/layout/matrix3"/>
    <dgm:cxn modelId="{FFE74FDE-0F83-A241-97A6-EAB35B4990C7}" type="presParOf" srcId="{5AFE6BD5-428E-F847-8244-5B94F9F6BB95}" destId="{FDBD6EB6-8BEC-884A-A73F-29F1BD4E812F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0EDDB13-7CC4-4660-BA2B-F33D67853F3C}" type="doc">
      <dgm:prSet loTypeId="urn:microsoft.com/office/officeart/2016/7/layout/LinearBlockProcessNumbered" loCatId="process" qsTypeId="urn:microsoft.com/office/officeart/2005/8/quickstyle/simple2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D889BD3E-1E5C-4660-86F6-C0F46D6B1B56}">
      <dgm:prSet/>
      <dgm:spPr/>
      <dgm:t>
        <a:bodyPr/>
        <a:lstStyle/>
        <a:p>
          <a:r>
            <a:rPr lang="en-US" dirty="0"/>
            <a:t>Create daily study schedules</a:t>
          </a:r>
        </a:p>
      </dgm:t>
    </dgm:pt>
    <dgm:pt modelId="{AB14A956-5FA2-4606-8655-C4CD3121E273}" type="parTrans" cxnId="{045907AC-3CAD-4AC4-93CB-7E007EEB72F1}">
      <dgm:prSet/>
      <dgm:spPr/>
      <dgm:t>
        <a:bodyPr/>
        <a:lstStyle/>
        <a:p>
          <a:endParaRPr lang="en-US"/>
        </a:p>
      </dgm:t>
    </dgm:pt>
    <dgm:pt modelId="{A0CA2777-9324-4139-BF80-A54E42E274E2}" type="sibTrans" cxnId="{045907AC-3CAD-4AC4-93CB-7E007EEB72F1}">
      <dgm:prSet phldrT="03" phldr="0"/>
      <dgm:spPr/>
      <dgm:t>
        <a:bodyPr/>
        <a:lstStyle/>
        <a:p>
          <a:r>
            <a:rPr lang="en-US"/>
            <a:t>03</a:t>
          </a:r>
        </a:p>
      </dgm:t>
    </dgm:pt>
    <dgm:pt modelId="{8B78B908-843B-4B9A-913B-F7136FF16B4F}">
      <dgm:prSet/>
      <dgm:spPr/>
      <dgm:t>
        <a:bodyPr/>
        <a:lstStyle/>
        <a:p>
          <a:r>
            <a:rPr lang="en-US" dirty="0"/>
            <a:t>Set SMART goals</a:t>
          </a:r>
        </a:p>
      </dgm:t>
    </dgm:pt>
    <dgm:pt modelId="{042DE4CF-9E62-4F3A-A5C5-9FEFE31BCF34}" type="sibTrans" cxnId="{14CFE358-74FC-4DA3-8CB5-09C0F8AFCB81}">
      <dgm:prSet phldrT="02" phldr="0"/>
      <dgm:spPr/>
      <dgm:t>
        <a:bodyPr/>
        <a:lstStyle/>
        <a:p>
          <a:r>
            <a:rPr lang="en-US"/>
            <a:t>02</a:t>
          </a:r>
        </a:p>
      </dgm:t>
    </dgm:pt>
    <dgm:pt modelId="{86B50B9A-967A-4F07-8693-78EE4F0CD946}" type="parTrans" cxnId="{14CFE358-74FC-4DA3-8CB5-09C0F8AFCB81}">
      <dgm:prSet/>
      <dgm:spPr/>
      <dgm:t>
        <a:bodyPr/>
        <a:lstStyle/>
        <a:p>
          <a:endParaRPr lang="en-US"/>
        </a:p>
      </dgm:t>
    </dgm:pt>
    <dgm:pt modelId="{13D7C3C0-8C75-475F-8C86-4C4103B793CD}">
      <dgm:prSet/>
      <dgm:spPr/>
      <dgm:t>
        <a:bodyPr/>
        <a:lstStyle/>
        <a:p>
          <a:r>
            <a:rPr lang="en-US" dirty="0"/>
            <a:t>Use Eisenhower Matrix for decision-making</a:t>
          </a:r>
        </a:p>
      </dgm:t>
    </dgm:pt>
    <dgm:pt modelId="{75D6121F-B08B-4971-AAB6-0055914244CD}" type="sibTrans" cxnId="{C7D57045-D450-4005-A1FA-B3B9901A137D}">
      <dgm:prSet phldrT="01" phldr="0"/>
      <dgm:spPr/>
      <dgm:t>
        <a:bodyPr/>
        <a:lstStyle/>
        <a:p>
          <a:r>
            <a:rPr lang="en-US"/>
            <a:t>01</a:t>
          </a:r>
        </a:p>
      </dgm:t>
    </dgm:pt>
    <dgm:pt modelId="{AD5CC291-7BA4-4D4C-92EA-4A99F095F812}" type="parTrans" cxnId="{C7D57045-D450-4005-A1FA-B3B9901A137D}">
      <dgm:prSet/>
      <dgm:spPr/>
      <dgm:t>
        <a:bodyPr/>
        <a:lstStyle/>
        <a:p>
          <a:endParaRPr lang="en-US"/>
        </a:p>
      </dgm:t>
    </dgm:pt>
    <dgm:pt modelId="{0734E9D1-C29A-EC45-9FD4-A5A954A7BED7}" type="pres">
      <dgm:prSet presAssocID="{F0EDDB13-7CC4-4660-BA2B-F33D67853F3C}" presName="Name0" presStyleCnt="0">
        <dgm:presLayoutVars>
          <dgm:animLvl val="lvl"/>
          <dgm:resizeHandles val="exact"/>
        </dgm:presLayoutVars>
      </dgm:prSet>
      <dgm:spPr/>
    </dgm:pt>
    <dgm:pt modelId="{C89039A8-1FD8-D548-B895-CA90E2AF78B9}" type="pres">
      <dgm:prSet presAssocID="{13D7C3C0-8C75-475F-8C86-4C4103B793CD}" presName="compositeNode" presStyleCnt="0">
        <dgm:presLayoutVars>
          <dgm:bulletEnabled val="1"/>
        </dgm:presLayoutVars>
      </dgm:prSet>
      <dgm:spPr/>
    </dgm:pt>
    <dgm:pt modelId="{8C3C7601-49C4-2046-A2EF-F5276997D1A7}" type="pres">
      <dgm:prSet presAssocID="{13D7C3C0-8C75-475F-8C86-4C4103B793CD}" presName="bgRect" presStyleLbl="alignNode1" presStyleIdx="0" presStyleCnt="3"/>
      <dgm:spPr/>
    </dgm:pt>
    <dgm:pt modelId="{EEC632D1-6D8D-394A-BB72-A30A402EFB33}" type="pres">
      <dgm:prSet presAssocID="{75D6121F-B08B-4971-AAB6-0055914244CD}" presName="sibTransNodeRect" presStyleLbl="alignNode1" presStyleIdx="0" presStyleCnt="3">
        <dgm:presLayoutVars>
          <dgm:chMax val="0"/>
          <dgm:bulletEnabled val="1"/>
        </dgm:presLayoutVars>
      </dgm:prSet>
      <dgm:spPr/>
    </dgm:pt>
    <dgm:pt modelId="{8BAF7253-E55D-0B40-8D75-A0E9E4A09404}" type="pres">
      <dgm:prSet presAssocID="{13D7C3C0-8C75-475F-8C86-4C4103B793CD}" presName="nodeRect" presStyleLbl="alignNode1" presStyleIdx="0" presStyleCnt="3">
        <dgm:presLayoutVars>
          <dgm:bulletEnabled val="1"/>
        </dgm:presLayoutVars>
      </dgm:prSet>
      <dgm:spPr/>
    </dgm:pt>
    <dgm:pt modelId="{DE2F34AB-1538-A34F-9411-8891C1DE3F25}" type="pres">
      <dgm:prSet presAssocID="{75D6121F-B08B-4971-AAB6-0055914244CD}" presName="sibTrans" presStyleCnt="0"/>
      <dgm:spPr/>
    </dgm:pt>
    <dgm:pt modelId="{42F65CB0-2C00-C340-88BB-DF1DCFC32E6B}" type="pres">
      <dgm:prSet presAssocID="{8B78B908-843B-4B9A-913B-F7136FF16B4F}" presName="compositeNode" presStyleCnt="0">
        <dgm:presLayoutVars>
          <dgm:bulletEnabled val="1"/>
        </dgm:presLayoutVars>
      </dgm:prSet>
      <dgm:spPr/>
    </dgm:pt>
    <dgm:pt modelId="{C82B70FB-FC8C-D144-9E03-57463431E64C}" type="pres">
      <dgm:prSet presAssocID="{8B78B908-843B-4B9A-913B-F7136FF16B4F}" presName="bgRect" presStyleLbl="alignNode1" presStyleIdx="1" presStyleCnt="3"/>
      <dgm:spPr/>
    </dgm:pt>
    <dgm:pt modelId="{33876EFA-A561-4142-AB6B-2AD442E0898F}" type="pres">
      <dgm:prSet presAssocID="{042DE4CF-9E62-4F3A-A5C5-9FEFE31BCF34}" presName="sibTransNodeRect" presStyleLbl="alignNode1" presStyleIdx="1" presStyleCnt="3">
        <dgm:presLayoutVars>
          <dgm:chMax val="0"/>
          <dgm:bulletEnabled val="1"/>
        </dgm:presLayoutVars>
      </dgm:prSet>
      <dgm:spPr/>
    </dgm:pt>
    <dgm:pt modelId="{D976ECCE-D23C-6D4D-9BA9-E45822F8BE9C}" type="pres">
      <dgm:prSet presAssocID="{8B78B908-843B-4B9A-913B-F7136FF16B4F}" presName="nodeRect" presStyleLbl="alignNode1" presStyleIdx="1" presStyleCnt="3">
        <dgm:presLayoutVars>
          <dgm:bulletEnabled val="1"/>
        </dgm:presLayoutVars>
      </dgm:prSet>
      <dgm:spPr/>
    </dgm:pt>
    <dgm:pt modelId="{AB68EB7A-5C1C-5D4F-BB0A-EA1FE82042EF}" type="pres">
      <dgm:prSet presAssocID="{042DE4CF-9E62-4F3A-A5C5-9FEFE31BCF34}" presName="sibTrans" presStyleCnt="0"/>
      <dgm:spPr/>
    </dgm:pt>
    <dgm:pt modelId="{A0E66B8C-59BA-6749-9B31-5FEE80A83043}" type="pres">
      <dgm:prSet presAssocID="{D889BD3E-1E5C-4660-86F6-C0F46D6B1B56}" presName="compositeNode" presStyleCnt="0">
        <dgm:presLayoutVars>
          <dgm:bulletEnabled val="1"/>
        </dgm:presLayoutVars>
      </dgm:prSet>
      <dgm:spPr/>
    </dgm:pt>
    <dgm:pt modelId="{F73F897B-77EE-F649-91B4-13167D922653}" type="pres">
      <dgm:prSet presAssocID="{D889BD3E-1E5C-4660-86F6-C0F46D6B1B56}" presName="bgRect" presStyleLbl="alignNode1" presStyleIdx="2" presStyleCnt="3" custLinFactNeighborX="10797" custLinFactNeighborY="-2320"/>
      <dgm:spPr/>
    </dgm:pt>
    <dgm:pt modelId="{6BE2839E-818B-0141-AFEA-BA744ACF773C}" type="pres">
      <dgm:prSet presAssocID="{A0CA2777-9324-4139-BF80-A54E42E274E2}" presName="sibTransNodeRect" presStyleLbl="alignNode1" presStyleIdx="2" presStyleCnt="3">
        <dgm:presLayoutVars>
          <dgm:chMax val="0"/>
          <dgm:bulletEnabled val="1"/>
        </dgm:presLayoutVars>
      </dgm:prSet>
      <dgm:spPr/>
    </dgm:pt>
    <dgm:pt modelId="{31814A0A-EE09-DC49-9518-4991A138BB2F}" type="pres">
      <dgm:prSet presAssocID="{D889BD3E-1E5C-4660-86F6-C0F46D6B1B56}" presName="nodeRect" presStyleLbl="alignNode1" presStyleIdx="2" presStyleCnt="3">
        <dgm:presLayoutVars>
          <dgm:bulletEnabled val="1"/>
        </dgm:presLayoutVars>
      </dgm:prSet>
      <dgm:spPr/>
    </dgm:pt>
  </dgm:ptLst>
  <dgm:cxnLst>
    <dgm:cxn modelId="{B03BD02F-A47A-0349-8B3C-35B2865D001D}" type="presOf" srcId="{D889BD3E-1E5C-4660-86F6-C0F46D6B1B56}" destId="{31814A0A-EE09-DC49-9518-4991A138BB2F}" srcOrd="1" destOrd="0" presId="urn:microsoft.com/office/officeart/2016/7/layout/LinearBlockProcessNumbered"/>
    <dgm:cxn modelId="{7037F943-6D13-F742-9705-34FA5BF13199}" type="presOf" srcId="{042DE4CF-9E62-4F3A-A5C5-9FEFE31BCF34}" destId="{33876EFA-A561-4142-AB6B-2AD442E0898F}" srcOrd="0" destOrd="0" presId="urn:microsoft.com/office/officeart/2016/7/layout/LinearBlockProcessNumbered"/>
    <dgm:cxn modelId="{C7D57045-D450-4005-A1FA-B3B9901A137D}" srcId="{F0EDDB13-7CC4-4660-BA2B-F33D67853F3C}" destId="{13D7C3C0-8C75-475F-8C86-4C4103B793CD}" srcOrd="0" destOrd="0" parTransId="{AD5CC291-7BA4-4D4C-92EA-4A99F095F812}" sibTransId="{75D6121F-B08B-4971-AAB6-0055914244CD}"/>
    <dgm:cxn modelId="{45D6AB4B-878A-5743-B740-68928B75B949}" type="presOf" srcId="{13D7C3C0-8C75-475F-8C86-4C4103B793CD}" destId="{8BAF7253-E55D-0B40-8D75-A0E9E4A09404}" srcOrd="1" destOrd="0" presId="urn:microsoft.com/office/officeart/2016/7/layout/LinearBlockProcessNumbered"/>
    <dgm:cxn modelId="{14CFE358-74FC-4DA3-8CB5-09C0F8AFCB81}" srcId="{F0EDDB13-7CC4-4660-BA2B-F33D67853F3C}" destId="{8B78B908-843B-4B9A-913B-F7136FF16B4F}" srcOrd="1" destOrd="0" parTransId="{86B50B9A-967A-4F07-8693-78EE4F0CD946}" sibTransId="{042DE4CF-9E62-4F3A-A5C5-9FEFE31BCF34}"/>
    <dgm:cxn modelId="{90EECF69-C75B-A24F-BA61-ECCBAAFDBAC5}" type="presOf" srcId="{F0EDDB13-7CC4-4660-BA2B-F33D67853F3C}" destId="{0734E9D1-C29A-EC45-9FD4-A5A954A7BED7}" srcOrd="0" destOrd="0" presId="urn:microsoft.com/office/officeart/2016/7/layout/LinearBlockProcessNumbered"/>
    <dgm:cxn modelId="{B518AF6B-DE7D-7E4B-A5A1-E05AE5EC304C}" type="presOf" srcId="{8B78B908-843B-4B9A-913B-F7136FF16B4F}" destId="{C82B70FB-FC8C-D144-9E03-57463431E64C}" srcOrd="0" destOrd="0" presId="urn:microsoft.com/office/officeart/2016/7/layout/LinearBlockProcessNumbered"/>
    <dgm:cxn modelId="{711EA27F-B021-1547-9921-A6FFA1844050}" type="presOf" srcId="{13D7C3C0-8C75-475F-8C86-4C4103B793CD}" destId="{8C3C7601-49C4-2046-A2EF-F5276997D1A7}" srcOrd="0" destOrd="0" presId="urn:microsoft.com/office/officeart/2016/7/layout/LinearBlockProcessNumbered"/>
    <dgm:cxn modelId="{1A432D88-CDE3-9C47-B6B8-5D492FF3B320}" type="presOf" srcId="{8B78B908-843B-4B9A-913B-F7136FF16B4F}" destId="{D976ECCE-D23C-6D4D-9BA9-E45822F8BE9C}" srcOrd="1" destOrd="0" presId="urn:microsoft.com/office/officeart/2016/7/layout/LinearBlockProcessNumbered"/>
    <dgm:cxn modelId="{2EDD428B-55EF-5F48-9820-8A57F08D1F3E}" type="presOf" srcId="{75D6121F-B08B-4971-AAB6-0055914244CD}" destId="{EEC632D1-6D8D-394A-BB72-A30A402EFB33}" srcOrd="0" destOrd="0" presId="urn:microsoft.com/office/officeart/2016/7/layout/LinearBlockProcessNumbered"/>
    <dgm:cxn modelId="{045907AC-3CAD-4AC4-93CB-7E007EEB72F1}" srcId="{F0EDDB13-7CC4-4660-BA2B-F33D67853F3C}" destId="{D889BD3E-1E5C-4660-86F6-C0F46D6B1B56}" srcOrd="2" destOrd="0" parTransId="{AB14A956-5FA2-4606-8655-C4CD3121E273}" sibTransId="{A0CA2777-9324-4139-BF80-A54E42E274E2}"/>
    <dgm:cxn modelId="{4F2175CE-FEA4-EA4D-A831-FEE352D37F1C}" type="presOf" srcId="{A0CA2777-9324-4139-BF80-A54E42E274E2}" destId="{6BE2839E-818B-0141-AFEA-BA744ACF773C}" srcOrd="0" destOrd="0" presId="urn:microsoft.com/office/officeart/2016/7/layout/LinearBlockProcessNumbered"/>
    <dgm:cxn modelId="{0ECC57DE-0836-A847-BEA9-9A45D6833C10}" type="presOf" srcId="{D889BD3E-1E5C-4660-86F6-C0F46D6B1B56}" destId="{F73F897B-77EE-F649-91B4-13167D922653}" srcOrd="0" destOrd="0" presId="urn:microsoft.com/office/officeart/2016/7/layout/LinearBlockProcessNumbered"/>
    <dgm:cxn modelId="{3810ACCA-224A-9B4C-83F8-723693D852C3}" type="presParOf" srcId="{0734E9D1-C29A-EC45-9FD4-A5A954A7BED7}" destId="{C89039A8-1FD8-D548-B895-CA90E2AF78B9}" srcOrd="0" destOrd="0" presId="urn:microsoft.com/office/officeart/2016/7/layout/LinearBlockProcessNumbered"/>
    <dgm:cxn modelId="{6DD0246E-4C9A-CB4D-A526-96BA4E4E6D0B}" type="presParOf" srcId="{C89039A8-1FD8-D548-B895-CA90E2AF78B9}" destId="{8C3C7601-49C4-2046-A2EF-F5276997D1A7}" srcOrd="0" destOrd="0" presId="urn:microsoft.com/office/officeart/2016/7/layout/LinearBlockProcessNumbered"/>
    <dgm:cxn modelId="{935367F3-22C9-6A47-8DA9-17448F940BDF}" type="presParOf" srcId="{C89039A8-1FD8-D548-B895-CA90E2AF78B9}" destId="{EEC632D1-6D8D-394A-BB72-A30A402EFB33}" srcOrd="1" destOrd="0" presId="urn:microsoft.com/office/officeart/2016/7/layout/LinearBlockProcessNumbered"/>
    <dgm:cxn modelId="{559F6B7D-079B-0E4E-8A67-68CD1AE86320}" type="presParOf" srcId="{C89039A8-1FD8-D548-B895-CA90E2AF78B9}" destId="{8BAF7253-E55D-0B40-8D75-A0E9E4A09404}" srcOrd="2" destOrd="0" presId="urn:microsoft.com/office/officeart/2016/7/layout/LinearBlockProcessNumbered"/>
    <dgm:cxn modelId="{6BA2D51E-E8C1-D249-AB2F-E869BE56A70C}" type="presParOf" srcId="{0734E9D1-C29A-EC45-9FD4-A5A954A7BED7}" destId="{DE2F34AB-1538-A34F-9411-8891C1DE3F25}" srcOrd="1" destOrd="0" presId="urn:microsoft.com/office/officeart/2016/7/layout/LinearBlockProcessNumbered"/>
    <dgm:cxn modelId="{8B98E3E2-1D4D-1B4D-A008-C15C3F6ADBFF}" type="presParOf" srcId="{0734E9D1-C29A-EC45-9FD4-A5A954A7BED7}" destId="{42F65CB0-2C00-C340-88BB-DF1DCFC32E6B}" srcOrd="2" destOrd="0" presId="urn:microsoft.com/office/officeart/2016/7/layout/LinearBlockProcessNumbered"/>
    <dgm:cxn modelId="{0830BEAD-7C8E-C242-B3C8-99D2C754F89C}" type="presParOf" srcId="{42F65CB0-2C00-C340-88BB-DF1DCFC32E6B}" destId="{C82B70FB-FC8C-D144-9E03-57463431E64C}" srcOrd="0" destOrd="0" presId="urn:microsoft.com/office/officeart/2016/7/layout/LinearBlockProcessNumbered"/>
    <dgm:cxn modelId="{5A6593EC-6B79-E546-84ED-78362036135D}" type="presParOf" srcId="{42F65CB0-2C00-C340-88BB-DF1DCFC32E6B}" destId="{33876EFA-A561-4142-AB6B-2AD442E0898F}" srcOrd="1" destOrd="0" presId="urn:microsoft.com/office/officeart/2016/7/layout/LinearBlockProcessNumbered"/>
    <dgm:cxn modelId="{107B0FD0-A7B1-0D45-8DFA-DE19B0D2C5DC}" type="presParOf" srcId="{42F65CB0-2C00-C340-88BB-DF1DCFC32E6B}" destId="{D976ECCE-D23C-6D4D-9BA9-E45822F8BE9C}" srcOrd="2" destOrd="0" presId="urn:microsoft.com/office/officeart/2016/7/layout/LinearBlockProcessNumbered"/>
    <dgm:cxn modelId="{14C33CE6-66BE-F440-8F7C-DAA35E9B2148}" type="presParOf" srcId="{0734E9D1-C29A-EC45-9FD4-A5A954A7BED7}" destId="{AB68EB7A-5C1C-5D4F-BB0A-EA1FE82042EF}" srcOrd="3" destOrd="0" presId="urn:microsoft.com/office/officeart/2016/7/layout/LinearBlockProcessNumbered"/>
    <dgm:cxn modelId="{43EDDD45-645C-FA41-9FC1-B957F10A39BA}" type="presParOf" srcId="{0734E9D1-C29A-EC45-9FD4-A5A954A7BED7}" destId="{A0E66B8C-59BA-6749-9B31-5FEE80A83043}" srcOrd="4" destOrd="0" presId="urn:microsoft.com/office/officeart/2016/7/layout/LinearBlockProcessNumbered"/>
    <dgm:cxn modelId="{51E74F0A-1287-4545-90AA-F5910523661F}" type="presParOf" srcId="{A0E66B8C-59BA-6749-9B31-5FEE80A83043}" destId="{F73F897B-77EE-F649-91B4-13167D922653}" srcOrd="0" destOrd="0" presId="urn:microsoft.com/office/officeart/2016/7/layout/LinearBlockProcessNumbered"/>
    <dgm:cxn modelId="{16B1B3C5-435B-1647-9FCC-CB23CD53D9AD}" type="presParOf" srcId="{A0E66B8C-59BA-6749-9B31-5FEE80A83043}" destId="{6BE2839E-818B-0141-AFEA-BA744ACF773C}" srcOrd="1" destOrd="0" presId="urn:microsoft.com/office/officeart/2016/7/layout/LinearBlockProcessNumbered"/>
    <dgm:cxn modelId="{690672F6-6AA4-8F40-A15C-812F5F1DB3E7}" type="presParOf" srcId="{A0E66B8C-59BA-6749-9B31-5FEE80A83043}" destId="{31814A0A-EE09-DC49-9518-4991A138BB2F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B75316C-FFA0-40CD-AA0E-FB0DEEA7A006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F3425A90-947A-4899-BA1D-6DE11F32D726}">
      <dgm:prSet/>
      <dgm:spPr/>
      <dgm:t>
        <a:bodyPr/>
        <a:lstStyle/>
        <a:p>
          <a:r>
            <a:rPr lang="en-US"/>
            <a:t>Calendars</a:t>
          </a:r>
        </a:p>
      </dgm:t>
    </dgm:pt>
    <dgm:pt modelId="{8F1B7BD8-64B2-4BD0-A2A8-EE592BDD18E7}" type="parTrans" cxnId="{15A2865D-89D8-4776-A81B-9429BD00C35E}">
      <dgm:prSet/>
      <dgm:spPr/>
      <dgm:t>
        <a:bodyPr/>
        <a:lstStyle/>
        <a:p>
          <a:endParaRPr lang="en-US"/>
        </a:p>
      </dgm:t>
    </dgm:pt>
    <dgm:pt modelId="{5F143A29-AE57-428B-A988-F82C9D63AC15}" type="sibTrans" cxnId="{15A2865D-89D8-4776-A81B-9429BD00C35E}">
      <dgm:prSet/>
      <dgm:spPr/>
      <dgm:t>
        <a:bodyPr/>
        <a:lstStyle/>
        <a:p>
          <a:endParaRPr lang="en-US"/>
        </a:p>
      </dgm:t>
    </dgm:pt>
    <dgm:pt modelId="{1AAB6CF7-A02D-400A-89DA-C5526B8FB0F4}">
      <dgm:prSet/>
      <dgm:spPr/>
      <dgm:t>
        <a:bodyPr/>
        <a:lstStyle/>
        <a:p>
          <a:r>
            <a:rPr lang="en-US"/>
            <a:t>To do lists</a:t>
          </a:r>
        </a:p>
      </dgm:t>
    </dgm:pt>
    <dgm:pt modelId="{CAA7BCCF-2A61-40DA-9CE5-C704A31B020E}" type="parTrans" cxnId="{D982C039-3336-4914-879C-BDDB1A812F47}">
      <dgm:prSet/>
      <dgm:spPr/>
      <dgm:t>
        <a:bodyPr/>
        <a:lstStyle/>
        <a:p>
          <a:endParaRPr lang="en-US"/>
        </a:p>
      </dgm:t>
    </dgm:pt>
    <dgm:pt modelId="{CCD68A30-7301-4415-903E-36594F0B5D07}" type="sibTrans" cxnId="{D982C039-3336-4914-879C-BDDB1A812F47}">
      <dgm:prSet/>
      <dgm:spPr/>
      <dgm:t>
        <a:bodyPr/>
        <a:lstStyle/>
        <a:p>
          <a:endParaRPr lang="en-US"/>
        </a:p>
      </dgm:t>
    </dgm:pt>
    <dgm:pt modelId="{2B860322-0BFA-4366-8223-FF89AE2D5F16}">
      <dgm:prSet/>
      <dgm:spPr/>
      <dgm:t>
        <a:bodyPr/>
        <a:lstStyle/>
        <a:p>
          <a:r>
            <a:rPr lang="en-US"/>
            <a:t>Reminders</a:t>
          </a:r>
        </a:p>
      </dgm:t>
    </dgm:pt>
    <dgm:pt modelId="{B0CC1DF0-5F57-4922-8383-759EF01BD451}" type="parTrans" cxnId="{D339919E-AFEB-40CA-ABD8-2DB80D76BF9A}">
      <dgm:prSet/>
      <dgm:spPr/>
      <dgm:t>
        <a:bodyPr/>
        <a:lstStyle/>
        <a:p>
          <a:endParaRPr lang="en-US"/>
        </a:p>
      </dgm:t>
    </dgm:pt>
    <dgm:pt modelId="{FFB2FA41-2DC7-45DB-8203-A8B03FFBCA76}" type="sibTrans" cxnId="{D339919E-AFEB-40CA-ABD8-2DB80D76BF9A}">
      <dgm:prSet/>
      <dgm:spPr/>
      <dgm:t>
        <a:bodyPr/>
        <a:lstStyle/>
        <a:p>
          <a:endParaRPr lang="en-US"/>
        </a:p>
      </dgm:t>
    </dgm:pt>
    <dgm:pt modelId="{B8F187CC-E20E-4A57-BE5F-DB9A09B2466E}">
      <dgm:prSet/>
      <dgm:spPr/>
      <dgm:t>
        <a:bodyPr/>
        <a:lstStyle/>
        <a:p>
          <a:r>
            <a:rPr lang="en-US"/>
            <a:t>Alarm clocks</a:t>
          </a:r>
        </a:p>
      </dgm:t>
    </dgm:pt>
    <dgm:pt modelId="{27628F1B-C81E-4E88-A8D7-F69518AC80F3}" type="parTrans" cxnId="{A897E2C0-7BF4-4A0B-9FF0-8D2FD23AEAB7}">
      <dgm:prSet/>
      <dgm:spPr/>
      <dgm:t>
        <a:bodyPr/>
        <a:lstStyle/>
        <a:p>
          <a:endParaRPr lang="en-US"/>
        </a:p>
      </dgm:t>
    </dgm:pt>
    <dgm:pt modelId="{41DD1587-40BA-44E5-BBBD-036E4C8BF900}" type="sibTrans" cxnId="{A897E2C0-7BF4-4A0B-9FF0-8D2FD23AEAB7}">
      <dgm:prSet/>
      <dgm:spPr/>
      <dgm:t>
        <a:bodyPr/>
        <a:lstStyle/>
        <a:p>
          <a:endParaRPr lang="en-US"/>
        </a:p>
      </dgm:t>
    </dgm:pt>
    <dgm:pt modelId="{4CC1DDCC-7916-4BD9-8624-13758EE0C8E1}" type="pres">
      <dgm:prSet presAssocID="{6B75316C-FFA0-40CD-AA0E-FB0DEEA7A006}" presName="root" presStyleCnt="0">
        <dgm:presLayoutVars>
          <dgm:dir/>
          <dgm:resizeHandles val="exact"/>
        </dgm:presLayoutVars>
      </dgm:prSet>
      <dgm:spPr/>
    </dgm:pt>
    <dgm:pt modelId="{BB963A14-098D-4F5C-B6F5-62E9FEC69DD4}" type="pres">
      <dgm:prSet presAssocID="{F3425A90-947A-4899-BA1D-6DE11F32D726}" presName="compNode" presStyleCnt="0"/>
      <dgm:spPr/>
    </dgm:pt>
    <dgm:pt modelId="{2F175A32-61A6-4565-B00F-7768B33A5B89}" type="pres">
      <dgm:prSet presAssocID="{F3425A90-947A-4899-BA1D-6DE11F32D726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ily Calendar"/>
        </a:ext>
      </dgm:extLst>
    </dgm:pt>
    <dgm:pt modelId="{607F0D21-B32F-4A6D-9E26-661EDE04AD60}" type="pres">
      <dgm:prSet presAssocID="{F3425A90-947A-4899-BA1D-6DE11F32D726}" presName="spaceRect" presStyleCnt="0"/>
      <dgm:spPr/>
    </dgm:pt>
    <dgm:pt modelId="{68AFAC16-4C90-4D6A-B6AF-FC70E1484F28}" type="pres">
      <dgm:prSet presAssocID="{F3425A90-947A-4899-BA1D-6DE11F32D726}" presName="textRect" presStyleLbl="revTx" presStyleIdx="0" presStyleCnt="4">
        <dgm:presLayoutVars>
          <dgm:chMax val="1"/>
          <dgm:chPref val="1"/>
        </dgm:presLayoutVars>
      </dgm:prSet>
      <dgm:spPr/>
    </dgm:pt>
    <dgm:pt modelId="{B505DA2A-D4E7-45C8-9B65-8AE1E542537C}" type="pres">
      <dgm:prSet presAssocID="{5F143A29-AE57-428B-A988-F82C9D63AC15}" presName="sibTrans" presStyleCnt="0"/>
      <dgm:spPr/>
    </dgm:pt>
    <dgm:pt modelId="{A56E7204-22DD-477D-B3F0-2FAC8D674BDA}" type="pres">
      <dgm:prSet presAssocID="{1AAB6CF7-A02D-400A-89DA-C5526B8FB0F4}" presName="compNode" presStyleCnt="0"/>
      <dgm:spPr/>
    </dgm:pt>
    <dgm:pt modelId="{EBD7EBB5-BAA0-440A-B21F-18BCEBACAF6F}" type="pres">
      <dgm:prSet presAssocID="{1AAB6CF7-A02D-400A-89DA-C5526B8FB0F4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13E98633-070B-4872-9B55-8EDB5DB8BCBF}" type="pres">
      <dgm:prSet presAssocID="{1AAB6CF7-A02D-400A-89DA-C5526B8FB0F4}" presName="spaceRect" presStyleCnt="0"/>
      <dgm:spPr/>
    </dgm:pt>
    <dgm:pt modelId="{599A73A4-F7E7-4B05-94F4-D2D0B285D1E2}" type="pres">
      <dgm:prSet presAssocID="{1AAB6CF7-A02D-400A-89DA-C5526B8FB0F4}" presName="textRect" presStyleLbl="revTx" presStyleIdx="1" presStyleCnt="4">
        <dgm:presLayoutVars>
          <dgm:chMax val="1"/>
          <dgm:chPref val="1"/>
        </dgm:presLayoutVars>
      </dgm:prSet>
      <dgm:spPr/>
    </dgm:pt>
    <dgm:pt modelId="{D2AF1862-DCAA-4E5A-B41A-8BC0A7A38450}" type="pres">
      <dgm:prSet presAssocID="{CCD68A30-7301-4415-903E-36594F0B5D07}" presName="sibTrans" presStyleCnt="0"/>
      <dgm:spPr/>
    </dgm:pt>
    <dgm:pt modelId="{8E3EBCBE-E8EE-4B32-84AE-0EAE39AE41E0}" type="pres">
      <dgm:prSet presAssocID="{2B860322-0BFA-4366-8223-FF89AE2D5F16}" presName="compNode" presStyleCnt="0"/>
      <dgm:spPr/>
    </dgm:pt>
    <dgm:pt modelId="{4F83049E-212F-4054-A92C-354CAE42C8FF}" type="pres">
      <dgm:prSet presAssocID="{2B860322-0BFA-4366-8223-FF89AE2D5F16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ell"/>
        </a:ext>
      </dgm:extLst>
    </dgm:pt>
    <dgm:pt modelId="{AF169618-4641-476F-B352-8CB27AF5127F}" type="pres">
      <dgm:prSet presAssocID="{2B860322-0BFA-4366-8223-FF89AE2D5F16}" presName="spaceRect" presStyleCnt="0"/>
      <dgm:spPr/>
    </dgm:pt>
    <dgm:pt modelId="{9FE93854-4D09-4F0E-A26F-51E7F6165E90}" type="pres">
      <dgm:prSet presAssocID="{2B860322-0BFA-4366-8223-FF89AE2D5F16}" presName="textRect" presStyleLbl="revTx" presStyleIdx="2" presStyleCnt="4">
        <dgm:presLayoutVars>
          <dgm:chMax val="1"/>
          <dgm:chPref val="1"/>
        </dgm:presLayoutVars>
      </dgm:prSet>
      <dgm:spPr/>
    </dgm:pt>
    <dgm:pt modelId="{AF6B39DA-8ADA-4482-8E55-EF1A36E69E15}" type="pres">
      <dgm:prSet presAssocID="{FFB2FA41-2DC7-45DB-8203-A8B03FFBCA76}" presName="sibTrans" presStyleCnt="0"/>
      <dgm:spPr/>
    </dgm:pt>
    <dgm:pt modelId="{F74AE746-5D81-4A10-B729-5BEBB421CE5D}" type="pres">
      <dgm:prSet presAssocID="{B8F187CC-E20E-4A57-BE5F-DB9A09B2466E}" presName="compNode" presStyleCnt="0"/>
      <dgm:spPr/>
    </dgm:pt>
    <dgm:pt modelId="{325B55AA-8C82-448D-85A1-6DB8764A13A3}" type="pres">
      <dgm:prSet presAssocID="{B8F187CC-E20E-4A57-BE5F-DB9A09B2466E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larm Clock"/>
        </a:ext>
      </dgm:extLst>
    </dgm:pt>
    <dgm:pt modelId="{F6DA7BD7-5C2F-4BDA-86F8-D1E469537DAB}" type="pres">
      <dgm:prSet presAssocID="{B8F187CC-E20E-4A57-BE5F-DB9A09B2466E}" presName="spaceRect" presStyleCnt="0"/>
      <dgm:spPr/>
    </dgm:pt>
    <dgm:pt modelId="{624402F3-FF05-403C-A85F-23A7E5822871}" type="pres">
      <dgm:prSet presAssocID="{B8F187CC-E20E-4A57-BE5F-DB9A09B2466E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CDC0261E-3A16-4C83-8EB6-67A8066E5C23}" type="presOf" srcId="{2B860322-0BFA-4366-8223-FF89AE2D5F16}" destId="{9FE93854-4D09-4F0E-A26F-51E7F6165E90}" srcOrd="0" destOrd="0" presId="urn:microsoft.com/office/officeart/2018/2/layout/IconLabelList"/>
    <dgm:cxn modelId="{5955C032-CAD9-464B-ACB2-B799D4AC727C}" type="presOf" srcId="{F3425A90-947A-4899-BA1D-6DE11F32D726}" destId="{68AFAC16-4C90-4D6A-B6AF-FC70E1484F28}" srcOrd="0" destOrd="0" presId="urn:microsoft.com/office/officeart/2018/2/layout/IconLabelList"/>
    <dgm:cxn modelId="{D982C039-3336-4914-879C-BDDB1A812F47}" srcId="{6B75316C-FFA0-40CD-AA0E-FB0DEEA7A006}" destId="{1AAB6CF7-A02D-400A-89DA-C5526B8FB0F4}" srcOrd="1" destOrd="0" parTransId="{CAA7BCCF-2A61-40DA-9CE5-C704A31B020E}" sibTransId="{CCD68A30-7301-4415-903E-36594F0B5D07}"/>
    <dgm:cxn modelId="{15A2865D-89D8-4776-A81B-9429BD00C35E}" srcId="{6B75316C-FFA0-40CD-AA0E-FB0DEEA7A006}" destId="{F3425A90-947A-4899-BA1D-6DE11F32D726}" srcOrd="0" destOrd="0" parTransId="{8F1B7BD8-64B2-4BD0-A2A8-EE592BDD18E7}" sibTransId="{5F143A29-AE57-428B-A988-F82C9D63AC15}"/>
    <dgm:cxn modelId="{5A96936F-1074-47E1-8777-EA906258B17C}" type="presOf" srcId="{B8F187CC-E20E-4A57-BE5F-DB9A09B2466E}" destId="{624402F3-FF05-403C-A85F-23A7E5822871}" srcOrd="0" destOrd="0" presId="urn:microsoft.com/office/officeart/2018/2/layout/IconLabelList"/>
    <dgm:cxn modelId="{D339919E-AFEB-40CA-ABD8-2DB80D76BF9A}" srcId="{6B75316C-FFA0-40CD-AA0E-FB0DEEA7A006}" destId="{2B860322-0BFA-4366-8223-FF89AE2D5F16}" srcOrd="2" destOrd="0" parTransId="{B0CC1DF0-5F57-4922-8383-759EF01BD451}" sibTransId="{FFB2FA41-2DC7-45DB-8203-A8B03FFBCA76}"/>
    <dgm:cxn modelId="{A897E2C0-7BF4-4A0B-9FF0-8D2FD23AEAB7}" srcId="{6B75316C-FFA0-40CD-AA0E-FB0DEEA7A006}" destId="{B8F187CC-E20E-4A57-BE5F-DB9A09B2466E}" srcOrd="3" destOrd="0" parTransId="{27628F1B-C81E-4E88-A8D7-F69518AC80F3}" sibTransId="{41DD1587-40BA-44E5-BBBD-036E4C8BF900}"/>
    <dgm:cxn modelId="{0C4140C8-1032-42FA-95C8-F9FF30EB5782}" type="presOf" srcId="{1AAB6CF7-A02D-400A-89DA-C5526B8FB0F4}" destId="{599A73A4-F7E7-4B05-94F4-D2D0B285D1E2}" srcOrd="0" destOrd="0" presId="urn:microsoft.com/office/officeart/2018/2/layout/IconLabelList"/>
    <dgm:cxn modelId="{EF910DCB-5BFD-47D4-B3CC-BC468765F4DA}" type="presOf" srcId="{6B75316C-FFA0-40CD-AA0E-FB0DEEA7A006}" destId="{4CC1DDCC-7916-4BD9-8624-13758EE0C8E1}" srcOrd="0" destOrd="0" presId="urn:microsoft.com/office/officeart/2018/2/layout/IconLabelList"/>
    <dgm:cxn modelId="{8981CE95-33E6-42F9-9B41-7D959B06A1F1}" type="presParOf" srcId="{4CC1DDCC-7916-4BD9-8624-13758EE0C8E1}" destId="{BB963A14-098D-4F5C-B6F5-62E9FEC69DD4}" srcOrd="0" destOrd="0" presId="urn:microsoft.com/office/officeart/2018/2/layout/IconLabelList"/>
    <dgm:cxn modelId="{3F930E8A-4722-4A8B-9E17-C6907E63D45D}" type="presParOf" srcId="{BB963A14-098D-4F5C-B6F5-62E9FEC69DD4}" destId="{2F175A32-61A6-4565-B00F-7768B33A5B89}" srcOrd="0" destOrd="0" presId="urn:microsoft.com/office/officeart/2018/2/layout/IconLabelList"/>
    <dgm:cxn modelId="{FB7B32DD-4D1C-4E60-AD5C-3EA4A09FC14B}" type="presParOf" srcId="{BB963A14-098D-4F5C-B6F5-62E9FEC69DD4}" destId="{607F0D21-B32F-4A6D-9E26-661EDE04AD60}" srcOrd="1" destOrd="0" presId="urn:microsoft.com/office/officeart/2018/2/layout/IconLabelList"/>
    <dgm:cxn modelId="{1AEE2C2A-4E0A-4CDD-BB1F-9D42D43E6C68}" type="presParOf" srcId="{BB963A14-098D-4F5C-B6F5-62E9FEC69DD4}" destId="{68AFAC16-4C90-4D6A-B6AF-FC70E1484F28}" srcOrd="2" destOrd="0" presId="urn:microsoft.com/office/officeart/2018/2/layout/IconLabelList"/>
    <dgm:cxn modelId="{70C6312C-6845-4F54-9767-90E9ADB9609F}" type="presParOf" srcId="{4CC1DDCC-7916-4BD9-8624-13758EE0C8E1}" destId="{B505DA2A-D4E7-45C8-9B65-8AE1E542537C}" srcOrd="1" destOrd="0" presId="urn:microsoft.com/office/officeart/2018/2/layout/IconLabelList"/>
    <dgm:cxn modelId="{6FC74395-083D-4EB2-B067-2355A62F7622}" type="presParOf" srcId="{4CC1DDCC-7916-4BD9-8624-13758EE0C8E1}" destId="{A56E7204-22DD-477D-B3F0-2FAC8D674BDA}" srcOrd="2" destOrd="0" presId="urn:microsoft.com/office/officeart/2018/2/layout/IconLabelList"/>
    <dgm:cxn modelId="{F60B6DF8-A074-47C9-91B8-63CC106277B3}" type="presParOf" srcId="{A56E7204-22DD-477D-B3F0-2FAC8D674BDA}" destId="{EBD7EBB5-BAA0-440A-B21F-18BCEBACAF6F}" srcOrd="0" destOrd="0" presId="urn:microsoft.com/office/officeart/2018/2/layout/IconLabelList"/>
    <dgm:cxn modelId="{BD546C14-C565-4369-ABD1-FC8AE5F9BE59}" type="presParOf" srcId="{A56E7204-22DD-477D-B3F0-2FAC8D674BDA}" destId="{13E98633-070B-4872-9B55-8EDB5DB8BCBF}" srcOrd="1" destOrd="0" presId="urn:microsoft.com/office/officeart/2018/2/layout/IconLabelList"/>
    <dgm:cxn modelId="{6CD0E3A4-2286-440A-BF00-9D4B31D26F14}" type="presParOf" srcId="{A56E7204-22DD-477D-B3F0-2FAC8D674BDA}" destId="{599A73A4-F7E7-4B05-94F4-D2D0B285D1E2}" srcOrd="2" destOrd="0" presId="urn:microsoft.com/office/officeart/2018/2/layout/IconLabelList"/>
    <dgm:cxn modelId="{614219F7-6345-47D9-AE16-93E7AB10B674}" type="presParOf" srcId="{4CC1DDCC-7916-4BD9-8624-13758EE0C8E1}" destId="{D2AF1862-DCAA-4E5A-B41A-8BC0A7A38450}" srcOrd="3" destOrd="0" presId="urn:microsoft.com/office/officeart/2018/2/layout/IconLabelList"/>
    <dgm:cxn modelId="{45B76F8C-EDB7-4DC7-87B2-8E1EDB70A006}" type="presParOf" srcId="{4CC1DDCC-7916-4BD9-8624-13758EE0C8E1}" destId="{8E3EBCBE-E8EE-4B32-84AE-0EAE39AE41E0}" srcOrd="4" destOrd="0" presId="urn:microsoft.com/office/officeart/2018/2/layout/IconLabelList"/>
    <dgm:cxn modelId="{923E4F25-864D-444D-BE8C-8C1F2E78BF82}" type="presParOf" srcId="{8E3EBCBE-E8EE-4B32-84AE-0EAE39AE41E0}" destId="{4F83049E-212F-4054-A92C-354CAE42C8FF}" srcOrd="0" destOrd="0" presId="urn:microsoft.com/office/officeart/2018/2/layout/IconLabelList"/>
    <dgm:cxn modelId="{DDD96357-105C-417B-8B40-E0AE34118E00}" type="presParOf" srcId="{8E3EBCBE-E8EE-4B32-84AE-0EAE39AE41E0}" destId="{AF169618-4641-476F-B352-8CB27AF5127F}" srcOrd="1" destOrd="0" presId="urn:microsoft.com/office/officeart/2018/2/layout/IconLabelList"/>
    <dgm:cxn modelId="{62586B6B-D3AD-4824-A68B-1A643534F1FC}" type="presParOf" srcId="{8E3EBCBE-E8EE-4B32-84AE-0EAE39AE41E0}" destId="{9FE93854-4D09-4F0E-A26F-51E7F6165E90}" srcOrd="2" destOrd="0" presId="urn:microsoft.com/office/officeart/2018/2/layout/IconLabelList"/>
    <dgm:cxn modelId="{C0E3C3A9-426D-4DD4-8358-FA4F134DAF85}" type="presParOf" srcId="{4CC1DDCC-7916-4BD9-8624-13758EE0C8E1}" destId="{AF6B39DA-8ADA-4482-8E55-EF1A36E69E15}" srcOrd="5" destOrd="0" presId="urn:microsoft.com/office/officeart/2018/2/layout/IconLabelList"/>
    <dgm:cxn modelId="{D82A448D-C271-41EE-BDA6-F1E614C35080}" type="presParOf" srcId="{4CC1DDCC-7916-4BD9-8624-13758EE0C8E1}" destId="{F74AE746-5D81-4A10-B729-5BEBB421CE5D}" srcOrd="6" destOrd="0" presId="urn:microsoft.com/office/officeart/2018/2/layout/IconLabelList"/>
    <dgm:cxn modelId="{E9FB0940-039D-46F4-ACEA-62AADCC57B0A}" type="presParOf" srcId="{F74AE746-5D81-4A10-B729-5BEBB421CE5D}" destId="{325B55AA-8C82-448D-85A1-6DB8764A13A3}" srcOrd="0" destOrd="0" presId="urn:microsoft.com/office/officeart/2018/2/layout/IconLabelList"/>
    <dgm:cxn modelId="{417591C9-B716-4E5E-A97E-C673CD783201}" type="presParOf" srcId="{F74AE746-5D81-4A10-B729-5BEBB421CE5D}" destId="{F6DA7BD7-5C2F-4BDA-86F8-D1E469537DAB}" srcOrd="1" destOrd="0" presId="urn:microsoft.com/office/officeart/2018/2/layout/IconLabelList"/>
    <dgm:cxn modelId="{9087D4F5-63CB-45B1-A4B6-9D8CE380367F}" type="presParOf" srcId="{F74AE746-5D81-4A10-B729-5BEBB421CE5D}" destId="{624402F3-FF05-403C-A85F-23A7E5822871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F5B108-6B43-4A44-8CF4-3C0E4D7B343B}">
      <dsp:nvSpPr>
        <dsp:cNvPr id="0" name=""/>
        <dsp:cNvSpPr/>
      </dsp:nvSpPr>
      <dsp:spPr>
        <a:xfrm>
          <a:off x="0" y="0"/>
          <a:ext cx="4700665" cy="98355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0" i="0" kern="1200"/>
            <a:t>Improves academic performance</a:t>
          </a:r>
          <a:endParaRPr lang="en-US" sz="2600" kern="1200"/>
        </a:p>
      </dsp:txBody>
      <dsp:txXfrm>
        <a:off x="28807" y="28807"/>
        <a:ext cx="3524263" cy="925936"/>
      </dsp:txXfrm>
    </dsp:sp>
    <dsp:sp modelId="{0B2EC0D1-64A3-3340-B4A7-2FD727909582}">
      <dsp:nvSpPr>
        <dsp:cNvPr id="0" name=""/>
        <dsp:cNvSpPr/>
      </dsp:nvSpPr>
      <dsp:spPr>
        <a:xfrm>
          <a:off x="351023" y="1120154"/>
          <a:ext cx="4700665" cy="98355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0" i="0" kern="1200"/>
            <a:t>Helps to avoid stress</a:t>
          </a:r>
          <a:endParaRPr lang="en-US" sz="2600" kern="1200"/>
        </a:p>
      </dsp:txBody>
      <dsp:txXfrm>
        <a:off x="379830" y="1148961"/>
        <a:ext cx="3652720" cy="925936"/>
      </dsp:txXfrm>
    </dsp:sp>
    <dsp:sp modelId="{69224CA6-55E2-9E45-9059-6C591711E44B}">
      <dsp:nvSpPr>
        <dsp:cNvPr id="0" name=""/>
        <dsp:cNvSpPr/>
      </dsp:nvSpPr>
      <dsp:spPr>
        <a:xfrm>
          <a:off x="702047" y="2240309"/>
          <a:ext cx="4700665" cy="98355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0" i="0" kern="1200"/>
            <a:t>Prevents delays</a:t>
          </a:r>
          <a:endParaRPr lang="en-US" sz="2600" kern="1200"/>
        </a:p>
      </dsp:txBody>
      <dsp:txXfrm>
        <a:off x="730854" y="2269116"/>
        <a:ext cx="3652720" cy="925936"/>
      </dsp:txXfrm>
    </dsp:sp>
    <dsp:sp modelId="{117E0F4E-EC73-0645-9081-4A6DAA58C11D}">
      <dsp:nvSpPr>
        <dsp:cNvPr id="0" name=""/>
        <dsp:cNvSpPr/>
      </dsp:nvSpPr>
      <dsp:spPr>
        <a:xfrm>
          <a:off x="1053071" y="3360464"/>
          <a:ext cx="4700665" cy="98355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0" i="0" kern="1200"/>
            <a:t>Teaches self discipline</a:t>
          </a:r>
          <a:endParaRPr lang="en-US" sz="2600" kern="1200"/>
        </a:p>
      </dsp:txBody>
      <dsp:txXfrm>
        <a:off x="1081878" y="3389271"/>
        <a:ext cx="3652720" cy="925936"/>
      </dsp:txXfrm>
    </dsp:sp>
    <dsp:sp modelId="{0E204D10-6783-1A42-A998-F0C3603F0DCC}">
      <dsp:nvSpPr>
        <dsp:cNvPr id="0" name=""/>
        <dsp:cNvSpPr/>
      </dsp:nvSpPr>
      <dsp:spPr>
        <a:xfrm>
          <a:off x="1404095" y="4480619"/>
          <a:ext cx="4700665" cy="983550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0" i="0" kern="1200"/>
            <a:t>Boosts productivity</a:t>
          </a:r>
          <a:endParaRPr lang="en-US" sz="2600" kern="1200"/>
        </a:p>
      </dsp:txBody>
      <dsp:txXfrm>
        <a:off x="1432902" y="4509426"/>
        <a:ext cx="3652720" cy="925936"/>
      </dsp:txXfrm>
    </dsp:sp>
    <dsp:sp modelId="{55AD0632-3783-2E49-AFE7-195921066403}">
      <dsp:nvSpPr>
        <dsp:cNvPr id="0" name=""/>
        <dsp:cNvSpPr/>
      </dsp:nvSpPr>
      <dsp:spPr>
        <a:xfrm>
          <a:off x="4061358" y="718538"/>
          <a:ext cx="639307" cy="639307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900" kern="1200"/>
        </a:p>
      </dsp:txBody>
      <dsp:txXfrm>
        <a:off x="4205202" y="718538"/>
        <a:ext cx="351619" cy="481079"/>
      </dsp:txXfrm>
    </dsp:sp>
    <dsp:sp modelId="{2CB46EB8-3910-CA4E-B0DC-9D2D705B19B8}">
      <dsp:nvSpPr>
        <dsp:cNvPr id="0" name=""/>
        <dsp:cNvSpPr/>
      </dsp:nvSpPr>
      <dsp:spPr>
        <a:xfrm>
          <a:off x="4412381" y="1838693"/>
          <a:ext cx="639307" cy="639307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900" kern="1200"/>
        </a:p>
      </dsp:txBody>
      <dsp:txXfrm>
        <a:off x="4556225" y="1838693"/>
        <a:ext cx="351619" cy="481079"/>
      </dsp:txXfrm>
    </dsp:sp>
    <dsp:sp modelId="{C762E929-E858-754D-8A95-BFC0F7B7BE20}">
      <dsp:nvSpPr>
        <dsp:cNvPr id="0" name=""/>
        <dsp:cNvSpPr/>
      </dsp:nvSpPr>
      <dsp:spPr>
        <a:xfrm>
          <a:off x="4763405" y="2942455"/>
          <a:ext cx="639307" cy="639307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900" kern="1200"/>
        </a:p>
      </dsp:txBody>
      <dsp:txXfrm>
        <a:off x="4907249" y="2942455"/>
        <a:ext cx="351619" cy="481079"/>
      </dsp:txXfrm>
    </dsp:sp>
    <dsp:sp modelId="{F308282B-03C6-094C-94B6-C45878D25F0F}">
      <dsp:nvSpPr>
        <dsp:cNvPr id="0" name=""/>
        <dsp:cNvSpPr/>
      </dsp:nvSpPr>
      <dsp:spPr>
        <a:xfrm>
          <a:off x="5114429" y="4073538"/>
          <a:ext cx="639307" cy="639307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900" kern="1200"/>
        </a:p>
      </dsp:txBody>
      <dsp:txXfrm>
        <a:off x="5258273" y="4073538"/>
        <a:ext cx="351619" cy="48107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F43F93-CA72-9E48-8ADF-4AD8BA8CC672}">
      <dsp:nvSpPr>
        <dsp:cNvPr id="0" name=""/>
        <dsp:cNvSpPr/>
      </dsp:nvSpPr>
      <dsp:spPr>
        <a:xfrm>
          <a:off x="320295" y="0"/>
          <a:ext cx="5464170" cy="5464170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D07FE6-0ACD-3345-9F27-9E084E6E3666}">
      <dsp:nvSpPr>
        <dsp:cNvPr id="0" name=""/>
        <dsp:cNvSpPr/>
      </dsp:nvSpPr>
      <dsp:spPr>
        <a:xfrm>
          <a:off x="839391" y="519096"/>
          <a:ext cx="2131026" cy="213102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ADHD </a:t>
          </a:r>
        </a:p>
      </dsp:txBody>
      <dsp:txXfrm>
        <a:off x="943419" y="623124"/>
        <a:ext cx="1922970" cy="1922970"/>
      </dsp:txXfrm>
    </dsp:sp>
    <dsp:sp modelId="{3E2CFDF0-3021-CD49-9CEB-38E49D8A9797}">
      <dsp:nvSpPr>
        <dsp:cNvPr id="0" name=""/>
        <dsp:cNvSpPr/>
      </dsp:nvSpPr>
      <dsp:spPr>
        <a:xfrm>
          <a:off x="3134343" y="519096"/>
          <a:ext cx="2131026" cy="213102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Balancing work, family and education</a:t>
          </a:r>
        </a:p>
      </dsp:txBody>
      <dsp:txXfrm>
        <a:off x="3238371" y="623124"/>
        <a:ext cx="1922970" cy="1922970"/>
      </dsp:txXfrm>
    </dsp:sp>
    <dsp:sp modelId="{FDCF0BA2-8745-294E-B864-968D8433C61A}">
      <dsp:nvSpPr>
        <dsp:cNvPr id="0" name=""/>
        <dsp:cNvSpPr/>
      </dsp:nvSpPr>
      <dsp:spPr>
        <a:xfrm>
          <a:off x="839391" y="2814047"/>
          <a:ext cx="2131026" cy="213102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Social media distractions for example Youtube, Tiktok Netflix and furthermore</a:t>
          </a:r>
        </a:p>
      </dsp:txBody>
      <dsp:txXfrm>
        <a:off x="943419" y="2918075"/>
        <a:ext cx="1922970" cy="1922970"/>
      </dsp:txXfrm>
    </dsp:sp>
    <dsp:sp modelId="{FDBD6EB6-8BEC-884A-A73F-29F1BD4E812F}">
      <dsp:nvSpPr>
        <dsp:cNvPr id="0" name=""/>
        <dsp:cNvSpPr/>
      </dsp:nvSpPr>
      <dsp:spPr>
        <a:xfrm>
          <a:off x="3134343" y="2814047"/>
          <a:ext cx="2131026" cy="213102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Poor organization</a:t>
          </a:r>
        </a:p>
      </dsp:txBody>
      <dsp:txXfrm>
        <a:off x="3238371" y="2918075"/>
        <a:ext cx="1922970" cy="192297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3C7601-49C4-2046-A2EF-F5276997D1A7}">
      <dsp:nvSpPr>
        <dsp:cNvPr id="0" name=""/>
        <dsp:cNvSpPr/>
      </dsp:nvSpPr>
      <dsp:spPr>
        <a:xfrm>
          <a:off x="709" y="65516"/>
          <a:ext cx="2874702" cy="344964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83957" tIns="0" rIns="283957" bIns="33020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Use Eisenhower Matrix for decision-making</a:t>
          </a:r>
        </a:p>
      </dsp:txBody>
      <dsp:txXfrm>
        <a:off x="709" y="1445373"/>
        <a:ext cx="2874702" cy="2069785"/>
      </dsp:txXfrm>
    </dsp:sp>
    <dsp:sp modelId="{EEC632D1-6D8D-394A-BB72-A30A402EFB33}">
      <dsp:nvSpPr>
        <dsp:cNvPr id="0" name=""/>
        <dsp:cNvSpPr/>
      </dsp:nvSpPr>
      <dsp:spPr>
        <a:xfrm>
          <a:off x="709" y="65516"/>
          <a:ext cx="2874702" cy="137985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83957" tIns="165100" rIns="283957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01</a:t>
          </a:r>
        </a:p>
      </dsp:txBody>
      <dsp:txXfrm>
        <a:off x="709" y="65516"/>
        <a:ext cx="2874702" cy="1379856"/>
      </dsp:txXfrm>
    </dsp:sp>
    <dsp:sp modelId="{C82B70FB-FC8C-D144-9E03-57463431E64C}">
      <dsp:nvSpPr>
        <dsp:cNvPr id="0" name=""/>
        <dsp:cNvSpPr/>
      </dsp:nvSpPr>
      <dsp:spPr>
        <a:xfrm>
          <a:off x="3105387" y="65516"/>
          <a:ext cx="2874702" cy="344964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83957" tIns="0" rIns="283957" bIns="33020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Set SMART goals</a:t>
          </a:r>
        </a:p>
      </dsp:txBody>
      <dsp:txXfrm>
        <a:off x="3105387" y="1445373"/>
        <a:ext cx="2874702" cy="2069785"/>
      </dsp:txXfrm>
    </dsp:sp>
    <dsp:sp modelId="{33876EFA-A561-4142-AB6B-2AD442E0898F}">
      <dsp:nvSpPr>
        <dsp:cNvPr id="0" name=""/>
        <dsp:cNvSpPr/>
      </dsp:nvSpPr>
      <dsp:spPr>
        <a:xfrm>
          <a:off x="3105387" y="65516"/>
          <a:ext cx="2874702" cy="137985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83957" tIns="165100" rIns="283957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02</a:t>
          </a:r>
        </a:p>
      </dsp:txBody>
      <dsp:txXfrm>
        <a:off x="3105387" y="65516"/>
        <a:ext cx="2874702" cy="1379856"/>
      </dsp:txXfrm>
    </dsp:sp>
    <dsp:sp modelId="{F73F897B-77EE-F649-91B4-13167D922653}">
      <dsp:nvSpPr>
        <dsp:cNvPr id="0" name=""/>
        <dsp:cNvSpPr/>
      </dsp:nvSpPr>
      <dsp:spPr>
        <a:xfrm>
          <a:off x="6210775" y="0"/>
          <a:ext cx="2874702" cy="344964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83957" tIns="0" rIns="283957" bIns="33020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Create daily study schedules</a:t>
          </a:r>
        </a:p>
      </dsp:txBody>
      <dsp:txXfrm>
        <a:off x="6210775" y="1379856"/>
        <a:ext cx="2874702" cy="2069785"/>
      </dsp:txXfrm>
    </dsp:sp>
    <dsp:sp modelId="{6BE2839E-818B-0141-AFEA-BA744ACF773C}">
      <dsp:nvSpPr>
        <dsp:cNvPr id="0" name=""/>
        <dsp:cNvSpPr/>
      </dsp:nvSpPr>
      <dsp:spPr>
        <a:xfrm>
          <a:off x="6210066" y="65516"/>
          <a:ext cx="2874702" cy="137985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83957" tIns="165100" rIns="283957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03</a:t>
          </a:r>
        </a:p>
      </dsp:txBody>
      <dsp:txXfrm>
        <a:off x="6210066" y="65516"/>
        <a:ext cx="2874702" cy="137985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175A32-61A6-4565-B00F-7768B33A5B89}">
      <dsp:nvSpPr>
        <dsp:cNvPr id="0" name=""/>
        <dsp:cNvSpPr/>
      </dsp:nvSpPr>
      <dsp:spPr>
        <a:xfrm>
          <a:off x="1022582" y="662029"/>
          <a:ext cx="928825" cy="92882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AFAC16-4C90-4D6A-B6AF-FC70E1484F28}">
      <dsp:nvSpPr>
        <dsp:cNvPr id="0" name=""/>
        <dsp:cNvSpPr/>
      </dsp:nvSpPr>
      <dsp:spPr>
        <a:xfrm>
          <a:off x="454967" y="1881934"/>
          <a:ext cx="2064055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Calendars</a:t>
          </a:r>
        </a:p>
      </dsp:txBody>
      <dsp:txXfrm>
        <a:off x="454967" y="1881934"/>
        <a:ext cx="2064055" cy="720000"/>
      </dsp:txXfrm>
    </dsp:sp>
    <dsp:sp modelId="{EBD7EBB5-BAA0-440A-B21F-18BCEBACAF6F}">
      <dsp:nvSpPr>
        <dsp:cNvPr id="0" name=""/>
        <dsp:cNvSpPr/>
      </dsp:nvSpPr>
      <dsp:spPr>
        <a:xfrm>
          <a:off x="3447848" y="662029"/>
          <a:ext cx="928825" cy="92882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9A73A4-F7E7-4B05-94F4-D2D0B285D1E2}">
      <dsp:nvSpPr>
        <dsp:cNvPr id="0" name=""/>
        <dsp:cNvSpPr/>
      </dsp:nvSpPr>
      <dsp:spPr>
        <a:xfrm>
          <a:off x="2880232" y="1881934"/>
          <a:ext cx="2064055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To do lists</a:t>
          </a:r>
        </a:p>
      </dsp:txBody>
      <dsp:txXfrm>
        <a:off x="2880232" y="1881934"/>
        <a:ext cx="2064055" cy="720000"/>
      </dsp:txXfrm>
    </dsp:sp>
    <dsp:sp modelId="{4F83049E-212F-4054-A92C-354CAE42C8FF}">
      <dsp:nvSpPr>
        <dsp:cNvPr id="0" name=""/>
        <dsp:cNvSpPr/>
      </dsp:nvSpPr>
      <dsp:spPr>
        <a:xfrm>
          <a:off x="5873113" y="662029"/>
          <a:ext cx="928825" cy="92882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E93854-4D09-4F0E-A26F-51E7F6165E90}">
      <dsp:nvSpPr>
        <dsp:cNvPr id="0" name=""/>
        <dsp:cNvSpPr/>
      </dsp:nvSpPr>
      <dsp:spPr>
        <a:xfrm>
          <a:off x="5305498" y="1881934"/>
          <a:ext cx="2064055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Reminders</a:t>
          </a:r>
        </a:p>
      </dsp:txBody>
      <dsp:txXfrm>
        <a:off x="5305498" y="1881934"/>
        <a:ext cx="2064055" cy="720000"/>
      </dsp:txXfrm>
    </dsp:sp>
    <dsp:sp modelId="{325B55AA-8C82-448D-85A1-6DB8764A13A3}">
      <dsp:nvSpPr>
        <dsp:cNvPr id="0" name=""/>
        <dsp:cNvSpPr/>
      </dsp:nvSpPr>
      <dsp:spPr>
        <a:xfrm>
          <a:off x="8298379" y="662029"/>
          <a:ext cx="928825" cy="92882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4402F3-FF05-403C-A85F-23A7E5822871}">
      <dsp:nvSpPr>
        <dsp:cNvPr id="0" name=""/>
        <dsp:cNvSpPr/>
      </dsp:nvSpPr>
      <dsp:spPr>
        <a:xfrm>
          <a:off x="7730764" y="1881934"/>
          <a:ext cx="2064055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Alarm clocks</a:t>
          </a:r>
        </a:p>
      </dsp:txBody>
      <dsp:txXfrm>
        <a:off x="7730764" y="1881934"/>
        <a:ext cx="2064055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>
            <a:extLst>
              <a:ext uri="{FF2B5EF4-FFF2-40B4-BE49-F238E27FC236}">
                <a16:creationId xmlns:a16="http://schemas.microsoft.com/office/drawing/2014/main" id="{EB46B8FB-F6A2-5F47-A6CD-A7E17E69270F}"/>
              </a:ext>
            </a:extLst>
          </p:cNvPr>
          <p:cNvGrpSpPr/>
          <p:nvPr/>
        </p:nvGrpSpPr>
        <p:grpSpPr>
          <a:xfrm>
            <a:off x="6201388" y="0"/>
            <a:ext cx="5990612" cy="6858001"/>
            <a:chOff x="6201388" y="0"/>
            <a:chExt cx="5990612" cy="6858001"/>
          </a:xfrm>
        </p:grpSpPr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419BDE93-3EC2-4E4D-BC0B-417378F49EDA}"/>
                </a:ext>
              </a:extLst>
            </p:cNvPr>
            <p:cNvSpPr/>
            <p:nvPr/>
          </p:nvSpPr>
          <p:spPr>
            <a:xfrm>
              <a:off x="6201388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id="{FE21F82F-1EE5-8240-97F8-387DF0253FCE}"/>
                </a:ext>
              </a:extLst>
            </p:cNvPr>
            <p:cNvSpPr/>
            <p:nvPr/>
          </p:nvSpPr>
          <p:spPr>
            <a:xfrm>
              <a:off x="6201389" y="1"/>
              <a:ext cx="1130725" cy="565575"/>
            </a:xfrm>
            <a:custGeom>
              <a:avLst/>
              <a:gdLst>
                <a:gd name="connsiteX0" fmla="*/ 21 w 1130725"/>
                <a:gd name="connsiteY0" fmla="*/ 0 h 565575"/>
                <a:gd name="connsiteX1" fmla="*/ 1130704 w 1130725"/>
                <a:gd name="connsiteY1" fmla="*/ 0 h 565575"/>
                <a:gd name="connsiteX2" fmla="*/ 1130725 w 1130725"/>
                <a:gd name="connsiteY2" fmla="*/ 213 h 565575"/>
                <a:gd name="connsiteX3" fmla="*/ 565362 w 1130725"/>
                <a:gd name="connsiteY3" fmla="*/ 565575 h 565575"/>
                <a:gd name="connsiteX4" fmla="*/ 0 w 1130725"/>
                <a:gd name="connsiteY4" fmla="*/ 213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5" h="565575">
                  <a:moveTo>
                    <a:pt x="21" y="0"/>
                  </a:moveTo>
                  <a:lnTo>
                    <a:pt x="1130704" y="0"/>
                  </a:lnTo>
                  <a:lnTo>
                    <a:pt x="1130725" y="213"/>
                  </a:lnTo>
                  <a:cubicBezTo>
                    <a:pt x="1130725" y="312454"/>
                    <a:pt x="877604" y="565575"/>
                    <a:pt x="565362" y="565575"/>
                  </a:cubicBezTo>
                  <a:cubicBezTo>
                    <a:pt x="253121" y="565575"/>
                    <a:pt x="0" y="312454"/>
                    <a:pt x="0" y="2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9" name="Freeform 48">
              <a:extLst>
                <a:ext uri="{FF2B5EF4-FFF2-40B4-BE49-F238E27FC236}">
                  <a16:creationId xmlns:a16="http://schemas.microsoft.com/office/drawing/2014/main" id="{AE1903E3-6B5F-6B4C-9A1F-62628A050AEB}"/>
                </a:ext>
              </a:extLst>
            </p:cNvPr>
            <p:cNvSpPr/>
            <p:nvPr/>
          </p:nvSpPr>
          <p:spPr>
            <a:xfrm>
              <a:off x="7564255" y="6292426"/>
              <a:ext cx="1130723" cy="565575"/>
            </a:xfrm>
            <a:custGeom>
              <a:avLst/>
              <a:gdLst>
                <a:gd name="connsiteX0" fmla="*/ 565362 w 1130723"/>
                <a:gd name="connsiteY0" fmla="*/ 0 h 565575"/>
                <a:gd name="connsiteX1" fmla="*/ 1130723 w 1130723"/>
                <a:gd name="connsiteY1" fmla="*/ 565362 h 565575"/>
                <a:gd name="connsiteX2" fmla="*/ 1130702 w 1130723"/>
                <a:gd name="connsiteY2" fmla="*/ 565575 h 565575"/>
                <a:gd name="connsiteX3" fmla="*/ 21 w 1130723"/>
                <a:gd name="connsiteY3" fmla="*/ 565575 h 565575"/>
                <a:gd name="connsiteX4" fmla="*/ 0 w 1130723"/>
                <a:gd name="connsiteY4" fmla="*/ 565362 h 565575"/>
                <a:gd name="connsiteX5" fmla="*/ 565362 w 1130723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3" h="565575">
                  <a:moveTo>
                    <a:pt x="565362" y="0"/>
                  </a:moveTo>
                  <a:cubicBezTo>
                    <a:pt x="877602" y="0"/>
                    <a:pt x="1130723" y="253121"/>
                    <a:pt x="1130723" y="565362"/>
                  </a:cubicBezTo>
                  <a:lnTo>
                    <a:pt x="1130702" y="565575"/>
                  </a:lnTo>
                  <a:lnTo>
                    <a:pt x="21" y="565575"/>
                  </a:lnTo>
                  <a:lnTo>
                    <a:pt x="0" y="565362"/>
                  </a:lnTo>
                  <a:cubicBezTo>
                    <a:pt x="0" y="253121"/>
                    <a:pt x="253120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F7C55863-3B37-0743-B001-1A970033FBA8}"/>
                </a:ext>
              </a:extLst>
            </p:cNvPr>
            <p:cNvSpPr/>
            <p:nvPr/>
          </p:nvSpPr>
          <p:spPr>
            <a:xfrm>
              <a:off x="7564253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932B4C24-3A58-924C-B79A-D961EF7C2C48}"/>
                </a:ext>
              </a:extLst>
            </p:cNvPr>
            <p:cNvSpPr/>
            <p:nvPr/>
          </p:nvSpPr>
          <p:spPr>
            <a:xfrm>
              <a:off x="7564253" y="2177881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21EF52E0-D2CF-544F-93A6-4D7B45A0483A}"/>
                </a:ext>
              </a:extLst>
            </p:cNvPr>
            <p:cNvSpPr/>
            <p:nvPr/>
          </p:nvSpPr>
          <p:spPr>
            <a:xfrm>
              <a:off x="7564253" y="806366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Freeform 63">
              <a:extLst>
                <a:ext uri="{FF2B5EF4-FFF2-40B4-BE49-F238E27FC236}">
                  <a16:creationId xmlns:a16="http://schemas.microsoft.com/office/drawing/2014/main" id="{6966CFE5-1C8C-2E4F-9B2D-A8438F5A5322}"/>
                </a:ext>
              </a:extLst>
            </p:cNvPr>
            <p:cNvSpPr/>
            <p:nvPr/>
          </p:nvSpPr>
          <p:spPr>
            <a:xfrm>
              <a:off x="7564254" y="1"/>
              <a:ext cx="1130725" cy="565575"/>
            </a:xfrm>
            <a:custGeom>
              <a:avLst/>
              <a:gdLst>
                <a:gd name="connsiteX0" fmla="*/ 21 w 1130725"/>
                <a:gd name="connsiteY0" fmla="*/ 0 h 565575"/>
                <a:gd name="connsiteX1" fmla="*/ 1130704 w 1130725"/>
                <a:gd name="connsiteY1" fmla="*/ 0 h 565575"/>
                <a:gd name="connsiteX2" fmla="*/ 1130725 w 1130725"/>
                <a:gd name="connsiteY2" fmla="*/ 213 h 565575"/>
                <a:gd name="connsiteX3" fmla="*/ 565363 w 1130725"/>
                <a:gd name="connsiteY3" fmla="*/ 565575 h 565575"/>
                <a:gd name="connsiteX4" fmla="*/ 0 w 1130725"/>
                <a:gd name="connsiteY4" fmla="*/ 213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5" h="565575">
                  <a:moveTo>
                    <a:pt x="21" y="0"/>
                  </a:moveTo>
                  <a:lnTo>
                    <a:pt x="1130704" y="0"/>
                  </a:lnTo>
                  <a:lnTo>
                    <a:pt x="1130725" y="213"/>
                  </a:lnTo>
                  <a:cubicBezTo>
                    <a:pt x="1130725" y="312454"/>
                    <a:pt x="877603" y="565575"/>
                    <a:pt x="565363" y="565575"/>
                  </a:cubicBezTo>
                  <a:cubicBezTo>
                    <a:pt x="253121" y="565575"/>
                    <a:pt x="0" y="312454"/>
                    <a:pt x="0" y="2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5" name="Freeform 64">
              <a:extLst>
                <a:ext uri="{FF2B5EF4-FFF2-40B4-BE49-F238E27FC236}">
                  <a16:creationId xmlns:a16="http://schemas.microsoft.com/office/drawing/2014/main" id="{9FD29EF3-A5B2-554A-A307-6BE1BCE8AF03}"/>
                </a:ext>
              </a:extLst>
            </p:cNvPr>
            <p:cNvSpPr/>
            <p:nvPr/>
          </p:nvSpPr>
          <p:spPr>
            <a:xfrm>
              <a:off x="8927118" y="6292426"/>
              <a:ext cx="1130724" cy="565575"/>
            </a:xfrm>
            <a:custGeom>
              <a:avLst/>
              <a:gdLst>
                <a:gd name="connsiteX0" fmla="*/ 565362 w 1130724"/>
                <a:gd name="connsiteY0" fmla="*/ 0 h 565575"/>
                <a:gd name="connsiteX1" fmla="*/ 1130724 w 1130724"/>
                <a:gd name="connsiteY1" fmla="*/ 565362 h 565575"/>
                <a:gd name="connsiteX2" fmla="*/ 1130703 w 1130724"/>
                <a:gd name="connsiteY2" fmla="*/ 565575 h 565575"/>
                <a:gd name="connsiteX3" fmla="*/ 22 w 1130724"/>
                <a:gd name="connsiteY3" fmla="*/ 565575 h 565575"/>
                <a:gd name="connsiteX4" fmla="*/ 0 w 1130724"/>
                <a:gd name="connsiteY4" fmla="*/ 565362 h 565575"/>
                <a:gd name="connsiteX5" fmla="*/ 565362 w 1130724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75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3" y="565575"/>
                  </a:lnTo>
                  <a:lnTo>
                    <a:pt x="22" y="565575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AC1ECAD8-0CF2-934D-AA1E-C108208CDE6F}"/>
                </a:ext>
              </a:extLst>
            </p:cNvPr>
            <p:cNvSpPr/>
            <p:nvPr/>
          </p:nvSpPr>
          <p:spPr>
            <a:xfrm>
              <a:off x="8927118" y="4920911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B14DED1-3A58-8C4D-902E-2A9F34043F61}"/>
                </a:ext>
              </a:extLst>
            </p:cNvPr>
            <p:cNvSpPr/>
            <p:nvPr/>
          </p:nvSpPr>
          <p:spPr>
            <a:xfrm>
              <a:off x="8927118" y="3549396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65D65157-5719-0341-A807-A8956595FB4C}"/>
                </a:ext>
              </a:extLst>
            </p:cNvPr>
            <p:cNvSpPr/>
            <p:nvPr/>
          </p:nvSpPr>
          <p:spPr>
            <a:xfrm>
              <a:off x="8927118" y="2177881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A7F23F74-B777-2A4C-8EF9-E798880D5942}"/>
                </a:ext>
              </a:extLst>
            </p:cNvPr>
            <p:cNvSpPr/>
            <p:nvPr/>
          </p:nvSpPr>
          <p:spPr>
            <a:xfrm>
              <a:off x="8927118" y="80636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>
              <a:extLst>
                <a:ext uri="{FF2B5EF4-FFF2-40B4-BE49-F238E27FC236}">
                  <a16:creationId xmlns:a16="http://schemas.microsoft.com/office/drawing/2014/main" id="{E3B9A050-0AE1-1D4B-A2AC-6EEF64B106D9}"/>
                </a:ext>
              </a:extLst>
            </p:cNvPr>
            <p:cNvSpPr/>
            <p:nvPr/>
          </p:nvSpPr>
          <p:spPr>
            <a:xfrm>
              <a:off x="8927117" y="0"/>
              <a:ext cx="1130726" cy="565576"/>
            </a:xfrm>
            <a:custGeom>
              <a:avLst/>
              <a:gdLst>
                <a:gd name="connsiteX0" fmla="*/ 22 w 1130726"/>
                <a:gd name="connsiteY0" fmla="*/ 0 h 565576"/>
                <a:gd name="connsiteX1" fmla="*/ 1130704 w 1130726"/>
                <a:gd name="connsiteY1" fmla="*/ 0 h 565576"/>
                <a:gd name="connsiteX2" fmla="*/ 1130726 w 1130726"/>
                <a:gd name="connsiteY2" fmla="*/ 214 h 565576"/>
                <a:gd name="connsiteX3" fmla="*/ 565363 w 1130726"/>
                <a:gd name="connsiteY3" fmla="*/ 565576 h 565576"/>
                <a:gd name="connsiteX4" fmla="*/ 0 w 1130726"/>
                <a:gd name="connsiteY4" fmla="*/ 214 h 565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6" h="565576">
                  <a:moveTo>
                    <a:pt x="22" y="0"/>
                  </a:moveTo>
                  <a:lnTo>
                    <a:pt x="1130704" y="0"/>
                  </a:lnTo>
                  <a:lnTo>
                    <a:pt x="1130726" y="214"/>
                  </a:lnTo>
                  <a:cubicBezTo>
                    <a:pt x="1130726" y="312455"/>
                    <a:pt x="877604" y="565576"/>
                    <a:pt x="565363" y="565576"/>
                  </a:cubicBezTo>
                  <a:cubicBezTo>
                    <a:pt x="253122" y="565576"/>
                    <a:pt x="0" y="312455"/>
                    <a:pt x="0" y="21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2" name="Freeform 71">
              <a:extLst>
                <a:ext uri="{FF2B5EF4-FFF2-40B4-BE49-F238E27FC236}">
                  <a16:creationId xmlns:a16="http://schemas.microsoft.com/office/drawing/2014/main" id="{C424FE38-F803-8D47-BF56-1B18EC2B1F03}"/>
                </a:ext>
              </a:extLst>
            </p:cNvPr>
            <p:cNvSpPr/>
            <p:nvPr/>
          </p:nvSpPr>
          <p:spPr>
            <a:xfrm>
              <a:off x="10289984" y="6292426"/>
              <a:ext cx="1130724" cy="565575"/>
            </a:xfrm>
            <a:custGeom>
              <a:avLst/>
              <a:gdLst>
                <a:gd name="connsiteX0" fmla="*/ 565362 w 1130724"/>
                <a:gd name="connsiteY0" fmla="*/ 0 h 565575"/>
                <a:gd name="connsiteX1" fmla="*/ 1130724 w 1130724"/>
                <a:gd name="connsiteY1" fmla="*/ 565362 h 565575"/>
                <a:gd name="connsiteX2" fmla="*/ 1130703 w 1130724"/>
                <a:gd name="connsiteY2" fmla="*/ 565575 h 565575"/>
                <a:gd name="connsiteX3" fmla="*/ 21 w 1130724"/>
                <a:gd name="connsiteY3" fmla="*/ 565575 h 565575"/>
                <a:gd name="connsiteX4" fmla="*/ 0 w 1130724"/>
                <a:gd name="connsiteY4" fmla="*/ 565362 h 565575"/>
                <a:gd name="connsiteX5" fmla="*/ 565362 w 1130724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75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3" y="565575"/>
                  </a:lnTo>
                  <a:lnTo>
                    <a:pt x="21" y="565575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E37187F2-9212-0641-97D0-1ACD50B748A8}"/>
                </a:ext>
              </a:extLst>
            </p:cNvPr>
            <p:cNvSpPr/>
            <p:nvPr/>
          </p:nvSpPr>
          <p:spPr>
            <a:xfrm>
              <a:off x="10289984" y="4920911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C760C651-2AC4-564E-BEAA-AB7FAFE7F79F}"/>
                </a:ext>
              </a:extLst>
            </p:cNvPr>
            <p:cNvSpPr/>
            <p:nvPr/>
          </p:nvSpPr>
          <p:spPr>
            <a:xfrm>
              <a:off x="10289984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58B0A1B8-5BA3-3548-9511-B4904D05264B}"/>
                </a:ext>
              </a:extLst>
            </p:cNvPr>
            <p:cNvSpPr/>
            <p:nvPr/>
          </p:nvSpPr>
          <p:spPr>
            <a:xfrm>
              <a:off x="10289984" y="80636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Freeform 75">
              <a:extLst>
                <a:ext uri="{FF2B5EF4-FFF2-40B4-BE49-F238E27FC236}">
                  <a16:creationId xmlns:a16="http://schemas.microsoft.com/office/drawing/2014/main" id="{424CD779-EE9A-214D-9488-767327E373AA}"/>
                </a:ext>
              </a:extLst>
            </p:cNvPr>
            <p:cNvSpPr/>
            <p:nvPr/>
          </p:nvSpPr>
          <p:spPr>
            <a:xfrm>
              <a:off x="10289983" y="0"/>
              <a:ext cx="1130726" cy="565576"/>
            </a:xfrm>
            <a:custGeom>
              <a:avLst/>
              <a:gdLst>
                <a:gd name="connsiteX0" fmla="*/ 21 w 1130726"/>
                <a:gd name="connsiteY0" fmla="*/ 0 h 565576"/>
                <a:gd name="connsiteX1" fmla="*/ 1130704 w 1130726"/>
                <a:gd name="connsiteY1" fmla="*/ 0 h 565576"/>
                <a:gd name="connsiteX2" fmla="*/ 1130726 w 1130726"/>
                <a:gd name="connsiteY2" fmla="*/ 214 h 565576"/>
                <a:gd name="connsiteX3" fmla="*/ 565363 w 1130726"/>
                <a:gd name="connsiteY3" fmla="*/ 565576 h 565576"/>
                <a:gd name="connsiteX4" fmla="*/ 0 w 1130726"/>
                <a:gd name="connsiteY4" fmla="*/ 214 h 565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6" h="565576">
                  <a:moveTo>
                    <a:pt x="21" y="0"/>
                  </a:moveTo>
                  <a:lnTo>
                    <a:pt x="1130704" y="0"/>
                  </a:lnTo>
                  <a:lnTo>
                    <a:pt x="1130726" y="214"/>
                  </a:lnTo>
                  <a:cubicBezTo>
                    <a:pt x="1130726" y="312455"/>
                    <a:pt x="877604" y="565576"/>
                    <a:pt x="565363" y="565576"/>
                  </a:cubicBezTo>
                  <a:cubicBezTo>
                    <a:pt x="253122" y="565576"/>
                    <a:pt x="0" y="312455"/>
                    <a:pt x="0" y="21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7" name="Freeform 76">
              <a:extLst>
                <a:ext uri="{FF2B5EF4-FFF2-40B4-BE49-F238E27FC236}">
                  <a16:creationId xmlns:a16="http://schemas.microsoft.com/office/drawing/2014/main" id="{630D08C6-9EFB-8540-875F-2A55DED2AAE3}"/>
                </a:ext>
              </a:extLst>
            </p:cNvPr>
            <p:cNvSpPr/>
            <p:nvPr/>
          </p:nvSpPr>
          <p:spPr>
            <a:xfrm>
              <a:off x="11652854" y="6295069"/>
              <a:ext cx="539146" cy="562931"/>
            </a:xfrm>
            <a:custGeom>
              <a:avLst/>
              <a:gdLst>
                <a:gd name="connsiteX0" fmla="*/ 539146 w 539146"/>
                <a:gd name="connsiteY0" fmla="*/ 0 h 562931"/>
                <a:gd name="connsiteX1" fmla="*/ 539146 w 539146"/>
                <a:gd name="connsiteY1" fmla="*/ 562931 h 562931"/>
                <a:gd name="connsiteX2" fmla="*/ 21 w 539146"/>
                <a:gd name="connsiteY2" fmla="*/ 562931 h 562931"/>
                <a:gd name="connsiteX3" fmla="*/ 0 w 539146"/>
                <a:gd name="connsiteY3" fmla="*/ 562719 h 562931"/>
                <a:gd name="connsiteX4" fmla="*/ 451422 w 539146"/>
                <a:gd name="connsiteY4" fmla="*/ 8843 h 5629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6" h="562931">
                  <a:moveTo>
                    <a:pt x="539146" y="0"/>
                  </a:moveTo>
                  <a:lnTo>
                    <a:pt x="539146" y="562931"/>
                  </a:lnTo>
                  <a:lnTo>
                    <a:pt x="21" y="562931"/>
                  </a:lnTo>
                  <a:lnTo>
                    <a:pt x="0" y="562719"/>
                  </a:lnTo>
                  <a:cubicBezTo>
                    <a:pt x="0" y="289508"/>
                    <a:pt x="193796" y="61561"/>
                    <a:pt x="451422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8" name="Freeform 77">
              <a:extLst>
                <a:ext uri="{FF2B5EF4-FFF2-40B4-BE49-F238E27FC236}">
                  <a16:creationId xmlns:a16="http://schemas.microsoft.com/office/drawing/2014/main" id="{D7E8DA86-1294-4641-9C52-6E153150641C}"/>
                </a:ext>
              </a:extLst>
            </p:cNvPr>
            <p:cNvSpPr/>
            <p:nvPr/>
          </p:nvSpPr>
          <p:spPr>
            <a:xfrm>
              <a:off x="11652853" y="4923555"/>
              <a:ext cx="539147" cy="1125439"/>
            </a:xfrm>
            <a:custGeom>
              <a:avLst/>
              <a:gdLst>
                <a:gd name="connsiteX0" fmla="*/ 539147 w 539147"/>
                <a:gd name="connsiteY0" fmla="*/ 0 h 1125439"/>
                <a:gd name="connsiteX1" fmla="*/ 539147 w 539147"/>
                <a:gd name="connsiteY1" fmla="*/ 1125439 h 1125439"/>
                <a:gd name="connsiteX2" fmla="*/ 451423 w 539147"/>
                <a:gd name="connsiteY2" fmla="*/ 1116595 h 1125439"/>
                <a:gd name="connsiteX3" fmla="*/ 0 w 539147"/>
                <a:gd name="connsiteY3" fmla="*/ 562719 h 1125439"/>
                <a:gd name="connsiteX4" fmla="*/ 451423 w 539147"/>
                <a:gd name="connsiteY4" fmla="*/ 8843 h 1125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9">
                  <a:moveTo>
                    <a:pt x="539147" y="0"/>
                  </a:moveTo>
                  <a:lnTo>
                    <a:pt x="539147" y="1125439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9" name="Freeform 78">
              <a:extLst>
                <a:ext uri="{FF2B5EF4-FFF2-40B4-BE49-F238E27FC236}">
                  <a16:creationId xmlns:a16="http://schemas.microsoft.com/office/drawing/2014/main" id="{011063C9-2A43-3348-A018-F27FACAA778D}"/>
                </a:ext>
              </a:extLst>
            </p:cNvPr>
            <p:cNvSpPr/>
            <p:nvPr/>
          </p:nvSpPr>
          <p:spPr>
            <a:xfrm>
              <a:off x="11652853" y="3552039"/>
              <a:ext cx="539147" cy="1125438"/>
            </a:xfrm>
            <a:custGeom>
              <a:avLst/>
              <a:gdLst>
                <a:gd name="connsiteX0" fmla="*/ 539147 w 539147"/>
                <a:gd name="connsiteY0" fmla="*/ 0 h 1125438"/>
                <a:gd name="connsiteX1" fmla="*/ 539147 w 539147"/>
                <a:gd name="connsiteY1" fmla="*/ 1125438 h 1125438"/>
                <a:gd name="connsiteX2" fmla="*/ 451423 w 539147"/>
                <a:gd name="connsiteY2" fmla="*/ 1116595 h 1125438"/>
                <a:gd name="connsiteX3" fmla="*/ 0 w 539147"/>
                <a:gd name="connsiteY3" fmla="*/ 562719 h 1125438"/>
                <a:gd name="connsiteX4" fmla="*/ 451423 w 539147"/>
                <a:gd name="connsiteY4" fmla="*/ 8843 h 112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8">
                  <a:moveTo>
                    <a:pt x="539147" y="0"/>
                  </a:moveTo>
                  <a:lnTo>
                    <a:pt x="539147" y="1125438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0" name="Freeform 79">
              <a:extLst>
                <a:ext uri="{FF2B5EF4-FFF2-40B4-BE49-F238E27FC236}">
                  <a16:creationId xmlns:a16="http://schemas.microsoft.com/office/drawing/2014/main" id="{EE85C7DE-D965-244F-BD95-3A05FF4AAC61}"/>
                </a:ext>
              </a:extLst>
            </p:cNvPr>
            <p:cNvSpPr/>
            <p:nvPr/>
          </p:nvSpPr>
          <p:spPr>
            <a:xfrm>
              <a:off x="11652853" y="2180524"/>
              <a:ext cx="539147" cy="1125438"/>
            </a:xfrm>
            <a:custGeom>
              <a:avLst/>
              <a:gdLst>
                <a:gd name="connsiteX0" fmla="*/ 539147 w 539147"/>
                <a:gd name="connsiteY0" fmla="*/ 0 h 1125438"/>
                <a:gd name="connsiteX1" fmla="*/ 539147 w 539147"/>
                <a:gd name="connsiteY1" fmla="*/ 1125438 h 1125438"/>
                <a:gd name="connsiteX2" fmla="*/ 451423 w 539147"/>
                <a:gd name="connsiteY2" fmla="*/ 1116595 h 1125438"/>
                <a:gd name="connsiteX3" fmla="*/ 0 w 539147"/>
                <a:gd name="connsiteY3" fmla="*/ 562719 h 1125438"/>
                <a:gd name="connsiteX4" fmla="*/ 451423 w 539147"/>
                <a:gd name="connsiteY4" fmla="*/ 8843 h 112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8">
                  <a:moveTo>
                    <a:pt x="539147" y="0"/>
                  </a:moveTo>
                  <a:lnTo>
                    <a:pt x="539147" y="1125438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9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1" name="Freeform 80">
              <a:extLst>
                <a:ext uri="{FF2B5EF4-FFF2-40B4-BE49-F238E27FC236}">
                  <a16:creationId xmlns:a16="http://schemas.microsoft.com/office/drawing/2014/main" id="{315A1389-149A-3342-A863-637D42FDB28D}"/>
                </a:ext>
              </a:extLst>
            </p:cNvPr>
            <p:cNvSpPr/>
            <p:nvPr/>
          </p:nvSpPr>
          <p:spPr>
            <a:xfrm>
              <a:off x="11652853" y="809010"/>
              <a:ext cx="539147" cy="1125439"/>
            </a:xfrm>
            <a:custGeom>
              <a:avLst/>
              <a:gdLst>
                <a:gd name="connsiteX0" fmla="*/ 539147 w 539147"/>
                <a:gd name="connsiteY0" fmla="*/ 0 h 1125439"/>
                <a:gd name="connsiteX1" fmla="*/ 539147 w 539147"/>
                <a:gd name="connsiteY1" fmla="*/ 1125439 h 1125439"/>
                <a:gd name="connsiteX2" fmla="*/ 451423 w 539147"/>
                <a:gd name="connsiteY2" fmla="*/ 1116595 h 1125439"/>
                <a:gd name="connsiteX3" fmla="*/ 0 w 539147"/>
                <a:gd name="connsiteY3" fmla="*/ 562719 h 1125439"/>
                <a:gd name="connsiteX4" fmla="*/ 451423 w 539147"/>
                <a:gd name="connsiteY4" fmla="*/ 8843 h 1125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9">
                  <a:moveTo>
                    <a:pt x="539147" y="0"/>
                  </a:moveTo>
                  <a:lnTo>
                    <a:pt x="539147" y="1125439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2" name="Freeform 81">
              <a:extLst>
                <a:ext uri="{FF2B5EF4-FFF2-40B4-BE49-F238E27FC236}">
                  <a16:creationId xmlns:a16="http://schemas.microsoft.com/office/drawing/2014/main" id="{B149CC6F-B6C6-BE46-B451-1BF7D47A8936}"/>
                </a:ext>
              </a:extLst>
            </p:cNvPr>
            <p:cNvSpPr/>
            <p:nvPr/>
          </p:nvSpPr>
          <p:spPr>
            <a:xfrm>
              <a:off x="11652853" y="1"/>
              <a:ext cx="539147" cy="562933"/>
            </a:xfrm>
            <a:custGeom>
              <a:avLst/>
              <a:gdLst>
                <a:gd name="connsiteX0" fmla="*/ 22 w 539147"/>
                <a:gd name="connsiteY0" fmla="*/ 0 h 562933"/>
                <a:gd name="connsiteX1" fmla="*/ 539147 w 539147"/>
                <a:gd name="connsiteY1" fmla="*/ 0 h 562933"/>
                <a:gd name="connsiteX2" fmla="*/ 539147 w 539147"/>
                <a:gd name="connsiteY2" fmla="*/ 562933 h 562933"/>
                <a:gd name="connsiteX3" fmla="*/ 451423 w 539147"/>
                <a:gd name="connsiteY3" fmla="*/ 554090 h 562933"/>
                <a:gd name="connsiteX4" fmla="*/ 0 w 539147"/>
                <a:gd name="connsiteY4" fmla="*/ 214 h 562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562933">
                  <a:moveTo>
                    <a:pt x="22" y="0"/>
                  </a:moveTo>
                  <a:lnTo>
                    <a:pt x="539147" y="0"/>
                  </a:lnTo>
                  <a:lnTo>
                    <a:pt x="539147" y="562933"/>
                  </a:lnTo>
                  <a:lnTo>
                    <a:pt x="451423" y="554090"/>
                  </a:lnTo>
                  <a:cubicBezTo>
                    <a:pt x="193797" y="501372"/>
                    <a:pt x="0" y="273425"/>
                    <a:pt x="0" y="21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DAB39E9-6F50-3F4B-9DDB-FC0E0CA993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5150" y="768334"/>
            <a:ext cx="5066001" cy="2866405"/>
          </a:xfrm>
        </p:spPr>
        <p:txBody>
          <a:bodyPr anchor="t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B2C33E-E9A6-304D-BBCB-97AD0B213C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5150" y="4283239"/>
            <a:ext cx="5066001" cy="1475177"/>
          </a:xfrm>
        </p:spPr>
        <p:txBody>
          <a:bodyPr anchor="b"/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9C75C4-E533-BE48-B528-D1A278BC39A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66928" y="457200"/>
            <a:ext cx="3608205" cy="365125"/>
          </a:xfrm>
        </p:spPr>
        <p:txBody>
          <a:bodyPr/>
          <a:lstStyle>
            <a:lvl1pPr algn="l">
              <a:defRPr/>
            </a:lvl1pPr>
          </a:lstStyle>
          <a:p>
            <a:pPr algn="l"/>
            <a:fld id="{A5B0A250-5CC0-1746-B209-08E8B0DAE6AF}" type="datetimeFigureOut">
              <a:rPr lang="en-US" smtClean="0"/>
              <a:pPr algn="l"/>
              <a:t>6/13/25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09BA8A-EF83-434D-A90E-0805D1104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CFDDE0-90B9-AD4E-B0EB-E7464FA9CD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17335" y="6141085"/>
            <a:ext cx="813816" cy="365125"/>
          </a:xfrm>
        </p:spPr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33A3282-0389-C547-8CA6-7F3E7F27B34D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5066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8150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F0CAFDA3-320A-C24D-A7A1-20C1267EC987}"/>
              </a:ext>
            </a:extLst>
          </p:cNvPr>
          <p:cNvGrpSpPr/>
          <p:nvPr/>
        </p:nvGrpSpPr>
        <p:grpSpPr>
          <a:xfrm>
            <a:off x="8928528" y="0"/>
            <a:ext cx="3263472" cy="6858000"/>
            <a:chOff x="8928528" y="0"/>
            <a:chExt cx="3263472" cy="6858000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D2411669-6E2C-2243-99CD-6BC9D724FA1F}"/>
                </a:ext>
              </a:extLst>
            </p:cNvPr>
            <p:cNvSpPr/>
            <p:nvPr/>
          </p:nvSpPr>
          <p:spPr>
            <a:xfrm>
              <a:off x="8928528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C4E0C522-0F40-ED44-A700-F1BCD1CF74F5}"/>
                </a:ext>
              </a:extLst>
            </p:cNvPr>
            <p:cNvSpPr/>
            <p:nvPr/>
          </p:nvSpPr>
          <p:spPr>
            <a:xfrm>
              <a:off x="8928528" y="0"/>
              <a:ext cx="1130724" cy="565573"/>
            </a:xfrm>
            <a:custGeom>
              <a:avLst/>
              <a:gdLst>
                <a:gd name="connsiteX0" fmla="*/ 22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2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B79B4380-CBEC-C341-A10E-5EF9A8597959}"/>
                </a:ext>
              </a:extLst>
            </p:cNvPr>
            <p:cNvSpPr/>
            <p:nvPr/>
          </p:nvSpPr>
          <p:spPr>
            <a:xfrm>
              <a:off x="10291391" y="6292417"/>
              <a:ext cx="1130724" cy="565583"/>
            </a:xfrm>
            <a:custGeom>
              <a:avLst/>
              <a:gdLst>
                <a:gd name="connsiteX0" fmla="*/ 565362 w 1130724"/>
                <a:gd name="connsiteY0" fmla="*/ 0 h 565583"/>
                <a:gd name="connsiteX1" fmla="*/ 1130724 w 1130724"/>
                <a:gd name="connsiteY1" fmla="*/ 565362 h 565583"/>
                <a:gd name="connsiteX2" fmla="*/ 1130702 w 1130724"/>
                <a:gd name="connsiteY2" fmla="*/ 565583 h 565583"/>
                <a:gd name="connsiteX3" fmla="*/ 22 w 1130724"/>
                <a:gd name="connsiteY3" fmla="*/ 565583 h 565583"/>
                <a:gd name="connsiteX4" fmla="*/ 0 w 1130724"/>
                <a:gd name="connsiteY4" fmla="*/ 565362 h 565583"/>
                <a:gd name="connsiteX5" fmla="*/ 565362 w 1130724"/>
                <a:gd name="connsiteY5" fmla="*/ 0 h 565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83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2" y="565583"/>
                  </a:lnTo>
                  <a:lnTo>
                    <a:pt x="22" y="565583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F04AD70E-5490-4C4E-A05D-D67949C51A74}"/>
                </a:ext>
              </a:extLst>
            </p:cNvPr>
            <p:cNvSpPr/>
            <p:nvPr/>
          </p:nvSpPr>
          <p:spPr>
            <a:xfrm>
              <a:off x="10291392" y="3549390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128A8883-9F24-0047-92B7-45B3D2E7D9C0}"/>
                </a:ext>
              </a:extLst>
            </p:cNvPr>
            <p:cNvSpPr/>
            <p:nvPr/>
          </p:nvSpPr>
          <p:spPr>
            <a:xfrm>
              <a:off x="10291392" y="2177876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AAC3A3BB-FD2C-FB44-9478-FA87EF229D37}"/>
                </a:ext>
              </a:extLst>
            </p:cNvPr>
            <p:cNvSpPr/>
            <p:nvPr/>
          </p:nvSpPr>
          <p:spPr>
            <a:xfrm>
              <a:off x="10291392" y="806363"/>
              <a:ext cx="1130724" cy="113072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BF46B3B1-E981-BB40-B916-51A6D3851969}"/>
                </a:ext>
              </a:extLst>
            </p:cNvPr>
            <p:cNvSpPr/>
            <p:nvPr/>
          </p:nvSpPr>
          <p:spPr>
            <a:xfrm>
              <a:off x="10291392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EA7DAE92-7D6B-B042-83BE-047C8EC322A0}"/>
                </a:ext>
              </a:extLst>
            </p:cNvPr>
            <p:cNvSpPr/>
            <p:nvPr/>
          </p:nvSpPr>
          <p:spPr>
            <a:xfrm>
              <a:off x="11654256" y="6295201"/>
              <a:ext cx="537744" cy="562799"/>
            </a:xfrm>
            <a:custGeom>
              <a:avLst/>
              <a:gdLst>
                <a:gd name="connsiteX0" fmla="*/ 537744 w 537744"/>
                <a:gd name="connsiteY0" fmla="*/ 0 h 562799"/>
                <a:gd name="connsiteX1" fmla="*/ 537744 w 537744"/>
                <a:gd name="connsiteY1" fmla="*/ 562799 h 562799"/>
                <a:gd name="connsiteX2" fmla="*/ 22 w 537744"/>
                <a:gd name="connsiteY2" fmla="*/ 562799 h 562799"/>
                <a:gd name="connsiteX3" fmla="*/ 0 w 537744"/>
                <a:gd name="connsiteY3" fmla="*/ 562578 h 562799"/>
                <a:gd name="connsiteX4" fmla="*/ 451422 w 537744"/>
                <a:gd name="connsiteY4" fmla="*/ 8702 h 562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562799">
                  <a:moveTo>
                    <a:pt x="537744" y="0"/>
                  </a:moveTo>
                  <a:lnTo>
                    <a:pt x="537744" y="562799"/>
                  </a:lnTo>
                  <a:lnTo>
                    <a:pt x="22" y="562799"/>
                  </a:lnTo>
                  <a:lnTo>
                    <a:pt x="0" y="562578"/>
                  </a:ln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06AADCE6-4277-EA49-AF23-63B53CA6772A}"/>
                </a:ext>
              </a:extLst>
            </p:cNvPr>
            <p:cNvSpPr/>
            <p:nvPr/>
          </p:nvSpPr>
          <p:spPr>
            <a:xfrm>
              <a:off x="11654256" y="4923687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58CEA343-047B-DF4E-A7A8-881C7740EA36}"/>
                </a:ext>
              </a:extLst>
            </p:cNvPr>
            <p:cNvSpPr/>
            <p:nvPr/>
          </p:nvSpPr>
          <p:spPr>
            <a:xfrm>
              <a:off x="11654256" y="3552173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FCCBAA07-17CE-2740-AA04-AEDA5EAD2796}"/>
                </a:ext>
              </a:extLst>
            </p:cNvPr>
            <p:cNvSpPr/>
            <p:nvPr/>
          </p:nvSpPr>
          <p:spPr>
            <a:xfrm>
              <a:off x="11654256" y="2180659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BF15C430-7951-6040-BD4C-4E996E94480E}"/>
                </a:ext>
              </a:extLst>
            </p:cNvPr>
            <p:cNvSpPr/>
            <p:nvPr/>
          </p:nvSpPr>
          <p:spPr>
            <a:xfrm>
              <a:off x="11654256" y="809146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0B3467F9-370D-5C4C-9EDE-E0CA0E401568}"/>
                </a:ext>
              </a:extLst>
            </p:cNvPr>
            <p:cNvSpPr/>
            <p:nvPr/>
          </p:nvSpPr>
          <p:spPr>
            <a:xfrm>
              <a:off x="11654256" y="0"/>
              <a:ext cx="537744" cy="562788"/>
            </a:xfrm>
            <a:custGeom>
              <a:avLst/>
              <a:gdLst>
                <a:gd name="connsiteX0" fmla="*/ 21 w 537744"/>
                <a:gd name="connsiteY0" fmla="*/ 0 h 562788"/>
                <a:gd name="connsiteX1" fmla="*/ 537744 w 537744"/>
                <a:gd name="connsiteY1" fmla="*/ 0 h 562788"/>
                <a:gd name="connsiteX2" fmla="*/ 537744 w 537744"/>
                <a:gd name="connsiteY2" fmla="*/ 562788 h 562788"/>
                <a:gd name="connsiteX3" fmla="*/ 451422 w 537744"/>
                <a:gd name="connsiteY3" fmla="*/ 554086 h 562788"/>
                <a:gd name="connsiteX4" fmla="*/ 0 w 537744"/>
                <a:gd name="connsiteY4" fmla="*/ 211 h 562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562788">
                  <a:moveTo>
                    <a:pt x="21" y="0"/>
                  </a:moveTo>
                  <a:lnTo>
                    <a:pt x="537744" y="0"/>
                  </a:lnTo>
                  <a:lnTo>
                    <a:pt x="537744" y="562788"/>
                  </a:lnTo>
                  <a:lnTo>
                    <a:pt x="451422" y="554086"/>
                  </a:lnTo>
                  <a:cubicBezTo>
                    <a:pt x="193796" y="501368"/>
                    <a:pt x="0" y="273421"/>
                    <a:pt x="0" y="2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652A1E4-52BA-534C-AECC-35C3CF44F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315675-65B4-E14F-9785-663A83B7B6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676A1E-2332-684F-BDD2-687C166BD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6/13/25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BB8CB0-B7BE-7D4F-B254-8A2F8AEC2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E5A569-A063-8E40-B703-82B11D2A9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7169" y="6141085"/>
            <a:ext cx="813816" cy="365125"/>
          </a:xfrm>
        </p:spPr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231D73A-BA91-794F-8C09-4F4B41A6D08B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733583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890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>
            <a:extLst>
              <a:ext uri="{FF2B5EF4-FFF2-40B4-BE49-F238E27FC236}">
                <a16:creationId xmlns:a16="http://schemas.microsoft.com/office/drawing/2014/main" id="{3ABDDED5-B489-454D-A72D-46C9473AB018}"/>
              </a:ext>
            </a:extLst>
          </p:cNvPr>
          <p:cNvGrpSpPr/>
          <p:nvPr/>
        </p:nvGrpSpPr>
        <p:grpSpPr>
          <a:xfrm>
            <a:off x="6201388" y="0"/>
            <a:ext cx="5990612" cy="6858001"/>
            <a:chOff x="6201388" y="0"/>
            <a:chExt cx="5990612" cy="6858001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E6338A9A-49A1-B04D-B479-43604A5CD6D5}"/>
                </a:ext>
              </a:extLst>
            </p:cNvPr>
            <p:cNvSpPr/>
            <p:nvPr/>
          </p:nvSpPr>
          <p:spPr>
            <a:xfrm>
              <a:off x="6201388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Freeform 40">
              <a:extLst>
                <a:ext uri="{FF2B5EF4-FFF2-40B4-BE49-F238E27FC236}">
                  <a16:creationId xmlns:a16="http://schemas.microsoft.com/office/drawing/2014/main" id="{3151B6D8-101B-F34D-992A-1668DB5D0067}"/>
                </a:ext>
              </a:extLst>
            </p:cNvPr>
            <p:cNvSpPr/>
            <p:nvPr/>
          </p:nvSpPr>
          <p:spPr>
            <a:xfrm>
              <a:off x="6201389" y="1"/>
              <a:ext cx="1130725" cy="565575"/>
            </a:xfrm>
            <a:custGeom>
              <a:avLst/>
              <a:gdLst>
                <a:gd name="connsiteX0" fmla="*/ 21 w 1130725"/>
                <a:gd name="connsiteY0" fmla="*/ 0 h 565575"/>
                <a:gd name="connsiteX1" fmla="*/ 1130704 w 1130725"/>
                <a:gd name="connsiteY1" fmla="*/ 0 h 565575"/>
                <a:gd name="connsiteX2" fmla="*/ 1130725 w 1130725"/>
                <a:gd name="connsiteY2" fmla="*/ 213 h 565575"/>
                <a:gd name="connsiteX3" fmla="*/ 565362 w 1130725"/>
                <a:gd name="connsiteY3" fmla="*/ 565575 h 565575"/>
                <a:gd name="connsiteX4" fmla="*/ 0 w 1130725"/>
                <a:gd name="connsiteY4" fmla="*/ 213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5" h="565575">
                  <a:moveTo>
                    <a:pt x="21" y="0"/>
                  </a:moveTo>
                  <a:lnTo>
                    <a:pt x="1130704" y="0"/>
                  </a:lnTo>
                  <a:lnTo>
                    <a:pt x="1130725" y="213"/>
                  </a:lnTo>
                  <a:cubicBezTo>
                    <a:pt x="1130725" y="312454"/>
                    <a:pt x="877604" y="565575"/>
                    <a:pt x="565362" y="565575"/>
                  </a:cubicBezTo>
                  <a:cubicBezTo>
                    <a:pt x="253121" y="565575"/>
                    <a:pt x="0" y="312454"/>
                    <a:pt x="0" y="2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2" name="Freeform 41">
              <a:extLst>
                <a:ext uri="{FF2B5EF4-FFF2-40B4-BE49-F238E27FC236}">
                  <a16:creationId xmlns:a16="http://schemas.microsoft.com/office/drawing/2014/main" id="{21D4DE71-EB1A-E74C-9364-5FEC5377F4EF}"/>
                </a:ext>
              </a:extLst>
            </p:cNvPr>
            <p:cNvSpPr/>
            <p:nvPr/>
          </p:nvSpPr>
          <p:spPr>
            <a:xfrm>
              <a:off x="7564255" y="6292426"/>
              <a:ext cx="1130723" cy="565575"/>
            </a:xfrm>
            <a:custGeom>
              <a:avLst/>
              <a:gdLst>
                <a:gd name="connsiteX0" fmla="*/ 565362 w 1130723"/>
                <a:gd name="connsiteY0" fmla="*/ 0 h 565575"/>
                <a:gd name="connsiteX1" fmla="*/ 1130723 w 1130723"/>
                <a:gd name="connsiteY1" fmla="*/ 565362 h 565575"/>
                <a:gd name="connsiteX2" fmla="*/ 1130702 w 1130723"/>
                <a:gd name="connsiteY2" fmla="*/ 565575 h 565575"/>
                <a:gd name="connsiteX3" fmla="*/ 21 w 1130723"/>
                <a:gd name="connsiteY3" fmla="*/ 565575 h 565575"/>
                <a:gd name="connsiteX4" fmla="*/ 0 w 1130723"/>
                <a:gd name="connsiteY4" fmla="*/ 565362 h 565575"/>
                <a:gd name="connsiteX5" fmla="*/ 565362 w 1130723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3" h="565575">
                  <a:moveTo>
                    <a:pt x="565362" y="0"/>
                  </a:moveTo>
                  <a:cubicBezTo>
                    <a:pt x="877602" y="0"/>
                    <a:pt x="1130723" y="253121"/>
                    <a:pt x="1130723" y="565362"/>
                  </a:cubicBezTo>
                  <a:lnTo>
                    <a:pt x="1130702" y="565575"/>
                  </a:lnTo>
                  <a:lnTo>
                    <a:pt x="21" y="565575"/>
                  </a:lnTo>
                  <a:lnTo>
                    <a:pt x="0" y="565362"/>
                  </a:lnTo>
                  <a:cubicBezTo>
                    <a:pt x="0" y="253121"/>
                    <a:pt x="253120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BD99A5CD-9D3A-DA46-AD96-34B9DB522051}"/>
                </a:ext>
              </a:extLst>
            </p:cNvPr>
            <p:cNvSpPr/>
            <p:nvPr/>
          </p:nvSpPr>
          <p:spPr>
            <a:xfrm>
              <a:off x="7564253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E6537DF9-74F2-924C-9B63-22B100C80C92}"/>
                </a:ext>
              </a:extLst>
            </p:cNvPr>
            <p:cNvSpPr/>
            <p:nvPr/>
          </p:nvSpPr>
          <p:spPr>
            <a:xfrm>
              <a:off x="7564253" y="2177881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D7655457-8E4D-F34C-A595-66A45E9C3A1F}"/>
                </a:ext>
              </a:extLst>
            </p:cNvPr>
            <p:cNvSpPr/>
            <p:nvPr/>
          </p:nvSpPr>
          <p:spPr>
            <a:xfrm>
              <a:off x="7564253" y="806366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>
              <a:extLst>
                <a:ext uri="{FF2B5EF4-FFF2-40B4-BE49-F238E27FC236}">
                  <a16:creationId xmlns:a16="http://schemas.microsoft.com/office/drawing/2014/main" id="{FB0E8D2C-8947-E44C-BC5F-F81B083DAA3E}"/>
                </a:ext>
              </a:extLst>
            </p:cNvPr>
            <p:cNvSpPr/>
            <p:nvPr/>
          </p:nvSpPr>
          <p:spPr>
            <a:xfrm>
              <a:off x="7564254" y="1"/>
              <a:ext cx="1130725" cy="565575"/>
            </a:xfrm>
            <a:custGeom>
              <a:avLst/>
              <a:gdLst>
                <a:gd name="connsiteX0" fmla="*/ 21 w 1130725"/>
                <a:gd name="connsiteY0" fmla="*/ 0 h 565575"/>
                <a:gd name="connsiteX1" fmla="*/ 1130704 w 1130725"/>
                <a:gd name="connsiteY1" fmla="*/ 0 h 565575"/>
                <a:gd name="connsiteX2" fmla="*/ 1130725 w 1130725"/>
                <a:gd name="connsiteY2" fmla="*/ 213 h 565575"/>
                <a:gd name="connsiteX3" fmla="*/ 565363 w 1130725"/>
                <a:gd name="connsiteY3" fmla="*/ 565575 h 565575"/>
                <a:gd name="connsiteX4" fmla="*/ 0 w 1130725"/>
                <a:gd name="connsiteY4" fmla="*/ 213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5" h="565575">
                  <a:moveTo>
                    <a:pt x="21" y="0"/>
                  </a:moveTo>
                  <a:lnTo>
                    <a:pt x="1130704" y="0"/>
                  </a:lnTo>
                  <a:lnTo>
                    <a:pt x="1130725" y="213"/>
                  </a:lnTo>
                  <a:cubicBezTo>
                    <a:pt x="1130725" y="312454"/>
                    <a:pt x="877603" y="565575"/>
                    <a:pt x="565363" y="565575"/>
                  </a:cubicBezTo>
                  <a:cubicBezTo>
                    <a:pt x="253121" y="565575"/>
                    <a:pt x="0" y="312454"/>
                    <a:pt x="0" y="2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id="{ED57F45D-85B8-AC49-A2BA-E941F1BE7F15}"/>
                </a:ext>
              </a:extLst>
            </p:cNvPr>
            <p:cNvSpPr/>
            <p:nvPr/>
          </p:nvSpPr>
          <p:spPr>
            <a:xfrm>
              <a:off x="8927118" y="6292426"/>
              <a:ext cx="1130724" cy="565575"/>
            </a:xfrm>
            <a:custGeom>
              <a:avLst/>
              <a:gdLst>
                <a:gd name="connsiteX0" fmla="*/ 565362 w 1130724"/>
                <a:gd name="connsiteY0" fmla="*/ 0 h 565575"/>
                <a:gd name="connsiteX1" fmla="*/ 1130724 w 1130724"/>
                <a:gd name="connsiteY1" fmla="*/ 565362 h 565575"/>
                <a:gd name="connsiteX2" fmla="*/ 1130703 w 1130724"/>
                <a:gd name="connsiteY2" fmla="*/ 565575 h 565575"/>
                <a:gd name="connsiteX3" fmla="*/ 22 w 1130724"/>
                <a:gd name="connsiteY3" fmla="*/ 565575 h 565575"/>
                <a:gd name="connsiteX4" fmla="*/ 0 w 1130724"/>
                <a:gd name="connsiteY4" fmla="*/ 565362 h 565575"/>
                <a:gd name="connsiteX5" fmla="*/ 565362 w 1130724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75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3" y="565575"/>
                  </a:lnTo>
                  <a:lnTo>
                    <a:pt x="22" y="565575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DA576359-CAE3-634C-8DF8-A834BCD7D668}"/>
                </a:ext>
              </a:extLst>
            </p:cNvPr>
            <p:cNvSpPr/>
            <p:nvPr/>
          </p:nvSpPr>
          <p:spPr>
            <a:xfrm>
              <a:off x="8927118" y="4920911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16343F35-6601-BD4A-B9A5-25361D0453D2}"/>
                </a:ext>
              </a:extLst>
            </p:cNvPr>
            <p:cNvSpPr/>
            <p:nvPr/>
          </p:nvSpPr>
          <p:spPr>
            <a:xfrm>
              <a:off x="8927118" y="3549396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5ED1C169-DCD9-9C4B-91B1-519621155A64}"/>
                </a:ext>
              </a:extLst>
            </p:cNvPr>
            <p:cNvSpPr/>
            <p:nvPr/>
          </p:nvSpPr>
          <p:spPr>
            <a:xfrm>
              <a:off x="8927118" y="2177881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32328AC7-E0BC-0E46-A25B-11D523EC8100}"/>
                </a:ext>
              </a:extLst>
            </p:cNvPr>
            <p:cNvSpPr/>
            <p:nvPr/>
          </p:nvSpPr>
          <p:spPr>
            <a:xfrm>
              <a:off x="8927118" y="80636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>
              <a:extLst>
                <a:ext uri="{FF2B5EF4-FFF2-40B4-BE49-F238E27FC236}">
                  <a16:creationId xmlns:a16="http://schemas.microsoft.com/office/drawing/2014/main" id="{32BBE02A-588F-6C4D-B310-694098C6A340}"/>
                </a:ext>
              </a:extLst>
            </p:cNvPr>
            <p:cNvSpPr/>
            <p:nvPr/>
          </p:nvSpPr>
          <p:spPr>
            <a:xfrm>
              <a:off x="8927117" y="0"/>
              <a:ext cx="1130726" cy="565576"/>
            </a:xfrm>
            <a:custGeom>
              <a:avLst/>
              <a:gdLst>
                <a:gd name="connsiteX0" fmla="*/ 22 w 1130726"/>
                <a:gd name="connsiteY0" fmla="*/ 0 h 565576"/>
                <a:gd name="connsiteX1" fmla="*/ 1130704 w 1130726"/>
                <a:gd name="connsiteY1" fmla="*/ 0 h 565576"/>
                <a:gd name="connsiteX2" fmla="*/ 1130726 w 1130726"/>
                <a:gd name="connsiteY2" fmla="*/ 214 h 565576"/>
                <a:gd name="connsiteX3" fmla="*/ 565363 w 1130726"/>
                <a:gd name="connsiteY3" fmla="*/ 565576 h 565576"/>
                <a:gd name="connsiteX4" fmla="*/ 0 w 1130726"/>
                <a:gd name="connsiteY4" fmla="*/ 214 h 565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6" h="565576">
                  <a:moveTo>
                    <a:pt x="22" y="0"/>
                  </a:moveTo>
                  <a:lnTo>
                    <a:pt x="1130704" y="0"/>
                  </a:lnTo>
                  <a:lnTo>
                    <a:pt x="1130726" y="214"/>
                  </a:lnTo>
                  <a:cubicBezTo>
                    <a:pt x="1130726" y="312455"/>
                    <a:pt x="877604" y="565576"/>
                    <a:pt x="565363" y="565576"/>
                  </a:cubicBezTo>
                  <a:cubicBezTo>
                    <a:pt x="253122" y="565576"/>
                    <a:pt x="0" y="312455"/>
                    <a:pt x="0" y="21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3" name="Freeform 52">
              <a:extLst>
                <a:ext uri="{FF2B5EF4-FFF2-40B4-BE49-F238E27FC236}">
                  <a16:creationId xmlns:a16="http://schemas.microsoft.com/office/drawing/2014/main" id="{6751D5A0-C90A-0A44-8654-CFE1B719B353}"/>
                </a:ext>
              </a:extLst>
            </p:cNvPr>
            <p:cNvSpPr/>
            <p:nvPr/>
          </p:nvSpPr>
          <p:spPr>
            <a:xfrm>
              <a:off x="10289984" y="6292426"/>
              <a:ext cx="1130724" cy="565575"/>
            </a:xfrm>
            <a:custGeom>
              <a:avLst/>
              <a:gdLst>
                <a:gd name="connsiteX0" fmla="*/ 565362 w 1130724"/>
                <a:gd name="connsiteY0" fmla="*/ 0 h 565575"/>
                <a:gd name="connsiteX1" fmla="*/ 1130724 w 1130724"/>
                <a:gd name="connsiteY1" fmla="*/ 565362 h 565575"/>
                <a:gd name="connsiteX2" fmla="*/ 1130703 w 1130724"/>
                <a:gd name="connsiteY2" fmla="*/ 565575 h 565575"/>
                <a:gd name="connsiteX3" fmla="*/ 21 w 1130724"/>
                <a:gd name="connsiteY3" fmla="*/ 565575 h 565575"/>
                <a:gd name="connsiteX4" fmla="*/ 0 w 1130724"/>
                <a:gd name="connsiteY4" fmla="*/ 565362 h 565575"/>
                <a:gd name="connsiteX5" fmla="*/ 565362 w 1130724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75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3" y="565575"/>
                  </a:lnTo>
                  <a:lnTo>
                    <a:pt x="21" y="565575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0F0FA086-0D80-B74A-9B37-5EACDE30D61F}"/>
                </a:ext>
              </a:extLst>
            </p:cNvPr>
            <p:cNvSpPr/>
            <p:nvPr/>
          </p:nvSpPr>
          <p:spPr>
            <a:xfrm>
              <a:off x="10289984" y="4920911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7022E302-2A55-8844-A50B-DC16D075E16B}"/>
                </a:ext>
              </a:extLst>
            </p:cNvPr>
            <p:cNvSpPr/>
            <p:nvPr/>
          </p:nvSpPr>
          <p:spPr>
            <a:xfrm>
              <a:off x="10289984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F4B325F5-A048-2843-A40B-3B2B31ECED76}"/>
                </a:ext>
              </a:extLst>
            </p:cNvPr>
            <p:cNvSpPr/>
            <p:nvPr/>
          </p:nvSpPr>
          <p:spPr>
            <a:xfrm>
              <a:off x="10289984" y="80636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Freeform 56">
              <a:extLst>
                <a:ext uri="{FF2B5EF4-FFF2-40B4-BE49-F238E27FC236}">
                  <a16:creationId xmlns:a16="http://schemas.microsoft.com/office/drawing/2014/main" id="{7707B616-7E85-5442-B46B-AF9426A7A0E9}"/>
                </a:ext>
              </a:extLst>
            </p:cNvPr>
            <p:cNvSpPr/>
            <p:nvPr/>
          </p:nvSpPr>
          <p:spPr>
            <a:xfrm>
              <a:off x="10289983" y="0"/>
              <a:ext cx="1130726" cy="565576"/>
            </a:xfrm>
            <a:custGeom>
              <a:avLst/>
              <a:gdLst>
                <a:gd name="connsiteX0" fmla="*/ 21 w 1130726"/>
                <a:gd name="connsiteY0" fmla="*/ 0 h 565576"/>
                <a:gd name="connsiteX1" fmla="*/ 1130704 w 1130726"/>
                <a:gd name="connsiteY1" fmla="*/ 0 h 565576"/>
                <a:gd name="connsiteX2" fmla="*/ 1130726 w 1130726"/>
                <a:gd name="connsiteY2" fmla="*/ 214 h 565576"/>
                <a:gd name="connsiteX3" fmla="*/ 565363 w 1130726"/>
                <a:gd name="connsiteY3" fmla="*/ 565576 h 565576"/>
                <a:gd name="connsiteX4" fmla="*/ 0 w 1130726"/>
                <a:gd name="connsiteY4" fmla="*/ 214 h 565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6" h="565576">
                  <a:moveTo>
                    <a:pt x="21" y="0"/>
                  </a:moveTo>
                  <a:lnTo>
                    <a:pt x="1130704" y="0"/>
                  </a:lnTo>
                  <a:lnTo>
                    <a:pt x="1130726" y="214"/>
                  </a:lnTo>
                  <a:cubicBezTo>
                    <a:pt x="1130726" y="312455"/>
                    <a:pt x="877604" y="565576"/>
                    <a:pt x="565363" y="565576"/>
                  </a:cubicBezTo>
                  <a:cubicBezTo>
                    <a:pt x="253122" y="565576"/>
                    <a:pt x="0" y="312455"/>
                    <a:pt x="0" y="21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8" name="Freeform 57">
              <a:extLst>
                <a:ext uri="{FF2B5EF4-FFF2-40B4-BE49-F238E27FC236}">
                  <a16:creationId xmlns:a16="http://schemas.microsoft.com/office/drawing/2014/main" id="{08914A00-D181-5847-A150-77CE67F94369}"/>
                </a:ext>
              </a:extLst>
            </p:cNvPr>
            <p:cNvSpPr/>
            <p:nvPr/>
          </p:nvSpPr>
          <p:spPr>
            <a:xfrm>
              <a:off x="11652854" y="6295069"/>
              <a:ext cx="539146" cy="562931"/>
            </a:xfrm>
            <a:custGeom>
              <a:avLst/>
              <a:gdLst>
                <a:gd name="connsiteX0" fmla="*/ 539146 w 539146"/>
                <a:gd name="connsiteY0" fmla="*/ 0 h 562931"/>
                <a:gd name="connsiteX1" fmla="*/ 539146 w 539146"/>
                <a:gd name="connsiteY1" fmla="*/ 562931 h 562931"/>
                <a:gd name="connsiteX2" fmla="*/ 21 w 539146"/>
                <a:gd name="connsiteY2" fmla="*/ 562931 h 562931"/>
                <a:gd name="connsiteX3" fmla="*/ 0 w 539146"/>
                <a:gd name="connsiteY3" fmla="*/ 562719 h 562931"/>
                <a:gd name="connsiteX4" fmla="*/ 451422 w 539146"/>
                <a:gd name="connsiteY4" fmla="*/ 8843 h 5629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6" h="562931">
                  <a:moveTo>
                    <a:pt x="539146" y="0"/>
                  </a:moveTo>
                  <a:lnTo>
                    <a:pt x="539146" y="562931"/>
                  </a:lnTo>
                  <a:lnTo>
                    <a:pt x="21" y="562931"/>
                  </a:lnTo>
                  <a:lnTo>
                    <a:pt x="0" y="562719"/>
                  </a:lnTo>
                  <a:cubicBezTo>
                    <a:pt x="0" y="289508"/>
                    <a:pt x="193796" y="61561"/>
                    <a:pt x="451422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9" name="Freeform 58">
              <a:extLst>
                <a:ext uri="{FF2B5EF4-FFF2-40B4-BE49-F238E27FC236}">
                  <a16:creationId xmlns:a16="http://schemas.microsoft.com/office/drawing/2014/main" id="{DAF2D976-5F49-2848-B465-C85708A6D706}"/>
                </a:ext>
              </a:extLst>
            </p:cNvPr>
            <p:cNvSpPr/>
            <p:nvPr/>
          </p:nvSpPr>
          <p:spPr>
            <a:xfrm>
              <a:off x="11652853" y="4923555"/>
              <a:ext cx="539147" cy="1125439"/>
            </a:xfrm>
            <a:custGeom>
              <a:avLst/>
              <a:gdLst>
                <a:gd name="connsiteX0" fmla="*/ 539147 w 539147"/>
                <a:gd name="connsiteY0" fmla="*/ 0 h 1125439"/>
                <a:gd name="connsiteX1" fmla="*/ 539147 w 539147"/>
                <a:gd name="connsiteY1" fmla="*/ 1125439 h 1125439"/>
                <a:gd name="connsiteX2" fmla="*/ 451423 w 539147"/>
                <a:gd name="connsiteY2" fmla="*/ 1116595 h 1125439"/>
                <a:gd name="connsiteX3" fmla="*/ 0 w 539147"/>
                <a:gd name="connsiteY3" fmla="*/ 562719 h 1125439"/>
                <a:gd name="connsiteX4" fmla="*/ 451423 w 539147"/>
                <a:gd name="connsiteY4" fmla="*/ 8843 h 1125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9">
                  <a:moveTo>
                    <a:pt x="539147" y="0"/>
                  </a:moveTo>
                  <a:lnTo>
                    <a:pt x="539147" y="1125439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0" name="Freeform 59">
              <a:extLst>
                <a:ext uri="{FF2B5EF4-FFF2-40B4-BE49-F238E27FC236}">
                  <a16:creationId xmlns:a16="http://schemas.microsoft.com/office/drawing/2014/main" id="{5E333474-B850-354C-A2E2-01735C948D47}"/>
                </a:ext>
              </a:extLst>
            </p:cNvPr>
            <p:cNvSpPr/>
            <p:nvPr/>
          </p:nvSpPr>
          <p:spPr>
            <a:xfrm>
              <a:off x="11652853" y="3552039"/>
              <a:ext cx="539147" cy="1125438"/>
            </a:xfrm>
            <a:custGeom>
              <a:avLst/>
              <a:gdLst>
                <a:gd name="connsiteX0" fmla="*/ 539147 w 539147"/>
                <a:gd name="connsiteY0" fmla="*/ 0 h 1125438"/>
                <a:gd name="connsiteX1" fmla="*/ 539147 w 539147"/>
                <a:gd name="connsiteY1" fmla="*/ 1125438 h 1125438"/>
                <a:gd name="connsiteX2" fmla="*/ 451423 w 539147"/>
                <a:gd name="connsiteY2" fmla="*/ 1116595 h 1125438"/>
                <a:gd name="connsiteX3" fmla="*/ 0 w 539147"/>
                <a:gd name="connsiteY3" fmla="*/ 562719 h 1125438"/>
                <a:gd name="connsiteX4" fmla="*/ 451423 w 539147"/>
                <a:gd name="connsiteY4" fmla="*/ 8843 h 112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8">
                  <a:moveTo>
                    <a:pt x="539147" y="0"/>
                  </a:moveTo>
                  <a:lnTo>
                    <a:pt x="539147" y="1125438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1" name="Freeform 60">
              <a:extLst>
                <a:ext uri="{FF2B5EF4-FFF2-40B4-BE49-F238E27FC236}">
                  <a16:creationId xmlns:a16="http://schemas.microsoft.com/office/drawing/2014/main" id="{BC25646C-71B3-4A44-A4FE-C3CABE5580BB}"/>
                </a:ext>
              </a:extLst>
            </p:cNvPr>
            <p:cNvSpPr/>
            <p:nvPr/>
          </p:nvSpPr>
          <p:spPr>
            <a:xfrm>
              <a:off x="11652853" y="2180524"/>
              <a:ext cx="539147" cy="1125438"/>
            </a:xfrm>
            <a:custGeom>
              <a:avLst/>
              <a:gdLst>
                <a:gd name="connsiteX0" fmla="*/ 539147 w 539147"/>
                <a:gd name="connsiteY0" fmla="*/ 0 h 1125438"/>
                <a:gd name="connsiteX1" fmla="*/ 539147 w 539147"/>
                <a:gd name="connsiteY1" fmla="*/ 1125438 h 1125438"/>
                <a:gd name="connsiteX2" fmla="*/ 451423 w 539147"/>
                <a:gd name="connsiteY2" fmla="*/ 1116595 h 1125438"/>
                <a:gd name="connsiteX3" fmla="*/ 0 w 539147"/>
                <a:gd name="connsiteY3" fmla="*/ 562719 h 1125438"/>
                <a:gd name="connsiteX4" fmla="*/ 451423 w 539147"/>
                <a:gd name="connsiteY4" fmla="*/ 8843 h 112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8">
                  <a:moveTo>
                    <a:pt x="539147" y="0"/>
                  </a:moveTo>
                  <a:lnTo>
                    <a:pt x="539147" y="1125438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9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2" name="Freeform 61">
              <a:extLst>
                <a:ext uri="{FF2B5EF4-FFF2-40B4-BE49-F238E27FC236}">
                  <a16:creationId xmlns:a16="http://schemas.microsoft.com/office/drawing/2014/main" id="{B598CFE9-67EE-E342-9EF7-F40A1E0BE59E}"/>
                </a:ext>
              </a:extLst>
            </p:cNvPr>
            <p:cNvSpPr/>
            <p:nvPr/>
          </p:nvSpPr>
          <p:spPr>
            <a:xfrm>
              <a:off x="11652853" y="809010"/>
              <a:ext cx="539147" cy="1125439"/>
            </a:xfrm>
            <a:custGeom>
              <a:avLst/>
              <a:gdLst>
                <a:gd name="connsiteX0" fmla="*/ 539147 w 539147"/>
                <a:gd name="connsiteY0" fmla="*/ 0 h 1125439"/>
                <a:gd name="connsiteX1" fmla="*/ 539147 w 539147"/>
                <a:gd name="connsiteY1" fmla="*/ 1125439 h 1125439"/>
                <a:gd name="connsiteX2" fmla="*/ 451423 w 539147"/>
                <a:gd name="connsiteY2" fmla="*/ 1116595 h 1125439"/>
                <a:gd name="connsiteX3" fmla="*/ 0 w 539147"/>
                <a:gd name="connsiteY3" fmla="*/ 562719 h 1125439"/>
                <a:gd name="connsiteX4" fmla="*/ 451423 w 539147"/>
                <a:gd name="connsiteY4" fmla="*/ 8843 h 1125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9">
                  <a:moveTo>
                    <a:pt x="539147" y="0"/>
                  </a:moveTo>
                  <a:lnTo>
                    <a:pt x="539147" y="1125439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3" name="Freeform 62">
              <a:extLst>
                <a:ext uri="{FF2B5EF4-FFF2-40B4-BE49-F238E27FC236}">
                  <a16:creationId xmlns:a16="http://schemas.microsoft.com/office/drawing/2014/main" id="{1E29AD13-94FE-1349-A28E-10F6E780F510}"/>
                </a:ext>
              </a:extLst>
            </p:cNvPr>
            <p:cNvSpPr/>
            <p:nvPr/>
          </p:nvSpPr>
          <p:spPr>
            <a:xfrm>
              <a:off x="11652853" y="1"/>
              <a:ext cx="539147" cy="562933"/>
            </a:xfrm>
            <a:custGeom>
              <a:avLst/>
              <a:gdLst>
                <a:gd name="connsiteX0" fmla="*/ 22 w 539147"/>
                <a:gd name="connsiteY0" fmla="*/ 0 h 562933"/>
                <a:gd name="connsiteX1" fmla="*/ 539147 w 539147"/>
                <a:gd name="connsiteY1" fmla="*/ 0 h 562933"/>
                <a:gd name="connsiteX2" fmla="*/ 539147 w 539147"/>
                <a:gd name="connsiteY2" fmla="*/ 562933 h 562933"/>
                <a:gd name="connsiteX3" fmla="*/ 451423 w 539147"/>
                <a:gd name="connsiteY3" fmla="*/ 554090 h 562933"/>
                <a:gd name="connsiteX4" fmla="*/ 0 w 539147"/>
                <a:gd name="connsiteY4" fmla="*/ 214 h 562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562933">
                  <a:moveTo>
                    <a:pt x="22" y="0"/>
                  </a:moveTo>
                  <a:lnTo>
                    <a:pt x="539147" y="0"/>
                  </a:lnTo>
                  <a:lnTo>
                    <a:pt x="539147" y="562933"/>
                  </a:lnTo>
                  <a:lnTo>
                    <a:pt x="451423" y="554090"/>
                  </a:lnTo>
                  <a:cubicBezTo>
                    <a:pt x="193797" y="501372"/>
                    <a:pt x="0" y="273425"/>
                    <a:pt x="0" y="21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650648E-B4D5-4145-84E7-46B5793EA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0" y="768351"/>
            <a:ext cx="5066001" cy="2334768"/>
          </a:xfrm>
        </p:spPr>
        <p:txBody>
          <a:bodyPr anchor="t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3B92A6-7558-3148-B855-5BC58B4159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50" y="4255453"/>
            <a:ext cx="5066001" cy="150018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A0B541-D211-974B-97FE-C1F9473AB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6/13/25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727FB0-D95A-D543-8E29-6E5F22B49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9C4404-F49D-9F48-A10B-1F60870B4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17335" y="6141085"/>
            <a:ext cx="813816" cy="365125"/>
          </a:xfrm>
        </p:spPr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D6A1FD1-D82F-3141-8687-8D7C0631C215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5066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0922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442ECFEB-12CF-4C4F-BC8A-5816C27CA565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626C9482-2804-144B-88B2-0AF191BD757D}"/>
                </a:ext>
              </a:extLst>
            </p:cNvPr>
            <p:cNvSpPr/>
            <p:nvPr/>
          </p:nvSpPr>
          <p:spPr>
            <a:xfrm>
              <a:off x="10290315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71363F79-96BD-9240-86E2-DF26C9C2437D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153F0BF1-DA57-1D49-82F0-802F4D385A85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8CD42A1B-A03A-C946-8A2A-CE437EA433FD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5591FE00-3AAF-9B4B-8107-E94D50828227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149E92E9-89A7-4842-B271-411C7DF75D2D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4DC29C99-0841-9F46-AB1A-E9751DFE4487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E0AB684-BDA8-014B-8DCC-125F8B8DC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540E05-0F5F-6243-AD57-66BFC33ADB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62851" y="2365755"/>
            <a:ext cx="5239512" cy="33954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70B3A4-11FE-D94C-9B93-255E362310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89638" y="2365755"/>
            <a:ext cx="5239512" cy="33954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7BEEAF-F881-6E48-84AF-E5CEEF1C7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6/13/25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472753-1CC3-9244-9AF0-6927018A6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DD55D0-FCC7-AC42-9810-9B49E3348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FC736C3-88FB-244C-83B8-B2856998D221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5560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B7D16A9C-7411-5242-A59C-816B8907E3BE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A997260B-7D44-7049-B605-7FD6E6CE5612}"/>
                </a:ext>
              </a:extLst>
            </p:cNvPr>
            <p:cNvSpPr/>
            <p:nvPr/>
          </p:nvSpPr>
          <p:spPr>
            <a:xfrm>
              <a:off x="10290315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5D6AF601-77C3-D74A-B1E5-7F33703A6927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4DFCA921-0F9E-2E41-A285-75409E25501A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120B9E03-438B-FC42-9DA1-835D5BC3FE88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4D670E1F-61CD-8940-A898-6D5092A78BB9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080C64CF-0C6A-3449-9709-AE038C4A7995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FEC46D5B-957F-A24C-8E36-CC71F660EC8B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058182F-7B5E-FD42-AFC6-A3848D833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768096"/>
            <a:ext cx="7333488" cy="12710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D9E4DE-75C0-C841-A68D-9D7BBAD76C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2149" y="2365756"/>
            <a:ext cx="523951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5C87F7-356E-9E43-97A0-D972B22853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2149" y="3189668"/>
            <a:ext cx="5239512" cy="257155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AB4C28-30CB-CC4E-A25E-F4FEFA49BC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83066" y="2365756"/>
            <a:ext cx="523951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ED0191-963B-1E4C-BEC5-9B42E39514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83066" y="3189668"/>
            <a:ext cx="5239512" cy="257155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F0E0BED-3EB7-BB4A-A556-FA967FB01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6/13/25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6A2466A-4D90-174C-B382-AC4674D72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EADE49-8082-214B-9742-5EE8DA2E9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5E39200-18D5-014B-BAB8-FF5D0BA15E0C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4421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D7DF52F6-A06E-0343-95B8-DAAC38DB4B8C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67092C52-7052-0749-9DA0-9374DBF495AE}"/>
                </a:ext>
              </a:extLst>
            </p:cNvPr>
            <p:cNvSpPr/>
            <p:nvPr/>
          </p:nvSpPr>
          <p:spPr>
            <a:xfrm>
              <a:off x="10290315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C64E1C2F-81E1-C44D-859C-946596C950F2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53626485-4263-0A44-9561-E278A7056C33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7D45AAB5-3CCC-DE4A-A962-3702911B55CC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8CAFB16F-8EDE-D44F-A51E-34EDC41E7404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DCD51329-732C-BB4C-98E5-715BAF9F8853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192B5D44-BC55-AF4C-984D-C8231B22F80B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FA1E9E2-564E-7049-A22F-BB5B876BA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359D05-C08D-7747-B2FC-3F62B3357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6/13/25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2FF615-BB08-A844-B689-BAA7C50407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63A67D-F96F-4849-8C83-49CC3A6539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DCFAAB9-2B6B-8D4C-A748-433E2C393EA6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3745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8BCA70-D63D-40F6-B9B3-4E49B96E27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pPr/>
              <a:t>6/13/25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F12559-BD91-4904-A24A-0CF0A2324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658BB7-74A5-4A6F-A0FF-021E68F02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4405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D0914A35-7AAF-4B42-9C68-47A633EFD9D0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DABCED79-0E70-FB4D-ABF2-D859BF5556E4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8364885D-A3A4-5144-AB4E-7624F27287E6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D22073D5-CC72-0549-BD26-F7AF9851BE45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1827A049-C9FD-554E-9B01-F151B0D9E86B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76832559-4D18-8744-AB91-9FCFAB732477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BF97A623-E5DC-1B44-B687-8643B9F0D741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637BBE1-2C82-4E45-B5C5-35E07B05E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1" y="764973"/>
            <a:ext cx="3609982" cy="1395043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201F2E-A734-364B-8A7D-990D6B889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4832" y="770890"/>
            <a:ext cx="6112517" cy="480057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7CBAD9-5515-1748-8E77-F48160F4ED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5150" y="2160016"/>
            <a:ext cx="3609983" cy="37089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A6C22B-80D4-AA42-9999-401E37B46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6/13/25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055DE4-33E8-7F4B-9334-95EA60845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470FA5-21EE-D742-8F01-C1BAE0FDB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EF966AA-D7DF-F84D-80D4-E216A641B005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1485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210D391A-F01E-4947-8A01-95438AA0B323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D499306-B4E0-064D-8F6C-96E9C4BD04DA}"/>
                </a:ext>
              </a:extLst>
            </p:cNvPr>
            <p:cNvSpPr/>
            <p:nvPr/>
          </p:nvSpPr>
          <p:spPr>
            <a:xfrm>
              <a:off x="10290315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AF3D0241-0A21-8047-8CE3-B3FDD5FDF719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13083F97-6891-0447-957C-AB0834B826D2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B2EF7D75-E7C1-5147-A03B-3EC641CF3B08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A6D7CA94-94B4-C140-8C68-01C0ADFA1C71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211CD629-C318-A848-BDDE-BBA9465EBF9D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2A5AC1F8-1370-E946-977E-E4CFC6947BAB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4CEE63B-B967-0A48-9623-2203767609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0" y="770889"/>
            <a:ext cx="3609983" cy="1389127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11F680-28C8-FA44-9CD5-20709DA02E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23838" y="890816"/>
            <a:ext cx="6060136" cy="4870411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D507CD-197E-BB4C-83A6-DA3FC97A22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5150" y="2160016"/>
            <a:ext cx="3609983" cy="360121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9E00AC-DF6C-D548-8A06-D6269BDB0A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6/13/25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ED113B-57D4-9A4F-BFE0-2A3963B42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0D9954-FA18-8948-AA52-21CED0594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E3EB25D-2379-5040-B990-1C99B0B7D931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8173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7ED46EE4-CE67-DD46-A751-9FEA049A22B8}"/>
              </a:ext>
            </a:extLst>
          </p:cNvPr>
          <p:cNvGrpSpPr/>
          <p:nvPr/>
        </p:nvGrpSpPr>
        <p:grpSpPr>
          <a:xfrm>
            <a:off x="8928528" y="0"/>
            <a:ext cx="3263472" cy="6858000"/>
            <a:chOff x="8928528" y="0"/>
            <a:chExt cx="3263472" cy="6858000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955C5B70-D34F-8A49-B220-808CE2BBB7F3}"/>
                </a:ext>
              </a:extLst>
            </p:cNvPr>
            <p:cNvSpPr/>
            <p:nvPr/>
          </p:nvSpPr>
          <p:spPr>
            <a:xfrm>
              <a:off x="8928528" y="4918120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4BBFE624-6DBD-8541-B43B-180C0AFA21F0}"/>
                </a:ext>
              </a:extLst>
            </p:cNvPr>
            <p:cNvSpPr/>
            <p:nvPr/>
          </p:nvSpPr>
          <p:spPr>
            <a:xfrm>
              <a:off x="8928528" y="0"/>
              <a:ext cx="1130724" cy="565573"/>
            </a:xfrm>
            <a:custGeom>
              <a:avLst/>
              <a:gdLst>
                <a:gd name="connsiteX0" fmla="*/ 22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2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6E01AC23-2120-A542-B140-5A29AA27A2C8}"/>
                </a:ext>
              </a:extLst>
            </p:cNvPr>
            <p:cNvSpPr/>
            <p:nvPr/>
          </p:nvSpPr>
          <p:spPr>
            <a:xfrm>
              <a:off x="10291391" y="6292417"/>
              <a:ext cx="1130724" cy="565583"/>
            </a:xfrm>
            <a:custGeom>
              <a:avLst/>
              <a:gdLst>
                <a:gd name="connsiteX0" fmla="*/ 565362 w 1130724"/>
                <a:gd name="connsiteY0" fmla="*/ 0 h 565583"/>
                <a:gd name="connsiteX1" fmla="*/ 1130724 w 1130724"/>
                <a:gd name="connsiteY1" fmla="*/ 565362 h 565583"/>
                <a:gd name="connsiteX2" fmla="*/ 1130702 w 1130724"/>
                <a:gd name="connsiteY2" fmla="*/ 565583 h 565583"/>
                <a:gd name="connsiteX3" fmla="*/ 22 w 1130724"/>
                <a:gd name="connsiteY3" fmla="*/ 565583 h 565583"/>
                <a:gd name="connsiteX4" fmla="*/ 0 w 1130724"/>
                <a:gd name="connsiteY4" fmla="*/ 565362 h 565583"/>
                <a:gd name="connsiteX5" fmla="*/ 565362 w 1130724"/>
                <a:gd name="connsiteY5" fmla="*/ 0 h 565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83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2" y="565583"/>
                  </a:lnTo>
                  <a:lnTo>
                    <a:pt x="22" y="565583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154689C0-9C35-9B4D-906B-DA287DA55A38}"/>
                </a:ext>
              </a:extLst>
            </p:cNvPr>
            <p:cNvSpPr/>
            <p:nvPr/>
          </p:nvSpPr>
          <p:spPr>
            <a:xfrm>
              <a:off x="10291392" y="3549390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696570F0-11E0-6147-9053-E3A4B5DBA0E4}"/>
                </a:ext>
              </a:extLst>
            </p:cNvPr>
            <p:cNvSpPr/>
            <p:nvPr/>
          </p:nvSpPr>
          <p:spPr>
            <a:xfrm>
              <a:off x="10291392" y="2177876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9BDD97F6-A366-B54A-B889-42E97AFEDE37}"/>
                </a:ext>
              </a:extLst>
            </p:cNvPr>
            <p:cNvSpPr/>
            <p:nvPr/>
          </p:nvSpPr>
          <p:spPr>
            <a:xfrm>
              <a:off x="10291392" y="806363"/>
              <a:ext cx="1130724" cy="113072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58E853BC-EE80-374B-B823-8D51A948C4CF}"/>
                </a:ext>
              </a:extLst>
            </p:cNvPr>
            <p:cNvSpPr/>
            <p:nvPr/>
          </p:nvSpPr>
          <p:spPr>
            <a:xfrm>
              <a:off x="10291392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4B5B70B1-649D-9848-B5D4-6DE04D55F5F0}"/>
                </a:ext>
              </a:extLst>
            </p:cNvPr>
            <p:cNvSpPr/>
            <p:nvPr/>
          </p:nvSpPr>
          <p:spPr>
            <a:xfrm>
              <a:off x="11654256" y="6295201"/>
              <a:ext cx="537744" cy="562799"/>
            </a:xfrm>
            <a:custGeom>
              <a:avLst/>
              <a:gdLst>
                <a:gd name="connsiteX0" fmla="*/ 537744 w 537744"/>
                <a:gd name="connsiteY0" fmla="*/ 0 h 562799"/>
                <a:gd name="connsiteX1" fmla="*/ 537744 w 537744"/>
                <a:gd name="connsiteY1" fmla="*/ 562799 h 562799"/>
                <a:gd name="connsiteX2" fmla="*/ 22 w 537744"/>
                <a:gd name="connsiteY2" fmla="*/ 562799 h 562799"/>
                <a:gd name="connsiteX3" fmla="*/ 0 w 537744"/>
                <a:gd name="connsiteY3" fmla="*/ 562578 h 562799"/>
                <a:gd name="connsiteX4" fmla="*/ 451422 w 537744"/>
                <a:gd name="connsiteY4" fmla="*/ 8702 h 562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562799">
                  <a:moveTo>
                    <a:pt x="537744" y="0"/>
                  </a:moveTo>
                  <a:lnTo>
                    <a:pt x="537744" y="562799"/>
                  </a:lnTo>
                  <a:lnTo>
                    <a:pt x="22" y="562799"/>
                  </a:lnTo>
                  <a:lnTo>
                    <a:pt x="0" y="562578"/>
                  </a:ln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46A2092A-2157-0A49-937F-BBAE14687DE7}"/>
                </a:ext>
              </a:extLst>
            </p:cNvPr>
            <p:cNvSpPr/>
            <p:nvPr/>
          </p:nvSpPr>
          <p:spPr>
            <a:xfrm>
              <a:off x="11654256" y="4923687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F092371E-D526-AF43-816F-F7AEBA9FF166}"/>
                </a:ext>
              </a:extLst>
            </p:cNvPr>
            <p:cNvSpPr/>
            <p:nvPr/>
          </p:nvSpPr>
          <p:spPr>
            <a:xfrm>
              <a:off x="11654256" y="3552173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06995714-B51E-E84A-9FD5-3AD33004E517}"/>
                </a:ext>
              </a:extLst>
            </p:cNvPr>
            <p:cNvSpPr/>
            <p:nvPr/>
          </p:nvSpPr>
          <p:spPr>
            <a:xfrm>
              <a:off x="11654256" y="2180659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0FDB0CC5-76AA-6E44-8376-4EE649C1DE42}"/>
                </a:ext>
              </a:extLst>
            </p:cNvPr>
            <p:cNvSpPr/>
            <p:nvPr/>
          </p:nvSpPr>
          <p:spPr>
            <a:xfrm>
              <a:off x="11654256" y="809146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3D981F0B-8982-1C45-8D7C-30E744003823}"/>
                </a:ext>
              </a:extLst>
            </p:cNvPr>
            <p:cNvSpPr/>
            <p:nvPr/>
          </p:nvSpPr>
          <p:spPr>
            <a:xfrm>
              <a:off x="11654256" y="0"/>
              <a:ext cx="537744" cy="562788"/>
            </a:xfrm>
            <a:custGeom>
              <a:avLst/>
              <a:gdLst>
                <a:gd name="connsiteX0" fmla="*/ 21 w 537744"/>
                <a:gd name="connsiteY0" fmla="*/ 0 h 562788"/>
                <a:gd name="connsiteX1" fmla="*/ 537744 w 537744"/>
                <a:gd name="connsiteY1" fmla="*/ 0 h 562788"/>
                <a:gd name="connsiteX2" fmla="*/ 537744 w 537744"/>
                <a:gd name="connsiteY2" fmla="*/ 562788 h 562788"/>
                <a:gd name="connsiteX3" fmla="*/ 451422 w 537744"/>
                <a:gd name="connsiteY3" fmla="*/ 554086 h 562788"/>
                <a:gd name="connsiteX4" fmla="*/ 0 w 537744"/>
                <a:gd name="connsiteY4" fmla="*/ 211 h 562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562788">
                  <a:moveTo>
                    <a:pt x="21" y="0"/>
                  </a:moveTo>
                  <a:lnTo>
                    <a:pt x="537744" y="0"/>
                  </a:lnTo>
                  <a:lnTo>
                    <a:pt x="537744" y="562788"/>
                  </a:lnTo>
                  <a:lnTo>
                    <a:pt x="451422" y="554086"/>
                  </a:lnTo>
                  <a:cubicBezTo>
                    <a:pt x="193796" y="501368"/>
                    <a:pt x="0" y="273421"/>
                    <a:pt x="0" y="2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F76EEB7-1E87-0447-8CD6-DD220CF4E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8AE526-3A03-9B41-8C9F-27156E701C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D08D72-182D-C947-B3F7-B74948D0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6/13/25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76E396-D059-AF4D-A1D9-C1347978AA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8845B6-87C0-2F4A-8146-00E911CDF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480" y="6141085"/>
            <a:ext cx="813816" cy="365125"/>
          </a:xfrm>
        </p:spPr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78A912D-4325-C449-BF2E-F331A221C695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7335146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2090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C3803ECC-8207-244B-8051-94AA5304EDD9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CF2E8536-821C-3846-A152-2001B7BA4BC9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57A02781-FFB4-C04E-97FB-78D26A9E8F1C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14C29607-37D2-7A4B-98E2-2C851CD6776C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D12FC7BA-80CC-1C4E-B268-B3EEA08137F1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BEBC8FB1-96B9-D84A-BD2A-BC8410EBE012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5A8455B4-A778-B44D-A7E8-C45A4846D9F7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407CCA-80EF-2B45-8F8C-7D5796A61B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950095" y="976630"/>
            <a:ext cx="2268507" cy="4784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A221C3-F2D3-FC4F-938B-4C4CAC7370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65150" y="976630"/>
            <a:ext cx="8264057" cy="478459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061B46-3E9A-AC48-8C84-5B46EA1EC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6/13/25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9F8F49-5859-714C-8EE1-61A74F324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2B6F69-3FFA-D94F-BA99-873D36F7F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31B40EC-87DB-A64F-9D4B-98A86F7CEFFF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9026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70D98E2-86CE-4D4F-9F8F-17C83D19A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0" y="770890"/>
            <a:ext cx="7335835" cy="12689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04B4F2-48A4-A140-B59B-7A2ED9FD46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50" y="2160016"/>
            <a:ext cx="7335835" cy="3601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CF4A7E-D5FF-BF48-8E01-8F46150ABF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66928" y="457200"/>
            <a:ext cx="36082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b="0" i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A5B0A250-5CC0-1746-B209-08E8B0DAE6AF}" type="datetimeFigureOut">
              <a:rPr lang="en-US" smtClean="0"/>
              <a:pPr/>
              <a:t>6/13/25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131757-5039-BF46-B47A-50DA8FFBC0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65150" y="6141085"/>
            <a:ext cx="36082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b="0" i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83FD16-4337-B940-905E-D20A26FD48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9678" y="6141085"/>
            <a:ext cx="81381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 i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49ABCAEC-7D34-E549-A96E-FCEDAADBE4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4746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0" r:id="rId1"/>
    <p:sldLayoutId id="2147483881" r:id="rId2"/>
    <p:sldLayoutId id="2147483882" r:id="rId3"/>
    <p:sldLayoutId id="2147483883" r:id="rId4"/>
    <p:sldLayoutId id="2147483884" r:id="rId5"/>
    <p:sldLayoutId id="2147483890" r:id="rId6"/>
    <p:sldLayoutId id="2147483885" r:id="rId7"/>
    <p:sldLayoutId id="2147483886" r:id="rId8"/>
    <p:sldLayoutId id="2147483887" r:id="rId9"/>
    <p:sldLayoutId id="2147483889" r:id="rId10"/>
    <p:sldLayoutId id="2147483888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b="1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1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72" name="Rectangle 1071">
            <a:extLst>
              <a:ext uri="{FF2B5EF4-FFF2-40B4-BE49-F238E27FC236}">
                <a16:creationId xmlns:a16="http://schemas.microsoft.com/office/drawing/2014/main" id="{4EFE82FE-7465-AE46-88DF-34D347E83B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2A0BDA-E7A5-57CB-DA24-607B848EFE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5149" y="768334"/>
            <a:ext cx="6362526" cy="286640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700" u="sng" dirty="0"/>
              <a:t>Time Management: An Essential Skill for Student Success in Higher Education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B67A40-39BB-1F84-4AAF-60B409DE89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5149" y="4283239"/>
            <a:ext cx="6362526" cy="1475177"/>
          </a:xfrm>
        </p:spPr>
        <p:txBody>
          <a:bodyPr>
            <a:normAutofit/>
          </a:bodyPr>
          <a:lstStyle/>
          <a:p>
            <a:r>
              <a:rPr lang="en-US" dirty="0"/>
              <a:t>By Agnieszka Doolar</a:t>
            </a:r>
          </a:p>
        </p:txBody>
      </p:sp>
      <p:grpSp>
        <p:nvGrpSpPr>
          <p:cNvPr id="1074" name="Group 1073">
            <a:extLst>
              <a:ext uri="{FF2B5EF4-FFF2-40B4-BE49-F238E27FC236}">
                <a16:creationId xmlns:a16="http://schemas.microsoft.com/office/drawing/2014/main" id="{665B630C-8A26-BF40-AD00-AAAB3F8DFB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4677439"/>
            <a:chOff x="10290315" y="0"/>
            <a:chExt cx="1901686" cy="4677439"/>
          </a:xfrm>
        </p:grpSpPr>
        <p:sp>
          <p:nvSpPr>
            <p:cNvPr id="1069" name="Freeform 85">
              <a:extLst>
                <a:ext uri="{FF2B5EF4-FFF2-40B4-BE49-F238E27FC236}">
                  <a16:creationId xmlns:a16="http://schemas.microsoft.com/office/drawing/2014/main" id="{47332152-49D9-5F42-9522-9424EDC706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70" name="Freeform 87">
              <a:extLst>
                <a:ext uri="{FF2B5EF4-FFF2-40B4-BE49-F238E27FC236}">
                  <a16:creationId xmlns:a16="http://schemas.microsoft.com/office/drawing/2014/main" id="{60C97C94-6942-C048-8F6F-55E05CBA1A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71" name="Freeform 89">
              <a:extLst>
                <a:ext uri="{FF2B5EF4-FFF2-40B4-BE49-F238E27FC236}">
                  <a16:creationId xmlns:a16="http://schemas.microsoft.com/office/drawing/2014/main" id="{BD92967A-BFB2-E441-AC07-5997DDDD57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73" name="Freeform 100">
              <a:extLst>
                <a:ext uri="{FF2B5EF4-FFF2-40B4-BE49-F238E27FC236}">
                  <a16:creationId xmlns:a16="http://schemas.microsoft.com/office/drawing/2014/main" id="{DC25488D-5181-EC40-A6AC-862FC37879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1030" name="Picture 6" descr="University of Wales Hub: description, news and contact info">
            <a:extLst>
              <a:ext uri="{FF2B5EF4-FFF2-40B4-BE49-F238E27FC236}">
                <a16:creationId xmlns:a16="http://schemas.microsoft.com/office/drawing/2014/main" id="{5D118701-57CA-8F4C-DDC7-F8F043C7AD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14" r="5823" b="-3"/>
          <a:stretch>
            <a:fillRect/>
          </a:stretch>
        </p:blipFill>
        <p:spPr bwMode="auto">
          <a:xfrm>
            <a:off x="7494077" y="681647"/>
            <a:ext cx="4044804" cy="2631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82" name="Straight Connector 1081">
            <a:extLst>
              <a:ext uri="{FF2B5EF4-FFF2-40B4-BE49-F238E27FC236}">
                <a16:creationId xmlns:a16="http://schemas.microsoft.com/office/drawing/2014/main" id="{EEA70831-9A8D-3B4D-8EA5-EE32F93E9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5150" y="6087110"/>
            <a:ext cx="636252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5 Steps To Better Time Management Skills">
            <a:extLst>
              <a:ext uri="{FF2B5EF4-FFF2-40B4-BE49-F238E27FC236}">
                <a16:creationId xmlns:a16="http://schemas.microsoft.com/office/drawing/2014/main" id="{8F07F662-5B18-5C35-CE4E-3B357C227A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9" r="2303" b="4"/>
          <a:stretch>
            <a:fillRect/>
          </a:stretch>
        </p:blipFill>
        <p:spPr bwMode="auto">
          <a:xfrm>
            <a:off x="7492306" y="3545072"/>
            <a:ext cx="4044804" cy="2622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5809486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043BC7-558A-CE97-CCEE-2D6609851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1" y="770889"/>
            <a:ext cx="4133560" cy="3395469"/>
          </a:xfrm>
        </p:spPr>
        <p:txBody>
          <a:bodyPr>
            <a:normAutofit/>
          </a:bodyPr>
          <a:lstStyle/>
          <a:p>
            <a:r>
              <a:rPr lang="en-US" u="sng" dirty="0"/>
              <a:t>Importance of Time Management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BF3CF3DF-4809-5B42-9F22-98139137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5150" y="6087110"/>
            <a:ext cx="413356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0" name="Content Placeholder 2">
            <a:extLst>
              <a:ext uri="{FF2B5EF4-FFF2-40B4-BE49-F238E27FC236}">
                <a16:creationId xmlns:a16="http://schemas.microsoft.com/office/drawing/2014/main" id="{6E701FC8-D95E-27D7-338D-7623E9FB2A6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4303134"/>
              </p:ext>
            </p:extLst>
          </p:nvPr>
        </p:nvGraphicFramePr>
        <p:xfrm>
          <a:off x="5316278" y="809039"/>
          <a:ext cx="6104761" cy="54641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2" name="Picture 4" descr="University of Wales Hub: description, news and contact info">
            <a:extLst>
              <a:ext uri="{FF2B5EF4-FFF2-40B4-BE49-F238E27FC236}">
                <a16:creationId xmlns:a16="http://schemas.microsoft.com/office/drawing/2014/main" id="{4E1F3D33-32F2-7AA9-6D65-7677320D3F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88" y="3704971"/>
            <a:ext cx="4764278" cy="2382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6800754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C96E62-95E1-7CCB-8595-2D332A4081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1" y="770890"/>
            <a:ext cx="4133560" cy="1701854"/>
          </a:xfrm>
        </p:spPr>
        <p:txBody>
          <a:bodyPr>
            <a:normAutofit/>
          </a:bodyPr>
          <a:lstStyle/>
          <a:p>
            <a:r>
              <a:rPr lang="en-US" u="sng" dirty="0"/>
              <a:t>Challenges Students Face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F3CF3DF-4809-5B42-9F22-98139137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5150" y="6087110"/>
            <a:ext cx="413356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6E5BB19-3BC6-4A70-3678-799B674F37D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42935951"/>
              </p:ext>
            </p:extLst>
          </p:nvPr>
        </p:nvGraphicFramePr>
        <p:xfrm>
          <a:off x="5316278" y="809039"/>
          <a:ext cx="6104761" cy="54641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8" name="Picture 6" descr="University of Wales Hub: description, news and contact info">
            <a:extLst>
              <a:ext uri="{FF2B5EF4-FFF2-40B4-BE49-F238E27FC236}">
                <a16:creationId xmlns:a16="http://schemas.microsoft.com/office/drawing/2014/main" id="{DBB768B9-53AF-D143-5BD7-861F1F162B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028" y="3711899"/>
            <a:ext cx="4658671" cy="2329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3262341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28CE96-AA93-D6FD-78DE-7CC149C67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0" y="770890"/>
            <a:ext cx="5995137" cy="1268984"/>
          </a:xfrm>
        </p:spPr>
        <p:txBody>
          <a:bodyPr>
            <a:normAutofit/>
          </a:bodyPr>
          <a:lstStyle/>
          <a:p>
            <a:r>
              <a:rPr lang="en-US" sz="3700" u="sng" dirty="0"/>
              <a:t>Developing Time Management Strategies</a:t>
            </a:r>
          </a:p>
        </p:txBody>
      </p:sp>
      <p:pic>
        <p:nvPicPr>
          <p:cNvPr id="4098" name="Picture 2" descr="University of Wales Hub: description, news and contact info">
            <a:extLst>
              <a:ext uri="{FF2B5EF4-FFF2-40B4-BE49-F238E27FC236}">
                <a16:creationId xmlns:a16="http://schemas.microsoft.com/office/drawing/2014/main" id="{680135ED-B200-FDF3-083B-76B63B9511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57561" y="13162"/>
            <a:ext cx="4334439" cy="2167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105" name="Group 4104">
            <a:extLst>
              <a:ext uri="{FF2B5EF4-FFF2-40B4-BE49-F238E27FC236}">
                <a16:creationId xmlns:a16="http://schemas.microsoft.com/office/drawing/2014/main" id="{97620302-BEE8-1447-8324-5F4178AA16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4677439"/>
            <a:chOff x="10290315" y="0"/>
            <a:chExt cx="1901686" cy="4677439"/>
          </a:xfrm>
        </p:grpSpPr>
        <p:sp>
          <p:nvSpPr>
            <p:cNvPr id="4106" name="Freeform 37">
              <a:extLst>
                <a:ext uri="{FF2B5EF4-FFF2-40B4-BE49-F238E27FC236}">
                  <a16:creationId xmlns:a16="http://schemas.microsoft.com/office/drawing/2014/main" id="{075332F5-EA0C-8B40-ADC9-D024EBD771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107" name="Freeform 39">
              <a:extLst>
                <a:ext uri="{FF2B5EF4-FFF2-40B4-BE49-F238E27FC236}">
                  <a16:creationId xmlns:a16="http://schemas.microsoft.com/office/drawing/2014/main" id="{2619F114-DF39-F544-B487-5430D00E13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108" name="Freeform 41">
              <a:extLst>
                <a:ext uri="{FF2B5EF4-FFF2-40B4-BE49-F238E27FC236}">
                  <a16:creationId xmlns:a16="http://schemas.microsoft.com/office/drawing/2014/main" id="{5CDF6368-32C4-A64F-8D2E-11DE400CD9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109" name="Freeform 42">
              <a:extLst>
                <a:ext uri="{FF2B5EF4-FFF2-40B4-BE49-F238E27FC236}">
                  <a16:creationId xmlns:a16="http://schemas.microsoft.com/office/drawing/2014/main" id="{148F19D8-49E5-0945-BC17-56044D43D3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cxnSp>
        <p:nvCxnSpPr>
          <p:cNvPr id="4111" name="Straight Connector 4110">
            <a:extLst>
              <a:ext uri="{FF2B5EF4-FFF2-40B4-BE49-F238E27FC236}">
                <a16:creationId xmlns:a16="http://schemas.microsoft.com/office/drawing/2014/main" id="{68C50EA3-7CF1-9542-A21D-5B3EBACC50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Content Placeholder 2">
            <a:extLst>
              <a:ext uri="{FF2B5EF4-FFF2-40B4-BE49-F238E27FC236}">
                <a16:creationId xmlns:a16="http://schemas.microsoft.com/office/drawing/2014/main" id="{DC188963-9174-1DF9-48A6-EA2E5E42CB0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6207636"/>
              </p:ext>
            </p:extLst>
          </p:nvPr>
        </p:nvGraphicFramePr>
        <p:xfrm>
          <a:off x="565150" y="2180552"/>
          <a:ext cx="9085478" cy="35806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E0F46F1-6122-7C70-A76D-9B5C4356702C}"/>
              </a:ext>
            </a:extLst>
          </p:cNvPr>
          <p:cNvSpPr txBox="1"/>
          <p:nvPr/>
        </p:nvSpPr>
        <p:spPr>
          <a:xfrm>
            <a:off x="9960304" y="2193097"/>
            <a:ext cx="1692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1142232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F4F92D-FA8E-5295-3029-75CB7C086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0" y="770890"/>
            <a:ext cx="7335835" cy="126898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u="sng" dirty="0"/>
              <a:t>Digital Tool for Time Management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5824CF1-E973-7D48-9ECB-68CF79EC0D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07F8D2A-233F-232F-9B75-F0F951EE303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2964140"/>
              </p:ext>
            </p:extLst>
          </p:nvPr>
        </p:nvGraphicFramePr>
        <p:xfrm>
          <a:off x="967562" y="2497074"/>
          <a:ext cx="10249787" cy="32639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122" name="Picture 2" descr="University of Wales Hub: description, news and contact info">
            <a:extLst>
              <a:ext uri="{FF2B5EF4-FFF2-40B4-BE49-F238E27FC236}">
                <a16:creationId xmlns:a16="http://schemas.microsoft.com/office/drawing/2014/main" id="{FF93F79E-BB66-9D7D-66D7-13F2715A61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4296" y="328788"/>
            <a:ext cx="3684428" cy="1842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9755543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EFE82FE-7465-AE46-88DF-34D347E83B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26384D-282F-C3E6-C51A-36537E7A89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0" y="562934"/>
            <a:ext cx="5066001" cy="1268984"/>
          </a:xfr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u="sng"/>
              <a:t>Conclusion</a:t>
            </a:r>
            <a:endParaRPr lang="en-US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FBAD84-6D38-ACDF-5D5E-DC4BD2D08E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150" y="2160016"/>
            <a:ext cx="5066001" cy="276089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dirty="0"/>
              <a:t>Time management is essential for student success in higher education.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A70831-9A8D-3B4D-8EA5-EE32F93E9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5150" y="6087110"/>
            <a:ext cx="5066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6B8E30F-B99D-4646-9EF5-E882312911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201388" y="0"/>
            <a:ext cx="5990612" cy="6858001"/>
            <a:chOff x="6201388" y="0"/>
            <a:chExt cx="5990612" cy="6858001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A1C049F8-6165-664F-BADB-1D3E160D8B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1388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 35">
              <a:extLst>
                <a:ext uri="{FF2B5EF4-FFF2-40B4-BE49-F238E27FC236}">
                  <a16:creationId xmlns:a16="http://schemas.microsoft.com/office/drawing/2014/main" id="{2E4AA6C4-5F76-644E-AC9E-49DAAAE1A7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1389" y="1"/>
              <a:ext cx="1130725" cy="565575"/>
            </a:xfrm>
            <a:custGeom>
              <a:avLst/>
              <a:gdLst>
                <a:gd name="connsiteX0" fmla="*/ 21 w 1130725"/>
                <a:gd name="connsiteY0" fmla="*/ 0 h 565575"/>
                <a:gd name="connsiteX1" fmla="*/ 1130704 w 1130725"/>
                <a:gd name="connsiteY1" fmla="*/ 0 h 565575"/>
                <a:gd name="connsiteX2" fmla="*/ 1130725 w 1130725"/>
                <a:gd name="connsiteY2" fmla="*/ 213 h 565575"/>
                <a:gd name="connsiteX3" fmla="*/ 565362 w 1130725"/>
                <a:gd name="connsiteY3" fmla="*/ 565575 h 565575"/>
                <a:gd name="connsiteX4" fmla="*/ 0 w 1130725"/>
                <a:gd name="connsiteY4" fmla="*/ 213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5" h="565575">
                  <a:moveTo>
                    <a:pt x="21" y="0"/>
                  </a:moveTo>
                  <a:lnTo>
                    <a:pt x="1130704" y="0"/>
                  </a:lnTo>
                  <a:lnTo>
                    <a:pt x="1130725" y="213"/>
                  </a:lnTo>
                  <a:cubicBezTo>
                    <a:pt x="1130725" y="312454"/>
                    <a:pt x="877604" y="565575"/>
                    <a:pt x="565362" y="565575"/>
                  </a:cubicBezTo>
                  <a:cubicBezTo>
                    <a:pt x="253121" y="565575"/>
                    <a:pt x="0" y="312454"/>
                    <a:pt x="0" y="2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 36">
              <a:extLst>
                <a:ext uri="{FF2B5EF4-FFF2-40B4-BE49-F238E27FC236}">
                  <a16:creationId xmlns:a16="http://schemas.microsoft.com/office/drawing/2014/main" id="{D0F1BCD1-5174-9442-BC14-098FC8F28B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564255" y="6292426"/>
              <a:ext cx="1130723" cy="565575"/>
            </a:xfrm>
            <a:custGeom>
              <a:avLst/>
              <a:gdLst>
                <a:gd name="connsiteX0" fmla="*/ 565362 w 1130723"/>
                <a:gd name="connsiteY0" fmla="*/ 0 h 565575"/>
                <a:gd name="connsiteX1" fmla="*/ 1130723 w 1130723"/>
                <a:gd name="connsiteY1" fmla="*/ 565362 h 565575"/>
                <a:gd name="connsiteX2" fmla="*/ 1130702 w 1130723"/>
                <a:gd name="connsiteY2" fmla="*/ 565575 h 565575"/>
                <a:gd name="connsiteX3" fmla="*/ 21 w 1130723"/>
                <a:gd name="connsiteY3" fmla="*/ 565575 h 565575"/>
                <a:gd name="connsiteX4" fmla="*/ 0 w 1130723"/>
                <a:gd name="connsiteY4" fmla="*/ 565362 h 565575"/>
                <a:gd name="connsiteX5" fmla="*/ 565362 w 1130723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3" h="565575">
                  <a:moveTo>
                    <a:pt x="565362" y="0"/>
                  </a:moveTo>
                  <a:cubicBezTo>
                    <a:pt x="877602" y="0"/>
                    <a:pt x="1130723" y="253121"/>
                    <a:pt x="1130723" y="565362"/>
                  </a:cubicBezTo>
                  <a:lnTo>
                    <a:pt x="1130702" y="565575"/>
                  </a:lnTo>
                  <a:lnTo>
                    <a:pt x="21" y="565575"/>
                  </a:lnTo>
                  <a:lnTo>
                    <a:pt x="0" y="565362"/>
                  </a:lnTo>
                  <a:cubicBezTo>
                    <a:pt x="0" y="253121"/>
                    <a:pt x="253120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7C38B8C2-7FF9-B545-9383-9D2F10BD05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564253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93FAB827-9785-0646-88AC-6BAB2FF0FC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564253" y="2177881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B5964466-BB35-554E-96AB-6C03B29122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564253" y="806366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 65">
              <a:extLst>
                <a:ext uri="{FF2B5EF4-FFF2-40B4-BE49-F238E27FC236}">
                  <a16:creationId xmlns:a16="http://schemas.microsoft.com/office/drawing/2014/main" id="{581755C1-0C03-D548-A87C-5D91A00D8E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564254" y="1"/>
              <a:ext cx="1130725" cy="565575"/>
            </a:xfrm>
            <a:custGeom>
              <a:avLst/>
              <a:gdLst>
                <a:gd name="connsiteX0" fmla="*/ 21 w 1130725"/>
                <a:gd name="connsiteY0" fmla="*/ 0 h 565575"/>
                <a:gd name="connsiteX1" fmla="*/ 1130704 w 1130725"/>
                <a:gd name="connsiteY1" fmla="*/ 0 h 565575"/>
                <a:gd name="connsiteX2" fmla="*/ 1130725 w 1130725"/>
                <a:gd name="connsiteY2" fmla="*/ 213 h 565575"/>
                <a:gd name="connsiteX3" fmla="*/ 565363 w 1130725"/>
                <a:gd name="connsiteY3" fmla="*/ 565575 h 565575"/>
                <a:gd name="connsiteX4" fmla="*/ 0 w 1130725"/>
                <a:gd name="connsiteY4" fmla="*/ 213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5" h="565575">
                  <a:moveTo>
                    <a:pt x="21" y="0"/>
                  </a:moveTo>
                  <a:lnTo>
                    <a:pt x="1130704" y="0"/>
                  </a:lnTo>
                  <a:lnTo>
                    <a:pt x="1130725" y="213"/>
                  </a:lnTo>
                  <a:cubicBezTo>
                    <a:pt x="1130725" y="312454"/>
                    <a:pt x="877603" y="565575"/>
                    <a:pt x="565363" y="565575"/>
                  </a:cubicBezTo>
                  <a:cubicBezTo>
                    <a:pt x="253121" y="565575"/>
                    <a:pt x="0" y="312454"/>
                    <a:pt x="0" y="2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66">
              <a:extLst>
                <a:ext uri="{FF2B5EF4-FFF2-40B4-BE49-F238E27FC236}">
                  <a16:creationId xmlns:a16="http://schemas.microsoft.com/office/drawing/2014/main" id="{9CE6EA07-B7C1-7E40-B170-85C1AE7CD1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27118" y="6292426"/>
              <a:ext cx="1130724" cy="565575"/>
            </a:xfrm>
            <a:custGeom>
              <a:avLst/>
              <a:gdLst>
                <a:gd name="connsiteX0" fmla="*/ 565362 w 1130724"/>
                <a:gd name="connsiteY0" fmla="*/ 0 h 565575"/>
                <a:gd name="connsiteX1" fmla="*/ 1130724 w 1130724"/>
                <a:gd name="connsiteY1" fmla="*/ 565362 h 565575"/>
                <a:gd name="connsiteX2" fmla="*/ 1130703 w 1130724"/>
                <a:gd name="connsiteY2" fmla="*/ 565575 h 565575"/>
                <a:gd name="connsiteX3" fmla="*/ 22 w 1130724"/>
                <a:gd name="connsiteY3" fmla="*/ 565575 h 565575"/>
                <a:gd name="connsiteX4" fmla="*/ 0 w 1130724"/>
                <a:gd name="connsiteY4" fmla="*/ 565362 h 565575"/>
                <a:gd name="connsiteX5" fmla="*/ 565362 w 1130724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75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3" y="565575"/>
                  </a:lnTo>
                  <a:lnTo>
                    <a:pt x="22" y="565575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482C64DB-7165-BA4D-B240-B831F7326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27118" y="4920911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8185AC8F-33E2-6F45-BB99-45AB0771E2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27118" y="3549396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3FE600A1-9FA9-7D44-B151-6D85236CA5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27118" y="2177881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BB8B046A-AEB0-9A43-97BF-9D01EFB101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27118" y="80636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 71">
              <a:extLst>
                <a:ext uri="{FF2B5EF4-FFF2-40B4-BE49-F238E27FC236}">
                  <a16:creationId xmlns:a16="http://schemas.microsoft.com/office/drawing/2014/main" id="{793800D8-E4A7-D744-AA8A-394F662113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27117" y="0"/>
              <a:ext cx="1130726" cy="565576"/>
            </a:xfrm>
            <a:custGeom>
              <a:avLst/>
              <a:gdLst>
                <a:gd name="connsiteX0" fmla="*/ 22 w 1130726"/>
                <a:gd name="connsiteY0" fmla="*/ 0 h 565576"/>
                <a:gd name="connsiteX1" fmla="*/ 1130704 w 1130726"/>
                <a:gd name="connsiteY1" fmla="*/ 0 h 565576"/>
                <a:gd name="connsiteX2" fmla="*/ 1130726 w 1130726"/>
                <a:gd name="connsiteY2" fmla="*/ 214 h 565576"/>
                <a:gd name="connsiteX3" fmla="*/ 565363 w 1130726"/>
                <a:gd name="connsiteY3" fmla="*/ 565576 h 565576"/>
                <a:gd name="connsiteX4" fmla="*/ 0 w 1130726"/>
                <a:gd name="connsiteY4" fmla="*/ 214 h 565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6" h="565576">
                  <a:moveTo>
                    <a:pt x="22" y="0"/>
                  </a:moveTo>
                  <a:lnTo>
                    <a:pt x="1130704" y="0"/>
                  </a:lnTo>
                  <a:lnTo>
                    <a:pt x="1130726" y="214"/>
                  </a:lnTo>
                  <a:cubicBezTo>
                    <a:pt x="1130726" y="312455"/>
                    <a:pt x="877604" y="565576"/>
                    <a:pt x="565363" y="565576"/>
                  </a:cubicBezTo>
                  <a:cubicBezTo>
                    <a:pt x="253122" y="565576"/>
                    <a:pt x="0" y="312455"/>
                    <a:pt x="0" y="21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" name="Freeform 72">
              <a:extLst>
                <a:ext uri="{FF2B5EF4-FFF2-40B4-BE49-F238E27FC236}">
                  <a16:creationId xmlns:a16="http://schemas.microsoft.com/office/drawing/2014/main" id="{8FAF8097-8120-3F48-B883-BACD6450D1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89984" y="6292426"/>
              <a:ext cx="1130724" cy="565575"/>
            </a:xfrm>
            <a:custGeom>
              <a:avLst/>
              <a:gdLst>
                <a:gd name="connsiteX0" fmla="*/ 565362 w 1130724"/>
                <a:gd name="connsiteY0" fmla="*/ 0 h 565575"/>
                <a:gd name="connsiteX1" fmla="*/ 1130724 w 1130724"/>
                <a:gd name="connsiteY1" fmla="*/ 565362 h 565575"/>
                <a:gd name="connsiteX2" fmla="*/ 1130703 w 1130724"/>
                <a:gd name="connsiteY2" fmla="*/ 565575 h 565575"/>
                <a:gd name="connsiteX3" fmla="*/ 21 w 1130724"/>
                <a:gd name="connsiteY3" fmla="*/ 565575 h 565575"/>
                <a:gd name="connsiteX4" fmla="*/ 0 w 1130724"/>
                <a:gd name="connsiteY4" fmla="*/ 565362 h 565575"/>
                <a:gd name="connsiteX5" fmla="*/ 565362 w 1130724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75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3" y="565575"/>
                  </a:lnTo>
                  <a:lnTo>
                    <a:pt x="21" y="565575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E2640769-9D0C-714C-B41F-F0AF3CB087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89984" y="4920911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5AC7D7C4-C7E0-BE49-B797-AB72BC5414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89984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C127D504-2340-9144-A0C0-BC4BBEA09D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89984" y="80636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Freeform 76">
              <a:extLst>
                <a:ext uri="{FF2B5EF4-FFF2-40B4-BE49-F238E27FC236}">
                  <a16:creationId xmlns:a16="http://schemas.microsoft.com/office/drawing/2014/main" id="{8266C3BD-4E61-0646-9AA7-5CB786EC27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89983" y="0"/>
              <a:ext cx="1130726" cy="565576"/>
            </a:xfrm>
            <a:custGeom>
              <a:avLst/>
              <a:gdLst>
                <a:gd name="connsiteX0" fmla="*/ 21 w 1130726"/>
                <a:gd name="connsiteY0" fmla="*/ 0 h 565576"/>
                <a:gd name="connsiteX1" fmla="*/ 1130704 w 1130726"/>
                <a:gd name="connsiteY1" fmla="*/ 0 h 565576"/>
                <a:gd name="connsiteX2" fmla="*/ 1130726 w 1130726"/>
                <a:gd name="connsiteY2" fmla="*/ 214 h 565576"/>
                <a:gd name="connsiteX3" fmla="*/ 565363 w 1130726"/>
                <a:gd name="connsiteY3" fmla="*/ 565576 h 565576"/>
                <a:gd name="connsiteX4" fmla="*/ 0 w 1130726"/>
                <a:gd name="connsiteY4" fmla="*/ 214 h 565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6" h="565576">
                  <a:moveTo>
                    <a:pt x="21" y="0"/>
                  </a:moveTo>
                  <a:lnTo>
                    <a:pt x="1130704" y="0"/>
                  </a:lnTo>
                  <a:lnTo>
                    <a:pt x="1130726" y="214"/>
                  </a:lnTo>
                  <a:cubicBezTo>
                    <a:pt x="1130726" y="312455"/>
                    <a:pt x="877604" y="565576"/>
                    <a:pt x="565363" y="565576"/>
                  </a:cubicBezTo>
                  <a:cubicBezTo>
                    <a:pt x="253122" y="565576"/>
                    <a:pt x="0" y="312455"/>
                    <a:pt x="0" y="21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1" name="Freeform 77">
              <a:extLst>
                <a:ext uri="{FF2B5EF4-FFF2-40B4-BE49-F238E27FC236}">
                  <a16:creationId xmlns:a16="http://schemas.microsoft.com/office/drawing/2014/main" id="{8AEAEE9B-E0B2-D14E-87FD-388F8C496A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2854" y="6295069"/>
              <a:ext cx="539146" cy="562931"/>
            </a:xfrm>
            <a:custGeom>
              <a:avLst/>
              <a:gdLst>
                <a:gd name="connsiteX0" fmla="*/ 539146 w 539146"/>
                <a:gd name="connsiteY0" fmla="*/ 0 h 562931"/>
                <a:gd name="connsiteX1" fmla="*/ 539146 w 539146"/>
                <a:gd name="connsiteY1" fmla="*/ 562931 h 562931"/>
                <a:gd name="connsiteX2" fmla="*/ 21 w 539146"/>
                <a:gd name="connsiteY2" fmla="*/ 562931 h 562931"/>
                <a:gd name="connsiteX3" fmla="*/ 0 w 539146"/>
                <a:gd name="connsiteY3" fmla="*/ 562719 h 562931"/>
                <a:gd name="connsiteX4" fmla="*/ 451422 w 539146"/>
                <a:gd name="connsiteY4" fmla="*/ 8843 h 5629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6" h="562931">
                  <a:moveTo>
                    <a:pt x="539146" y="0"/>
                  </a:moveTo>
                  <a:lnTo>
                    <a:pt x="539146" y="562931"/>
                  </a:lnTo>
                  <a:lnTo>
                    <a:pt x="21" y="562931"/>
                  </a:lnTo>
                  <a:lnTo>
                    <a:pt x="0" y="562719"/>
                  </a:lnTo>
                  <a:cubicBezTo>
                    <a:pt x="0" y="289508"/>
                    <a:pt x="193796" y="61561"/>
                    <a:pt x="451422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2" name="Freeform 78">
              <a:extLst>
                <a:ext uri="{FF2B5EF4-FFF2-40B4-BE49-F238E27FC236}">
                  <a16:creationId xmlns:a16="http://schemas.microsoft.com/office/drawing/2014/main" id="{1E54CFED-A4D5-7C47-AB58-4F813D231C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2853" y="4923555"/>
              <a:ext cx="539147" cy="1125439"/>
            </a:xfrm>
            <a:custGeom>
              <a:avLst/>
              <a:gdLst>
                <a:gd name="connsiteX0" fmla="*/ 539147 w 539147"/>
                <a:gd name="connsiteY0" fmla="*/ 0 h 1125439"/>
                <a:gd name="connsiteX1" fmla="*/ 539147 w 539147"/>
                <a:gd name="connsiteY1" fmla="*/ 1125439 h 1125439"/>
                <a:gd name="connsiteX2" fmla="*/ 451423 w 539147"/>
                <a:gd name="connsiteY2" fmla="*/ 1116595 h 1125439"/>
                <a:gd name="connsiteX3" fmla="*/ 0 w 539147"/>
                <a:gd name="connsiteY3" fmla="*/ 562719 h 1125439"/>
                <a:gd name="connsiteX4" fmla="*/ 451423 w 539147"/>
                <a:gd name="connsiteY4" fmla="*/ 8843 h 1125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9">
                  <a:moveTo>
                    <a:pt x="539147" y="0"/>
                  </a:moveTo>
                  <a:lnTo>
                    <a:pt x="539147" y="1125439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Freeform 79">
              <a:extLst>
                <a:ext uri="{FF2B5EF4-FFF2-40B4-BE49-F238E27FC236}">
                  <a16:creationId xmlns:a16="http://schemas.microsoft.com/office/drawing/2014/main" id="{FF46DF3B-97DE-804E-9D8F-E9A00C5953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2853" y="3552039"/>
              <a:ext cx="539147" cy="1125438"/>
            </a:xfrm>
            <a:custGeom>
              <a:avLst/>
              <a:gdLst>
                <a:gd name="connsiteX0" fmla="*/ 539147 w 539147"/>
                <a:gd name="connsiteY0" fmla="*/ 0 h 1125438"/>
                <a:gd name="connsiteX1" fmla="*/ 539147 w 539147"/>
                <a:gd name="connsiteY1" fmla="*/ 1125438 h 1125438"/>
                <a:gd name="connsiteX2" fmla="*/ 451423 w 539147"/>
                <a:gd name="connsiteY2" fmla="*/ 1116595 h 1125438"/>
                <a:gd name="connsiteX3" fmla="*/ 0 w 539147"/>
                <a:gd name="connsiteY3" fmla="*/ 562719 h 1125438"/>
                <a:gd name="connsiteX4" fmla="*/ 451423 w 539147"/>
                <a:gd name="connsiteY4" fmla="*/ 8843 h 112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8">
                  <a:moveTo>
                    <a:pt x="539147" y="0"/>
                  </a:moveTo>
                  <a:lnTo>
                    <a:pt x="539147" y="1125438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4" name="Freeform 80">
              <a:extLst>
                <a:ext uri="{FF2B5EF4-FFF2-40B4-BE49-F238E27FC236}">
                  <a16:creationId xmlns:a16="http://schemas.microsoft.com/office/drawing/2014/main" id="{44486747-B3FE-184E-912A-43A38A3AC2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2853" y="2180524"/>
              <a:ext cx="539147" cy="1125438"/>
            </a:xfrm>
            <a:custGeom>
              <a:avLst/>
              <a:gdLst>
                <a:gd name="connsiteX0" fmla="*/ 539147 w 539147"/>
                <a:gd name="connsiteY0" fmla="*/ 0 h 1125438"/>
                <a:gd name="connsiteX1" fmla="*/ 539147 w 539147"/>
                <a:gd name="connsiteY1" fmla="*/ 1125438 h 1125438"/>
                <a:gd name="connsiteX2" fmla="*/ 451423 w 539147"/>
                <a:gd name="connsiteY2" fmla="*/ 1116595 h 1125438"/>
                <a:gd name="connsiteX3" fmla="*/ 0 w 539147"/>
                <a:gd name="connsiteY3" fmla="*/ 562719 h 1125438"/>
                <a:gd name="connsiteX4" fmla="*/ 451423 w 539147"/>
                <a:gd name="connsiteY4" fmla="*/ 8843 h 112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8">
                  <a:moveTo>
                    <a:pt x="539147" y="0"/>
                  </a:moveTo>
                  <a:lnTo>
                    <a:pt x="539147" y="1125438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9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 81">
              <a:extLst>
                <a:ext uri="{FF2B5EF4-FFF2-40B4-BE49-F238E27FC236}">
                  <a16:creationId xmlns:a16="http://schemas.microsoft.com/office/drawing/2014/main" id="{CB033255-FCDE-3345-AD92-D9BC51A26B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2853" y="809010"/>
              <a:ext cx="539147" cy="1125439"/>
            </a:xfrm>
            <a:custGeom>
              <a:avLst/>
              <a:gdLst>
                <a:gd name="connsiteX0" fmla="*/ 539147 w 539147"/>
                <a:gd name="connsiteY0" fmla="*/ 0 h 1125439"/>
                <a:gd name="connsiteX1" fmla="*/ 539147 w 539147"/>
                <a:gd name="connsiteY1" fmla="*/ 1125439 h 1125439"/>
                <a:gd name="connsiteX2" fmla="*/ 451423 w 539147"/>
                <a:gd name="connsiteY2" fmla="*/ 1116595 h 1125439"/>
                <a:gd name="connsiteX3" fmla="*/ 0 w 539147"/>
                <a:gd name="connsiteY3" fmla="*/ 562719 h 1125439"/>
                <a:gd name="connsiteX4" fmla="*/ 451423 w 539147"/>
                <a:gd name="connsiteY4" fmla="*/ 8843 h 1125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9">
                  <a:moveTo>
                    <a:pt x="539147" y="0"/>
                  </a:moveTo>
                  <a:lnTo>
                    <a:pt x="539147" y="1125439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6" name="Freeform 82">
              <a:extLst>
                <a:ext uri="{FF2B5EF4-FFF2-40B4-BE49-F238E27FC236}">
                  <a16:creationId xmlns:a16="http://schemas.microsoft.com/office/drawing/2014/main" id="{97033299-E214-9A47-95E6-703624E27C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2853" y="1"/>
              <a:ext cx="539147" cy="562933"/>
            </a:xfrm>
            <a:custGeom>
              <a:avLst/>
              <a:gdLst>
                <a:gd name="connsiteX0" fmla="*/ 22 w 539147"/>
                <a:gd name="connsiteY0" fmla="*/ 0 h 562933"/>
                <a:gd name="connsiteX1" fmla="*/ 539147 w 539147"/>
                <a:gd name="connsiteY1" fmla="*/ 0 h 562933"/>
                <a:gd name="connsiteX2" fmla="*/ 539147 w 539147"/>
                <a:gd name="connsiteY2" fmla="*/ 562933 h 562933"/>
                <a:gd name="connsiteX3" fmla="*/ 451423 w 539147"/>
                <a:gd name="connsiteY3" fmla="*/ 554090 h 562933"/>
                <a:gd name="connsiteX4" fmla="*/ 0 w 539147"/>
                <a:gd name="connsiteY4" fmla="*/ 214 h 562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562933">
                  <a:moveTo>
                    <a:pt x="22" y="0"/>
                  </a:moveTo>
                  <a:lnTo>
                    <a:pt x="539147" y="0"/>
                  </a:lnTo>
                  <a:lnTo>
                    <a:pt x="539147" y="562933"/>
                  </a:lnTo>
                  <a:lnTo>
                    <a:pt x="451423" y="554090"/>
                  </a:lnTo>
                  <a:cubicBezTo>
                    <a:pt x="193797" y="501372"/>
                    <a:pt x="0" y="273425"/>
                    <a:pt x="0" y="21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7172" name="Picture 4" descr="University of Wales Hub: description, news and contact info">
            <a:extLst>
              <a:ext uri="{FF2B5EF4-FFF2-40B4-BE49-F238E27FC236}">
                <a16:creationId xmlns:a16="http://schemas.microsoft.com/office/drawing/2014/main" id="{9293F178-8EAB-CF5F-1587-6A4D022BF3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705" y="4920911"/>
            <a:ext cx="3279490" cy="1639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5239704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51" name="Group 6150">
            <a:extLst>
              <a:ext uri="{FF2B5EF4-FFF2-40B4-BE49-F238E27FC236}">
                <a16:creationId xmlns:a16="http://schemas.microsoft.com/office/drawing/2014/main" id="{EB46B8FB-F6A2-5F47-A6CD-A7E17E6927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201388" y="0"/>
            <a:ext cx="5990612" cy="6858001"/>
            <a:chOff x="6201388" y="0"/>
            <a:chExt cx="5990612" cy="6858001"/>
          </a:xfrm>
        </p:grpSpPr>
        <p:sp>
          <p:nvSpPr>
            <p:cNvPr id="6152" name="Oval 6151">
              <a:extLst>
                <a:ext uri="{FF2B5EF4-FFF2-40B4-BE49-F238E27FC236}">
                  <a16:creationId xmlns:a16="http://schemas.microsoft.com/office/drawing/2014/main" id="{419BDE93-3EC2-4E4D-BC0B-417378F49E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1388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53" name="Freeform 46">
              <a:extLst>
                <a:ext uri="{FF2B5EF4-FFF2-40B4-BE49-F238E27FC236}">
                  <a16:creationId xmlns:a16="http://schemas.microsoft.com/office/drawing/2014/main" id="{FE21F82F-1EE5-8240-97F8-387DF0253F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1389" y="1"/>
              <a:ext cx="1130725" cy="565575"/>
            </a:xfrm>
            <a:custGeom>
              <a:avLst/>
              <a:gdLst>
                <a:gd name="connsiteX0" fmla="*/ 21 w 1130725"/>
                <a:gd name="connsiteY0" fmla="*/ 0 h 565575"/>
                <a:gd name="connsiteX1" fmla="*/ 1130704 w 1130725"/>
                <a:gd name="connsiteY1" fmla="*/ 0 h 565575"/>
                <a:gd name="connsiteX2" fmla="*/ 1130725 w 1130725"/>
                <a:gd name="connsiteY2" fmla="*/ 213 h 565575"/>
                <a:gd name="connsiteX3" fmla="*/ 565362 w 1130725"/>
                <a:gd name="connsiteY3" fmla="*/ 565575 h 565575"/>
                <a:gd name="connsiteX4" fmla="*/ 0 w 1130725"/>
                <a:gd name="connsiteY4" fmla="*/ 213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5" h="565575">
                  <a:moveTo>
                    <a:pt x="21" y="0"/>
                  </a:moveTo>
                  <a:lnTo>
                    <a:pt x="1130704" y="0"/>
                  </a:lnTo>
                  <a:lnTo>
                    <a:pt x="1130725" y="213"/>
                  </a:lnTo>
                  <a:cubicBezTo>
                    <a:pt x="1130725" y="312454"/>
                    <a:pt x="877604" y="565575"/>
                    <a:pt x="565362" y="565575"/>
                  </a:cubicBezTo>
                  <a:cubicBezTo>
                    <a:pt x="253121" y="565575"/>
                    <a:pt x="0" y="312454"/>
                    <a:pt x="0" y="2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154" name="Freeform 48">
              <a:extLst>
                <a:ext uri="{FF2B5EF4-FFF2-40B4-BE49-F238E27FC236}">
                  <a16:creationId xmlns:a16="http://schemas.microsoft.com/office/drawing/2014/main" id="{AE1903E3-6B5F-6B4C-9A1F-62628A050A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564255" y="6292426"/>
              <a:ext cx="1130723" cy="565575"/>
            </a:xfrm>
            <a:custGeom>
              <a:avLst/>
              <a:gdLst>
                <a:gd name="connsiteX0" fmla="*/ 565362 w 1130723"/>
                <a:gd name="connsiteY0" fmla="*/ 0 h 565575"/>
                <a:gd name="connsiteX1" fmla="*/ 1130723 w 1130723"/>
                <a:gd name="connsiteY1" fmla="*/ 565362 h 565575"/>
                <a:gd name="connsiteX2" fmla="*/ 1130702 w 1130723"/>
                <a:gd name="connsiteY2" fmla="*/ 565575 h 565575"/>
                <a:gd name="connsiteX3" fmla="*/ 21 w 1130723"/>
                <a:gd name="connsiteY3" fmla="*/ 565575 h 565575"/>
                <a:gd name="connsiteX4" fmla="*/ 0 w 1130723"/>
                <a:gd name="connsiteY4" fmla="*/ 565362 h 565575"/>
                <a:gd name="connsiteX5" fmla="*/ 565362 w 1130723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3" h="565575">
                  <a:moveTo>
                    <a:pt x="565362" y="0"/>
                  </a:moveTo>
                  <a:cubicBezTo>
                    <a:pt x="877602" y="0"/>
                    <a:pt x="1130723" y="253121"/>
                    <a:pt x="1130723" y="565362"/>
                  </a:cubicBezTo>
                  <a:lnTo>
                    <a:pt x="1130702" y="565575"/>
                  </a:lnTo>
                  <a:lnTo>
                    <a:pt x="21" y="565575"/>
                  </a:lnTo>
                  <a:lnTo>
                    <a:pt x="0" y="565362"/>
                  </a:lnTo>
                  <a:cubicBezTo>
                    <a:pt x="0" y="253121"/>
                    <a:pt x="253120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155" name="Oval 6154">
              <a:extLst>
                <a:ext uri="{FF2B5EF4-FFF2-40B4-BE49-F238E27FC236}">
                  <a16:creationId xmlns:a16="http://schemas.microsoft.com/office/drawing/2014/main" id="{F7C55863-3B37-0743-B001-1A970033FB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564253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56" name="Oval 6155">
              <a:extLst>
                <a:ext uri="{FF2B5EF4-FFF2-40B4-BE49-F238E27FC236}">
                  <a16:creationId xmlns:a16="http://schemas.microsoft.com/office/drawing/2014/main" id="{932B4C24-3A58-924C-B79A-D961EF7C2C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564253" y="2177881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57" name="Oval 6156">
              <a:extLst>
                <a:ext uri="{FF2B5EF4-FFF2-40B4-BE49-F238E27FC236}">
                  <a16:creationId xmlns:a16="http://schemas.microsoft.com/office/drawing/2014/main" id="{21EF52E0-D2CF-544F-93A6-4D7B45A048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564253" y="806366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58" name="Freeform 63">
              <a:extLst>
                <a:ext uri="{FF2B5EF4-FFF2-40B4-BE49-F238E27FC236}">
                  <a16:creationId xmlns:a16="http://schemas.microsoft.com/office/drawing/2014/main" id="{6966CFE5-1C8C-2E4F-9B2D-A8438F5A53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564254" y="1"/>
              <a:ext cx="1130725" cy="565575"/>
            </a:xfrm>
            <a:custGeom>
              <a:avLst/>
              <a:gdLst>
                <a:gd name="connsiteX0" fmla="*/ 21 w 1130725"/>
                <a:gd name="connsiteY0" fmla="*/ 0 h 565575"/>
                <a:gd name="connsiteX1" fmla="*/ 1130704 w 1130725"/>
                <a:gd name="connsiteY1" fmla="*/ 0 h 565575"/>
                <a:gd name="connsiteX2" fmla="*/ 1130725 w 1130725"/>
                <a:gd name="connsiteY2" fmla="*/ 213 h 565575"/>
                <a:gd name="connsiteX3" fmla="*/ 565363 w 1130725"/>
                <a:gd name="connsiteY3" fmla="*/ 565575 h 565575"/>
                <a:gd name="connsiteX4" fmla="*/ 0 w 1130725"/>
                <a:gd name="connsiteY4" fmla="*/ 213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5" h="565575">
                  <a:moveTo>
                    <a:pt x="21" y="0"/>
                  </a:moveTo>
                  <a:lnTo>
                    <a:pt x="1130704" y="0"/>
                  </a:lnTo>
                  <a:lnTo>
                    <a:pt x="1130725" y="213"/>
                  </a:lnTo>
                  <a:cubicBezTo>
                    <a:pt x="1130725" y="312454"/>
                    <a:pt x="877603" y="565575"/>
                    <a:pt x="565363" y="565575"/>
                  </a:cubicBezTo>
                  <a:cubicBezTo>
                    <a:pt x="253121" y="565575"/>
                    <a:pt x="0" y="312454"/>
                    <a:pt x="0" y="2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159" name="Freeform 64">
              <a:extLst>
                <a:ext uri="{FF2B5EF4-FFF2-40B4-BE49-F238E27FC236}">
                  <a16:creationId xmlns:a16="http://schemas.microsoft.com/office/drawing/2014/main" id="{9FD29EF3-A5B2-554A-A307-6BE1BCE8AF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27118" y="6292426"/>
              <a:ext cx="1130724" cy="565575"/>
            </a:xfrm>
            <a:custGeom>
              <a:avLst/>
              <a:gdLst>
                <a:gd name="connsiteX0" fmla="*/ 565362 w 1130724"/>
                <a:gd name="connsiteY0" fmla="*/ 0 h 565575"/>
                <a:gd name="connsiteX1" fmla="*/ 1130724 w 1130724"/>
                <a:gd name="connsiteY1" fmla="*/ 565362 h 565575"/>
                <a:gd name="connsiteX2" fmla="*/ 1130703 w 1130724"/>
                <a:gd name="connsiteY2" fmla="*/ 565575 h 565575"/>
                <a:gd name="connsiteX3" fmla="*/ 22 w 1130724"/>
                <a:gd name="connsiteY3" fmla="*/ 565575 h 565575"/>
                <a:gd name="connsiteX4" fmla="*/ 0 w 1130724"/>
                <a:gd name="connsiteY4" fmla="*/ 565362 h 565575"/>
                <a:gd name="connsiteX5" fmla="*/ 565362 w 1130724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75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3" y="565575"/>
                  </a:lnTo>
                  <a:lnTo>
                    <a:pt x="22" y="565575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160" name="Oval 6159">
              <a:extLst>
                <a:ext uri="{FF2B5EF4-FFF2-40B4-BE49-F238E27FC236}">
                  <a16:creationId xmlns:a16="http://schemas.microsoft.com/office/drawing/2014/main" id="{AC1ECAD8-0CF2-934D-AA1E-C108208CDE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27118" y="4920911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61" name="Oval 6160">
              <a:extLst>
                <a:ext uri="{FF2B5EF4-FFF2-40B4-BE49-F238E27FC236}">
                  <a16:creationId xmlns:a16="http://schemas.microsoft.com/office/drawing/2014/main" id="{DB14DED1-3A58-8C4D-902E-2A9F34043F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27118" y="3549396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62" name="Oval 6161">
              <a:extLst>
                <a:ext uri="{FF2B5EF4-FFF2-40B4-BE49-F238E27FC236}">
                  <a16:creationId xmlns:a16="http://schemas.microsoft.com/office/drawing/2014/main" id="{65D65157-5719-0341-A807-A8956595FB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27118" y="2177881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63" name="Oval 6162">
              <a:extLst>
                <a:ext uri="{FF2B5EF4-FFF2-40B4-BE49-F238E27FC236}">
                  <a16:creationId xmlns:a16="http://schemas.microsoft.com/office/drawing/2014/main" id="{A7F23F74-B777-2A4C-8EF9-E798880D59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27118" y="80636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64" name="Freeform 70">
              <a:extLst>
                <a:ext uri="{FF2B5EF4-FFF2-40B4-BE49-F238E27FC236}">
                  <a16:creationId xmlns:a16="http://schemas.microsoft.com/office/drawing/2014/main" id="{E3B9A050-0AE1-1D4B-A2AC-6EEF64B106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27117" y="0"/>
              <a:ext cx="1130726" cy="565576"/>
            </a:xfrm>
            <a:custGeom>
              <a:avLst/>
              <a:gdLst>
                <a:gd name="connsiteX0" fmla="*/ 22 w 1130726"/>
                <a:gd name="connsiteY0" fmla="*/ 0 h 565576"/>
                <a:gd name="connsiteX1" fmla="*/ 1130704 w 1130726"/>
                <a:gd name="connsiteY1" fmla="*/ 0 h 565576"/>
                <a:gd name="connsiteX2" fmla="*/ 1130726 w 1130726"/>
                <a:gd name="connsiteY2" fmla="*/ 214 h 565576"/>
                <a:gd name="connsiteX3" fmla="*/ 565363 w 1130726"/>
                <a:gd name="connsiteY3" fmla="*/ 565576 h 565576"/>
                <a:gd name="connsiteX4" fmla="*/ 0 w 1130726"/>
                <a:gd name="connsiteY4" fmla="*/ 214 h 565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6" h="565576">
                  <a:moveTo>
                    <a:pt x="22" y="0"/>
                  </a:moveTo>
                  <a:lnTo>
                    <a:pt x="1130704" y="0"/>
                  </a:lnTo>
                  <a:lnTo>
                    <a:pt x="1130726" y="214"/>
                  </a:lnTo>
                  <a:cubicBezTo>
                    <a:pt x="1130726" y="312455"/>
                    <a:pt x="877604" y="565576"/>
                    <a:pt x="565363" y="565576"/>
                  </a:cubicBezTo>
                  <a:cubicBezTo>
                    <a:pt x="253122" y="565576"/>
                    <a:pt x="0" y="312455"/>
                    <a:pt x="0" y="21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165" name="Freeform 71">
              <a:extLst>
                <a:ext uri="{FF2B5EF4-FFF2-40B4-BE49-F238E27FC236}">
                  <a16:creationId xmlns:a16="http://schemas.microsoft.com/office/drawing/2014/main" id="{C424FE38-F803-8D47-BF56-1B18EC2B1F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89984" y="6292426"/>
              <a:ext cx="1130724" cy="565575"/>
            </a:xfrm>
            <a:custGeom>
              <a:avLst/>
              <a:gdLst>
                <a:gd name="connsiteX0" fmla="*/ 565362 w 1130724"/>
                <a:gd name="connsiteY0" fmla="*/ 0 h 565575"/>
                <a:gd name="connsiteX1" fmla="*/ 1130724 w 1130724"/>
                <a:gd name="connsiteY1" fmla="*/ 565362 h 565575"/>
                <a:gd name="connsiteX2" fmla="*/ 1130703 w 1130724"/>
                <a:gd name="connsiteY2" fmla="*/ 565575 h 565575"/>
                <a:gd name="connsiteX3" fmla="*/ 21 w 1130724"/>
                <a:gd name="connsiteY3" fmla="*/ 565575 h 565575"/>
                <a:gd name="connsiteX4" fmla="*/ 0 w 1130724"/>
                <a:gd name="connsiteY4" fmla="*/ 565362 h 565575"/>
                <a:gd name="connsiteX5" fmla="*/ 565362 w 1130724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75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3" y="565575"/>
                  </a:lnTo>
                  <a:lnTo>
                    <a:pt x="21" y="565575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166" name="Oval 6165">
              <a:extLst>
                <a:ext uri="{FF2B5EF4-FFF2-40B4-BE49-F238E27FC236}">
                  <a16:creationId xmlns:a16="http://schemas.microsoft.com/office/drawing/2014/main" id="{E37187F2-9212-0641-97D0-1ACD50B748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89984" y="4920911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67" name="Oval 6166">
              <a:extLst>
                <a:ext uri="{FF2B5EF4-FFF2-40B4-BE49-F238E27FC236}">
                  <a16:creationId xmlns:a16="http://schemas.microsoft.com/office/drawing/2014/main" id="{C760C651-2AC4-564E-BEAA-AB7FAFE7F7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89984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68" name="Oval 6167">
              <a:extLst>
                <a:ext uri="{FF2B5EF4-FFF2-40B4-BE49-F238E27FC236}">
                  <a16:creationId xmlns:a16="http://schemas.microsoft.com/office/drawing/2014/main" id="{58B0A1B8-5BA3-3548-9511-B4904D0526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89984" y="80636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69" name="Freeform 75">
              <a:extLst>
                <a:ext uri="{FF2B5EF4-FFF2-40B4-BE49-F238E27FC236}">
                  <a16:creationId xmlns:a16="http://schemas.microsoft.com/office/drawing/2014/main" id="{424CD779-EE9A-214D-9488-767327E373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89983" y="0"/>
              <a:ext cx="1130726" cy="565576"/>
            </a:xfrm>
            <a:custGeom>
              <a:avLst/>
              <a:gdLst>
                <a:gd name="connsiteX0" fmla="*/ 21 w 1130726"/>
                <a:gd name="connsiteY0" fmla="*/ 0 h 565576"/>
                <a:gd name="connsiteX1" fmla="*/ 1130704 w 1130726"/>
                <a:gd name="connsiteY1" fmla="*/ 0 h 565576"/>
                <a:gd name="connsiteX2" fmla="*/ 1130726 w 1130726"/>
                <a:gd name="connsiteY2" fmla="*/ 214 h 565576"/>
                <a:gd name="connsiteX3" fmla="*/ 565363 w 1130726"/>
                <a:gd name="connsiteY3" fmla="*/ 565576 h 565576"/>
                <a:gd name="connsiteX4" fmla="*/ 0 w 1130726"/>
                <a:gd name="connsiteY4" fmla="*/ 214 h 565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6" h="565576">
                  <a:moveTo>
                    <a:pt x="21" y="0"/>
                  </a:moveTo>
                  <a:lnTo>
                    <a:pt x="1130704" y="0"/>
                  </a:lnTo>
                  <a:lnTo>
                    <a:pt x="1130726" y="214"/>
                  </a:lnTo>
                  <a:cubicBezTo>
                    <a:pt x="1130726" y="312455"/>
                    <a:pt x="877604" y="565576"/>
                    <a:pt x="565363" y="565576"/>
                  </a:cubicBezTo>
                  <a:cubicBezTo>
                    <a:pt x="253122" y="565576"/>
                    <a:pt x="0" y="312455"/>
                    <a:pt x="0" y="21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170" name="Freeform 76">
              <a:extLst>
                <a:ext uri="{FF2B5EF4-FFF2-40B4-BE49-F238E27FC236}">
                  <a16:creationId xmlns:a16="http://schemas.microsoft.com/office/drawing/2014/main" id="{630D08C6-9EFB-8540-875F-2A55DED2AA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2854" y="6295069"/>
              <a:ext cx="539146" cy="562931"/>
            </a:xfrm>
            <a:custGeom>
              <a:avLst/>
              <a:gdLst>
                <a:gd name="connsiteX0" fmla="*/ 539146 w 539146"/>
                <a:gd name="connsiteY0" fmla="*/ 0 h 562931"/>
                <a:gd name="connsiteX1" fmla="*/ 539146 w 539146"/>
                <a:gd name="connsiteY1" fmla="*/ 562931 h 562931"/>
                <a:gd name="connsiteX2" fmla="*/ 21 w 539146"/>
                <a:gd name="connsiteY2" fmla="*/ 562931 h 562931"/>
                <a:gd name="connsiteX3" fmla="*/ 0 w 539146"/>
                <a:gd name="connsiteY3" fmla="*/ 562719 h 562931"/>
                <a:gd name="connsiteX4" fmla="*/ 451422 w 539146"/>
                <a:gd name="connsiteY4" fmla="*/ 8843 h 5629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6" h="562931">
                  <a:moveTo>
                    <a:pt x="539146" y="0"/>
                  </a:moveTo>
                  <a:lnTo>
                    <a:pt x="539146" y="562931"/>
                  </a:lnTo>
                  <a:lnTo>
                    <a:pt x="21" y="562931"/>
                  </a:lnTo>
                  <a:lnTo>
                    <a:pt x="0" y="562719"/>
                  </a:lnTo>
                  <a:cubicBezTo>
                    <a:pt x="0" y="289508"/>
                    <a:pt x="193796" y="61561"/>
                    <a:pt x="451422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171" name="Freeform 77">
              <a:extLst>
                <a:ext uri="{FF2B5EF4-FFF2-40B4-BE49-F238E27FC236}">
                  <a16:creationId xmlns:a16="http://schemas.microsoft.com/office/drawing/2014/main" id="{D7E8DA86-1294-4641-9C52-6E15315064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2853" y="4923555"/>
              <a:ext cx="539147" cy="1125439"/>
            </a:xfrm>
            <a:custGeom>
              <a:avLst/>
              <a:gdLst>
                <a:gd name="connsiteX0" fmla="*/ 539147 w 539147"/>
                <a:gd name="connsiteY0" fmla="*/ 0 h 1125439"/>
                <a:gd name="connsiteX1" fmla="*/ 539147 w 539147"/>
                <a:gd name="connsiteY1" fmla="*/ 1125439 h 1125439"/>
                <a:gd name="connsiteX2" fmla="*/ 451423 w 539147"/>
                <a:gd name="connsiteY2" fmla="*/ 1116595 h 1125439"/>
                <a:gd name="connsiteX3" fmla="*/ 0 w 539147"/>
                <a:gd name="connsiteY3" fmla="*/ 562719 h 1125439"/>
                <a:gd name="connsiteX4" fmla="*/ 451423 w 539147"/>
                <a:gd name="connsiteY4" fmla="*/ 8843 h 1125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9">
                  <a:moveTo>
                    <a:pt x="539147" y="0"/>
                  </a:moveTo>
                  <a:lnTo>
                    <a:pt x="539147" y="1125439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172" name="Freeform 78">
              <a:extLst>
                <a:ext uri="{FF2B5EF4-FFF2-40B4-BE49-F238E27FC236}">
                  <a16:creationId xmlns:a16="http://schemas.microsoft.com/office/drawing/2014/main" id="{011063C9-2A43-3348-A018-F27FACAA7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2853" y="3552039"/>
              <a:ext cx="539147" cy="1125438"/>
            </a:xfrm>
            <a:custGeom>
              <a:avLst/>
              <a:gdLst>
                <a:gd name="connsiteX0" fmla="*/ 539147 w 539147"/>
                <a:gd name="connsiteY0" fmla="*/ 0 h 1125438"/>
                <a:gd name="connsiteX1" fmla="*/ 539147 w 539147"/>
                <a:gd name="connsiteY1" fmla="*/ 1125438 h 1125438"/>
                <a:gd name="connsiteX2" fmla="*/ 451423 w 539147"/>
                <a:gd name="connsiteY2" fmla="*/ 1116595 h 1125438"/>
                <a:gd name="connsiteX3" fmla="*/ 0 w 539147"/>
                <a:gd name="connsiteY3" fmla="*/ 562719 h 1125438"/>
                <a:gd name="connsiteX4" fmla="*/ 451423 w 539147"/>
                <a:gd name="connsiteY4" fmla="*/ 8843 h 112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8">
                  <a:moveTo>
                    <a:pt x="539147" y="0"/>
                  </a:moveTo>
                  <a:lnTo>
                    <a:pt x="539147" y="1125438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173" name="Freeform 79">
              <a:extLst>
                <a:ext uri="{FF2B5EF4-FFF2-40B4-BE49-F238E27FC236}">
                  <a16:creationId xmlns:a16="http://schemas.microsoft.com/office/drawing/2014/main" id="{EE85C7DE-D965-244F-BD95-3A05FF4AAC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2853" y="2180524"/>
              <a:ext cx="539147" cy="1125438"/>
            </a:xfrm>
            <a:custGeom>
              <a:avLst/>
              <a:gdLst>
                <a:gd name="connsiteX0" fmla="*/ 539147 w 539147"/>
                <a:gd name="connsiteY0" fmla="*/ 0 h 1125438"/>
                <a:gd name="connsiteX1" fmla="*/ 539147 w 539147"/>
                <a:gd name="connsiteY1" fmla="*/ 1125438 h 1125438"/>
                <a:gd name="connsiteX2" fmla="*/ 451423 w 539147"/>
                <a:gd name="connsiteY2" fmla="*/ 1116595 h 1125438"/>
                <a:gd name="connsiteX3" fmla="*/ 0 w 539147"/>
                <a:gd name="connsiteY3" fmla="*/ 562719 h 1125438"/>
                <a:gd name="connsiteX4" fmla="*/ 451423 w 539147"/>
                <a:gd name="connsiteY4" fmla="*/ 8843 h 112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8">
                  <a:moveTo>
                    <a:pt x="539147" y="0"/>
                  </a:moveTo>
                  <a:lnTo>
                    <a:pt x="539147" y="1125438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9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174" name="Freeform 80">
              <a:extLst>
                <a:ext uri="{FF2B5EF4-FFF2-40B4-BE49-F238E27FC236}">
                  <a16:creationId xmlns:a16="http://schemas.microsoft.com/office/drawing/2014/main" id="{315A1389-149A-3342-A863-637D42FDB2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2853" y="809010"/>
              <a:ext cx="539147" cy="1125439"/>
            </a:xfrm>
            <a:custGeom>
              <a:avLst/>
              <a:gdLst>
                <a:gd name="connsiteX0" fmla="*/ 539147 w 539147"/>
                <a:gd name="connsiteY0" fmla="*/ 0 h 1125439"/>
                <a:gd name="connsiteX1" fmla="*/ 539147 w 539147"/>
                <a:gd name="connsiteY1" fmla="*/ 1125439 h 1125439"/>
                <a:gd name="connsiteX2" fmla="*/ 451423 w 539147"/>
                <a:gd name="connsiteY2" fmla="*/ 1116595 h 1125439"/>
                <a:gd name="connsiteX3" fmla="*/ 0 w 539147"/>
                <a:gd name="connsiteY3" fmla="*/ 562719 h 1125439"/>
                <a:gd name="connsiteX4" fmla="*/ 451423 w 539147"/>
                <a:gd name="connsiteY4" fmla="*/ 8843 h 1125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9">
                  <a:moveTo>
                    <a:pt x="539147" y="0"/>
                  </a:moveTo>
                  <a:lnTo>
                    <a:pt x="539147" y="1125439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175" name="Freeform 81">
              <a:extLst>
                <a:ext uri="{FF2B5EF4-FFF2-40B4-BE49-F238E27FC236}">
                  <a16:creationId xmlns:a16="http://schemas.microsoft.com/office/drawing/2014/main" id="{B149CC6F-B6C6-BE46-B451-1BF7D47A89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2853" y="1"/>
              <a:ext cx="539147" cy="562933"/>
            </a:xfrm>
            <a:custGeom>
              <a:avLst/>
              <a:gdLst>
                <a:gd name="connsiteX0" fmla="*/ 22 w 539147"/>
                <a:gd name="connsiteY0" fmla="*/ 0 h 562933"/>
                <a:gd name="connsiteX1" fmla="*/ 539147 w 539147"/>
                <a:gd name="connsiteY1" fmla="*/ 0 h 562933"/>
                <a:gd name="connsiteX2" fmla="*/ 539147 w 539147"/>
                <a:gd name="connsiteY2" fmla="*/ 562933 h 562933"/>
                <a:gd name="connsiteX3" fmla="*/ 451423 w 539147"/>
                <a:gd name="connsiteY3" fmla="*/ 554090 h 562933"/>
                <a:gd name="connsiteX4" fmla="*/ 0 w 539147"/>
                <a:gd name="connsiteY4" fmla="*/ 214 h 562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562933">
                  <a:moveTo>
                    <a:pt x="22" y="0"/>
                  </a:moveTo>
                  <a:lnTo>
                    <a:pt x="539147" y="0"/>
                  </a:lnTo>
                  <a:lnTo>
                    <a:pt x="539147" y="562933"/>
                  </a:lnTo>
                  <a:lnTo>
                    <a:pt x="451423" y="554090"/>
                  </a:lnTo>
                  <a:cubicBezTo>
                    <a:pt x="193797" y="501372"/>
                    <a:pt x="0" y="273425"/>
                    <a:pt x="0" y="21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cxnSp>
        <p:nvCxnSpPr>
          <p:cNvPr id="6177" name="Straight Connector 6176">
            <a:extLst>
              <a:ext uri="{FF2B5EF4-FFF2-40B4-BE49-F238E27FC236}">
                <a16:creationId xmlns:a16="http://schemas.microsoft.com/office/drawing/2014/main" id="{D33A3282-0389-C547-8CA6-7F3E7F27B3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5150" y="6087110"/>
            <a:ext cx="5066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6179" name="Rectangle 6178">
            <a:extLst>
              <a:ext uri="{FF2B5EF4-FFF2-40B4-BE49-F238E27FC236}">
                <a16:creationId xmlns:a16="http://schemas.microsoft.com/office/drawing/2014/main" id="{4EFE82FE-7465-AE46-88DF-34D347E83B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181" name="Group 6180">
            <a:extLst>
              <a:ext uri="{FF2B5EF4-FFF2-40B4-BE49-F238E27FC236}">
                <a16:creationId xmlns:a16="http://schemas.microsoft.com/office/drawing/2014/main" id="{BCFFF971-DAC9-F44B-9F22-4B030B6B61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4677439"/>
            <a:chOff x="10290315" y="0"/>
            <a:chExt cx="1901686" cy="4677439"/>
          </a:xfrm>
        </p:grpSpPr>
        <p:sp>
          <p:nvSpPr>
            <p:cNvPr id="6182" name="Freeform 39">
              <a:extLst>
                <a:ext uri="{FF2B5EF4-FFF2-40B4-BE49-F238E27FC236}">
                  <a16:creationId xmlns:a16="http://schemas.microsoft.com/office/drawing/2014/main" id="{2E3E7145-2B02-8142-A82F-FFCA717D61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183" name="Freeform 41">
              <a:extLst>
                <a:ext uri="{FF2B5EF4-FFF2-40B4-BE49-F238E27FC236}">
                  <a16:creationId xmlns:a16="http://schemas.microsoft.com/office/drawing/2014/main" id="{33EA453D-E925-4C4C-A1E9-D54E82602D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184" name="Freeform 43">
              <a:extLst>
                <a:ext uri="{FF2B5EF4-FFF2-40B4-BE49-F238E27FC236}">
                  <a16:creationId xmlns:a16="http://schemas.microsoft.com/office/drawing/2014/main" id="{CBA4AF6C-8831-A34A-91A3-CC6ED3566B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185" name="Freeform 44">
              <a:extLst>
                <a:ext uri="{FF2B5EF4-FFF2-40B4-BE49-F238E27FC236}">
                  <a16:creationId xmlns:a16="http://schemas.microsoft.com/office/drawing/2014/main" id="{8B12A352-6C2B-B94E-82E0-45D881BB7C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6146" name="Picture 2" descr="90,600+ Thankyou Pic Stock Photos, Pictures &amp; Royalty-Free Images - iStock">
            <a:extLst>
              <a:ext uri="{FF2B5EF4-FFF2-40B4-BE49-F238E27FC236}">
                <a16:creationId xmlns:a16="http://schemas.microsoft.com/office/drawing/2014/main" id="{DCBF97CA-7A1C-18AA-8CBF-CFAC70F3089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69" b="12539"/>
          <a:stretch>
            <a:fillRect/>
          </a:stretch>
        </p:blipFill>
        <p:spPr bwMode="auto">
          <a:xfrm>
            <a:off x="2527300" y="2115355"/>
            <a:ext cx="7530210" cy="2567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187" name="Straight Connector 6186">
            <a:extLst>
              <a:ext uri="{FF2B5EF4-FFF2-40B4-BE49-F238E27FC236}">
                <a16:creationId xmlns:a16="http://schemas.microsoft.com/office/drawing/2014/main" id="{51D4F49C-5EE1-6C4F-858E-AE02CC2C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50" name="Picture 6" descr="How to Add a White Background to Photos Easily and Quickly">
            <a:extLst>
              <a:ext uri="{FF2B5EF4-FFF2-40B4-BE49-F238E27FC236}">
                <a16:creationId xmlns:a16="http://schemas.microsoft.com/office/drawing/2014/main" id="{DD311170-E781-8E8E-50ED-07620FB9C8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5816600"/>
            <a:ext cx="11714163" cy="104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How to Add a White Background to Photos Easily and Quickly">
            <a:extLst>
              <a:ext uri="{FF2B5EF4-FFF2-40B4-BE49-F238E27FC236}">
                <a16:creationId xmlns:a16="http://schemas.microsoft.com/office/drawing/2014/main" id="{1BCAA738-DE6E-8495-B4C4-073547DF0B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9981" y="0"/>
            <a:ext cx="23465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8583329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PunchcardVTI">
  <a:themeElements>
    <a:clrScheme name="Punchcard">
      <a:dk1>
        <a:srgbClr val="000000"/>
      </a:dk1>
      <a:lt1>
        <a:srgbClr val="FFFFFF"/>
      </a:lt1>
      <a:dk2>
        <a:srgbClr val="00224B"/>
      </a:dk2>
      <a:lt2>
        <a:srgbClr val="EFF0EF"/>
      </a:lt2>
      <a:accent1>
        <a:srgbClr val="00B2F3"/>
      </a:accent1>
      <a:accent2>
        <a:srgbClr val="0471CC"/>
      </a:accent2>
      <a:accent3>
        <a:srgbClr val="14BBA9"/>
      </a:accent3>
      <a:accent4>
        <a:srgbClr val="8BB93B"/>
      </a:accent4>
      <a:accent5>
        <a:srgbClr val="EC970C"/>
      </a:accent5>
      <a:accent6>
        <a:srgbClr val="F55822"/>
      </a:accent6>
      <a:hlink>
        <a:srgbClr val="008EE6"/>
      </a:hlink>
      <a:folHlink>
        <a:srgbClr val="808C8E"/>
      </a:folHlink>
    </a:clrScheme>
    <a:fontScheme name="Punchcard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nchcardVTI" id="{C7262591-AF98-8F48-B56D-6342D2439B1A}" vid="{261D9F73-974A-B14E-9EAF-4871CCA60BB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Madison</Template>
  <TotalTime>78</TotalTime>
  <Words>99</Words>
  <Application>Microsoft Macintosh PowerPoint</Application>
  <PresentationFormat>Widescreen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Neue Haas Grotesk Text Pro</vt:lpstr>
      <vt:lpstr>PunchcardVTI</vt:lpstr>
      <vt:lpstr>Time Management: An Essential Skill for Student Success in Higher Education</vt:lpstr>
      <vt:lpstr>Importance of Time Management</vt:lpstr>
      <vt:lpstr>Challenges Students Face</vt:lpstr>
      <vt:lpstr>Developing Time Management Strategies</vt:lpstr>
      <vt:lpstr>Digital Tool for Time Management</vt:lpstr>
      <vt:lpstr>Conclusion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agnieszka doolar</dc:creator>
  <cp:lastModifiedBy>agnieszka doolar</cp:lastModifiedBy>
  <cp:revision>1</cp:revision>
  <dcterms:created xsi:type="dcterms:W3CDTF">2025-06-13T20:45:15Z</dcterms:created>
  <dcterms:modified xsi:type="dcterms:W3CDTF">2025-06-13T22:03:33Z</dcterms:modified>
</cp:coreProperties>
</file>