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6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50DEB-2391-4B0A-BAC9-2C970C1170F6}" type="datetimeFigureOut">
              <a:rPr lang="en-GB" smtClean="0"/>
              <a:t>15/03/2011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0F02-7553-4B17-8354-E2871E8E5E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50DEB-2391-4B0A-BAC9-2C970C1170F6}" type="datetimeFigureOut">
              <a:rPr lang="en-GB" smtClean="0"/>
              <a:t>15/03/2011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0F02-7553-4B17-8354-E2871E8E5E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50DEB-2391-4B0A-BAC9-2C970C1170F6}" type="datetimeFigureOut">
              <a:rPr lang="en-GB" smtClean="0"/>
              <a:t>15/03/2011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0F02-7553-4B17-8354-E2871E8E5E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50DEB-2391-4B0A-BAC9-2C970C1170F6}" type="datetimeFigureOut">
              <a:rPr lang="en-GB" smtClean="0"/>
              <a:t>15/03/2011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0F02-7553-4B17-8354-E2871E8E5E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50DEB-2391-4B0A-BAC9-2C970C1170F6}" type="datetimeFigureOut">
              <a:rPr lang="en-GB" smtClean="0"/>
              <a:t>15/03/2011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0F02-7553-4B17-8354-E2871E8E5E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50DEB-2391-4B0A-BAC9-2C970C1170F6}" type="datetimeFigureOut">
              <a:rPr lang="en-GB" smtClean="0"/>
              <a:t>15/03/2011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0F02-7553-4B17-8354-E2871E8E5E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50DEB-2391-4B0A-BAC9-2C970C1170F6}" type="datetimeFigureOut">
              <a:rPr lang="en-GB" smtClean="0"/>
              <a:t>15/03/2011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0F02-7553-4B17-8354-E2871E8E5E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50DEB-2391-4B0A-BAC9-2C970C1170F6}" type="datetimeFigureOut">
              <a:rPr lang="en-GB" smtClean="0"/>
              <a:t>15/03/2011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0F02-7553-4B17-8354-E2871E8E5E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50DEB-2391-4B0A-BAC9-2C970C1170F6}" type="datetimeFigureOut">
              <a:rPr lang="en-GB" smtClean="0"/>
              <a:t>15/03/2011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0F02-7553-4B17-8354-E2871E8E5E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50DEB-2391-4B0A-BAC9-2C970C1170F6}" type="datetimeFigureOut">
              <a:rPr lang="en-GB" smtClean="0"/>
              <a:t>15/03/2011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0F02-7553-4B17-8354-E2871E8E5E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50DEB-2391-4B0A-BAC9-2C970C1170F6}" type="datetimeFigureOut">
              <a:rPr lang="en-GB" smtClean="0"/>
              <a:t>15/03/2011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B0F02-7553-4B17-8354-E2871E8E5E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350DEB-2391-4B0A-BAC9-2C970C1170F6}" type="datetimeFigureOut">
              <a:rPr lang="en-GB" smtClean="0"/>
              <a:t>15/03/2011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1B0F02-7553-4B17-8354-E2871E8E5E6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w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25.wmf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8.wmf"/><Relationship Id="rId4" Type="http://schemas.openxmlformats.org/officeDocument/2006/relationships/image" Target="../media/image3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6.png"/><Relationship Id="rId5" Type="http://schemas.openxmlformats.org/officeDocument/2006/relationships/image" Target="../media/image45.jpeg"/><Relationship Id="rId4" Type="http://schemas.openxmlformats.org/officeDocument/2006/relationships/image" Target="../media/image4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7.png"/><Relationship Id="rId4" Type="http://schemas.openxmlformats.org/officeDocument/2006/relationships/image" Target="../media/image56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44824"/>
            <a:ext cx="7772400" cy="1470025"/>
          </a:xfrm>
        </p:spPr>
        <p:txBody>
          <a:bodyPr/>
          <a:lstStyle/>
          <a:p>
            <a:r>
              <a:rPr lang="en-GB" dirty="0" smtClean="0"/>
              <a:t>Human Resource </a:t>
            </a:r>
            <a:r>
              <a:rPr lang="en-GB" dirty="0" smtClean="0"/>
              <a:t>Management part 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04592"/>
            <a:ext cx="6400800" cy="456456"/>
          </a:xfrm>
        </p:spPr>
        <p:txBody>
          <a:bodyPr>
            <a:normAutofit/>
          </a:bodyPr>
          <a:lstStyle/>
          <a:p>
            <a:r>
              <a:rPr lang="en-GB" sz="1000" dirty="0" smtClean="0"/>
              <a:t>Based on Mullins 9</a:t>
            </a:r>
            <a:r>
              <a:rPr lang="en-GB" sz="1000" baseline="30000" dirty="0" smtClean="0"/>
              <a:t>th</a:t>
            </a:r>
            <a:r>
              <a:rPr lang="en-GB" sz="1000" dirty="0" smtClean="0"/>
              <a:t> edition</a:t>
            </a:r>
            <a:endParaRPr lang="en-GB" sz="1000" dirty="0"/>
          </a:p>
        </p:txBody>
      </p:sp>
      <p:sp>
        <p:nvSpPr>
          <p:cNvPr id="4" name="TextBox 3"/>
          <p:cNvSpPr txBox="1"/>
          <p:nvPr/>
        </p:nvSpPr>
        <p:spPr>
          <a:xfrm>
            <a:off x="38648" y="44624"/>
            <a:ext cx="752641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 smtClean="0"/>
              <a:t>INTERACTIVE LEARNING NOTE: Group Presentation Activity:  3 slides per student. </a:t>
            </a:r>
            <a:r>
              <a:rPr lang="en-GB" sz="1000" dirty="0"/>
              <a:t>A</a:t>
            </a:r>
            <a:r>
              <a:rPr lang="en-GB" sz="1000" dirty="0" smtClean="0"/>
              <a:t>ccents and acting can be used :  ) to accentuate key points.</a:t>
            </a:r>
            <a:endParaRPr lang="en-GB" sz="1000" dirty="0"/>
          </a:p>
        </p:txBody>
      </p:sp>
      <p:pic>
        <p:nvPicPr>
          <p:cNvPr id="30722" name="Picture 2" descr="C:\Documents and Settings\sc-jw\Local Settings\Temporary Internet Files\Content.IE5\WZ8PY1IN\MC90044630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504" y="260648"/>
            <a:ext cx="1378915" cy="103601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Talent Management</a:t>
            </a:r>
            <a:endParaRPr lang="en-GB" dirty="0"/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1520" y="1235968"/>
            <a:ext cx="8562975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1520" y="3521571"/>
            <a:ext cx="8534400" cy="77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6225" y="4479776"/>
            <a:ext cx="859155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1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1520" y="3212976"/>
            <a:ext cx="2981126" cy="2479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51521" y="5085184"/>
            <a:ext cx="2520280" cy="3579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90" name="Picture 14" descr="C:\Documents and Settings\sc-jw\Local Settings\Temporary Internet Files\Content.IE5\Y9EHI5KR\MC900289962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851920" y="4725144"/>
            <a:ext cx="1593080" cy="1972385"/>
          </a:xfrm>
          <a:prstGeom prst="rect">
            <a:avLst/>
          </a:prstGeom>
          <a:noFill/>
        </p:spPr>
      </p:pic>
      <p:pic>
        <p:nvPicPr>
          <p:cNvPr id="24591" name="Picture 15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940152" y="4797152"/>
            <a:ext cx="1795882" cy="18333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GB" dirty="0" smtClean="0"/>
              <a:t>Talent Management @ Lloyds TSB</a:t>
            </a:r>
            <a:endParaRPr lang="en-GB" dirty="0"/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504" y="1196753"/>
            <a:ext cx="892899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0080" y="2564904"/>
            <a:ext cx="7596336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8256"/>
            <a:ext cx="8229600" cy="1143000"/>
          </a:xfrm>
        </p:spPr>
        <p:txBody>
          <a:bodyPr/>
          <a:lstStyle/>
          <a:p>
            <a:r>
              <a:rPr lang="en-GB" dirty="0" smtClean="0"/>
              <a:t>PM Performance management</a:t>
            </a:r>
            <a:endParaRPr lang="en-GB" dirty="0"/>
          </a:p>
        </p:txBody>
      </p:sp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052736"/>
            <a:ext cx="9144000" cy="209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148236"/>
            <a:ext cx="9144000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8" name="Picture 4" descr="C:\Documents and Settings\sc-jw\Local Settings\Temporary Internet Files\Content.IE5\Y9EHI5KR\MC90023370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19872" y="4374307"/>
            <a:ext cx="2021941" cy="229505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" y="44625"/>
            <a:ext cx="9143999" cy="25202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359274"/>
            <a:ext cx="9144000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4871442"/>
            <a:ext cx="9144000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43608" y="6167586"/>
            <a:ext cx="7134225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4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008" y="5735538"/>
            <a:ext cx="2483768" cy="2468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5" name="Picture 7" descr="C:\Program Files\Microsoft Office\MEDIA\CAGCAT10\j0158007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339752" y="2708920"/>
            <a:ext cx="4569257" cy="5376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576" y="188640"/>
            <a:ext cx="76581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576" y="1052736"/>
            <a:ext cx="7667625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5217" y="2204864"/>
            <a:ext cx="551497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8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62000" y="2789684"/>
            <a:ext cx="76200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9" name="Picture 7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55576" y="3573016"/>
            <a:ext cx="772477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85" name="Picture 13" descr="C:\Documents and Settings\sc-jw\Local Settings\Temporary Internet Files\Content.IE5\SVGDE7G9\MC900250755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300192" y="4869160"/>
            <a:ext cx="2584764" cy="189821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476672"/>
            <a:ext cx="9144000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2" name="Picture 6" descr="C:\Documents and Settings\sc-jw\Local Settings\Temporary Internet Files\Content.IE5\QR6LWBAJ\MP90039974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3068960"/>
            <a:ext cx="3901440" cy="25999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Methods of Measurement and review</a:t>
            </a:r>
            <a:endParaRPr lang="en-GB" dirty="0"/>
          </a:p>
        </p:txBody>
      </p:sp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1520" y="1412776"/>
            <a:ext cx="8601075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1520" y="3284984"/>
            <a:ext cx="860107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4797152"/>
            <a:ext cx="8639175" cy="257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1520" y="5157192"/>
            <a:ext cx="853440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dirty="0" smtClean="0"/>
              <a:t>Potential drawbacks (360 method)</a:t>
            </a:r>
            <a:endParaRPr lang="en-GB" dirty="0"/>
          </a:p>
        </p:txBody>
      </p:sp>
      <p:pic>
        <p:nvPicPr>
          <p:cNvPr id="327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1520" y="1196752"/>
            <a:ext cx="8534400" cy="54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528" y="1916832"/>
            <a:ext cx="8543925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1520" y="2564904"/>
            <a:ext cx="8610600" cy="271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Employee Relations</a:t>
            </a:r>
            <a:endParaRPr lang="en-GB" dirty="0"/>
          </a:p>
        </p:txBody>
      </p:sp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528" y="1484784"/>
            <a:ext cx="8582025" cy="81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528" y="2503909"/>
            <a:ext cx="8591550" cy="258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9824" y="5085184"/>
            <a:ext cx="2618000" cy="216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8" name="Picture 6" descr="C:\Documents and Settings\sc-jw\Local Settings\Temporary Internet Files\Content.IE5\WZ8PY1IN\MC90007874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067944" y="4760036"/>
            <a:ext cx="4752528" cy="19813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Unitary &amp; Pluralistic Perspectives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512" y="1340768"/>
            <a:ext cx="8700967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1519" y="2924944"/>
            <a:ext cx="8496945" cy="5515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1520" y="3789040"/>
            <a:ext cx="8627381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964488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Comparison of HRM in different societies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1520" y="1412776"/>
            <a:ext cx="8424936" cy="541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512" y="2132856"/>
            <a:ext cx="8568952" cy="826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1520" y="3356992"/>
            <a:ext cx="8568952" cy="13462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 descr="C:\Documents and Settings\sc-jw\Local Settings\Temporary Internet Files\Content.IE5\M6LHM0U2\MC90043733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4437112"/>
            <a:ext cx="3382560" cy="2155206"/>
          </a:xfrm>
          <a:prstGeom prst="rect">
            <a:avLst/>
          </a:prstGeom>
          <a:noFill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51520" y="2996953"/>
            <a:ext cx="2448272" cy="364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51521" y="4797152"/>
            <a:ext cx="2376264" cy="33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Effectiveness of the HRM function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1520" y="1268759"/>
            <a:ext cx="8640960" cy="8145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512" y="2348880"/>
            <a:ext cx="8712968" cy="24809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 descr="C:\Documents and Settings\sc-jw\Local Settings\Temporary Internet Files\Content.IE5\3BD8MJT4\MP90044906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4581128"/>
            <a:ext cx="1889111" cy="20608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512" y="404664"/>
            <a:ext cx="8784976" cy="2381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1520" y="2924944"/>
            <a:ext cx="8640960" cy="7609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1520" y="3789040"/>
            <a:ext cx="3600400" cy="518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476671"/>
            <a:ext cx="8964488" cy="6098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196752"/>
            <a:ext cx="8964488" cy="37190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 descr="C:\Documents and Settings\sc-jw\Local Settings\Temporary Internet Files\Content.IE5\NDI8JIYR\MP900433027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76056" y="1988840"/>
            <a:ext cx="3920480" cy="4424536"/>
          </a:xfrm>
          <a:prstGeom prst="rect">
            <a:avLst/>
          </a:prstGeom>
          <a:noFill/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3529" y="4941169"/>
            <a:ext cx="3024336" cy="33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836712"/>
          </a:xfrm>
        </p:spPr>
        <p:txBody>
          <a:bodyPr/>
          <a:lstStyle/>
          <a:p>
            <a:r>
              <a:rPr lang="en-GB" dirty="0" smtClean="0"/>
              <a:t>Management News</a:t>
            </a:r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528" y="764704"/>
            <a:ext cx="8496944" cy="59040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008" y="301025"/>
            <a:ext cx="8964488" cy="615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Private Learning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Using the Library resources find and review an up-to-date HRM paper and present the summary findings to the class.</a:t>
            </a:r>
            <a:endParaRPr lang="en-GB" dirty="0"/>
          </a:p>
        </p:txBody>
      </p:sp>
      <p:pic>
        <p:nvPicPr>
          <p:cNvPr id="3074" name="Picture 2" descr="C:\Documents and Settings\sc-jw\Local Settings\Temporary Internet Files\Content.IE5\3BD8MJT4\MP9004330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3429000"/>
            <a:ext cx="3379992" cy="271043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Documents and Settings\sc-jw\Local Settings\Temporary Internet Files\Content.IE5\Y9EHI5KR\MP90044849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504" y="332994"/>
            <a:ext cx="8964488" cy="59763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99</Words>
  <Application>Microsoft Office PowerPoint</Application>
  <PresentationFormat>On-screen Show (4:3)</PresentationFormat>
  <Paragraphs>15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Human Resource Management part 2</vt:lpstr>
      <vt:lpstr>Talent Management</vt:lpstr>
      <vt:lpstr>Talent Management @ Lloyds TSB</vt:lpstr>
      <vt:lpstr>PM Performance management</vt:lpstr>
      <vt:lpstr>Slide 5</vt:lpstr>
      <vt:lpstr>Slide 6</vt:lpstr>
      <vt:lpstr>Slide 7</vt:lpstr>
      <vt:lpstr>Methods of Measurement and review</vt:lpstr>
      <vt:lpstr>Potential drawbacks (360 method)</vt:lpstr>
      <vt:lpstr>Employee Relations</vt:lpstr>
      <vt:lpstr>Unitary &amp; Pluralistic Perspectives</vt:lpstr>
      <vt:lpstr>Comparison of HRM in different societies</vt:lpstr>
      <vt:lpstr>Effectiveness of the HRM function</vt:lpstr>
      <vt:lpstr>Slide 14</vt:lpstr>
      <vt:lpstr>Slide 15</vt:lpstr>
      <vt:lpstr>Management News</vt:lpstr>
      <vt:lpstr>Slide 17</vt:lpstr>
      <vt:lpstr>Private Learning Activity</vt:lpstr>
      <vt:lpstr>Slide 19</vt:lpstr>
    </vt:vector>
  </TitlesOfParts>
  <Company>Swansea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Resource Management part 2</dc:title>
  <dc:creator>sc-jw</dc:creator>
  <cp:lastModifiedBy>sc-jw</cp:lastModifiedBy>
  <cp:revision>1</cp:revision>
  <dcterms:created xsi:type="dcterms:W3CDTF">2011-03-15T12:34:24Z</dcterms:created>
  <dcterms:modified xsi:type="dcterms:W3CDTF">2011-03-15T12:36:58Z</dcterms:modified>
</cp:coreProperties>
</file>