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-917" y="21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Posters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Freely adapted </a:t>
            </a:r>
            <a:r>
              <a:rPr lang="en-GB" dirty="0" smtClean="0"/>
              <a:t>by Gaynor Thomas from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www.cns.cornell.edu/documents/ScientificPosters.pdf</a:t>
            </a:r>
            <a:r>
              <a:rPr lang="en-GB" dirty="0" smtClean="0"/>
              <a:t>  </a:t>
            </a:r>
            <a:endParaRPr lang="en-GB" dirty="0" smtClean="0"/>
          </a:p>
          <a:p>
            <a:r>
              <a:rPr lang="en-GB" dirty="0" smtClean="0">
                <a:sym typeface="Wingdings" pitchFamily="2" charset="2"/>
              </a:rPr>
              <a:t>And further adapted by Sue for HND posters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182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make a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pass the </a:t>
            </a:r>
            <a:r>
              <a:rPr lang="en-GB" dirty="0" smtClean="0"/>
              <a:t>Implementation</a:t>
            </a:r>
            <a:r>
              <a:rPr lang="en-GB" dirty="0" smtClean="0"/>
              <a:t> </a:t>
            </a:r>
            <a:r>
              <a:rPr lang="en-GB" dirty="0" smtClean="0"/>
              <a:t>Project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More seriously…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To summarise and advertise your work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It </a:t>
            </a:r>
            <a:r>
              <a:rPr lang="en-GB" dirty="0" smtClean="0">
                <a:sym typeface="Wingdings" pitchFamily="2" charset="2"/>
              </a:rPr>
              <a:t>is </a:t>
            </a:r>
            <a:r>
              <a:rPr lang="en-GB" dirty="0" smtClean="0">
                <a:sym typeface="Wingdings" pitchFamily="2" charset="2"/>
              </a:rPr>
              <a:t>an illustrated </a:t>
            </a:r>
            <a:r>
              <a:rPr lang="en-GB" dirty="0" smtClean="0">
                <a:sym typeface="Wingdings" pitchFamily="2" charset="2"/>
              </a:rPr>
              <a:t>cv showing your skills to future employers</a:t>
            </a:r>
            <a:endParaRPr lang="en-GB" dirty="0" smtClean="0">
              <a:sym typeface="Wingdings" pitchFamily="2" charset="2"/>
            </a:endParaRPr>
          </a:p>
          <a:p>
            <a:pPr lvl="1"/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Show the requirements analysis, design and implementation and highlight your skills</a:t>
            </a:r>
            <a:endParaRPr lang="en-GB" dirty="0" smtClean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552968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goes onto the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Think of it as a short story</a:t>
            </a:r>
          </a:p>
          <a:p>
            <a:r>
              <a:rPr lang="en-GB" dirty="0" smtClean="0"/>
              <a:t>Describe a few major points</a:t>
            </a:r>
          </a:p>
          <a:p>
            <a:r>
              <a:rPr lang="en-GB" dirty="0" smtClean="0"/>
              <a:t>Give it graphics and a title that will grab the reader’s interest</a:t>
            </a:r>
          </a:p>
          <a:p>
            <a:r>
              <a:rPr lang="en-GB" dirty="0" smtClean="0"/>
              <a:t>Limit it to 250-300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this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en-GB" dirty="0" smtClean="0"/>
              <a:t>Your poster is not aimed at experts in the field</a:t>
            </a:r>
          </a:p>
          <a:p>
            <a:r>
              <a:rPr lang="en-GB" dirty="0" smtClean="0"/>
              <a:t>Target audience</a:t>
            </a:r>
          </a:p>
          <a:p>
            <a:pPr lvl="1"/>
            <a:r>
              <a:rPr lang="en-GB" dirty="0" smtClean="0"/>
              <a:t>Students in your cohort</a:t>
            </a:r>
          </a:p>
          <a:p>
            <a:pPr lvl="1"/>
            <a:r>
              <a:rPr lang="en-GB" dirty="0" smtClean="0"/>
              <a:t>Students in your year</a:t>
            </a:r>
          </a:p>
          <a:p>
            <a:pPr lvl="1"/>
            <a:r>
              <a:rPr lang="en-GB" dirty="0" smtClean="0"/>
              <a:t>Students </a:t>
            </a:r>
            <a:r>
              <a:rPr lang="en-GB" dirty="0" smtClean="0"/>
              <a:t>on the BSc in your subject area</a:t>
            </a:r>
            <a:endParaRPr lang="en-GB" dirty="0" smtClean="0"/>
          </a:p>
          <a:p>
            <a:pPr lvl="1"/>
            <a:r>
              <a:rPr lang="en-GB" dirty="0" smtClean="0"/>
              <a:t>Your lecturers</a:t>
            </a:r>
          </a:p>
          <a:p>
            <a:pPr lvl="1"/>
            <a:r>
              <a:rPr lang="en-GB" dirty="0" smtClean="0"/>
              <a:t>Potential employers</a:t>
            </a:r>
          </a:p>
          <a:p>
            <a:pPr lvl="1"/>
            <a:r>
              <a:rPr lang="en-GB" dirty="0" smtClean="0"/>
              <a:t>Your parents</a:t>
            </a:r>
          </a:p>
          <a:p>
            <a:pPr lvl="1"/>
            <a:r>
              <a:rPr lang="en-GB" dirty="0" smtClean="0"/>
              <a:t>Your kid brother/sister</a:t>
            </a:r>
          </a:p>
          <a:p>
            <a:pPr lvl="1"/>
            <a:r>
              <a:rPr lang="en-GB" dirty="0" smtClean="0"/>
              <a:t>Your </a:t>
            </a:r>
            <a:r>
              <a:rPr lang="en-GB" dirty="0" smtClean="0"/>
              <a:t>nan</a:t>
            </a:r>
            <a:endParaRPr lang="en-GB" dirty="0" smtClean="0"/>
          </a:p>
          <a:p>
            <a:pPr lvl="1"/>
            <a:r>
              <a:rPr lang="en-GB" dirty="0" smtClean="0"/>
              <a:t>Random members of the public</a:t>
            </a:r>
          </a:p>
          <a:p>
            <a:pPr lvl="1"/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Poster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posters should have two main elements</a:t>
            </a:r>
          </a:p>
          <a:p>
            <a:endParaRPr lang="en-GB" dirty="0"/>
          </a:p>
          <a:p>
            <a:r>
              <a:rPr lang="en-GB" dirty="0" smtClean="0"/>
              <a:t>Simple, effective </a:t>
            </a:r>
            <a:r>
              <a:rPr lang="en-GB" dirty="0" smtClean="0"/>
              <a:t>data/software </a:t>
            </a:r>
            <a:r>
              <a:rPr lang="en-GB" dirty="0" smtClean="0"/>
              <a:t>displays</a:t>
            </a:r>
          </a:p>
          <a:p>
            <a:pPr lvl="1"/>
            <a:r>
              <a:rPr lang="en-GB" dirty="0" smtClean="0"/>
              <a:t>Make it easy for people</a:t>
            </a:r>
          </a:p>
          <a:p>
            <a:pPr lvl="1"/>
            <a:endParaRPr lang="en-GB" dirty="0"/>
          </a:p>
          <a:p>
            <a:r>
              <a:rPr lang="en-GB" dirty="0" smtClean="0"/>
              <a:t>Small supporting blocks of text</a:t>
            </a:r>
          </a:p>
          <a:p>
            <a:pPr lvl="1"/>
            <a:r>
              <a:rPr lang="en-GB" dirty="0" smtClean="0"/>
              <a:t>Who, what, where, when, why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Bullet points and brief explanation</a:t>
            </a:r>
            <a:endParaRPr lang="en-GB" dirty="0" smtClean="0"/>
          </a:p>
          <a:p>
            <a:pPr lvl="1"/>
            <a:r>
              <a:rPr lang="en-GB" dirty="0" smtClean="0"/>
              <a:t>Don’t make people stand in front of your poster for too long</a:t>
            </a:r>
          </a:p>
          <a:p>
            <a:pPr lvl="1"/>
            <a:endParaRPr lang="en-GB" dirty="0"/>
          </a:p>
          <a:p>
            <a:r>
              <a:rPr lang="en-GB" dirty="0" err="1" smtClean="0"/>
              <a:t>Powerpoint</a:t>
            </a:r>
            <a:r>
              <a:rPr lang="en-GB" dirty="0" smtClean="0"/>
              <a:t> </a:t>
            </a:r>
            <a:r>
              <a:rPr lang="en-GB" dirty="0" smtClean="0"/>
              <a:t>or </a:t>
            </a:r>
            <a:r>
              <a:rPr lang="en-GB" dirty="0" smtClean="0"/>
              <a:t>Adobe Illustrator </a:t>
            </a:r>
            <a:r>
              <a:rPr lang="en-GB" dirty="0" smtClean="0"/>
              <a:t>are software tools to create your poster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800200"/>
          </a:xfrm>
        </p:spPr>
        <p:txBody>
          <a:bodyPr/>
          <a:lstStyle/>
          <a:p>
            <a:r>
              <a:rPr lang="en-GB" dirty="0" smtClean="0"/>
              <a:t>Your poster title should be big</a:t>
            </a:r>
          </a:p>
          <a:p>
            <a:r>
              <a:rPr lang="en-GB" dirty="0" smtClean="0"/>
              <a:t>Really big</a:t>
            </a:r>
          </a:p>
          <a:p>
            <a:r>
              <a:rPr lang="en-GB" dirty="0" smtClean="0"/>
              <a:t>Really, really big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2780928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042792" cy="5593808"/>
          </a:xfrm>
        </p:spPr>
        <p:txBody>
          <a:bodyPr/>
          <a:lstStyle/>
          <a:p>
            <a:r>
              <a:rPr lang="en-GB" dirty="0" smtClean="0"/>
              <a:t>Leave white space around the text</a:t>
            </a:r>
          </a:p>
          <a:p>
            <a:r>
              <a:rPr lang="en-GB" dirty="0" smtClean="0"/>
              <a:t>Use easy-to-read fonts</a:t>
            </a:r>
          </a:p>
          <a:p>
            <a:r>
              <a:rPr lang="en-GB" dirty="0" smtClean="0"/>
              <a:t>Use the same styles and sizes throughout</a:t>
            </a:r>
          </a:p>
          <a:p>
            <a:r>
              <a:rPr lang="en-GB" dirty="0" smtClean="0"/>
              <a:t>Left-aligned text (not fully justified) is easier to read</a:t>
            </a:r>
          </a:p>
          <a:p>
            <a:pPr lvl="1"/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36712"/>
            <a:ext cx="4257675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58417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Put </a:t>
            </a:r>
            <a:r>
              <a:rPr lang="en-GB" dirty="0" smtClean="0"/>
              <a:t>a list of keys skills used/learned in the project  </a:t>
            </a:r>
            <a:r>
              <a:rPr lang="en-GB" dirty="0" smtClean="0"/>
              <a:t>first</a:t>
            </a:r>
          </a:p>
          <a:p>
            <a:pPr lvl="1"/>
            <a:r>
              <a:rPr lang="en-GB" dirty="0" smtClean="0"/>
              <a:t>That way people will know what you’ve done without having to read the entire poster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708920"/>
            <a:ext cx="8486775" cy="399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424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7715200" cy="5593808"/>
          </a:xfrm>
        </p:spPr>
        <p:txBody>
          <a:bodyPr/>
          <a:lstStyle/>
          <a:p>
            <a:r>
              <a:rPr lang="en-GB" dirty="0" smtClean="0"/>
              <a:t>Organise your text in a logical manner</a:t>
            </a:r>
          </a:p>
          <a:p>
            <a:pPr lvl="1"/>
            <a:r>
              <a:rPr lang="en-GB" dirty="0" smtClean="0"/>
              <a:t>Up/down</a:t>
            </a:r>
          </a:p>
          <a:p>
            <a:pPr lvl="1"/>
            <a:r>
              <a:rPr lang="en-GB" dirty="0" smtClean="0"/>
              <a:t>Side to side</a:t>
            </a:r>
          </a:p>
          <a:p>
            <a:pPr lvl="1"/>
            <a:r>
              <a:rPr lang="en-GB" dirty="0" smtClean="0"/>
              <a:t>Make it easy to follow the message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sure the text is not too small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1772816"/>
            <a:ext cx="84201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529" y="1916832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graphics to </a:t>
            </a:r>
          </a:p>
          <a:p>
            <a:pPr lvl="1"/>
            <a:r>
              <a:rPr lang="en-GB" dirty="0" smtClean="0"/>
              <a:t>Break up the text</a:t>
            </a:r>
          </a:p>
          <a:p>
            <a:pPr lvl="1"/>
            <a:r>
              <a:rPr lang="en-GB" dirty="0" smtClean="0"/>
              <a:t>Replace text</a:t>
            </a:r>
          </a:p>
          <a:p>
            <a:pPr lvl="1"/>
            <a:r>
              <a:rPr lang="en-GB" dirty="0" smtClean="0"/>
              <a:t>Catch the eye</a:t>
            </a:r>
          </a:p>
          <a:p>
            <a:endParaRPr lang="en-GB" dirty="0" smtClean="0"/>
          </a:p>
          <a:p>
            <a:r>
              <a:rPr lang="en-GB" dirty="0" smtClean="0"/>
              <a:t>Label things</a:t>
            </a:r>
            <a:r>
              <a:rPr lang="en-GB" dirty="0" smtClean="0"/>
              <a:t>!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Photos</a:t>
            </a:r>
          </a:p>
          <a:p>
            <a:r>
              <a:rPr lang="en-GB" dirty="0" smtClean="0"/>
              <a:t>Designs</a:t>
            </a:r>
          </a:p>
          <a:p>
            <a:r>
              <a:rPr lang="en-GB" dirty="0" smtClean="0"/>
              <a:t>Screenshots</a:t>
            </a:r>
          </a:p>
          <a:p>
            <a:r>
              <a:rPr lang="en-GB" dirty="0" smtClean="0"/>
              <a:t>Short code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 is your friend, but use it carefully!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89" y="1844824"/>
            <a:ext cx="871537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get carried away with colour…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1484784"/>
            <a:ext cx="6934200" cy="517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0227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"/>
          </a:xfrm>
        </p:spPr>
        <p:txBody>
          <a:bodyPr/>
          <a:lstStyle/>
          <a:p>
            <a:r>
              <a:rPr lang="en-GB" dirty="0" smtClean="0"/>
              <a:t>Be careful with patterned backgrounds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705802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778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Plain white backgrounds are acceptable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1191"/>
            <a:ext cx="6840760" cy="514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359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Coloured backgrounds add definition</a:t>
            </a:r>
            <a:endParaRPr lang="en-GB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66010"/>
            <a:ext cx="6768802" cy="502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 print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you are happy with the design, print your poster in full colour at A4 size</a:t>
            </a:r>
          </a:p>
          <a:p>
            <a:pPr lvl="1"/>
            <a:r>
              <a:rPr lang="en-GB" dirty="0" smtClean="0"/>
              <a:t>Can you read the type?</a:t>
            </a:r>
          </a:p>
          <a:p>
            <a:pPr lvl="1"/>
            <a:r>
              <a:rPr lang="en-GB" dirty="0" smtClean="0"/>
              <a:t>Are the colours effective?</a:t>
            </a:r>
          </a:p>
          <a:p>
            <a:pPr lvl="1"/>
            <a:r>
              <a:rPr lang="en-GB" dirty="0" smtClean="0"/>
              <a:t>Does it look too busy?</a:t>
            </a:r>
          </a:p>
          <a:p>
            <a:pPr lvl="1"/>
            <a:r>
              <a:rPr lang="en-GB" dirty="0" smtClean="0"/>
              <a:t>Are the main points obvious?</a:t>
            </a:r>
          </a:p>
          <a:p>
            <a:pPr lvl="1"/>
            <a:r>
              <a:rPr lang="en-GB" dirty="0" smtClean="0"/>
              <a:t>Does the message pop out at the reader?</a:t>
            </a:r>
          </a:p>
          <a:p>
            <a:endParaRPr lang="en-GB" dirty="0"/>
          </a:p>
          <a:p>
            <a:r>
              <a:rPr lang="en-GB" dirty="0" smtClean="0"/>
              <a:t>If it looks good then you can now print it at full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494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Presenting your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poster session you will be there to answer questions about your research</a:t>
            </a:r>
          </a:p>
          <a:p>
            <a:r>
              <a:rPr lang="en-GB" dirty="0" smtClean="0"/>
              <a:t>Prepare a 3-5 minute explanation verbal that you can give to anyone who asks about your work</a:t>
            </a:r>
          </a:p>
          <a:p>
            <a:pPr lvl="1"/>
            <a:r>
              <a:rPr lang="en-GB" dirty="0" smtClean="0"/>
              <a:t>What was the problem?</a:t>
            </a:r>
          </a:p>
          <a:p>
            <a:pPr lvl="1"/>
            <a:r>
              <a:rPr lang="en-GB" dirty="0" smtClean="0"/>
              <a:t>What did you do?</a:t>
            </a:r>
          </a:p>
          <a:p>
            <a:pPr lvl="1"/>
            <a:r>
              <a:rPr lang="en-GB" dirty="0" smtClean="0"/>
              <a:t>What were your results?</a:t>
            </a:r>
          </a:p>
          <a:p>
            <a:r>
              <a:rPr lang="en-GB" dirty="0" smtClean="0"/>
              <a:t>Have A4 copies of your poster to give away to people who are interested</a:t>
            </a:r>
          </a:p>
          <a:p>
            <a:pPr lvl="1"/>
            <a:r>
              <a:rPr lang="en-GB" dirty="0" smtClean="0"/>
              <a:t>Remember to include your contact details</a:t>
            </a:r>
          </a:p>
          <a:p>
            <a:pPr lvl="1"/>
            <a:r>
              <a:rPr lang="en-GB" dirty="0" smtClean="0"/>
              <a:t>Useful for potential employers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10325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posters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Good or bad?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4562475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4638675" cy="616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712" y="2564904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48680"/>
            <a:ext cx="5185991" cy="6177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3914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64198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07645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57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16832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71575"/>
            <a:ext cx="6343650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92896"/>
            <a:ext cx="16002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109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80728"/>
            <a:ext cx="84963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333" y="5589240"/>
            <a:ext cx="30289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201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81088"/>
            <a:ext cx="6953250" cy="469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305" y="2028825"/>
            <a:ext cx="177165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492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764704"/>
            <a:ext cx="8448675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7" y="5229200"/>
            <a:ext cx="44672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35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29254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86541"/>
            <a:ext cx="196215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4181475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4713"/>
            <a:ext cx="22860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253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5953125" cy="587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92933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12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sites have more in-depth information about academic poster design, including downloadable PowerPoint templates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colinpurrington.com/tips/academic/posterdesign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929</TotalTime>
  <Words>551</Words>
  <Application>Microsoft Office PowerPoint</Application>
  <PresentationFormat>On-screen Show (4:3)</PresentationFormat>
  <Paragraphs>110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Nik2013</vt:lpstr>
      <vt:lpstr>Project Posters</vt:lpstr>
      <vt:lpstr>Why make a poster?</vt:lpstr>
      <vt:lpstr>What goes onto the poster?</vt:lpstr>
      <vt:lpstr>Who is this for?</vt:lpstr>
      <vt:lpstr>Poster design</vt:lpstr>
      <vt:lpstr>The title</vt:lpstr>
      <vt:lpstr>The text</vt:lpstr>
      <vt:lpstr>The text</vt:lpstr>
      <vt:lpstr>The text</vt:lpstr>
      <vt:lpstr>The text</vt:lpstr>
      <vt:lpstr>The graphics</vt:lpstr>
      <vt:lpstr>The graphics</vt:lpstr>
      <vt:lpstr>The graphics</vt:lpstr>
      <vt:lpstr>The graphics</vt:lpstr>
      <vt:lpstr>The graphics</vt:lpstr>
      <vt:lpstr>The graphics</vt:lpstr>
      <vt:lpstr>Test print</vt:lpstr>
      <vt:lpstr>Presenting your poster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Posters</dc:title>
  <dc:creator>Dr Nik Whitehead</dc:creator>
  <cp:lastModifiedBy>Maw, Sue</cp:lastModifiedBy>
  <cp:revision>11</cp:revision>
  <dcterms:created xsi:type="dcterms:W3CDTF">2014-05-08T17:01:42Z</dcterms:created>
  <dcterms:modified xsi:type="dcterms:W3CDTF">2016-04-27T16:27:41Z</dcterms:modified>
</cp:coreProperties>
</file>