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58" r:id="rId5"/>
    <p:sldMasterId id="2147483666" r:id="rId6"/>
  </p:sldMasterIdLst>
  <p:notesMasterIdLst>
    <p:notesMasterId r:id="rId36"/>
  </p:notesMasterIdLst>
  <p:sldIdLst>
    <p:sldId id="256" r:id="rId7"/>
    <p:sldId id="257" r:id="rId8"/>
    <p:sldId id="260" r:id="rId9"/>
    <p:sldId id="808" r:id="rId10"/>
    <p:sldId id="258" r:id="rId11"/>
    <p:sldId id="809" r:id="rId12"/>
    <p:sldId id="259" r:id="rId13"/>
    <p:sldId id="263" r:id="rId14"/>
    <p:sldId id="264" r:id="rId15"/>
    <p:sldId id="261" r:id="rId16"/>
    <p:sldId id="811" r:id="rId17"/>
    <p:sldId id="812" r:id="rId18"/>
    <p:sldId id="267" r:id="rId19"/>
    <p:sldId id="268" r:id="rId20"/>
    <p:sldId id="283" r:id="rId21"/>
    <p:sldId id="266" r:id="rId22"/>
    <p:sldId id="813" r:id="rId23"/>
    <p:sldId id="814" r:id="rId24"/>
    <p:sldId id="815" r:id="rId25"/>
    <p:sldId id="270" r:id="rId26"/>
    <p:sldId id="271" r:id="rId27"/>
    <p:sldId id="816" r:id="rId28"/>
    <p:sldId id="817" r:id="rId29"/>
    <p:sldId id="288" r:id="rId30"/>
    <p:sldId id="818" r:id="rId31"/>
    <p:sldId id="819" r:id="rId32"/>
    <p:sldId id="820" r:id="rId33"/>
    <p:sldId id="821" r:id="rId34"/>
    <p:sldId id="803" r:id="rId3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6509AFA-E6B6-41E9-8936-8A66C9B6ACCD}" v="19" dt="2026-01-26T01:56:08.60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736"/>
    <p:restoredTop sz="96327"/>
  </p:normalViewPr>
  <p:slideViewPr>
    <p:cSldViewPr snapToGrid="0" snapToObjects="1">
      <p:cViewPr varScale="1">
        <p:scale>
          <a:sx n="111" d="100"/>
          <a:sy n="111" d="100"/>
        </p:scale>
        <p:origin x="26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theme" Target="theme/theme1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42" Type="http://schemas.microsoft.com/office/2015/10/relationships/revisionInfo" Target="revisionInfo.xml"/><Relationship Id="rId7" Type="http://schemas.openxmlformats.org/officeDocument/2006/relationships/slide" Target="slides/slid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slide" Target="slides/slide23.xml"/><Relationship Id="rId41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8" Type="http://schemas.openxmlformats.org/officeDocument/2006/relationships/slide" Target="slides/slide2.xml"/><Relationship Id="rId3" Type="http://schemas.openxmlformats.org/officeDocument/2006/relationships/customXml" Target="../customXml/item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unyaradzi Nicholas Murira" userId="6ab3fae5-94bd-47ef-9f25-6c1f645127cf" providerId="ADAL" clId="{BBAD60DF-75FC-47FB-864F-62F5392E6509}"/>
    <pc:docChg chg="undo custSel addSld delSld modSld">
      <pc:chgData name="Munyaradzi Nicholas Murira" userId="6ab3fae5-94bd-47ef-9f25-6c1f645127cf" providerId="ADAL" clId="{BBAD60DF-75FC-47FB-864F-62F5392E6509}" dt="2026-01-26T01:56:08.605" v="143" actId="1076"/>
      <pc:docMkLst>
        <pc:docMk/>
      </pc:docMkLst>
      <pc:sldChg chg="modSp mod">
        <pc:chgData name="Munyaradzi Nicholas Murira" userId="6ab3fae5-94bd-47ef-9f25-6c1f645127cf" providerId="ADAL" clId="{BBAD60DF-75FC-47FB-864F-62F5392E6509}" dt="2026-01-26T00:40:55.546" v="39" actId="20577"/>
        <pc:sldMkLst>
          <pc:docMk/>
          <pc:sldMk cId="1330686874" sldId="257"/>
        </pc:sldMkLst>
        <pc:spChg chg="mod">
          <ac:chgData name="Munyaradzi Nicholas Murira" userId="6ab3fae5-94bd-47ef-9f25-6c1f645127cf" providerId="ADAL" clId="{BBAD60DF-75FC-47FB-864F-62F5392E6509}" dt="2026-01-26T00:40:04.591" v="20" actId="20577"/>
          <ac:spMkLst>
            <pc:docMk/>
            <pc:sldMk cId="1330686874" sldId="257"/>
            <ac:spMk id="2" creationId="{381D7CC7-DEF3-6229-82D8-79144F0FDA07}"/>
          </ac:spMkLst>
        </pc:spChg>
        <pc:spChg chg="mod">
          <ac:chgData name="Munyaradzi Nicholas Murira" userId="6ab3fae5-94bd-47ef-9f25-6c1f645127cf" providerId="ADAL" clId="{BBAD60DF-75FC-47FB-864F-62F5392E6509}" dt="2026-01-26T00:40:55.546" v="39" actId="20577"/>
          <ac:spMkLst>
            <pc:docMk/>
            <pc:sldMk cId="1330686874" sldId="257"/>
            <ac:spMk id="3" creationId="{8E81C026-E836-3455-D412-BD640C1FC20C}"/>
          </ac:spMkLst>
        </pc:spChg>
      </pc:sldChg>
      <pc:sldChg chg="modSp add mod">
        <pc:chgData name="Munyaradzi Nicholas Murira" userId="6ab3fae5-94bd-47ef-9f25-6c1f645127cf" providerId="ADAL" clId="{BBAD60DF-75FC-47FB-864F-62F5392E6509}" dt="2026-01-26T00:56:33.429" v="52" actId="27636"/>
        <pc:sldMkLst>
          <pc:docMk/>
          <pc:sldMk cId="0" sldId="258"/>
        </pc:sldMkLst>
        <pc:spChg chg="mod">
          <ac:chgData name="Munyaradzi Nicholas Murira" userId="6ab3fae5-94bd-47ef-9f25-6c1f645127cf" providerId="ADAL" clId="{BBAD60DF-75FC-47FB-864F-62F5392E6509}" dt="2026-01-26T00:56:33.429" v="52" actId="27636"/>
          <ac:spMkLst>
            <pc:docMk/>
            <pc:sldMk cId="0" sldId="258"/>
            <ac:spMk id="13315" creationId="{152FC361-6E3C-2EA5-16EF-CD73DEBDD447}"/>
          </ac:spMkLst>
        </pc:spChg>
      </pc:sldChg>
      <pc:sldChg chg="modSp add mod">
        <pc:chgData name="Munyaradzi Nicholas Murira" userId="6ab3fae5-94bd-47ef-9f25-6c1f645127cf" providerId="ADAL" clId="{BBAD60DF-75FC-47FB-864F-62F5392E6509}" dt="2026-01-26T01:33:25.985" v="125" actId="113"/>
        <pc:sldMkLst>
          <pc:docMk/>
          <pc:sldMk cId="0" sldId="259"/>
        </pc:sldMkLst>
        <pc:spChg chg="mod">
          <ac:chgData name="Munyaradzi Nicholas Murira" userId="6ab3fae5-94bd-47ef-9f25-6c1f645127cf" providerId="ADAL" clId="{BBAD60DF-75FC-47FB-864F-62F5392E6509}" dt="2026-01-26T01:33:25.985" v="125" actId="113"/>
          <ac:spMkLst>
            <pc:docMk/>
            <pc:sldMk cId="0" sldId="259"/>
            <ac:spMk id="14339" creationId="{359B5D36-7F9B-F88C-EB51-D73B64E26ED9}"/>
          </ac:spMkLst>
        </pc:spChg>
      </pc:sldChg>
      <pc:sldChg chg="addSp modSp mod">
        <pc:chgData name="Munyaradzi Nicholas Murira" userId="6ab3fae5-94bd-47ef-9f25-6c1f645127cf" providerId="ADAL" clId="{BBAD60DF-75FC-47FB-864F-62F5392E6509}" dt="2026-01-26T01:13:03.827" v="83" actId="12"/>
        <pc:sldMkLst>
          <pc:docMk/>
          <pc:sldMk cId="1867725587" sldId="260"/>
        </pc:sldMkLst>
        <pc:spChg chg="add">
          <ac:chgData name="Munyaradzi Nicholas Murira" userId="6ab3fae5-94bd-47ef-9f25-6c1f645127cf" providerId="ADAL" clId="{BBAD60DF-75FC-47FB-864F-62F5392E6509}" dt="2026-01-26T00:45:32.440" v="40"/>
          <ac:spMkLst>
            <pc:docMk/>
            <pc:sldMk cId="1867725587" sldId="260"/>
            <ac:spMk id="3" creationId="{C09DC921-84E5-7BEF-04B7-5BA9F475B126}"/>
          </ac:spMkLst>
        </pc:spChg>
        <pc:spChg chg="mod">
          <ac:chgData name="Munyaradzi Nicholas Murira" userId="6ab3fae5-94bd-47ef-9f25-6c1f645127cf" providerId="ADAL" clId="{BBAD60DF-75FC-47FB-864F-62F5392E6509}" dt="2026-01-26T01:13:03.827" v="83" actId="12"/>
          <ac:spMkLst>
            <pc:docMk/>
            <pc:sldMk cId="1867725587" sldId="260"/>
            <ac:spMk id="4" creationId="{044D59F5-5890-F814-55D5-1C0BB2B3F0C3}"/>
          </ac:spMkLst>
        </pc:spChg>
        <pc:spChg chg="add">
          <ac:chgData name="Munyaradzi Nicholas Murira" userId="6ab3fae5-94bd-47ef-9f25-6c1f645127cf" providerId="ADAL" clId="{BBAD60DF-75FC-47FB-864F-62F5392E6509}" dt="2026-01-26T00:45:46.355" v="42"/>
          <ac:spMkLst>
            <pc:docMk/>
            <pc:sldMk cId="1867725587" sldId="260"/>
            <ac:spMk id="5" creationId="{5B3F839E-0CE1-DAA3-387D-3DD8E1271657}"/>
          </ac:spMkLst>
        </pc:spChg>
      </pc:sldChg>
      <pc:sldChg chg="modSp add mod">
        <pc:chgData name="Munyaradzi Nicholas Murira" userId="6ab3fae5-94bd-47ef-9f25-6c1f645127cf" providerId="ADAL" clId="{BBAD60DF-75FC-47FB-864F-62F5392E6509}" dt="2026-01-26T01:01:06.069" v="66" actId="1076"/>
        <pc:sldMkLst>
          <pc:docMk/>
          <pc:sldMk cId="0" sldId="261"/>
        </pc:sldMkLst>
        <pc:picChg chg="mod">
          <ac:chgData name="Munyaradzi Nicholas Murira" userId="6ab3fae5-94bd-47ef-9f25-6c1f645127cf" providerId="ADAL" clId="{BBAD60DF-75FC-47FB-864F-62F5392E6509}" dt="2026-01-26T01:01:06.069" v="66" actId="1076"/>
          <ac:picMkLst>
            <pc:docMk/>
            <pc:sldMk cId="0" sldId="261"/>
            <ac:picMk id="18435" creationId="{EB4DBEBB-FA1E-8E5E-42B0-3646642B19A7}"/>
          </ac:picMkLst>
        </pc:picChg>
      </pc:sldChg>
      <pc:sldChg chg="modSp add mod">
        <pc:chgData name="Munyaradzi Nicholas Murira" userId="6ab3fae5-94bd-47ef-9f25-6c1f645127cf" providerId="ADAL" clId="{BBAD60DF-75FC-47FB-864F-62F5392E6509}" dt="2026-01-26T00:56:33.447" v="54" actId="27636"/>
        <pc:sldMkLst>
          <pc:docMk/>
          <pc:sldMk cId="0" sldId="263"/>
        </pc:sldMkLst>
        <pc:spChg chg="mod">
          <ac:chgData name="Munyaradzi Nicholas Murira" userId="6ab3fae5-94bd-47ef-9f25-6c1f645127cf" providerId="ADAL" clId="{BBAD60DF-75FC-47FB-864F-62F5392E6509}" dt="2026-01-26T00:56:33.447" v="54" actId="27636"/>
          <ac:spMkLst>
            <pc:docMk/>
            <pc:sldMk cId="0" sldId="263"/>
            <ac:spMk id="16387" creationId="{00483D96-01DA-9F50-A2D5-125005DB60E0}"/>
          </ac:spMkLst>
        </pc:spChg>
      </pc:sldChg>
      <pc:sldChg chg="modSp add mod">
        <pc:chgData name="Munyaradzi Nicholas Murira" userId="6ab3fae5-94bd-47ef-9f25-6c1f645127cf" providerId="ADAL" clId="{BBAD60DF-75FC-47FB-864F-62F5392E6509}" dt="2026-01-26T00:56:33.457" v="55" actId="27636"/>
        <pc:sldMkLst>
          <pc:docMk/>
          <pc:sldMk cId="0" sldId="264"/>
        </pc:sldMkLst>
        <pc:spChg chg="mod">
          <ac:chgData name="Munyaradzi Nicholas Murira" userId="6ab3fae5-94bd-47ef-9f25-6c1f645127cf" providerId="ADAL" clId="{BBAD60DF-75FC-47FB-864F-62F5392E6509}" dt="2026-01-26T00:56:33.457" v="55" actId="27636"/>
          <ac:spMkLst>
            <pc:docMk/>
            <pc:sldMk cId="0" sldId="264"/>
            <ac:spMk id="17411" creationId="{5195961C-9CEE-0193-8AF0-52A34E859836}"/>
          </ac:spMkLst>
        </pc:spChg>
      </pc:sldChg>
      <pc:sldChg chg="modSp add mod">
        <pc:chgData name="Munyaradzi Nicholas Murira" userId="6ab3fae5-94bd-47ef-9f25-6c1f645127cf" providerId="ADAL" clId="{BBAD60DF-75FC-47FB-864F-62F5392E6509}" dt="2026-01-26T01:07:16.897" v="67" actId="1076"/>
        <pc:sldMkLst>
          <pc:docMk/>
          <pc:sldMk cId="0" sldId="266"/>
        </pc:sldMkLst>
        <pc:picChg chg="mod">
          <ac:chgData name="Munyaradzi Nicholas Murira" userId="6ab3fae5-94bd-47ef-9f25-6c1f645127cf" providerId="ADAL" clId="{BBAD60DF-75FC-47FB-864F-62F5392E6509}" dt="2026-01-26T01:07:16.897" v="67" actId="1076"/>
          <ac:picMkLst>
            <pc:docMk/>
            <pc:sldMk cId="0" sldId="266"/>
            <ac:picMk id="24579" creationId="{2DAB24D2-1343-8917-B513-3E5997D7A6D1}"/>
          </ac:picMkLst>
        </pc:picChg>
      </pc:sldChg>
      <pc:sldChg chg="modSp add mod">
        <pc:chgData name="Munyaradzi Nicholas Murira" userId="6ab3fae5-94bd-47ef-9f25-6c1f645127cf" providerId="ADAL" clId="{BBAD60DF-75FC-47FB-864F-62F5392E6509}" dt="2026-01-26T01:42:39.585" v="131" actId="1076"/>
        <pc:sldMkLst>
          <pc:docMk/>
          <pc:sldMk cId="0" sldId="267"/>
        </pc:sldMkLst>
        <pc:spChg chg="mod">
          <ac:chgData name="Munyaradzi Nicholas Murira" userId="6ab3fae5-94bd-47ef-9f25-6c1f645127cf" providerId="ADAL" clId="{BBAD60DF-75FC-47FB-864F-62F5392E6509}" dt="2026-01-26T01:42:39.585" v="131" actId="1076"/>
          <ac:spMkLst>
            <pc:docMk/>
            <pc:sldMk cId="0" sldId="267"/>
            <ac:spMk id="21507" creationId="{8C33F72B-B66E-9ACF-1889-33128C5C8C23}"/>
          </ac:spMkLst>
        </pc:spChg>
      </pc:sldChg>
      <pc:sldChg chg="modSp add mod">
        <pc:chgData name="Munyaradzi Nicholas Murira" userId="6ab3fae5-94bd-47ef-9f25-6c1f645127cf" providerId="ADAL" clId="{BBAD60DF-75FC-47FB-864F-62F5392E6509}" dt="2026-01-26T00:56:33.468" v="57" actId="27636"/>
        <pc:sldMkLst>
          <pc:docMk/>
          <pc:sldMk cId="0" sldId="268"/>
        </pc:sldMkLst>
        <pc:spChg chg="mod">
          <ac:chgData name="Munyaradzi Nicholas Murira" userId="6ab3fae5-94bd-47ef-9f25-6c1f645127cf" providerId="ADAL" clId="{BBAD60DF-75FC-47FB-864F-62F5392E6509}" dt="2026-01-26T00:56:33.468" v="57" actId="27636"/>
          <ac:spMkLst>
            <pc:docMk/>
            <pc:sldMk cId="0" sldId="268"/>
            <ac:spMk id="22531" creationId="{43524E35-B4F4-BDA0-6F3C-F2C95C214F96}"/>
          </ac:spMkLst>
        </pc:spChg>
      </pc:sldChg>
      <pc:sldChg chg="modSp add mod">
        <pc:chgData name="Munyaradzi Nicholas Murira" userId="6ab3fae5-94bd-47ef-9f25-6c1f645127cf" providerId="ADAL" clId="{BBAD60DF-75FC-47FB-864F-62F5392E6509}" dt="2026-01-26T00:56:33.478" v="59" actId="27636"/>
        <pc:sldMkLst>
          <pc:docMk/>
          <pc:sldMk cId="0" sldId="270"/>
        </pc:sldMkLst>
        <pc:spChg chg="mod">
          <ac:chgData name="Munyaradzi Nicholas Murira" userId="6ab3fae5-94bd-47ef-9f25-6c1f645127cf" providerId="ADAL" clId="{BBAD60DF-75FC-47FB-864F-62F5392E6509}" dt="2026-01-26T00:56:33.478" v="59" actId="27636"/>
          <ac:spMkLst>
            <pc:docMk/>
            <pc:sldMk cId="0" sldId="270"/>
            <ac:spMk id="28674" creationId="{66A0BA5C-5C92-D697-B941-CC475BA7A3C6}"/>
          </ac:spMkLst>
        </pc:spChg>
        <pc:spChg chg="mod">
          <ac:chgData name="Munyaradzi Nicholas Murira" userId="6ab3fae5-94bd-47ef-9f25-6c1f645127cf" providerId="ADAL" clId="{BBAD60DF-75FC-47FB-864F-62F5392E6509}" dt="2026-01-26T00:56:33.477" v="58" actId="27636"/>
          <ac:spMkLst>
            <pc:docMk/>
            <pc:sldMk cId="0" sldId="270"/>
            <ac:spMk id="28675" creationId="{7F56D5AE-5384-54E2-1227-0039795CF404}"/>
          </ac:spMkLst>
        </pc:spChg>
      </pc:sldChg>
      <pc:sldChg chg="modSp add mod">
        <pc:chgData name="Munyaradzi Nicholas Murira" userId="6ab3fae5-94bd-47ef-9f25-6c1f645127cf" providerId="ADAL" clId="{BBAD60DF-75FC-47FB-864F-62F5392E6509}" dt="2026-01-26T01:11:23.034" v="77" actId="1076"/>
        <pc:sldMkLst>
          <pc:docMk/>
          <pc:sldMk cId="0" sldId="271"/>
        </pc:sldMkLst>
        <pc:spChg chg="mod">
          <ac:chgData name="Munyaradzi Nicholas Murira" userId="6ab3fae5-94bd-47ef-9f25-6c1f645127cf" providerId="ADAL" clId="{BBAD60DF-75FC-47FB-864F-62F5392E6509}" dt="2026-01-26T01:11:23.034" v="77" actId="1076"/>
          <ac:spMkLst>
            <pc:docMk/>
            <pc:sldMk cId="0" sldId="271"/>
            <ac:spMk id="29699" creationId="{36DE950D-4974-9B0B-B5DB-D4204B3192B6}"/>
          </ac:spMkLst>
        </pc:spChg>
      </pc:sldChg>
      <pc:sldChg chg="del">
        <pc:chgData name="Munyaradzi Nicholas Murira" userId="6ab3fae5-94bd-47ef-9f25-6c1f645127cf" providerId="ADAL" clId="{BBAD60DF-75FC-47FB-864F-62F5392E6509}" dt="2026-01-26T00:57:12.533" v="62" actId="47"/>
        <pc:sldMkLst>
          <pc:docMk/>
          <pc:sldMk cId="2511625561" sldId="275"/>
        </pc:sldMkLst>
      </pc:sldChg>
      <pc:sldChg chg="del">
        <pc:chgData name="Munyaradzi Nicholas Murira" userId="6ab3fae5-94bd-47ef-9f25-6c1f645127cf" providerId="ADAL" clId="{BBAD60DF-75FC-47FB-864F-62F5392E6509}" dt="2026-01-26T00:57:12.533" v="62" actId="47"/>
        <pc:sldMkLst>
          <pc:docMk/>
          <pc:sldMk cId="3414122720" sldId="276"/>
        </pc:sldMkLst>
      </pc:sldChg>
      <pc:sldChg chg="del">
        <pc:chgData name="Munyaradzi Nicholas Murira" userId="6ab3fae5-94bd-47ef-9f25-6c1f645127cf" providerId="ADAL" clId="{BBAD60DF-75FC-47FB-864F-62F5392E6509}" dt="2026-01-26T00:57:12.533" v="62" actId="47"/>
        <pc:sldMkLst>
          <pc:docMk/>
          <pc:sldMk cId="47435730" sldId="277"/>
        </pc:sldMkLst>
      </pc:sldChg>
      <pc:sldChg chg="del">
        <pc:chgData name="Munyaradzi Nicholas Murira" userId="6ab3fae5-94bd-47ef-9f25-6c1f645127cf" providerId="ADAL" clId="{BBAD60DF-75FC-47FB-864F-62F5392E6509}" dt="2026-01-26T00:57:12.533" v="62" actId="47"/>
        <pc:sldMkLst>
          <pc:docMk/>
          <pc:sldMk cId="2507969256" sldId="278"/>
        </pc:sldMkLst>
      </pc:sldChg>
      <pc:sldChg chg="del">
        <pc:chgData name="Munyaradzi Nicholas Murira" userId="6ab3fae5-94bd-47ef-9f25-6c1f645127cf" providerId="ADAL" clId="{BBAD60DF-75FC-47FB-864F-62F5392E6509}" dt="2026-01-26T00:57:12.533" v="62" actId="47"/>
        <pc:sldMkLst>
          <pc:docMk/>
          <pc:sldMk cId="3209669937" sldId="279"/>
        </pc:sldMkLst>
      </pc:sldChg>
      <pc:sldChg chg="del">
        <pc:chgData name="Munyaradzi Nicholas Murira" userId="6ab3fae5-94bd-47ef-9f25-6c1f645127cf" providerId="ADAL" clId="{BBAD60DF-75FC-47FB-864F-62F5392E6509}" dt="2026-01-26T00:57:12.533" v="62" actId="47"/>
        <pc:sldMkLst>
          <pc:docMk/>
          <pc:sldMk cId="3588698160" sldId="280"/>
        </pc:sldMkLst>
      </pc:sldChg>
      <pc:sldChg chg="del">
        <pc:chgData name="Munyaradzi Nicholas Murira" userId="6ab3fae5-94bd-47ef-9f25-6c1f645127cf" providerId="ADAL" clId="{BBAD60DF-75FC-47FB-864F-62F5392E6509}" dt="2026-01-26T00:57:12.533" v="62" actId="47"/>
        <pc:sldMkLst>
          <pc:docMk/>
          <pc:sldMk cId="1846990728" sldId="281"/>
        </pc:sldMkLst>
      </pc:sldChg>
      <pc:sldChg chg="del">
        <pc:chgData name="Munyaradzi Nicholas Murira" userId="6ab3fae5-94bd-47ef-9f25-6c1f645127cf" providerId="ADAL" clId="{BBAD60DF-75FC-47FB-864F-62F5392E6509}" dt="2026-01-26T00:57:12.533" v="62" actId="47"/>
        <pc:sldMkLst>
          <pc:docMk/>
          <pc:sldMk cId="3791805612" sldId="282"/>
        </pc:sldMkLst>
      </pc:sldChg>
      <pc:sldChg chg="add">
        <pc:chgData name="Munyaradzi Nicholas Murira" userId="6ab3fae5-94bd-47ef-9f25-6c1f645127cf" providerId="ADAL" clId="{BBAD60DF-75FC-47FB-864F-62F5392E6509}" dt="2026-01-26T00:56:33.337" v="51"/>
        <pc:sldMkLst>
          <pc:docMk/>
          <pc:sldMk cId="0" sldId="283"/>
        </pc:sldMkLst>
      </pc:sldChg>
      <pc:sldChg chg="del">
        <pc:chgData name="Munyaradzi Nicholas Murira" userId="6ab3fae5-94bd-47ef-9f25-6c1f645127cf" providerId="ADAL" clId="{BBAD60DF-75FC-47FB-864F-62F5392E6509}" dt="2026-01-26T00:57:12.533" v="62" actId="47"/>
        <pc:sldMkLst>
          <pc:docMk/>
          <pc:sldMk cId="3466296691" sldId="284"/>
        </pc:sldMkLst>
      </pc:sldChg>
      <pc:sldChg chg="del">
        <pc:chgData name="Munyaradzi Nicholas Murira" userId="6ab3fae5-94bd-47ef-9f25-6c1f645127cf" providerId="ADAL" clId="{BBAD60DF-75FC-47FB-864F-62F5392E6509}" dt="2026-01-26T00:57:12.533" v="62" actId="47"/>
        <pc:sldMkLst>
          <pc:docMk/>
          <pc:sldMk cId="3071992465" sldId="285"/>
        </pc:sldMkLst>
      </pc:sldChg>
      <pc:sldChg chg="del">
        <pc:chgData name="Munyaradzi Nicholas Murira" userId="6ab3fae5-94bd-47ef-9f25-6c1f645127cf" providerId="ADAL" clId="{BBAD60DF-75FC-47FB-864F-62F5392E6509}" dt="2026-01-26T00:57:12.533" v="62" actId="47"/>
        <pc:sldMkLst>
          <pc:docMk/>
          <pc:sldMk cId="2552190092" sldId="286"/>
        </pc:sldMkLst>
      </pc:sldChg>
      <pc:sldChg chg="del">
        <pc:chgData name="Munyaradzi Nicholas Murira" userId="6ab3fae5-94bd-47ef-9f25-6c1f645127cf" providerId="ADAL" clId="{BBAD60DF-75FC-47FB-864F-62F5392E6509}" dt="2026-01-26T00:57:12.533" v="62" actId="47"/>
        <pc:sldMkLst>
          <pc:docMk/>
          <pc:sldMk cId="493949921" sldId="287"/>
        </pc:sldMkLst>
      </pc:sldChg>
      <pc:sldChg chg="modSp add mod">
        <pc:chgData name="Munyaradzi Nicholas Murira" userId="6ab3fae5-94bd-47ef-9f25-6c1f645127cf" providerId="ADAL" clId="{BBAD60DF-75FC-47FB-864F-62F5392E6509}" dt="2026-01-26T01:52:56.962" v="135" actId="6549"/>
        <pc:sldMkLst>
          <pc:docMk/>
          <pc:sldMk cId="0" sldId="288"/>
        </pc:sldMkLst>
        <pc:spChg chg="mod">
          <ac:chgData name="Munyaradzi Nicholas Murira" userId="6ab3fae5-94bd-47ef-9f25-6c1f645127cf" providerId="ADAL" clId="{BBAD60DF-75FC-47FB-864F-62F5392E6509}" dt="2026-01-26T01:52:56.962" v="135" actId="6549"/>
          <ac:spMkLst>
            <pc:docMk/>
            <pc:sldMk cId="0" sldId="288"/>
            <ac:spMk id="32771" creationId="{3FF204D3-686B-466F-1B20-907492D07166}"/>
          </ac:spMkLst>
        </pc:spChg>
      </pc:sldChg>
      <pc:sldChg chg="del">
        <pc:chgData name="Munyaradzi Nicholas Murira" userId="6ab3fae5-94bd-47ef-9f25-6c1f645127cf" providerId="ADAL" clId="{BBAD60DF-75FC-47FB-864F-62F5392E6509}" dt="2026-01-26T00:57:12.533" v="62" actId="47"/>
        <pc:sldMkLst>
          <pc:docMk/>
          <pc:sldMk cId="54826212" sldId="289"/>
        </pc:sldMkLst>
      </pc:sldChg>
      <pc:sldChg chg="del">
        <pc:chgData name="Munyaradzi Nicholas Murira" userId="6ab3fae5-94bd-47ef-9f25-6c1f645127cf" providerId="ADAL" clId="{BBAD60DF-75FC-47FB-864F-62F5392E6509}" dt="2026-01-26T00:57:12.533" v="62" actId="47"/>
        <pc:sldMkLst>
          <pc:docMk/>
          <pc:sldMk cId="3274511634" sldId="290"/>
        </pc:sldMkLst>
      </pc:sldChg>
      <pc:sldChg chg="del">
        <pc:chgData name="Munyaradzi Nicholas Murira" userId="6ab3fae5-94bd-47ef-9f25-6c1f645127cf" providerId="ADAL" clId="{BBAD60DF-75FC-47FB-864F-62F5392E6509}" dt="2026-01-26T00:57:12.533" v="62" actId="47"/>
        <pc:sldMkLst>
          <pc:docMk/>
          <pc:sldMk cId="4197463391" sldId="291"/>
        </pc:sldMkLst>
      </pc:sldChg>
      <pc:sldChg chg="del">
        <pc:chgData name="Munyaradzi Nicholas Murira" userId="6ab3fae5-94bd-47ef-9f25-6c1f645127cf" providerId="ADAL" clId="{BBAD60DF-75FC-47FB-864F-62F5392E6509}" dt="2026-01-26T00:57:12.533" v="62" actId="47"/>
        <pc:sldMkLst>
          <pc:docMk/>
          <pc:sldMk cId="1191574037" sldId="292"/>
        </pc:sldMkLst>
      </pc:sldChg>
      <pc:sldChg chg="del">
        <pc:chgData name="Munyaradzi Nicholas Murira" userId="6ab3fae5-94bd-47ef-9f25-6c1f645127cf" providerId="ADAL" clId="{BBAD60DF-75FC-47FB-864F-62F5392E6509}" dt="2026-01-26T00:57:12.533" v="62" actId="47"/>
        <pc:sldMkLst>
          <pc:docMk/>
          <pc:sldMk cId="1949377719" sldId="294"/>
        </pc:sldMkLst>
      </pc:sldChg>
      <pc:sldChg chg="del">
        <pc:chgData name="Munyaradzi Nicholas Murira" userId="6ab3fae5-94bd-47ef-9f25-6c1f645127cf" providerId="ADAL" clId="{BBAD60DF-75FC-47FB-864F-62F5392E6509}" dt="2026-01-26T00:57:12.533" v="62" actId="47"/>
        <pc:sldMkLst>
          <pc:docMk/>
          <pc:sldMk cId="2289132240" sldId="305"/>
        </pc:sldMkLst>
      </pc:sldChg>
      <pc:sldChg chg="del">
        <pc:chgData name="Munyaradzi Nicholas Murira" userId="6ab3fae5-94bd-47ef-9f25-6c1f645127cf" providerId="ADAL" clId="{BBAD60DF-75FC-47FB-864F-62F5392E6509}" dt="2026-01-26T00:57:23.352" v="63" actId="47"/>
        <pc:sldMkLst>
          <pc:docMk/>
          <pc:sldMk cId="597390989" sldId="306"/>
        </pc:sldMkLst>
      </pc:sldChg>
      <pc:sldChg chg="del">
        <pc:chgData name="Munyaradzi Nicholas Murira" userId="6ab3fae5-94bd-47ef-9f25-6c1f645127cf" providerId="ADAL" clId="{BBAD60DF-75FC-47FB-864F-62F5392E6509}" dt="2026-01-26T00:57:12.533" v="62" actId="47"/>
        <pc:sldMkLst>
          <pc:docMk/>
          <pc:sldMk cId="4247441455" sldId="348"/>
        </pc:sldMkLst>
      </pc:sldChg>
      <pc:sldChg chg="del">
        <pc:chgData name="Munyaradzi Nicholas Murira" userId="6ab3fae5-94bd-47ef-9f25-6c1f645127cf" providerId="ADAL" clId="{BBAD60DF-75FC-47FB-864F-62F5392E6509}" dt="2026-01-26T00:57:12.533" v="62" actId="47"/>
        <pc:sldMkLst>
          <pc:docMk/>
          <pc:sldMk cId="2724197491" sldId="349"/>
        </pc:sldMkLst>
      </pc:sldChg>
      <pc:sldChg chg="del">
        <pc:chgData name="Munyaradzi Nicholas Murira" userId="6ab3fae5-94bd-47ef-9f25-6c1f645127cf" providerId="ADAL" clId="{BBAD60DF-75FC-47FB-864F-62F5392E6509}" dt="2026-01-26T00:57:12.533" v="62" actId="47"/>
        <pc:sldMkLst>
          <pc:docMk/>
          <pc:sldMk cId="390802541" sldId="350"/>
        </pc:sldMkLst>
      </pc:sldChg>
      <pc:sldChg chg="del">
        <pc:chgData name="Munyaradzi Nicholas Murira" userId="6ab3fae5-94bd-47ef-9f25-6c1f645127cf" providerId="ADAL" clId="{BBAD60DF-75FC-47FB-864F-62F5392E6509}" dt="2026-01-26T00:57:12.533" v="62" actId="47"/>
        <pc:sldMkLst>
          <pc:docMk/>
          <pc:sldMk cId="957294635" sldId="351"/>
        </pc:sldMkLst>
      </pc:sldChg>
      <pc:sldChg chg="del">
        <pc:chgData name="Munyaradzi Nicholas Murira" userId="6ab3fae5-94bd-47ef-9f25-6c1f645127cf" providerId="ADAL" clId="{BBAD60DF-75FC-47FB-864F-62F5392E6509}" dt="2026-01-26T00:57:12.533" v="62" actId="47"/>
        <pc:sldMkLst>
          <pc:docMk/>
          <pc:sldMk cId="1499699684" sldId="377"/>
        </pc:sldMkLst>
      </pc:sldChg>
      <pc:sldChg chg="del">
        <pc:chgData name="Munyaradzi Nicholas Murira" userId="6ab3fae5-94bd-47ef-9f25-6c1f645127cf" providerId="ADAL" clId="{BBAD60DF-75FC-47FB-864F-62F5392E6509}" dt="2026-01-26T00:57:12.533" v="62" actId="47"/>
        <pc:sldMkLst>
          <pc:docMk/>
          <pc:sldMk cId="1011660888" sldId="799"/>
        </pc:sldMkLst>
      </pc:sldChg>
      <pc:sldChg chg="del">
        <pc:chgData name="Munyaradzi Nicholas Murira" userId="6ab3fae5-94bd-47ef-9f25-6c1f645127cf" providerId="ADAL" clId="{BBAD60DF-75FC-47FB-864F-62F5392E6509}" dt="2026-01-26T00:57:12.533" v="62" actId="47"/>
        <pc:sldMkLst>
          <pc:docMk/>
          <pc:sldMk cId="1318689560" sldId="800"/>
        </pc:sldMkLst>
      </pc:sldChg>
      <pc:sldChg chg="del">
        <pc:chgData name="Munyaradzi Nicholas Murira" userId="6ab3fae5-94bd-47ef-9f25-6c1f645127cf" providerId="ADAL" clId="{BBAD60DF-75FC-47FB-864F-62F5392E6509}" dt="2026-01-26T00:57:12.533" v="62" actId="47"/>
        <pc:sldMkLst>
          <pc:docMk/>
          <pc:sldMk cId="4082645422" sldId="801"/>
        </pc:sldMkLst>
      </pc:sldChg>
      <pc:sldChg chg="del">
        <pc:chgData name="Munyaradzi Nicholas Murira" userId="6ab3fae5-94bd-47ef-9f25-6c1f645127cf" providerId="ADAL" clId="{BBAD60DF-75FC-47FB-864F-62F5392E6509}" dt="2026-01-26T00:57:12.533" v="62" actId="47"/>
        <pc:sldMkLst>
          <pc:docMk/>
          <pc:sldMk cId="4287917561" sldId="802"/>
        </pc:sldMkLst>
      </pc:sldChg>
      <pc:sldChg chg="del">
        <pc:chgData name="Munyaradzi Nicholas Murira" userId="6ab3fae5-94bd-47ef-9f25-6c1f645127cf" providerId="ADAL" clId="{BBAD60DF-75FC-47FB-864F-62F5392E6509}" dt="2026-01-26T00:57:12.533" v="62" actId="47"/>
        <pc:sldMkLst>
          <pc:docMk/>
          <pc:sldMk cId="1022908995" sldId="804"/>
        </pc:sldMkLst>
      </pc:sldChg>
      <pc:sldChg chg="del">
        <pc:chgData name="Munyaradzi Nicholas Murira" userId="6ab3fae5-94bd-47ef-9f25-6c1f645127cf" providerId="ADAL" clId="{BBAD60DF-75FC-47FB-864F-62F5392E6509}" dt="2026-01-26T00:57:12.533" v="62" actId="47"/>
        <pc:sldMkLst>
          <pc:docMk/>
          <pc:sldMk cId="274031737" sldId="805"/>
        </pc:sldMkLst>
      </pc:sldChg>
      <pc:sldChg chg="del">
        <pc:chgData name="Munyaradzi Nicholas Murira" userId="6ab3fae5-94bd-47ef-9f25-6c1f645127cf" providerId="ADAL" clId="{BBAD60DF-75FC-47FB-864F-62F5392E6509}" dt="2026-01-26T00:57:12.533" v="62" actId="47"/>
        <pc:sldMkLst>
          <pc:docMk/>
          <pc:sldMk cId="3251313246" sldId="806"/>
        </pc:sldMkLst>
      </pc:sldChg>
      <pc:sldChg chg="del">
        <pc:chgData name="Munyaradzi Nicholas Murira" userId="6ab3fae5-94bd-47ef-9f25-6c1f645127cf" providerId="ADAL" clId="{BBAD60DF-75FC-47FB-864F-62F5392E6509}" dt="2026-01-26T00:57:12.533" v="62" actId="47"/>
        <pc:sldMkLst>
          <pc:docMk/>
          <pc:sldMk cId="1955824251" sldId="807"/>
        </pc:sldMkLst>
      </pc:sldChg>
      <pc:sldChg chg="modSp add mod">
        <pc:chgData name="Munyaradzi Nicholas Murira" userId="6ab3fae5-94bd-47ef-9f25-6c1f645127cf" providerId="ADAL" clId="{BBAD60DF-75FC-47FB-864F-62F5392E6509}" dt="2026-01-26T01:24:28.577" v="98" actId="2711"/>
        <pc:sldMkLst>
          <pc:docMk/>
          <pc:sldMk cId="0" sldId="808"/>
        </pc:sldMkLst>
        <pc:spChg chg="mod">
          <ac:chgData name="Munyaradzi Nicholas Murira" userId="6ab3fae5-94bd-47ef-9f25-6c1f645127cf" providerId="ADAL" clId="{BBAD60DF-75FC-47FB-864F-62F5392E6509}" dt="2026-01-26T01:24:28.577" v="98" actId="2711"/>
          <ac:spMkLst>
            <pc:docMk/>
            <pc:sldMk cId="0" sldId="808"/>
            <ac:spMk id="12291" creationId="{C6EC423A-9C2E-15C1-0044-BF82490DD3CD}"/>
          </ac:spMkLst>
        </pc:spChg>
      </pc:sldChg>
      <pc:sldChg chg="modSp add mod">
        <pc:chgData name="Munyaradzi Nicholas Murira" userId="6ab3fae5-94bd-47ef-9f25-6c1f645127cf" providerId="ADAL" clId="{BBAD60DF-75FC-47FB-864F-62F5392E6509}" dt="2026-01-26T01:31:02.847" v="115" actId="255"/>
        <pc:sldMkLst>
          <pc:docMk/>
          <pc:sldMk cId="0" sldId="809"/>
        </pc:sldMkLst>
        <pc:spChg chg="mod">
          <ac:chgData name="Munyaradzi Nicholas Murira" userId="6ab3fae5-94bd-47ef-9f25-6c1f645127cf" providerId="ADAL" clId="{BBAD60DF-75FC-47FB-864F-62F5392E6509}" dt="2026-01-26T00:58:31.457" v="64" actId="1076"/>
          <ac:spMkLst>
            <pc:docMk/>
            <pc:sldMk cId="0" sldId="809"/>
            <ac:spMk id="1030" creationId="{7B71502C-7E98-8316-7177-67B61251621C}"/>
          </ac:spMkLst>
        </pc:spChg>
        <pc:spChg chg="mod">
          <ac:chgData name="Munyaradzi Nicholas Murira" userId="6ab3fae5-94bd-47ef-9f25-6c1f645127cf" providerId="ADAL" clId="{BBAD60DF-75FC-47FB-864F-62F5392E6509}" dt="2026-01-26T01:31:02.847" v="115" actId="255"/>
          <ac:spMkLst>
            <pc:docMk/>
            <pc:sldMk cId="0" sldId="809"/>
            <ac:spMk id="1031" creationId="{A22EF79E-0A3E-1C52-2652-47E1E3ED6948}"/>
          </ac:spMkLst>
        </pc:spChg>
        <pc:graphicFrameChg chg="mod">
          <ac:chgData name="Munyaradzi Nicholas Murira" userId="6ab3fae5-94bd-47ef-9f25-6c1f645127cf" providerId="ADAL" clId="{BBAD60DF-75FC-47FB-864F-62F5392E6509}" dt="2026-01-26T01:25:56.486" v="108" actId="1076"/>
          <ac:graphicFrameMkLst>
            <pc:docMk/>
            <pc:sldMk cId="0" sldId="809"/>
            <ac:graphicFrameMk id="1026" creationId="{0E518C0D-5E39-C2AD-79AE-5DB814F53CB2}"/>
          </ac:graphicFrameMkLst>
        </pc:graphicFrameChg>
        <pc:graphicFrameChg chg="mod">
          <ac:chgData name="Munyaradzi Nicholas Murira" userId="6ab3fae5-94bd-47ef-9f25-6c1f645127cf" providerId="ADAL" clId="{BBAD60DF-75FC-47FB-864F-62F5392E6509}" dt="2026-01-26T01:26:01.047" v="109" actId="1076"/>
          <ac:graphicFrameMkLst>
            <pc:docMk/>
            <pc:sldMk cId="0" sldId="809"/>
            <ac:graphicFrameMk id="1027" creationId="{A6687924-C145-1AFD-CFEC-6F021ADAAAE2}"/>
          </ac:graphicFrameMkLst>
        </pc:graphicFrameChg>
        <pc:graphicFrameChg chg="mod modGraphic">
          <ac:chgData name="Munyaradzi Nicholas Murira" userId="6ab3fae5-94bd-47ef-9f25-6c1f645127cf" providerId="ADAL" clId="{BBAD60DF-75FC-47FB-864F-62F5392E6509}" dt="2026-01-26T01:25:52.931" v="107" actId="1076"/>
          <ac:graphicFrameMkLst>
            <pc:docMk/>
            <pc:sldMk cId="0" sldId="809"/>
            <ac:graphicFrameMk id="32812" creationId="{514ACDC2-EAE9-4955-E1F6-96A5C68ED674}"/>
          </ac:graphicFrameMkLst>
        </pc:graphicFrameChg>
      </pc:sldChg>
      <pc:sldChg chg="modSp add del mod">
        <pc:chgData name="Munyaradzi Nicholas Murira" userId="6ab3fae5-94bd-47ef-9f25-6c1f645127cf" providerId="ADAL" clId="{BBAD60DF-75FC-47FB-864F-62F5392E6509}" dt="2026-01-26T01:38:28.535" v="128" actId="47"/>
        <pc:sldMkLst>
          <pc:docMk/>
          <pc:sldMk cId="0" sldId="810"/>
        </pc:sldMkLst>
        <pc:picChg chg="mod">
          <ac:chgData name="Munyaradzi Nicholas Murira" userId="6ab3fae5-94bd-47ef-9f25-6c1f645127cf" providerId="ADAL" clId="{BBAD60DF-75FC-47FB-864F-62F5392E6509}" dt="2026-01-26T00:58:47.499" v="65" actId="1076"/>
          <ac:picMkLst>
            <pc:docMk/>
            <pc:sldMk cId="0" sldId="810"/>
            <ac:picMk id="15363" creationId="{01A86812-41E9-BFF5-3E5A-EDEAB45B9A8A}"/>
          </ac:picMkLst>
        </pc:picChg>
      </pc:sldChg>
      <pc:sldChg chg="add">
        <pc:chgData name="Munyaradzi Nicholas Murira" userId="6ab3fae5-94bd-47ef-9f25-6c1f645127cf" providerId="ADAL" clId="{BBAD60DF-75FC-47FB-864F-62F5392E6509}" dt="2026-01-26T00:56:33.337" v="51"/>
        <pc:sldMkLst>
          <pc:docMk/>
          <pc:sldMk cId="0" sldId="811"/>
        </pc:sldMkLst>
      </pc:sldChg>
      <pc:sldChg chg="add">
        <pc:chgData name="Munyaradzi Nicholas Murira" userId="6ab3fae5-94bd-47ef-9f25-6c1f645127cf" providerId="ADAL" clId="{BBAD60DF-75FC-47FB-864F-62F5392E6509}" dt="2026-01-26T00:56:33.337" v="51"/>
        <pc:sldMkLst>
          <pc:docMk/>
          <pc:sldMk cId="0" sldId="812"/>
        </pc:sldMkLst>
      </pc:sldChg>
      <pc:sldChg chg="modSp add mod">
        <pc:chgData name="Munyaradzi Nicholas Murira" userId="6ab3fae5-94bd-47ef-9f25-6c1f645127cf" providerId="ADAL" clId="{BBAD60DF-75FC-47FB-864F-62F5392E6509}" dt="2026-01-26T01:07:48.097" v="68" actId="1076"/>
        <pc:sldMkLst>
          <pc:docMk/>
          <pc:sldMk cId="0" sldId="813"/>
        </pc:sldMkLst>
        <pc:graphicFrameChg chg="mod">
          <ac:chgData name="Munyaradzi Nicholas Murira" userId="6ab3fae5-94bd-47ef-9f25-6c1f645127cf" providerId="ADAL" clId="{BBAD60DF-75FC-47FB-864F-62F5392E6509}" dt="2026-01-26T01:07:48.097" v="68" actId="1076"/>
          <ac:graphicFrameMkLst>
            <pc:docMk/>
            <pc:sldMk cId="0" sldId="813"/>
            <ac:graphicFrameMk id="42110" creationId="{DE573798-AACB-99EC-E8CC-17F76DDB1432}"/>
          </ac:graphicFrameMkLst>
        </pc:graphicFrameChg>
      </pc:sldChg>
      <pc:sldChg chg="modSp add mod">
        <pc:chgData name="Munyaradzi Nicholas Murira" userId="6ab3fae5-94bd-47ef-9f25-6c1f645127cf" providerId="ADAL" clId="{BBAD60DF-75FC-47FB-864F-62F5392E6509}" dt="2026-01-26T01:09:14.222" v="74" actId="207"/>
        <pc:sldMkLst>
          <pc:docMk/>
          <pc:sldMk cId="0" sldId="814"/>
        </pc:sldMkLst>
        <pc:spChg chg="mod">
          <ac:chgData name="Munyaradzi Nicholas Murira" userId="6ab3fae5-94bd-47ef-9f25-6c1f645127cf" providerId="ADAL" clId="{BBAD60DF-75FC-47FB-864F-62F5392E6509}" dt="2026-01-26T01:08:21.981" v="69" actId="1076"/>
          <ac:spMkLst>
            <pc:docMk/>
            <pc:sldMk cId="0" sldId="814"/>
            <ac:spMk id="26689" creationId="{7390C9EA-9E3B-B018-F31C-D4BE37B07C60}"/>
          </ac:spMkLst>
        </pc:spChg>
        <pc:spChg chg="mod">
          <ac:chgData name="Munyaradzi Nicholas Murira" userId="6ab3fae5-94bd-47ef-9f25-6c1f645127cf" providerId="ADAL" clId="{BBAD60DF-75FC-47FB-864F-62F5392E6509}" dt="2026-01-26T01:09:14.222" v="74" actId="207"/>
          <ac:spMkLst>
            <pc:docMk/>
            <pc:sldMk cId="0" sldId="814"/>
            <ac:spMk id="26690" creationId="{B0CB7C67-BEC0-C280-8D58-65F0EAD9018C}"/>
          </ac:spMkLst>
        </pc:spChg>
        <pc:spChg chg="mod">
          <ac:chgData name="Munyaradzi Nicholas Murira" userId="6ab3fae5-94bd-47ef-9f25-6c1f645127cf" providerId="ADAL" clId="{BBAD60DF-75FC-47FB-864F-62F5392E6509}" dt="2026-01-26T01:09:10.210" v="73" actId="207"/>
          <ac:spMkLst>
            <pc:docMk/>
            <pc:sldMk cId="0" sldId="814"/>
            <ac:spMk id="26691" creationId="{1432E0FF-8327-FF6C-26FC-C83B36202D07}"/>
          </ac:spMkLst>
        </pc:spChg>
        <pc:spChg chg="mod">
          <ac:chgData name="Munyaradzi Nicholas Murira" userId="6ab3fae5-94bd-47ef-9f25-6c1f645127cf" providerId="ADAL" clId="{BBAD60DF-75FC-47FB-864F-62F5392E6509}" dt="2026-01-26T01:08:41.820" v="71" actId="207"/>
          <ac:spMkLst>
            <pc:docMk/>
            <pc:sldMk cId="0" sldId="814"/>
            <ac:spMk id="26692" creationId="{CD9F2FEB-708B-A802-7A7D-B0CFC3D4D10D}"/>
          </ac:spMkLst>
        </pc:spChg>
        <pc:spChg chg="mod">
          <ac:chgData name="Munyaradzi Nicholas Murira" userId="6ab3fae5-94bd-47ef-9f25-6c1f645127cf" providerId="ADAL" clId="{BBAD60DF-75FC-47FB-864F-62F5392E6509}" dt="2026-01-26T01:08:52.038" v="72" actId="207"/>
          <ac:spMkLst>
            <pc:docMk/>
            <pc:sldMk cId="0" sldId="814"/>
            <ac:spMk id="26693" creationId="{69F33717-9BAA-6BF3-1E3D-8F3F5B490B1B}"/>
          </ac:spMkLst>
        </pc:spChg>
        <pc:graphicFrameChg chg="mod">
          <ac:chgData name="Munyaradzi Nicholas Murira" userId="6ab3fae5-94bd-47ef-9f25-6c1f645127cf" providerId="ADAL" clId="{BBAD60DF-75FC-47FB-864F-62F5392E6509}" dt="2026-01-26T01:08:26.939" v="70" actId="1076"/>
          <ac:graphicFrameMkLst>
            <pc:docMk/>
            <pc:sldMk cId="0" sldId="814"/>
            <ac:graphicFrameMk id="123183" creationId="{445D4D57-EDFA-DB2D-159B-8EB7210CA83E}"/>
          </ac:graphicFrameMkLst>
        </pc:graphicFrameChg>
      </pc:sldChg>
      <pc:sldChg chg="modSp add mod">
        <pc:chgData name="Munyaradzi Nicholas Murira" userId="6ab3fae5-94bd-47ef-9f25-6c1f645127cf" providerId="ADAL" clId="{BBAD60DF-75FC-47FB-864F-62F5392E6509}" dt="2026-01-26T01:09:50.579" v="76" actId="1076"/>
        <pc:sldMkLst>
          <pc:docMk/>
          <pc:sldMk cId="0" sldId="815"/>
        </pc:sldMkLst>
        <pc:spChg chg="mod">
          <ac:chgData name="Munyaradzi Nicholas Murira" userId="6ab3fae5-94bd-47ef-9f25-6c1f645127cf" providerId="ADAL" clId="{BBAD60DF-75FC-47FB-864F-62F5392E6509}" dt="2026-01-26T01:09:45.127" v="75" actId="1076"/>
          <ac:spMkLst>
            <pc:docMk/>
            <pc:sldMk cId="0" sldId="815"/>
            <ac:spMk id="27828" creationId="{B256B1C8-9DE3-CCF6-3DDD-6BE85745A73C}"/>
          </ac:spMkLst>
        </pc:spChg>
        <pc:graphicFrameChg chg="mod">
          <ac:chgData name="Munyaradzi Nicholas Murira" userId="6ab3fae5-94bd-47ef-9f25-6c1f645127cf" providerId="ADAL" clId="{BBAD60DF-75FC-47FB-864F-62F5392E6509}" dt="2026-01-26T01:09:50.579" v="76" actId="1076"/>
          <ac:graphicFrameMkLst>
            <pc:docMk/>
            <pc:sldMk cId="0" sldId="815"/>
            <ac:graphicFrameMk id="130140" creationId="{9E20A413-FB68-D094-6900-882045B4A4AC}"/>
          </ac:graphicFrameMkLst>
        </pc:graphicFrameChg>
      </pc:sldChg>
      <pc:sldChg chg="modSp add mod">
        <pc:chgData name="Munyaradzi Nicholas Murira" userId="6ab3fae5-94bd-47ef-9f25-6c1f645127cf" providerId="ADAL" clId="{BBAD60DF-75FC-47FB-864F-62F5392E6509}" dt="2026-01-26T01:11:42.396" v="81" actId="27636"/>
        <pc:sldMkLst>
          <pc:docMk/>
          <pc:sldMk cId="0" sldId="816"/>
        </pc:sldMkLst>
        <pc:spChg chg="mod">
          <ac:chgData name="Munyaradzi Nicholas Murira" userId="6ab3fae5-94bd-47ef-9f25-6c1f645127cf" providerId="ADAL" clId="{BBAD60DF-75FC-47FB-864F-62F5392E6509}" dt="2026-01-26T01:11:42.396" v="81" actId="27636"/>
          <ac:spMkLst>
            <pc:docMk/>
            <pc:sldMk cId="0" sldId="816"/>
            <ac:spMk id="30723" creationId="{C867D043-2906-7BD9-3B36-92783B5315BF}"/>
          </ac:spMkLst>
        </pc:spChg>
        <pc:graphicFrameChg chg="mod">
          <ac:chgData name="Munyaradzi Nicholas Murira" userId="6ab3fae5-94bd-47ef-9f25-6c1f645127cf" providerId="ADAL" clId="{BBAD60DF-75FC-47FB-864F-62F5392E6509}" dt="2026-01-26T01:11:38.500" v="79" actId="1076"/>
          <ac:graphicFrameMkLst>
            <pc:docMk/>
            <pc:sldMk cId="0" sldId="816"/>
            <ac:graphicFrameMk id="118947" creationId="{03197172-489B-74D1-62C4-EF8092E1D2AA}"/>
          </ac:graphicFrameMkLst>
        </pc:graphicFrameChg>
      </pc:sldChg>
      <pc:sldChg chg="modSp add mod">
        <pc:chgData name="Munyaradzi Nicholas Murira" userId="6ab3fae5-94bd-47ef-9f25-6c1f645127cf" providerId="ADAL" clId="{BBAD60DF-75FC-47FB-864F-62F5392E6509}" dt="2026-01-26T01:53:15.733" v="136" actId="113"/>
        <pc:sldMkLst>
          <pc:docMk/>
          <pc:sldMk cId="0" sldId="817"/>
        </pc:sldMkLst>
        <pc:spChg chg="mod">
          <ac:chgData name="Munyaradzi Nicholas Murira" userId="6ab3fae5-94bd-47ef-9f25-6c1f645127cf" providerId="ADAL" clId="{BBAD60DF-75FC-47FB-864F-62F5392E6509}" dt="2026-01-26T01:53:15.733" v="136" actId="113"/>
          <ac:spMkLst>
            <pc:docMk/>
            <pc:sldMk cId="0" sldId="817"/>
            <ac:spMk id="31746" creationId="{9DE4E74D-5A01-1DD4-BF4B-D352EBE52A67}"/>
          </ac:spMkLst>
        </pc:spChg>
        <pc:spChg chg="mod">
          <ac:chgData name="Munyaradzi Nicholas Murira" userId="6ab3fae5-94bd-47ef-9f25-6c1f645127cf" providerId="ADAL" clId="{BBAD60DF-75FC-47FB-864F-62F5392E6509}" dt="2026-01-26T01:11:55.900" v="82" actId="1076"/>
          <ac:spMkLst>
            <pc:docMk/>
            <pc:sldMk cId="0" sldId="817"/>
            <ac:spMk id="31747" creationId="{E32DDD0E-E4AD-6739-DC9A-6138E9248226}"/>
          </ac:spMkLst>
        </pc:spChg>
      </pc:sldChg>
      <pc:sldChg chg="add">
        <pc:chgData name="Munyaradzi Nicholas Murira" userId="6ab3fae5-94bd-47ef-9f25-6c1f645127cf" providerId="ADAL" clId="{BBAD60DF-75FC-47FB-864F-62F5392E6509}" dt="2026-01-26T00:56:33.337" v="51"/>
        <pc:sldMkLst>
          <pc:docMk/>
          <pc:sldMk cId="0" sldId="818"/>
        </pc:sldMkLst>
      </pc:sldChg>
      <pc:sldChg chg="modSp add mod">
        <pc:chgData name="Munyaradzi Nicholas Murira" userId="6ab3fae5-94bd-47ef-9f25-6c1f645127cf" providerId="ADAL" clId="{BBAD60DF-75FC-47FB-864F-62F5392E6509}" dt="2026-01-26T01:56:08.605" v="143" actId="1076"/>
        <pc:sldMkLst>
          <pc:docMk/>
          <pc:sldMk cId="0" sldId="819"/>
        </pc:sldMkLst>
        <pc:spChg chg="mod">
          <ac:chgData name="Munyaradzi Nicholas Murira" userId="6ab3fae5-94bd-47ef-9f25-6c1f645127cf" providerId="ADAL" clId="{BBAD60DF-75FC-47FB-864F-62F5392E6509}" dt="2026-01-26T01:55:05.494" v="137" actId="1076"/>
          <ac:spMkLst>
            <pc:docMk/>
            <pc:sldMk cId="0" sldId="819"/>
            <ac:spMk id="34818" creationId="{528824B9-1508-4FCD-FF1B-F575DD6C2A95}"/>
          </ac:spMkLst>
        </pc:spChg>
        <pc:spChg chg="mod">
          <ac:chgData name="Munyaradzi Nicholas Murira" userId="6ab3fae5-94bd-47ef-9f25-6c1f645127cf" providerId="ADAL" clId="{BBAD60DF-75FC-47FB-864F-62F5392E6509}" dt="2026-01-26T01:56:08.605" v="143" actId="1076"/>
          <ac:spMkLst>
            <pc:docMk/>
            <pc:sldMk cId="0" sldId="819"/>
            <ac:spMk id="34995" creationId="{CB209B87-79B7-2202-A060-D60AEE19FB73}"/>
          </ac:spMkLst>
        </pc:spChg>
        <pc:graphicFrameChg chg="mod">
          <ac:chgData name="Munyaradzi Nicholas Murira" userId="6ab3fae5-94bd-47ef-9f25-6c1f645127cf" providerId="ADAL" clId="{BBAD60DF-75FC-47FB-864F-62F5392E6509}" dt="2026-01-26T01:56:04.014" v="142" actId="1076"/>
          <ac:graphicFrameMkLst>
            <pc:docMk/>
            <pc:sldMk cId="0" sldId="819"/>
            <ac:graphicFrameMk id="130140" creationId="{99FA1C2D-956E-48D2-6233-89FA0161B0EB}"/>
          </ac:graphicFrameMkLst>
        </pc:graphicFrameChg>
      </pc:sldChg>
      <pc:sldChg chg="add">
        <pc:chgData name="Munyaradzi Nicholas Murira" userId="6ab3fae5-94bd-47ef-9f25-6c1f645127cf" providerId="ADAL" clId="{BBAD60DF-75FC-47FB-864F-62F5392E6509}" dt="2026-01-26T00:56:33.337" v="51"/>
        <pc:sldMkLst>
          <pc:docMk/>
          <pc:sldMk cId="0" sldId="820"/>
        </pc:sldMkLst>
      </pc:sldChg>
      <pc:sldChg chg="add">
        <pc:chgData name="Munyaradzi Nicholas Murira" userId="6ab3fae5-94bd-47ef-9f25-6c1f645127cf" providerId="ADAL" clId="{BBAD60DF-75FC-47FB-864F-62F5392E6509}" dt="2026-01-26T00:56:33.337" v="51"/>
        <pc:sldMkLst>
          <pc:docMk/>
          <pc:sldMk cId="0" sldId="821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100F546-4816-463D-8723-6B5A80DE8798}" type="datetimeFigureOut">
              <a:rPr lang="en-GB" smtClean="0"/>
              <a:t>26/01/2026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8DE0918-0E41-4A15-BE42-A921FFC6A4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09853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ue background with a logo&#10;&#10;Description automatically generated">
            <a:extLst>
              <a:ext uri="{FF2B5EF4-FFF2-40B4-BE49-F238E27FC236}">
                <a16:creationId xmlns:a16="http://schemas.microsoft.com/office/drawing/2014/main" id="{428A2852-A043-B582-AD32-FD952299B74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25758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AA46EE6A-794A-EBEE-BBD4-A789F25C354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12289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63B6A318-EF11-49E8-E8AE-15107F6C178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84086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0CB99F05-75D2-06B1-964A-A54B3F61314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97432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4DB0B7-81AE-AF47-96A2-2F5370D3CE9C}" type="datetimeFigureOut">
              <a:rPr lang="en-US" smtClean="0"/>
              <a:pPr/>
              <a:t>1/26/2026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99054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609600"/>
            <a:ext cx="103632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914400" y="1981200"/>
            <a:ext cx="508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981200"/>
            <a:ext cx="508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36705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16000" y="274638"/>
            <a:ext cx="105664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1219200" y="1524000"/>
            <a:ext cx="10363200" cy="4525963"/>
          </a:xfrm>
        </p:spPr>
        <p:txBody>
          <a:bodyPr/>
          <a:lstStyle/>
          <a:p>
            <a:pPr lvl="0"/>
            <a:endParaRPr lang="en-GB" noProof="0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BE7CBE36-BF67-A888-9EE7-5999D417F851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xfrm>
            <a:off x="5486400" y="6248400"/>
            <a:ext cx="2844800" cy="476250"/>
          </a:xfrm>
          <a:prstGeom prst="rect">
            <a:avLst/>
          </a:prstGeom>
        </p:spPr>
        <p:txBody>
          <a:bodyPr/>
          <a:lstStyle>
            <a:lvl1pPr>
              <a:defRPr>
                <a:latin typeface="Times New Roman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EF9DE1E0-4B2B-5F37-77C9-E1A36FDAC0BB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xfrm>
            <a:off x="1016000" y="6248400"/>
            <a:ext cx="3860800" cy="476250"/>
          </a:xfrm>
          <a:prstGeom prst="rect">
            <a:avLst/>
          </a:prstGeom>
        </p:spPr>
        <p:txBody>
          <a:bodyPr/>
          <a:lstStyle>
            <a:lvl1pPr>
              <a:defRPr>
                <a:latin typeface="Times New Roman" charset="0"/>
              </a:defRPr>
            </a:lvl1pPr>
          </a:lstStyle>
          <a:p>
            <a:pPr>
              <a:defRPr/>
            </a:pPr>
            <a:r>
              <a:rPr lang="en-US"/>
              <a:t>Number Systems</a:t>
            </a:r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D2F05658-808C-67A9-C72D-CCC56471A31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/>
            </a:lvl1pPr>
          </a:lstStyle>
          <a:p>
            <a:r>
              <a:rPr lang="en-US" altLang="en-US"/>
              <a:t>2-</a:t>
            </a:r>
            <a:fld id="{87F31D51-7D65-46B2-BBF5-C798AF0739E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285066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984101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png"/><Relationship Id="rId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1.xml"/><Relationship Id="rId3" Type="http://schemas.openxmlformats.org/officeDocument/2006/relationships/slideLayout" Target="../slideLayouts/slideLayout6.xml"/><Relationship Id="rId7" Type="http://schemas.openxmlformats.org/officeDocument/2006/relationships/slideLayout" Target="../slideLayouts/slideLayout10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slideLayout" Target="../slideLayouts/slideLayout9.xml"/><Relationship Id="rId5" Type="http://schemas.openxmlformats.org/officeDocument/2006/relationships/slideLayout" Target="../slideLayouts/slideLayout8.xml"/><Relationship Id="rId10" Type="http://schemas.openxmlformats.org/officeDocument/2006/relationships/image" Target="../media/image4.png"/><Relationship Id="rId4" Type="http://schemas.openxmlformats.org/officeDocument/2006/relationships/slideLayout" Target="../slideLayouts/slideLayout7.xml"/><Relationship Id="rId9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1/26/2026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706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5" r:id="rId2"/>
    <p:sldLayoutId id="2147483684" r:id="rId3"/>
    <p:sldLayoutId id="2147483686" r:id="rId4"/>
    <p:sldLayoutId id="2147483708" r:id="rId5"/>
    <p:sldLayoutId id="2147483709" r:id="rId6"/>
    <p:sldLayoutId id="2147483710" r:id="rId7"/>
    <p:sldLayoutId id="2147483711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4" r:id="rId1"/>
    <p:sldLayoutId id="2147483705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11.png"/><Relationship Id="rId4" Type="http://schemas.openxmlformats.org/officeDocument/2006/relationships/oleObject" Target="../embeddings/oleObject2.bin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8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538378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381D7CC7-DEF3-6229-82D8-79144F0FDA07}"/>
              </a:ext>
            </a:extLst>
          </p:cNvPr>
          <p:cNvSpPr txBox="1">
            <a:spLocks/>
          </p:cNvSpPr>
          <p:nvPr/>
        </p:nvSpPr>
        <p:spPr>
          <a:xfrm>
            <a:off x="282468" y="1470581"/>
            <a:ext cx="5042202" cy="3864989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4000" b="1" dirty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Computer Architecture</a:t>
            </a:r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81C026-E836-3455-D412-BD640C1FC20C}"/>
              </a:ext>
            </a:extLst>
          </p:cNvPr>
          <p:cNvSpPr txBox="1">
            <a:spLocks/>
          </p:cNvSpPr>
          <p:nvPr/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b="1" dirty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Computer Architecture</a:t>
            </a:r>
          </a:p>
          <a:p>
            <a:pPr marL="0" indent="0">
              <a:buNone/>
            </a:pPr>
            <a:r>
              <a:rPr lang="en-GB" i="1" dirty="0">
                <a:solidFill>
                  <a:schemeClr val="bg2"/>
                </a:solidFill>
              </a:rPr>
              <a:t>ACCA4022</a:t>
            </a:r>
            <a:br>
              <a:rPr lang="en-GB" i="1" dirty="0">
                <a:solidFill>
                  <a:schemeClr val="bg2"/>
                </a:solidFill>
              </a:rPr>
            </a:br>
            <a:endParaRPr lang="en-GB" i="1" dirty="0">
              <a:solidFill>
                <a:schemeClr val="bg2"/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chemeClr val="bg2"/>
                </a:solidFill>
              </a:rPr>
              <a:t>Applied Computing - WISA</a:t>
            </a:r>
          </a:p>
        </p:txBody>
      </p:sp>
    </p:spTree>
    <p:extLst>
      <p:ext uri="{BB962C8B-B14F-4D97-AF65-F5344CB8AC3E}">
        <p14:creationId xmlns:p14="http://schemas.microsoft.com/office/powerpoint/2010/main" val="13306868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256B96-0633-9CCD-06F2-A7BD1D5097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To Do List  /Tasks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44D59F5-5890-F814-55D5-1C0BB2B3F0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775" y="1722586"/>
            <a:ext cx="5472682" cy="288848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/>
            <a:r>
              <a:rPr lang="en-US" dirty="0"/>
              <a:t>Explain what a number system is</a:t>
            </a:r>
          </a:p>
          <a:p>
            <a:pPr lvl="1"/>
            <a:r>
              <a:rPr lang="en-US" dirty="0"/>
              <a:t>Distinguish between binary, decimal, and hexadecimal systems</a:t>
            </a:r>
          </a:p>
          <a:p>
            <a:pPr lvl="1"/>
            <a:r>
              <a:rPr lang="en-US" dirty="0"/>
              <a:t>Convert numbers between the three systems</a:t>
            </a:r>
          </a:p>
          <a:p>
            <a:pPr lvl="1"/>
            <a:r>
              <a:rPr lang="en-US" dirty="0"/>
              <a:t>Describe basic data representation using bits and bytes</a:t>
            </a:r>
            <a:r>
              <a:rPr lang="en-GB" sz="2000" b="1" i="1" dirty="0">
                <a:solidFill>
                  <a:schemeClr val="bg1"/>
                </a:solidFill>
              </a:rPr>
              <a:t>outer and verify connectivity.</a:t>
            </a:r>
          </a:p>
        </p:txBody>
      </p:sp>
    </p:spTree>
    <p:extLst>
      <p:ext uri="{BB962C8B-B14F-4D97-AF65-F5344CB8AC3E}">
        <p14:creationId xmlns:p14="http://schemas.microsoft.com/office/powerpoint/2010/main" val="18677255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>
            <a:extLst>
              <a:ext uri="{FF2B5EF4-FFF2-40B4-BE49-F238E27FC236}">
                <a16:creationId xmlns:a16="http://schemas.microsoft.com/office/drawing/2014/main" id="{792D38E3-C5A3-D9E2-1DB3-E4579568421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4000" b="1">
                <a:latin typeface="Maiandra GD" panose="020E0502030308020204" pitchFamily="34" charset="0"/>
              </a:rPr>
              <a:t>Binary numbers represent alphanumeric data</a:t>
            </a:r>
          </a:p>
        </p:txBody>
      </p:sp>
      <p:sp>
        <p:nvSpPr>
          <p:cNvPr id="12291" name="Rectangle 3">
            <a:extLst>
              <a:ext uri="{FF2B5EF4-FFF2-40B4-BE49-F238E27FC236}">
                <a16:creationId xmlns:a16="http://schemas.microsoft.com/office/drawing/2014/main" id="{C6EC423A-9C2E-15C1-0044-BF82490DD3C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881997" y="1481137"/>
            <a:ext cx="7995248" cy="3895725"/>
          </a:xfrm>
        </p:spPr>
        <p:txBody>
          <a:bodyPr>
            <a:normAutofit/>
          </a:bodyPr>
          <a:lstStyle/>
          <a:p>
            <a:r>
              <a:rPr lang="en-US" altLang="en-US" dirty="0">
                <a:latin typeface="Garamond" panose="02020404030301010803" pitchFamily="18" charset="0"/>
              </a:rPr>
              <a:t>Computers translate software code into binary form and then translate it from binary form into a language you can understand.</a:t>
            </a:r>
          </a:p>
          <a:p>
            <a:r>
              <a:rPr lang="en-US" altLang="en-US" dirty="0">
                <a:latin typeface="Garamond" panose="02020404030301010803" pitchFamily="18" charset="0"/>
              </a:rPr>
              <a:t>Computers operate with electronic switches that are either "on" or "off", corresponding to 1 or 0. </a:t>
            </a:r>
          </a:p>
          <a:p>
            <a:r>
              <a:rPr lang="en-US" dirty="0">
                <a:latin typeface="Garamond" panose="02020404030301010803" pitchFamily="18" charset="0"/>
              </a:rPr>
              <a:t>Without number systems, computers would not be able to store, process, or transmit information</a:t>
            </a:r>
            <a:endParaRPr lang="en-US" altLang="en-US" dirty="0">
              <a:latin typeface="Garamond" panose="02020404030301010803" pitchFamily="18" charset="0"/>
            </a:endParaRPr>
          </a:p>
        </p:txBody>
      </p:sp>
    </p:spTree>
  </p:cSld>
  <p:clrMapOvr>
    <a:masterClrMapping/>
  </p:clrMapOvr>
  <p:transition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>
            <a:extLst>
              <a:ext uri="{FF2B5EF4-FFF2-40B4-BE49-F238E27FC236}">
                <a16:creationId xmlns:a16="http://schemas.microsoft.com/office/drawing/2014/main" id="{208259EB-7BEC-234B-842B-8CD7142697B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4000" b="1">
                <a:latin typeface="Maiandra GD" panose="020E0502030308020204" pitchFamily="34" charset="0"/>
              </a:rPr>
              <a:t>Binary numbers represent alphanumeric data</a:t>
            </a:r>
          </a:p>
        </p:txBody>
      </p:sp>
      <p:sp>
        <p:nvSpPr>
          <p:cNvPr id="13315" name="Rectangle 3">
            <a:extLst>
              <a:ext uri="{FF2B5EF4-FFF2-40B4-BE49-F238E27FC236}">
                <a16:creationId xmlns:a16="http://schemas.microsoft.com/office/drawing/2014/main" id="{152FC361-6E3C-2EA5-16EF-CD73DEBDD44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209801" y="1981201"/>
            <a:ext cx="6334125" cy="3895725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90000"/>
              </a:lnSpc>
            </a:pPr>
            <a:r>
              <a:rPr lang="en-US" altLang="en-US" sz="2400">
                <a:latin typeface="Garamond" panose="02020404030301010803" pitchFamily="18" charset="0"/>
              </a:rPr>
              <a:t>Computers don't think in the </a:t>
            </a:r>
            <a:r>
              <a:rPr lang="en-US" altLang="en-US" sz="2400" i="1">
                <a:latin typeface="Garamond" panose="02020404030301010803" pitchFamily="18" charset="0"/>
              </a:rPr>
              <a:t>decimal</a:t>
            </a:r>
            <a:r>
              <a:rPr lang="en-US" altLang="en-US" sz="2400">
                <a:latin typeface="Garamond" panose="02020404030301010803" pitchFamily="18" charset="0"/>
              </a:rPr>
              <a:t> number system as humans do, because electronic devices are structured in such a way that binary numbering is natural – computers have to </a:t>
            </a:r>
            <a:r>
              <a:rPr lang="en-US" altLang="en-US" sz="2400" i="1">
                <a:latin typeface="Garamond" panose="02020404030301010803" pitchFamily="18" charset="0"/>
              </a:rPr>
              <a:t>translate </a:t>
            </a:r>
            <a:r>
              <a:rPr lang="en-US" altLang="en-US" sz="2400">
                <a:latin typeface="Garamond" panose="02020404030301010803" pitchFamily="18" charset="0"/>
              </a:rPr>
              <a:t>in order to use decimal numbering.</a:t>
            </a:r>
          </a:p>
          <a:p>
            <a:pPr>
              <a:lnSpc>
                <a:spcPct val="90000"/>
              </a:lnSpc>
            </a:pPr>
            <a:endParaRPr lang="en-US" altLang="en-US" sz="2400">
              <a:latin typeface="Garamond" panose="02020404030301010803" pitchFamily="18" charset="0"/>
            </a:endParaRPr>
          </a:p>
          <a:p>
            <a:pPr>
              <a:lnSpc>
                <a:spcPct val="90000"/>
              </a:lnSpc>
            </a:pPr>
            <a:r>
              <a:rPr lang="en-US" altLang="en-US" sz="2400">
                <a:latin typeface="Garamond" panose="02020404030301010803" pitchFamily="18" charset="0"/>
              </a:rPr>
              <a:t>Computers can only understand and process data that is in a binary format, which is represented by 0s and 1s.</a:t>
            </a:r>
          </a:p>
          <a:p>
            <a:pPr>
              <a:lnSpc>
                <a:spcPct val="90000"/>
              </a:lnSpc>
            </a:pPr>
            <a:endParaRPr lang="en-US" altLang="en-US" sz="2400">
              <a:latin typeface="Garamond" panose="02020404030301010803" pitchFamily="18" charset="0"/>
            </a:endParaRPr>
          </a:p>
          <a:p>
            <a:pPr>
              <a:lnSpc>
                <a:spcPct val="90000"/>
              </a:lnSpc>
            </a:pPr>
            <a:r>
              <a:rPr lang="en-US" altLang="en-US" sz="2400">
                <a:latin typeface="Garamond" panose="02020404030301010803" pitchFamily="18" charset="0"/>
              </a:rPr>
              <a:t>These 0s and 1s represent the two possible states of an electronic component and are referred to as binary digits (bits).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8" name="Footer Placeholder 5">
            <a:extLst>
              <a:ext uri="{FF2B5EF4-FFF2-40B4-BE49-F238E27FC236}">
                <a16:creationId xmlns:a16="http://schemas.microsoft.com/office/drawing/2014/main" id="{6DD4767D-C5D6-CB8F-4483-14694AFB1B86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 bwMode="auto">
          <a:xfrm>
            <a:off x="2286000" y="6248400"/>
            <a:ext cx="2895600" cy="476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/>
              <a:t>Number Systems</a:t>
            </a:r>
          </a:p>
        </p:txBody>
      </p:sp>
      <p:sp>
        <p:nvSpPr>
          <p:cNvPr id="1029" name="Slide Number Placeholder 6">
            <a:extLst>
              <a:ext uri="{FF2B5EF4-FFF2-40B4-BE49-F238E27FC236}">
                <a16:creationId xmlns:a16="http://schemas.microsoft.com/office/drawing/2014/main" id="{0BAAB765-2382-06F3-E657-8CE9A0F1F0A3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 bwMode="auto">
          <a:xfrm>
            <a:off x="8077200" y="6245225"/>
            <a:ext cx="2133600" cy="476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/>
              <a:t>2-</a:t>
            </a:r>
            <a:fld id="{2FD540AD-38DD-4BED-B4B7-514683C9F4B1}" type="slidenum">
              <a:rPr lang="en-US" altLang="en-US"/>
              <a:pPr/>
              <a:t>6</a:t>
            </a:fld>
            <a:endParaRPr lang="en-US" altLang="en-US"/>
          </a:p>
        </p:txBody>
      </p:sp>
      <p:sp>
        <p:nvSpPr>
          <p:cNvPr id="1030" name="Rectangle 2">
            <a:extLst>
              <a:ext uri="{FF2B5EF4-FFF2-40B4-BE49-F238E27FC236}">
                <a16:creationId xmlns:a16="http://schemas.microsoft.com/office/drawing/2014/main" id="{7B71502C-7E98-8316-7177-67B61251621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914400" y="133350"/>
            <a:ext cx="10363200" cy="1143000"/>
          </a:xfrm>
        </p:spPr>
        <p:txBody>
          <a:bodyPr/>
          <a:lstStyle/>
          <a:p>
            <a:pPr eaLnBrk="1" hangingPunct="1"/>
            <a:r>
              <a:rPr lang="en-US" altLang="en-US" dirty="0"/>
              <a:t>Why Binary?</a:t>
            </a:r>
          </a:p>
        </p:txBody>
      </p:sp>
      <p:sp>
        <p:nvSpPr>
          <p:cNvPr id="1031" name="Rectangle 3">
            <a:extLst>
              <a:ext uri="{FF2B5EF4-FFF2-40B4-BE49-F238E27FC236}">
                <a16:creationId xmlns:a16="http://schemas.microsoft.com/office/drawing/2014/main" id="{A22EF79E-0A3E-1C52-2652-47E1E3ED6948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2438400" y="1524001"/>
            <a:ext cx="7697788" cy="4525963"/>
          </a:xfrm>
        </p:spPr>
        <p:txBody>
          <a:bodyPr/>
          <a:lstStyle/>
          <a:p>
            <a:pPr eaLnBrk="1" hangingPunct="1"/>
            <a:r>
              <a:rPr lang="en-US" altLang="en-US" dirty="0"/>
              <a:t>Early computer design was decimal</a:t>
            </a:r>
          </a:p>
          <a:p>
            <a:pPr lvl="1"/>
            <a:r>
              <a:rPr lang="en-US" altLang="en-US" dirty="0"/>
              <a:t>Mark I and ENIAC</a:t>
            </a:r>
            <a:r>
              <a:rPr lang="en-US" altLang="en-US" sz="1200" dirty="0"/>
              <a:t>(</a:t>
            </a:r>
            <a:r>
              <a:rPr lang="en-US" sz="1200" dirty="0"/>
              <a:t>Electronic Numerical Integrator and Computer)</a:t>
            </a:r>
            <a:endParaRPr lang="en-US" altLang="en-US" sz="1200" dirty="0"/>
          </a:p>
          <a:p>
            <a:pPr eaLnBrk="1" hangingPunct="1"/>
            <a:r>
              <a:rPr lang="en-US" altLang="en-US" b="1" dirty="0"/>
              <a:t>John von Neumann</a:t>
            </a:r>
            <a:r>
              <a:rPr lang="en-US" altLang="en-US" dirty="0"/>
              <a:t> proposed binary data processing (1945)</a:t>
            </a:r>
          </a:p>
          <a:p>
            <a:pPr lvl="1" eaLnBrk="1" hangingPunct="1"/>
            <a:r>
              <a:rPr lang="en-US" altLang="en-US" dirty="0"/>
              <a:t>Simplified computer design</a:t>
            </a:r>
          </a:p>
          <a:p>
            <a:pPr lvl="1" eaLnBrk="1" hangingPunct="1"/>
            <a:r>
              <a:rPr lang="en-US" altLang="en-US" dirty="0"/>
              <a:t>Used for both instructions and data</a:t>
            </a:r>
          </a:p>
          <a:p>
            <a:pPr eaLnBrk="1" hangingPunct="1"/>
            <a:r>
              <a:rPr lang="en-US" altLang="en-US" dirty="0"/>
              <a:t>Natural relationship between</a:t>
            </a:r>
            <a:br>
              <a:rPr lang="en-US" altLang="en-US" dirty="0"/>
            </a:br>
            <a:r>
              <a:rPr lang="en-US" altLang="en-US" dirty="0"/>
              <a:t>on/off switches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en-US" altLang="en-US" dirty="0"/>
          </a:p>
        </p:txBody>
      </p:sp>
      <p:graphicFrame>
        <p:nvGraphicFramePr>
          <p:cNvPr id="1026" name="Object 4">
            <a:extLst>
              <a:ext uri="{FF2B5EF4-FFF2-40B4-BE49-F238E27FC236}">
                <a16:creationId xmlns:a16="http://schemas.microsoft.com/office/drawing/2014/main" id="{0E518C0D-5E39-C2AD-79AE-5DB814F53CB2}"/>
              </a:ext>
            </a:extLst>
          </p:cNvPr>
          <p:cNvGraphicFramePr>
            <a:graphicFrameLocks noGrp="1" noChangeAspect="1"/>
          </p:cNvGraphicFramePr>
          <p:nvPr>
            <p:ph sz="half" idx="4294967295"/>
            <p:extLst>
              <p:ext uri="{D42A27DB-BD31-4B8C-83A1-F6EECF244321}">
                <p14:modId xmlns:p14="http://schemas.microsoft.com/office/powerpoint/2010/main" val="192395606"/>
              </p:ext>
            </p:extLst>
          </p:nvPr>
        </p:nvGraphicFramePr>
        <p:xfrm>
          <a:off x="9619457" y="2252664"/>
          <a:ext cx="646113" cy="8286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Bitmap Image" r:id="rId2" imgW="1914286" imgH="2409524" progId="Paint.Picture">
                  <p:embed/>
                </p:oleObj>
              </mc:Choice>
              <mc:Fallback>
                <p:oleObj name="Bitmap Image" r:id="rId2" imgW="1914286" imgH="2409524" progId="Paint.Picture">
                  <p:embed/>
                  <p:pic>
                    <p:nvPicPr>
                      <p:cNvPr id="1026" name="Object 4">
                        <a:extLst>
                          <a:ext uri="{FF2B5EF4-FFF2-40B4-BE49-F238E27FC236}">
                            <a16:creationId xmlns:a16="http://schemas.microsoft.com/office/drawing/2014/main" id="{0E518C0D-5E39-C2AD-79AE-5DB814F53CB2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619457" y="2252664"/>
                        <a:ext cx="646113" cy="8286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27" name="Object 5">
            <a:extLst>
              <a:ext uri="{FF2B5EF4-FFF2-40B4-BE49-F238E27FC236}">
                <a16:creationId xmlns:a16="http://schemas.microsoft.com/office/drawing/2014/main" id="{A6687924-C145-1AFD-CFEC-6F021ADAAAE2}"/>
              </a:ext>
            </a:extLst>
          </p:cNvPr>
          <p:cNvGraphicFramePr>
            <a:graphicFrameLocks noGrp="1" noChangeAspect="1"/>
          </p:cNvGraphicFramePr>
          <p:nvPr>
            <p:ph sz="half" idx="4294967295"/>
            <p:extLst>
              <p:ext uri="{D42A27DB-BD31-4B8C-83A1-F6EECF244321}">
                <p14:modId xmlns:p14="http://schemas.microsoft.com/office/powerpoint/2010/main" val="2137002926"/>
              </p:ext>
            </p:extLst>
          </p:nvPr>
        </p:nvGraphicFramePr>
        <p:xfrm>
          <a:off x="10788770" y="2252663"/>
          <a:ext cx="646113" cy="8286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Bitmap Image" r:id="rId4" imgW="1914286" imgH="2409524" progId="Paint.Picture">
                  <p:embed/>
                </p:oleObj>
              </mc:Choice>
              <mc:Fallback>
                <p:oleObj name="Bitmap Image" r:id="rId4" imgW="1914286" imgH="2409524" progId="Paint.Picture">
                  <p:embed/>
                  <p:pic>
                    <p:nvPicPr>
                      <p:cNvPr id="1027" name="Object 5">
                        <a:extLst>
                          <a:ext uri="{FF2B5EF4-FFF2-40B4-BE49-F238E27FC236}">
                            <a16:creationId xmlns:a16="http://schemas.microsoft.com/office/drawing/2014/main" id="{A6687924-C145-1AFD-CFEC-6F021ADAAAE2}"/>
                          </a:ext>
                        </a:extLst>
                      </p:cNvPr>
                      <p:cNvPicPr>
                        <a:picLocks noGrp="1"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788770" y="2252663"/>
                        <a:ext cx="646113" cy="8286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2812" name="Group 44">
            <a:extLst>
              <a:ext uri="{FF2B5EF4-FFF2-40B4-BE49-F238E27FC236}">
                <a16:creationId xmlns:a16="http://schemas.microsoft.com/office/drawing/2014/main" id="{514ACDC2-EAE9-4955-E1F6-96A5C68ED674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3802486301"/>
              </p:ext>
            </p:extLst>
          </p:nvPr>
        </p:nvGraphicFramePr>
        <p:xfrm>
          <a:off x="9619457" y="2185159"/>
          <a:ext cx="2133600" cy="2487682"/>
        </p:xfrm>
        <a:graphic>
          <a:graphicData uri="http://schemas.openxmlformats.org/drawingml/2006/table">
            <a:tbl>
              <a:tblPr/>
              <a:tblGrid>
                <a:gridCol w="11049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287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02050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GB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8" marB="4570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GB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8" marB="4570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66619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On</a:t>
                      </a:r>
                    </a:p>
                  </a:txBody>
                  <a:tcPr marT="45708" marB="4570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Off</a:t>
                      </a:r>
                    </a:p>
                  </a:txBody>
                  <a:tcPr marT="45708" marB="4570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68206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True</a:t>
                      </a:r>
                    </a:p>
                  </a:txBody>
                  <a:tcPr marT="45708" marB="4570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False</a:t>
                      </a:r>
                    </a:p>
                  </a:txBody>
                  <a:tcPr marT="45708" marB="4570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6566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Yes</a:t>
                      </a:r>
                    </a:p>
                  </a:txBody>
                  <a:tcPr marT="45708" marB="4570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No</a:t>
                      </a:r>
                    </a:p>
                  </a:txBody>
                  <a:tcPr marT="45708" marB="4570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66619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</a:t>
                      </a:r>
                    </a:p>
                  </a:txBody>
                  <a:tcPr marT="45708" marB="4570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</a:t>
                      </a:r>
                    </a:p>
                  </a:txBody>
                  <a:tcPr marT="45708" marB="4570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97119306-B66B-674D-06AE-EC409BB5989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>
                <a:latin typeface="Maiandra GD" panose="020E0502030308020204" pitchFamily="34" charset="0"/>
              </a:rPr>
              <a:t>Bits and bytes</a:t>
            </a:r>
          </a:p>
        </p:txBody>
      </p:sp>
      <p:sp>
        <p:nvSpPr>
          <p:cNvPr id="14339" name="Rectangle 3">
            <a:extLst>
              <a:ext uri="{FF2B5EF4-FFF2-40B4-BE49-F238E27FC236}">
                <a16:creationId xmlns:a16="http://schemas.microsoft.com/office/drawing/2014/main" id="{359B5D36-7F9B-F88C-EB51-D73B64E26ED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209801" y="1981201"/>
            <a:ext cx="8840637" cy="389572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altLang="en-US" dirty="0">
                <a:latin typeface="Garamond" panose="02020404030301010803" pitchFamily="18" charset="0"/>
              </a:rPr>
              <a:t>Bits are binary digits; they are either 0s or 1s. In a computer they are represented by the presence </a:t>
            </a:r>
            <a:r>
              <a:rPr lang="en-US" altLang="en-US" b="1" dirty="0">
                <a:latin typeface="Garamond" panose="02020404030301010803" pitchFamily="18" charset="0"/>
              </a:rPr>
              <a:t>or absence of electrical charges. </a:t>
            </a:r>
          </a:p>
          <a:p>
            <a:pPr>
              <a:lnSpc>
                <a:spcPct val="90000"/>
              </a:lnSpc>
            </a:pPr>
            <a:r>
              <a:rPr lang="en-US" altLang="en-US" dirty="0">
                <a:latin typeface="Garamond" panose="02020404030301010803" pitchFamily="18" charset="0"/>
              </a:rPr>
              <a:t>A group of 8 bits equal 1 byte, which then can represent a single character of data, as in an ASCII code. </a:t>
            </a:r>
          </a:p>
          <a:p>
            <a:pPr marL="0" indent="0">
              <a:lnSpc>
                <a:spcPct val="90000"/>
              </a:lnSpc>
              <a:buNone/>
            </a:pPr>
            <a:endParaRPr lang="en-US" altLang="en-US" dirty="0">
              <a:latin typeface="Garamond" panose="02020404030301010803" pitchFamily="18" charset="0"/>
            </a:endParaRPr>
          </a:p>
          <a:p>
            <a:pPr>
              <a:lnSpc>
                <a:spcPct val="90000"/>
              </a:lnSpc>
            </a:pPr>
            <a:r>
              <a:rPr lang="en-US" altLang="en-US" dirty="0">
                <a:latin typeface="Garamond" panose="02020404030301010803" pitchFamily="18" charset="0"/>
              </a:rPr>
              <a:t>Also, for computers,1 byte represents a single addressable storage location.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>
            <a:extLst>
              <a:ext uri="{FF2B5EF4-FFF2-40B4-BE49-F238E27FC236}">
                <a16:creationId xmlns:a16="http://schemas.microsoft.com/office/drawing/2014/main" id="{7B1F5D08-31BF-037E-1B5B-C14D45B7523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4000" b="1">
                <a:latin typeface="Maiandra GD" panose="020E0502030308020204" pitchFamily="34" charset="0"/>
              </a:rPr>
              <a:t>The Base 10 (decimal) number system</a:t>
            </a:r>
          </a:p>
        </p:txBody>
      </p:sp>
      <p:sp>
        <p:nvSpPr>
          <p:cNvPr id="16387" name="Rectangle 3">
            <a:extLst>
              <a:ext uri="{FF2B5EF4-FFF2-40B4-BE49-F238E27FC236}">
                <a16:creationId xmlns:a16="http://schemas.microsoft.com/office/drawing/2014/main" id="{00483D96-01DA-9F50-A2D5-125005DB60E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209801" y="1981201"/>
            <a:ext cx="6334125" cy="3895725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80000"/>
              </a:lnSpc>
            </a:pPr>
            <a:r>
              <a:rPr lang="en-US" altLang="en-US" sz="2400">
                <a:latin typeface="Garamond" panose="02020404030301010803" pitchFamily="18" charset="0"/>
              </a:rPr>
              <a:t>A number system consists of symbols, and rules for using those symbols</a:t>
            </a:r>
          </a:p>
          <a:p>
            <a:pPr>
              <a:lnSpc>
                <a:spcPct val="80000"/>
              </a:lnSpc>
            </a:pPr>
            <a:endParaRPr lang="en-US" altLang="en-US" sz="2400">
              <a:latin typeface="Garamond" panose="02020404030301010803" pitchFamily="18" charset="0"/>
            </a:endParaRPr>
          </a:p>
          <a:p>
            <a:pPr>
              <a:lnSpc>
                <a:spcPct val="80000"/>
              </a:lnSpc>
            </a:pPr>
            <a:r>
              <a:rPr lang="en-US" altLang="en-US" sz="2400">
                <a:latin typeface="Garamond" panose="02020404030301010803" pitchFamily="18" charset="0"/>
              </a:rPr>
              <a:t> The number system most frequently used is the decimal, or Base 10, number system.</a:t>
            </a:r>
          </a:p>
          <a:p>
            <a:pPr>
              <a:lnSpc>
                <a:spcPct val="80000"/>
              </a:lnSpc>
            </a:pPr>
            <a:endParaRPr lang="en-US" altLang="en-US" sz="2400">
              <a:latin typeface="Garamond" panose="02020404030301010803" pitchFamily="18" charset="0"/>
            </a:endParaRPr>
          </a:p>
          <a:p>
            <a:pPr>
              <a:lnSpc>
                <a:spcPct val="80000"/>
              </a:lnSpc>
            </a:pPr>
            <a:r>
              <a:rPr lang="en-US" altLang="en-US" sz="2400">
                <a:latin typeface="Garamond" panose="02020404030301010803" pitchFamily="18" charset="0"/>
              </a:rPr>
              <a:t>It is called Base 10 because it uses ten symbols, and combinations of them, to represent all possible numbers.</a:t>
            </a:r>
          </a:p>
          <a:p>
            <a:pPr>
              <a:lnSpc>
                <a:spcPct val="80000"/>
              </a:lnSpc>
            </a:pPr>
            <a:endParaRPr lang="en-US" altLang="en-US" sz="2400">
              <a:latin typeface="Garamond" panose="02020404030301010803" pitchFamily="18" charset="0"/>
            </a:endParaRPr>
          </a:p>
          <a:p>
            <a:pPr>
              <a:lnSpc>
                <a:spcPct val="80000"/>
              </a:lnSpc>
            </a:pPr>
            <a:r>
              <a:rPr lang="en-US" altLang="en-US" sz="2400">
                <a:latin typeface="Garamond" panose="02020404030301010803" pitchFamily="18" charset="0"/>
              </a:rPr>
              <a:t>The digits 0,1,2,3,4,5,6,7,8, and 9, make up the Base 10 system. 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23CBBBDC-288A-0680-8516-7D32EEEF646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4000" b="1">
                <a:latin typeface="Maiandra GD" panose="020E0502030308020204" pitchFamily="34" charset="0"/>
              </a:rPr>
              <a:t>The Base 10 (decimal) number system</a:t>
            </a:r>
          </a:p>
        </p:txBody>
      </p:sp>
      <p:sp>
        <p:nvSpPr>
          <p:cNvPr id="17411" name="Rectangle 3">
            <a:extLst>
              <a:ext uri="{FF2B5EF4-FFF2-40B4-BE49-F238E27FC236}">
                <a16:creationId xmlns:a16="http://schemas.microsoft.com/office/drawing/2014/main" id="{5195961C-9CEE-0193-8AF0-52A34E85983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209801" y="1981201"/>
            <a:ext cx="6334125" cy="3895725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90000"/>
              </a:lnSpc>
            </a:pPr>
            <a:r>
              <a:rPr lang="en-US" altLang="en-US" sz="2400">
                <a:latin typeface="Garamond" panose="02020404030301010803" pitchFamily="18" charset="0"/>
              </a:rPr>
              <a:t>The decimal number system is based on powers of 10.</a:t>
            </a:r>
          </a:p>
          <a:p>
            <a:pPr>
              <a:lnSpc>
                <a:spcPct val="90000"/>
              </a:lnSpc>
            </a:pPr>
            <a:endParaRPr lang="en-US" altLang="en-US" sz="2400">
              <a:latin typeface="Garamond" panose="02020404030301010803" pitchFamily="18" charset="0"/>
            </a:endParaRPr>
          </a:p>
          <a:p>
            <a:pPr>
              <a:lnSpc>
                <a:spcPct val="90000"/>
              </a:lnSpc>
            </a:pPr>
            <a:r>
              <a:rPr lang="en-US" altLang="en-US" sz="2400">
                <a:latin typeface="Garamond" panose="02020404030301010803" pitchFamily="18" charset="0"/>
              </a:rPr>
              <a:t>Each symbol, or digit, represents the number 10 (base number) raised to a power (exponent), according to its position, and is multiplied by the number that holds that position.</a:t>
            </a:r>
          </a:p>
          <a:p>
            <a:pPr>
              <a:lnSpc>
                <a:spcPct val="90000"/>
              </a:lnSpc>
            </a:pPr>
            <a:endParaRPr lang="en-US" altLang="en-US" sz="2400">
              <a:latin typeface="Garamond" panose="02020404030301010803" pitchFamily="18" charset="0"/>
            </a:endParaRPr>
          </a:p>
          <a:p>
            <a:pPr>
              <a:lnSpc>
                <a:spcPct val="90000"/>
              </a:lnSpc>
            </a:pPr>
            <a:r>
              <a:rPr lang="en-US" altLang="en-US" sz="2400">
                <a:latin typeface="Garamond" panose="02020404030301010803" pitchFamily="18" charset="0"/>
              </a:rPr>
              <a:t>When you read a decimal</a:t>
            </a:r>
            <a:r>
              <a:rPr lang="en-US" altLang="en-US" sz="2400" i="1">
                <a:latin typeface="Garamond" panose="02020404030301010803" pitchFamily="18" charset="0"/>
              </a:rPr>
              <a:t> </a:t>
            </a:r>
            <a:r>
              <a:rPr lang="en-US" altLang="en-US" sz="2400">
                <a:latin typeface="Garamond" panose="02020404030301010803" pitchFamily="18" charset="0"/>
              </a:rPr>
              <a:t>number from right to left, the first position represents 10</a:t>
            </a:r>
            <a:r>
              <a:rPr lang="en-US" altLang="en-US" sz="2400" baseline="30000">
                <a:latin typeface="Garamond" panose="02020404030301010803" pitchFamily="18" charset="0"/>
              </a:rPr>
              <a:t>0</a:t>
            </a:r>
            <a:r>
              <a:rPr lang="en-US" altLang="en-US" sz="2400">
                <a:latin typeface="Garamond" panose="02020404030301010803" pitchFamily="18" charset="0"/>
              </a:rPr>
              <a:t> (1), the second position represents 10</a:t>
            </a:r>
            <a:r>
              <a:rPr lang="en-US" altLang="en-US" sz="2400" baseline="30000">
                <a:latin typeface="Garamond" panose="02020404030301010803" pitchFamily="18" charset="0"/>
              </a:rPr>
              <a:t>1</a:t>
            </a:r>
            <a:r>
              <a:rPr lang="en-US" altLang="en-US" sz="2400">
                <a:latin typeface="Garamond" panose="02020404030301010803" pitchFamily="18" charset="0"/>
              </a:rPr>
              <a:t> (10 x 1= 10), the third position represents 10</a:t>
            </a:r>
            <a:r>
              <a:rPr lang="en-US" altLang="en-US" sz="2400" baseline="30000">
                <a:latin typeface="Garamond" panose="02020404030301010803" pitchFamily="18" charset="0"/>
              </a:rPr>
              <a:t>2</a:t>
            </a:r>
            <a:r>
              <a:rPr lang="en-US" altLang="en-US" sz="2400">
                <a:latin typeface="Garamond" panose="02020404030301010803" pitchFamily="18" charset="0"/>
              </a:rPr>
              <a:t> (10 x 10 x 1=100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4">
            <a:extLst>
              <a:ext uri="{FF2B5EF4-FFF2-40B4-BE49-F238E27FC236}">
                <a16:creationId xmlns:a16="http://schemas.microsoft.com/office/drawing/2014/main" id="{7D4994E2-77AA-B251-7D0B-51FB18799CD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4000" b="1">
                <a:latin typeface="Maiandra GD" panose="020E0502030308020204" pitchFamily="34" charset="0"/>
              </a:rPr>
              <a:t>The Base 10 (decimal) number system</a:t>
            </a:r>
          </a:p>
        </p:txBody>
      </p:sp>
      <p:pic>
        <p:nvPicPr>
          <p:cNvPr id="18435" name="Picture 8" descr="Decimal Number System">
            <a:extLst>
              <a:ext uri="{FF2B5EF4-FFF2-40B4-BE49-F238E27FC236}">
                <a16:creationId xmlns:a16="http://schemas.microsoft.com/office/drawing/2014/main" id="{EB4DBEBB-FA1E-8E5E-42B0-3646642B19A7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147829" y="1371600"/>
            <a:ext cx="5741987" cy="4114800"/>
          </a:xfr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Footer Placeholder 4">
            <a:extLst>
              <a:ext uri="{FF2B5EF4-FFF2-40B4-BE49-F238E27FC236}">
                <a16:creationId xmlns:a16="http://schemas.microsoft.com/office/drawing/2014/main" id="{8059E115-FC3C-6DCB-5B88-951B736147E1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 bwMode="auto">
          <a:xfrm>
            <a:off x="2286000" y="6248400"/>
            <a:ext cx="2895600" cy="476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/>
              <a:t>Number Systems</a:t>
            </a:r>
          </a:p>
        </p:txBody>
      </p:sp>
      <p:sp>
        <p:nvSpPr>
          <p:cNvPr id="19459" name="Slide Number Placeholder 5">
            <a:extLst>
              <a:ext uri="{FF2B5EF4-FFF2-40B4-BE49-F238E27FC236}">
                <a16:creationId xmlns:a16="http://schemas.microsoft.com/office/drawing/2014/main" id="{805604BC-F690-16B4-5380-6EB722332404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 bwMode="auto">
          <a:xfrm>
            <a:off x="8077200" y="6245225"/>
            <a:ext cx="2133600" cy="476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/>
              <a:t>2-</a:t>
            </a:r>
            <a:fld id="{5BFFCF8C-F0F5-4E46-ABC8-36D47E0A3EFE}" type="slidenum">
              <a:rPr lang="en-US" altLang="en-US"/>
              <a:pPr/>
              <a:t>11</a:t>
            </a:fld>
            <a:endParaRPr lang="en-US" altLang="en-US"/>
          </a:p>
        </p:txBody>
      </p:sp>
      <p:sp>
        <p:nvSpPr>
          <p:cNvPr id="19460" name="Rectangle 2">
            <a:extLst>
              <a:ext uri="{FF2B5EF4-FFF2-40B4-BE49-F238E27FC236}">
                <a16:creationId xmlns:a16="http://schemas.microsoft.com/office/drawing/2014/main" id="{1DA48CBA-2557-120B-D2E0-FB398C7F10F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Positional Notation: Base 10</a:t>
            </a:r>
          </a:p>
        </p:txBody>
      </p:sp>
      <p:graphicFrame>
        <p:nvGraphicFramePr>
          <p:cNvPr id="37987" name="Group 99">
            <a:extLst>
              <a:ext uri="{FF2B5EF4-FFF2-40B4-BE49-F238E27FC236}">
                <a16:creationId xmlns:a16="http://schemas.microsoft.com/office/drawing/2014/main" id="{0A23861F-9CEB-8600-6D38-E38935CCAE03}"/>
              </a:ext>
            </a:extLst>
          </p:cNvPr>
          <p:cNvGraphicFramePr>
            <a:graphicFrameLocks noGrp="1"/>
          </p:cNvGraphicFramePr>
          <p:nvPr>
            <p:ph type="body" idx="1"/>
          </p:nvPr>
        </p:nvGraphicFramePr>
        <p:xfrm>
          <a:off x="3783014" y="3352800"/>
          <a:ext cx="5045075" cy="2011364"/>
        </p:xfrm>
        <a:graphic>
          <a:graphicData uri="http://schemas.openxmlformats.org/drawingml/2006/table">
            <a:tbl>
              <a:tblPr/>
              <a:tblGrid>
                <a:gridCol w="123348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05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90658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0284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Place</a:t>
                      </a: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</a:t>
                      </a:r>
                      <a:r>
                        <a:rPr kumimoji="0" lang="en-US" sz="2000" b="1" i="0" u="none" strike="noStrike" cap="none" normalizeH="0" baseline="3000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</a:t>
                      </a:r>
                      <a:endParaRPr kumimoji="0" lang="en-US" sz="20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</a:t>
                      </a:r>
                      <a:r>
                        <a:rPr kumimoji="0" lang="en-US" sz="2000" b="1" i="0" u="none" strike="noStrike" cap="none" normalizeH="0" baseline="3000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</a:t>
                      </a: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0284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Value</a:t>
                      </a: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</a:t>
                      </a: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</a:t>
                      </a: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0284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Evaluate</a:t>
                      </a: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4 x 10</a:t>
                      </a: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3 x1</a:t>
                      </a: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0284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Sum</a:t>
                      </a: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rgbClr val="FF9F11"/>
                          </a:solidFill>
                          <a:effectLst/>
                          <a:latin typeface="Arial" charset="0"/>
                        </a:rPr>
                        <a:t>40</a:t>
                      </a: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rgbClr val="FF9F11"/>
                          </a:solidFill>
                          <a:effectLst/>
                          <a:latin typeface="Arial" charset="0"/>
                        </a:rPr>
                        <a:t>3</a:t>
                      </a: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grpSp>
        <p:nvGrpSpPr>
          <p:cNvPr id="19483" name="Group 25">
            <a:extLst>
              <a:ext uri="{FF2B5EF4-FFF2-40B4-BE49-F238E27FC236}">
                <a16:creationId xmlns:a16="http://schemas.microsoft.com/office/drawing/2014/main" id="{1C7F5C60-334D-C605-C950-BDE517CE88B8}"/>
              </a:ext>
            </a:extLst>
          </p:cNvPr>
          <p:cNvGrpSpPr>
            <a:grpSpLocks/>
          </p:cNvGrpSpPr>
          <p:nvPr/>
        </p:nvGrpSpPr>
        <p:grpSpPr bwMode="auto">
          <a:xfrm>
            <a:off x="7696200" y="2209801"/>
            <a:ext cx="1676400" cy="1281113"/>
            <a:chOff x="3888" y="1392"/>
            <a:chExt cx="1056" cy="807"/>
          </a:xfrm>
        </p:grpSpPr>
        <p:sp>
          <p:nvSpPr>
            <p:cNvPr id="19488" name="AutoShape 26">
              <a:extLst>
                <a:ext uri="{FF2B5EF4-FFF2-40B4-BE49-F238E27FC236}">
                  <a16:creationId xmlns:a16="http://schemas.microsoft.com/office/drawing/2014/main" id="{28B1F1B7-5298-745B-1D85-CCC7A9070EEC}"/>
                </a:ext>
              </a:extLst>
            </p:cNvPr>
            <p:cNvSpPr>
              <a:spLocks noChangeArrowheads="1"/>
            </p:cNvSpPr>
            <p:nvPr/>
          </p:nvSpPr>
          <p:spPr bwMode="auto">
            <a:xfrm flipH="1">
              <a:off x="3888" y="1584"/>
              <a:ext cx="768" cy="615"/>
            </a:xfrm>
            <a:custGeom>
              <a:avLst/>
              <a:gdLst>
                <a:gd name="T0" fmla="*/ 0 w 21600"/>
                <a:gd name="T1" fmla="*/ 0 h 21600"/>
                <a:gd name="T2" fmla="*/ 0 w 21600"/>
                <a:gd name="T3" fmla="*/ 0 h 21600"/>
                <a:gd name="T4" fmla="*/ 0 w 21600"/>
                <a:gd name="T5" fmla="*/ 0 h 21600"/>
                <a:gd name="T6" fmla="*/ 0 w 21600"/>
                <a:gd name="T7" fmla="*/ 0 h 21600"/>
                <a:gd name="T8" fmla="*/ 0 w 21600"/>
                <a:gd name="T9" fmla="*/ 0 h 21600"/>
                <a:gd name="T10" fmla="*/ 0 w 21600"/>
                <a:gd name="T11" fmla="*/ 0 h 21600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3150 w 21600"/>
                <a:gd name="T19" fmla="*/ 3161 h 21600"/>
                <a:gd name="T20" fmla="*/ 18450 w 21600"/>
                <a:gd name="T21" fmla="*/ 18439 h 21600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21600" h="21600">
                  <a:moveTo>
                    <a:pt x="16200" y="10800"/>
                  </a:moveTo>
                  <a:cubicBezTo>
                    <a:pt x="16200" y="7817"/>
                    <a:pt x="13782" y="5400"/>
                    <a:pt x="10800" y="5400"/>
                  </a:cubicBezTo>
                  <a:cubicBezTo>
                    <a:pt x="8919" y="5399"/>
                    <a:pt x="7175" y="6377"/>
                    <a:pt x="6193" y="7981"/>
                  </a:cubicBezTo>
                  <a:lnTo>
                    <a:pt x="1587" y="5163"/>
                  </a:lnTo>
                  <a:cubicBezTo>
                    <a:pt x="3550" y="1955"/>
                    <a:pt x="7039" y="-1"/>
                    <a:pt x="10800" y="0"/>
                  </a:cubicBezTo>
                  <a:cubicBezTo>
                    <a:pt x="16764" y="0"/>
                    <a:pt x="21599" y="4835"/>
                    <a:pt x="21600" y="10799"/>
                  </a:cubicBezTo>
                  <a:lnTo>
                    <a:pt x="21600" y="10800"/>
                  </a:lnTo>
                  <a:lnTo>
                    <a:pt x="24300" y="10800"/>
                  </a:lnTo>
                  <a:lnTo>
                    <a:pt x="18900" y="16200"/>
                  </a:lnTo>
                  <a:lnTo>
                    <a:pt x="13500" y="10800"/>
                  </a:lnTo>
                  <a:lnTo>
                    <a:pt x="16200" y="10800"/>
                  </a:lnTo>
                  <a:close/>
                </a:path>
              </a:pathLst>
            </a:custGeom>
            <a:solidFill>
              <a:srgbClr val="FF9F1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9489" name="Text Box 27">
              <a:extLst>
                <a:ext uri="{FF2B5EF4-FFF2-40B4-BE49-F238E27FC236}">
                  <a16:creationId xmlns:a16="http://schemas.microsoft.com/office/drawing/2014/main" id="{D1608E03-A89B-B1A2-DDD9-3FC4C8451E49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128" y="1392"/>
              <a:ext cx="816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en-US" sz="1800" b="1">
                  <a:solidFill>
                    <a:srgbClr val="FF9F11"/>
                  </a:solidFill>
                </a:rPr>
                <a:t>1’s place</a:t>
              </a:r>
            </a:p>
          </p:txBody>
        </p:sp>
      </p:grpSp>
      <p:grpSp>
        <p:nvGrpSpPr>
          <p:cNvPr id="19484" name="Group 28">
            <a:extLst>
              <a:ext uri="{FF2B5EF4-FFF2-40B4-BE49-F238E27FC236}">
                <a16:creationId xmlns:a16="http://schemas.microsoft.com/office/drawing/2014/main" id="{FC488665-798D-371E-4F24-D7880D380E0B}"/>
              </a:ext>
            </a:extLst>
          </p:cNvPr>
          <p:cNvGrpSpPr>
            <a:grpSpLocks/>
          </p:cNvGrpSpPr>
          <p:nvPr/>
        </p:nvGrpSpPr>
        <p:grpSpPr bwMode="auto">
          <a:xfrm>
            <a:off x="4343400" y="2209801"/>
            <a:ext cx="1752600" cy="1281113"/>
            <a:chOff x="1776" y="1392"/>
            <a:chExt cx="1104" cy="807"/>
          </a:xfrm>
        </p:grpSpPr>
        <p:sp>
          <p:nvSpPr>
            <p:cNvPr id="19486" name="AutoShape 29">
              <a:extLst>
                <a:ext uri="{FF2B5EF4-FFF2-40B4-BE49-F238E27FC236}">
                  <a16:creationId xmlns:a16="http://schemas.microsoft.com/office/drawing/2014/main" id="{2474067A-9BDB-B2F8-88BD-2DCA8376DEC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64" y="1584"/>
              <a:ext cx="816" cy="615"/>
            </a:xfrm>
            <a:custGeom>
              <a:avLst/>
              <a:gdLst>
                <a:gd name="T0" fmla="*/ 0 w 21600"/>
                <a:gd name="T1" fmla="*/ 0 h 21600"/>
                <a:gd name="T2" fmla="*/ 0 w 21600"/>
                <a:gd name="T3" fmla="*/ 0 h 21600"/>
                <a:gd name="T4" fmla="*/ 0 w 21600"/>
                <a:gd name="T5" fmla="*/ 0 h 21600"/>
                <a:gd name="T6" fmla="*/ 0 w 21600"/>
                <a:gd name="T7" fmla="*/ 0 h 21600"/>
                <a:gd name="T8" fmla="*/ 0 w 21600"/>
                <a:gd name="T9" fmla="*/ 0 h 21600"/>
                <a:gd name="T10" fmla="*/ 0 w 21600"/>
                <a:gd name="T11" fmla="*/ 0 h 21600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3150 w 21600"/>
                <a:gd name="T19" fmla="*/ 3161 h 21600"/>
                <a:gd name="T20" fmla="*/ 18450 w 21600"/>
                <a:gd name="T21" fmla="*/ 18439 h 21600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21600" h="21600">
                  <a:moveTo>
                    <a:pt x="16200" y="10800"/>
                  </a:moveTo>
                  <a:cubicBezTo>
                    <a:pt x="16200" y="7817"/>
                    <a:pt x="13782" y="5400"/>
                    <a:pt x="10800" y="5400"/>
                  </a:cubicBezTo>
                  <a:cubicBezTo>
                    <a:pt x="8919" y="5399"/>
                    <a:pt x="7175" y="6377"/>
                    <a:pt x="6193" y="7981"/>
                  </a:cubicBezTo>
                  <a:lnTo>
                    <a:pt x="1587" y="5163"/>
                  </a:lnTo>
                  <a:cubicBezTo>
                    <a:pt x="3550" y="1955"/>
                    <a:pt x="7039" y="-1"/>
                    <a:pt x="10800" y="0"/>
                  </a:cubicBezTo>
                  <a:cubicBezTo>
                    <a:pt x="16764" y="0"/>
                    <a:pt x="21599" y="4835"/>
                    <a:pt x="21600" y="10799"/>
                  </a:cubicBezTo>
                  <a:lnTo>
                    <a:pt x="21600" y="10800"/>
                  </a:lnTo>
                  <a:lnTo>
                    <a:pt x="24300" y="10800"/>
                  </a:lnTo>
                  <a:lnTo>
                    <a:pt x="18900" y="16200"/>
                  </a:lnTo>
                  <a:lnTo>
                    <a:pt x="13500" y="10800"/>
                  </a:lnTo>
                  <a:lnTo>
                    <a:pt x="16200" y="10800"/>
                  </a:lnTo>
                  <a:close/>
                </a:path>
              </a:pathLst>
            </a:custGeom>
            <a:solidFill>
              <a:srgbClr val="FF9F1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9487" name="Text Box 30">
              <a:extLst>
                <a:ext uri="{FF2B5EF4-FFF2-40B4-BE49-F238E27FC236}">
                  <a16:creationId xmlns:a16="http://schemas.microsoft.com/office/drawing/2014/main" id="{71ED5083-F541-8B70-7CE6-7DCB2B8E321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776" y="1392"/>
              <a:ext cx="816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en-US" sz="1800" b="1">
                  <a:solidFill>
                    <a:srgbClr val="FF9F11"/>
                  </a:solidFill>
                </a:rPr>
                <a:t>10’s place</a:t>
              </a:r>
            </a:p>
          </p:txBody>
        </p:sp>
      </p:grpSp>
      <p:sp>
        <p:nvSpPr>
          <p:cNvPr id="19485" name="Text Box 31">
            <a:extLst>
              <a:ext uri="{FF2B5EF4-FFF2-40B4-BE49-F238E27FC236}">
                <a16:creationId xmlns:a16="http://schemas.microsoft.com/office/drawing/2014/main" id="{DE8B814E-AB1B-FF1A-DEC0-1BBD1A1FC9E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90800" y="1600200"/>
            <a:ext cx="4267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 sz="2400" b="1">
                <a:solidFill>
                  <a:srgbClr val="FF9F11"/>
                </a:solidFill>
              </a:rPr>
              <a:t>43 </a:t>
            </a:r>
            <a:r>
              <a:rPr lang="en-US" altLang="en-US" sz="2400">
                <a:solidFill>
                  <a:srgbClr val="FF9F11"/>
                </a:solidFill>
              </a:rPr>
              <a:t>= 4 x 10</a:t>
            </a:r>
            <a:r>
              <a:rPr lang="en-US" altLang="en-US" sz="2400" baseline="30000">
                <a:solidFill>
                  <a:srgbClr val="FF9F11"/>
                </a:solidFill>
              </a:rPr>
              <a:t>1</a:t>
            </a:r>
            <a:r>
              <a:rPr lang="en-US" altLang="en-US" sz="2400">
                <a:solidFill>
                  <a:srgbClr val="FF9F11"/>
                </a:solidFill>
              </a:rPr>
              <a:t> + 3 x 10</a:t>
            </a:r>
            <a:r>
              <a:rPr lang="en-US" altLang="en-US" sz="2400" baseline="30000">
                <a:solidFill>
                  <a:srgbClr val="FF9F11"/>
                </a:solidFill>
              </a:rPr>
              <a:t>0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Footer Placeholder 4">
            <a:extLst>
              <a:ext uri="{FF2B5EF4-FFF2-40B4-BE49-F238E27FC236}">
                <a16:creationId xmlns:a16="http://schemas.microsoft.com/office/drawing/2014/main" id="{374179D2-CE07-C6EC-C255-6E1570374596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 bwMode="auto">
          <a:xfrm>
            <a:off x="2286000" y="6248400"/>
            <a:ext cx="2895600" cy="476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/>
              <a:t>Number Systems</a:t>
            </a:r>
          </a:p>
        </p:txBody>
      </p:sp>
      <p:sp>
        <p:nvSpPr>
          <p:cNvPr id="20483" name="Slide Number Placeholder 5">
            <a:extLst>
              <a:ext uri="{FF2B5EF4-FFF2-40B4-BE49-F238E27FC236}">
                <a16:creationId xmlns:a16="http://schemas.microsoft.com/office/drawing/2014/main" id="{3FC0547A-FA58-455E-10E2-4FFF813D22E9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 bwMode="auto">
          <a:xfrm>
            <a:off x="8077200" y="6245225"/>
            <a:ext cx="2133600" cy="476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/>
              <a:t>2-</a:t>
            </a:r>
            <a:fld id="{82F46E29-9D52-4E8E-B476-694CAFB0317E}" type="slidenum">
              <a:rPr lang="en-US" altLang="en-US"/>
              <a:pPr/>
              <a:t>12</a:t>
            </a:fld>
            <a:endParaRPr lang="en-US" altLang="en-US"/>
          </a:p>
        </p:txBody>
      </p:sp>
      <p:sp>
        <p:nvSpPr>
          <p:cNvPr id="20484" name="Rectangle 2">
            <a:extLst>
              <a:ext uri="{FF2B5EF4-FFF2-40B4-BE49-F238E27FC236}">
                <a16:creationId xmlns:a16="http://schemas.microsoft.com/office/drawing/2014/main" id="{CFC38BB1-41C9-40D8-2C31-E5D3F609FB7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Positional Notation: Base 10</a:t>
            </a:r>
          </a:p>
        </p:txBody>
      </p:sp>
      <p:graphicFrame>
        <p:nvGraphicFramePr>
          <p:cNvPr id="39013" name="Group 101">
            <a:extLst>
              <a:ext uri="{FF2B5EF4-FFF2-40B4-BE49-F238E27FC236}">
                <a16:creationId xmlns:a16="http://schemas.microsoft.com/office/drawing/2014/main" id="{4DF0CBCE-E0DE-8979-30D0-9157822C58A3}"/>
              </a:ext>
            </a:extLst>
          </p:cNvPr>
          <p:cNvGraphicFramePr>
            <a:graphicFrameLocks noGrp="1"/>
          </p:cNvGraphicFramePr>
          <p:nvPr>
            <p:ph type="body" idx="1"/>
          </p:nvPr>
        </p:nvGraphicFramePr>
        <p:xfrm>
          <a:off x="2736851" y="3276600"/>
          <a:ext cx="6875463" cy="2468170"/>
        </p:xfrm>
        <a:graphic>
          <a:graphicData uri="http://schemas.openxmlformats.org/drawingml/2006/table">
            <a:tbl>
              <a:tblPr/>
              <a:tblGrid>
                <a:gridCol w="11588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05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90658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9050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50284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Place</a:t>
                      </a: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</a:t>
                      </a:r>
                      <a:r>
                        <a:rPr kumimoji="0" lang="en-US" sz="2000" b="1" i="0" u="none" strike="noStrike" cap="none" normalizeH="0" baseline="3000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</a:t>
                      </a:r>
                      <a:endParaRPr kumimoji="0" lang="en-US" sz="20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</a:t>
                      </a:r>
                      <a:r>
                        <a:rPr kumimoji="0" lang="en-US" sz="2000" b="1" i="0" u="none" strike="noStrike" cap="none" normalizeH="0" baseline="3000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</a:t>
                      </a:r>
                      <a:endParaRPr kumimoji="0" lang="en-US" sz="20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</a:t>
                      </a:r>
                      <a:r>
                        <a:rPr kumimoji="0" lang="en-US" sz="2000" b="1" i="0" u="none" strike="noStrike" cap="none" normalizeH="0" baseline="3000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</a:t>
                      </a: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0284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Value</a:t>
                      </a: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100</a:t>
                      </a: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</a:t>
                      </a: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</a:t>
                      </a: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0284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Evaluate</a:t>
                      </a: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5 x 100</a:t>
                      </a: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 x 10</a:t>
                      </a: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7 x1</a:t>
                      </a: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0284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Sum</a:t>
                      </a: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rgbClr val="FF9F11"/>
                          </a:solidFill>
                          <a:effectLst/>
                          <a:latin typeface="Arial" charset="0"/>
                        </a:rPr>
                        <a:t>500</a:t>
                      </a: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rgbClr val="FF9F11"/>
                          </a:solidFill>
                          <a:effectLst/>
                          <a:latin typeface="Arial" charset="0"/>
                        </a:rPr>
                        <a:t>20</a:t>
                      </a: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rgbClr val="FF9F11"/>
                          </a:solidFill>
                          <a:effectLst/>
                          <a:latin typeface="Arial" charset="0"/>
                        </a:rPr>
                        <a:t>7</a:t>
                      </a: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grpSp>
        <p:nvGrpSpPr>
          <p:cNvPr id="20512" name="Group 30">
            <a:extLst>
              <a:ext uri="{FF2B5EF4-FFF2-40B4-BE49-F238E27FC236}">
                <a16:creationId xmlns:a16="http://schemas.microsoft.com/office/drawing/2014/main" id="{3606A0DF-8D75-DF3D-2C61-50C3ACB30341}"/>
              </a:ext>
            </a:extLst>
          </p:cNvPr>
          <p:cNvGrpSpPr>
            <a:grpSpLocks/>
          </p:cNvGrpSpPr>
          <p:nvPr/>
        </p:nvGrpSpPr>
        <p:grpSpPr bwMode="auto">
          <a:xfrm>
            <a:off x="8382000" y="2133601"/>
            <a:ext cx="1676400" cy="1281113"/>
            <a:chOff x="3888" y="1392"/>
            <a:chExt cx="1056" cy="807"/>
          </a:xfrm>
        </p:grpSpPr>
        <p:sp>
          <p:nvSpPr>
            <p:cNvPr id="20520" name="AutoShape 31">
              <a:extLst>
                <a:ext uri="{FF2B5EF4-FFF2-40B4-BE49-F238E27FC236}">
                  <a16:creationId xmlns:a16="http://schemas.microsoft.com/office/drawing/2014/main" id="{94815EAD-B726-B23F-E192-5F0C157BE2A6}"/>
                </a:ext>
              </a:extLst>
            </p:cNvPr>
            <p:cNvSpPr>
              <a:spLocks noChangeArrowheads="1"/>
            </p:cNvSpPr>
            <p:nvPr/>
          </p:nvSpPr>
          <p:spPr bwMode="auto">
            <a:xfrm flipH="1">
              <a:off x="3888" y="1584"/>
              <a:ext cx="768" cy="615"/>
            </a:xfrm>
            <a:custGeom>
              <a:avLst/>
              <a:gdLst>
                <a:gd name="T0" fmla="*/ 0 w 21600"/>
                <a:gd name="T1" fmla="*/ 0 h 21600"/>
                <a:gd name="T2" fmla="*/ 0 w 21600"/>
                <a:gd name="T3" fmla="*/ 0 h 21600"/>
                <a:gd name="T4" fmla="*/ 0 w 21600"/>
                <a:gd name="T5" fmla="*/ 0 h 21600"/>
                <a:gd name="T6" fmla="*/ 0 w 21600"/>
                <a:gd name="T7" fmla="*/ 0 h 21600"/>
                <a:gd name="T8" fmla="*/ 0 w 21600"/>
                <a:gd name="T9" fmla="*/ 0 h 21600"/>
                <a:gd name="T10" fmla="*/ 0 w 21600"/>
                <a:gd name="T11" fmla="*/ 0 h 21600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3150 w 21600"/>
                <a:gd name="T19" fmla="*/ 3161 h 21600"/>
                <a:gd name="T20" fmla="*/ 18450 w 21600"/>
                <a:gd name="T21" fmla="*/ 18439 h 21600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21600" h="21600">
                  <a:moveTo>
                    <a:pt x="16200" y="10800"/>
                  </a:moveTo>
                  <a:cubicBezTo>
                    <a:pt x="16200" y="7817"/>
                    <a:pt x="13782" y="5400"/>
                    <a:pt x="10800" y="5400"/>
                  </a:cubicBezTo>
                  <a:cubicBezTo>
                    <a:pt x="8919" y="5399"/>
                    <a:pt x="7175" y="6377"/>
                    <a:pt x="6193" y="7981"/>
                  </a:cubicBezTo>
                  <a:lnTo>
                    <a:pt x="1587" y="5163"/>
                  </a:lnTo>
                  <a:cubicBezTo>
                    <a:pt x="3550" y="1955"/>
                    <a:pt x="7039" y="-1"/>
                    <a:pt x="10800" y="0"/>
                  </a:cubicBezTo>
                  <a:cubicBezTo>
                    <a:pt x="16764" y="0"/>
                    <a:pt x="21599" y="4835"/>
                    <a:pt x="21600" y="10799"/>
                  </a:cubicBezTo>
                  <a:lnTo>
                    <a:pt x="21600" y="10800"/>
                  </a:lnTo>
                  <a:lnTo>
                    <a:pt x="24300" y="10800"/>
                  </a:lnTo>
                  <a:lnTo>
                    <a:pt x="18900" y="16200"/>
                  </a:lnTo>
                  <a:lnTo>
                    <a:pt x="13500" y="10800"/>
                  </a:lnTo>
                  <a:lnTo>
                    <a:pt x="16200" y="10800"/>
                  </a:lnTo>
                  <a:close/>
                </a:path>
              </a:pathLst>
            </a:custGeom>
            <a:solidFill>
              <a:srgbClr val="FF9F1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0521" name="Text Box 32">
              <a:extLst>
                <a:ext uri="{FF2B5EF4-FFF2-40B4-BE49-F238E27FC236}">
                  <a16:creationId xmlns:a16="http://schemas.microsoft.com/office/drawing/2014/main" id="{D8741E8B-1646-EC94-4E7C-30FEDA85998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128" y="1392"/>
              <a:ext cx="816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en-US" sz="1800" b="1">
                  <a:solidFill>
                    <a:srgbClr val="FF9F11"/>
                  </a:solidFill>
                </a:rPr>
                <a:t>1’s place</a:t>
              </a:r>
            </a:p>
          </p:txBody>
        </p:sp>
      </p:grpSp>
      <p:grpSp>
        <p:nvGrpSpPr>
          <p:cNvPr id="20513" name="Group 33">
            <a:extLst>
              <a:ext uri="{FF2B5EF4-FFF2-40B4-BE49-F238E27FC236}">
                <a16:creationId xmlns:a16="http://schemas.microsoft.com/office/drawing/2014/main" id="{71BDC969-9821-186A-00A6-32D32FFAC7B1}"/>
              </a:ext>
            </a:extLst>
          </p:cNvPr>
          <p:cNvGrpSpPr>
            <a:grpSpLocks/>
          </p:cNvGrpSpPr>
          <p:nvPr/>
        </p:nvGrpSpPr>
        <p:grpSpPr bwMode="auto">
          <a:xfrm>
            <a:off x="5105400" y="2209801"/>
            <a:ext cx="1752600" cy="1281113"/>
            <a:chOff x="1776" y="1392"/>
            <a:chExt cx="1104" cy="807"/>
          </a:xfrm>
        </p:grpSpPr>
        <p:sp>
          <p:nvSpPr>
            <p:cNvPr id="20518" name="AutoShape 34">
              <a:extLst>
                <a:ext uri="{FF2B5EF4-FFF2-40B4-BE49-F238E27FC236}">
                  <a16:creationId xmlns:a16="http://schemas.microsoft.com/office/drawing/2014/main" id="{CBF5D0EC-93DB-3D48-2600-CEA6256217D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64" y="1584"/>
              <a:ext cx="816" cy="615"/>
            </a:xfrm>
            <a:custGeom>
              <a:avLst/>
              <a:gdLst>
                <a:gd name="T0" fmla="*/ 0 w 21600"/>
                <a:gd name="T1" fmla="*/ 0 h 21600"/>
                <a:gd name="T2" fmla="*/ 0 w 21600"/>
                <a:gd name="T3" fmla="*/ 0 h 21600"/>
                <a:gd name="T4" fmla="*/ 0 w 21600"/>
                <a:gd name="T5" fmla="*/ 0 h 21600"/>
                <a:gd name="T6" fmla="*/ 0 w 21600"/>
                <a:gd name="T7" fmla="*/ 0 h 21600"/>
                <a:gd name="T8" fmla="*/ 0 w 21600"/>
                <a:gd name="T9" fmla="*/ 0 h 21600"/>
                <a:gd name="T10" fmla="*/ 0 w 21600"/>
                <a:gd name="T11" fmla="*/ 0 h 21600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3150 w 21600"/>
                <a:gd name="T19" fmla="*/ 3161 h 21600"/>
                <a:gd name="T20" fmla="*/ 18450 w 21600"/>
                <a:gd name="T21" fmla="*/ 18439 h 21600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21600" h="21600">
                  <a:moveTo>
                    <a:pt x="16200" y="10800"/>
                  </a:moveTo>
                  <a:cubicBezTo>
                    <a:pt x="16200" y="7817"/>
                    <a:pt x="13782" y="5400"/>
                    <a:pt x="10800" y="5400"/>
                  </a:cubicBezTo>
                  <a:cubicBezTo>
                    <a:pt x="8919" y="5399"/>
                    <a:pt x="7175" y="6377"/>
                    <a:pt x="6193" y="7981"/>
                  </a:cubicBezTo>
                  <a:lnTo>
                    <a:pt x="1587" y="5163"/>
                  </a:lnTo>
                  <a:cubicBezTo>
                    <a:pt x="3550" y="1955"/>
                    <a:pt x="7039" y="-1"/>
                    <a:pt x="10800" y="0"/>
                  </a:cubicBezTo>
                  <a:cubicBezTo>
                    <a:pt x="16764" y="0"/>
                    <a:pt x="21599" y="4835"/>
                    <a:pt x="21600" y="10799"/>
                  </a:cubicBezTo>
                  <a:lnTo>
                    <a:pt x="21600" y="10800"/>
                  </a:lnTo>
                  <a:lnTo>
                    <a:pt x="24300" y="10800"/>
                  </a:lnTo>
                  <a:lnTo>
                    <a:pt x="18900" y="16200"/>
                  </a:lnTo>
                  <a:lnTo>
                    <a:pt x="13500" y="10800"/>
                  </a:lnTo>
                  <a:lnTo>
                    <a:pt x="16200" y="10800"/>
                  </a:lnTo>
                  <a:close/>
                </a:path>
              </a:pathLst>
            </a:custGeom>
            <a:solidFill>
              <a:srgbClr val="FF9F1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0519" name="Text Box 35">
              <a:extLst>
                <a:ext uri="{FF2B5EF4-FFF2-40B4-BE49-F238E27FC236}">
                  <a16:creationId xmlns:a16="http://schemas.microsoft.com/office/drawing/2014/main" id="{7BAEC35A-73E0-7DFD-79D8-AF19FA3D6D2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776" y="1392"/>
              <a:ext cx="816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en-US" sz="1800" b="1" dirty="0">
                  <a:solidFill>
                    <a:srgbClr val="FF9F11"/>
                  </a:solidFill>
                </a:rPr>
                <a:t>10’s place</a:t>
              </a:r>
            </a:p>
          </p:txBody>
        </p:sp>
      </p:grpSp>
      <p:sp>
        <p:nvSpPr>
          <p:cNvPr id="20514" name="Text Box 36">
            <a:extLst>
              <a:ext uri="{FF2B5EF4-FFF2-40B4-BE49-F238E27FC236}">
                <a16:creationId xmlns:a16="http://schemas.microsoft.com/office/drawing/2014/main" id="{6449E177-3403-75A8-766B-500326A5B79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67000" y="1600200"/>
            <a:ext cx="51054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 sz="2400" b="1">
                <a:solidFill>
                  <a:srgbClr val="FF9F11"/>
                </a:solidFill>
              </a:rPr>
              <a:t>527 = 5 x 10</a:t>
            </a:r>
            <a:r>
              <a:rPr lang="en-US" altLang="en-US" sz="2400" b="1" baseline="30000">
                <a:solidFill>
                  <a:srgbClr val="FF9F11"/>
                </a:solidFill>
              </a:rPr>
              <a:t>2</a:t>
            </a:r>
            <a:r>
              <a:rPr lang="en-US" altLang="en-US" sz="2400" b="1">
                <a:solidFill>
                  <a:srgbClr val="FF9F11"/>
                </a:solidFill>
              </a:rPr>
              <a:t> + 2 x 10</a:t>
            </a:r>
            <a:r>
              <a:rPr lang="en-US" altLang="en-US" sz="2400" b="1" baseline="30000">
                <a:solidFill>
                  <a:srgbClr val="FF9F11"/>
                </a:solidFill>
              </a:rPr>
              <a:t>1 </a:t>
            </a:r>
            <a:r>
              <a:rPr lang="en-US" altLang="en-US" sz="2400" b="1">
                <a:solidFill>
                  <a:srgbClr val="FF9F11"/>
                </a:solidFill>
              </a:rPr>
              <a:t>+ 7 x 10</a:t>
            </a:r>
            <a:r>
              <a:rPr lang="en-US" altLang="en-US" sz="2400" b="1" baseline="30000">
                <a:solidFill>
                  <a:srgbClr val="FF9F11"/>
                </a:solidFill>
              </a:rPr>
              <a:t>0</a:t>
            </a:r>
          </a:p>
        </p:txBody>
      </p:sp>
      <p:grpSp>
        <p:nvGrpSpPr>
          <p:cNvPr id="20515" name="Group 37">
            <a:extLst>
              <a:ext uri="{FF2B5EF4-FFF2-40B4-BE49-F238E27FC236}">
                <a16:creationId xmlns:a16="http://schemas.microsoft.com/office/drawing/2014/main" id="{85228981-9D76-012A-8F6F-E9F9DDBE5F4A}"/>
              </a:ext>
            </a:extLst>
          </p:cNvPr>
          <p:cNvGrpSpPr>
            <a:grpSpLocks/>
          </p:cNvGrpSpPr>
          <p:nvPr/>
        </p:nvGrpSpPr>
        <p:grpSpPr bwMode="auto">
          <a:xfrm>
            <a:off x="2895600" y="2209801"/>
            <a:ext cx="1981200" cy="1281113"/>
            <a:chOff x="720" y="1392"/>
            <a:chExt cx="1248" cy="807"/>
          </a:xfrm>
        </p:grpSpPr>
        <p:sp>
          <p:nvSpPr>
            <p:cNvPr id="20516" name="AutoShape 38">
              <a:extLst>
                <a:ext uri="{FF2B5EF4-FFF2-40B4-BE49-F238E27FC236}">
                  <a16:creationId xmlns:a16="http://schemas.microsoft.com/office/drawing/2014/main" id="{A5730F29-1704-29F2-A38C-250649ABDAE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152" y="1584"/>
              <a:ext cx="816" cy="615"/>
            </a:xfrm>
            <a:custGeom>
              <a:avLst/>
              <a:gdLst>
                <a:gd name="T0" fmla="*/ 0 w 21600"/>
                <a:gd name="T1" fmla="*/ 0 h 21600"/>
                <a:gd name="T2" fmla="*/ 0 w 21600"/>
                <a:gd name="T3" fmla="*/ 0 h 21600"/>
                <a:gd name="T4" fmla="*/ 0 w 21600"/>
                <a:gd name="T5" fmla="*/ 0 h 21600"/>
                <a:gd name="T6" fmla="*/ 0 w 21600"/>
                <a:gd name="T7" fmla="*/ 0 h 21600"/>
                <a:gd name="T8" fmla="*/ 0 w 21600"/>
                <a:gd name="T9" fmla="*/ 0 h 21600"/>
                <a:gd name="T10" fmla="*/ 0 w 21600"/>
                <a:gd name="T11" fmla="*/ 0 h 21600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3150 w 21600"/>
                <a:gd name="T19" fmla="*/ 3161 h 21600"/>
                <a:gd name="T20" fmla="*/ 18450 w 21600"/>
                <a:gd name="T21" fmla="*/ 18439 h 21600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21600" h="21600">
                  <a:moveTo>
                    <a:pt x="16200" y="10800"/>
                  </a:moveTo>
                  <a:cubicBezTo>
                    <a:pt x="16200" y="7817"/>
                    <a:pt x="13782" y="5400"/>
                    <a:pt x="10800" y="5400"/>
                  </a:cubicBezTo>
                  <a:cubicBezTo>
                    <a:pt x="8919" y="5399"/>
                    <a:pt x="7175" y="6377"/>
                    <a:pt x="6193" y="7981"/>
                  </a:cubicBezTo>
                  <a:lnTo>
                    <a:pt x="1587" y="5163"/>
                  </a:lnTo>
                  <a:cubicBezTo>
                    <a:pt x="3550" y="1955"/>
                    <a:pt x="7039" y="-1"/>
                    <a:pt x="10800" y="0"/>
                  </a:cubicBezTo>
                  <a:cubicBezTo>
                    <a:pt x="16764" y="0"/>
                    <a:pt x="21599" y="4835"/>
                    <a:pt x="21600" y="10799"/>
                  </a:cubicBezTo>
                  <a:lnTo>
                    <a:pt x="21600" y="10800"/>
                  </a:lnTo>
                  <a:lnTo>
                    <a:pt x="24300" y="10800"/>
                  </a:lnTo>
                  <a:lnTo>
                    <a:pt x="18900" y="16200"/>
                  </a:lnTo>
                  <a:lnTo>
                    <a:pt x="13500" y="10800"/>
                  </a:lnTo>
                  <a:lnTo>
                    <a:pt x="16200" y="10800"/>
                  </a:lnTo>
                  <a:close/>
                </a:path>
              </a:pathLst>
            </a:custGeom>
            <a:solidFill>
              <a:srgbClr val="FF9F1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0517" name="Text Box 39">
              <a:extLst>
                <a:ext uri="{FF2B5EF4-FFF2-40B4-BE49-F238E27FC236}">
                  <a16:creationId xmlns:a16="http://schemas.microsoft.com/office/drawing/2014/main" id="{BB55C1DF-E905-38FA-BB59-D6BD77B8F769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20" y="1392"/>
              <a:ext cx="960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en-US" sz="1800" b="1">
                  <a:solidFill>
                    <a:srgbClr val="FF9F11"/>
                  </a:solidFill>
                </a:rPr>
                <a:t>100’s place</a:t>
              </a:r>
            </a:p>
          </p:txBody>
        </p:sp>
      </p:grp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1A82BF99-1AF3-9DA1-3106-C472114EC20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4000" b="1">
                <a:latin typeface="Maiandra GD" panose="020E0502030308020204" pitchFamily="34" charset="0"/>
              </a:rPr>
              <a:t>The Base 2 (binary) number system</a:t>
            </a:r>
          </a:p>
        </p:txBody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8C33F72B-B66E-9ACF-1889-33128C5C8C2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163074" y="1690688"/>
            <a:ext cx="7865852" cy="389572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altLang="en-US" sz="2400" dirty="0">
                <a:latin typeface="Garamond" panose="02020404030301010803" pitchFamily="18" charset="0"/>
              </a:rPr>
              <a:t>Computers recognize and process data using the binary (Base</a:t>
            </a:r>
            <a:r>
              <a:rPr lang="en-US" altLang="en-US" sz="2400" i="1" dirty="0">
                <a:latin typeface="Garamond" panose="02020404030301010803" pitchFamily="18" charset="0"/>
              </a:rPr>
              <a:t> 2) </a:t>
            </a:r>
            <a:r>
              <a:rPr lang="en-US" altLang="en-US" sz="2400" dirty="0">
                <a:latin typeface="Garamond" panose="02020404030301010803" pitchFamily="18" charset="0"/>
              </a:rPr>
              <a:t>numbering system.</a:t>
            </a:r>
          </a:p>
          <a:p>
            <a:pPr>
              <a:lnSpc>
                <a:spcPct val="90000"/>
              </a:lnSpc>
            </a:pPr>
            <a:endParaRPr lang="en-US" altLang="en-US" sz="2400" dirty="0">
              <a:latin typeface="Garamond" panose="02020404030301010803" pitchFamily="18" charset="0"/>
            </a:endParaRPr>
          </a:p>
          <a:p>
            <a:pPr>
              <a:lnSpc>
                <a:spcPct val="90000"/>
              </a:lnSpc>
            </a:pPr>
            <a:r>
              <a:rPr lang="en-US" altLang="en-US" sz="2400" dirty="0">
                <a:latin typeface="Garamond" panose="02020404030301010803" pitchFamily="18" charset="0"/>
              </a:rPr>
              <a:t>The binary number system uses only two symbols – 0 and 1 – instead of the ten symbols used in the decimal numbering system.</a:t>
            </a:r>
          </a:p>
          <a:p>
            <a:pPr>
              <a:lnSpc>
                <a:spcPct val="90000"/>
              </a:lnSpc>
            </a:pPr>
            <a:endParaRPr lang="en-US" altLang="en-US" sz="2400" dirty="0">
              <a:latin typeface="Garamond" panose="02020404030301010803" pitchFamily="18" charset="0"/>
            </a:endParaRPr>
          </a:p>
          <a:p>
            <a:pPr>
              <a:lnSpc>
                <a:spcPct val="90000"/>
              </a:lnSpc>
            </a:pPr>
            <a:r>
              <a:rPr lang="en-US" altLang="en-US" sz="2400" dirty="0">
                <a:latin typeface="Garamond" panose="02020404030301010803" pitchFamily="18" charset="0"/>
              </a:rPr>
              <a:t>The position, or place, of each digit represents the number 2 – the base number – raised to a power (exponent), based on its position (2</a:t>
            </a:r>
            <a:r>
              <a:rPr lang="en-US" altLang="en-US" sz="2400" baseline="30000" dirty="0">
                <a:latin typeface="Garamond" panose="02020404030301010803" pitchFamily="18" charset="0"/>
              </a:rPr>
              <a:t>0</a:t>
            </a:r>
            <a:r>
              <a:rPr lang="en-US" altLang="en-US" sz="2400" dirty="0">
                <a:latin typeface="Garamond" panose="02020404030301010803" pitchFamily="18" charset="0"/>
              </a:rPr>
              <a:t>, 2</a:t>
            </a:r>
            <a:r>
              <a:rPr lang="en-US" altLang="en-US" sz="2400" baseline="30000" dirty="0">
                <a:latin typeface="Garamond" panose="02020404030301010803" pitchFamily="18" charset="0"/>
              </a:rPr>
              <a:t>1</a:t>
            </a:r>
            <a:r>
              <a:rPr lang="en-US" altLang="en-US" sz="2400" dirty="0">
                <a:latin typeface="Garamond" panose="02020404030301010803" pitchFamily="18" charset="0"/>
              </a:rPr>
              <a:t>, 2</a:t>
            </a:r>
            <a:r>
              <a:rPr lang="en-US" altLang="en-US" sz="2400" baseline="30000" dirty="0">
                <a:latin typeface="Garamond" panose="02020404030301010803" pitchFamily="18" charset="0"/>
              </a:rPr>
              <a:t>2</a:t>
            </a:r>
            <a:r>
              <a:rPr lang="en-US" altLang="en-US" sz="2400" dirty="0">
                <a:latin typeface="Garamond" panose="02020404030301010803" pitchFamily="18" charset="0"/>
              </a:rPr>
              <a:t>, 2</a:t>
            </a:r>
            <a:r>
              <a:rPr lang="en-US" altLang="en-US" sz="2400" baseline="30000" dirty="0">
                <a:latin typeface="Garamond" panose="02020404030301010803" pitchFamily="18" charset="0"/>
              </a:rPr>
              <a:t>3</a:t>
            </a:r>
            <a:r>
              <a:rPr lang="en-US" altLang="en-US" sz="2400" dirty="0">
                <a:latin typeface="Garamond" panose="02020404030301010803" pitchFamily="18" charset="0"/>
              </a:rPr>
              <a:t>, 2</a:t>
            </a:r>
            <a:r>
              <a:rPr lang="en-US" altLang="en-US" sz="2400" baseline="30000" dirty="0">
                <a:latin typeface="Garamond" panose="02020404030301010803" pitchFamily="18" charset="0"/>
              </a:rPr>
              <a:t>4</a:t>
            </a:r>
            <a:r>
              <a:rPr lang="en-US" altLang="en-US" sz="2400" dirty="0">
                <a:latin typeface="Garamond" panose="02020404030301010803" pitchFamily="18" charset="0"/>
              </a:rPr>
              <a:t>, etc.) 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>
            <a:extLst>
              <a:ext uri="{FF2B5EF4-FFF2-40B4-BE49-F238E27FC236}">
                <a16:creationId xmlns:a16="http://schemas.microsoft.com/office/drawing/2014/main" id="{595B9E4D-924B-2BF4-839F-E72F095B00C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4000" b="1">
                <a:latin typeface="Maiandra GD" panose="020E0502030308020204" pitchFamily="34" charset="0"/>
              </a:rPr>
              <a:t>The Base 2 (binary) number system</a:t>
            </a:r>
          </a:p>
        </p:txBody>
      </p:sp>
      <p:sp>
        <p:nvSpPr>
          <p:cNvPr id="22531" name="Rectangle 3">
            <a:extLst>
              <a:ext uri="{FF2B5EF4-FFF2-40B4-BE49-F238E27FC236}">
                <a16:creationId xmlns:a16="http://schemas.microsoft.com/office/drawing/2014/main" id="{43524E35-B4F4-BDA0-6F3C-F2C95C214F9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209801" y="1981201"/>
            <a:ext cx="6334125" cy="3895725"/>
          </a:xfrm>
        </p:spPr>
        <p:txBody>
          <a:bodyPr>
            <a:normAutofit lnSpcReduction="10000"/>
          </a:bodyPr>
          <a:lstStyle/>
          <a:p>
            <a:pPr>
              <a:lnSpc>
                <a:spcPct val="80000"/>
              </a:lnSpc>
              <a:buFontTx/>
              <a:buNone/>
            </a:pPr>
            <a:r>
              <a:rPr lang="en-US" altLang="en-US" b="1">
                <a:latin typeface="Maiandra GD" panose="020E0502030308020204" pitchFamily="34" charset="0"/>
              </a:rPr>
              <a:t>Example: 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altLang="en-US">
                <a:latin typeface="Garamond" panose="02020404030301010803" pitchFamily="18" charset="0"/>
              </a:rPr>
              <a:t>10110 = (1 x 2</a:t>
            </a:r>
            <a:r>
              <a:rPr lang="en-US" altLang="en-US" baseline="30000">
                <a:latin typeface="Garamond" panose="02020404030301010803" pitchFamily="18" charset="0"/>
              </a:rPr>
              <a:t>4</a:t>
            </a:r>
            <a:r>
              <a:rPr lang="en-US" altLang="en-US">
                <a:latin typeface="Garamond" panose="02020404030301010803" pitchFamily="18" charset="0"/>
              </a:rPr>
              <a:t> = 16) + (0 x 2</a:t>
            </a:r>
            <a:r>
              <a:rPr lang="en-US" altLang="en-US" baseline="30000">
                <a:latin typeface="Garamond" panose="02020404030301010803" pitchFamily="18" charset="0"/>
              </a:rPr>
              <a:t>3</a:t>
            </a:r>
            <a:r>
              <a:rPr lang="en-US" altLang="en-US">
                <a:latin typeface="Garamond" panose="02020404030301010803" pitchFamily="18" charset="0"/>
              </a:rPr>
              <a:t> = 0) + (1 x 2</a:t>
            </a:r>
            <a:r>
              <a:rPr lang="en-US" altLang="en-US" baseline="30000">
                <a:latin typeface="Garamond" panose="02020404030301010803" pitchFamily="18" charset="0"/>
              </a:rPr>
              <a:t>2</a:t>
            </a:r>
            <a:r>
              <a:rPr lang="en-US" altLang="en-US">
                <a:latin typeface="Garamond" panose="02020404030301010803" pitchFamily="18" charset="0"/>
              </a:rPr>
              <a:t> =4) + (1 x 2</a:t>
            </a:r>
            <a:r>
              <a:rPr lang="en-US" altLang="en-US" baseline="30000">
                <a:latin typeface="Garamond" panose="02020404030301010803" pitchFamily="18" charset="0"/>
              </a:rPr>
              <a:t>1</a:t>
            </a:r>
            <a:r>
              <a:rPr lang="en-US" altLang="en-US">
                <a:latin typeface="Garamond" panose="02020404030301010803" pitchFamily="18" charset="0"/>
              </a:rPr>
              <a:t> = 2) + (0 x 2</a:t>
            </a:r>
            <a:r>
              <a:rPr lang="en-US" altLang="en-US" baseline="30000">
                <a:latin typeface="Garamond" panose="02020404030301010803" pitchFamily="18" charset="0"/>
              </a:rPr>
              <a:t>0</a:t>
            </a:r>
            <a:r>
              <a:rPr lang="en-US" altLang="en-US">
                <a:latin typeface="Garamond" panose="02020404030301010803" pitchFamily="18" charset="0"/>
              </a:rPr>
              <a:t> = 0) = 22 (16 + 0 + 4 + 2 + 0)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altLang="en-US">
              <a:latin typeface="Garamond" panose="02020404030301010803" pitchFamily="18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altLang="en-US">
                <a:latin typeface="Garamond" panose="02020404030301010803" pitchFamily="18" charset="0"/>
              </a:rPr>
              <a:t>If you read the binary number (10110) from left to right, you see that there is a 1 in the 16s position, a 0 in the 8s position, a 1 in the 4s position, a 1 in the 2s position, and a 0 in the 1s position, which adds up to decimal number 22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Footer Placeholder 4">
            <a:extLst>
              <a:ext uri="{FF2B5EF4-FFF2-40B4-BE49-F238E27FC236}">
                <a16:creationId xmlns:a16="http://schemas.microsoft.com/office/drawing/2014/main" id="{DBF22C53-3C13-60AB-46F3-E31F4975F30C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 bwMode="auto">
          <a:xfrm>
            <a:off x="2286000" y="6248400"/>
            <a:ext cx="2895600" cy="476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/>
              <a:t>Number Systems</a:t>
            </a:r>
          </a:p>
        </p:txBody>
      </p:sp>
      <p:sp>
        <p:nvSpPr>
          <p:cNvPr id="23555" name="Slide Number Placeholder 5">
            <a:extLst>
              <a:ext uri="{FF2B5EF4-FFF2-40B4-BE49-F238E27FC236}">
                <a16:creationId xmlns:a16="http://schemas.microsoft.com/office/drawing/2014/main" id="{DF136E1D-89F0-0B26-1CA1-3AD7031E62F5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 bwMode="auto">
          <a:xfrm>
            <a:off x="8077200" y="6245225"/>
            <a:ext cx="2133600" cy="476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/>
              <a:t>2-</a:t>
            </a:r>
            <a:fld id="{D852C9FA-FCB3-4354-9953-E966649CF285}" type="slidenum">
              <a:rPr lang="en-US" altLang="en-US"/>
              <a:pPr/>
              <a:t>15</a:t>
            </a:fld>
            <a:endParaRPr lang="en-US" altLang="en-US"/>
          </a:p>
        </p:txBody>
      </p:sp>
      <p:sp>
        <p:nvSpPr>
          <p:cNvPr id="23556" name="Rectangle 2">
            <a:extLst>
              <a:ext uri="{FF2B5EF4-FFF2-40B4-BE49-F238E27FC236}">
                <a16:creationId xmlns:a16="http://schemas.microsoft.com/office/drawing/2014/main" id="{C4F079F0-9C38-5420-022C-228E837B27E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altLang="en-US" sz="3600"/>
              <a:t>Number of Symbols vs. Number of Digits</a:t>
            </a:r>
          </a:p>
        </p:txBody>
      </p:sp>
      <p:sp>
        <p:nvSpPr>
          <p:cNvPr id="23557" name="Rectangle 3">
            <a:extLst>
              <a:ext uri="{FF2B5EF4-FFF2-40B4-BE49-F238E27FC236}">
                <a16:creationId xmlns:a16="http://schemas.microsoft.com/office/drawing/2014/main" id="{96BC46A6-05AB-ACD3-1C81-27F81A508E6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tabLst>
                <a:tab pos="1889125" algn="l"/>
                <a:tab pos="3028950" algn="l"/>
                <a:tab pos="4232275" algn="l"/>
              </a:tabLst>
            </a:pPr>
            <a:r>
              <a:rPr lang="en-US" altLang="en-US"/>
              <a:t>For a given number, the </a:t>
            </a:r>
            <a:r>
              <a:rPr lang="en-US" altLang="en-US" i="1">
                <a:solidFill>
                  <a:srgbClr val="000080"/>
                </a:solidFill>
              </a:rPr>
              <a:t>larger</a:t>
            </a:r>
            <a:r>
              <a:rPr lang="en-US" altLang="en-US"/>
              <a:t> the base</a:t>
            </a:r>
          </a:p>
          <a:p>
            <a:pPr lvl="1">
              <a:tabLst>
                <a:tab pos="1889125" algn="l"/>
                <a:tab pos="3028950" algn="l"/>
                <a:tab pos="4232275" algn="l"/>
              </a:tabLst>
            </a:pPr>
            <a:r>
              <a:rPr lang="en-US" altLang="en-US"/>
              <a:t>the </a:t>
            </a:r>
            <a:r>
              <a:rPr lang="en-US" altLang="en-US" i="1">
                <a:solidFill>
                  <a:srgbClr val="000080"/>
                </a:solidFill>
              </a:rPr>
              <a:t>more</a:t>
            </a:r>
            <a:r>
              <a:rPr lang="en-US" altLang="en-US"/>
              <a:t> symbols required </a:t>
            </a:r>
          </a:p>
          <a:p>
            <a:pPr lvl="1">
              <a:tabLst>
                <a:tab pos="1889125" algn="l"/>
                <a:tab pos="3028950" algn="l"/>
                <a:tab pos="4232275" algn="l"/>
              </a:tabLst>
            </a:pPr>
            <a:r>
              <a:rPr lang="en-US" altLang="en-US"/>
              <a:t>but the </a:t>
            </a:r>
            <a:r>
              <a:rPr lang="en-US" altLang="en-US" i="1">
                <a:solidFill>
                  <a:srgbClr val="000080"/>
                </a:solidFill>
              </a:rPr>
              <a:t>fewer</a:t>
            </a:r>
            <a:r>
              <a:rPr lang="en-US" altLang="en-US"/>
              <a:t> digits needed </a:t>
            </a:r>
          </a:p>
          <a:p>
            <a:pPr>
              <a:tabLst>
                <a:tab pos="1889125" algn="l"/>
                <a:tab pos="3028950" algn="l"/>
                <a:tab pos="4232275" algn="l"/>
              </a:tabLst>
            </a:pPr>
            <a:r>
              <a:rPr lang="en-US" altLang="en-US"/>
              <a:t>Example #1:  </a:t>
            </a:r>
          </a:p>
          <a:p>
            <a:pPr lvl="1">
              <a:tabLst>
                <a:tab pos="1889125" algn="l"/>
                <a:tab pos="3028950" algn="l"/>
                <a:tab pos="4232275" algn="l"/>
              </a:tabLst>
            </a:pPr>
            <a:r>
              <a:rPr lang="en-US" altLang="en-US"/>
              <a:t>65</a:t>
            </a:r>
            <a:r>
              <a:rPr lang="en-US" altLang="en-US" baseline="-14000"/>
              <a:t>16</a:t>
            </a:r>
            <a:r>
              <a:rPr lang="en-US" altLang="en-US"/>
              <a:t>	101</a:t>
            </a:r>
            <a:r>
              <a:rPr lang="en-US" altLang="en-US" baseline="-14000"/>
              <a:t>10</a:t>
            </a:r>
            <a:r>
              <a:rPr lang="en-US" altLang="en-US"/>
              <a:t>	145</a:t>
            </a:r>
            <a:r>
              <a:rPr lang="en-US" altLang="en-US" baseline="-14000"/>
              <a:t>8</a:t>
            </a:r>
            <a:r>
              <a:rPr lang="en-US" altLang="en-US"/>
              <a:t>	110 0101</a:t>
            </a:r>
            <a:r>
              <a:rPr lang="en-US" altLang="en-US" baseline="-14000"/>
              <a:t>2</a:t>
            </a:r>
          </a:p>
          <a:p>
            <a:pPr>
              <a:tabLst>
                <a:tab pos="1889125" algn="l"/>
                <a:tab pos="3028950" algn="l"/>
                <a:tab pos="4232275" algn="l"/>
              </a:tabLst>
            </a:pPr>
            <a:r>
              <a:rPr lang="en-US" altLang="en-US"/>
              <a:t>Example #2:</a:t>
            </a:r>
          </a:p>
          <a:p>
            <a:pPr lvl="1">
              <a:tabLst>
                <a:tab pos="1889125" algn="l"/>
                <a:tab pos="3028950" algn="l"/>
                <a:tab pos="4232275" algn="l"/>
              </a:tabLst>
            </a:pPr>
            <a:r>
              <a:rPr lang="en-US" altLang="en-US"/>
              <a:t>11C</a:t>
            </a:r>
            <a:r>
              <a:rPr lang="en-US" altLang="en-US" baseline="-14000"/>
              <a:t>16</a:t>
            </a:r>
            <a:r>
              <a:rPr lang="en-US" altLang="en-US"/>
              <a:t>	284</a:t>
            </a:r>
            <a:r>
              <a:rPr lang="en-US" altLang="en-US" baseline="-14000"/>
              <a:t>10</a:t>
            </a:r>
            <a:r>
              <a:rPr lang="en-US" altLang="en-US"/>
              <a:t>	434</a:t>
            </a:r>
            <a:r>
              <a:rPr lang="en-US" altLang="en-US" baseline="-14000"/>
              <a:t>8</a:t>
            </a:r>
            <a:r>
              <a:rPr lang="en-US" altLang="en-US"/>
              <a:t>	10001 1100</a:t>
            </a:r>
            <a:r>
              <a:rPr lang="en-US" altLang="en-US" baseline="-14000"/>
              <a:t>2</a:t>
            </a:r>
            <a:endParaRPr lang="en-US" altLang="en-US"/>
          </a:p>
          <a:p>
            <a:pPr lvl="1">
              <a:tabLst>
                <a:tab pos="1889125" algn="l"/>
                <a:tab pos="3028950" algn="l"/>
                <a:tab pos="4232275" algn="l"/>
              </a:tabLst>
            </a:pPr>
            <a:endParaRPr lang="en-US" altLang="en-US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>
            <a:extLst>
              <a:ext uri="{FF2B5EF4-FFF2-40B4-BE49-F238E27FC236}">
                <a16:creationId xmlns:a16="http://schemas.microsoft.com/office/drawing/2014/main" id="{6603ABE7-47B4-D03F-43C0-AD0ACE20D23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4000" b="1">
                <a:latin typeface="Maiandra GD" panose="020E0502030308020204" pitchFamily="34" charset="0"/>
              </a:rPr>
              <a:t>The Base 2 (binary) number system</a:t>
            </a:r>
            <a:endParaRPr lang="en-US" altLang="en-US" sz="4000">
              <a:latin typeface="Maiandra GD" panose="020E0502030308020204" pitchFamily="34" charset="0"/>
            </a:endParaRPr>
          </a:p>
        </p:txBody>
      </p:sp>
      <p:pic>
        <p:nvPicPr>
          <p:cNvPr id="24579" name="Picture 5" descr="Binary Number System">
            <a:extLst>
              <a:ext uri="{FF2B5EF4-FFF2-40B4-BE49-F238E27FC236}">
                <a16:creationId xmlns:a16="http://schemas.microsoft.com/office/drawing/2014/main" id="{2DAB24D2-1343-8917-B513-3E5997D7A6D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158881" y="1381275"/>
            <a:ext cx="5903913" cy="4246562"/>
          </a:xfrm>
          <a:noFill/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>
            <a:extLst>
              <a:ext uri="{FF2B5EF4-FFF2-40B4-BE49-F238E27FC236}">
                <a16:creationId xmlns:a16="http://schemas.microsoft.com/office/drawing/2014/main" id="{140ABB5E-A202-7856-29F5-0E1CB93CD8E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Positional Notation:  Binary</a:t>
            </a:r>
          </a:p>
        </p:txBody>
      </p:sp>
      <p:graphicFrame>
        <p:nvGraphicFramePr>
          <p:cNvPr id="42110" name="Group 126">
            <a:extLst>
              <a:ext uri="{FF2B5EF4-FFF2-40B4-BE49-F238E27FC236}">
                <a16:creationId xmlns:a16="http://schemas.microsoft.com/office/drawing/2014/main" id="{DE573798-AACB-99EC-E8CC-17F76DDB1432}"/>
              </a:ext>
            </a:extLst>
          </p:cNvPr>
          <p:cNvGraphicFramePr>
            <a:graphicFrameLocks noGrp="1"/>
          </p:cNvGraphicFramePr>
          <p:nvPr>
            <p:ph type="tbl" idx="1"/>
            <p:extLst>
              <p:ext uri="{D42A27DB-BD31-4B8C-83A1-F6EECF244321}">
                <p14:modId xmlns:p14="http://schemas.microsoft.com/office/powerpoint/2010/main" val="2784542441"/>
              </p:ext>
            </p:extLst>
          </p:nvPr>
        </p:nvGraphicFramePr>
        <p:xfrm>
          <a:off x="2066026" y="2432050"/>
          <a:ext cx="7772400" cy="2743200"/>
        </p:xfrm>
        <a:graphic>
          <a:graphicData uri="http://schemas.openxmlformats.org/drawingml/2006/table">
            <a:tbl>
              <a:tblPr/>
              <a:tblGrid>
                <a:gridCol w="11557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715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82232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89693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820737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822325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747713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822325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712787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</a:tblGrid>
              <a:tr h="685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Place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2</a:t>
                      </a:r>
                      <a:r>
                        <a:rPr kumimoji="0" lang="en-US" sz="1800" b="1" i="0" u="none" strike="noStrike" cap="none" normalizeH="0" baseline="3000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7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2</a:t>
                      </a:r>
                      <a:r>
                        <a:rPr kumimoji="0" lang="en-US" sz="1800" b="1" i="0" u="none" strike="noStrike" cap="none" normalizeH="0" baseline="3000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6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2</a:t>
                      </a:r>
                      <a:r>
                        <a:rPr kumimoji="0" lang="en-US" sz="1800" b="1" i="0" u="none" strike="noStrike" cap="none" normalizeH="0" baseline="3000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5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2</a:t>
                      </a:r>
                      <a:r>
                        <a:rPr kumimoji="0" lang="en-US" sz="1800" b="1" i="0" u="none" strike="noStrike" cap="none" normalizeH="0" baseline="3000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4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2</a:t>
                      </a:r>
                      <a:r>
                        <a:rPr kumimoji="0" lang="en-US" sz="1800" b="1" i="0" u="none" strike="noStrike" cap="none" normalizeH="0" baseline="3000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3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2</a:t>
                      </a:r>
                      <a:r>
                        <a:rPr kumimoji="0" lang="en-US" sz="1800" b="1" i="0" u="none" strike="noStrike" cap="none" normalizeH="0" baseline="3000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2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2</a:t>
                      </a:r>
                      <a:r>
                        <a:rPr kumimoji="0" lang="en-US" sz="1800" b="1" i="0" u="none" strike="noStrike" cap="none" normalizeH="0" baseline="3000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1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2</a:t>
                      </a:r>
                      <a:r>
                        <a:rPr kumimoji="0" lang="en-US" sz="1800" b="1" i="0" u="none" strike="noStrike" cap="none" normalizeH="0" baseline="3000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0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85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Value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128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64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32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16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8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4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2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1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85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Evaluate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E80000"/>
                          </a:solidFill>
                          <a:effectLst/>
                          <a:latin typeface="Arial" charset="0"/>
                        </a:rPr>
                        <a:t>1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E80000"/>
                          </a:solidFill>
                          <a:effectLst/>
                          <a:latin typeface="Arial" charset="0"/>
                        </a:rPr>
                        <a:t>1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0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E80000"/>
                          </a:solidFill>
                          <a:effectLst/>
                          <a:latin typeface="Arial" charset="0"/>
                        </a:rPr>
                        <a:t>1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0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E80000"/>
                          </a:solidFill>
                          <a:effectLst/>
                          <a:latin typeface="Arial" charset="0"/>
                        </a:rPr>
                        <a:t>1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E80000"/>
                          </a:solidFill>
                          <a:effectLst/>
                          <a:latin typeface="Arial" charset="0"/>
                        </a:rPr>
                        <a:t>1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rgbClr val="00008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85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9F11"/>
                          </a:solidFill>
                          <a:effectLst/>
                          <a:latin typeface="Arial" charset="0"/>
                        </a:rPr>
                        <a:t>Sum for Base 10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9F11"/>
                          </a:solidFill>
                          <a:effectLst/>
                          <a:latin typeface="Arial" charset="0"/>
                        </a:rPr>
                        <a:t>128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9F11"/>
                          </a:solidFill>
                          <a:effectLst/>
                          <a:latin typeface="Arial" charset="0"/>
                        </a:rPr>
                        <a:t>64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9F11"/>
                          </a:solidFill>
                          <a:effectLst/>
                          <a:latin typeface="Arial" charset="0"/>
                        </a:rPr>
                        <a:t>0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9F11"/>
                          </a:solidFill>
                          <a:effectLst/>
                          <a:latin typeface="Arial" charset="0"/>
                        </a:rPr>
                        <a:t>16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9F11"/>
                          </a:solidFill>
                          <a:effectLst/>
                          <a:latin typeface="Arial" charset="0"/>
                        </a:rPr>
                        <a:t>0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9F11"/>
                          </a:solidFill>
                          <a:effectLst/>
                          <a:latin typeface="Arial" charset="0"/>
                        </a:rPr>
                        <a:t>4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9F11"/>
                          </a:solidFill>
                          <a:effectLst/>
                          <a:latin typeface="Arial" charset="0"/>
                        </a:rPr>
                        <a:t>2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9F11"/>
                          </a:solidFill>
                          <a:effectLst/>
                          <a:latin typeface="Arial" charset="0"/>
                        </a:rPr>
                        <a:t>0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25655" name="Rectangle 55">
            <a:extLst>
              <a:ext uri="{FF2B5EF4-FFF2-40B4-BE49-F238E27FC236}">
                <a16:creationId xmlns:a16="http://schemas.microsoft.com/office/drawing/2014/main" id="{24747CEB-9EE8-8DC2-C816-424A8754DC0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62200" y="1600200"/>
            <a:ext cx="7772400" cy="649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20000"/>
              </a:spcBef>
              <a:buClr>
                <a:schemeClr val="folHlink"/>
              </a:buClr>
              <a:buSzPct val="60000"/>
              <a:buFont typeface="Wingdings" panose="05000000000000000000" pitchFamily="2" charset="2"/>
              <a:buNone/>
            </a:pPr>
            <a:r>
              <a:rPr lang="en-US" altLang="en-US" sz="3200" b="1">
                <a:solidFill>
                  <a:srgbClr val="000080"/>
                </a:solidFill>
                <a:latin typeface="Tahoma" panose="020B0604030504040204" pitchFamily="34" charset="0"/>
              </a:rPr>
              <a:t>1101 0110</a:t>
            </a:r>
            <a:r>
              <a:rPr lang="en-US" altLang="en-US" sz="3200" b="1" baseline="-25000">
                <a:solidFill>
                  <a:srgbClr val="000080"/>
                </a:solidFill>
                <a:latin typeface="Tahoma" panose="020B0604030504040204" pitchFamily="34" charset="0"/>
              </a:rPr>
              <a:t>2</a:t>
            </a:r>
            <a:r>
              <a:rPr lang="en-US" altLang="en-US" sz="3200" baseline="-25000">
                <a:latin typeface="Tahoma" panose="020B0604030504040204" pitchFamily="34" charset="0"/>
              </a:rPr>
              <a:t> </a:t>
            </a:r>
            <a:r>
              <a:rPr lang="en-US" altLang="en-US" sz="3200">
                <a:latin typeface="Tahoma" panose="020B0604030504040204" pitchFamily="34" charset="0"/>
              </a:rPr>
              <a:t>= </a:t>
            </a:r>
            <a:r>
              <a:rPr lang="en-US" altLang="en-US" sz="3200">
                <a:solidFill>
                  <a:srgbClr val="FF9F11"/>
                </a:solidFill>
                <a:latin typeface="Tahoma" panose="020B0604030504040204" pitchFamily="34" charset="0"/>
              </a:rPr>
              <a:t>214</a:t>
            </a:r>
            <a:r>
              <a:rPr lang="en-US" altLang="en-US" sz="3200" baseline="-25000">
                <a:solidFill>
                  <a:srgbClr val="FF9F11"/>
                </a:solidFill>
                <a:latin typeface="Tahoma" panose="020B0604030504040204" pitchFamily="34" charset="0"/>
              </a:rPr>
              <a:t>10</a:t>
            </a:r>
            <a:r>
              <a:rPr lang="en-US" altLang="en-US" sz="3200">
                <a:solidFill>
                  <a:srgbClr val="FF9F11"/>
                </a:solidFill>
                <a:latin typeface="Tahoma" panose="020B0604030504040204" pitchFamily="34" charset="0"/>
              </a:rPr>
              <a:t> </a:t>
            </a:r>
          </a:p>
          <a:p>
            <a:pPr>
              <a:spcBef>
                <a:spcPct val="20000"/>
              </a:spcBef>
              <a:buClr>
                <a:schemeClr val="folHlink"/>
              </a:buClr>
              <a:buSzPct val="60000"/>
              <a:buFont typeface="Wingdings" panose="05000000000000000000" pitchFamily="2" charset="2"/>
              <a:buChar char="n"/>
            </a:pPr>
            <a:endParaRPr lang="en-US" altLang="en-US" sz="3200">
              <a:solidFill>
                <a:srgbClr val="FF9F11"/>
              </a:solidFill>
              <a:latin typeface="Tahoma" panose="020B0604030504040204" pitchFamily="34" charset="0"/>
            </a:endParaRPr>
          </a:p>
        </p:txBody>
      </p:sp>
    </p:spTree>
  </p:cSld>
  <p:clrMapOvr>
    <a:masterClrMapping/>
  </p:clrMapOvr>
  <p:transition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98">
            <a:extLst>
              <a:ext uri="{FF2B5EF4-FFF2-40B4-BE49-F238E27FC236}">
                <a16:creationId xmlns:a16="http://schemas.microsoft.com/office/drawing/2014/main" id="{BC1400BC-0BC4-48A4-D086-79678D1938B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Positional Notation:  Binary</a:t>
            </a:r>
          </a:p>
        </p:txBody>
      </p:sp>
      <p:graphicFrame>
        <p:nvGraphicFramePr>
          <p:cNvPr id="123183" name="Group 303">
            <a:extLst>
              <a:ext uri="{FF2B5EF4-FFF2-40B4-BE49-F238E27FC236}">
                <a16:creationId xmlns:a16="http://schemas.microsoft.com/office/drawing/2014/main" id="{445D4D57-EDFA-DB2D-159B-8EB7210CA83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37923149"/>
              </p:ext>
            </p:extLst>
          </p:nvPr>
        </p:nvGraphicFramePr>
        <p:xfrm>
          <a:off x="2286000" y="2020887"/>
          <a:ext cx="8153400" cy="3084513"/>
        </p:xfrm>
        <a:graphic>
          <a:graphicData uri="http://schemas.openxmlformats.org/drawingml/2006/table">
            <a:tbl>
              <a:tblPr/>
              <a:tblGrid>
                <a:gridCol w="12223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16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86518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931862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86677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862013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781050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862012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746125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</a:tblGrid>
              <a:tr h="53340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Place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2</a:t>
                      </a:r>
                      <a:r>
                        <a:rPr kumimoji="0" lang="en-US" sz="1800" b="1" i="0" u="none" strike="noStrike" cap="none" normalizeH="0" baseline="3000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7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2</a:t>
                      </a:r>
                      <a:r>
                        <a:rPr kumimoji="0" lang="en-US" sz="1800" b="1" i="0" u="none" strike="noStrike" cap="none" normalizeH="0" baseline="3000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6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2</a:t>
                      </a:r>
                      <a:r>
                        <a:rPr kumimoji="0" lang="en-US" sz="1800" b="1" i="0" u="none" strike="noStrike" cap="none" normalizeH="0" baseline="30000" dirty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2</a:t>
                      </a:r>
                      <a:r>
                        <a:rPr kumimoji="0" lang="en-US" sz="1800" b="1" i="0" u="none" strike="noStrike" cap="none" normalizeH="0" baseline="3000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2</a:t>
                      </a:r>
                      <a:r>
                        <a:rPr kumimoji="0" lang="en-US" sz="1800" b="1" i="0" u="none" strike="noStrike" cap="none" normalizeH="0" baseline="3000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2</a:t>
                      </a:r>
                      <a:r>
                        <a:rPr kumimoji="0" lang="en-US" sz="1800" b="1" i="0" u="none" strike="noStrike" cap="none" normalizeH="0" baseline="3000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2</a:t>
                      </a:r>
                      <a:r>
                        <a:rPr kumimoji="0" lang="en-US" sz="1800" b="1" i="0" u="none" strike="noStrike" cap="none" normalizeH="0" baseline="3000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2</a:t>
                      </a:r>
                      <a:r>
                        <a:rPr kumimoji="0" lang="en-US" sz="1800" b="1" i="0" u="none" strike="noStrike" cap="none" normalizeH="0" baseline="3000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683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Location</a:t>
                      </a:r>
                      <a:endParaRPr kumimoji="0" lang="en-US" sz="1800" b="1" i="0" u="none" strike="noStrike" cap="none" normalizeH="0" baseline="0">
                        <a:ln>
                          <a:noFill/>
                        </a:ln>
                        <a:solidFill>
                          <a:srgbClr val="00008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rgbClr val="00008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rgbClr val="00008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rgbClr val="00008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rgbClr val="00008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rgbClr val="00008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rgbClr val="00008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rgbClr val="00008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rgbClr val="00008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33400"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  <a:ea typeface="SimSun" pitchFamily="2" charset="-122"/>
                          <a:cs typeface="Times New Roman" pitchFamily="18" charset="0"/>
                        </a:rPr>
                        <a:t>Value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  <a:ea typeface="SimSun" pitchFamily="2" charset="-122"/>
                          <a:cs typeface="Times New Roman" pitchFamily="18" charset="0"/>
                        </a:rPr>
                        <a:t>128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  <a:ea typeface="SimSun" pitchFamily="2" charset="-122"/>
                          <a:cs typeface="Times New Roman" pitchFamily="18" charset="0"/>
                        </a:rPr>
                        <a:t>64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  <a:ea typeface="SimSun" pitchFamily="2" charset="-122"/>
                          <a:cs typeface="Times New Roman" pitchFamily="18" charset="0"/>
                        </a:rPr>
                        <a:t>32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  <a:ea typeface="SimSun" pitchFamily="2" charset="-122"/>
                          <a:cs typeface="Times New Roman" pitchFamily="18" charset="0"/>
                        </a:rPr>
                        <a:t>16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  <a:ea typeface="SimSun" pitchFamily="2" charset="-122"/>
                          <a:cs typeface="Times New Roman" pitchFamily="18" charset="0"/>
                        </a:rPr>
                        <a:t>8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  <a:ea typeface="SimSun" pitchFamily="2" charset="-122"/>
                          <a:cs typeface="Times New Roman" pitchFamily="18" charset="0"/>
                        </a:rPr>
                        <a:t>4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  <a:ea typeface="SimSun" pitchFamily="2" charset="-122"/>
                          <a:cs typeface="Times New Roman" pitchFamily="18" charset="0"/>
                        </a:rPr>
                        <a:t>2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  <a:ea typeface="SimSun" pitchFamily="2" charset="-122"/>
                          <a:cs typeface="Times New Roman" pitchFamily="18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34988"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  <a:ea typeface="SimSun" pitchFamily="2" charset="-122"/>
                          <a:cs typeface="Times New Roman" pitchFamily="18" charset="0"/>
                        </a:rPr>
                        <a:t>Evaluate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E8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Times New Roman" pitchFamily="18" charset="0"/>
                        </a:rPr>
                        <a:t>1 x 128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E8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Times New Roman" pitchFamily="18" charset="0"/>
                        </a:rPr>
                        <a:t>1 x 64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  <a:ea typeface="SimSun" pitchFamily="2" charset="-122"/>
                          <a:cs typeface="Times New Roman" pitchFamily="18" charset="0"/>
                        </a:rPr>
                        <a:t>0 x 32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E8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Times New Roman" pitchFamily="18" charset="0"/>
                        </a:rPr>
                        <a:t>1 x16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  <a:ea typeface="SimSun" pitchFamily="2" charset="-122"/>
                          <a:cs typeface="Times New Roman" pitchFamily="18" charset="0"/>
                        </a:rPr>
                        <a:t>0 x 8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E8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Times New Roman" pitchFamily="18" charset="0"/>
                        </a:rPr>
                        <a:t>1 x 4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E8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Times New Roman" pitchFamily="18" charset="0"/>
                        </a:rPr>
                        <a:t>1 x 2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  <a:ea typeface="SimSun" pitchFamily="2" charset="-122"/>
                          <a:cs typeface="Times New Roman" pitchFamily="18" charset="0"/>
                        </a:rPr>
                        <a:t>0 x 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800100"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9F11"/>
                          </a:solidFill>
                          <a:effectLst/>
                          <a:latin typeface="Arial" charset="0"/>
                          <a:ea typeface="SimSun" pitchFamily="2" charset="-122"/>
                          <a:cs typeface="Times New Roman" pitchFamily="18" charset="0"/>
                        </a:rPr>
                        <a:t>Sum for Base 10</a:t>
                      </a:r>
                      <a:endParaRPr kumimoji="0" lang="en-US" sz="18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9F11"/>
                          </a:solidFill>
                          <a:effectLst/>
                          <a:latin typeface="Arial" charset="0"/>
                          <a:ea typeface="SimSun" pitchFamily="2" charset="-122"/>
                          <a:cs typeface="Times New Roman" pitchFamily="18" charset="0"/>
                        </a:rPr>
                        <a:t>128</a:t>
                      </a:r>
                      <a:endParaRPr kumimoji="0" lang="en-US" sz="18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9F11"/>
                          </a:solidFill>
                          <a:effectLst/>
                          <a:latin typeface="Arial" charset="0"/>
                          <a:ea typeface="SimSun" pitchFamily="2" charset="-122"/>
                          <a:cs typeface="Times New Roman" pitchFamily="18" charset="0"/>
                        </a:rPr>
                        <a:t>64</a:t>
                      </a:r>
                      <a:endParaRPr kumimoji="0" lang="en-US" sz="18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9F11"/>
                          </a:solidFill>
                          <a:effectLst/>
                          <a:latin typeface="Arial" charset="0"/>
                          <a:ea typeface="SimSun" pitchFamily="2" charset="-122"/>
                          <a:cs typeface="Times New Roman" pitchFamily="18" charset="0"/>
                        </a:rPr>
                        <a:t>0</a:t>
                      </a:r>
                      <a:endParaRPr kumimoji="0" lang="en-US" sz="18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9F11"/>
                          </a:solidFill>
                          <a:effectLst/>
                          <a:latin typeface="Arial" charset="0"/>
                          <a:ea typeface="SimSun" pitchFamily="2" charset="-122"/>
                          <a:cs typeface="Times New Roman" pitchFamily="18" charset="0"/>
                        </a:rPr>
                        <a:t>16</a:t>
                      </a:r>
                      <a:endParaRPr kumimoji="0" lang="en-US" sz="18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9F11"/>
                          </a:solidFill>
                          <a:effectLst/>
                          <a:latin typeface="Arial" charset="0"/>
                          <a:ea typeface="SimSun" pitchFamily="2" charset="-122"/>
                          <a:cs typeface="Times New Roman" pitchFamily="18" charset="0"/>
                        </a:rPr>
                        <a:t>0</a:t>
                      </a:r>
                      <a:endParaRPr kumimoji="0" lang="en-US" sz="18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9F11"/>
                          </a:solidFill>
                          <a:effectLst/>
                          <a:latin typeface="Arial" charset="0"/>
                          <a:ea typeface="SimSun" pitchFamily="2" charset="-122"/>
                          <a:cs typeface="Times New Roman" pitchFamily="18" charset="0"/>
                        </a:rPr>
                        <a:t>4</a:t>
                      </a:r>
                      <a:endParaRPr kumimoji="0" lang="en-US" sz="18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9F11"/>
                          </a:solidFill>
                          <a:effectLst/>
                          <a:latin typeface="Arial" charset="0"/>
                          <a:ea typeface="SimSun" pitchFamily="2" charset="-122"/>
                          <a:cs typeface="Times New Roman" pitchFamily="18" charset="0"/>
                        </a:rPr>
                        <a:t>2</a:t>
                      </a:r>
                      <a:endParaRPr kumimoji="0" lang="en-US" sz="18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9F11"/>
                          </a:solidFill>
                          <a:effectLst/>
                          <a:latin typeface="Arial" charset="0"/>
                          <a:ea typeface="SimSun" pitchFamily="2" charset="-122"/>
                          <a:cs typeface="Times New Roman" pitchFamily="18" charset="0"/>
                        </a:rPr>
                        <a:t>0</a:t>
                      </a:r>
                      <a:endParaRPr kumimoji="0" lang="en-US" sz="18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26689" name="Rectangle 302">
            <a:extLst>
              <a:ext uri="{FF2B5EF4-FFF2-40B4-BE49-F238E27FC236}">
                <a16:creationId xmlns:a16="http://schemas.microsoft.com/office/drawing/2014/main" id="{7390C9EA-9E3B-B018-F31C-D4BE37B07C60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86000" y="1208881"/>
            <a:ext cx="7772400" cy="649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20000"/>
              </a:spcBef>
              <a:buClr>
                <a:schemeClr val="folHlink"/>
              </a:buClr>
              <a:buSzPct val="60000"/>
              <a:buFont typeface="Wingdings" panose="05000000000000000000" pitchFamily="2" charset="2"/>
              <a:buNone/>
            </a:pPr>
            <a:r>
              <a:rPr lang="en-US" altLang="en-US" sz="3200" b="1" dirty="0">
                <a:solidFill>
                  <a:srgbClr val="000080"/>
                </a:solidFill>
                <a:latin typeface="Tahoma" panose="020B0604030504040204" pitchFamily="34" charset="0"/>
              </a:rPr>
              <a:t>1101 0110</a:t>
            </a:r>
            <a:r>
              <a:rPr lang="en-US" altLang="en-US" sz="3200" b="1" baseline="-25000" dirty="0">
                <a:solidFill>
                  <a:srgbClr val="000080"/>
                </a:solidFill>
                <a:latin typeface="Tahoma" panose="020B0604030504040204" pitchFamily="34" charset="0"/>
              </a:rPr>
              <a:t>2</a:t>
            </a:r>
            <a:r>
              <a:rPr lang="en-US" altLang="en-US" sz="3200" baseline="-25000" dirty="0">
                <a:latin typeface="Tahoma" panose="020B0604030504040204" pitchFamily="34" charset="0"/>
              </a:rPr>
              <a:t> </a:t>
            </a:r>
            <a:r>
              <a:rPr lang="en-US" altLang="en-US" sz="3200" dirty="0">
                <a:latin typeface="Tahoma" panose="020B0604030504040204" pitchFamily="34" charset="0"/>
              </a:rPr>
              <a:t>= </a:t>
            </a:r>
            <a:r>
              <a:rPr lang="en-US" altLang="en-US" sz="3200" dirty="0">
                <a:solidFill>
                  <a:srgbClr val="FF9F11"/>
                </a:solidFill>
                <a:latin typeface="Tahoma" panose="020B0604030504040204" pitchFamily="34" charset="0"/>
              </a:rPr>
              <a:t>214</a:t>
            </a:r>
            <a:r>
              <a:rPr lang="en-US" altLang="en-US" sz="3200" baseline="-25000" dirty="0">
                <a:solidFill>
                  <a:srgbClr val="FF9F11"/>
                </a:solidFill>
                <a:latin typeface="Tahoma" panose="020B0604030504040204" pitchFamily="34" charset="0"/>
              </a:rPr>
              <a:t>10</a:t>
            </a:r>
            <a:r>
              <a:rPr lang="en-US" altLang="en-US" sz="3200" dirty="0">
                <a:solidFill>
                  <a:srgbClr val="FF9F11"/>
                </a:solidFill>
                <a:latin typeface="Tahoma" panose="020B0604030504040204" pitchFamily="34" charset="0"/>
              </a:rPr>
              <a:t> </a:t>
            </a:r>
          </a:p>
          <a:p>
            <a:pPr>
              <a:spcBef>
                <a:spcPct val="20000"/>
              </a:spcBef>
              <a:buClr>
                <a:schemeClr val="folHlink"/>
              </a:buClr>
              <a:buSzPct val="60000"/>
              <a:buFont typeface="Wingdings" panose="05000000000000000000" pitchFamily="2" charset="2"/>
              <a:buChar char="n"/>
            </a:pPr>
            <a:endParaRPr lang="en-US" altLang="en-US" sz="3200" dirty="0">
              <a:solidFill>
                <a:srgbClr val="FF9F11"/>
              </a:solidFill>
              <a:latin typeface="Tahoma" panose="020B0604030504040204" pitchFamily="34" charset="0"/>
            </a:endParaRPr>
          </a:p>
        </p:txBody>
      </p:sp>
      <p:sp>
        <p:nvSpPr>
          <p:cNvPr id="26690" name="Text Box 304">
            <a:extLst>
              <a:ext uri="{FF2B5EF4-FFF2-40B4-BE49-F238E27FC236}">
                <a16:creationId xmlns:a16="http://schemas.microsoft.com/office/drawing/2014/main" id="{B0CB7C67-BEC0-C280-8D58-65F0EAD9018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62200" y="5715001"/>
            <a:ext cx="32766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dirty="0">
                <a:solidFill>
                  <a:schemeClr val="accent3">
                    <a:lumMod val="20000"/>
                    <a:lumOff val="80000"/>
                  </a:schemeClr>
                </a:solidFill>
              </a:rPr>
              <a:t>128+64= </a:t>
            </a:r>
            <a:r>
              <a:rPr lang="en-GB" altLang="en-US" b="1" dirty="0">
                <a:solidFill>
                  <a:schemeClr val="accent3">
                    <a:lumMod val="20000"/>
                    <a:lumOff val="80000"/>
                  </a:schemeClr>
                </a:solidFill>
              </a:rPr>
              <a:t>192</a:t>
            </a:r>
          </a:p>
        </p:txBody>
      </p:sp>
      <p:sp>
        <p:nvSpPr>
          <p:cNvPr id="26691" name="Text Box 305">
            <a:extLst>
              <a:ext uri="{FF2B5EF4-FFF2-40B4-BE49-F238E27FC236}">
                <a16:creationId xmlns:a16="http://schemas.microsoft.com/office/drawing/2014/main" id="{1432E0FF-8327-FF6C-26FC-C83B36202D0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267200" y="5715001"/>
            <a:ext cx="22098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dirty="0">
                <a:solidFill>
                  <a:schemeClr val="accent3">
                    <a:lumMod val="20000"/>
                    <a:lumOff val="80000"/>
                  </a:schemeClr>
                </a:solidFill>
              </a:rPr>
              <a:t>192+16= </a:t>
            </a:r>
            <a:r>
              <a:rPr lang="en-GB" altLang="en-US" b="1" dirty="0">
                <a:solidFill>
                  <a:schemeClr val="accent3">
                    <a:lumMod val="20000"/>
                    <a:lumOff val="80000"/>
                  </a:schemeClr>
                </a:solidFill>
              </a:rPr>
              <a:t>208</a:t>
            </a:r>
          </a:p>
        </p:txBody>
      </p:sp>
      <p:sp>
        <p:nvSpPr>
          <p:cNvPr id="26692" name="Text Box 306">
            <a:extLst>
              <a:ext uri="{FF2B5EF4-FFF2-40B4-BE49-F238E27FC236}">
                <a16:creationId xmlns:a16="http://schemas.microsoft.com/office/drawing/2014/main" id="{CD9F2FEB-708B-A802-7A7D-B0CFC3D4D10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172200" y="5699126"/>
            <a:ext cx="22098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dirty="0">
                <a:solidFill>
                  <a:schemeClr val="accent3">
                    <a:lumMod val="20000"/>
                    <a:lumOff val="80000"/>
                  </a:schemeClr>
                </a:solidFill>
              </a:rPr>
              <a:t>208+4= </a:t>
            </a:r>
            <a:r>
              <a:rPr lang="en-GB" altLang="en-US" b="1" dirty="0">
                <a:solidFill>
                  <a:schemeClr val="accent3">
                    <a:lumMod val="20000"/>
                    <a:lumOff val="80000"/>
                  </a:schemeClr>
                </a:solidFill>
              </a:rPr>
              <a:t>212</a:t>
            </a:r>
          </a:p>
        </p:txBody>
      </p:sp>
      <p:sp>
        <p:nvSpPr>
          <p:cNvPr id="26693" name="Text Box 307">
            <a:extLst>
              <a:ext uri="{FF2B5EF4-FFF2-40B4-BE49-F238E27FC236}">
                <a16:creationId xmlns:a16="http://schemas.microsoft.com/office/drawing/2014/main" id="{69F33717-9BAA-6BF3-1E3D-8F3F5B490B1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153400" y="5699126"/>
            <a:ext cx="22098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dirty="0">
                <a:solidFill>
                  <a:schemeClr val="accent3">
                    <a:lumMod val="20000"/>
                    <a:lumOff val="80000"/>
                  </a:schemeClr>
                </a:solidFill>
              </a:rPr>
              <a:t>212+2= </a:t>
            </a:r>
            <a:r>
              <a:rPr lang="en-GB" altLang="en-US" b="1" dirty="0">
                <a:solidFill>
                  <a:schemeClr val="accent3">
                    <a:lumMod val="20000"/>
                    <a:lumOff val="80000"/>
                  </a:schemeClr>
                </a:solidFill>
              </a:rPr>
              <a:t>214</a:t>
            </a:r>
          </a:p>
        </p:txBody>
      </p:sp>
      <p:sp>
        <p:nvSpPr>
          <p:cNvPr id="26694" name="Line 308">
            <a:extLst>
              <a:ext uri="{FF2B5EF4-FFF2-40B4-BE49-F238E27FC236}">
                <a16:creationId xmlns:a16="http://schemas.microsoft.com/office/drawing/2014/main" id="{1495DB09-DA37-6068-45B8-3D1521012D99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2743200" y="4495800"/>
            <a:ext cx="1524000" cy="1295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6695" name="Line 309">
            <a:extLst>
              <a:ext uri="{FF2B5EF4-FFF2-40B4-BE49-F238E27FC236}">
                <a16:creationId xmlns:a16="http://schemas.microsoft.com/office/drawing/2014/main" id="{D2836EAD-A02A-CB96-0B74-6DA7D31A7606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3200400" y="4419600"/>
            <a:ext cx="2057400" cy="1371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6696" name="Line 310">
            <a:extLst>
              <a:ext uri="{FF2B5EF4-FFF2-40B4-BE49-F238E27FC236}">
                <a16:creationId xmlns:a16="http://schemas.microsoft.com/office/drawing/2014/main" id="{EC2DCF2E-E09C-8889-D8A4-C5F6E0C26476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5181600" y="4495800"/>
            <a:ext cx="1752600" cy="1295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6697" name="Line 311">
            <a:extLst>
              <a:ext uri="{FF2B5EF4-FFF2-40B4-BE49-F238E27FC236}">
                <a16:creationId xmlns:a16="http://schemas.microsoft.com/office/drawing/2014/main" id="{18797691-C3E6-6FC0-D564-BD9A0501FCA9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6934200" y="4419600"/>
            <a:ext cx="1752600" cy="1371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6698" name="Line 312">
            <a:extLst>
              <a:ext uri="{FF2B5EF4-FFF2-40B4-BE49-F238E27FC236}">
                <a16:creationId xmlns:a16="http://schemas.microsoft.com/office/drawing/2014/main" id="{066AB4AB-0591-4E4B-443C-4E1E79F05500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8915400" y="4495800"/>
            <a:ext cx="609600" cy="1295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Footer Placeholder 4">
            <a:extLst>
              <a:ext uri="{FF2B5EF4-FFF2-40B4-BE49-F238E27FC236}">
                <a16:creationId xmlns:a16="http://schemas.microsoft.com/office/drawing/2014/main" id="{9EEA6588-4C4B-18CE-3882-B61953B8F4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/>
              <a:t>Number Systems</a:t>
            </a:r>
          </a:p>
        </p:txBody>
      </p:sp>
      <p:sp>
        <p:nvSpPr>
          <p:cNvPr id="27651" name="Rectangle 2111">
            <a:extLst>
              <a:ext uri="{FF2B5EF4-FFF2-40B4-BE49-F238E27FC236}">
                <a16:creationId xmlns:a16="http://schemas.microsoft.com/office/drawing/2014/main" id="{B381B6A9-81B6-29AD-D79E-44F23BAE600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Binary Table</a:t>
            </a:r>
          </a:p>
        </p:txBody>
      </p:sp>
      <p:graphicFrame>
        <p:nvGraphicFramePr>
          <p:cNvPr id="130140" name="Group 2140">
            <a:extLst>
              <a:ext uri="{FF2B5EF4-FFF2-40B4-BE49-F238E27FC236}">
                <a16:creationId xmlns:a16="http://schemas.microsoft.com/office/drawing/2014/main" id="{9E20A413-FB68-D094-6900-882045B4A4A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33415559"/>
              </p:ext>
            </p:extLst>
          </p:nvPr>
        </p:nvGraphicFramePr>
        <p:xfrm>
          <a:off x="4175185" y="840418"/>
          <a:ext cx="5562600" cy="4937544"/>
        </p:xfrm>
        <a:graphic>
          <a:graphicData uri="http://schemas.openxmlformats.org/drawingml/2006/table">
            <a:tbl>
              <a:tblPr/>
              <a:tblGrid>
                <a:gridCol w="14700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9211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8893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38893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39052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269875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274762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266700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720725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</a:tblGrid>
              <a:tr h="274285"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Weighting Value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8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Decimal Value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Hex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74285">
                <a:tc rowSpan="17"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Binary</a:t>
                      </a:r>
                      <a:endParaRPr kumimoji="0" 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Values</a:t>
                      </a:r>
                      <a:endParaRPr kumimoji="0" 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7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7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8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8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9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9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12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13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14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15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F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7"/>
                  </a:ext>
                </a:extLst>
              </a:tr>
            </a:tbl>
          </a:graphicData>
        </a:graphic>
      </p:graphicFrame>
      <p:sp>
        <p:nvSpPr>
          <p:cNvPr id="27828" name="Text Box 2138">
            <a:extLst>
              <a:ext uri="{FF2B5EF4-FFF2-40B4-BE49-F238E27FC236}">
                <a16:creationId xmlns:a16="http://schemas.microsoft.com/office/drawing/2014/main" id="{B256B1C8-9DE3-CCF6-3DDD-6BE85745A73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09623" y="1159085"/>
            <a:ext cx="4038600" cy="3597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dirty="0"/>
              <a:t>Binary count</a:t>
            </a:r>
          </a:p>
          <a:p>
            <a:pPr>
              <a:spcBef>
                <a:spcPct val="50000"/>
              </a:spcBef>
            </a:pPr>
            <a:r>
              <a:rPr lang="en-GB" altLang="en-US" dirty="0"/>
              <a:t>Each 0 or 1 has a </a:t>
            </a:r>
          </a:p>
          <a:p>
            <a:pPr>
              <a:spcBef>
                <a:spcPct val="50000"/>
              </a:spcBef>
            </a:pPr>
            <a:r>
              <a:rPr lang="en-GB" altLang="en-US" dirty="0"/>
              <a:t>weighting value</a:t>
            </a:r>
          </a:p>
          <a:p>
            <a:pPr>
              <a:spcBef>
                <a:spcPct val="50000"/>
              </a:spcBef>
            </a:pPr>
            <a:r>
              <a:rPr lang="en-GB" altLang="en-US" dirty="0"/>
              <a:t>The value doubles </a:t>
            </a:r>
          </a:p>
          <a:p>
            <a:pPr>
              <a:spcBef>
                <a:spcPct val="50000"/>
              </a:spcBef>
            </a:pPr>
            <a:r>
              <a:rPr lang="en-GB" altLang="en-US" dirty="0"/>
              <a:t>as the position is </a:t>
            </a:r>
          </a:p>
          <a:p>
            <a:pPr>
              <a:spcBef>
                <a:spcPct val="50000"/>
              </a:spcBef>
            </a:pPr>
            <a:r>
              <a:rPr lang="en-GB" altLang="en-US" dirty="0"/>
              <a:t>moved to the left</a:t>
            </a:r>
          </a:p>
          <a:p>
            <a:pPr>
              <a:spcBef>
                <a:spcPct val="50000"/>
              </a:spcBef>
            </a:pPr>
            <a:endParaRPr lang="en-GB" altLang="en-US" dirty="0"/>
          </a:p>
          <a:p>
            <a:pPr>
              <a:spcBef>
                <a:spcPct val="50000"/>
              </a:spcBef>
            </a:pPr>
            <a:endParaRPr lang="en-GB" altLang="en-US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>
            <a:extLst>
              <a:ext uri="{FF2B5EF4-FFF2-40B4-BE49-F238E27FC236}">
                <a16:creationId xmlns:a16="http://schemas.microsoft.com/office/drawing/2014/main" id="{66A0BA5C-5C92-D697-B941-CC475BA7A3C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sz="4000" b="1">
                <a:latin typeface="Maiandra GD" panose="020E0502030308020204" pitchFamily="34" charset="0"/>
              </a:rPr>
              <a:t>Converting decimal numbers to binary numbers</a:t>
            </a:r>
          </a:p>
        </p:txBody>
      </p:sp>
      <p:sp>
        <p:nvSpPr>
          <p:cNvPr id="28675" name="Rectangle 3">
            <a:extLst>
              <a:ext uri="{FF2B5EF4-FFF2-40B4-BE49-F238E27FC236}">
                <a16:creationId xmlns:a16="http://schemas.microsoft.com/office/drawing/2014/main" id="{7F56D5AE-5384-54E2-1227-0039795CF404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2209801" y="1700213"/>
            <a:ext cx="6334125" cy="4176712"/>
          </a:xfrm>
        </p:spPr>
        <p:txBody>
          <a:bodyPr>
            <a:normAutofit lnSpcReduction="10000"/>
          </a:bodyPr>
          <a:lstStyle/>
          <a:p>
            <a:pPr>
              <a:buFontTx/>
              <a:buNone/>
            </a:pPr>
            <a:r>
              <a:rPr lang="en-US" altLang="en-US" b="1">
                <a:latin typeface="Maiandra GD" panose="020E0502030308020204" pitchFamily="34" charset="0"/>
              </a:rPr>
              <a:t>Example:</a:t>
            </a:r>
            <a:endParaRPr lang="en-US" altLang="en-US">
              <a:latin typeface="Maiandra GD" panose="020E0502030308020204" pitchFamily="34" charset="0"/>
            </a:endParaRPr>
          </a:p>
          <a:p>
            <a:pPr>
              <a:buFontTx/>
              <a:buNone/>
            </a:pPr>
            <a:r>
              <a:rPr lang="en-US" altLang="en-US" sz="2000">
                <a:latin typeface="Garamond" panose="02020404030301010803" pitchFamily="18" charset="0"/>
              </a:rPr>
              <a:t>Convert the decimal number 192 to a binary number.</a:t>
            </a:r>
          </a:p>
          <a:p>
            <a:pPr algn="r">
              <a:buFontTx/>
              <a:buNone/>
            </a:pPr>
            <a:endParaRPr lang="en-US" altLang="en-US" sz="2000" b="1">
              <a:latin typeface="Garamond" panose="02020404030301010803" pitchFamily="18" charset="0"/>
            </a:endParaRPr>
          </a:p>
          <a:p>
            <a:pPr algn="r">
              <a:buFontTx/>
              <a:buNone/>
            </a:pPr>
            <a:endParaRPr lang="en-US" altLang="en-US" sz="2000" b="1">
              <a:latin typeface="Garamond" panose="02020404030301010803" pitchFamily="18" charset="0"/>
            </a:endParaRPr>
          </a:p>
          <a:p>
            <a:pPr algn="r">
              <a:buFontTx/>
              <a:buNone/>
            </a:pPr>
            <a:endParaRPr lang="en-US" altLang="en-US" sz="2000" b="1">
              <a:latin typeface="Garamond" panose="02020404030301010803" pitchFamily="18" charset="0"/>
            </a:endParaRPr>
          </a:p>
          <a:p>
            <a:pPr algn="r">
              <a:buFontTx/>
              <a:buNone/>
            </a:pPr>
            <a:endParaRPr lang="en-US" altLang="en-US" sz="2000" b="1">
              <a:latin typeface="Garamond" panose="02020404030301010803" pitchFamily="18" charset="0"/>
            </a:endParaRPr>
          </a:p>
          <a:p>
            <a:pPr algn="r">
              <a:buFontTx/>
              <a:buNone/>
            </a:pPr>
            <a:br>
              <a:rPr lang="en-US" altLang="en-US" sz="2000" b="1">
                <a:latin typeface="Garamond" panose="02020404030301010803" pitchFamily="18" charset="0"/>
              </a:rPr>
            </a:br>
            <a:endParaRPr lang="en-US" altLang="en-US" sz="2000" b="1">
              <a:latin typeface="Garamond" panose="02020404030301010803" pitchFamily="18" charset="0"/>
            </a:endParaRPr>
          </a:p>
          <a:p>
            <a:pPr>
              <a:buFontTx/>
              <a:buNone/>
            </a:pPr>
            <a:endParaRPr lang="en-US" altLang="en-US" sz="2000">
              <a:latin typeface="Garamond" panose="02020404030301010803" pitchFamily="18" charset="0"/>
            </a:endParaRPr>
          </a:p>
          <a:p>
            <a:pPr>
              <a:buFontTx/>
              <a:buNone/>
            </a:pPr>
            <a:r>
              <a:rPr lang="en-US" altLang="en-US" sz="2000">
                <a:latin typeface="Garamond" panose="02020404030301010803" pitchFamily="18" charset="0"/>
              </a:rPr>
              <a:t>Write down all the remainders, backwards, and you have the binary number </a:t>
            </a:r>
            <a:r>
              <a:rPr lang="en-US" altLang="en-US" sz="2000" b="1">
                <a:latin typeface="Garamond" panose="02020404030301010803" pitchFamily="18" charset="0"/>
              </a:rPr>
              <a:t>11000000</a:t>
            </a:r>
          </a:p>
        </p:txBody>
      </p:sp>
      <p:graphicFrame>
        <p:nvGraphicFramePr>
          <p:cNvPr id="22905" name="Group 377">
            <a:extLst>
              <a:ext uri="{FF2B5EF4-FFF2-40B4-BE49-F238E27FC236}">
                <a16:creationId xmlns:a16="http://schemas.microsoft.com/office/drawing/2014/main" id="{31FEDD72-C7B3-5F0A-E4CD-687D96B0AF43}"/>
              </a:ext>
            </a:extLst>
          </p:cNvPr>
          <p:cNvGraphicFramePr>
            <a:graphicFrameLocks noGrp="1"/>
          </p:cNvGraphicFramePr>
          <p:nvPr>
            <p:ph sz="half" idx="2"/>
          </p:nvPr>
        </p:nvGraphicFramePr>
        <p:xfrm>
          <a:off x="2927350" y="2636839"/>
          <a:ext cx="3600450" cy="2232025"/>
        </p:xfrm>
        <a:graphic>
          <a:graphicData uri="http://schemas.openxmlformats.org/drawingml/2006/table">
            <a:tbl>
              <a:tblPr/>
              <a:tblGrid>
                <a:gridCol w="115093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1771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318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74359">
                <a:tc>
                  <a:txBody>
                    <a:bodyPr/>
                    <a:lstStyle/>
                    <a:p>
                      <a:pPr marL="0" marR="0" lvl="0" indent="0" algn="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192/2 = 96  </a:t>
                      </a:r>
                    </a:p>
                  </a:txBody>
                  <a:tcPr marL="0" marR="0" marT="0" marB="0" anchor="ctr" horzOverflow="overflow">
                    <a:lnL cap="flat"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 with a remainder of</a:t>
                      </a:r>
                    </a:p>
                  </a:txBody>
                  <a:tcPr marL="0" marR="0" marT="0" marB="0"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 0</a:t>
                      </a:r>
                    </a:p>
                  </a:txBody>
                  <a:tcPr marL="0" marR="0" marT="0" marB="0" anchor="ctr" horzOverflow="overflow">
                    <a:lnL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01668">
                <a:tc>
                  <a:txBody>
                    <a:bodyPr/>
                    <a:lstStyle/>
                    <a:p>
                      <a:pPr marL="0" marR="0" lvl="0" indent="0" algn="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96/2 = 48</a:t>
                      </a:r>
                    </a:p>
                  </a:txBody>
                  <a:tcPr marL="0" marR="0" marT="0" marB="0"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 with a remainder of</a:t>
                      </a:r>
                    </a:p>
                  </a:txBody>
                  <a:tcPr marL="0" marR="0" marT="0" marB="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 0</a:t>
                      </a:r>
                      <a:endParaRPr kumimoji="1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</a:endParaRPr>
                    </a:p>
                  </a:txBody>
                  <a:tcPr marL="0" marR="0" marT="0" marB="0"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74359">
                <a:tc>
                  <a:txBody>
                    <a:bodyPr/>
                    <a:lstStyle/>
                    <a:p>
                      <a:pPr marL="0" marR="0" lvl="0" indent="0" algn="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48/2 = 24</a:t>
                      </a:r>
                    </a:p>
                  </a:txBody>
                  <a:tcPr marL="0" marR="0" marT="0" marB="0"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 with a remainder of</a:t>
                      </a:r>
                    </a:p>
                  </a:txBody>
                  <a:tcPr marL="0" marR="0" marT="0" marB="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 0</a:t>
                      </a:r>
                      <a:endParaRPr kumimoji="1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</a:endParaRPr>
                    </a:p>
                  </a:txBody>
                  <a:tcPr marL="0" marR="0" marT="0" marB="0"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74359">
                <a:tc>
                  <a:txBody>
                    <a:bodyPr/>
                    <a:lstStyle/>
                    <a:p>
                      <a:pPr marL="0" marR="0" lvl="0" indent="0" algn="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24/2 = 12</a:t>
                      </a:r>
                    </a:p>
                  </a:txBody>
                  <a:tcPr marL="0" marR="0" marT="0" marB="0"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 with a remainder of</a:t>
                      </a:r>
                    </a:p>
                  </a:txBody>
                  <a:tcPr marL="0" marR="0" marT="0" marB="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 0</a:t>
                      </a:r>
                      <a:endParaRPr kumimoji="1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</a:endParaRPr>
                    </a:p>
                  </a:txBody>
                  <a:tcPr marL="0" marR="0" marT="0" marB="0"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74359">
                <a:tc>
                  <a:txBody>
                    <a:bodyPr/>
                    <a:lstStyle/>
                    <a:p>
                      <a:pPr marL="0" marR="0" lvl="0" indent="0" algn="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12/2 = 6</a:t>
                      </a:r>
                    </a:p>
                  </a:txBody>
                  <a:tcPr marL="0" marR="0" marT="0" marB="0"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 with a remainder of</a:t>
                      </a:r>
                    </a:p>
                  </a:txBody>
                  <a:tcPr marL="0" marR="0" marT="0" marB="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 0</a:t>
                      </a:r>
                      <a:endParaRPr kumimoji="1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</a:endParaRPr>
                    </a:p>
                  </a:txBody>
                  <a:tcPr marL="0" marR="0" marT="0" marB="0"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84203">
                <a:tc>
                  <a:txBody>
                    <a:bodyPr/>
                    <a:lstStyle/>
                    <a:p>
                      <a:pPr marL="0" marR="0" lvl="0" indent="0" algn="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6/2 = 3</a:t>
                      </a:r>
                    </a:p>
                  </a:txBody>
                  <a:tcPr marL="0" marR="0" marT="0" marB="0"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 with a remainder of</a:t>
                      </a:r>
                    </a:p>
                  </a:txBody>
                  <a:tcPr marL="0" marR="0" marT="0" marB="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 0</a:t>
                      </a:r>
                      <a:endParaRPr kumimoji="1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</a:endParaRPr>
                    </a:p>
                  </a:txBody>
                  <a:tcPr marL="0" marR="0" marT="0" marB="0"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74359">
                <a:tc>
                  <a:txBody>
                    <a:bodyPr/>
                    <a:lstStyle/>
                    <a:p>
                      <a:pPr marL="0" marR="0" lvl="0" indent="0" algn="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3/2 = 1</a:t>
                      </a:r>
                    </a:p>
                  </a:txBody>
                  <a:tcPr marL="0" marR="0" marT="0" marB="0"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 with a remainder of</a:t>
                      </a:r>
                    </a:p>
                  </a:txBody>
                  <a:tcPr marL="0" marR="0" marT="0" marB="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AU" sz="1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 1</a:t>
                      </a:r>
                      <a:endParaRPr kumimoji="1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</a:endParaRPr>
                    </a:p>
                  </a:txBody>
                  <a:tcPr marL="0" marR="0" marT="0" marB="0"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74359">
                <a:tc>
                  <a:txBody>
                    <a:bodyPr/>
                    <a:lstStyle/>
                    <a:p>
                      <a:pPr marL="0" marR="0" lvl="0" indent="0" algn="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1/2 = 0</a:t>
                      </a:r>
                    </a:p>
                  </a:txBody>
                  <a:tcPr marL="0" marR="0" marT="0" marB="0"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 with a remainder of</a:t>
                      </a:r>
                    </a:p>
                  </a:txBody>
                  <a:tcPr marL="0" marR="0" marT="0" marB="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AU" sz="1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 1</a:t>
                      </a:r>
                      <a:endParaRPr kumimoji="1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</a:endParaRPr>
                    </a:p>
                  </a:txBody>
                  <a:tcPr marL="0" marR="0" marT="0" marB="0"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>
            <a:extLst>
              <a:ext uri="{FF2B5EF4-FFF2-40B4-BE49-F238E27FC236}">
                <a16:creationId xmlns:a16="http://schemas.microsoft.com/office/drawing/2014/main" id="{28C82A7B-F8D5-6222-C442-386426788FE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4000" b="1">
                <a:latin typeface="Maiandra GD" panose="020E0502030308020204" pitchFamily="34" charset="0"/>
              </a:rPr>
              <a:t>Converting binary numbers to decimal numbers</a:t>
            </a:r>
          </a:p>
        </p:txBody>
      </p:sp>
      <p:sp>
        <p:nvSpPr>
          <p:cNvPr id="29699" name="Rectangle 3">
            <a:extLst>
              <a:ext uri="{FF2B5EF4-FFF2-40B4-BE49-F238E27FC236}">
                <a16:creationId xmlns:a16="http://schemas.microsoft.com/office/drawing/2014/main" id="{36DE950D-4974-9B0B-B5DB-D4204B3192B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209801" y="1352731"/>
            <a:ext cx="6334125" cy="4392613"/>
          </a:xfrm>
        </p:spPr>
        <p:txBody>
          <a:bodyPr>
            <a:normAutofit lnSpcReduction="10000"/>
          </a:bodyPr>
          <a:lstStyle/>
          <a:p>
            <a:pPr>
              <a:lnSpc>
                <a:spcPct val="80000"/>
              </a:lnSpc>
              <a:buFontTx/>
              <a:buNone/>
            </a:pPr>
            <a:r>
              <a:rPr lang="en-US" altLang="en-US" b="1" dirty="0">
                <a:latin typeface="Maiandra GD" panose="020E0502030308020204" pitchFamily="34" charset="0"/>
              </a:rPr>
              <a:t>Example:</a:t>
            </a:r>
            <a:endParaRPr lang="en-US" altLang="en-US" dirty="0">
              <a:latin typeface="Maiandra GD" panose="020E0502030308020204" pitchFamily="34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altLang="en-US" sz="2400" dirty="0">
                <a:latin typeface="Garamond" panose="02020404030301010803" pitchFamily="18" charset="0"/>
              </a:rPr>
              <a:t>Convert the binary number 01110000 to a decimal number. (Note: Work from right to left. Remember that anything raised to the 0 power is 1; therefore 2^0 = 1.)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altLang="en-US" sz="1600" dirty="0">
                <a:latin typeface="Garamond" panose="02020404030301010803" pitchFamily="18" charset="0"/>
              </a:rPr>
              <a:t>			</a:t>
            </a:r>
            <a:r>
              <a:rPr lang="en-US" altLang="en-US" sz="2200" dirty="0">
                <a:latin typeface="Garamond" panose="02020404030301010803" pitchFamily="18" charset="0"/>
              </a:rPr>
              <a:t>0 x 2</a:t>
            </a:r>
            <a:r>
              <a:rPr lang="en-US" altLang="en-US" sz="2200" baseline="30000" dirty="0">
                <a:latin typeface="Garamond" panose="02020404030301010803" pitchFamily="18" charset="0"/>
              </a:rPr>
              <a:t>0</a:t>
            </a:r>
            <a:r>
              <a:rPr lang="en-US" altLang="en-US" sz="2200" dirty="0">
                <a:latin typeface="Garamond" panose="02020404030301010803" pitchFamily="18" charset="0"/>
              </a:rPr>
              <a:t> =0</a:t>
            </a:r>
            <a:br>
              <a:rPr lang="en-US" altLang="en-US" sz="2200" dirty="0">
                <a:latin typeface="Garamond" panose="02020404030301010803" pitchFamily="18" charset="0"/>
              </a:rPr>
            </a:br>
            <a:r>
              <a:rPr lang="en-US" altLang="en-US" sz="2200" dirty="0">
                <a:latin typeface="Garamond" panose="02020404030301010803" pitchFamily="18" charset="0"/>
              </a:rPr>
              <a:t>		0 x 2</a:t>
            </a:r>
            <a:r>
              <a:rPr lang="en-US" altLang="en-US" sz="2200" baseline="30000" dirty="0">
                <a:latin typeface="Garamond" panose="02020404030301010803" pitchFamily="18" charset="0"/>
              </a:rPr>
              <a:t>1</a:t>
            </a:r>
            <a:r>
              <a:rPr lang="en-US" altLang="en-US" sz="2200" dirty="0">
                <a:latin typeface="Garamond" panose="02020404030301010803" pitchFamily="18" charset="0"/>
              </a:rPr>
              <a:t> =0</a:t>
            </a:r>
            <a:br>
              <a:rPr lang="en-US" altLang="en-US" sz="2200" dirty="0">
                <a:latin typeface="Garamond" panose="02020404030301010803" pitchFamily="18" charset="0"/>
              </a:rPr>
            </a:br>
            <a:r>
              <a:rPr lang="en-US" altLang="en-US" sz="2200" dirty="0">
                <a:latin typeface="Garamond" panose="02020404030301010803" pitchFamily="18" charset="0"/>
              </a:rPr>
              <a:t>		0 x 2</a:t>
            </a:r>
            <a:r>
              <a:rPr lang="en-US" altLang="en-US" sz="2200" baseline="30000" dirty="0">
                <a:latin typeface="Garamond" panose="02020404030301010803" pitchFamily="18" charset="0"/>
              </a:rPr>
              <a:t>2</a:t>
            </a:r>
            <a:r>
              <a:rPr lang="en-US" altLang="en-US" sz="2200" dirty="0">
                <a:latin typeface="Garamond" panose="02020404030301010803" pitchFamily="18" charset="0"/>
              </a:rPr>
              <a:t> =0</a:t>
            </a:r>
            <a:br>
              <a:rPr lang="en-US" altLang="en-US" sz="2200" dirty="0">
                <a:latin typeface="Garamond" panose="02020404030301010803" pitchFamily="18" charset="0"/>
              </a:rPr>
            </a:br>
            <a:r>
              <a:rPr lang="en-US" altLang="en-US" sz="2200" dirty="0">
                <a:latin typeface="Garamond" panose="02020404030301010803" pitchFamily="18" charset="0"/>
              </a:rPr>
              <a:t>		0 x 2</a:t>
            </a:r>
            <a:r>
              <a:rPr lang="en-US" altLang="en-US" sz="2200" baseline="30000" dirty="0">
                <a:latin typeface="Garamond" panose="02020404030301010803" pitchFamily="18" charset="0"/>
              </a:rPr>
              <a:t>3</a:t>
            </a:r>
            <a:r>
              <a:rPr lang="en-US" altLang="en-US" sz="2200" dirty="0">
                <a:latin typeface="Garamond" panose="02020404030301010803" pitchFamily="18" charset="0"/>
              </a:rPr>
              <a:t> =0</a:t>
            </a:r>
            <a:br>
              <a:rPr lang="en-US" altLang="en-US" sz="2200" dirty="0">
                <a:latin typeface="Garamond" panose="02020404030301010803" pitchFamily="18" charset="0"/>
              </a:rPr>
            </a:br>
            <a:r>
              <a:rPr lang="en-US" altLang="en-US" sz="2200" dirty="0">
                <a:latin typeface="Garamond" panose="02020404030301010803" pitchFamily="18" charset="0"/>
              </a:rPr>
              <a:t>		1 x 2</a:t>
            </a:r>
            <a:r>
              <a:rPr lang="en-US" altLang="en-US" sz="2200" baseline="30000" dirty="0">
                <a:latin typeface="Garamond" panose="02020404030301010803" pitchFamily="18" charset="0"/>
              </a:rPr>
              <a:t>4</a:t>
            </a:r>
            <a:r>
              <a:rPr lang="en-US" altLang="en-US" sz="2200" dirty="0">
                <a:latin typeface="Garamond" panose="02020404030301010803" pitchFamily="18" charset="0"/>
              </a:rPr>
              <a:t> =16</a:t>
            </a:r>
            <a:br>
              <a:rPr lang="en-US" altLang="en-US" sz="2200" dirty="0">
                <a:latin typeface="Garamond" panose="02020404030301010803" pitchFamily="18" charset="0"/>
              </a:rPr>
            </a:br>
            <a:r>
              <a:rPr lang="en-US" altLang="en-US" sz="2200" dirty="0">
                <a:latin typeface="Garamond" panose="02020404030301010803" pitchFamily="18" charset="0"/>
              </a:rPr>
              <a:t>		1 x 2</a:t>
            </a:r>
            <a:r>
              <a:rPr lang="en-US" altLang="en-US" sz="2200" baseline="30000" dirty="0">
                <a:latin typeface="Garamond" panose="02020404030301010803" pitchFamily="18" charset="0"/>
              </a:rPr>
              <a:t>5</a:t>
            </a:r>
            <a:r>
              <a:rPr lang="en-US" altLang="en-US" sz="2200" dirty="0">
                <a:latin typeface="Garamond" panose="02020404030301010803" pitchFamily="18" charset="0"/>
              </a:rPr>
              <a:t> =32</a:t>
            </a:r>
            <a:br>
              <a:rPr lang="en-US" altLang="en-US" sz="2200" dirty="0">
                <a:latin typeface="Garamond" panose="02020404030301010803" pitchFamily="18" charset="0"/>
              </a:rPr>
            </a:br>
            <a:r>
              <a:rPr lang="en-US" altLang="en-US" sz="2200" dirty="0">
                <a:latin typeface="Garamond" panose="02020404030301010803" pitchFamily="18" charset="0"/>
              </a:rPr>
              <a:t>		1 x 2</a:t>
            </a:r>
            <a:r>
              <a:rPr lang="en-US" altLang="en-US" sz="2200" baseline="30000" dirty="0">
                <a:latin typeface="Garamond" panose="02020404030301010803" pitchFamily="18" charset="0"/>
              </a:rPr>
              <a:t>6</a:t>
            </a:r>
            <a:r>
              <a:rPr lang="en-US" altLang="en-US" sz="2200" dirty="0">
                <a:latin typeface="Garamond" panose="02020404030301010803" pitchFamily="18" charset="0"/>
              </a:rPr>
              <a:t> =64</a:t>
            </a:r>
            <a:br>
              <a:rPr lang="en-US" altLang="en-US" sz="2200" dirty="0">
                <a:latin typeface="Garamond" panose="02020404030301010803" pitchFamily="18" charset="0"/>
              </a:rPr>
            </a:br>
            <a:r>
              <a:rPr lang="en-US" altLang="en-US" sz="2200" dirty="0">
                <a:latin typeface="Garamond" panose="02020404030301010803" pitchFamily="18" charset="0"/>
              </a:rPr>
              <a:t>		0 x 2</a:t>
            </a:r>
            <a:r>
              <a:rPr lang="en-US" altLang="en-US" sz="2200" baseline="30000" dirty="0">
                <a:latin typeface="Garamond" panose="02020404030301010803" pitchFamily="18" charset="0"/>
              </a:rPr>
              <a:t>7</a:t>
            </a:r>
            <a:r>
              <a:rPr lang="en-US" altLang="en-US" sz="2200" dirty="0">
                <a:latin typeface="Garamond" panose="02020404030301010803" pitchFamily="18" charset="0"/>
              </a:rPr>
              <a:t> =0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altLang="en-US" sz="2200" dirty="0">
              <a:latin typeface="Garamond" panose="02020404030301010803" pitchFamily="18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altLang="en-US" sz="2400" b="1" dirty="0">
                <a:latin typeface="Garamond" panose="02020404030301010803" pitchFamily="18" charset="0"/>
              </a:rPr>
              <a:t>0+0+0+0+16+32+64+0=112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156">
            <a:extLst>
              <a:ext uri="{FF2B5EF4-FFF2-40B4-BE49-F238E27FC236}">
                <a16:creationId xmlns:a16="http://schemas.microsoft.com/office/drawing/2014/main" id="{35A3B5E1-C345-D440-A158-4B6CCC99394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166938" y="214313"/>
            <a:ext cx="7772400" cy="1143000"/>
          </a:xfrm>
        </p:spPr>
        <p:txBody>
          <a:bodyPr/>
          <a:lstStyle/>
          <a:p>
            <a:pPr eaLnBrk="1" hangingPunct="1"/>
            <a:r>
              <a:rPr lang="en-GB" altLang="en-US" sz="4000"/>
              <a:t>Binary Conversion</a:t>
            </a:r>
          </a:p>
        </p:txBody>
      </p:sp>
      <p:sp>
        <p:nvSpPr>
          <p:cNvPr id="30723" name="Rectangle 3">
            <a:extLst>
              <a:ext uri="{FF2B5EF4-FFF2-40B4-BE49-F238E27FC236}">
                <a16:creationId xmlns:a16="http://schemas.microsoft.com/office/drawing/2014/main" id="{C867D043-2906-7BD9-3B36-92783B5315BF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2438400" y="1042359"/>
            <a:ext cx="7848600" cy="4953000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sz="2000" dirty="0"/>
              <a:t>To convert a decimal number to binary, you need only keep subtracting the largest power of two.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000" dirty="0"/>
              <a:t> E.G. Here the decimal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000" b="1" dirty="0"/>
              <a:t>203</a:t>
            </a:r>
            <a:r>
              <a:rPr lang="en-GB" altLang="en-US" sz="2000" dirty="0"/>
              <a:t> is represented by </a:t>
            </a:r>
            <a:r>
              <a:rPr lang="en-GB" altLang="en-US" sz="2100" b="1" dirty="0"/>
              <a:t>11001011</a:t>
            </a:r>
            <a:r>
              <a:rPr lang="en-GB" altLang="en-US" sz="2000" dirty="0"/>
              <a:t> (one x 128, one x 64, no 32s, no 16s, one x 8, no 4s, one x 2s, one x 1s) </a:t>
            </a:r>
          </a:p>
          <a:p>
            <a:pPr eaLnBrk="1" hangingPunct="1">
              <a:lnSpc>
                <a:spcPct val="90000"/>
              </a:lnSpc>
            </a:pPr>
            <a:endParaRPr lang="en-GB" altLang="en-US" sz="2000" dirty="0"/>
          </a:p>
          <a:p>
            <a:pPr eaLnBrk="1" hangingPunct="1">
              <a:lnSpc>
                <a:spcPct val="90000"/>
              </a:lnSpc>
            </a:pPr>
            <a:endParaRPr lang="en-GB" altLang="en-US" sz="2000" dirty="0"/>
          </a:p>
          <a:p>
            <a:pPr eaLnBrk="1" hangingPunct="1">
              <a:lnSpc>
                <a:spcPct val="90000"/>
              </a:lnSpc>
            </a:pPr>
            <a:endParaRPr lang="en-GB" altLang="en-US" sz="2000" dirty="0"/>
          </a:p>
          <a:p>
            <a:pPr eaLnBrk="1" hangingPunct="1">
              <a:lnSpc>
                <a:spcPct val="90000"/>
              </a:lnSpc>
            </a:pPr>
            <a:endParaRPr lang="en-GB" altLang="en-US" sz="2000" dirty="0"/>
          </a:p>
          <a:p>
            <a:pPr eaLnBrk="1" hangingPunct="1">
              <a:lnSpc>
                <a:spcPct val="90000"/>
              </a:lnSpc>
            </a:pPr>
            <a:endParaRPr lang="en-GB" altLang="en-US" sz="2000" dirty="0"/>
          </a:p>
          <a:p>
            <a:pPr eaLnBrk="1" hangingPunct="1">
              <a:lnSpc>
                <a:spcPct val="90000"/>
              </a:lnSpc>
            </a:pPr>
            <a:endParaRPr lang="en-GB" altLang="en-US" sz="2000" dirty="0"/>
          </a:p>
          <a:p>
            <a:pPr eaLnBrk="1" hangingPunct="1">
              <a:lnSpc>
                <a:spcPct val="90000"/>
              </a:lnSpc>
            </a:pPr>
            <a:endParaRPr lang="en-GB" altLang="en-US" sz="2000" dirty="0"/>
          </a:p>
          <a:p>
            <a:pPr eaLnBrk="1" hangingPunct="1">
              <a:lnSpc>
                <a:spcPct val="90000"/>
              </a:lnSpc>
            </a:pPr>
            <a:endParaRPr lang="en-GB" altLang="en-US" sz="2000" dirty="0"/>
          </a:p>
          <a:p>
            <a:pPr eaLnBrk="1" hangingPunct="1">
              <a:lnSpc>
                <a:spcPct val="90000"/>
              </a:lnSpc>
            </a:pPr>
            <a:endParaRPr lang="en-GB" altLang="en-US" sz="2100" dirty="0"/>
          </a:p>
          <a:p>
            <a:pPr eaLnBrk="1" hangingPunct="1">
              <a:lnSpc>
                <a:spcPct val="90000"/>
              </a:lnSpc>
            </a:pPr>
            <a:r>
              <a:rPr lang="en-GB" altLang="en-US" sz="2100" dirty="0"/>
              <a:t>From binary to decimal is even easier - just add up the columns.</a:t>
            </a:r>
          </a:p>
        </p:txBody>
      </p:sp>
      <p:graphicFrame>
        <p:nvGraphicFramePr>
          <p:cNvPr id="118947" name="Group 163">
            <a:extLst>
              <a:ext uri="{FF2B5EF4-FFF2-40B4-BE49-F238E27FC236}">
                <a16:creationId xmlns:a16="http://schemas.microsoft.com/office/drawing/2014/main" id="{03197172-489B-74D1-62C4-EF8092E1D2AA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223413544"/>
              </p:ext>
            </p:extLst>
          </p:nvPr>
        </p:nvGraphicFramePr>
        <p:xfrm>
          <a:off x="2438400" y="2403862"/>
          <a:ext cx="8001000" cy="2544947"/>
        </p:xfrm>
        <a:graphic>
          <a:graphicData uri="http://schemas.openxmlformats.org/drawingml/2006/table">
            <a:tbl>
              <a:tblPr/>
              <a:tblGrid>
                <a:gridCol w="13239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8743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8743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08902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855663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85090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854075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852487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</a:tblGrid>
              <a:tr h="574532">
                <a:tc gridSpan="8"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Binary</a:t>
                      </a:r>
                      <a:endParaRPr kumimoji="0" 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9" marB="45709" anchor="b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74532"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128</a:t>
                      </a:r>
                      <a:endParaRPr kumimoji="0" 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9" marB="45709" anchor="b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64</a:t>
                      </a:r>
                      <a:endParaRPr kumimoji="0" 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9" marB="45709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32</a:t>
                      </a:r>
                      <a:endParaRPr kumimoji="0" 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9" marB="45709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16</a:t>
                      </a:r>
                      <a:endParaRPr kumimoji="0" 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9" marB="45709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8</a:t>
                      </a:r>
                      <a:endParaRPr kumimoji="0" 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9" marB="45709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</a:t>
                      </a:r>
                      <a:endParaRPr kumimoji="0" 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9" marB="45709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</a:t>
                      </a:r>
                      <a:endParaRPr kumimoji="0" 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9" marB="45709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9" marB="45709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72945"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9" marB="45709" anchor="b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9" marB="45709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9" marB="45709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9" marB="45709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9" marB="45709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9" marB="45709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9" marB="45709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9" marB="45709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22755">
                <a:tc gridSpan="8"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rgbClr val="E8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E8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203</a:t>
                      </a:r>
                      <a:r>
                        <a:rPr kumimoji="0" lang="en-US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-128= </a:t>
                      </a:r>
                      <a:r>
                        <a:rPr kumimoji="0" lang="en-US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E8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75..</a:t>
                      </a:r>
                      <a:r>
                        <a:rPr kumimoji="0" lang="en-US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next 75 – 64= </a:t>
                      </a:r>
                      <a:r>
                        <a:rPr kumimoji="0" lang="en-US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E8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11.. </a:t>
                      </a:r>
                      <a:r>
                        <a:rPr kumimoji="0" lang="en-US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Next 11 - 8 = </a:t>
                      </a:r>
                      <a:r>
                        <a:rPr kumimoji="0" lang="en-US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E8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3..</a:t>
                      </a:r>
                      <a:r>
                        <a:rPr kumimoji="0" lang="en-US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Next 3 – 2 = </a:t>
                      </a:r>
                      <a:r>
                        <a:rPr kumimoji="0" lang="en-US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E8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1..</a:t>
                      </a:r>
                      <a:r>
                        <a:rPr kumimoji="0" lang="en-US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Next 1-1=</a:t>
                      </a:r>
                      <a:r>
                        <a:rPr kumimoji="0" lang="en-US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E8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E8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So we used 128, 64, 8, 2, 1. gives </a:t>
                      </a:r>
                      <a:r>
                        <a:rPr kumimoji="0" lang="en-US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E8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11001011</a:t>
                      </a:r>
                      <a:endParaRPr kumimoji="0" lang="en-US" sz="1600" b="1" i="0" u="none" strike="noStrike" cap="none" normalizeH="0" baseline="0" dirty="0">
                        <a:ln>
                          <a:noFill/>
                        </a:ln>
                        <a:solidFill>
                          <a:srgbClr val="E80000"/>
                        </a:solidFill>
                        <a:effectLst/>
                        <a:latin typeface="Arial" charset="0"/>
                      </a:endParaRPr>
                    </a:p>
                  </a:txBody>
                  <a:tcPr marT="45709" marB="45709" anchor="b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itle 1">
            <a:extLst>
              <a:ext uri="{FF2B5EF4-FFF2-40B4-BE49-F238E27FC236}">
                <a16:creationId xmlns:a16="http://schemas.microsoft.com/office/drawing/2014/main" id="{9DE4E74D-5A01-1DD4-BF4B-D352EBE52A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/>
              <a:t>Binary and Hex</a:t>
            </a:r>
          </a:p>
        </p:txBody>
      </p:sp>
      <p:sp>
        <p:nvSpPr>
          <p:cNvPr id="31747" name="Text Placeholder 2">
            <a:extLst>
              <a:ext uri="{FF2B5EF4-FFF2-40B4-BE49-F238E27FC236}">
                <a16:creationId xmlns:a16="http://schemas.microsoft.com/office/drawing/2014/main" id="{E32DDD0E-E4AD-6739-DC9A-6138E9248226}"/>
              </a:ext>
            </a:extLst>
          </p:cNvPr>
          <p:cNvSpPr>
            <a:spLocks noGrp="1"/>
          </p:cNvSpPr>
          <p:nvPr>
            <p:ph type="body" sz="half" idx="1"/>
          </p:nvPr>
        </p:nvSpPr>
        <p:spPr>
          <a:xfrm>
            <a:off x="2209800" y="1489494"/>
            <a:ext cx="7918450" cy="4114800"/>
          </a:xfrm>
        </p:spPr>
        <p:txBody>
          <a:bodyPr/>
          <a:lstStyle/>
          <a:p>
            <a:r>
              <a:rPr lang="en-GB" altLang="en-US" dirty="0"/>
              <a:t>We can see if we have any binary number for example</a:t>
            </a:r>
          </a:p>
          <a:p>
            <a:endParaRPr lang="en-GB" altLang="en-US" dirty="0"/>
          </a:p>
          <a:p>
            <a:r>
              <a:rPr lang="en-US" altLang="en-US" dirty="0"/>
              <a:t>513 needs ten digits in binary =1000000001 but only three in hex =201.</a:t>
            </a:r>
            <a:endParaRPr lang="en-GB" altLang="en-US" dirty="0"/>
          </a:p>
          <a:p>
            <a:endParaRPr lang="en-GB" altLang="en-US" dirty="0"/>
          </a:p>
          <a:p>
            <a:r>
              <a:rPr lang="en-GB" altLang="en-US" dirty="0"/>
              <a:t>The larger the binary number the harder to read.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itle 1">
            <a:extLst>
              <a:ext uri="{FF2B5EF4-FFF2-40B4-BE49-F238E27FC236}">
                <a16:creationId xmlns:a16="http://schemas.microsoft.com/office/drawing/2014/main" id="{A76AAB88-E5E5-E23E-069F-4022F13DEF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Binary and Hex</a:t>
            </a:r>
          </a:p>
        </p:txBody>
      </p:sp>
      <p:sp>
        <p:nvSpPr>
          <p:cNvPr id="32771" name="Text Placeholder 2">
            <a:extLst>
              <a:ext uri="{FF2B5EF4-FFF2-40B4-BE49-F238E27FC236}">
                <a16:creationId xmlns:a16="http://schemas.microsoft.com/office/drawing/2014/main" id="{3FF204D3-686B-466F-1B20-907492D07166}"/>
              </a:ext>
            </a:extLst>
          </p:cNvPr>
          <p:cNvSpPr>
            <a:spLocks noGrp="1"/>
          </p:cNvSpPr>
          <p:nvPr>
            <p:ph type="body" sz="half" idx="1"/>
          </p:nvPr>
        </p:nvSpPr>
        <p:spPr>
          <a:xfrm>
            <a:off x="1959634" y="1524000"/>
            <a:ext cx="8134350" cy="4114800"/>
          </a:xfrm>
        </p:spPr>
        <p:txBody>
          <a:bodyPr/>
          <a:lstStyle/>
          <a:p>
            <a:r>
              <a:rPr lang="en-GB" altLang="en-US" dirty="0"/>
              <a:t>We can use Hex to make it simpler to read.</a:t>
            </a:r>
          </a:p>
          <a:p>
            <a:r>
              <a:rPr lang="en-GB" altLang="en-US" dirty="0"/>
              <a:t>Hex is base 16</a:t>
            </a:r>
          </a:p>
          <a:p>
            <a:r>
              <a:rPr lang="en-GB" altLang="en-US" dirty="0"/>
              <a:t>Giving us 16 different characters to use to represent any number.</a:t>
            </a:r>
          </a:p>
          <a:p>
            <a:r>
              <a:rPr lang="en-GB" altLang="en-US" dirty="0"/>
              <a:t>We use 0 to F to represent binary values.</a:t>
            </a:r>
          </a:p>
          <a:p>
            <a:pPr>
              <a:buFontTx/>
              <a:buNone/>
            </a:pPr>
            <a:endParaRPr lang="en-GB" altLang="en-US" dirty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Title 1">
            <a:extLst>
              <a:ext uri="{FF2B5EF4-FFF2-40B4-BE49-F238E27FC236}">
                <a16:creationId xmlns:a16="http://schemas.microsoft.com/office/drawing/2014/main" id="{289AA22F-0253-AB52-1153-A86E966D6D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Binary and Hex</a:t>
            </a:r>
          </a:p>
        </p:txBody>
      </p:sp>
      <p:sp>
        <p:nvSpPr>
          <p:cNvPr id="33795" name="Text Placeholder 2">
            <a:extLst>
              <a:ext uri="{FF2B5EF4-FFF2-40B4-BE49-F238E27FC236}">
                <a16:creationId xmlns:a16="http://schemas.microsoft.com/office/drawing/2014/main" id="{53C05F9B-90C7-5CDC-5072-6612C9434789}"/>
              </a:ext>
            </a:extLst>
          </p:cNvPr>
          <p:cNvSpPr>
            <a:spLocks noGrp="1"/>
          </p:cNvSpPr>
          <p:nvPr>
            <p:ph type="body" sz="half" idx="1"/>
          </p:nvPr>
        </p:nvSpPr>
        <p:spPr>
          <a:xfrm>
            <a:off x="2209801" y="1981200"/>
            <a:ext cx="7847013" cy="4114800"/>
          </a:xfrm>
        </p:spPr>
        <p:txBody>
          <a:bodyPr/>
          <a:lstStyle/>
          <a:p>
            <a:r>
              <a:rPr lang="en-GB" altLang="en-US"/>
              <a:t>One Hex character represents only four binary bits.</a:t>
            </a:r>
          </a:p>
          <a:p>
            <a:endParaRPr lang="en-GB" altLang="en-US"/>
          </a:p>
          <a:p>
            <a:r>
              <a:rPr lang="en-GB" altLang="en-US"/>
              <a:t>For example 1010 is 10 in decimal and A in hex.</a:t>
            </a:r>
          </a:p>
          <a:p>
            <a:endParaRPr lang="en-GB" altLang="en-US"/>
          </a:p>
          <a:p>
            <a:r>
              <a:rPr lang="en-GB" altLang="en-US"/>
              <a:t>1011 is 11 in decimal and B in Hex.</a:t>
            </a:r>
          </a:p>
          <a:p>
            <a:endParaRPr lang="en-GB" altLang="en-US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111">
            <a:extLst>
              <a:ext uri="{FF2B5EF4-FFF2-40B4-BE49-F238E27FC236}">
                <a16:creationId xmlns:a16="http://schemas.microsoft.com/office/drawing/2014/main" id="{528824B9-1508-4FCD-FF1B-F575DD6C2A9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10566400" cy="1143000"/>
          </a:xfrm>
        </p:spPr>
        <p:txBody>
          <a:bodyPr/>
          <a:lstStyle/>
          <a:p>
            <a:pPr eaLnBrk="1" hangingPunct="1"/>
            <a:r>
              <a:rPr lang="en-GB" altLang="en-US"/>
              <a:t>Binary Hex Table</a:t>
            </a:r>
          </a:p>
        </p:txBody>
      </p:sp>
      <p:graphicFrame>
        <p:nvGraphicFramePr>
          <p:cNvPr id="130140" name="Group 2140">
            <a:extLst>
              <a:ext uri="{FF2B5EF4-FFF2-40B4-BE49-F238E27FC236}">
                <a16:creationId xmlns:a16="http://schemas.microsoft.com/office/drawing/2014/main" id="{99FA1C2D-956E-48D2-6233-89FA0161B0E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47814934"/>
              </p:ext>
            </p:extLst>
          </p:nvPr>
        </p:nvGraphicFramePr>
        <p:xfrm>
          <a:off x="4753155" y="309113"/>
          <a:ext cx="5562600" cy="4937544"/>
        </p:xfrm>
        <a:graphic>
          <a:graphicData uri="http://schemas.openxmlformats.org/drawingml/2006/table">
            <a:tbl>
              <a:tblPr/>
              <a:tblGrid>
                <a:gridCol w="14700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9211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8893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38893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39052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269875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274762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266700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720725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</a:tblGrid>
              <a:tr h="274285"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Weighting Value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8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Decimal Value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Hex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74285">
                <a:tc rowSpan="17"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Binary</a:t>
                      </a:r>
                      <a:endParaRPr kumimoji="0" 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Values</a:t>
                      </a:r>
                      <a:endParaRPr kumimoji="0" 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7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7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8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8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9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9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12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13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14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15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F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7"/>
                  </a:ext>
                </a:extLst>
              </a:tr>
            </a:tbl>
          </a:graphicData>
        </a:graphic>
      </p:graphicFrame>
      <p:sp>
        <p:nvSpPr>
          <p:cNvPr id="34995" name="Text Box 2138">
            <a:extLst>
              <a:ext uri="{FF2B5EF4-FFF2-40B4-BE49-F238E27FC236}">
                <a16:creationId xmlns:a16="http://schemas.microsoft.com/office/drawing/2014/main" id="{CB209B87-79B7-2202-A060-D60AEE19FB7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43951" y="763438"/>
            <a:ext cx="4038600" cy="5016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dirty="0"/>
              <a:t>As we can see</a:t>
            </a:r>
          </a:p>
          <a:p>
            <a:pPr>
              <a:spcBef>
                <a:spcPct val="50000"/>
              </a:spcBef>
            </a:pPr>
            <a:r>
              <a:rPr lang="en-GB" altLang="en-US" dirty="0"/>
              <a:t>10 is A</a:t>
            </a:r>
          </a:p>
          <a:p>
            <a:pPr>
              <a:spcBef>
                <a:spcPct val="50000"/>
              </a:spcBef>
            </a:pPr>
            <a:r>
              <a:rPr lang="en-GB" altLang="en-US" dirty="0"/>
              <a:t>Larger numbers </a:t>
            </a:r>
          </a:p>
          <a:p>
            <a:pPr>
              <a:spcBef>
                <a:spcPct val="50000"/>
              </a:spcBef>
            </a:pPr>
            <a:r>
              <a:rPr lang="en-GB" altLang="en-US" dirty="0"/>
              <a:t>Require the use of </a:t>
            </a:r>
          </a:p>
          <a:p>
            <a:pPr>
              <a:spcBef>
                <a:spcPct val="50000"/>
              </a:spcBef>
            </a:pPr>
            <a:r>
              <a:rPr lang="en-GB" altLang="en-US" dirty="0"/>
              <a:t>2 Hex digits</a:t>
            </a:r>
          </a:p>
          <a:p>
            <a:pPr>
              <a:spcBef>
                <a:spcPct val="50000"/>
              </a:spcBef>
            </a:pPr>
            <a:r>
              <a:rPr lang="en-GB" altLang="en-US" dirty="0"/>
              <a:t>For example</a:t>
            </a:r>
          </a:p>
          <a:p>
            <a:pPr>
              <a:spcBef>
                <a:spcPct val="50000"/>
              </a:spcBef>
            </a:pPr>
            <a:r>
              <a:rPr lang="en-GB" altLang="en-US" dirty="0"/>
              <a:t>1111 1111 is FF</a:t>
            </a:r>
          </a:p>
          <a:p>
            <a:pPr>
              <a:spcBef>
                <a:spcPct val="50000"/>
              </a:spcBef>
            </a:pPr>
            <a:r>
              <a:rPr lang="en-GB" altLang="en-US" dirty="0"/>
              <a:t>1111 0001 is F1</a:t>
            </a:r>
          </a:p>
          <a:p>
            <a:pPr>
              <a:spcBef>
                <a:spcPct val="50000"/>
              </a:spcBef>
            </a:pPr>
            <a:r>
              <a:rPr lang="en-GB" altLang="en-US" dirty="0"/>
              <a:t>1010 1010 is AA</a:t>
            </a:r>
          </a:p>
          <a:p>
            <a:pPr>
              <a:spcBef>
                <a:spcPct val="50000"/>
              </a:spcBef>
            </a:pPr>
            <a:endParaRPr lang="en-GB" altLang="en-US" dirty="0"/>
          </a:p>
          <a:p>
            <a:pPr>
              <a:spcBef>
                <a:spcPct val="50000"/>
              </a:spcBef>
            </a:pPr>
            <a:endParaRPr lang="en-GB" altLang="en-US" dirty="0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Footer Placeholder 3">
            <a:extLst>
              <a:ext uri="{FF2B5EF4-FFF2-40B4-BE49-F238E27FC236}">
                <a16:creationId xmlns:a16="http://schemas.microsoft.com/office/drawing/2014/main" id="{71DC8BFF-7EA9-14E1-9D91-F6407A1A50B3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 bwMode="auto">
          <a:xfrm>
            <a:off x="2286000" y="6248400"/>
            <a:ext cx="2895600" cy="476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/>
              <a:t>Number Systems</a:t>
            </a:r>
          </a:p>
        </p:txBody>
      </p:sp>
      <p:sp>
        <p:nvSpPr>
          <p:cNvPr id="35843" name="Slide Number Placeholder 4">
            <a:extLst>
              <a:ext uri="{FF2B5EF4-FFF2-40B4-BE49-F238E27FC236}">
                <a16:creationId xmlns:a16="http://schemas.microsoft.com/office/drawing/2014/main" id="{016AD624-5529-26B9-7D4D-A029A5AD7F0D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 bwMode="auto">
          <a:xfrm>
            <a:off x="8077200" y="6245225"/>
            <a:ext cx="2133600" cy="476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/>
              <a:t>2-</a:t>
            </a:r>
            <a:fld id="{9037D71E-6F56-4792-BF6C-6BA41E506A81}" type="slidenum">
              <a:rPr lang="en-US" altLang="en-US"/>
              <a:pPr/>
              <a:t>27</a:t>
            </a:fld>
            <a:endParaRPr lang="en-US" altLang="en-US"/>
          </a:p>
        </p:txBody>
      </p:sp>
      <p:sp>
        <p:nvSpPr>
          <p:cNvPr id="35844" name="Rectangle 3">
            <a:extLst>
              <a:ext uri="{FF2B5EF4-FFF2-40B4-BE49-F238E27FC236}">
                <a16:creationId xmlns:a16="http://schemas.microsoft.com/office/drawing/2014/main" id="{963B2DE6-BF63-61EA-9718-F18E8EA7C40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4000"/>
              <a:t>Converting from Base 2 to HEX</a:t>
            </a:r>
          </a:p>
        </p:txBody>
      </p:sp>
      <p:sp>
        <p:nvSpPr>
          <p:cNvPr id="35845" name="Rectangle 61">
            <a:extLst>
              <a:ext uri="{FF2B5EF4-FFF2-40B4-BE49-F238E27FC236}">
                <a16:creationId xmlns:a16="http://schemas.microsoft.com/office/drawing/2014/main" id="{C25188CA-0092-E5EC-0E53-6C1F3DD9CCBC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2438400" y="1524000"/>
            <a:ext cx="7772400" cy="4495800"/>
          </a:xfrm>
        </p:spPr>
        <p:txBody>
          <a:bodyPr/>
          <a:lstStyle/>
          <a:p>
            <a:pPr eaLnBrk="1" hangingPunct="1"/>
            <a:r>
              <a:rPr lang="en-US" altLang="en-US" sz="4000" baseline="-10000">
                <a:solidFill>
                  <a:srgbClr val="000000"/>
                </a:solidFill>
              </a:rPr>
              <a:t>Hex always represents 4 binary bits.</a:t>
            </a:r>
          </a:p>
          <a:p>
            <a:pPr eaLnBrk="1" hangingPunct="1"/>
            <a:r>
              <a:rPr lang="en-US" altLang="en-US" sz="4000" baseline="-10000">
                <a:solidFill>
                  <a:srgbClr val="000000"/>
                </a:solidFill>
              </a:rPr>
              <a:t>0000 = 0</a:t>
            </a:r>
          </a:p>
          <a:p>
            <a:pPr eaLnBrk="1" hangingPunct="1"/>
            <a:r>
              <a:rPr lang="en-US" altLang="en-US" sz="4000" baseline="-10000">
                <a:solidFill>
                  <a:srgbClr val="000000"/>
                </a:solidFill>
              </a:rPr>
              <a:t>1111 = F</a:t>
            </a:r>
          </a:p>
          <a:p>
            <a:pPr eaLnBrk="1" hangingPunct="1"/>
            <a:endParaRPr lang="en-US" altLang="en-US" sz="4000" baseline="-10000">
              <a:solidFill>
                <a:srgbClr val="000000"/>
              </a:solidFill>
            </a:endParaRPr>
          </a:p>
          <a:p>
            <a:pPr eaLnBrk="1" hangingPunct="1"/>
            <a:r>
              <a:rPr lang="en-US" altLang="en-US" sz="4000" baseline="-10000">
                <a:solidFill>
                  <a:srgbClr val="000000"/>
                </a:solidFill>
              </a:rPr>
              <a:t>If you need to represent 8 or more bits you must use 2 hex values.</a:t>
            </a:r>
          </a:p>
          <a:p>
            <a:pPr eaLnBrk="1" hangingPunct="1"/>
            <a:endParaRPr lang="en-US" altLang="en-US" sz="4000" baseline="-10000">
              <a:solidFill>
                <a:srgbClr val="000000"/>
              </a:solidFill>
            </a:endParaRPr>
          </a:p>
          <a:p>
            <a:pPr eaLnBrk="1" hangingPunct="1"/>
            <a:r>
              <a:rPr lang="en-US" altLang="en-US" sz="4000" baseline="-10000">
                <a:solidFill>
                  <a:srgbClr val="000000"/>
                </a:solidFill>
              </a:rPr>
              <a:t>0000 1111 = 0F</a:t>
            </a:r>
          </a:p>
          <a:p>
            <a:pPr eaLnBrk="1" hangingPunct="1"/>
            <a:endParaRPr lang="en-US" altLang="en-US" sz="4000" baseline="-10000">
              <a:solidFill>
                <a:srgbClr val="000000"/>
              </a:solidFill>
            </a:endParaRP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Footer Placeholder 4">
            <a:extLst>
              <a:ext uri="{FF2B5EF4-FFF2-40B4-BE49-F238E27FC236}">
                <a16:creationId xmlns:a16="http://schemas.microsoft.com/office/drawing/2014/main" id="{3305DC42-8A57-9D9E-C1FD-33F24C84B673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 bwMode="auto">
          <a:xfrm>
            <a:off x="2286000" y="6248400"/>
            <a:ext cx="2895600" cy="476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/>
              <a:t>Number Systems</a:t>
            </a:r>
          </a:p>
        </p:txBody>
      </p:sp>
      <p:sp>
        <p:nvSpPr>
          <p:cNvPr id="36867" name="Slide Number Placeholder 5">
            <a:extLst>
              <a:ext uri="{FF2B5EF4-FFF2-40B4-BE49-F238E27FC236}">
                <a16:creationId xmlns:a16="http://schemas.microsoft.com/office/drawing/2014/main" id="{9E260A71-E5D7-E03B-7A9F-C999B9BF36EA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 bwMode="auto">
          <a:xfrm>
            <a:off x="8077200" y="6245225"/>
            <a:ext cx="2133600" cy="476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/>
              <a:t>2-</a:t>
            </a:r>
            <a:fld id="{3E68769E-7FB4-49F1-BE2E-7F6CD9DFF20F}" type="slidenum">
              <a:rPr lang="en-US" altLang="en-US"/>
              <a:pPr/>
              <a:t>28</a:t>
            </a:fld>
            <a:endParaRPr lang="en-US" altLang="en-US"/>
          </a:p>
        </p:txBody>
      </p:sp>
      <p:sp>
        <p:nvSpPr>
          <p:cNvPr id="36868" name="Rectangle 2">
            <a:extLst>
              <a:ext uri="{FF2B5EF4-FFF2-40B4-BE49-F238E27FC236}">
                <a16:creationId xmlns:a16="http://schemas.microsoft.com/office/drawing/2014/main" id="{FC939E3F-2FC3-B48E-4D3C-E86682CB275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From HEX to Decimal</a:t>
            </a:r>
            <a:endParaRPr lang="en-GB" altLang="en-US"/>
          </a:p>
        </p:txBody>
      </p:sp>
      <p:sp>
        <p:nvSpPr>
          <p:cNvPr id="36869" name="Rectangle 3">
            <a:extLst>
              <a:ext uri="{FF2B5EF4-FFF2-40B4-BE49-F238E27FC236}">
                <a16:creationId xmlns:a16="http://schemas.microsoft.com/office/drawing/2014/main" id="{84803C2C-EB55-799B-D0DC-EB28C16D46C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Change the Hex in to binary and Add up the values.</a:t>
            </a:r>
          </a:p>
          <a:p>
            <a:pPr eaLnBrk="1" hangingPunct="1"/>
            <a:r>
              <a:rPr lang="en-GB" altLang="en-US"/>
              <a:t>E.G. 	</a:t>
            </a:r>
          </a:p>
          <a:p>
            <a:pPr lvl="1" eaLnBrk="1" hangingPunct="1"/>
            <a:r>
              <a:rPr lang="en-GB" altLang="en-US"/>
              <a:t>6A</a:t>
            </a:r>
            <a:r>
              <a:rPr lang="en-GB" altLang="en-US" sz="1000"/>
              <a:t>16  </a:t>
            </a:r>
            <a:r>
              <a:rPr lang="en-GB" altLang="en-US"/>
              <a:t> Firstly Converts to 0110 1010</a:t>
            </a:r>
            <a:r>
              <a:rPr lang="en-GB" altLang="en-US" sz="1000"/>
              <a:t>2</a:t>
            </a:r>
          </a:p>
          <a:p>
            <a:pPr lvl="1" eaLnBrk="1" hangingPunct="1"/>
            <a:r>
              <a:rPr lang="en-GB" altLang="en-US"/>
              <a:t>106 in Decimal </a:t>
            </a:r>
          </a:p>
          <a:p>
            <a:pPr lvl="1" eaLnBrk="1" hangingPunct="1"/>
            <a:endParaRPr lang="en-GB" altLang="en-US"/>
          </a:p>
        </p:txBody>
      </p:sp>
      <p:sp>
        <p:nvSpPr>
          <p:cNvPr id="36870" name="Text Box 4">
            <a:extLst>
              <a:ext uri="{FF2B5EF4-FFF2-40B4-BE49-F238E27FC236}">
                <a16:creationId xmlns:a16="http://schemas.microsoft.com/office/drawing/2014/main" id="{86166FC8-B521-978F-8C1D-00F973EFC8E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362701" y="3505200"/>
            <a:ext cx="3694113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1200"/>
              <a:t>128 64 32 16    8   4  2  1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FC71DF-3A08-5ED1-A876-9174176DDB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1C6299-31E9-56C6-E1AE-CDACCDF8E2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Any questions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906866765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6" ma:contentTypeDescription="Create a new document." ma:contentTypeScope="" ma:versionID="3e9a1b2e959880e4a76c3977d9ce4bf7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fcf97f2708594b994a194b3975e3d81f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a97a576-9b9a-4725-8082-46e909de400b}" ma:internalName="TaxCatchAll" ma:showField="CatchAllData" ma:web="303dbf9b-b85b-46a0-94f1-894078c07ec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303dbf9b-b85b-46a0-94f1-894078c07ecd" xsi:nil="true"/>
    <lcf76f155ced4ddcb4097134ff3c332f xmlns="211f9404-bca0-4bcf-9c1d-965ccb6f8d2d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A2BE3E23-B854-4D4E-9314-54BECDE7CCA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005B358-F4C1-4779-9208-30E86E3F7A2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D040630-A62C-4063-B6E2-E8C2D35B5414}">
  <ds:schemaRefs>
    <ds:schemaRef ds:uri="http://schemas.microsoft.com/office/2006/metadata/properties"/>
    <ds:schemaRef ds:uri="http://schemas.microsoft.com/office/infopath/2007/PartnerControls"/>
    <ds:schemaRef ds:uri="303dbf9b-b85b-46a0-94f1-894078c07ecd"/>
    <ds:schemaRef ds:uri="211f9404-bca0-4bcf-9c1d-965ccb6f8d2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1947</Words>
  <Application>Microsoft Office PowerPoint</Application>
  <PresentationFormat>Widescreen</PresentationFormat>
  <Paragraphs>665</Paragraphs>
  <Slides>29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9</vt:i4>
      </vt:variant>
      <vt:variant>
        <vt:lpstr>Theme</vt:lpstr>
      </vt:variant>
      <vt:variant>
        <vt:i4>3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42" baseType="lpstr">
      <vt:lpstr>Aptos</vt:lpstr>
      <vt:lpstr>Arial</vt:lpstr>
      <vt:lpstr>Calibri</vt:lpstr>
      <vt:lpstr>Calibri Light</vt:lpstr>
      <vt:lpstr>Garamond</vt:lpstr>
      <vt:lpstr>Maiandra GD</vt:lpstr>
      <vt:lpstr>Tahoma</vt:lpstr>
      <vt:lpstr>Times New Roman</vt:lpstr>
      <vt:lpstr>Wingdings</vt:lpstr>
      <vt:lpstr>UWTSD Holding Page</vt:lpstr>
      <vt:lpstr>UWTSD Text 2</vt:lpstr>
      <vt:lpstr>UWTSD Logo Variations place image in Background</vt:lpstr>
      <vt:lpstr>Bitmap Image</vt:lpstr>
      <vt:lpstr>PowerPoint Presentation</vt:lpstr>
      <vt:lpstr>PowerPoint Presentation</vt:lpstr>
      <vt:lpstr>To Do List  /Tasks</vt:lpstr>
      <vt:lpstr>Binary numbers represent alphanumeric data</vt:lpstr>
      <vt:lpstr>Binary numbers represent alphanumeric data</vt:lpstr>
      <vt:lpstr>Why Binary?</vt:lpstr>
      <vt:lpstr>Bits and bytes</vt:lpstr>
      <vt:lpstr>The Base 10 (decimal) number system</vt:lpstr>
      <vt:lpstr>The Base 10 (decimal) number system</vt:lpstr>
      <vt:lpstr>The Base 10 (decimal) number system</vt:lpstr>
      <vt:lpstr>Positional Notation: Base 10</vt:lpstr>
      <vt:lpstr>Positional Notation: Base 10</vt:lpstr>
      <vt:lpstr>The Base 2 (binary) number system</vt:lpstr>
      <vt:lpstr>The Base 2 (binary) number system</vt:lpstr>
      <vt:lpstr>Number of Symbols vs. Number of Digits</vt:lpstr>
      <vt:lpstr>The Base 2 (binary) number system</vt:lpstr>
      <vt:lpstr>Positional Notation:  Binary</vt:lpstr>
      <vt:lpstr>Positional Notation:  Binary</vt:lpstr>
      <vt:lpstr>Binary Table</vt:lpstr>
      <vt:lpstr>Converting decimal numbers to binary numbers</vt:lpstr>
      <vt:lpstr>Converting binary numbers to decimal numbers</vt:lpstr>
      <vt:lpstr>Binary Conversion</vt:lpstr>
      <vt:lpstr>Binary and Hex</vt:lpstr>
      <vt:lpstr>Binary and Hex</vt:lpstr>
      <vt:lpstr>Binary and Hex</vt:lpstr>
      <vt:lpstr>Binary Hex Table</vt:lpstr>
      <vt:lpstr>Converting from Base 2 to HEX</vt:lpstr>
      <vt:lpstr>From HEX to Decimal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Munyaradzi Nicholas Murira</cp:lastModifiedBy>
  <cp:revision>17</cp:revision>
  <dcterms:created xsi:type="dcterms:W3CDTF">2021-03-09T15:35:42Z</dcterms:created>
  <dcterms:modified xsi:type="dcterms:W3CDTF">2026-01-26T01:56:14Z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