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068820-1596-8FBE-FA9D-8433E80338D7}" v="1154" dt="2025-10-02T16:21:43.2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9E42E09E-3BC9-2C27-BAEB-18E722458A8F}"/>
    <pc:docChg chg="modSld">
      <pc:chgData name="" userId="" providerId="" clId="Web-{9E42E09E-3BC9-2C27-BAEB-18E722458A8F}" dt="2025-09-22T15:53:09.267" v="8" actId="20577"/>
      <pc:docMkLst>
        <pc:docMk/>
      </pc:docMkLst>
      <pc:sldChg chg="modSp">
        <pc:chgData name="" userId="" providerId="" clId="Web-{9E42E09E-3BC9-2C27-BAEB-18E722458A8F}" dt="2025-09-22T15:53:09.267" v="8" actId="20577"/>
        <pc:sldMkLst>
          <pc:docMk/>
          <pc:sldMk cId="109857222" sldId="256"/>
        </pc:sldMkLst>
        <pc:spChg chg="mod">
          <ac:chgData name="" userId="" providerId="" clId="Web-{9E42E09E-3BC9-2C27-BAEB-18E722458A8F}" dt="2025-09-22T15:53:09.267" v="8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hishia Hussain (2440112)" userId="S::2440112@student.uwtsd.ac.uk::eab0a633-fdbc-46f2-a7ef-154d8cddb381" providerId="AD" clId="Web-{05068820-1596-8FBE-FA9D-8433E80338D7}"/>
    <pc:docChg chg="addSld modSld">
      <pc:chgData name="Ahishia Hussain (2440112)" userId="S::2440112@student.uwtsd.ac.uk::eab0a633-fdbc-46f2-a7ef-154d8cddb381" providerId="AD" clId="Web-{05068820-1596-8FBE-FA9D-8433E80338D7}" dt="2025-10-02T16:20:59.210" v="760" actId="1076"/>
      <pc:docMkLst>
        <pc:docMk/>
      </pc:docMkLst>
      <pc:sldChg chg="addSp modSp mod setBg">
        <pc:chgData name="Ahishia Hussain (2440112)" userId="S::2440112@student.uwtsd.ac.uk::eab0a633-fdbc-46f2-a7ef-154d8cddb381" providerId="AD" clId="Web-{05068820-1596-8FBE-FA9D-8433E80338D7}" dt="2025-10-02T15:05:37.391" v="4"/>
        <pc:sldMkLst>
          <pc:docMk/>
          <pc:sldMk cId="109857222" sldId="256"/>
        </pc:sldMkLst>
        <pc:spChg chg="mod">
          <ac:chgData name="Ahishia Hussain (2440112)" userId="S::2440112@student.uwtsd.ac.uk::eab0a633-fdbc-46f2-a7ef-154d8cddb381" providerId="AD" clId="Web-{05068820-1596-8FBE-FA9D-8433E80338D7}" dt="2025-10-02T15:05:37.391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hishia Hussain (2440112)" userId="S::2440112@student.uwtsd.ac.uk::eab0a633-fdbc-46f2-a7ef-154d8cddb381" providerId="AD" clId="Web-{05068820-1596-8FBE-FA9D-8433E80338D7}" dt="2025-10-02T15:05:37.391" v="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05:37.391" v="4"/>
          <ac:spMkLst>
            <pc:docMk/>
            <pc:sldMk cId="109857222" sldId="256"/>
            <ac:spMk id="9" creationId="{8FC9BE17-9A7B-462D-AE50-3D8777387304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05:37.391" v="4"/>
          <ac:spMkLst>
            <pc:docMk/>
            <pc:sldMk cId="109857222" sldId="256"/>
            <ac:spMk id="11" creationId="{3EBE8569-6AEC-4B8C-8D53-2DE337CDBA65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05:37.391" v="4"/>
          <ac:spMkLst>
            <pc:docMk/>
            <pc:sldMk cId="109857222" sldId="256"/>
            <ac:spMk id="13" creationId="{55D4142C-5077-457F-A6AD-3FECFDB39685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05:37.391" v="4"/>
          <ac:spMkLst>
            <pc:docMk/>
            <pc:sldMk cId="109857222" sldId="256"/>
            <ac:spMk id="15" creationId="{7A5F0580-5EE9-419F-96EE-B6529EF6E7D0}"/>
          </ac:spMkLst>
        </pc:spChg>
        <pc:picChg chg="add mod ord modCrop">
          <ac:chgData name="Ahishia Hussain (2440112)" userId="S::2440112@student.uwtsd.ac.uk::eab0a633-fdbc-46f2-a7ef-154d8cddb381" providerId="AD" clId="Web-{05068820-1596-8FBE-FA9D-8433E80338D7}" dt="2025-10-02T15:05:37.391" v="4"/>
          <ac:picMkLst>
            <pc:docMk/>
            <pc:sldMk cId="109857222" sldId="256"/>
            <ac:picMk id="4" creationId="{97110B05-5BF4-2372-B9C8-72294116D6B2}"/>
          </ac:picMkLst>
        </pc:picChg>
      </pc:sldChg>
      <pc:sldChg chg="addSp modSp">
        <pc:chgData name="Ahishia Hussain (2440112)" userId="S::2440112@student.uwtsd.ac.uk::eab0a633-fdbc-46f2-a7ef-154d8cddb381" providerId="AD" clId="Web-{05068820-1596-8FBE-FA9D-8433E80338D7}" dt="2025-10-02T15:11:38.831" v="27" actId="1076"/>
        <pc:sldMkLst>
          <pc:docMk/>
          <pc:sldMk cId="903851474" sldId="257"/>
        </pc:sldMkLst>
        <pc:spChg chg="add mod">
          <ac:chgData name="Ahishia Hussain (2440112)" userId="S::2440112@student.uwtsd.ac.uk::eab0a633-fdbc-46f2-a7ef-154d8cddb381" providerId="AD" clId="Web-{05068820-1596-8FBE-FA9D-8433E80338D7}" dt="2025-10-02T15:07:07.470" v="8"/>
          <ac:spMkLst>
            <pc:docMk/>
            <pc:sldMk cId="903851474" sldId="257"/>
            <ac:spMk id="5" creationId="{7F17895C-3D2E-8111-647F-6E4F1C1C5E79}"/>
          </ac:spMkLst>
        </pc:spChg>
        <pc:picChg chg="add mod ord modCrop">
          <ac:chgData name="Ahishia Hussain (2440112)" userId="S::2440112@student.uwtsd.ac.uk::eab0a633-fdbc-46f2-a7ef-154d8cddb381" providerId="AD" clId="Web-{05068820-1596-8FBE-FA9D-8433E80338D7}" dt="2025-10-02T15:11:38.831" v="27" actId="1076"/>
          <ac:picMkLst>
            <pc:docMk/>
            <pc:sldMk cId="903851474" sldId="257"/>
            <ac:picMk id="4" creationId="{AE7C25CF-E002-4210-CB5E-FF1C1556F74B}"/>
          </ac:picMkLst>
        </pc:picChg>
      </pc:sldChg>
      <pc:sldChg chg="addSp modSp mod setBg">
        <pc:chgData name="Ahishia Hussain (2440112)" userId="S::2440112@student.uwtsd.ac.uk::eab0a633-fdbc-46f2-a7ef-154d8cddb381" providerId="AD" clId="Web-{05068820-1596-8FBE-FA9D-8433E80338D7}" dt="2025-10-02T15:12:03.504" v="28"/>
        <pc:sldMkLst>
          <pc:docMk/>
          <pc:sldMk cId="3779422499" sldId="258"/>
        </pc:sldMkLst>
        <pc:spChg chg="mod">
          <ac:chgData name="Ahishia Hussain (2440112)" userId="S::2440112@student.uwtsd.ac.uk::eab0a633-fdbc-46f2-a7ef-154d8cddb381" providerId="AD" clId="Web-{05068820-1596-8FBE-FA9D-8433E80338D7}" dt="2025-10-02T15:12:03.504" v="28"/>
          <ac:spMkLst>
            <pc:docMk/>
            <pc:sldMk cId="3779422499" sldId="258"/>
            <ac:spMk id="2" creationId="{2AED2E2A-35BB-D272-07AF-DA034CBE9FFB}"/>
          </ac:spMkLst>
        </pc:spChg>
        <pc:spChg chg="mod">
          <ac:chgData name="Ahishia Hussain (2440112)" userId="S::2440112@student.uwtsd.ac.uk::eab0a633-fdbc-46f2-a7ef-154d8cddb381" providerId="AD" clId="Web-{05068820-1596-8FBE-FA9D-8433E80338D7}" dt="2025-10-02T15:12:03.504" v="28"/>
          <ac:spMkLst>
            <pc:docMk/>
            <pc:sldMk cId="3779422499" sldId="258"/>
            <ac:spMk id="3" creationId="{0C4A96D5-1175-C252-C192-D200CDA61956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2:03.504" v="28"/>
          <ac:spMkLst>
            <pc:docMk/>
            <pc:sldMk cId="3779422499" sldId="258"/>
            <ac:spMk id="9" creationId="{9F7D5CDA-D291-4307-BF55-1381FED29634}"/>
          </ac:spMkLst>
        </pc:spChg>
        <pc:picChg chg="add">
          <ac:chgData name="Ahishia Hussain (2440112)" userId="S::2440112@student.uwtsd.ac.uk::eab0a633-fdbc-46f2-a7ef-154d8cddb381" providerId="AD" clId="Web-{05068820-1596-8FBE-FA9D-8433E80338D7}" dt="2025-10-02T15:12:03.504" v="28"/>
          <ac:picMkLst>
            <pc:docMk/>
            <pc:sldMk cId="3779422499" sldId="258"/>
            <ac:picMk id="5" creationId="{C18CD76F-80EA-1B29-D211-3176476F18A1}"/>
          </ac:picMkLst>
        </pc:picChg>
      </pc:sldChg>
      <pc:sldChg chg="addSp modSp mod setBg">
        <pc:chgData name="Ahishia Hussain (2440112)" userId="S::2440112@student.uwtsd.ac.uk::eab0a633-fdbc-46f2-a7ef-154d8cddb381" providerId="AD" clId="Web-{05068820-1596-8FBE-FA9D-8433E80338D7}" dt="2025-10-02T15:34:19.083" v="85" actId="1076"/>
        <pc:sldMkLst>
          <pc:docMk/>
          <pc:sldMk cId="1709558352" sldId="259"/>
        </pc:sldMkLst>
        <pc:spChg chg="mod">
          <ac:chgData name="Ahishia Hussain (2440112)" userId="S::2440112@student.uwtsd.ac.uk::eab0a633-fdbc-46f2-a7ef-154d8cddb381" providerId="AD" clId="Web-{05068820-1596-8FBE-FA9D-8433E80338D7}" dt="2025-10-02T15:34:13.193" v="84" actId="1076"/>
          <ac:spMkLst>
            <pc:docMk/>
            <pc:sldMk cId="1709558352" sldId="259"/>
            <ac:spMk id="2" creationId="{82A11B72-CA21-0780-ECA9-9B71B9770533}"/>
          </ac:spMkLst>
        </pc:spChg>
        <pc:spChg chg="mod">
          <ac:chgData name="Ahishia Hussain (2440112)" userId="S::2440112@student.uwtsd.ac.uk::eab0a633-fdbc-46f2-a7ef-154d8cddb381" providerId="AD" clId="Web-{05068820-1596-8FBE-FA9D-8433E80338D7}" dt="2025-10-02T15:34:19.083" v="85" actId="1076"/>
          <ac:spMkLst>
            <pc:docMk/>
            <pc:sldMk cId="1709558352" sldId="259"/>
            <ac:spMk id="3" creationId="{E2F35CC4-3840-0BEF-57E6-B6690DC29EB3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2:19.035" v="29"/>
          <ac:spMkLst>
            <pc:docMk/>
            <pc:sldMk cId="1709558352" sldId="259"/>
            <ac:spMk id="9" creationId="{9F7D5CDA-D291-4307-BF55-1381FED29634}"/>
          </ac:spMkLst>
        </pc:spChg>
        <pc:picChg chg="add">
          <ac:chgData name="Ahishia Hussain (2440112)" userId="S::2440112@student.uwtsd.ac.uk::eab0a633-fdbc-46f2-a7ef-154d8cddb381" providerId="AD" clId="Web-{05068820-1596-8FBE-FA9D-8433E80338D7}" dt="2025-10-02T15:12:19.035" v="29"/>
          <ac:picMkLst>
            <pc:docMk/>
            <pc:sldMk cId="1709558352" sldId="259"/>
            <ac:picMk id="5" creationId="{0F4E4669-0260-D4A6-FF34-92DF5A55944F}"/>
          </ac:picMkLst>
        </pc:picChg>
      </pc:sldChg>
      <pc:sldChg chg="addSp modSp mod setBg">
        <pc:chgData name="Ahishia Hussain (2440112)" userId="S::2440112@student.uwtsd.ac.uk::eab0a633-fdbc-46f2-a7ef-154d8cddb381" providerId="AD" clId="Web-{05068820-1596-8FBE-FA9D-8433E80338D7}" dt="2025-10-02T15:13:43.190" v="31" actId="1076"/>
        <pc:sldMkLst>
          <pc:docMk/>
          <pc:sldMk cId="1679231395" sldId="260"/>
        </pc:sldMkLst>
        <pc:spChg chg="mod">
          <ac:chgData name="Ahishia Hussain (2440112)" userId="S::2440112@student.uwtsd.ac.uk::eab0a633-fdbc-46f2-a7ef-154d8cddb381" providerId="AD" clId="Web-{05068820-1596-8FBE-FA9D-8433E80338D7}" dt="2025-10-02T15:13:30.206" v="30"/>
          <ac:spMkLst>
            <pc:docMk/>
            <pc:sldMk cId="1679231395" sldId="260"/>
            <ac:spMk id="2" creationId="{31946355-572E-8106-61F2-17CA212AE673}"/>
          </ac:spMkLst>
        </pc:spChg>
        <pc:spChg chg="mod">
          <ac:chgData name="Ahishia Hussain (2440112)" userId="S::2440112@student.uwtsd.ac.uk::eab0a633-fdbc-46f2-a7ef-154d8cddb381" providerId="AD" clId="Web-{05068820-1596-8FBE-FA9D-8433E80338D7}" dt="2025-10-02T15:13:43.190" v="31" actId="1076"/>
          <ac:spMkLst>
            <pc:docMk/>
            <pc:sldMk cId="1679231395" sldId="260"/>
            <ac:spMk id="3" creationId="{CE886ED3-440F-B192-D36C-3172D3EA7BF8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3:30.206" v="30"/>
          <ac:spMkLst>
            <pc:docMk/>
            <pc:sldMk cId="1679231395" sldId="260"/>
            <ac:spMk id="8" creationId="{389575E1-3389-451A-A5F7-27854C25C599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3:30.206" v="30"/>
          <ac:spMkLst>
            <pc:docMk/>
            <pc:sldMk cId="1679231395" sldId="260"/>
            <ac:spMk id="10" creationId="{A53CCC5C-D88E-40FB-B30B-23DCDBD01D37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3:30.206" v="30"/>
          <ac:spMkLst>
            <pc:docMk/>
            <pc:sldMk cId="1679231395" sldId="260"/>
            <ac:spMk id="12" creationId="{081E4A58-353D-44AE-B2FC-2A74E2E400F7}"/>
          </ac:spMkLst>
        </pc:spChg>
      </pc:sldChg>
      <pc:sldChg chg="addSp modSp mod setBg">
        <pc:chgData name="Ahishia Hussain (2440112)" userId="S::2440112@student.uwtsd.ac.uk::eab0a633-fdbc-46f2-a7ef-154d8cddb381" providerId="AD" clId="Web-{05068820-1596-8FBE-FA9D-8433E80338D7}" dt="2025-10-02T15:47:04.910" v="124" actId="14100"/>
        <pc:sldMkLst>
          <pc:docMk/>
          <pc:sldMk cId="3404104334" sldId="261"/>
        </pc:sldMkLst>
        <pc:spChg chg="mod">
          <ac:chgData name="Ahishia Hussain (2440112)" userId="S::2440112@student.uwtsd.ac.uk::eab0a633-fdbc-46f2-a7ef-154d8cddb381" providerId="AD" clId="Web-{05068820-1596-8FBE-FA9D-8433E80338D7}" dt="2025-10-02T15:47:04.910" v="124" actId="14100"/>
          <ac:spMkLst>
            <pc:docMk/>
            <pc:sldMk cId="3404104334" sldId="261"/>
            <ac:spMk id="2" creationId="{4D9B2724-EB6D-18EF-88DA-E8F16183D61B}"/>
          </ac:spMkLst>
        </pc:spChg>
        <pc:spChg chg="mod">
          <ac:chgData name="Ahishia Hussain (2440112)" userId="S::2440112@student.uwtsd.ac.uk::eab0a633-fdbc-46f2-a7ef-154d8cddb381" providerId="AD" clId="Web-{05068820-1596-8FBE-FA9D-8433E80338D7}" dt="2025-10-02T15:46:54.831" v="123" actId="14100"/>
          <ac:spMkLst>
            <pc:docMk/>
            <pc:sldMk cId="3404104334" sldId="261"/>
            <ac:spMk id="3" creationId="{F53FD2EE-D557-1A41-140A-1A27307CF756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3:57.628" v="32"/>
          <ac:spMkLst>
            <pc:docMk/>
            <pc:sldMk cId="3404104334" sldId="261"/>
            <ac:spMk id="9" creationId="{9F7D5CDA-D291-4307-BF55-1381FED29634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3:57.628" v="32"/>
          <ac:spMkLst>
            <pc:docMk/>
            <pc:sldMk cId="3404104334" sldId="261"/>
            <ac:spMk id="11" creationId="{59B296B9-C5A5-4E4F-9B60-C907B5F1466C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3:57.628" v="32"/>
          <ac:spMkLst>
            <pc:docMk/>
            <pc:sldMk cId="3404104334" sldId="261"/>
            <ac:spMk id="13" creationId="{D0300FD3-5AF1-6305-15FA-9078072672E2}"/>
          </ac:spMkLst>
        </pc:spChg>
        <pc:picChg chg="add">
          <ac:chgData name="Ahishia Hussain (2440112)" userId="S::2440112@student.uwtsd.ac.uk::eab0a633-fdbc-46f2-a7ef-154d8cddb381" providerId="AD" clId="Web-{05068820-1596-8FBE-FA9D-8433E80338D7}" dt="2025-10-02T15:13:57.628" v="32"/>
          <ac:picMkLst>
            <pc:docMk/>
            <pc:sldMk cId="3404104334" sldId="261"/>
            <ac:picMk id="5" creationId="{8105502C-FD2A-2214-512B-951C89250126}"/>
          </ac:picMkLst>
        </pc:picChg>
      </pc:sldChg>
      <pc:sldChg chg="addSp delSp modSp mod setBg">
        <pc:chgData name="Ahishia Hussain (2440112)" userId="S::2440112@student.uwtsd.ac.uk::eab0a633-fdbc-46f2-a7ef-154d8cddb381" providerId="AD" clId="Web-{05068820-1596-8FBE-FA9D-8433E80338D7}" dt="2025-10-02T15:14:50.409" v="36" actId="1076"/>
        <pc:sldMkLst>
          <pc:docMk/>
          <pc:sldMk cId="3859224901" sldId="262"/>
        </pc:sldMkLst>
        <pc:spChg chg="mod">
          <ac:chgData name="Ahishia Hussain (2440112)" userId="S::2440112@student.uwtsd.ac.uk::eab0a633-fdbc-46f2-a7ef-154d8cddb381" providerId="AD" clId="Web-{05068820-1596-8FBE-FA9D-8433E80338D7}" dt="2025-10-02T15:14:38.425" v="35"/>
          <ac:spMkLst>
            <pc:docMk/>
            <pc:sldMk cId="3859224901" sldId="262"/>
            <ac:spMk id="2" creationId="{B867FBBA-17B0-E32B-797E-98F349CD5305}"/>
          </ac:spMkLst>
        </pc:spChg>
        <pc:spChg chg="add del">
          <ac:chgData name="Ahishia Hussain (2440112)" userId="S::2440112@student.uwtsd.ac.uk::eab0a633-fdbc-46f2-a7ef-154d8cddb381" providerId="AD" clId="Web-{05068820-1596-8FBE-FA9D-8433E80338D7}" dt="2025-10-02T15:14:38.425" v="35"/>
          <ac:spMkLst>
            <pc:docMk/>
            <pc:sldMk cId="3859224901" sldId="262"/>
            <ac:spMk id="3" creationId="{9E317140-EEFA-4478-6D80-BA07AC16A280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4:38.425" v="35"/>
          <ac:spMkLst>
            <pc:docMk/>
            <pc:sldMk cId="3859224901" sldId="262"/>
            <ac:spMk id="8" creationId="{907EF6B7-1338-4443-8C46-6A318D952DFD}"/>
          </ac:spMkLst>
        </pc:spChg>
        <pc:spChg chg="add del">
          <ac:chgData name="Ahishia Hussain (2440112)" userId="S::2440112@student.uwtsd.ac.uk::eab0a633-fdbc-46f2-a7ef-154d8cddb381" providerId="AD" clId="Web-{05068820-1596-8FBE-FA9D-8433E80338D7}" dt="2025-10-02T15:14:38.425" v="34"/>
          <ac:spMkLst>
            <pc:docMk/>
            <pc:sldMk cId="3859224901" sldId="262"/>
            <ac:spMk id="9" creationId="{BACC6370-2D7E-4714-9D71-7542949D7D5D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4:38.425" v="35"/>
          <ac:spMkLst>
            <pc:docMk/>
            <pc:sldMk cId="3859224901" sldId="262"/>
            <ac:spMk id="10" creationId="{DAAE4CDD-124C-4DCF-9584-B6033B545DD5}"/>
          </ac:spMkLst>
        </pc:spChg>
        <pc:spChg chg="add del">
          <ac:chgData name="Ahishia Hussain (2440112)" userId="S::2440112@student.uwtsd.ac.uk::eab0a633-fdbc-46f2-a7ef-154d8cddb381" providerId="AD" clId="Web-{05068820-1596-8FBE-FA9D-8433E80338D7}" dt="2025-10-02T15:14:38.425" v="34"/>
          <ac:spMkLst>
            <pc:docMk/>
            <pc:sldMk cId="3859224901" sldId="262"/>
            <ac:spMk id="11" creationId="{256B2C21-A230-48C0-8DF1-C46611373C44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4:38.425" v="35"/>
          <ac:spMkLst>
            <pc:docMk/>
            <pc:sldMk cId="3859224901" sldId="262"/>
            <ac:spMk id="12" creationId="{081E4A58-353D-44AE-B2FC-2A74E2E400F7}"/>
          </ac:spMkLst>
        </pc:spChg>
        <pc:spChg chg="add del">
          <ac:chgData name="Ahishia Hussain (2440112)" userId="S::2440112@student.uwtsd.ac.uk::eab0a633-fdbc-46f2-a7ef-154d8cddb381" providerId="AD" clId="Web-{05068820-1596-8FBE-FA9D-8433E80338D7}" dt="2025-10-02T15:14:38.425" v="34"/>
          <ac:spMkLst>
            <pc:docMk/>
            <pc:sldMk cId="3859224901" sldId="262"/>
            <ac:spMk id="13" creationId="{3847E18C-932D-4C95-AABA-FEC7C9499AD7}"/>
          </ac:spMkLst>
        </pc:spChg>
        <pc:spChg chg="add del">
          <ac:chgData name="Ahishia Hussain (2440112)" userId="S::2440112@student.uwtsd.ac.uk::eab0a633-fdbc-46f2-a7ef-154d8cddb381" providerId="AD" clId="Web-{05068820-1596-8FBE-FA9D-8433E80338D7}" dt="2025-10-02T15:14:38.425" v="34"/>
          <ac:spMkLst>
            <pc:docMk/>
            <pc:sldMk cId="3859224901" sldId="262"/>
            <ac:spMk id="15" creationId="{3150CB11-0C61-439E-910F-5787759E72A0}"/>
          </ac:spMkLst>
        </pc:spChg>
        <pc:spChg chg="add del">
          <ac:chgData name="Ahishia Hussain (2440112)" userId="S::2440112@student.uwtsd.ac.uk::eab0a633-fdbc-46f2-a7ef-154d8cddb381" providerId="AD" clId="Web-{05068820-1596-8FBE-FA9D-8433E80338D7}" dt="2025-10-02T15:14:38.425" v="34"/>
          <ac:spMkLst>
            <pc:docMk/>
            <pc:sldMk cId="3859224901" sldId="262"/>
            <ac:spMk id="17" creationId="{43F8A58B-5155-44CE-A5FF-7647B47D0A7A}"/>
          </ac:spMkLst>
        </pc:spChg>
        <pc:spChg chg="add del">
          <ac:chgData name="Ahishia Hussain (2440112)" userId="S::2440112@student.uwtsd.ac.uk::eab0a633-fdbc-46f2-a7ef-154d8cddb381" providerId="AD" clId="Web-{05068820-1596-8FBE-FA9D-8433E80338D7}" dt="2025-10-02T15:14:38.425" v="34"/>
          <ac:spMkLst>
            <pc:docMk/>
            <pc:sldMk cId="3859224901" sldId="262"/>
            <ac:spMk id="19" creationId="{443F2ACA-E6D6-4028-82DD-F03C262D5DE6}"/>
          </ac:spMkLst>
        </pc:spChg>
        <pc:spChg chg="add mod">
          <ac:chgData name="Ahishia Hussain (2440112)" userId="S::2440112@student.uwtsd.ac.uk::eab0a633-fdbc-46f2-a7ef-154d8cddb381" providerId="AD" clId="Web-{05068820-1596-8FBE-FA9D-8433E80338D7}" dt="2025-10-02T15:14:50.409" v="36" actId="1076"/>
          <ac:spMkLst>
            <pc:docMk/>
            <pc:sldMk cId="3859224901" sldId="262"/>
            <ac:spMk id="21" creationId="{9E317140-EEFA-4478-6D80-BA07AC16A280}"/>
          </ac:spMkLst>
        </pc:spChg>
        <pc:graphicFrameChg chg="add del">
          <ac:chgData name="Ahishia Hussain (2440112)" userId="S::2440112@student.uwtsd.ac.uk::eab0a633-fdbc-46f2-a7ef-154d8cddb381" providerId="AD" clId="Web-{05068820-1596-8FBE-FA9D-8433E80338D7}" dt="2025-10-02T15:14:38.425" v="34"/>
          <ac:graphicFrameMkLst>
            <pc:docMk/>
            <pc:sldMk cId="3859224901" sldId="262"/>
            <ac:graphicFrameMk id="5" creationId="{C8DE5744-A1B4-01A9-F833-613DE7983174}"/>
          </ac:graphicFrameMkLst>
        </pc:graphicFrameChg>
      </pc:sldChg>
      <pc:sldChg chg="addSp modSp mod setBg">
        <pc:chgData name="Ahishia Hussain (2440112)" userId="S::2440112@student.uwtsd.ac.uk::eab0a633-fdbc-46f2-a7ef-154d8cddb381" providerId="AD" clId="Web-{05068820-1596-8FBE-FA9D-8433E80338D7}" dt="2025-10-02T15:15:26.518" v="37"/>
        <pc:sldMkLst>
          <pc:docMk/>
          <pc:sldMk cId="1397238848" sldId="263"/>
        </pc:sldMkLst>
        <pc:spChg chg="mod">
          <ac:chgData name="Ahishia Hussain (2440112)" userId="S::2440112@student.uwtsd.ac.uk::eab0a633-fdbc-46f2-a7ef-154d8cddb381" providerId="AD" clId="Web-{05068820-1596-8FBE-FA9D-8433E80338D7}" dt="2025-10-02T15:15:26.518" v="37"/>
          <ac:spMkLst>
            <pc:docMk/>
            <pc:sldMk cId="1397238848" sldId="263"/>
            <ac:spMk id="2" creationId="{FA48D7AA-310C-2A7F-EB86-A37764C869D3}"/>
          </ac:spMkLst>
        </pc:spChg>
        <pc:spChg chg="mod">
          <ac:chgData name="Ahishia Hussain (2440112)" userId="S::2440112@student.uwtsd.ac.uk::eab0a633-fdbc-46f2-a7ef-154d8cddb381" providerId="AD" clId="Web-{05068820-1596-8FBE-FA9D-8433E80338D7}" dt="2025-10-02T15:15:26.518" v="37"/>
          <ac:spMkLst>
            <pc:docMk/>
            <pc:sldMk cId="1397238848" sldId="263"/>
            <ac:spMk id="3" creationId="{B03903AE-5675-DE2B-4036-E5BEF899BFF1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5:26.518" v="37"/>
          <ac:spMkLst>
            <pc:docMk/>
            <pc:sldMk cId="1397238848" sldId="263"/>
            <ac:spMk id="8" creationId="{081EA652-8C6A-4E69-BEB9-170809474553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5:26.518" v="37"/>
          <ac:spMkLst>
            <pc:docMk/>
            <pc:sldMk cId="1397238848" sldId="263"/>
            <ac:spMk id="10" creationId="{5298780A-33B9-4EA2-8F67-DE68AD62841B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5:26.518" v="37"/>
          <ac:spMkLst>
            <pc:docMk/>
            <pc:sldMk cId="1397238848" sldId="263"/>
            <ac:spMk id="12" creationId="{7F488E8B-4E1E-4402-8935-D4E6C02615C7}"/>
          </ac:spMkLst>
        </pc:spChg>
      </pc:sldChg>
      <pc:sldChg chg="addSp modSp mod setBg">
        <pc:chgData name="Ahishia Hussain (2440112)" userId="S::2440112@student.uwtsd.ac.uk::eab0a633-fdbc-46f2-a7ef-154d8cddb381" providerId="AD" clId="Web-{05068820-1596-8FBE-FA9D-8433E80338D7}" dt="2025-10-02T15:15:42.299" v="38"/>
        <pc:sldMkLst>
          <pc:docMk/>
          <pc:sldMk cId="1107780744" sldId="264"/>
        </pc:sldMkLst>
        <pc:spChg chg="mod">
          <ac:chgData name="Ahishia Hussain (2440112)" userId="S::2440112@student.uwtsd.ac.uk::eab0a633-fdbc-46f2-a7ef-154d8cddb381" providerId="AD" clId="Web-{05068820-1596-8FBE-FA9D-8433E80338D7}" dt="2025-10-02T15:15:42.299" v="38"/>
          <ac:spMkLst>
            <pc:docMk/>
            <pc:sldMk cId="1107780744" sldId="264"/>
            <ac:spMk id="2" creationId="{22C79EF4-15B5-743E-8818-BAA56A4F7E08}"/>
          </ac:spMkLst>
        </pc:spChg>
        <pc:spChg chg="mod">
          <ac:chgData name="Ahishia Hussain (2440112)" userId="S::2440112@student.uwtsd.ac.uk::eab0a633-fdbc-46f2-a7ef-154d8cddb381" providerId="AD" clId="Web-{05068820-1596-8FBE-FA9D-8433E80338D7}" dt="2025-10-02T15:15:42.299" v="38"/>
          <ac:spMkLst>
            <pc:docMk/>
            <pc:sldMk cId="1107780744" sldId="264"/>
            <ac:spMk id="3" creationId="{B27DCFD0-C613-79EA-0B76-4C94BED64ABD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5:42.299" v="38"/>
          <ac:spMkLst>
            <pc:docMk/>
            <pc:sldMk cId="1107780744" sldId="264"/>
            <ac:spMk id="9" creationId="{C0763A76-9F1C-4FC5-82B7-DD475DA461B2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5:42.299" v="38"/>
          <ac:spMkLst>
            <pc:docMk/>
            <pc:sldMk cId="1107780744" sldId="264"/>
            <ac:spMk id="11" creationId="{E81BF4F6-F2CF-4984-9D14-D6966D92F99F}"/>
          </ac:spMkLst>
        </pc:spChg>
        <pc:picChg chg="add">
          <ac:chgData name="Ahishia Hussain (2440112)" userId="S::2440112@student.uwtsd.ac.uk::eab0a633-fdbc-46f2-a7ef-154d8cddb381" providerId="AD" clId="Web-{05068820-1596-8FBE-FA9D-8433E80338D7}" dt="2025-10-02T15:15:42.299" v="38"/>
          <ac:picMkLst>
            <pc:docMk/>
            <pc:sldMk cId="1107780744" sldId="264"/>
            <ac:picMk id="5" creationId="{97732F94-93FE-3C42-7410-4B4F156CAF52}"/>
          </ac:picMkLst>
        </pc:picChg>
      </pc:sldChg>
      <pc:sldChg chg="addSp modSp mod setBg">
        <pc:chgData name="Ahishia Hussain (2440112)" userId="S::2440112@student.uwtsd.ac.uk::eab0a633-fdbc-46f2-a7ef-154d8cddb381" providerId="AD" clId="Web-{05068820-1596-8FBE-FA9D-8433E80338D7}" dt="2025-10-02T15:16:00.831" v="39"/>
        <pc:sldMkLst>
          <pc:docMk/>
          <pc:sldMk cId="3412246770" sldId="265"/>
        </pc:sldMkLst>
        <pc:spChg chg="mod">
          <ac:chgData name="Ahishia Hussain (2440112)" userId="S::2440112@student.uwtsd.ac.uk::eab0a633-fdbc-46f2-a7ef-154d8cddb381" providerId="AD" clId="Web-{05068820-1596-8FBE-FA9D-8433E80338D7}" dt="2025-10-02T15:16:00.831" v="39"/>
          <ac:spMkLst>
            <pc:docMk/>
            <pc:sldMk cId="3412246770" sldId="265"/>
            <ac:spMk id="2" creationId="{72330D80-56AF-0B8A-4606-89C826E107E5}"/>
          </ac:spMkLst>
        </pc:spChg>
        <pc:spChg chg="mod">
          <ac:chgData name="Ahishia Hussain (2440112)" userId="S::2440112@student.uwtsd.ac.uk::eab0a633-fdbc-46f2-a7ef-154d8cddb381" providerId="AD" clId="Web-{05068820-1596-8FBE-FA9D-8433E80338D7}" dt="2025-10-02T15:16:00.831" v="39"/>
          <ac:spMkLst>
            <pc:docMk/>
            <pc:sldMk cId="3412246770" sldId="265"/>
            <ac:spMk id="3" creationId="{C9F3C939-BAE4-9E90-CED8-A56F80A3566A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6:00.831" v="39"/>
          <ac:spMkLst>
            <pc:docMk/>
            <pc:sldMk cId="3412246770" sldId="265"/>
            <ac:spMk id="9" creationId="{C0763A76-9F1C-4FC5-82B7-DD475DA461B2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6:00.831" v="39"/>
          <ac:spMkLst>
            <pc:docMk/>
            <pc:sldMk cId="3412246770" sldId="265"/>
            <ac:spMk id="11" creationId="{E81BF4F6-F2CF-4984-9D14-D6966D92F99F}"/>
          </ac:spMkLst>
        </pc:spChg>
        <pc:picChg chg="add">
          <ac:chgData name="Ahishia Hussain (2440112)" userId="S::2440112@student.uwtsd.ac.uk::eab0a633-fdbc-46f2-a7ef-154d8cddb381" providerId="AD" clId="Web-{05068820-1596-8FBE-FA9D-8433E80338D7}" dt="2025-10-02T15:16:00.831" v="39"/>
          <ac:picMkLst>
            <pc:docMk/>
            <pc:sldMk cId="3412246770" sldId="265"/>
            <ac:picMk id="5" creationId="{A57D2492-6E32-B354-C17F-38E0A7DC99EB}"/>
          </ac:picMkLst>
        </pc:picChg>
      </pc:sldChg>
      <pc:sldChg chg="addSp modSp mod setBg">
        <pc:chgData name="Ahishia Hussain (2440112)" userId="S::2440112@student.uwtsd.ac.uk::eab0a633-fdbc-46f2-a7ef-154d8cddb381" providerId="AD" clId="Web-{05068820-1596-8FBE-FA9D-8433E80338D7}" dt="2025-10-02T15:52:19.559" v="210" actId="20577"/>
        <pc:sldMkLst>
          <pc:docMk/>
          <pc:sldMk cId="2883836114" sldId="266"/>
        </pc:sldMkLst>
        <pc:spChg chg="mod">
          <ac:chgData name="Ahishia Hussain (2440112)" userId="S::2440112@student.uwtsd.ac.uk::eab0a633-fdbc-46f2-a7ef-154d8cddb381" providerId="AD" clId="Web-{05068820-1596-8FBE-FA9D-8433E80338D7}" dt="2025-10-02T15:16:20.237" v="40"/>
          <ac:spMkLst>
            <pc:docMk/>
            <pc:sldMk cId="2883836114" sldId="266"/>
            <ac:spMk id="2" creationId="{1F978E33-4BAA-D079-E947-662622C9E703}"/>
          </ac:spMkLst>
        </pc:spChg>
        <pc:spChg chg="mod">
          <ac:chgData name="Ahishia Hussain (2440112)" userId="S::2440112@student.uwtsd.ac.uk::eab0a633-fdbc-46f2-a7ef-154d8cddb381" providerId="AD" clId="Web-{05068820-1596-8FBE-FA9D-8433E80338D7}" dt="2025-10-02T15:52:19.559" v="210" actId="20577"/>
          <ac:spMkLst>
            <pc:docMk/>
            <pc:sldMk cId="2883836114" sldId="266"/>
            <ac:spMk id="3" creationId="{9ABAC591-FFBB-C1EC-5F7F-747C51BB1C11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6:20.237" v="40"/>
          <ac:spMkLst>
            <pc:docMk/>
            <pc:sldMk cId="2883836114" sldId="266"/>
            <ac:spMk id="8" creationId="{C2554CA6-288E-4202-BC52-2E5A8F0C0AED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6:20.237" v="40"/>
          <ac:spMkLst>
            <pc:docMk/>
            <pc:sldMk cId="2883836114" sldId="266"/>
            <ac:spMk id="10" creationId="{B10BB131-AC8E-4A8E-A5D1-36260F720C3B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6:20.237" v="40"/>
          <ac:spMkLst>
            <pc:docMk/>
            <pc:sldMk cId="2883836114" sldId="266"/>
            <ac:spMk id="12" creationId="{5B7778FC-632E-4DCA-A7CB-0D7731CCF970}"/>
          </ac:spMkLst>
        </pc:spChg>
        <pc:spChg chg="add">
          <ac:chgData name="Ahishia Hussain (2440112)" userId="S::2440112@student.uwtsd.ac.uk::eab0a633-fdbc-46f2-a7ef-154d8cddb381" providerId="AD" clId="Web-{05068820-1596-8FBE-FA9D-8433E80338D7}" dt="2025-10-02T15:16:20.237" v="40"/>
          <ac:spMkLst>
            <pc:docMk/>
            <pc:sldMk cId="2883836114" sldId="266"/>
            <ac:spMk id="14" creationId="{FA23A907-97FB-4A8F-880A-DD77401C4296}"/>
          </ac:spMkLst>
        </pc:spChg>
      </pc:sldChg>
      <pc:sldChg chg="addSp delSp modSp new">
        <pc:chgData name="Ahishia Hussain (2440112)" userId="S::2440112@student.uwtsd.ac.uk::eab0a633-fdbc-46f2-a7ef-154d8cddb381" providerId="AD" clId="Web-{05068820-1596-8FBE-FA9D-8433E80338D7}" dt="2025-10-02T16:20:59.210" v="760" actId="1076"/>
        <pc:sldMkLst>
          <pc:docMk/>
          <pc:sldMk cId="2753838954" sldId="267"/>
        </pc:sldMkLst>
        <pc:spChg chg="mod">
          <ac:chgData name="Ahishia Hussain (2440112)" userId="S::2440112@student.uwtsd.ac.uk::eab0a633-fdbc-46f2-a7ef-154d8cddb381" providerId="AD" clId="Web-{05068820-1596-8FBE-FA9D-8433E80338D7}" dt="2025-10-02T15:54:12.060" v="226" actId="20577"/>
          <ac:spMkLst>
            <pc:docMk/>
            <pc:sldMk cId="2753838954" sldId="267"/>
            <ac:spMk id="2" creationId="{F18695E0-5D15-3792-5F77-CC319F20B3AD}"/>
          </ac:spMkLst>
        </pc:spChg>
        <pc:spChg chg="del mod">
          <ac:chgData name="Ahishia Hussain (2440112)" userId="S::2440112@student.uwtsd.ac.uk::eab0a633-fdbc-46f2-a7ef-154d8cddb381" providerId="AD" clId="Web-{05068820-1596-8FBE-FA9D-8433E80338D7}" dt="2025-10-02T15:54:49.513" v="228"/>
          <ac:spMkLst>
            <pc:docMk/>
            <pc:sldMk cId="2753838954" sldId="267"/>
            <ac:spMk id="3" creationId="{BE4B8834-7994-8909-C804-730BF38A7D90}"/>
          </ac:spMkLst>
        </pc:spChg>
        <pc:spChg chg="add del mod">
          <ac:chgData name="Ahishia Hussain (2440112)" userId="S::2440112@student.uwtsd.ac.uk::eab0a633-fdbc-46f2-a7ef-154d8cddb381" providerId="AD" clId="Web-{05068820-1596-8FBE-FA9D-8433E80338D7}" dt="2025-10-02T16:07:05.587" v="425"/>
          <ac:spMkLst>
            <pc:docMk/>
            <pc:sldMk cId="2753838954" sldId="267"/>
            <ac:spMk id="5" creationId="{F1A78096-ADC4-2AA0-7016-9F178242CE43}"/>
          </ac:spMkLst>
        </pc:spChg>
        <pc:spChg chg="add del mod">
          <ac:chgData name="Ahishia Hussain (2440112)" userId="S::2440112@student.uwtsd.ac.uk::eab0a633-fdbc-46f2-a7ef-154d8cddb381" providerId="AD" clId="Web-{05068820-1596-8FBE-FA9D-8433E80338D7}" dt="2025-10-02T15:57:07.076" v="233"/>
          <ac:spMkLst>
            <pc:docMk/>
            <pc:sldMk cId="2753838954" sldId="267"/>
            <ac:spMk id="8" creationId="{FDC7F96A-26D7-4E14-0514-F0BAF3EEB8EF}"/>
          </ac:spMkLst>
        </pc:spChg>
        <pc:spChg chg="add del mod">
          <ac:chgData name="Ahishia Hussain (2440112)" userId="S::2440112@student.uwtsd.ac.uk::eab0a633-fdbc-46f2-a7ef-154d8cddb381" providerId="AD" clId="Web-{05068820-1596-8FBE-FA9D-8433E80338D7}" dt="2025-10-02T15:57:52.764" v="235"/>
          <ac:spMkLst>
            <pc:docMk/>
            <pc:sldMk cId="2753838954" sldId="267"/>
            <ac:spMk id="25" creationId="{9AD319D3-8BE7-5CE1-7925-0B9719B8906E}"/>
          </ac:spMkLst>
        </pc:spChg>
        <pc:spChg chg="add mod">
          <ac:chgData name="Ahishia Hussain (2440112)" userId="S::2440112@student.uwtsd.ac.uk::eab0a633-fdbc-46f2-a7ef-154d8cddb381" providerId="AD" clId="Web-{05068820-1596-8FBE-FA9D-8433E80338D7}" dt="2025-10-02T16:01:31.999" v="289" actId="20577"/>
          <ac:spMkLst>
            <pc:docMk/>
            <pc:sldMk cId="2753838954" sldId="267"/>
            <ac:spMk id="27" creationId="{491A3C9B-1B40-DA9C-96B9-C7A4F8FEACB2}"/>
          </ac:spMkLst>
        </pc:spChg>
        <pc:spChg chg="add mod">
          <ac:chgData name="Ahishia Hussain (2440112)" userId="S::2440112@student.uwtsd.ac.uk::eab0a633-fdbc-46f2-a7ef-154d8cddb381" providerId="AD" clId="Web-{05068820-1596-8FBE-FA9D-8433E80338D7}" dt="2025-10-02T16:04:30.238" v="376" actId="20577"/>
          <ac:spMkLst>
            <pc:docMk/>
            <pc:sldMk cId="2753838954" sldId="267"/>
            <ac:spMk id="28" creationId="{5C1B93C7-0D62-AA93-5D27-9B5E81D0179D}"/>
          </ac:spMkLst>
        </pc:spChg>
        <pc:spChg chg="add del">
          <ac:chgData name="Ahishia Hussain (2440112)" userId="S::2440112@student.uwtsd.ac.uk::eab0a633-fdbc-46f2-a7ef-154d8cddb381" providerId="AD" clId="Web-{05068820-1596-8FBE-FA9D-8433E80338D7}" dt="2025-10-02T16:04:49.020" v="378"/>
          <ac:spMkLst>
            <pc:docMk/>
            <pc:sldMk cId="2753838954" sldId="267"/>
            <ac:spMk id="29" creationId="{4AB92BB7-AB88-7EAD-2F77-2D1BF01DAC14}"/>
          </ac:spMkLst>
        </pc:spChg>
        <pc:spChg chg="add mod">
          <ac:chgData name="Ahishia Hussain (2440112)" userId="S::2440112@student.uwtsd.ac.uk::eab0a633-fdbc-46f2-a7ef-154d8cddb381" providerId="AD" clId="Web-{05068820-1596-8FBE-FA9D-8433E80338D7}" dt="2025-10-02T16:09:17.182" v="490" actId="20577"/>
          <ac:spMkLst>
            <pc:docMk/>
            <pc:sldMk cId="2753838954" sldId="267"/>
            <ac:spMk id="30" creationId="{08BA81EE-9BC5-E5A6-50FA-2A0F64D22841}"/>
          </ac:spMkLst>
        </pc:spChg>
        <pc:spChg chg="add mod">
          <ac:chgData name="Ahishia Hussain (2440112)" userId="S::2440112@student.uwtsd.ac.uk::eab0a633-fdbc-46f2-a7ef-154d8cddb381" providerId="AD" clId="Web-{05068820-1596-8FBE-FA9D-8433E80338D7}" dt="2025-10-02T16:09:25.667" v="492" actId="20577"/>
          <ac:spMkLst>
            <pc:docMk/>
            <pc:sldMk cId="2753838954" sldId="267"/>
            <ac:spMk id="31" creationId="{E977DE0E-B867-2965-06E2-6E83251F39FD}"/>
          </ac:spMkLst>
        </pc:spChg>
        <pc:spChg chg="add mod">
          <ac:chgData name="Ahishia Hussain (2440112)" userId="S::2440112@student.uwtsd.ac.uk::eab0a633-fdbc-46f2-a7ef-154d8cddb381" providerId="AD" clId="Web-{05068820-1596-8FBE-FA9D-8433E80338D7}" dt="2025-10-02T16:12:22.906" v="558" actId="20577"/>
          <ac:spMkLst>
            <pc:docMk/>
            <pc:sldMk cId="2753838954" sldId="267"/>
            <ac:spMk id="32" creationId="{03BA1B78-D862-D087-DBD3-C038B1C2DFB5}"/>
          </ac:spMkLst>
        </pc:spChg>
        <pc:spChg chg="add mod">
          <ac:chgData name="Ahishia Hussain (2440112)" userId="S::2440112@student.uwtsd.ac.uk::eab0a633-fdbc-46f2-a7ef-154d8cddb381" providerId="AD" clId="Web-{05068820-1596-8FBE-FA9D-8433E80338D7}" dt="2025-10-02T16:15:22.109" v="656" actId="20577"/>
          <ac:spMkLst>
            <pc:docMk/>
            <pc:sldMk cId="2753838954" sldId="267"/>
            <ac:spMk id="33" creationId="{CD868B8B-E0DC-85AA-174D-E70D8E6F8ACB}"/>
          </ac:spMkLst>
        </pc:spChg>
        <pc:spChg chg="add del">
          <ac:chgData name="Ahishia Hussain (2440112)" userId="S::2440112@student.uwtsd.ac.uk::eab0a633-fdbc-46f2-a7ef-154d8cddb381" providerId="AD" clId="Web-{05068820-1596-8FBE-FA9D-8433E80338D7}" dt="2025-10-02T16:16:00.502" v="658"/>
          <ac:spMkLst>
            <pc:docMk/>
            <pc:sldMk cId="2753838954" sldId="267"/>
            <ac:spMk id="34" creationId="{59D26B6B-11E2-FC85-2415-18D0CC074166}"/>
          </ac:spMkLst>
        </pc:spChg>
        <pc:spChg chg="add mod">
          <ac:chgData name="Ahishia Hussain (2440112)" userId="S::2440112@student.uwtsd.ac.uk::eab0a633-fdbc-46f2-a7ef-154d8cddb381" providerId="AD" clId="Web-{05068820-1596-8FBE-FA9D-8433E80338D7}" dt="2025-10-02T16:19:35.287" v="751" actId="20577"/>
          <ac:spMkLst>
            <pc:docMk/>
            <pc:sldMk cId="2753838954" sldId="267"/>
            <ac:spMk id="35" creationId="{FAD572BB-D76E-71CE-EB82-57A88A44D6A4}"/>
          </ac:spMkLst>
        </pc:spChg>
        <pc:spChg chg="add mod">
          <ac:chgData name="Ahishia Hussain (2440112)" userId="S::2440112@student.uwtsd.ac.uk::eab0a633-fdbc-46f2-a7ef-154d8cddb381" providerId="AD" clId="Web-{05068820-1596-8FBE-FA9D-8433E80338D7}" dt="2025-10-02T16:20:59.210" v="760" actId="1076"/>
          <ac:spMkLst>
            <pc:docMk/>
            <pc:sldMk cId="2753838954" sldId="267"/>
            <ac:spMk id="36" creationId="{B5052E8E-3B30-C11E-2EEB-EB431B6036F4}"/>
          </ac:spMkLst>
        </pc:spChg>
        <pc:graphicFrameChg chg="add del mod ord modGraphic">
          <ac:chgData name="Ahishia Hussain (2440112)" userId="S::2440112@student.uwtsd.ac.uk::eab0a633-fdbc-46f2-a7ef-154d8cddb381" providerId="AD" clId="Web-{05068820-1596-8FBE-FA9D-8433E80338D7}" dt="2025-10-02T15:57:16.420" v="234"/>
          <ac:graphicFrameMkLst>
            <pc:docMk/>
            <pc:sldMk cId="2753838954" sldId="267"/>
            <ac:graphicFrameMk id="9" creationId="{7D379366-44CD-06F7-ACCF-655C806A11D5}"/>
          </ac:graphicFrameMkLst>
        </pc:graphicFrameChg>
        <pc:picChg chg="add del mod ord">
          <ac:chgData name="Ahishia Hussain (2440112)" userId="S::2440112@student.uwtsd.ac.uk::eab0a633-fdbc-46f2-a7ef-154d8cddb381" providerId="AD" clId="Web-{05068820-1596-8FBE-FA9D-8433E80338D7}" dt="2025-10-02T15:55:06.310" v="232"/>
          <ac:picMkLst>
            <pc:docMk/>
            <pc:sldMk cId="2753838954" sldId="267"/>
            <ac:picMk id="4" creationId="{1D9AEA34-C38C-C0E9-BE3A-8B3D5A028C4B}"/>
          </ac:picMkLst>
        </pc:picChg>
        <pc:picChg chg="add mod ord">
          <ac:chgData name="Ahishia Hussain (2440112)" userId="S::2440112@student.uwtsd.ac.uk::eab0a633-fdbc-46f2-a7ef-154d8cddb381" providerId="AD" clId="Web-{05068820-1596-8FBE-FA9D-8433E80338D7}" dt="2025-10-02T16:20:33.241" v="752" actId="14100"/>
          <ac:picMkLst>
            <pc:docMk/>
            <pc:sldMk cId="2753838954" sldId="267"/>
            <ac:picMk id="26" creationId="{738F4DB3-38F1-1B87-D9CE-E84D6188D4B9}"/>
          </ac:picMkLst>
        </pc:picChg>
      </pc:sldChg>
    </pc:docChg>
  </pc:docChgLst>
  <pc:docChgLst>
    <pc:chgData name="Ahishia Hussain (2440112)" userId="S::2440112@student.uwtsd.ac.uk::eab0a633-fdbc-46f2-a7ef-154d8cddb381" providerId="AD" clId="Web-{8524E26E-0332-4ED0-0E0B-E54AE70FD9DB}"/>
    <pc:docChg chg="addSld modSld">
      <pc:chgData name="Ahishia Hussain (2440112)" userId="S::2440112@student.uwtsd.ac.uk::eab0a633-fdbc-46f2-a7ef-154d8cddb381" providerId="AD" clId="Web-{8524E26E-0332-4ED0-0E0B-E54AE70FD9DB}" dt="2025-09-22T17:24:25.787" v="660" actId="20577"/>
      <pc:docMkLst>
        <pc:docMk/>
      </pc:docMkLst>
      <pc:sldChg chg="modSp">
        <pc:chgData name="Ahishia Hussain (2440112)" userId="S::2440112@student.uwtsd.ac.uk::eab0a633-fdbc-46f2-a7ef-154d8cddb381" providerId="AD" clId="Web-{8524E26E-0332-4ED0-0E0B-E54AE70FD9DB}" dt="2025-09-22T17:03:51.677" v="66" actId="20577"/>
        <pc:sldMkLst>
          <pc:docMk/>
          <pc:sldMk cId="3859224901" sldId="262"/>
        </pc:sldMkLst>
      </pc:sldChg>
      <pc:sldChg chg="modSp new">
        <pc:chgData name="Ahishia Hussain (2440112)" userId="S::2440112@student.uwtsd.ac.uk::eab0a633-fdbc-46f2-a7ef-154d8cddb381" providerId="AD" clId="Web-{8524E26E-0332-4ED0-0E0B-E54AE70FD9DB}" dt="2025-09-22T17:08:55.291" v="193" actId="20577"/>
        <pc:sldMkLst>
          <pc:docMk/>
          <pc:sldMk cId="1397238848" sldId="263"/>
        </pc:sldMkLst>
        <pc:spChg chg="mod">
          <ac:chgData name="Ahishia Hussain (2440112)" userId="S::2440112@student.uwtsd.ac.uk::eab0a633-fdbc-46f2-a7ef-154d8cddb381" providerId="AD" clId="Web-{8524E26E-0332-4ED0-0E0B-E54AE70FD9DB}" dt="2025-09-22T17:05:01.147" v="81" actId="20577"/>
          <ac:spMkLst>
            <pc:docMk/>
            <pc:sldMk cId="1397238848" sldId="263"/>
            <ac:spMk id="2" creationId="{FA48D7AA-310C-2A7F-EB86-A37764C869D3}"/>
          </ac:spMkLst>
        </pc:spChg>
        <pc:spChg chg="mod">
          <ac:chgData name="Ahishia Hussain (2440112)" userId="S::2440112@student.uwtsd.ac.uk::eab0a633-fdbc-46f2-a7ef-154d8cddb381" providerId="AD" clId="Web-{8524E26E-0332-4ED0-0E0B-E54AE70FD9DB}" dt="2025-09-22T17:08:55.291" v="193" actId="20577"/>
          <ac:spMkLst>
            <pc:docMk/>
            <pc:sldMk cId="1397238848" sldId="263"/>
            <ac:spMk id="3" creationId="{B03903AE-5675-DE2B-4036-E5BEF899BFF1}"/>
          </ac:spMkLst>
        </pc:spChg>
      </pc:sldChg>
      <pc:sldChg chg="modSp new">
        <pc:chgData name="Ahishia Hussain (2440112)" userId="S::2440112@student.uwtsd.ac.uk::eab0a633-fdbc-46f2-a7ef-154d8cddb381" providerId="AD" clId="Web-{8524E26E-0332-4ED0-0E0B-E54AE70FD9DB}" dt="2025-09-22T17:16:37.980" v="378" actId="20577"/>
        <pc:sldMkLst>
          <pc:docMk/>
          <pc:sldMk cId="1107780744" sldId="264"/>
        </pc:sldMkLst>
        <pc:spChg chg="mod">
          <ac:chgData name="Ahishia Hussain (2440112)" userId="S::2440112@student.uwtsd.ac.uk::eab0a633-fdbc-46f2-a7ef-154d8cddb381" providerId="AD" clId="Web-{8524E26E-0332-4ED0-0E0B-E54AE70FD9DB}" dt="2025-09-22T17:09:36.339" v="203" actId="20577"/>
          <ac:spMkLst>
            <pc:docMk/>
            <pc:sldMk cId="1107780744" sldId="264"/>
            <ac:spMk id="2" creationId="{22C79EF4-15B5-743E-8818-BAA56A4F7E08}"/>
          </ac:spMkLst>
        </pc:spChg>
        <pc:spChg chg="mod">
          <ac:chgData name="Ahishia Hussain (2440112)" userId="S::2440112@student.uwtsd.ac.uk::eab0a633-fdbc-46f2-a7ef-154d8cddb381" providerId="AD" clId="Web-{8524E26E-0332-4ED0-0E0B-E54AE70FD9DB}" dt="2025-09-22T17:16:37.980" v="378" actId="20577"/>
          <ac:spMkLst>
            <pc:docMk/>
            <pc:sldMk cId="1107780744" sldId="264"/>
            <ac:spMk id="3" creationId="{B27DCFD0-C613-79EA-0B76-4C94BED64ABD}"/>
          </ac:spMkLst>
        </pc:spChg>
      </pc:sldChg>
      <pc:sldChg chg="modSp new">
        <pc:chgData name="Ahishia Hussain (2440112)" userId="S::2440112@student.uwtsd.ac.uk::eab0a633-fdbc-46f2-a7ef-154d8cddb381" providerId="AD" clId="Web-{8524E26E-0332-4ED0-0E0B-E54AE70FD9DB}" dt="2025-09-22T17:20:32.315" v="515" actId="20577"/>
        <pc:sldMkLst>
          <pc:docMk/>
          <pc:sldMk cId="3412246770" sldId="265"/>
        </pc:sldMkLst>
        <pc:spChg chg="mod">
          <ac:chgData name="Ahishia Hussain (2440112)" userId="S::2440112@student.uwtsd.ac.uk::eab0a633-fdbc-46f2-a7ef-154d8cddb381" providerId="AD" clId="Web-{8524E26E-0332-4ED0-0E0B-E54AE70FD9DB}" dt="2025-09-22T17:17:01.747" v="384" actId="20577"/>
          <ac:spMkLst>
            <pc:docMk/>
            <pc:sldMk cId="3412246770" sldId="265"/>
            <ac:spMk id="2" creationId="{72330D80-56AF-0B8A-4606-89C826E107E5}"/>
          </ac:spMkLst>
        </pc:spChg>
        <pc:spChg chg="mod">
          <ac:chgData name="Ahishia Hussain (2440112)" userId="S::2440112@student.uwtsd.ac.uk::eab0a633-fdbc-46f2-a7ef-154d8cddb381" providerId="AD" clId="Web-{8524E26E-0332-4ED0-0E0B-E54AE70FD9DB}" dt="2025-09-22T17:20:32.315" v="515" actId="20577"/>
          <ac:spMkLst>
            <pc:docMk/>
            <pc:sldMk cId="3412246770" sldId="265"/>
            <ac:spMk id="3" creationId="{C9F3C939-BAE4-9E90-CED8-A56F80A3566A}"/>
          </ac:spMkLst>
        </pc:spChg>
      </pc:sldChg>
      <pc:sldChg chg="modSp new">
        <pc:chgData name="Ahishia Hussain (2440112)" userId="S::2440112@student.uwtsd.ac.uk::eab0a633-fdbc-46f2-a7ef-154d8cddb381" providerId="AD" clId="Web-{8524E26E-0332-4ED0-0E0B-E54AE70FD9DB}" dt="2025-09-22T17:24:25.787" v="660" actId="20577"/>
        <pc:sldMkLst>
          <pc:docMk/>
          <pc:sldMk cId="2883836114" sldId="266"/>
        </pc:sldMkLst>
        <pc:spChg chg="mod">
          <ac:chgData name="Ahishia Hussain (2440112)" userId="S::2440112@student.uwtsd.ac.uk::eab0a633-fdbc-46f2-a7ef-154d8cddb381" providerId="AD" clId="Web-{8524E26E-0332-4ED0-0E0B-E54AE70FD9DB}" dt="2025-09-22T17:20:49.924" v="521" actId="20577"/>
          <ac:spMkLst>
            <pc:docMk/>
            <pc:sldMk cId="2883836114" sldId="266"/>
            <ac:spMk id="2" creationId="{1F978E33-4BAA-D079-E947-662622C9E703}"/>
          </ac:spMkLst>
        </pc:spChg>
        <pc:spChg chg="mod">
          <ac:chgData name="Ahishia Hussain (2440112)" userId="S::2440112@student.uwtsd.ac.uk::eab0a633-fdbc-46f2-a7ef-154d8cddb381" providerId="AD" clId="Web-{8524E26E-0332-4ED0-0E0B-E54AE70FD9DB}" dt="2025-09-22T17:24:25.787" v="660" actId="20577"/>
          <ac:spMkLst>
            <pc:docMk/>
            <pc:sldMk cId="2883836114" sldId="266"/>
            <ac:spMk id="3" creationId="{9ABAC591-FFBB-C1EC-5F7F-747C51BB1C11}"/>
          </ac:spMkLst>
        </pc:spChg>
      </pc:sldChg>
    </pc:docChg>
  </pc:docChgLst>
  <pc:docChgLst>
    <pc:chgData name="Ahishia Hussain (2440112)" userId="S::2440112@student.uwtsd.ac.uk::eab0a633-fdbc-46f2-a7ef-154d8cddb381" providerId="AD" clId="Web-{9E42E09E-3BC9-2C27-BAEB-18E722458A8F}"/>
    <pc:docChg chg="addSld modSld">
      <pc:chgData name="Ahishia Hussain (2440112)" userId="S::2440112@student.uwtsd.ac.uk::eab0a633-fdbc-46f2-a7ef-154d8cddb381" providerId="AD" clId="Web-{9E42E09E-3BC9-2C27-BAEB-18E722458A8F}" dt="2025-09-22T16:59:50.528" v="1186" actId="20577"/>
      <pc:docMkLst>
        <pc:docMk/>
      </pc:docMkLst>
      <pc:sldChg chg="modSp">
        <pc:chgData name="Ahishia Hussain (2440112)" userId="S::2440112@student.uwtsd.ac.uk::eab0a633-fdbc-46f2-a7ef-154d8cddb381" providerId="AD" clId="Web-{9E42E09E-3BC9-2C27-BAEB-18E722458A8F}" dt="2025-09-22T16:14:08.289" v="411" actId="20577"/>
        <pc:sldMkLst>
          <pc:docMk/>
          <pc:sldMk cId="109857222" sldId="256"/>
        </pc:sldMkLst>
        <pc:spChg chg="mod">
          <ac:chgData name="Ahishia Hussain (2440112)" userId="S::2440112@student.uwtsd.ac.uk::eab0a633-fdbc-46f2-a7ef-154d8cddb381" providerId="AD" clId="Web-{9E42E09E-3BC9-2C27-BAEB-18E722458A8F}" dt="2025-09-22T16:14:08.289" v="41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hishia Hussain (2440112)" userId="S::2440112@student.uwtsd.ac.uk::eab0a633-fdbc-46f2-a7ef-154d8cddb381" providerId="AD" clId="Web-{9E42E09E-3BC9-2C27-BAEB-18E722458A8F}" dt="2025-09-22T16:07:49.648" v="233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Ahishia Hussain (2440112)" userId="S::2440112@student.uwtsd.ac.uk::eab0a633-fdbc-46f2-a7ef-154d8cddb381" providerId="AD" clId="Web-{9E42E09E-3BC9-2C27-BAEB-18E722458A8F}" dt="2025-09-22T16:13:17.347" v="399" actId="1076"/>
        <pc:sldMkLst>
          <pc:docMk/>
          <pc:sldMk cId="903851474" sldId="257"/>
        </pc:sldMkLst>
        <pc:spChg chg="mod">
          <ac:chgData name="Ahishia Hussain (2440112)" userId="S::2440112@student.uwtsd.ac.uk::eab0a633-fdbc-46f2-a7ef-154d8cddb381" providerId="AD" clId="Web-{9E42E09E-3BC9-2C27-BAEB-18E722458A8F}" dt="2025-09-22T16:09:16.635" v="250" actId="1076"/>
          <ac:spMkLst>
            <pc:docMk/>
            <pc:sldMk cId="903851474" sldId="257"/>
            <ac:spMk id="2" creationId="{AD84F497-2A7D-9036-BB71-37F091929F5E}"/>
          </ac:spMkLst>
        </pc:spChg>
        <pc:spChg chg="mod">
          <ac:chgData name="Ahishia Hussain (2440112)" userId="S::2440112@student.uwtsd.ac.uk::eab0a633-fdbc-46f2-a7ef-154d8cddb381" providerId="AD" clId="Web-{9E42E09E-3BC9-2C27-BAEB-18E722458A8F}" dt="2025-09-22T16:13:17.347" v="399" actId="1076"/>
          <ac:spMkLst>
            <pc:docMk/>
            <pc:sldMk cId="903851474" sldId="257"/>
            <ac:spMk id="3" creationId="{5A109E9F-3605-FAFF-E2C4-3AD00366A218}"/>
          </ac:spMkLst>
        </pc:spChg>
      </pc:sldChg>
      <pc:sldChg chg="modSp new">
        <pc:chgData name="Ahishia Hussain (2440112)" userId="S::2440112@student.uwtsd.ac.uk::eab0a633-fdbc-46f2-a7ef-154d8cddb381" providerId="AD" clId="Web-{9E42E09E-3BC9-2C27-BAEB-18E722458A8F}" dt="2025-09-22T16:19:39.217" v="528" actId="20577"/>
        <pc:sldMkLst>
          <pc:docMk/>
          <pc:sldMk cId="3779422499" sldId="258"/>
        </pc:sldMkLst>
        <pc:spChg chg="mod">
          <ac:chgData name="Ahishia Hussain (2440112)" userId="S::2440112@student.uwtsd.ac.uk::eab0a633-fdbc-46f2-a7ef-154d8cddb381" providerId="AD" clId="Web-{9E42E09E-3BC9-2C27-BAEB-18E722458A8F}" dt="2025-09-22T16:13:56.350" v="410" actId="20577"/>
          <ac:spMkLst>
            <pc:docMk/>
            <pc:sldMk cId="3779422499" sldId="258"/>
            <ac:spMk id="2" creationId="{2AED2E2A-35BB-D272-07AF-DA034CBE9FFB}"/>
          </ac:spMkLst>
        </pc:spChg>
        <pc:spChg chg="mod">
          <ac:chgData name="Ahishia Hussain (2440112)" userId="S::2440112@student.uwtsd.ac.uk::eab0a633-fdbc-46f2-a7ef-154d8cddb381" providerId="AD" clId="Web-{9E42E09E-3BC9-2C27-BAEB-18E722458A8F}" dt="2025-09-22T16:19:39.217" v="528" actId="20577"/>
          <ac:spMkLst>
            <pc:docMk/>
            <pc:sldMk cId="3779422499" sldId="258"/>
            <ac:spMk id="3" creationId="{0C4A96D5-1175-C252-C192-D200CDA61956}"/>
          </ac:spMkLst>
        </pc:spChg>
      </pc:sldChg>
      <pc:sldChg chg="modSp new">
        <pc:chgData name="Ahishia Hussain (2440112)" userId="S::2440112@student.uwtsd.ac.uk::eab0a633-fdbc-46f2-a7ef-154d8cddb381" providerId="AD" clId="Web-{9E42E09E-3BC9-2C27-BAEB-18E722458A8F}" dt="2025-09-22T16:23:36.029" v="664" actId="20577"/>
        <pc:sldMkLst>
          <pc:docMk/>
          <pc:sldMk cId="1709558352" sldId="259"/>
        </pc:sldMkLst>
        <pc:spChg chg="mod">
          <ac:chgData name="Ahishia Hussain (2440112)" userId="S::2440112@student.uwtsd.ac.uk::eab0a633-fdbc-46f2-a7ef-154d8cddb381" providerId="AD" clId="Web-{9E42E09E-3BC9-2C27-BAEB-18E722458A8F}" dt="2025-09-22T16:20:14.908" v="539" actId="20577"/>
          <ac:spMkLst>
            <pc:docMk/>
            <pc:sldMk cId="1709558352" sldId="259"/>
            <ac:spMk id="2" creationId="{82A11B72-CA21-0780-ECA9-9B71B9770533}"/>
          </ac:spMkLst>
        </pc:spChg>
        <pc:spChg chg="mod">
          <ac:chgData name="Ahishia Hussain (2440112)" userId="S::2440112@student.uwtsd.ac.uk::eab0a633-fdbc-46f2-a7ef-154d8cddb381" providerId="AD" clId="Web-{9E42E09E-3BC9-2C27-BAEB-18E722458A8F}" dt="2025-09-22T16:23:36.029" v="664" actId="20577"/>
          <ac:spMkLst>
            <pc:docMk/>
            <pc:sldMk cId="1709558352" sldId="259"/>
            <ac:spMk id="3" creationId="{E2F35CC4-3840-0BEF-57E6-B6690DC29EB3}"/>
          </ac:spMkLst>
        </pc:spChg>
      </pc:sldChg>
      <pc:sldChg chg="modSp new">
        <pc:chgData name="Ahishia Hussain (2440112)" userId="S::2440112@student.uwtsd.ac.uk::eab0a633-fdbc-46f2-a7ef-154d8cddb381" providerId="AD" clId="Web-{9E42E09E-3BC9-2C27-BAEB-18E722458A8F}" dt="2025-09-22T16:34:15.448" v="873" actId="20577"/>
        <pc:sldMkLst>
          <pc:docMk/>
          <pc:sldMk cId="1679231395" sldId="260"/>
        </pc:sldMkLst>
        <pc:spChg chg="mod">
          <ac:chgData name="Ahishia Hussain (2440112)" userId="S::2440112@student.uwtsd.ac.uk::eab0a633-fdbc-46f2-a7ef-154d8cddb381" providerId="AD" clId="Web-{9E42E09E-3BC9-2C27-BAEB-18E722458A8F}" dt="2025-09-22T16:31:15.949" v="811" actId="14100"/>
          <ac:spMkLst>
            <pc:docMk/>
            <pc:sldMk cId="1679231395" sldId="260"/>
            <ac:spMk id="2" creationId="{31946355-572E-8106-61F2-17CA212AE673}"/>
          </ac:spMkLst>
        </pc:spChg>
        <pc:spChg chg="mod">
          <ac:chgData name="Ahishia Hussain (2440112)" userId="S::2440112@student.uwtsd.ac.uk::eab0a633-fdbc-46f2-a7ef-154d8cddb381" providerId="AD" clId="Web-{9E42E09E-3BC9-2C27-BAEB-18E722458A8F}" dt="2025-09-22T16:34:15.448" v="873" actId="20577"/>
          <ac:spMkLst>
            <pc:docMk/>
            <pc:sldMk cId="1679231395" sldId="260"/>
            <ac:spMk id="3" creationId="{CE886ED3-440F-B192-D36C-3172D3EA7BF8}"/>
          </ac:spMkLst>
        </pc:spChg>
      </pc:sldChg>
      <pc:sldChg chg="modSp new">
        <pc:chgData name="Ahishia Hussain (2440112)" userId="S::2440112@student.uwtsd.ac.uk::eab0a633-fdbc-46f2-a7ef-154d8cddb381" providerId="AD" clId="Web-{9E42E09E-3BC9-2C27-BAEB-18E722458A8F}" dt="2025-09-22T16:41:51.969" v="1058" actId="20577"/>
        <pc:sldMkLst>
          <pc:docMk/>
          <pc:sldMk cId="3404104334" sldId="261"/>
        </pc:sldMkLst>
        <pc:spChg chg="mod">
          <ac:chgData name="Ahishia Hussain (2440112)" userId="S::2440112@student.uwtsd.ac.uk::eab0a633-fdbc-46f2-a7ef-154d8cddb381" providerId="AD" clId="Web-{9E42E09E-3BC9-2C27-BAEB-18E722458A8F}" dt="2025-09-22T16:35:24.059" v="893" actId="20577"/>
          <ac:spMkLst>
            <pc:docMk/>
            <pc:sldMk cId="3404104334" sldId="261"/>
            <ac:spMk id="2" creationId="{4D9B2724-EB6D-18EF-88DA-E8F16183D61B}"/>
          </ac:spMkLst>
        </pc:spChg>
        <pc:spChg chg="mod">
          <ac:chgData name="Ahishia Hussain (2440112)" userId="S::2440112@student.uwtsd.ac.uk::eab0a633-fdbc-46f2-a7ef-154d8cddb381" providerId="AD" clId="Web-{9E42E09E-3BC9-2C27-BAEB-18E722458A8F}" dt="2025-09-22T16:41:51.969" v="1058" actId="20577"/>
          <ac:spMkLst>
            <pc:docMk/>
            <pc:sldMk cId="3404104334" sldId="261"/>
            <ac:spMk id="3" creationId="{F53FD2EE-D557-1A41-140A-1A27307CF756}"/>
          </ac:spMkLst>
        </pc:spChg>
      </pc:sldChg>
      <pc:sldChg chg="modSp new">
        <pc:chgData name="Ahishia Hussain (2440112)" userId="S::2440112@student.uwtsd.ac.uk::eab0a633-fdbc-46f2-a7ef-154d8cddb381" providerId="AD" clId="Web-{9E42E09E-3BC9-2C27-BAEB-18E722458A8F}" dt="2025-09-22T16:59:50.528" v="1186" actId="20577"/>
        <pc:sldMkLst>
          <pc:docMk/>
          <pc:sldMk cId="3859224901" sldId="262"/>
        </pc:sldMkLst>
        <pc:spChg chg="mod">
          <ac:chgData name="Ahishia Hussain (2440112)" userId="S::2440112@student.uwtsd.ac.uk::eab0a633-fdbc-46f2-a7ef-154d8cddb381" providerId="AD" clId="Web-{9E42E09E-3BC9-2C27-BAEB-18E722458A8F}" dt="2025-09-22T16:43:49.460" v="1081" actId="20577"/>
          <ac:spMkLst>
            <pc:docMk/>
            <pc:sldMk cId="3859224901" sldId="262"/>
            <ac:spMk id="2" creationId="{B867FBBA-17B0-E32B-797E-98F349CD530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Unidentified_Red_Flowers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ree Images : nature, petal, bloom, colorful, flora, flowers, petals ...">
            <a:extLst>
              <a:ext uri="{FF2B5EF4-FFF2-40B4-BE49-F238E27FC236}">
                <a16:creationId xmlns:a16="http://schemas.microsoft.com/office/drawing/2014/main" id="{97110B05-5BF4-2372-B9C8-72294116D6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818" b="909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400"/>
              <a:t>Green Haven Florists: Business Challenges &amp; Strategic Insights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Student name: Ahishia Hussain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Student number: 2440112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Module number: LCLM4004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Module name: Problem Solving and Decision Making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Component 1: Green Haven Florists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Teachers name: Anita Nan/ Annamarie Dufficy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red flower&#10;&#10;AI-generated content may be incorrect.">
            <a:extLst>
              <a:ext uri="{FF2B5EF4-FFF2-40B4-BE49-F238E27FC236}">
                <a16:creationId xmlns:a16="http://schemas.microsoft.com/office/drawing/2014/main" id="{AE7C25CF-E002-4210-CB5E-FF1C1556F7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24" r="58290" b="46154"/>
          <a:stretch>
            <a:fillRect/>
          </a:stretch>
        </p:blipFill>
        <p:spPr>
          <a:xfrm>
            <a:off x="7243314" y="515429"/>
            <a:ext cx="4554073" cy="599766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84F497-2A7D-9036-BB71-37F091929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45" y="5691"/>
            <a:ext cx="6001109" cy="1339940"/>
          </a:xfrm>
        </p:spPr>
        <p:txBody>
          <a:bodyPr/>
          <a:lstStyle/>
          <a:p>
            <a:r>
              <a:rPr lang="en-GB" dirty="0"/>
              <a:t>Overview of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09E9F-3605-FAFF-E2C4-3AD00366A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030" y="1474432"/>
            <a:ext cx="11823939" cy="55015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Introduction to Green Haven Florists</a:t>
            </a:r>
          </a:p>
          <a:p>
            <a:r>
              <a:rPr lang="en-GB" dirty="0"/>
              <a:t>Nature &amp; scope of problems</a:t>
            </a:r>
          </a:p>
          <a:p>
            <a:r>
              <a:rPr lang="en-GB" dirty="0"/>
              <a:t>5W2H Analysis</a:t>
            </a:r>
          </a:p>
          <a:p>
            <a:r>
              <a:rPr lang="en-GB" dirty="0"/>
              <a:t>External factors: PESTEL Analysis</a:t>
            </a:r>
          </a:p>
          <a:p>
            <a:r>
              <a:rPr lang="en-GB" dirty="0"/>
              <a:t>Cause and Effect (Fishbone) Analysis</a:t>
            </a:r>
          </a:p>
          <a:p>
            <a:r>
              <a:rPr lang="en-GB" dirty="0"/>
              <a:t>Critique of PESTEL</a:t>
            </a:r>
          </a:p>
          <a:p>
            <a:r>
              <a:rPr lang="en-GB" dirty="0"/>
              <a:t>Recommendations</a:t>
            </a:r>
          </a:p>
          <a:p>
            <a:r>
              <a:rPr lang="en-GB" dirty="0"/>
              <a:t>Conclusions &amp; 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17895C-3D2E-8111-647F-6E4F1C1C5E79}"/>
              </a:ext>
            </a:extLst>
          </p:cNvPr>
          <p:cNvSpPr txBox="1"/>
          <p:nvPr/>
        </p:nvSpPr>
        <p:spPr>
          <a:xfrm>
            <a:off x="1981200" y="6515100"/>
            <a:ext cx="82296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903851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D2E2A-35BB-D272-07AF-DA034CBE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About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A96D5-1175-C252-C192-D200CDA61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000"/>
          </a:p>
          <a:p>
            <a:endParaRPr lang="en-GB" sz="2000"/>
          </a:p>
          <a:p>
            <a:r>
              <a:rPr lang="en-GB" sz="2000"/>
              <a:t> Founded in 2016 By Liam &amp; Priya Patel, based in Norwich, UK</a:t>
            </a:r>
          </a:p>
          <a:p>
            <a:r>
              <a:rPr lang="en-GB" sz="2000"/>
              <a:t>Known for bespoke floral arrangements &amp; eco-friendly ethos</a:t>
            </a:r>
          </a:p>
          <a:p>
            <a:r>
              <a:rPr lang="en-GB" sz="2000"/>
              <a:t>Customers: walk in, weddings, Corporate events</a:t>
            </a:r>
          </a:p>
          <a:p>
            <a:r>
              <a:rPr lang="en-GB" sz="2000"/>
              <a:t>Reputation, creativity, community ties, sustainability</a:t>
            </a:r>
          </a:p>
        </p:txBody>
      </p:sp>
      <p:pic>
        <p:nvPicPr>
          <p:cNvPr id="5" name="Picture 4" descr="Different types of flowers">
            <a:extLst>
              <a:ext uri="{FF2B5EF4-FFF2-40B4-BE49-F238E27FC236}">
                <a16:creationId xmlns:a16="http://schemas.microsoft.com/office/drawing/2014/main" id="{C18CD76F-80EA-1B29-D211-3176476F18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66" r="37367" b="6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79422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11B72-CA21-0780-ECA9-9B71B9770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301926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Nature &amp; Scope of Problems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35CC4-3840-0BEF-57E6-B6690DC29E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010169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30% decline in in store sales over past 12 months </a:t>
            </a:r>
            <a:endParaRPr lang="en-US" sz="2000" dirty="0"/>
          </a:p>
          <a:p>
            <a:r>
              <a:rPr lang="en-GB" sz="2000" dirty="0"/>
              <a:t>Declining high street footfall, shift to online shopping</a:t>
            </a:r>
          </a:p>
          <a:p>
            <a:r>
              <a:rPr lang="en-GB" sz="2000" dirty="0"/>
              <a:t>Competition large online retailers &amp; new local florist </a:t>
            </a:r>
            <a:r>
              <a:rPr lang="en-GB" sz="2000" dirty="0" err="1"/>
              <a:t>Porter,M.E</a:t>
            </a:r>
            <a:r>
              <a:rPr lang="en-GB" sz="2000" dirty="0"/>
              <a:t>.(1980)</a:t>
            </a:r>
          </a:p>
          <a:p>
            <a:r>
              <a:rPr lang="en-GB" sz="2000" dirty="0"/>
              <a:t>Rising costs of imported flowers due to inflation &amp; supply chain issues</a:t>
            </a:r>
          </a:p>
          <a:p>
            <a:r>
              <a:rPr lang="en-GB" sz="2000" dirty="0"/>
              <a:t>Outdated website, poor digital presence Kotler,P.,Kartajaya,H.,&amp;</a:t>
            </a:r>
            <a:r>
              <a:rPr lang="en-GB" sz="2000" dirty="0" err="1"/>
              <a:t>Setiawan,I</a:t>
            </a:r>
            <a:r>
              <a:rPr lang="en-GB" sz="2000" dirty="0"/>
              <a:t>,(2021)</a:t>
            </a:r>
          </a:p>
          <a:p>
            <a:r>
              <a:rPr lang="en-GB" sz="2000" dirty="0"/>
              <a:t>Higher costs from eco-friendly commitment</a:t>
            </a:r>
          </a:p>
        </p:txBody>
      </p:sp>
      <p:pic>
        <p:nvPicPr>
          <p:cNvPr id="5" name="Picture 4" descr="Different coloured tulips">
            <a:extLst>
              <a:ext uri="{FF2B5EF4-FFF2-40B4-BE49-F238E27FC236}">
                <a16:creationId xmlns:a16="http://schemas.microsoft.com/office/drawing/2014/main" id="{0F4E4669-0260-D4A6-FF34-92DF5A5594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52" r="30115" b="4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09558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46355-572E-8106-61F2-17CA212AE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5W2H Analysis 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86ED3-440F-B192-D36C-3172D3EA7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821382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/>
              <a:t>What:</a:t>
            </a:r>
          </a:p>
          <a:p>
            <a:pPr marL="0" indent="0">
              <a:buNone/>
            </a:pPr>
            <a:r>
              <a:rPr lang="en-GB" sz="2200"/>
              <a:t>Decline in sales, rising costs, weak online presence, competition</a:t>
            </a:r>
          </a:p>
          <a:p>
            <a:r>
              <a:rPr lang="en-GB" sz="2200"/>
              <a:t>Why:</a:t>
            </a:r>
          </a:p>
          <a:p>
            <a:pPr marL="0" indent="0">
              <a:buNone/>
            </a:pPr>
            <a:r>
              <a:rPr lang="en-GB" sz="2200"/>
              <a:t>Inflation, supply chain issues, consumer shift online</a:t>
            </a:r>
          </a:p>
          <a:p>
            <a:r>
              <a:rPr lang="en-GB" sz="2200"/>
              <a:t>Who:</a:t>
            </a:r>
          </a:p>
          <a:p>
            <a:pPr marL="0" indent="0">
              <a:buNone/>
            </a:pPr>
            <a:r>
              <a:rPr lang="en-GB" sz="2200"/>
              <a:t>Owners, Staff, Customers, Suppliers</a:t>
            </a:r>
          </a:p>
          <a:p>
            <a:r>
              <a:rPr lang="en-GB" sz="2200"/>
              <a:t>When:</a:t>
            </a:r>
          </a:p>
          <a:p>
            <a:pPr marL="0" indent="0">
              <a:buNone/>
            </a:pPr>
            <a:r>
              <a:rPr lang="en-GB" sz="2200"/>
              <a:t>Ongoing for past 12 months, seasonal peak worsen</a:t>
            </a:r>
          </a:p>
          <a:p>
            <a:r>
              <a:rPr lang="en-GB" sz="2200"/>
              <a:t>Where:</a:t>
            </a:r>
          </a:p>
          <a:p>
            <a:pPr marL="0" indent="0">
              <a:buNone/>
            </a:pPr>
            <a:r>
              <a:rPr lang="en-GB" sz="2200"/>
              <a:t>Norwich shop, impacted by global supply chain</a:t>
            </a:r>
          </a:p>
          <a:p>
            <a:pPr marL="0" indent="0">
              <a:buNone/>
            </a:pPr>
            <a:r>
              <a:rPr lang="en-GB" sz="2200"/>
              <a:t>How:</a:t>
            </a:r>
          </a:p>
          <a:p>
            <a:r>
              <a:rPr lang="en-GB" sz="2200"/>
              <a:t>Reduced margins, lost customers 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679231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05502C-FD2A-2214-512B-951C892501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414" r="18765" b="6250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B2724-EB6D-18EF-88DA-E8F16183D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26588"/>
            <a:ext cx="4778387" cy="708819"/>
          </a:xfrm>
        </p:spPr>
        <p:txBody>
          <a:bodyPr anchor="ctr">
            <a:normAutofit/>
          </a:bodyPr>
          <a:lstStyle/>
          <a:p>
            <a:r>
              <a:rPr lang="en-GB" sz="4000"/>
              <a:t>PESTEL Analysis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FD2EE-D557-1A41-140A-1A27307CF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1159647"/>
            <a:ext cx="4932925" cy="53869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/>
              <a:t>Political:</a:t>
            </a:r>
          </a:p>
          <a:p>
            <a:pPr marL="0" indent="0">
              <a:buNone/>
            </a:pPr>
            <a:r>
              <a:rPr lang="en-GB" sz="1800" dirty="0"/>
              <a:t>Import/export regulations, Brexit trade effects Baker,D.,A.,&amp;</a:t>
            </a:r>
            <a:r>
              <a:rPr lang="en-GB" sz="1800" dirty="0" err="1"/>
              <a:t>Randall,A</a:t>
            </a:r>
            <a:r>
              <a:rPr lang="en-GB" sz="1800" dirty="0"/>
              <a:t>.(2017)</a:t>
            </a:r>
          </a:p>
          <a:p>
            <a:r>
              <a:rPr lang="en-GB" sz="1800" dirty="0"/>
              <a:t>Economic:</a:t>
            </a:r>
          </a:p>
          <a:p>
            <a:pPr marL="0" indent="0">
              <a:buNone/>
            </a:pPr>
            <a:r>
              <a:rPr lang="en-GB" sz="1800" dirty="0"/>
              <a:t>Inflation, Rising fuel and flower costs</a:t>
            </a:r>
          </a:p>
          <a:p>
            <a:r>
              <a:rPr lang="en-GB" sz="1800" dirty="0"/>
              <a:t>Social:</a:t>
            </a:r>
          </a:p>
          <a:p>
            <a:pPr marL="0" indent="0">
              <a:buNone/>
            </a:pPr>
            <a:r>
              <a:rPr lang="en-GB" sz="1800" dirty="0"/>
              <a:t>Shift to online shopping, demand for sustainability</a:t>
            </a:r>
          </a:p>
          <a:p>
            <a:r>
              <a:rPr lang="en-GB" sz="1800" dirty="0"/>
              <a:t>Technological: </a:t>
            </a:r>
          </a:p>
          <a:p>
            <a:pPr marL="0" indent="0">
              <a:buNone/>
            </a:pPr>
            <a:r>
              <a:rPr lang="en-GB" sz="1800" dirty="0"/>
              <a:t>Need for updated website, social media marketing</a:t>
            </a:r>
          </a:p>
          <a:p>
            <a:r>
              <a:rPr lang="en-GB" sz="1800" dirty="0"/>
              <a:t>Enviromental:</a:t>
            </a:r>
          </a:p>
          <a:p>
            <a:pPr marL="0" indent="0">
              <a:buNone/>
            </a:pPr>
            <a:r>
              <a:rPr lang="en-GB" sz="1800" dirty="0"/>
              <a:t>Climate Change, Sustainable packaging costs</a:t>
            </a:r>
          </a:p>
          <a:p>
            <a:pPr marL="0" indent="0">
              <a:buNone/>
            </a:pPr>
            <a:r>
              <a:rPr lang="en-GB" sz="1800" dirty="0"/>
              <a:t>IPCC (2021)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404104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67FBBA-17B0-E32B-797E-98F349CD5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Cause and Effect (Fishbone) Analysis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9E317140-EEFA-4478-6D80-BA07AC16A2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2931" y="1267080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600"/>
              <a:t>Root Problem:</a:t>
            </a:r>
            <a:endParaRPr lang="en-US" sz="2600"/>
          </a:p>
          <a:p>
            <a:pPr marL="0" indent="0">
              <a:buNone/>
            </a:pPr>
            <a:r>
              <a:rPr lang="en-GB" sz="2600"/>
              <a:t>Declining Sales </a:t>
            </a:r>
          </a:p>
          <a:p>
            <a:r>
              <a:rPr lang="en-GB" sz="2600"/>
              <a:t>Causes:</a:t>
            </a:r>
          </a:p>
          <a:p>
            <a:pPr marL="0" indent="0">
              <a:buNone/>
            </a:pPr>
            <a:r>
              <a:rPr lang="en-GB" sz="2600"/>
              <a:t>Competition – Online retailers, boutique florists, national chains</a:t>
            </a:r>
          </a:p>
          <a:p>
            <a:r>
              <a:rPr lang="en-GB" sz="2600"/>
              <a:t>Costs:</a:t>
            </a:r>
          </a:p>
          <a:p>
            <a:pPr marL="0" indent="0">
              <a:buNone/>
            </a:pPr>
            <a:r>
              <a:rPr lang="en-GB" sz="2600"/>
              <a:t>Inflation, supply chain disruptions, eco-materials</a:t>
            </a:r>
          </a:p>
          <a:p>
            <a:r>
              <a:rPr lang="en-GB" sz="2600"/>
              <a:t>Marketing:</a:t>
            </a:r>
          </a:p>
          <a:p>
            <a:pPr marL="0" indent="0">
              <a:buNone/>
            </a:pPr>
            <a:r>
              <a:rPr lang="en-GB" sz="2600"/>
              <a:t>Outdated Website, week digital strategy</a:t>
            </a:r>
          </a:p>
          <a:p>
            <a:r>
              <a:rPr lang="en-GB" sz="2600"/>
              <a:t>Consumer Trends:</a:t>
            </a:r>
          </a:p>
          <a:p>
            <a:pPr marL="0" indent="0">
              <a:buNone/>
            </a:pPr>
            <a:r>
              <a:rPr lang="en-GB" sz="2600"/>
              <a:t>Demand for online and social Media Marketing</a:t>
            </a:r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endParaRPr lang="en-GB" sz="2600"/>
          </a:p>
          <a:p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3859224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695E0-5D15-3792-5F77-CC319F20B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Diagram of Fishbone</a:t>
            </a:r>
            <a:endParaRPr lang="en-US" dirty="0"/>
          </a:p>
        </p:txBody>
      </p:sp>
      <p:pic>
        <p:nvPicPr>
          <p:cNvPr id="26" name="Content Placeholder 25" descr="Dead Fish Skeleton outline">
            <a:extLst>
              <a:ext uri="{FF2B5EF4-FFF2-40B4-BE49-F238E27FC236}">
                <a16:creationId xmlns:a16="http://schemas.microsoft.com/office/drawing/2014/main" id="{738F4DB3-38F1-1B87-D9CE-E84D6188D4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4245" y="1965087"/>
            <a:ext cx="9325155" cy="3976776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491A3C9B-1B40-DA9C-96B9-C7A4F8FEACB2}"/>
              </a:ext>
            </a:extLst>
          </p:cNvPr>
          <p:cNvSpPr txBox="1"/>
          <p:nvPr/>
        </p:nvSpPr>
        <p:spPr>
          <a:xfrm>
            <a:off x="1012165" y="1963947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FF0000"/>
                </a:solidFill>
              </a:rPr>
              <a:t>Material(supplies/stock</a:t>
            </a:r>
          </a:p>
          <a:p>
            <a:r>
              <a:rPr lang="en-GB" dirty="0"/>
              <a:t>Limited flower variety </a:t>
            </a:r>
            <a:r>
              <a:rPr lang="en-GB" dirty="0" err="1"/>
              <a:t>avaialbe</a:t>
            </a:r>
          </a:p>
          <a:p>
            <a:r>
              <a:rPr lang="en-GB" dirty="0"/>
              <a:t>Seasonal flower shortage</a:t>
            </a:r>
          </a:p>
          <a:p>
            <a:r>
              <a:rPr lang="en-GB" dirty="0"/>
              <a:t>Echo friendly packaging 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C1B93C7-0D62-AA93-5D27-9B5E81D0179D}"/>
              </a:ext>
            </a:extLst>
          </p:cNvPr>
          <p:cNvSpPr txBox="1"/>
          <p:nvPr/>
        </p:nvSpPr>
        <p:spPr>
          <a:xfrm>
            <a:off x="4720087" y="1399995"/>
            <a:ext cx="383587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Machine/Technology tools</a:t>
            </a:r>
          </a:p>
          <a:p>
            <a:r>
              <a:rPr lang="en-GB" dirty="0"/>
              <a:t>No online ordering system</a:t>
            </a:r>
          </a:p>
          <a:p>
            <a:r>
              <a:rPr lang="en-GB" dirty="0"/>
              <a:t>Poor refrigeration </a:t>
            </a:r>
          </a:p>
          <a:p>
            <a:r>
              <a:rPr lang="en-GB" dirty="0"/>
              <a:t>No social media platforms </a:t>
            </a:r>
          </a:p>
          <a:p>
            <a:r>
              <a:rPr lang="en-GB" dirty="0"/>
              <a:t>No loyalty cards </a:t>
            </a:r>
          </a:p>
          <a:p>
            <a:r>
              <a:rPr lang="en-GB" dirty="0"/>
              <a:t>Outdated point of sale system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8BA81EE-9BC5-E5A6-50FA-2A0F64D22841}"/>
              </a:ext>
            </a:extLst>
          </p:cNvPr>
          <p:cNvSpPr txBox="1"/>
          <p:nvPr/>
        </p:nvSpPr>
        <p:spPr>
          <a:xfrm>
            <a:off x="2210159" y="4702834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Measurment </a:t>
            </a:r>
          </a:p>
          <a:p>
            <a:r>
              <a:rPr lang="en-GB" dirty="0"/>
              <a:t>Targets</a:t>
            </a:r>
          </a:p>
          <a:p>
            <a:r>
              <a:rPr lang="en-GB" dirty="0"/>
              <a:t>Social media campaign </a:t>
            </a:r>
          </a:p>
          <a:p>
            <a:r>
              <a:rPr lang="en-GB" dirty="0"/>
              <a:t>Bench mark competitor marketing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977DE0E-B867-2965-06E2-6E83251F39FD}"/>
              </a:ext>
            </a:extLst>
          </p:cNvPr>
          <p:cNvSpPr txBox="1"/>
          <p:nvPr/>
        </p:nvSpPr>
        <p:spPr>
          <a:xfrm>
            <a:off x="5695950" y="4548637"/>
            <a:ext cx="282946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Management Policies </a:t>
            </a:r>
          </a:p>
          <a:p>
            <a:r>
              <a:rPr lang="en-GB" dirty="0"/>
              <a:t>Lack of marketing strategies </a:t>
            </a:r>
          </a:p>
          <a:p>
            <a:r>
              <a:rPr lang="en-GB" dirty="0"/>
              <a:t>No customers loyalty </a:t>
            </a:r>
            <a:r>
              <a:rPr lang="en-GB" dirty="0" err="1"/>
              <a:t>programe</a:t>
            </a:r>
            <a:r>
              <a:rPr lang="en-GB" dirty="0"/>
              <a:t> </a:t>
            </a:r>
          </a:p>
          <a:p>
            <a:r>
              <a:rPr lang="en-GB" dirty="0"/>
              <a:t>Weak suppliers </a:t>
            </a:r>
          </a:p>
          <a:p>
            <a:r>
              <a:rPr lang="en-GB" dirty="0"/>
              <a:t>30% decline in sales 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3BA1B78-D862-D087-DBD3-C038B1C2DFB5}"/>
              </a:ext>
            </a:extLst>
          </p:cNvPr>
          <p:cNvSpPr txBox="1"/>
          <p:nvPr/>
        </p:nvSpPr>
        <p:spPr>
          <a:xfrm>
            <a:off x="6471" y="3609437"/>
            <a:ext cx="219686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Environment</a:t>
            </a:r>
            <a:r>
              <a:rPr lang="en-GB" dirty="0"/>
              <a:t> </a:t>
            </a:r>
          </a:p>
          <a:p>
            <a:r>
              <a:rPr lang="en-GB" dirty="0"/>
              <a:t>High local competition </a:t>
            </a:r>
          </a:p>
          <a:p>
            <a:r>
              <a:rPr lang="en-GB" dirty="0"/>
              <a:t>Seasonal fluctuation </a:t>
            </a:r>
          </a:p>
          <a:p>
            <a:r>
              <a:rPr lang="en-GB" dirty="0"/>
              <a:t>Weather </a:t>
            </a:r>
          </a:p>
          <a:p>
            <a:r>
              <a:rPr lang="en-GB" dirty="0"/>
              <a:t>Rising costs 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Consumer behaviour trends 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D868B8B-E0DC-85AA-174D-E70D8E6F8ACB}"/>
              </a:ext>
            </a:extLst>
          </p:cNvPr>
          <p:cNvSpPr txBox="1"/>
          <p:nvPr/>
        </p:nvSpPr>
        <p:spPr>
          <a:xfrm>
            <a:off x="8374811" y="1125029"/>
            <a:ext cx="334704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FF0000"/>
                </a:solidFill>
              </a:rPr>
              <a:t>Method(process/procedure</a:t>
            </a:r>
          </a:p>
          <a:p>
            <a:r>
              <a:rPr lang="en-GB" dirty="0"/>
              <a:t>Poor inventory management </a:t>
            </a:r>
          </a:p>
          <a:p>
            <a:r>
              <a:rPr lang="en-GB" dirty="0"/>
              <a:t>Lack of quality control </a:t>
            </a:r>
          </a:p>
          <a:p>
            <a:r>
              <a:rPr lang="en-GB" dirty="0"/>
              <a:t>Echo friendly packaging</a:t>
            </a:r>
          </a:p>
          <a:p>
            <a:r>
              <a:rPr lang="en-GB" dirty="0"/>
              <a:t>Lack of digital marketing</a:t>
            </a:r>
          </a:p>
          <a:p>
            <a:r>
              <a:rPr lang="en-GB" dirty="0"/>
              <a:t>Importing and exporting issues </a:t>
            </a:r>
          </a:p>
          <a:p>
            <a:r>
              <a:rPr lang="en-GB" dirty="0"/>
              <a:t>Poor online ordering system </a:t>
            </a:r>
          </a:p>
          <a:p>
            <a:r>
              <a:rPr lang="en-GB" dirty="0"/>
              <a:t>Outdated website 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AD572BB-D76E-71CE-EB82-57A88A44D6A4}"/>
              </a:ext>
            </a:extLst>
          </p:cNvPr>
          <p:cNvSpPr txBox="1"/>
          <p:nvPr/>
        </p:nvSpPr>
        <p:spPr>
          <a:xfrm>
            <a:off x="8820509" y="4277983"/>
            <a:ext cx="27432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People(staff and skills)</a:t>
            </a:r>
          </a:p>
          <a:p>
            <a:r>
              <a:rPr lang="en-GB" dirty="0"/>
              <a:t>Inadequate floral arrangement training </a:t>
            </a:r>
          </a:p>
          <a:p>
            <a:r>
              <a:rPr lang="en-GB" dirty="0"/>
              <a:t>Poor customer service skills </a:t>
            </a:r>
          </a:p>
          <a:p>
            <a:r>
              <a:rPr lang="en-GB" dirty="0"/>
              <a:t>Miscommunication with clients </a:t>
            </a:r>
          </a:p>
          <a:p>
            <a:r>
              <a:rPr lang="en-GB" dirty="0"/>
              <a:t>Governments </a:t>
            </a:r>
          </a:p>
          <a:p>
            <a:r>
              <a:rPr lang="en-GB" dirty="0"/>
              <a:t>Competitors 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5052E8E-3B30-C11E-2EEB-EB431B6036F4}"/>
              </a:ext>
            </a:extLst>
          </p:cNvPr>
          <p:cNvSpPr txBox="1"/>
          <p:nvPr/>
        </p:nvSpPr>
        <p:spPr>
          <a:xfrm>
            <a:off x="9993702" y="35709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Green Haven Issues</a:t>
            </a:r>
          </a:p>
        </p:txBody>
      </p:sp>
    </p:spTree>
    <p:extLst>
      <p:ext uri="{BB962C8B-B14F-4D97-AF65-F5344CB8AC3E}">
        <p14:creationId xmlns:p14="http://schemas.microsoft.com/office/powerpoint/2010/main" val="2753838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8D7AA-310C-2A7F-EB86-A37764C86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/>
              <a:t>Critique of PESTEL Framework</a:t>
            </a:r>
            <a:endParaRPr lang="en-US" sz="5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903AE-5675-DE2B-4036-E5BEF899B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500"/>
              <a:t>Strengths</a:t>
            </a:r>
          </a:p>
          <a:p>
            <a:pPr marL="0" indent="0">
              <a:buNone/>
            </a:pPr>
            <a:r>
              <a:rPr lang="en-GB" sz="1500"/>
              <a:t>Broad overview of external factors </a:t>
            </a:r>
          </a:p>
          <a:p>
            <a:pPr marL="0" indent="0">
              <a:buNone/>
            </a:pPr>
            <a:r>
              <a:rPr lang="en-GB" sz="1500"/>
              <a:t>Identifies opportunities and threats </a:t>
            </a:r>
          </a:p>
          <a:p>
            <a:pPr marL="0" indent="0">
              <a:buNone/>
            </a:pPr>
            <a:r>
              <a:rPr lang="en-GB" sz="1500"/>
              <a:t>Useful for anticipating change </a:t>
            </a:r>
          </a:p>
          <a:p>
            <a:r>
              <a:rPr lang="en-GB" sz="1500"/>
              <a:t>Limitations </a:t>
            </a:r>
          </a:p>
          <a:p>
            <a:r>
              <a:rPr lang="en-GB" sz="1500"/>
              <a:t>Too broad, lacks details on internal issues </a:t>
            </a:r>
          </a:p>
          <a:p>
            <a:pPr marL="0" indent="0">
              <a:buNone/>
            </a:pPr>
            <a:r>
              <a:rPr lang="en-GB" sz="1500"/>
              <a:t>Static  doesn’t really capture rapid change </a:t>
            </a:r>
          </a:p>
          <a:p>
            <a:pPr marL="0" indent="0">
              <a:buNone/>
            </a:pPr>
            <a:r>
              <a:rPr lang="en-GB" sz="1500"/>
              <a:t>Dependant on quality of Data available </a:t>
            </a:r>
          </a:p>
        </p:txBody>
      </p:sp>
    </p:spTree>
    <p:extLst>
      <p:ext uri="{BB962C8B-B14F-4D97-AF65-F5344CB8AC3E}">
        <p14:creationId xmlns:p14="http://schemas.microsoft.com/office/powerpoint/2010/main" val="1397238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79EF4-15B5-743E-8818-BAA56A4F7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Recommendations 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DCFD0-C613-79EA-0B76-4C94BED64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/>
              <a:t>Digital Upgrade: </a:t>
            </a:r>
          </a:p>
          <a:p>
            <a:pPr marL="0" indent="0">
              <a:buNone/>
            </a:pPr>
            <a:r>
              <a:rPr lang="en-GB" sz="1700"/>
              <a:t>Modern Website, Subscription and flexible delivery options</a:t>
            </a:r>
          </a:p>
          <a:p>
            <a:r>
              <a:rPr lang="en-GB" sz="1700"/>
              <a:t>Strengthen digital marketing:</a:t>
            </a:r>
          </a:p>
          <a:p>
            <a:pPr marL="0" indent="0">
              <a:buNone/>
            </a:pPr>
            <a:r>
              <a:rPr lang="en-GB" sz="1700"/>
              <a:t>Instagram, targeted ads, Loyalty schemes</a:t>
            </a:r>
          </a:p>
          <a:p>
            <a:r>
              <a:rPr lang="en-GB" sz="1700"/>
              <a:t>Differentiate via sustainability and bespoke service </a:t>
            </a:r>
          </a:p>
          <a:p>
            <a:r>
              <a:rPr lang="en-GB" sz="1700"/>
              <a:t>Improve supply chain resilience by sourcing locally, diversify suppliers</a:t>
            </a:r>
          </a:p>
          <a:p>
            <a:r>
              <a:rPr lang="en-GB" sz="1700"/>
              <a:t>Enhance customers engagement by doing personalised offers or community events 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97732F94-93FE-3C42-7410-4B4F156CAF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65" r="30478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7807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330D80-56AF-0B8A-4606-89C826E10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Conclusion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3C939-BAE4-9E90-CED8-A56F80A35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900"/>
          </a:p>
          <a:p>
            <a:r>
              <a:rPr lang="en-GB" sz="1900"/>
              <a:t>Green Haven faces declining sales, rising costs and strong competition</a:t>
            </a:r>
          </a:p>
          <a:p>
            <a:r>
              <a:rPr lang="en-GB" sz="1900"/>
              <a:t>5W2H highlights scope and impact of challenges </a:t>
            </a:r>
          </a:p>
          <a:p>
            <a:r>
              <a:rPr lang="en-GB" sz="1900"/>
              <a:t>PESTEL identifies external influences but misses internal issues </a:t>
            </a:r>
          </a:p>
          <a:p>
            <a:r>
              <a:rPr lang="en-GB" sz="1900"/>
              <a:t>Strategic actions in digital, marketing and supply chain are vital</a:t>
            </a:r>
          </a:p>
          <a:p>
            <a:r>
              <a:rPr lang="en-GB" sz="1900"/>
              <a:t>Focus on differentiation, sustainability and customer experience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7D2492-6E32-B354-C17F-38E0A7DC99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33" r="36254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246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78E33-4BAA-D079-E947-662622C9E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 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AC591-FFBB-C1EC-5F7F-747C51BB1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390222"/>
            <a:ext cx="5536397" cy="62787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Johnson , G .,Scholes , K .,&amp; Whittington , R . Exploring Strategy</a:t>
            </a:r>
          </a:p>
          <a:p>
            <a:r>
              <a:rPr lang="en-GB" dirty="0"/>
              <a:t>Kotler , P.&amp; Keller, K. Marketing Management</a:t>
            </a:r>
          </a:p>
          <a:p>
            <a:r>
              <a:rPr lang="en-GB" dirty="0"/>
              <a:t>UK Floristry Industry Reports (2022-2024)</a:t>
            </a:r>
          </a:p>
          <a:p>
            <a:r>
              <a:rPr lang="en-GB" dirty="0"/>
              <a:t>Sustainable Floristry Network ( 2023)</a:t>
            </a:r>
          </a:p>
          <a:p>
            <a:r>
              <a:rPr lang="en-GB" dirty="0"/>
              <a:t>IPCC(2021) Climate change 2021</a:t>
            </a:r>
          </a:p>
          <a:p>
            <a:r>
              <a:rPr lang="en-GB" dirty="0"/>
              <a:t>Baker,D.,Gamble,A.,&amp;</a:t>
            </a:r>
            <a:r>
              <a:rPr lang="en-GB" dirty="0" err="1"/>
              <a:t>Randall,A</a:t>
            </a:r>
            <a:r>
              <a:rPr lang="en-GB" dirty="0"/>
              <a:t>,(2017)</a:t>
            </a:r>
          </a:p>
          <a:p>
            <a:r>
              <a:rPr lang="en-GB" dirty="0" err="1"/>
              <a:t>Kotler,P.,K,H,&amp;S,I</a:t>
            </a:r>
            <a:r>
              <a:rPr lang="en-GB" dirty="0"/>
              <a:t>,(2021)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8361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</TotalTime>
  <Words>515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Green Haven Florists: Business Challenges &amp; Strategic Insights</vt:lpstr>
      <vt:lpstr>Overview of Presentation</vt:lpstr>
      <vt:lpstr>About Green Haven Florists</vt:lpstr>
      <vt:lpstr>Nature &amp; Scope of Problems </vt:lpstr>
      <vt:lpstr>5W2H Analysis </vt:lpstr>
      <vt:lpstr>PESTEL Analysis</vt:lpstr>
      <vt:lpstr>Cause and Effect (Fishbone) Analysis</vt:lpstr>
      <vt:lpstr>Diagram of Fishbone</vt:lpstr>
      <vt:lpstr>Critique of PESTEL Framework</vt:lpstr>
      <vt:lpstr>Recommendations </vt:lpstr>
      <vt:lpstr>Conclusion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Ahishia Hussain (2440112)</cp:lastModifiedBy>
  <cp:revision>810</cp:revision>
  <dcterms:created xsi:type="dcterms:W3CDTF">2025-09-22T15:51:51Z</dcterms:created>
  <dcterms:modified xsi:type="dcterms:W3CDTF">2025-10-02T16:21:43Z</dcterms:modified>
</cp:coreProperties>
</file>