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4"/>
  </p:notesMasterIdLst>
  <p:sldIdLst>
    <p:sldId id="265" r:id="rId3"/>
    <p:sldId id="266" r:id="rId4"/>
    <p:sldId id="267" r:id="rId5"/>
    <p:sldId id="268" r:id="rId6"/>
    <p:sldId id="274" r:id="rId7"/>
    <p:sldId id="270" r:id="rId8"/>
    <p:sldId id="278" r:id="rId9"/>
    <p:sldId id="271" r:id="rId10"/>
    <p:sldId id="275" r:id="rId11"/>
    <p:sldId id="276" r:id="rId12"/>
    <p:sldId id="277" r:id="rId13"/>
    <p:sldId id="279" r:id="rId14"/>
    <p:sldId id="282" r:id="rId15"/>
    <p:sldId id="272" r:id="rId16"/>
    <p:sldId id="296" r:id="rId17"/>
    <p:sldId id="280" r:id="rId18"/>
    <p:sldId id="281" r:id="rId19"/>
    <p:sldId id="283" r:id="rId20"/>
    <p:sldId id="284" r:id="rId21"/>
    <p:sldId id="269" r:id="rId22"/>
    <p:sldId id="285"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AA521-A78E-8E01-0CB9-5CDC353B2EF7}" v="24" dt="2026-02-02T10:43:37.558"/>
    <p1510:client id="{42D16267-41E4-E643-A2F4-7453AA78BD26}" v="30" dt="2026-02-03T13:56:58.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E2D5FEB7-FCEF-E76D-C96B-5AD8FC95FA20}"/>
    <pc:docChg chg="modSld sldOrd">
      <pc:chgData name="Justin Evans" userId="S::j.d.evans@uwtsd.ac.uk::2ee3c1af-825e-450d-8b1e-d59252291e99" providerId="AD" clId="Web-{E2D5FEB7-FCEF-E76D-C96B-5AD8FC95FA20}" dt="2026-01-27T18:32:38.441" v="7"/>
      <pc:docMkLst>
        <pc:docMk/>
      </pc:docMkLst>
    </pc:docChg>
  </pc:docChgLst>
  <pc:docChgLst>
    <pc:chgData name="Justin Evans" userId="S::j.d.evans@uwtsd.ac.uk::2ee3c1af-825e-450d-8b1e-d59252291e99" providerId="AD" clId="Web-{0EBAA521-A78E-8E01-0CB9-5CDC353B2EF7}"/>
    <pc:docChg chg="delSld modSld sldOrd">
      <pc:chgData name="Justin Evans" userId="S::j.d.evans@uwtsd.ac.uk::2ee3c1af-825e-450d-8b1e-d59252291e99" providerId="AD" clId="Web-{0EBAA521-A78E-8E01-0CB9-5CDC353B2EF7}" dt="2026-02-02T10:46:36.979" v="688"/>
      <pc:docMkLst>
        <pc:docMk/>
      </pc:docMkLst>
      <pc:sldChg chg="modNotes">
        <pc:chgData name="Justin Evans" userId="S::j.d.evans@uwtsd.ac.uk::2ee3c1af-825e-450d-8b1e-d59252291e99" providerId="AD" clId="Web-{0EBAA521-A78E-8E01-0CB9-5CDC353B2EF7}" dt="2026-02-02T09:10:21.624" v="56"/>
        <pc:sldMkLst>
          <pc:docMk/>
          <pc:sldMk cId="276413361" sldId="265"/>
        </pc:sldMkLst>
      </pc:sldChg>
      <pc:sldChg chg="modNotes">
        <pc:chgData name="Justin Evans" userId="S::j.d.evans@uwtsd.ac.uk::2ee3c1af-825e-450d-8b1e-d59252291e99" providerId="AD" clId="Web-{0EBAA521-A78E-8E01-0CB9-5CDC353B2EF7}" dt="2026-02-02T09:12:17.597" v="111"/>
        <pc:sldMkLst>
          <pc:docMk/>
          <pc:sldMk cId="3186983220" sldId="266"/>
        </pc:sldMkLst>
      </pc:sldChg>
      <pc:sldChg chg="modNotes">
        <pc:chgData name="Justin Evans" userId="S::j.d.evans@uwtsd.ac.uk::2ee3c1af-825e-450d-8b1e-d59252291e99" providerId="AD" clId="Web-{0EBAA521-A78E-8E01-0CB9-5CDC353B2EF7}" dt="2026-02-02T09:15:04.527" v="163"/>
        <pc:sldMkLst>
          <pc:docMk/>
          <pc:sldMk cId="1838303980" sldId="267"/>
        </pc:sldMkLst>
      </pc:sldChg>
      <pc:sldChg chg="modNotes">
        <pc:chgData name="Justin Evans" userId="S::j.d.evans@uwtsd.ac.uk::2ee3c1af-825e-450d-8b1e-d59252291e99" providerId="AD" clId="Web-{0EBAA521-A78E-8E01-0CB9-5CDC353B2EF7}" dt="2026-02-02T09:17:51.097" v="206"/>
        <pc:sldMkLst>
          <pc:docMk/>
          <pc:sldMk cId="3866955165" sldId="268"/>
        </pc:sldMkLst>
      </pc:sldChg>
      <pc:sldChg chg="ord modNotes">
        <pc:chgData name="Justin Evans" userId="S::j.d.evans@uwtsd.ac.uk::2ee3c1af-825e-450d-8b1e-d59252291e99" providerId="AD" clId="Web-{0EBAA521-A78E-8E01-0CB9-5CDC353B2EF7}" dt="2026-02-02T10:43:37.558" v="666"/>
        <pc:sldMkLst>
          <pc:docMk/>
          <pc:sldMk cId="1036165997" sldId="269"/>
        </pc:sldMkLst>
      </pc:sldChg>
      <pc:sldChg chg="modNotes">
        <pc:chgData name="Justin Evans" userId="S::j.d.evans@uwtsd.ac.uk::2ee3c1af-825e-450d-8b1e-d59252291e99" providerId="AD" clId="Web-{0EBAA521-A78E-8E01-0CB9-5CDC353B2EF7}" dt="2026-02-02T09:21:08.540" v="244"/>
        <pc:sldMkLst>
          <pc:docMk/>
          <pc:sldMk cId="3457053691" sldId="270"/>
        </pc:sldMkLst>
      </pc:sldChg>
      <pc:sldChg chg="delSp modSp modNotes">
        <pc:chgData name="Justin Evans" userId="S::j.d.evans@uwtsd.ac.uk::2ee3c1af-825e-450d-8b1e-d59252291e99" providerId="AD" clId="Web-{0EBAA521-A78E-8E01-0CB9-5CDC353B2EF7}" dt="2026-02-02T09:23:00.636" v="272"/>
        <pc:sldMkLst>
          <pc:docMk/>
          <pc:sldMk cId="2875066860" sldId="271"/>
        </pc:sldMkLst>
      </pc:sldChg>
      <pc:sldChg chg="ord modNotes">
        <pc:chgData name="Justin Evans" userId="S::j.d.evans@uwtsd.ac.uk::2ee3c1af-825e-450d-8b1e-d59252291e99" providerId="AD" clId="Web-{0EBAA521-A78E-8E01-0CB9-5CDC353B2EF7}" dt="2026-02-02T10:41:42.892" v="647"/>
        <pc:sldMkLst>
          <pc:docMk/>
          <pc:sldMk cId="510625712" sldId="272"/>
        </pc:sldMkLst>
      </pc:sldChg>
      <pc:sldChg chg="modNotes">
        <pc:chgData name="Justin Evans" userId="S::j.d.evans@uwtsd.ac.uk::2ee3c1af-825e-450d-8b1e-d59252291e99" providerId="AD" clId="Web-{0EBAA521-A78E-8E01-0CB9-5CDC353B2EF7}" dt="2026-02-02T09:25:52.989" v="304"/>
        <pc:sldMkLst>
          <pc:docMk/>
          <pc:sldMk cId="3286958672" sldId="274"/>
        </pc:sldMkLst>
      </pc:sldChg>
      <pc:sldChg chg="modNotes">
        <pc:chgData name="Justin Evans" userId="S::j.d.evans@uwtsd.ac.uk::2ee3c1af-825e-450d-8b1e-d59252291e99" providerId="AD" clId="Web-{0EBAA521-A78E-8E01-0CB9-5CDC353B2EF7}" dt="2026-02-02T09:27:53.541" v="332"/>
        <pc:sldMkLst>
          <pc:docMk/>
          <pc:sldMk cId="97254688" sldId="275"/>
        </pc:sldMkLst>
      </pc:sldChg>
      <pc:sldChg chg="modNotes">
        <pc:chgData name="Justin Evans" userId="S::j.d.evans@uwtsd.ac.uk::2ee3c1af-825e-450d-8b1e-d59252291e99" providerId="AD" clId="Web-{0EBAA521-A78E-8E01-0CB9-5CDC353B2EF7}" dt="2026-02-02T09:30:14.858" v="361"/>
        <pc:sldMkLst>
          <pc:docMk/>
          <pc:sldMk cId="3483728703" sldId="276"/>
        </pc:sldMkLst>
      </pc:sldChg>
      <pc:sldChg chg="modNotes">
        <pc:chgData name="Justin Evans" userId="S::j.d.evans@uwtsd.ac.uk::2ee3c1af-825e-450d-8b1e-d59252291e99" providerId="AD" clId="Web-{0EBAA521-A78E-8E01-0CB9-5CDC353B2EF7}" dt="2026-02-02T09:33:11.835" v="458"/>
        <pc:sldMkLst>
          <pc:docMk/>
          <pc:sldMk cId="176292298" sldId="277"/>
        </pc:sldMkLst>
      </pc:sldChg>
      <pc:sldChg chg="modNotes">
        <pc:chgData name="Justin Evans" userId="S::j.d.evans@uwtsd.ac.uk::2ee3c1af-825e-450d-8b1e-d59252291e99" providerId="AD" clId="Web-{0EBAA521-A78E-8E01-0CB9-5CDC353B2EF7}" dt="2026-02-02T10:19:26.281" v="487"/>
        <pc:sldMkLst>
          <pc:docMk/>
          <pc:sldMk cId="1179761416" sldId="278"/>
        </pc:sldMkLst>
      </pc:sldChg>
      <pc:sldChg chg="modNotes">
        <pc:chgData name="Justin Evans" userId="S::j.d.evans@uwtsd.ac.uk::2ee3c1af-825e-450d-8b1e-d59252291e99" providerId="AD" clId="Web-{0EBAA521-A78E-8E01-0CB9-5CDC353B2EF7}" dt="2026-02-02T10:28:13.525" v="538"/>
        <pc:sldMkLst>
          <pc:docMk/>
          <pc:sldMk cId="827308623" sldId="279"/>
        </pc:sldMkLst>
      </pc:sldChg>
      <pc:sldChg chg="modNotes">
        <pc:chgData name="Justin Evans" userId="S::j.d.evans@uwtsd.ac.uk::2ee3c1af-825e-450d-8b1e-d59252291e99" providerId="AD" clId="Web-{0EBAA521-A78E-8E01-0CB9-5CDC353B2EF7}" dt="2026-02-02T10:29:34.668" v="554"/>
        <pc:sldMkLst>
          <pc:docMk/>
          <pc:sldMk cId="1530487926" sldId="280"/>
        </pc:sldMkLst>
      </pc:sldChg>
      <pc:sldChg chg="modNotes">
        <pc:chgData name="Justin Evans" userId="S::j.d.evans@uwtsd.ac.uk::2ee3c1af-825e-450d-8b1e-d59252291e99" providerId="AD" clId="Web-{0EBAA521-A78E-8E01-0CB9-5CDC353B2EF7}" dt="2026-02-02T10:35:51.535" v="589"/>
        <pc:sldMkLst>
          <pc:docMk/>
          <pc:sldMk cId="2251113093" sldId="281"/>
        </pc:sldMkLst>
      </pc:sldChg>
      <pc:sldChg chg="modNotes">
        <pc:chgData name="Justin Evans" userId="S::j.d.evans@uwtsd.ac.uk::2ee3c1af-825e-450d-8b1e-d59252291e99" providerId="AD" clId="Web-{0EBAA521-A78E-8E01-0CB9-5CDC353B2EF7}" dt="2026-02-02T10:38:26.036" v="622"/>
        <pc:sldMkLst>
          <pc:docMk/>
          <pc:sldMk cId="2140640731" sldId="282"/>
        </pc:sldMkLst>
      </pc:sldChg>
      <pc:sldChg chg="modNotes">
        <pc:chgData name="Justin Evans" userId="S::j.d.evans@uwtsd.ac.uk::2ee3c1af-825e-450d-8b1e-d59252291e99" providerId="AD" clId="Web-{0EBAA521-A78E-8E01-0CB9-5CDC353B2EF7}" dt="2026-02-02T10:41:03.328" v="646"/>
        <pc:sldMkLst>
          <pc:docMk/>
          <pc:sldMk cId="4068516698" sldId="283"/>
        </pc:sldMkLst>
      </pc:sldChg>
      <pc:sldChg chg="modNotes">
        <pc:chgData name="Justin Evans" userId="S::j.d.evans@uwtsd.ac.uk::2ee3c1af-825e-450d-8b1e-d59252291e99" providerId="AD" clId="Web-{0EBAA521-A78E-8E01-0CB9-5CDC353B2EF7}" dt="2026-02-02T10:43:12.555" v="665"/>
        <pc:sldMkLst>
          <pc:docMk/>
          <pc:sldMk cId="988631286" sldId="284"/>
        </pc:sldMkLst>
      </pc:sldChg>
      <pc:sldChg chg="modNotes">
        <pc:chgData name="Justin Evans" userId="S::j.d.evans@uwtsd.ac.uk::2ee3c1af-825e-450d-8b1e-d59252291e99" providerId="AD" clId="Web-{0EBAA521-A78E-8E01-0CB9-5CDC353B2EF7}" dt="2026-02-02T10:46:36.979" v="688"/>
        <pc:sldMkLst>
          <pc:docMk/>
          <pc:sldMk cId="38965690" sldId="285"/>
        </pc:sldMkLst>
      </pc:sldChg>
    </pc:docChg>
  </pc:docChgLst>
  <pc:docChgLst>
    <pc:chgData name="Justin Evans" userId="S::j.d.evans@uwtsd.ac.uk::2ee3c1af-825e-450d-8b1e-d59252291e99" providerId="AD" clId="Web-{42D16267-41E4-E643-A2F4-7453AA78BD26}"/>
    <pc:docChg chg="addSld delSld modSld sldOrd addMainMaster">
      <pc:chgData name="Justin Evans" userId="S::j.d.evans@uwtsd.ac.uk::2ee3c1af-825e-450d-8b1e-d59252291e99" providerId="AD" clId="Web-{42D16267-41E4-E643-A2F4-7453AA78BD26}" dt="2026-02-03T13:56:58.512" v="86"/>
      <pc:docMkLst>
        <pc:docMk/>
      </pc:docMkLst>
      <pc:sldChg chg="modNotes">
        <pc:chgData name="Justin Evans" userId="S::j.d.evans@uwtsd.ac.uk::2ee3c1af-825e-450d-8b1e-d59252291e99" providerId="AD" clId="Web-{42D16267-41E4-E643-A2F4-7453AA78BD26}" dt="2026-02-03T13:32:28.456" v="4"/>
        <pc:sldMkLst>
          <pc:docMk/>
          <pc:sldMk cId="1838303980" sldId="267"/>
        </pc:sldMkLst>
      </pc:sldChg>
      <pc:sldChg chg="modNotes">
        <pc:chgData name="Justin Evans" userId="S::j.d.evans@uwtsd.ac.uk::2ee3c1af-825e-450d-8b1e-d59252291e99" providerId="AD" clId="Web-{42D16267-41E4-E643-A2F4-7453AA78BD26}" dt="2026-02-03T13:34:17.101" v="7"/>
        <pc:sldMkLst>
          <pc:docMk/>
          <pc:sldMk cId="3866955165" sldId="268"/>
        </pc:sldMkLst>
      </pc:sldChg>
      <pc:sldChg chg="modNotes">
        <pc:chgData name="Justin Evans" userId="S::j.d.evans@uwtsd.ac.uk::2ee3c1af-825e-450d-8b1e-d59252291e99" providerId="AD" clId="Web-{42D16267-41E4-E643-A2F4-7453AA78BD26}" dt="2026-02-03T13:36:23.292" v="11"/>
        <pc:sldMkLst>
          <pc:docMk/>
          <pc:sldMk cId="3457053691" sldId="270"/>
        </pc:sldMkLst>
      </pc:sldChg>
      <pc:sldChg chg="addSp modSp modNotes">
        <pc:chgData name="Justin Evans" userId="S::j.d.evans@uwtsd.ac.uk::2ee3c1af-825e-450d-8b1e-d59252291e99" providerId="AD" clId="Web-{42D16267-41E4-E643-A2F4-7453AA78BD26}" dt="2026-02-03T13:56:17.714" v="77" actId="1076"/>
        <pc:sldMkLst>
          <pc:docMk/>
          <pc:sldMk cId="2875066860" sldId="271"/>
        </pc:sldMkLst>
        <pc:picChg chg="add mod">
          <ac:chgData name="Justin Evans" userId="S::j.d.evans@uwtsd.ac.uk::2ee3c1af-825e-450d-8b1e-d59252291e99" providerId="AD" clId="Web-{42D16267-41E4-E643-A2F4-7453AA78BD26}" dt="2026-02-03T13:56:17.714" v="77" actId="1076"/>
          <ac:picMkLst>
            <pc:docMk/>
            <pc:sldMk cId="2875066860" sldId="271"/>
            <ac:picMk id="4" creationId="{40A44C28-C732-1A0A-7826-FAF2818DF681}"/>
          </ac:picMkLst>
        </pc:picChg>
      </pc:sldChg>
      <pc:sldChg chg="addSp modSp ord modNotes">
        <pc:chgData name="Justin Evans" userId="S::j.d.evans@uwtsd.ac.uk::2ee3c1af-825e-450d-8b1e-d59252291e99" providerId="AD" clId="Web-{42D16267-41E4-E643-A2F4-7453AA78BD26}" dt="2026-02-03T13:55:19.479" v="67" actId="1076"/>
        <pc:sldMkLst>
          <pc:docMk/>
          <pc:sldMk cId="510625712" sldId="272"/>
        </pc:sldMkLst>
        <pc:picChg chg="add mod">
          <ac:chgData name="Justin Evans" userId="S::j.d.evans@uwtsd.ac.uk::2ee3c1af-825e-450d-8b1e-d59252291e99" providerId="AD" clId="Web-{42D16267-41E4-E643-A2F4-7453AA78BD26}" dt="2026-02-03T13:55:19.479" v="67" actId="1076"/>
          <ac:picMkLst>
            <pc:docMk/>
            <pc:sldMk cId="510625712" sldId="272"/>
            <ac:picMk id="4" creationId="{EE471E21-9C32-5B31-AA98-1FB7568CCD28}"/>
          </ac:picMkLst>
        </pc:picChg>
      </pc:sldChg>
      <pc:sldChg chg="ord modNotes">
        <pc:chgData name="Justin Evans" userId="S::j.d.evans@uwtsd.ac.uk::2ee3c1af-825e-450d-8b1e-d59252291e99" providerId="AD" clId="Web-{42D16267-41E4-E643-A2F4-7453AA78BD26}" dt="2026-02-03T13:39:38.078" v="15"/>
        <pc:sldMkLst>
          <pc:docMk/>
          <pc:sldMk cId="3286958672" sldId="274"/>
        </pc:sldMkLst>
      </pc:sldChg>
      <pc:sldChg chg="addSp modSp">
        <pc:chgData name="Justin Evans" userId="S::j.d.evans@uwtsd.ac.uk::2ee3c1af-825e-450d-8b1e-d59252291e99" providerId="AD" clId="Web-{42D16267-41E4-E643-A2F4-7453AA78BD26}" dt="2026-02-03T13:56:26.636" v="79" actId="1076"/>
        <pc:sldMkLst>
          <pc:docMk/>
          <pc:sldMk cId="97254688" sldId="275"/>
        </pc:sldMkLst>
        <pc:picChg chg="add mod">
          <ac:chgData name="Justin Evans" userId="S::j.d.evans@uwtsd.ac.uk::2ee3c1af-825e-450d-8b1e-d59252291e99" providerId="AD" clId="Web-{42D16267-41E4-E643-A2F4-7453AA78BD26}" dt="2026-02-03T13:56:26.636" v="79" actId="1076"/>
          <ac:picMkLst>
            <pc:docMk/>
            <pc:sldMk cId="97254688" sldId="275"/>
            <ac:picMk id="4" creationId="{8C0181D3-F7BC-A164-97C1-5344037EFEEC}"/>
          </ac:picMkLst>
        </pc:picChg>
      </pc:sldChg>
      <pc:sldChg chg="addSp modSp modNotes">
        <pc:chgData name="Justin Evans" userId="S::j.d.evans@uwtsd.ac.uk::2ee3c1af-825e-450d-8b1e-d59252291e99" providerId="AD" clId="Web-{42D16267-41E4-E643-A2F4-7453AA78BD26}" dt="2026-02-03T13:56:43.465" v="83" actId="14100"/>
        <pc:sldMkLst>
          <pc:docMk/>
          <pc:sldMk cId="3483728703" sldId="276"/>
        </pc:sldMkLst>
        <pc:picChg chg="add mod">
          <ac:chgData name="Justin Evans" userId="S::j.d.evans@uwtsd.ac.uk::2ee3c1af-825e-450d-8b1e-d59252291e99" providerId="AD" clId="Web-{42D16267-41E4-E643-A2F4-7453AA78BD26}" dt="2026-02-03T13:56:43.465" v="83" actId="14100"/>
          <ac:picMkLst>
            <pc:docMk/>
            <pc:sldMk cId="3483728703" sldId="276"/>
            <ac:picMk id="4" creationId="{EFB0DECD-0AD4-2992-62C6-15DF21E65A53}"/>
          </ac:picMkLst>
        </pc:picChg>
      </pc:sldChg>
      <pc:sldChg chg="addSp modSp modNotes">
        <pc:chgData name="Justin Evans" userId="S::j.d.evans@uwtsd.ac.uk::2ee3c1af-825e-450d-8b1e-d59252291e99" providerId="AD" clId="Web-{42D16267-41E4-E643-A2F4-7453AA78BD26}" dt="2026-02-03T13:56:52.277" v="85" actId="1076"/>
        <pc:sldMkLst>
          <pc:docMk/>
          <pc:sldMk cId="176292298" sldId="277"/>
        </pc:sldMkLst>
        <pc:picChg chg="add mod">
          <ac:chgData name="Justin Evans" userId="S::j.d.evans@uwtsd.ac.uk::2ee3c1af-825e-450d-8b1e-d59252291e99" providerId="AD" clId="Web-{42D16267-41E4-E643-A2F4-7453AA78BD26}" dt="2026-02-03T13:56:52.277" v="85" actId="1076"/>
          <ac:picMkLst>
            <pc:docMk/>
            <pc:sldMk cId="176292298" sldId="277"/>
            <ac:picMk id="4" creationId="{6939F91F-3492-4E5D-D6D0-DC10196D3511}"/>
          </ac:picMkLst>
        </pc:picChg>
      </pc:sldChg>
      <pc:sldChg chg="addSp modSp ord modNotes">
        <pc:chgData name="Justin Evans" userId="S::j.d.evans@uwtsd.ac.uk::2ee3c1af-825e-450d-8b1e-d59252291e99" providerId="AD" clId="Web-{42D16267-41E4-E643-A2F4-7453AA78BD26}" dt="2026-02-03T13:56:01.261" v="74" actId="14100"/>
        <pc:sldMkLst>
          <pc:docMk/>
          <pc:sldMk cId="1179761416" sldId="278"/>
        </pc:sldMkLst>
        <pc:picChg chg="add mod">
          <ac:chgData name="Justin Evans" userId="S::j.d.evans@uwtsd.ac.uk::2ee3c1af-825e-450d-8b1e-d59252291e99" providerId="AD" clId="Web-{42D16267-41E4-E643-A2F4-7453AA78BD26}" dt="2026-02-03T13:56:01.261" v="74" actId="14100"/>
          <ac:picMkLst>
            <pc:docMk/>
            <pc:sldMk cId="1179761416" sldId="278"/>
            <ac:picMk id="4" creationId="{2510CAEA-81ED-43F8-75A7-CD24D75F28A0}"/>
          </ac:picMkLst>
        </pc:picChg>
      </pc:sldChg>
      <pc:sldChg chg="addSp modNotes">
        <pc:chgData name="Justin Evans" userId="S::j.d.evans@uwtsd.ac.uk::2ee3c1af-825e-450d-8b1e-d59252291e99" providerId="AD" clId="Web-{42D16267-41E4-E643-A2F4-7453AA78BD26}" dt="2026-02-03T13:56:58.512" v="86"/>
        <pc:sldMkLst>
          <pc:docMk/>
          <pc:sldMk cId="827308623" sldId="279"/>
        </pc:sldMkLst>
        <pc:picChg chg="add">
          <ac:chgData name="Justin Evans" userId="S::j.d.evans@uwtsd.ac.uk::2ee3c1af-825e-450d-8b1e-d59252291e99" providerId="AD" clId="Web-{42D16267-41E4-E643-A2F4-7453AA78BD26}" dt="2026-02-03T13:56:58.512" v="86"/>
          <ac:picMkLst>
            <pc:docMk/>
            <pc:sldMk cId="827308623" sldId="279"/>
            <ac:picMk id="4" creationId="{AFA86E52-5B49-8CB1-C0EE-AD40E66FA607}"/>
          </ac:picMkLst>
        </pc:picChg>
      </pc:sldChg>
      <pc:sldChg chg="addSp modSp ord modNotes">
        <pc:chgData name="Justin Evans" userId="S::j.d.evans@uwtsd.ac.uk::2ee3c1af-825e-450d-8b1e-d59252291e99" providerId="AD" clId="Web-{42D16267-41E4-E643-A2F4-7453AA78BD26}" dt="2026-02-03T13:55:33.416" v="70" actId="14100"/>
        <pc:sldMkLst>
          <pc:docMk/>
          <pc:sldMk cId="2140640731" sldId="282"/>
        </pc:sldMkLst>
        <pc:picChg chg="add mod">
          <ac:chgData name="Justin Evans" userId="S::j.d.evans@uwtsd.ac.uk::2ee3c1af-825e-450d-8b1e-d59252291e99" providerId="AD" clId="Web-{42D16267-41E4-E643-A2F4-7453AA78BD26}" dt="2026-02-03T13:55:33.416" v="70" actId="14100"/>
          <ac:picMkLst>
            <pc:docMk/>
            <pc:sldMk cId="2140640731" sldId="282"/>
            <ac:picMk id="4" creationId="{A2E89580-3761-A7BB-68E4-999C3F443D6A}"/>
          </ac:picMkLst>
        </pc:picChg>
      </pc:sldChg>
      <pc:sldChg chg="add del">
        <pc:chgData name="Justin Evans" userId="S::j.d.evans@uwtsd.ac.uk::2ee3c1af-825e-450d-8b1e-d59252291e99" providerId="AD" clId="Web-{42D16267-41E4-E643-A2F4-7453AA78BD26}" dt="2026-02-03T13:55:05.010" v="65"/>
        <pc:sldMkLst>
          <pc:docMk/>
          <pc:sldMk cId="2819156014" sldId="296"/>
        </pc:sldMkLst>
      </pc:sldChg>
      <pc:sldMasterChg chg="add addSldLayout">
        <pc:chgData name="Justin Evans" userId="S::j.d.evans@uwtsd.ac.uk::2ee3c1af-825e-450d-8b1e-d59252291e99" providerId="AD" clId="Web-{42D16267-41E4-E643-A2F4-7453AA78BD26}" dt="2026-02-03T13:55:05.010" v="65"/>
        <pc:sldMasterMkLst>
          <pc:docMk/>
          <pc:sldMasterMk cId="251566061" sldId="2147483648"/>
        </pc:sldMasterMkLst>
        <pc:sldLayoutChg chg="add">
          <pc:chgData name="Justin Evans" userId="S::j.d.evans@uwtsd.ac.uk::2ee3c1af-825e-450d-8b1e-d59252291e99" providerId="AD" clId="Web-{42D16267-41E4-E643-A2F4-7453AA78BD26}" dt="2026-02-03T13:55:05.010" v="65"/>
          <pc:sldLayoutMkLst>
            <pc:docMk/>
            <pc:sldMasterMk cId="251566061" sldId="2147483648"/>
            <pc:sldLayoutMk cId="870151595" sldId="2147483649"/>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3526749123" sldId="2147483650"/>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3101586061" sldId="2147483651"/>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2385414380" sldId="2147483652"/>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1683410551" sldId="2147483653"/>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3393647776" sldId="2147483654"/>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3743072263" sldId="2147483655"/>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2821646887" sldId="2147483656"/>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3706336705" sldId="2147483657"/>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985031566" sldId="2147483658"/>
          </pc:sldLayoutMkLst>
        </pc:sldLayoutChg>
        <pc:sldLayoutChg chg="add">
          <pc:chgData name="Justin Evans" userId="S::j.d.evans@uwtsd.ac.uk::2ee3c1af-825e-450d-8b1e-d59252291e99" providerId="AD" clId="Web-{42D16267-41E4-E643-A2F4-7453AA78BD26}" dt="2026-02-03T13:55:05.010" v="65"/>
          <pc:sldLayoutMkLst>
            <pc:docMk/>
            <pc:sldMasterMk cId="251566061" sldId="2147483648"/>
            <pc:sldLayoutMk cId="3981647395" sldId="2147483659"/>
          </pc:sldLayoutMkLst>
        </pc:sldLayoutChg>
      </pc:sldMasterChg>
    </pc:docChg>
  </pc:docChgLst>
  <pc:docChgLst>
    <pc:chgData name="Justin Evans" userId="S::j.d.evans@uwtsd.ac.uk::2ee3c1af-825e-450d-8b1e-d59252291e99" providerId="AD" clId="Web-{81266C53-90C9-411A-CC01-958C30DD2936}"/>
    <pc:docChg chg="addSld modSld">
      <pc:chgData name="Justin Evans" userId="S::j.d.evans@uwtsd.ac.uk::2ee3c1af-825e-450d-8b1e-d59252291e99" providerId="AD" clId="Web-{81266C53-90C9-411A-CC01-958C30DD2936}" dt="2026-01-26T16:20:54.977" v="187"/>
      <pc:docMkLst>
        <pc:docMk/>
      </pc:docMkLst>
      <pc:sldChg chg="addSp modSp new mod setBg modNotes">
        <pc:chgData name="Justin Evans" userId="S::j.d.evans@uwtsd.ac.uk::2ee3c1af-825e-450d-8b1e-d59252291e99" providerId="AD" clId="Web-{81266C53-90C9-411A-CC01-958C30DD2936}" dt="2026-01-26T15:55:40.530" v="83" actId="1076"/>
        <pc:sldMkLst>
          <pc:docMk/>
          <pc:sldMk cId="276413361" sldId="265"/>
        </pc:sldMkLst>
        <pc:spChg chg="add">
          <ac:chgData name="Justin Evans" userId="S::j.d.evans@uwtsd.ac.uk::2ee3c1af-825e-450d-8b1e-d59252291e99" providerId="AD" clId="Web-{81266C53-90C9-411A-CC01-958C30DD2936}" dt="2026-01-26T15:44:15.165" v="40"/>
          <ac:spMkLst>
            <pc:docMk/>
            <pc:sldMk cId="276413361" sldId="265"/>
            <ac:spMk id="7" creationId="{AB8C311F-7253-4AED-9701-7FC0708C41C7}"/>
          </ac:spMkLst>
        </pc:spChg>
        <pc:spChg chg="add">
          <ac:chgData name="Justin Evans" userId="S::j.d.evans@uwtsd.ac.uk::2ee3c1af-825e-450d-8b1e-d59252291e99" providerId="AD" clId="Web-{81266C53-90C9-411A-CC01-958C30DD2936}" dt="2026-01-26T15:44:15.165" v="40"/>
          <ac:spMkLst>
            <pc:docMk/>
            <pc:sldMk cId="276413361" sldId="265"/>
            <ac:spMk id="9" creationId="{E2384209-CB15-4CDF-9D31-C44FD9A3F20D}"/>
          </ac:spMkLst>
        </pc:spChg>
        <pc:spChg chg="add">
          <ac:chgData name="Justin Evans" userId="S::j.d.evans@uwtsd.ac.uk::2ee3c1af-825e-450d-8b1e-d59252291e99" providerId="AD" clId="Web-{81266C53-90C9-411A-CC01-958C30DD2936}" dt="2026-01-26T15:44:15.165" v="40"/>
          <ac:spMkLst>
            <pc:docMk/>
            <pc:sldMk cId="276413361" sldId="265"/>
            <ac:spMk id="11" creationId="{2633B3B5-CC90-43F0-8714-D31D1F3F0209}"/>
          </ac:spMkLst>
        </pc:spChg>
        <pc:spChg chg="add">
          <ac:chgData name="Justin Evans" userId="S::j.d.evans@uwtsd.ac.uk::2ee3c1af-825e-450d-8b1e-d59252291e99" providerId="AD" clId="Web-{81266C53-90C9-411A-CC01-958C30DD2936}" dt="2026-01-26T15:44:15.165" v="40"/>
          <ac:spMkLst>
            <pc:docMk/>
            <pc:sldMk cId="276413361" sldId="265"/>
            <ac:spMk id="13" creationId="{A8D57A06-A426-446D-B02C-A2DC6B62E45E}"/>
          </ac:spMkLst>
        </pc:spChg>
        <pc:picChg chg="add mod">
          <ac:chgData name="Justin Evans" userId="S::j.d.evans@uwtsd.ac.uk::2ee3c1af-825e-450d-8b1e-d59252291e99" providerId="AD" clId="Web-{81266C53-90C9-411A-CC01-958C30DD2936}" dt="2026-01-26T15:44:15.165" v="40"/>
          <ac:picMkLst>
            <pc:docMk/>
            <pc:sldMk cId="276413361" sldId="265"/>
            <ac:picMk id="2" creationId="{0C6CC102-EDBC-0611-812B-033C40943E3E}"/>
          </ac:picMkLst>
        </pc:picChg>
        <pc:picChg chg="add mod">
          <ac:chgData name="Justin Evans" userId="S::j.d.evans@uwtsd.ac.uk::2ee3c1af-825e-450d-8b1e-d59252291e99" providerId="AD" clId="Web-{81266C53-90C9-411A-CC01-958C30DD2936}" dt="2026-01-26T15:55:40.530" v="83" actId="1076"/>
          <ac:picMkLst>
            <pc:docMk/>
            <pc:sldMk cId="276413361" sldId="265"/>
            <ac:picMk id="4" creationId="{1A502BD5-432A-3292-4181-3C92293C4E94}"/>
          </ac:picMkLst>
        </pc:picChg>
      </pc:sldChg>
      <pc:sldChg chg="addSp modSp new mod setBg modNotes">
        <pc:chgData name="Justin Evans" userId="S::j.d.evans@uwtsd.ac.uk::2ee3c1af-825e-450d-8b1e-d59252291e99" providerId="AD" clId="Web-{81266C53-90C9-411A-CC01-958C30DD2936}" dt="2026-01-26T15:55:43.890" v="84"/>
        <pc:sldMkLst>
          <pc:docMk/>
          <pc:sldMk cId="3186983220" sldId="266"/>
        </pc:sldMkLst>
        <pc:spChg chg="add">
          <ac:chgData name="Justin Evans" userId="S::j.d.evans@uwtsd.ac.uk::2ee3c1af-825e-450d-8b1e-d59252291e99" providerId="AD" clId="Web-{81266C53-90C9-411A-CC01-958C30DD2936}" dt="2026-01-26T15:45:15.323" v="44"/>
          <ac:spMkLst>
            <pc:docMk/>
            <pc:sldMk cId="3186983220" sldId="266"/>
            <ac:spMk id="7" creationId="{AB8C311F-7253-4AED-9701-7FC0708C41C7}"/>
          </ac:spMkLst>
        </pc:spChg>
        <pc:spChg chg="add">
          <ac:chgData name="Justin Evans" userId="S::j.d.evans@uwtsd.ac.uk::2ee3c1af-825e-450d-8b1e-d59252291e99" providerId="AD" clId="Web-{81266C53-90C9-411A-CC01-958C30DD2936}" dt="2026-01-26T15:45:15.323" v="44"/>
          <ac:spMkLst>
            <pc:docMk/>
            <pc:sldMk cId="3186983220" sldId="266"/>
            <ac:spMk id="9" creationId="{E2384209-CB15-4CDF-9D31-C44FD9A3F20D}"/>
          </ac:spMkLst>
        </pc:spChg>
        <pc:spChg chg="add">
          <ac:chgData name="Justin Evans" userId="S::j.d.evans@uwtsd.ac.uk::2ee3c1af-825e-450d-8b1e-d59252291e99" providerId="AD" clId="Web-{81266C53-90C9-411A-CC01-958C30DD2936}" dt="2026-01-26T15:45:15.323" v="44"/>
          <ac:spMkLst>
            <pc:docMk/>
            <pc:sldMk cId="3186983220" sldId="266"/>
            <ac:spMk id="11" creationId="{2633B3B5-CC90-43F0-8714-D31D1F3F0209}"/>
          </ac:spMkLst>
        </pc:spChg>
        <pc:spChg chg="add">
          <ac:chgData name="Justin Evans" userId="S::j.d.evans@uwtsd.ac.uk::2ee3c1af-825e-450d-8b1e-d59252291e99" providerId="AD" clId="Web-{81266C53-90C9-411A-CC01-958C30DD2936}" dt="2026-01-26T15:45:15.323" v="44"/>
          <ac:spMkLst>
            <pc:docMk/>
            <pc:sldMk cId="3186983220" sldId="266"/>
            <ac:spMk id="13" creationId="{A8D57A06-A426-446D-B02C-A2DC6B62E45E}"/>
          </ac:spMkLst>
        </pc:spChg>
        <pc:picChg chg="add mod">
          <ac:chgData name="Justin Evans" userId="S::j.d.evans@uwtsd.ac.uk::2ee3c1af-825e-450d-8b1e-d59252291e99" providerId="AD" clId="Web-{81266C53-90C9-411A-CC01-958C30DD2936}" dt="2026-01-26T15:45:15.323" v="44"/>
          <ac:picMkLst>
            <pc:docMk/>
            <pc:sldMk cId="3186983220" sldId="266"/>
            <ac:picMk id="2" creationId="{66F6FF5B-A3CA-A167-178C-86EB43032156}"/>
          </ac:picMkLst>
        </pc:picChg>
        <pc:picChg chg="add">
          <ac:chgData name="Justin Evans" userId="S::j.d.evans@uwtsd.ac.uk::2ee3c1af-825e-450d-8b1e-d59252291e99" providerId="AD" clId="Web-{81266C53-90C9-411A-CC01-958C30DD2936}" dt="2026-01-26T15:55:43.890" v="84"/>
          <ac:picMkLst>
            <pc:docMk/>
            <pc:sldMk cId="3186983220" sldId="266"/>
            <ac:picMk id="4" creationId="{32D7FCC2-0E08-E12E-3F03-EB3ED72F836A}"/>
          </ac:picMkLst>
        </pc:picChg>
      </pc:sldChg>
      <pc:sldChg chg="addSp delSp modSp new mod setBg modNotes">
        <pc:chgData name="Justin Evans" userId="S::j.d.evans@uwtsd.ac.uk::2ee3c1af-825e-450d-8b1e-d59252291e99" providerId="AD" clId="Web-{81266C53-90C9-411A-CC01-958C30DD2936}" dt="2026-01-26T15:56:32.657" v="93" actId="14100"/>
        <pc:sldMkLst>
          <pc:docMk/>
          <pc:sldMk cId="1838303980" sldId="267"/>
        </pc:sldMkLst>
        <pc:spChg chg="add">
          <ac:chgData name="Justin Evans" userId="S::j.d.evans@uwtsd.ac.uk::2ee3c1af-825e-450d-8b1e-d59252291e99" providerId="AD" clId="Web-{81266C53-90C9-411A-CC01-958C30DD2936}" dt="2026-01-26T15:56:04.875" v="88"/>
          <ac:spMkLst>
            <pc:docMk/>
            <pc:sldMk cId="1838303980" sldId="267"/>
            <ac:spMk id="18" creationId="{42A4FC2C-047E-45A5-965D-8E1E3BF09BC6}"/>
          </ac:spMkLst>
        </pc:spChg>
        <pc:picChg chg="add mod">
          <ac:chgData name="Justin Evans" userId="S::j.d.evans@uwtsd.ac.uk::2ee3c1af-825e-450d-8b1e-d59252291e99" providerId="AD" clId="Web-{81266C53-90C9-411A-CC01-958C30DD2936}" dt="2026-01-26T15:56:04.875" v="88"/>
          <ac:picMkLst>
            <pc:docMk/>
            <pc:sldMk cId="1838303980" sldId="267"/>
            <ac:picMk id="2" creationId="{6BA75040-B5C7-358F-7374-DFFE23C5A9DA}"/>
          </ac:picMkLst>
        </pc:picChg>
        <pc:picChg chg="add mod">
          <ac:chgData name="Justin Evans" userId="S::j.d.evans@uwtsd.ac.uk::2ee3c1af-825e-450d-8b1e-d59252291e99" providerId="AD" clId="Web-{81266C53-90C9-411A-CC01-958C30DD2936}" dt="2026-01-26T15:56:32.657" v="93" actId="14100"/>
          <ac:picMkLst>
            <pc:docMk/>
            <pc:sldMk cId="1838303980" sldId="267"/>
            <ac:picMk id="6" creationId="{F80B754C-1962-F49E-1EF6-01300B5C6DBB}"/>
          </ac:picMkLst>
        </pc:picChg>
      </pc:sldChg>
      <pc:sldChg chg="addSp modSp new mod setBg modNotes">
        <pc:chgData name="Justin Evans" userId="S::j.d.evans@uwtsd.ac.uk::2ee3c1af-825e-450d-8b1e-d59252291e99" providerId="AD" clId="Web-{81266C53-90C9-411A-CC01-958C30DD2936}" dt="2026-01-26T15:56:37.485" v="94"/>
        <pc:sldMkLst>
          <pc:docMk/>
          <pc:sldMk cId="3866955165" sldId="268"/>
        </pc:sldMkLst>
        <pc:spChg chg="add">
          <ac:chgData name="Justin Evans" userId="S::j.d.evans@uwtsd.ac.uk::2ee3c1af-825e-450d-8b1e-d59252291e99" providerId="AD" clId="Web-{81266C53-90C9-411A-CC01-958C30DD2936}" dt="2026-01-26T15:47:16.966" v="52"/>
          <ac:spMkLst>
            <pc:docMk/>
            <pc:sldMk cId="3866955165" sldId="268"/>
            <ac:spMk id="7" creationId="{AB8C311F-7253-4AED-9701-7FC0708C41C7}"/>
          </ac:spMkLst>
        </pc:spChg>
        <pc:spChg chg="add">
          <ac:chgData name="Justin Evans" userId="S::j.d.evans@uwtsd.ac.uk::2ee3c1af-825e-450d-8b1e-d59252291e99" providerId="AD" clId="Web-{81266C53-90C9-411A-CC01-958C30DD2936}" dt="2026-01-26T15:47:16.966" v="52"/>
          <ac:spMkLst>
            <pc:docMk/>
            <pc:sldMk cId="3866955165" sldId="268"/>
            <ac:spMk id="9" creationId="{E2384209-CB15-4CDF-9D31-C44FD9A3F20D}"/>
          </ac:spMkLst>
        </pc:spChg>
        <pc:spChg chg="add">
          <ac:chgData name="Justin Evans" userId="S::j.d.evans@uwtsd.ac.uk::2ee3c1af-825e-450d-8b1e-d59252291e99" providerId="AD" clId="Web-{81266C53-90C9-411A-CC01-958C30DD2936}" dt="2026-01-26T15:47:16.966" v="52"/>
          <ac:spMkLst>
            <pc:docMk/>
            <pc:sldMk cId="3866955165" sldId="268"/>
            <ac:spMk id="11" creationId="{2633B3B5-CC90-43F0-8714-D31D1F3F0209}"/>
          </ac:spMkLst>
        </pc:spChg>
        <pc:spChg chg="add">
          <ac:chgData name="Justin Evans" userId="S::j.d.evans@uwtsd.ac.uk::2ee3c1af-825e-450d-8b1e-d59252291e99" providerId="AD" clId="Web-{81266C53-90C9-411A-CC01-958C30DD2936}" dt="2026-01-26T15:47:16.966" v="52"/>
          <ac:spMkLst>
            <pc:docMk/>
            <pc:sldMk cId="3866955165" sldId="268"/>
            <ac:spMk id="13" creationId="{A8D57A06-A426-446D-B02C-A2DC6B62E45E}"/>
          </ac:spMkLst>
        </pc:spChg>
        <pc:picChg chg="add mod">
          <ac:chgData name="Justin Evans" userId="S::j.d.evans@uwtsd.ac.uk::2ee3c1af-825e-450d-8b1e-d59252291e99" providerId="AD" clId="Web-{81266C53-90C9-411A-CC01-958C30DD2936}" dt="2026-01-26T15:47:16.966" v="52"/>
          <ac:picMkLst>
            <pc:docMk/>
            <pc:sldMk cId="3866955165" sldId="268"/>
            <ac:picMk id="2" creationId="{267975FC-92AF-6CC8-4866-037C56B51051}"/>
          </ac:picMkLst>
        </pc:picChg>
        <pc:picChg chg="add">
          <ac:chgData name="Justin Evans" userId="S::j.d.evans@uwtsd.ac.uk::2ee3c1af-825e-450d-8b1e-d59252291e99" providerId="AD" clId="Web-{81266C53-90C9-411A-CC01-958C30DD2936}" dt="2026-01-26T15:56:37.485" v="94"/>
          <ac:picMkLst>
            <pc:docMk/>
            <pc:sldMk cId="3866955165" sldId="268"/>
            <ac:picMk id="4" creationId="{9F335E3F-E8F8-5963-3BD9-1E3038F1DC85}"/>
          </ac:picMkLst>
        </pc:picChg>
      </pc:sldChg>
      <pc:sldChg chg="addSp modSp new mod setBg modNotes">
        <pc:chgData name="Justin Evans" userId="S::j.d.evans@uwtsd.ac.uk::2ee3c1af-825e-450d-8b1e-d59252291e99" providerId="AD" clId="Web-{81266C53-90C9-411A-CC01-958C30DD2936}" dt="2026-01-26T15:56:44.813" v="95"/>
        <pc:sldMkLst>
          <pc:docMk/>
          <pc:sldMk cId="1036165997" sldId="269"/>
        </pc:sldMkLst>
        <pc:spChg chg="add">
          <ac:chgData name="Justin Evans" userId="S::j.d.evans@uwtsd.ac.uk::2ee3c1af-825e-450d-8b1e-d59252291e99" providerId="AD" clId="Web-{81266C53-90C9-411A-CC01-958C30DD2936}" dt="2026-01-26T15:48:26.076" v="56"/>
          <ac:spMkLst>
            <pc:docMk/>
            <pc:sldMk cId="1036165997" sldId="269"/>
            <ac:spMk id="7" creationId="{AB8C311F-7253-4AED-9701-7FC0708C41C7}"/>
          </ac:spMkLst>
        </pc:spChg>
        <pc:spChg chg="add">
          <ac:chgData name="Justin Evans" userId="S::j.d.evans@uwtsd.ac.uk::2ee3c1af-825e-450d-8b1e-d59252291e99" providerId="AD" clId="Web-{81266C53-90C9-411A-CC01-958C30DD2936}" dt="2026-01-26T15:48:26.076" v="56"/>
          <ac:spMkLst>
            <pc:docMk/>
            <pc:sldMk cId="1036165997" sldId="269"/>
            <ac:spMk id="9" creationId="{E2384209-CB15-4CDF-9D31-C44FD9A3F20D}"/>
          </ac:spMkLst>
        </pc:spChg>
        <pc:spChg chg="add">
          <ac:chgData name="Justin Evans" userId="S::j.d.evans@uwtsd.ac.uk::2ee3c1af-825e-450d-8b1e-d59252291e99" providerId="AD" clId="Web-{81266C53-90C9-411A-CC01-958C30DD2936}" dt="2026-01-26T15:48:26.076" v="56"/>
          <ac:spMkLst>
            <pc:docMk/>
            <pc:sldMk cId="1036165997" sldId="269"/>
            <ac:spMk id="11" creationId="{2633B3B5-CC90-43F0-8714-D31D1F3F0209}"/>
          </ac:spMkLst>
        </pc:spChg>
        <pc:spChg chg="add">
          <ac:chgData name="Justin Evans" userId="S::j.d.evans@uwtsd.ac.uk::2ee3c1af-825e-450d-8b1e-d59252291e99" providerId="AD" clId="Web-{81266C53-90C9-411A-CC01-958C30DD2936}" dt="2026-01-26T15:48:26.076" v="56"/>
          <ac:spMkLst>
            <pc:docMk/>
            <pc:sldMk cId="1036165997" sldId="269"/>
            <ac:spMk id="13" creationId="{A8D57A06-A426-446D-B02C-A2DC6B62E45E}"/>
          </ac:spMkLst>
        </pc:spChg>
        <pc:picChg chg="add mod">
          <ac:chgData name="Justin Evans" userId="S::j.d.evans@uwtsd.ac.uk::2ee3c1af-825e-450d-8b1e-d59252291e99" providerId="AD" clId="Web-{81266C53-90C9-411A-CC01-958C30DD2936}" dt="2026-01-26T15:48:26.076" v="56"/>
          <ac:picMkLst>
            <pc:docMk/>
            <pc:sldMk cId="1036165997" sldId="269"/>
            <ac:picMk id="2" creationId="{992356C3-F0C5-56F4-132E-4D02B2091B26}"/>
          </ac:picMkLst>
        </pc:picChg>
        <pc:picChg chg="add">
          <ac:chgData name="Justin Evans" userId="S::j.d.evans@uwtsd.ac.uk::2ee3c1af-825e-450d-8b1e-d59252291e99" providerId="AD" clId="Web-{81266C53-90C9-411A-CC01-958C30DD2936}" dt="2026-01-26T15:56:44.813" v="95"/>
          <ac:picMkLst>
            <pc:docMk/>
            <pc:sldMk cId="1036165997" sldId="269"/>
            <ac:picMk id="4" creationId="{D294FA74-C91A-7DD8-7A8E-B169185C529E}"/>
          </ac:picMkLst>
        </pc:picChg>
      </pc:sldChg>
      <pc:sldChg chg="addSp modSp new mod setBg modNotes">
        <pc:chgData name="Justin Evans" userId="S::j.d.evans@uwtsd.ac.uk::2ee3c1af-825e-450d-8b1e-d59252291e99" providerId="AD" clId="Web-{81266C53-90C9-411A-CC01-958C30DD2936}" dt="2026-01-26T15:56:52.720" v="97" actId="1076"/>
        <pc:sldMkLst>
          <pc:docMk/>
          <pc:sldMk cId="3457053691" sldId="270"/>
        </pc:sldMkLst>
        <pc:spChg chg="add">
          <ac:chgData name="Justin Evans" userId="S::j.d.evans@uwtsd.ac.uk::2ee3c1af-825e-450d-8b1e-d59252291e99" providerId="AD" clId="Web-{81266C53-90C9-411A-CC01-958C30DD2936}" dt="2026-01-26T15:49:34.796" v="60"/>
          <ac:spMkLst>
            <pc:docMk/>
            <pc:sldMk cId="3457053691" sldId="270"/>
            <ac:spMk id="7" creationId="{AB8C311F-7253-4AED-9701-7FC0708C41C7}"/>
          </ac:spMkLst>
        </pc:spChg>
        <pc:spChg chg="add">
          <ac:chgData name="Justin Evans" userId="S::j.d.evans@uwtsd.ac.uk::2ee3c1af-825e-450d-8b1e-d59252291e99" providerId="AD" clId="Web-{81266C53-90C9-411A-CC01-958C30DD2936}" dt="2026-01-26T15:49:34.796" v="60"/>
          <ac:spMkLst>
            <pc:docMk/>
            <pc:sldMk cId="3457053691" sldId="270"/>
            <ac:spMk id="9" creationId="{E2384209-CB15-4CDF-9D31-C44FD9A3F20D}"/>
          </ac:spMkLst>
        </pc:spChg>
        <pc:spChg chg="add">
          <ac:chgData name="Justin Evans" userId="S::j.d.evans@uwtsd.ac.uk::2ee3c1af-825e-450d-8b1e-d59252291e99" providerId="AD" clId="Web-{81266C53-90C9-411A-CC01-958C30DD2936}" dt="2026-01-26T15:49:34.796" v="60"/>
          <ac:spMkLst>
            <pc:docMk/>
            <pc:sldMk cId="3457053691" sldId="270"/>
            <ac:spMk id="11" creationId="{2633B3B5-CC90-43F0-8714-D31D1F3F0209}"/>
          </ac:spMkLst>
        </pc:spChg>
        <pc:spChg chg="add">
          <ac:chgData name="Justin Evans" userId="S::j.d.evans@uwtsd.ac.uk::2ee3c1af-825e-450d-8b1e-d59252291e99" providerId="AD" clId="Web-{81266C53-90C9-411A-CC01-958C30DD2936}" dt="2026-01-26T15:49:34.796" v="60"/>
          <ac:spMkLst>
            <pc:docMk/>
            <pc:sldMk cId="3457053691" sldId="270"/>
            <ac:spMk id="13" creationId="{A8D57A06-A426-446D-B02C-A2DC6B62E45E}"/>
          </ac:spMkLst>
        </pc:spChg>
        <pc:picChg chg="add mod">
          <ac:chgData name="Justin Evans" userId="S::j.d.evans@uwtsd.ac.uk::2ee3c1af-825e-450d-8b1e-d59252291e99" providerId="AD" clId="Web-{81266C53-90C9-411A-CC01-958C30DD2936}" dt="2026-01-26T15:49:34.796" v="60"/>
          <ac:picMkLst>
            <pc:docMk/>
            <pc:sldMk cId="3457053691" sldId="270"/>
            <ac:picMk id="2" creationId="{97578339-C698-EAD4-9463-3C0A1992E787}"/>
          </ac:picMkLst>
        </pc:picChg>
        <pc:picChg chg="add mod">
          <ac:chgData name="Justin Evans" userId="S::j.d.evans@uwtsd.ac.uk::2ee3c1af-825e-450d-8b1e-d59252291e99" providerId="AD" clId="Web-{81266C53-90C9-411A-CC01-958C30DD2936}" dt="2026-01-26T15:56:52.720" v="97" actId="1076"/>
          <ac:picMkLst>
            <pc:docMk/>
            <pc:sldMk cId="3457053691" sldId="270"/>
            <ac:picMk id="4" creationId="{7F5B4931-6223-492A-E197-7A03CD769E33}"/>
          </ac:picMkLst>
        </pc:picChg>
      </pc:sldChg>
      <pc:sldChg chg="addSp modSp new mod setBg modNotes">
        <pc:chgData name="Justin Evans" userId="S::j.d.evans@uwtsd.ac.uk::2ee3c1af-825e-450d-8b1e-d59252291e99" providerId="AD" clId="Web-{81266C53-90C9-411A-CC01-958C30DD2936}" dt="2026-01-26T16:04:46.270" v="103"/>
        <pc:sldMkLst>
          <pc:docMk/>
          <pc:sldMk cId="2875066860" sldId="271"/>
        </pc:sldMkLst>
        <pc:spChg chg="add">
          <ac:chgData name="Justin Evans" userId="S::j.d.evans@uwtsd.ac.uk::2ee3c1af-825e-450d-8b1e-d59252291e99" providerId="AD" clId="Web-{81266C53-90C9-411A-CC01-958C30DD2936}" dt="2026-01-26T16:04:11.519" v="100"/>
          <ac:spMkLst>
            <pc:docMk/>
            <pc:sldMk cId="2875066860" sldId="271"/>
            <ac:spMk id="7" creationId="{42A4FC2C-047E-45A5-965D-8E1E3BF09BC6}"/>
          </ac:spMkLst>
        </pc:spChg>
        <pc:picChg chg="add mod">
          <ac:chgData name="Justin Evans" userId="S::j.d.evans@uwtsd.ac.uk::2ee3c1af-825e-450d-8b1e-d59252291e99" providerId="AD" clId="Web-{81266C53-90C9-411A-CC01-958C30DD2936}" dt="2026-01-26T16:04:11.519" v="100"/>
          <ac:picMkLst>
            <pc:docMk/>
            <pc:sldMk cId="2875066860" sldId="271"/>
            <ac:picMk id="2" creationId="{E0F1D724-AB42-4F4A-0E33-57906DAC34AC}"/>
          </ac:picMkLst>
        </pc:picChg>
      </pc:sldChg>
      <pc:sldChg chg="addSp modSp new mod setBg modNotes">
        <pc:chgData name="Justin Evans" userId="S::j.d.evans@uwtsd.ac.uk::2ee3c1af-825e-450d-8b1e-d59252291e99" providerId="AD" clId="Web-{81266C53-90C9-411A-CC01-958C30DD2936}" dt="2026-01-26T16:06:27.509" v="107"/>
        <pc:sldMkLst>
          <pc:docMk/>
          <pc:sldMk cId="510625712" sldId="272"/>
        </pc:sldMkLst>
        <pc:spChg chg="add">
          <ac:chgData name="Justin Evans" userId="S::j.d.evans@uwtsd.ac.uk::2ee3c1af-825e-450d-8b1e-d59252291e99" providerId="AD" clId="Web-{81266C53-90C9-411A-CC01-958C30DD2936}" dt="2026-01-26T16:06:07.821" v="106"/>
          <ac:spMkLst>
            <pc:docMk/>
            <pc:sldMk cId="510625712" sldId="272"/>
            <ac:spMk id="7" creationId="{216BB327-7AA9-4EC5-815F-9D8E6BC53E34}"/>
          </ac:spMkLst>
        </pc:spChg>
        <pc:picChg chg="add mod">
          <ac:chgData name="Justin Evans" userId="S::j.d.evans@uwtsd.ac.uk::2ee3c1af-825e-450d-8b1e-d59252291e99" providerId="AD" clId="Web-{81266C53-90C9-411A-CC01-958C30DD2936}" dt="2026-01-26T16:06:07.821" v="106"/>
          <ac:picMkLst>
            <pc:docMk/>
            <pc:sldMk cId="510625712" sldId="272"/>
            <ac:picMk id="2" creationId="{FCBD2E40-7609-5C61-72E9-7DB028D686B9}"/>
          </ac:picMkLst>
        </pc:picChg>
      </pc:sldChg>
      <pc:sldChg chg="addSp delSp modSp new mod setBg modNotes">
        <pc:chgData name="Justin Evans" userId="S::j.d.evans@uwtsd.ac.uk::2ee3c1af-825e-450d-8b1e-d59252291e99" providerId="AD" clId="Web-{81266C53-90C9-411A-CC01-958C30DD2936}" dt="2026-01-26T16:09:10.983" v="122"/>
        <pc:sldMkLst>
          <pc:docMk/>
          <pc:sldMk cId="3286958672" sldId="274"/>
        </pc:sldMkLst>
        <pc:picChg chg="add mod">
          <ac:chgData name="Justin Evans" userId="S::j.d.evans@uwtsd.ac.uk::2ee3c1af-825e-450d-8b1e-d59252291e99" providerId="AD" clId="Web-{81266C53-90C9-411A-CC01-958C30DD2936}" dt="2026-01-26T16:08:23.950" v="115"/>
          <ac:picMkLst>
            <pc:docMk/>
            <pc:sldMk cId="3286958672" sldId="274"/>
            <ac:picMk id="2" creationId="{958D23C4-86E8-C341-17DF-C80075731BD8}"/>
          </ac:picMkLst>
        </pc:picChg>
      </pc:sldChg>
      <pc:sldChg chg="addSp modSp new mod setBg modNotes">
        <pc:chgData name="Justin Evans" userId="S::j.d.evans@uwtsd.ac.uk::2ee3c1af-825e-450d-8b1e-d59252291e99" providerId="AD" clId="Web-{81266C53-90C9-411A-CC01-958C30DD2936}" dt="2026-01-26T16:10:09.922" v="126"/>
        <pc:sldMkLst>
          <pc:docMk/>
          <pc:sldMk cId="97254688" sldId="275"/>
        </pc:sldMkLst>
        <pc:spChg chg="add">
          <ac:chgData name="Justin Evans" userId="S::j.d.evans@uwtsd.ac.uk::2ee3c1af-825e-450d-8b1e-d59252291e99" providerId="AD" clId="Web-{81266C53-90C9-411A-CC01-958C30DD2936}" dt="2026-01-26T16:09:51.281" v="125"/>
          <ac:spMkLst>
            <pc:docMk/>
            <pc:sldMk cId="97254688" sldId="275"/>
            <ac:spMk id="7" creationId="{C7D023E4-8DE1-436E-9847-ED6A4B4B04FD}"/>
          </ac:spMkLst>
        </pc:spChg>
        <pc:spChg chg="add">
          <ac:chgData name="Justin Evans" userId="S::j.d.evans@uwtsd.ac.uk::2ee3c1af-825e-450d-8b1e-d59252291e99" providerId="AD" clId="Web-{81266C53-90C9-411A-CC01-958C30DD2936}" dt="2026-01-26T16:09:51.281" v="125"/>
          <ac:spMkLst>
            <pc:docMk/>
            <pc:sldMk cId="97254688" sldId="275"/>
            <ac:spMk id="9" creationId="{8B2B1708-8CE4-4A20-94F5-55118AE2CBD7}"/>
          </ac:spMkLst>
        </pc:spChg>
        <pc:spChg chg="add">
          <ac:chgData name="Justin Evans" userId="S::j.d.evans@uwtsd.ac.uk::2ee3c1af-825e-450d-8b1e-d59252291e99" providerId="AD" clId="Web-{81266C53-90C9-411A-CC01-958C30DD2936}" dt="2026-01-26T16:09:51.281" v="125"/>
          <ac:spMkLst>
            <pc:docMk/>
            <pc:sldMk cId="97254688" sldId="275"/>
            <ac:spMk id="11" creationId="{8B4AF456-0671-432E-AD5B-FFAF8D6461E7}"/>
          </ac:spMkLst>
        </pc:spChg>
        <pc:grpChg chg="add">
          <ac:chgData name="Justin Evans" userId="S::j.d.evans@uwtsd.ac.uk::2ee3c1af-825e-450d-8b1e-d59252291e99" providerId="AD" clId="Web-{81266C53-90C9-411A-CC01-958C30DD2936}" dt="2026-01-26T16:09:51.281" v="125"/>
          <ac:grpSpMkLst>
            <pc:docMk/>
            <pc:sldMk cId="97254688" sldId="275"/>
            <ac:grpSpMk id="13" creationId="{43F5E015-E085-4624-B431-B42414448684}"/>
          </ac:grpSpMkLst>
        </pc:grpChg>
        <pc:picChg chg="add mod">
          <ac:chgData name="Justin Evans" userId="S::j.d.evans@uwtsd.ac.uk::2ee3c1af-825e-450d-8b1e-d59252291e99" providerId="AD" clId="Web-{81266C53-90C9-411A-CC01-958C30DD2936}" dt="2026-01-26T16:09:51.281" v="125"/>
          <ac:picMkLst>
            <pc:docMk/>
            <pc:sldMk cId="97254688" sldId="275"/>
            <ac:picMk id="2" creationId="{5C87F1C3-00A8-9443-081D-9AC708EB2AD4}"/>
          </ac:picMkLst>
        </pc:picChg>
      </pc:sldChg>
      <pc:sldChg chg="addSp modSp new mod setBg modNotes">
        <pc:chgData name="Justin Evans" userId="S::j.d.evans@uwtsd.ac.uk::2ee3c1af-825e-450d-8b1e-d59252291e99" providerId="AD" clId="Web-{81266C53-90C9-411A-CC01-958C30DD2936}" dt="2026-01-26T16:11:06.642" v="130"/>
        <pc:sldMkLst>
          <pc:docMk/>
          <pc:sldMk cId="3483728703" sldId="276"/>
        </pc:sldMkLst>
        <pc:spChg chg="add">
          <ac:chgData name="Justin Evans" userId="S::j.d.evans@uwtsd.ac.uk::2ee3c1af-825e-450d-8b1e-d59252291e99" providerId="AD" clId="Web-{81266C53-90C9-411A-CC01-958C30DD2936}" dt="2026-01-26T16:10:50.610" v="129"/>
          <ac:spMkLst>
            <pc:docMk/>
            <pc:sldMk cId="3483728703" sldId="276"/>
            <ac:spMk id="7" creationId="{42A4FC2C-047E-45A5-965D-8E1E3BF09BC6}"/>
          </ac:spMkLst>
        </pc:spChg>
        <pc:picChg chg="add mod">
          <ac:chgData name="Justin Evans" userId="S::j.d.evans@uwtsd.ac.uk::2ee3c1af-825e-450d-8b1e-d59252291e99" providerId="AD" clId="Web-{81266C53-90C9-411A-CC01-958C30DD2936}" dt="2026-01-26T16:10:50.610" v="129"/>
          <ac:picMkLst>
            <pc:docMk/>
            <pc:sldMk cId="3483728703" sldId="276"/>
            <ac:picMk id="2" creationId="{4A9760C1-FCF7-56D6-2A2D-9AB7DCB72151}"/>
          </ac:picMkLst>
        </pc:picChg>
      </pc:sldChg>
      <pc:sldChg chg="addSp modSp new mod setBg modNotes">
        <pc:chgData name="Justin Evans" userId="S::j.d.evans@uwtsd.ac.uk::2ee3c1af-825e-450d-8b1e-d59252291e99" providerId="AD" clId="Web-{81266C53-90C9-411A-CC01-958C30DD2936}" dt="2026-01-26T16:12:14.315" v="134"/>
        <pc:sldMkLst>
          <pc:docMk/>
          <pc:sldMk cId="176292298" sldId="277"/>
        </pc:sldMkLst>
        <pc:spChg chg="add">
          <ac:chgData name="Justin Evans" userId="S::j.d.evans@uwtsd.ac.uk::2ee3c1af-825e-450d-8b1e-d59252291e99" providerId="AD" clId="Web-{81266C53-90C9-411A-CC01-958C30DD2936}" dt="2026-01-26T16:11:47.221" v="133"/>
          <ac:spMkLst>
            <pc:docMk/>
            <pc:sldMk cId="176292298" sldId="277"/>
            <ac:spMk id="7" creationId="{42A4FC2C-047E-45A5-965D-8E1E3BF09BC6}"/>
          </ac:spMkLst>
        </pc:spChg>
        <pc:picChg chg="add mod">
          <ac:chgData name="Justin Evans" userId="S::j.d.evans@uwtsd.ac.uk::2ee3c1af-825e-450d-8b1e-d59252291e99" providerId="AD" clId="Web-{81266C53-90C9-411A-CC01-958C30DD2936}" dt="2026-01-26T16:11:47.221" v="133"/>
          <ac:picMkLst>
            <pc:docMk/>
            <pc:sldMk cId="176292298" sldId="277"/>
            <ac:picMk id="2" creationId="{BF225E54-5A34-C96D-364B-3F0261DA7DD5}"/>
          </ac:picMkLst>
        </pc:picChg>
      </pc:sldChg>
      <pc:sldChg chg="addSp delSp modSp new mod setBg modNotes">
        <pc:chgData name="Justin Evans" userId="S::j.d.evans@uwtsd.ac.uk::2ee3c1af-825e-450d-8b1e-d59252291e99" providerId="AD" clId="Web-{81266C53-90C9-411A-CC01-958C30DD2936}" dt="2026-01-26T16:13:24.910" v="142"/>
        <pc:sldMkLst>
          <pc:docMk/>
          <pc:sldMk cId="1179761416" sldId="278"/>
        </pc:sldMkLst>
        <pc:picChg chg="add mod">
          <ac:chgData name="Justin Evans" userId="S::j.d.evans@uwtsd.ac.uk::2ee3c1af-825e-450d-8b1e-d59252291e99" providerId="AD" clId="Web-{81266C53-90C9-411A-CC01-958C30DD2936}" dt="2026-01-26T16:12:54.144" v="139"/>
          <ac:picMkLst>
            <pc:docMk/>
            <pc:sldMk cId="1179761416" sldId="278"/>
            <ac:picMk id="2" creationId="{4CF52C1B-471D-8C79-3F9B-349D53950EB5}"/>
          </ac:picMkLst>
        </pc:picChg>
      </pc:sldChg>
      <pc:sldChg chg="addSp modSp new mod setBg modNotes">
        <pc:chgData name="Justin Evans" userId="S::j.d.evans@uwtsd.ac.uk::2ee3c1af-825e-450d-8b1e-d59252291e99" providerId="AD" clId="Web-{81266C53-90C9-411A-CC01-958C30DD2936}" dt="2026-01-26T16:14:24.614" v="148"/>
        <pc:sldMkLst>
          <pc:docMk/>
          <pc:sldMk cId="827308623" sldId="279"/>
        </pc:sldMkLst>
        <pc:picChg chg="add mod">
          <ac:chgData name="Justin Evans" userId="S::j.d.evans@uwtsd.ac.uk::2ee3c1af-825e-450d-8b1e-d59252291e99" providerId="AD" clId="Web-{81266C53-90C9-411A-CC01-958C30DD2936}" dt="2026-01-26T16:14:02.707" v="145"/>
          <ac:picMkLst>
            <pc:docMk/>
            <pc:sldMk cId="827308623" sldId="279"/>
            <ac:picMk id="2" creationId="{CF3C3B5A-2FEB-BD9F-C289-D8DC90D77BEF}"/>
          </ac:picMkLst>
        </pc:picChg>
      </pc:sldChg>
      <pc:sldChg chg="addSp delSp modSp new mod setBg modNotes">
        <pc:chgData name="Justin Evans" userId="S::j.d.evans@uwtsd.ac.uk::2ee3c1af-825e-450d-8b1e-d59252291e99" providerId="AD" clId="Web-{81266C53-90C9-411A-CC01-958C30DD2936}" dt="2026-01-26T16:15:27.068" v="156"/>
        <pc:sldMkLst>
          <pc:docMk/>
          <pc:sldMk cId="1530487926" sldId="280"/>
        </pc:sldMkLst>
        <pc:picChg chg="add mod">
          <ac:chgData name="Justin Evans" userId="S::j.d.evans@uwtsd.ac.uk::2ee3c1af-825e-450d-8b1e-d59252291e99" providerId="AD" clId="Web-{81266C53-90C9-411A-CC01-958C30DD2936}" dt="2026-01-26T16:15:04.270" v="153"/>
          <ac:picMkLst>
            <pc:docMk/>
            <pc:sldMk cId="1530487926" sldId="280"/>
            <ac:picMk id="2" creationId="{775DAC5C-0A74-9F26-C224-B93F8F6D7C1B}"/>
          </ac:picMkLst>
        </pc:picChg>
      </pc:sldChg>
      <pc:sldChg chg="addSp modSp new mod setBg modNotes">
        <pc:chgData name="Justin Evans" userId="S::j.d.evans@uwtsd.ac.uk::2ee3c1af-825e-450d-8b1e-d59252291e99" providerId="AD" clId="Web-{81266C53-90C9-411A-CC01-958C30DD2936}" dt="2026-01-26T16:16:19.646" v="160"/>
        <pc:sldMkLst>
          <pc:docMk/>
          <pc:sldMk cId="2251113093" sldId="281"/>
        </pc:sldMkLst>
        <pc:spChg chg="add">
          <ac:chgData name="Justin Evans" userId="S::j.d.evans@uwtsd.ac.uk::2ee3c1af-825e-450d-8b1e-d59252291e99" providerId="AD" clId="Web-{81266C53-90C9-411A-CC01-958C30DD2936}" dt="2026-01-26T16:16:01.896" v="159"/>
          <ac:spMkLst>
            <pc:docMk/>
            <pc:sldMk cId="2251113093" sldId="281"/>
            <ac:spMk id="7" creationId="{42A4FC2C-047E-45A5-965D-8E1E3BF09BC6}"/>
          </ac:spMkLst>
        </pc:spChg>
        <pc:picChg chg="add mod">
          <ac:chgData name="Justin Evans" userId="S::j.d.evans@uwtsd.ac.uk::2ee3c1af-825e-450d-8b1e-d59252291e99" providerId="AD" clId="Web-{81266C53-90C9-411A-CC01-958C30DD2936}" dt="2026-01-26T16:16:01.896" v="159"/>
          <ac:picMkLst>
            <pc:docMk/>
            <pc:sldMk cId="2251113093" sldId="281"/>
            <ac:picMk id="2" creationId="{C326F63E-FE58-0F0C-473A-0F48A51CFA6E}"/>
          </ac:picMkLst>
        </pc:picChg>
      </pc:sldChg>
      <pc:sldChg chg="addSp modSp new mod setBg modNotes">
        <pc:chgData name="Justin Evans" userId="S::j.d.evans@uwtsd.ac.uk::2ee3c1af-825e-450d-8b1e-d59252291e99" providerId="AD" clId="Web-{81266C53-90C9-411A-CC01-958C30DD2936}" dt="2026-01-26T16:17:21.709" v="164"/>
        <pc:sldMkLst>
          <pc:docMk/>
          <pc:sldMk cId="2140640731" sldId="282"/>
        </pc:sldMkLst>
        <pc:spChg chg="add">
          <ac:chgData name="Justin Evans" userId="S::j.d.evans@uwtsd.ac.uk::2ee3c1af-825e-450d-8b1e-d59252291e99" providerId="AD" clId="Web-{81266C53-90C9-411A-CC01-958C30DD2936}" dt="2026-01-26T16:16:54.990" v="163"/>
          <ac:spMkLst>
            <pc:docMk/>
            <pc:sldMk cId="2140640731" sldId="282"/>
            <ac:spMk id="7" creationId="{AB8C311F-7253-4AED-9701-7FC0708C41C7}"/>
          </ac:spMkLst>
        </pc:spChg>
        <pc:spChg chg="add">
          <ac:chgData name="Justin Evans" userId="S::j.d.evans@uwtsd.ac.uk::2ee3c1af-825e-450d-8b1e-d59252291e99" providerId="AD" clId="Web-{81266C53-90C9-411A-CC01-958C30DD2936}" dt="2026-01-26T16:16:54.990" v="163"/>
          <ac:spMkLst>
            <pc:docMk/>
            <pc:sldMk cId="2140640731" sldId="282"/>
            <ac:spMk id="9" creationId="{E2384209-CB15-4CDF-9D31-C44FD9A3F20D}"/>
          </ac:spMkLst>
        </pc:spChg>
        <pc:spChg chg="add">
          <ac:chgData name="Justin Evans" userId="S::j.d.evans@uwtsd.ac.uk::2ee3c1af-825e-450d-8b1e-d59252291e99" providerId="AD" clId="Web-{81266C53-90C9-411A-CC01-958C30DD2936}" dt="2026-01-26T16:16:54.990" v="163"/>
          <ac:spMkLst>
            <pc:docMk/>
            <pc:sldMk cId="2140640731" sldId="282"/>
            <ac:spMk id="11" creationId="{2633B3B5-CC90-43F0-8714-D31D1F3F0209}"/>
          </ac:spMkLst>
        </pc:spChg>
        <pc:spChg chg="add">
          <ac:chgData name="Justin Evans" userId="S::j.d.evans@uwtsd.ac.uk::2ee3c1af-825e-450d-8b1e-d59252291e99" providerId="AD" clId="Web-{81266C53-90C9-411A-CC01-958C30DD2936}" dt="2026-01-26T16:16:54.990" v="163"/>
          <ac:spMkLst>
            <pc:docMk/>
            <pc:sldMk cId="2140640731" sldId="282"/>
            <ac:spMk id="13" creationId="{A8D57A06-A426-446D-B02C-A2DC6B62E45E}"/>
          </ac:spMkLst>
        </pc:spChg>
        <pc:picChg chg="add mod">
          <ac:chgData name="Justin Evans" userId="S::j.d.evans@uwtsd.ac.uk::2ee3c1af-825e-450d-8b1e-d59252291e99" providerId="AD" clId="Web-{81266C53-90C9-411A-CC01-958C30DD2936}" dt="2026-01-26T16:16:54.990" v="163"/>
          <ac:picMkLst>
            <pc:docMk/>
            <pc:sldMk cId="2140640731" sldId="282"/>
            <ac:picMk id="2" creationId="{A274FAB0-9CE9-72BE-D8FC-15F68ABD35EA}"/>
          </ac:picMkLst>
        </pc:picChg>
      </pc:sldChg>
      <pc:sldChg chg="addSp modSp new mod setBg modNotes">
        <pc:chgData name="Justin Evans" userId="S::j.d.evans@uwtsd.ac.uk::2ee3c1af-825e-450d-8b1e-d59252291e99" providerId="AD" clId="Web-{81266C53-90C9-411A-CC01-958C30DD2936}" dt="2026-01-26T16:19:03.898" v="179"/>
        <pc:sldMkLst>
          <pc:docMk/>
          <pc:sldMk cId="4068516698" sldId="283"/>
        </pc:sldMkLst>
        <pc:spChg chg="add">
          <ac:chgData name="Justin Evans" userId="S::j.d.evans@uwtsd.ac.uk::2ee3c1af-825e-450d-8b1e-d59252291e99" providerId="AD" clId="Web-{81266C53-90C9-411A-CC01-958C30DD2936}" dt="2026-01-26T16:17:57.772" v="167"/>
          <ac:spMkLst>
            <pc:docMk/>
            <pc:sldMk cId="4068516698" sldId="283"/>
            <ac:spMk id="7" creationId="{AB8C311F-7253-4AED-9701-7FC0708C41C7}"/>
          </ac:spMkLst>
        </pc:spChg>
        <pc:spChg chg="add">
          <ac:chgData name="Justin Evans" userId="S::j.d.evans@uwtsd.ac.uk::2ee3c1af-825e-450d-8b1e-d59252291e99" providerId="AD" clId="Web-{81266C53-90C9-411A-CC01-958C30DD2936}" dt="2026-01-26T16:17:57.772" v="167"/>
          <ac:spMkLst>
            <pc:docMk/>
            <pc:sldMk cId="4068516698" sldId="283"/>
            <ac:spMk id="9" creationId="{E2384209-CB15-4CDF-9D31-C44FD9A3F20D}"/>
          </ac:spMkLst>
        </pc:spChg>
        <pc:spChg chg="add">
          <ac:chgData name="Justin Evans" userId="S::j.d.evans@uwtsd.ac.uk::2ee3c1af-825e-450d-8b1e-d59252291e99" providerId="AD" clId="Web-{81266C53-90C9-411A-CC01-958C30DD2936}" dt="2026-01-26T16:17:57.772" v="167"/>
          <ac:spMkLst>
            <pc:docMk/>
            <pc:sldMk cId="4068516698" sldId="283"/>
            <ac:spMk id="11" creationId="{2633B3B5-CC90-43F0-8714-D31D1F3F0209}"/>
          </ac:spMkLst>
        </pc:spChg>
        <pc:spChg chg="add">
          <ac:chgData name="Justin Evans" userId="S::j.d.evans@uwtsd.ac.uk::2ee3c1af-825e-450d-8b1e-d59252291e99" providerId="AD" clId="Web-{81266C53-90C9-411A-CC01-958C30DD2936}" dt="2026-01-26T16:17:57.772" v="167"/>
          <ac:spMkLst>
            <pc:docMk/>
            <pc:sldMk cId="4068516698" sldId="283"/>
            <ac:spMk id="13" creationId="{A8D57A06-A426-446D-B02C-A2DC6B62E45E}"/>
          </ac:spMkLst>
        </pc:spChg>
        <pc:picChg chg="add mod">
          <ac:chgData name="Justin Evans" userId="S::j.d.evans@uwtsd.ac.uk::2ee3c1af-825e-450d-8b1e-d59252291e99" providerId="AD" clId="Web-{81266C53-90C9-411A-CC01-958C30DD2936}" dt="2026-01-26T16:17:57.772" v="167"/>
          <ac:picMkLst>
            <pc:docMk/>
            <pc:sldMk cId="4068516698" sldId="283"/>
            <ac:picMk id="2" creationId="{CC464FA9-B65E-E0CC-AFC6-BDEC322F57E4}"/>
          </ac:picMkLst>
        </pc:picChg>
      </pc:sldChg>
      <pc:sldChg chg="addSp modSp new mod setBg modNotes">
        <pc:chgData name="Justin Evans" userId="S::j.d.evans@uwtsd.ac.uk::2ee3c1af-825e-450d-8b1e-d59252291e99" providerId="AD" clId="Web-{81266C53-90C9-411A-CC01-958C30DD2936}" dt="2026-01-26T16:19:43.929" v="183"/>
        <pc:sldMkLst>
          <pc:docMk/>
          <pc:sldMk cId="988631286" sldId="284"/>
        </pc:sldMkLst>
        <pc:spChg chg="add">
          <ac:chgData name="Justin Evans" userId="S::j.d.evans@uwtsd.ac.uk::2ee3c1af-825e-450d-8b1e-d59252291e99" providerId="AD" clId="Web-{81266C53-90C9-411A-CC01-958C30DD2936}" dt="2026-01-26T16:19:11.070" v="182"/>
          <ac:spMkLst>
            <pc:docMk/>
            <pc:sldMk cId="988631286" sldId="284"/>
            <ac:spMk id="7" creationId="{AB8C311F-7253-4AED-9701-7FC0708C41C7}"/>
          </ac:spMkLst>
        </pc:spChg>
        <pc:spChg chg="add">
          <ac:chgData name="Justin Evans" userId="S::j.d.evans@uwtsd.ac.uk::2ee3c1af-825e-450d-8b1e-d59252291e99" providerId="AD" clId="Web-{81266C53-90C9-411A-CC01-958C30DD2936}" dt="2026-01-26T16:19:11.070" v="182"/>
          <ac:spMkLst>
            <pc:docMk/>
            <pc:sldMk cId="988631286" sldId="284"/>
            <ac:spMk id="9" creationId="{E2384209-CB15-4CDF-9D31-C44FD9A3F20D}"/>
          </ac:spMkLst>
        </pc:spChg>
        <pc:spChg chg="add">
          <ac:chgData name="Justin Evans" userId="S::j.d.evans@uwtsd.ac.uk::2ee3c1af-825e-450d-8b1e-d59252291e99" providerId="AD" clId="Web-{81266C53-90C9-411A-CC01-958C30DD2936}" dt="2026-01-26T16:19:11.070" v="182"/>
          <ac:spMkLst>
            <pc:docMk/>
            <pc:sldMk cId="988631286" sldId="284"/>
            <ac:spMk id="11" creationId="{2633B3B5-CC90-43F0-8714-D31D1F3F0209}"/>
          </ac:spMkLst>
        </pc:spChg>
        <pc:spChg chg="add">
          <ac:chgData name="Justin Evans" userId="S::j.d.evans@uwtsd.ac.uk::2ee3c1af-825e-450d-8b1e-d59252291e99" providerId="AD" clId="Web-{81266C53-90C9-411A-CC01-958C30DD2936}" dt="2026-01-26T16:19:11.070" v="182"/>
          <ac:spMkLst>
            <pc:docMk/>
            <pc:sldMk cId="988631286" sldId="284"/>
            <ac:spMk id="13" creationId="{A8D57A06-A426-446D-B02C-A2DC6B62E45E}"/>
          </ac:spMkLst>
        </pc:spChg>
        <pc:picChg chg="add mod">
          <ac:chgData name="Justin Evans" userId="S::j.d.evans@uwtsd.ac.uk::2ee3c1af-825e-450d-8b1e-d59252291e99" providerId="AD" clId="Web-{81266C53-90C9-411A-CC01-958C30DD2936}" dt="2026-01-26T16:19:11.070" v="182"/>
          <ac:picMkLst>
            <pc:docMk/>
            <pc:sldMk cId="988631286" sldId="284"/>
            <ac:picMk id="2" creationId="{EBCDEC73-8E54-8B75-D9ED-3A51B0C419CB}"/>
          </ac:picMkLst>
        </pc:picChg>
      </pc:sldChg>
      <pc:sldChg chg="addSp modSp new mod setBg modNotes">
        <pc:chgData name="Justin Evans" userId="S::j.d.evans@uwtsd.ac.uk::2ee3c1af-825e-450d-8b1e-d59252291e99" providerId="AD" clId="Web-{81266C53-90C9-411A-CC01-958C30DD2936}" dt="2026-01-26T16:20:54.977" v="187"/>
        <pc:sldMkLst>
          <pc:docMk/>
          <pc:sldMk cId="38965690" sldId="285"/>
        </pc:sldMkLst>
        <pc:spChg chg="add">
          <ac:chgData name="Justin Evans" userId="S::j.d.evans@uwtsd.ac.uk::2ee3c1af-825e-450d-8b1e-d59252291e99" providerId="AD" clId="Web-{81266C53-90C9-411A-CC01-958C30DD2936}" dt="2026-01-26T16:20:32.602" v="186"/>
          <ac:spMkLst>
            <pc:docMk/>
            <pc:sldMk cId="38965690" sldId="285"/>
            <ac:spMk id="7" creationId="{AB8C311F-7253-4AED-9701-7FC0708C41C7}"/>
          </ac:spMkLst>
        </pc:spChg>
        <pc:spChg chg="add">
          <ac:chgData name="Justin Evans" userId="S::j.d.evans@uwtsd.ac.uk::2ee3c1af-825e-450d-8b1e-d59252291e99" providerId="AD" clId="Web-{81266C53-90C9-411A-CC01-958C30DD2936}" dt="2026-01-26T16:20:32.602" v="186"/>
          <ac:spMkLst>
            <pc:docMk/>
            <pc:sldMk cId="38965690" sldId="285"/>
            <ac:spMk id="9" creationId="{E2384209-CB15-4CDF-9D31-C44FD9A3F20D}"/>
          </ac:spMkLst>
        </pc:spChg>
        <pc:spChg chg="add">
          <ac:chgData name="Justin Evans" userId="S::j.d.evans@uwtsd.ac.uk::2ee3c1af-825e-450d-8b1e-d59252291e99" providerId="AD" clId="Web-{81266C53-90C9-411A-CC01-958C30DD2936}" dt="2026-01-26T16:20:32.602" v="186"/>
          <ac:spMkLst>
            <pc:docMk/>
            <pc:sldMk cId="38965690" sldId="285"/>
            <ac:spMk id="11" creationId="{2633B3B5-CC90-43F0-8714-D31D1F3F0209}"/>
          </ac:spMkLst>
        </pc:spChg>
        <pc:spChg chg="add">
          <ac:chgData name="Justin Evans" userId="S::j.d.evans@uwtsd.ac.uk::2ee3c1af-825e-450d-8b1e-d59252291e99" providerId="AD" clId="Web-{81266C53-90C9-411A-CC01-958C30DD2936}" dt="2026-01-26T16:20:32.602" v="186"/>
          <ac:spMkLst>
            <pc:docMk/>
            <pc:sldMk cId="38965690" sldId="285"/>
            <ac:spMk id="13" creationId="{A8D57A06-A426-446D-B02C-A2DC6B62E45E}"/>
          </ac:spMkLst>
        </pc:spChg>
        <pc:picChg chg="add mod">
          <ac:chgData name="Justin Evans" userId="S::j.d.evans@uwtsd.ac.uk::2ee3c1af-825e-450d-8b1e-d59252291e99" providerId="AD" clId="Web-{81266C53-90C9-411A-CC01-958C30DD2936}" dt="2026-01-26T16:20:32.602" v="186"/>
          <ac:picMkLst>
            <pc:docMk/>
            <pc:sldMk cId="38965690" sldId="285"/>
            <ac:picMk id="2" creationId="{7C2FB3AA-4AED-E2A5-FDF7-F100E8F13255}"/>
          </ac:picMkLst>
        </pc:picChg>
      </pc:sldChg>
    </pc:docChg>
  </pc:docChgLst>
  <pc:docChgLst>
    <pc:chgData name="Justin Evans" userId="S::j.d.evans@uwtsd.ac.uk::2ee3c1af-825e-450d-8b1e-d59252291e99" providerId="AD" clId="Web-{C8C1AD72-F54E-D006-5797-B8C3EF1E0DCA}"/>
    <pc:docChg chg="modSld">
      <pc:chgData name="Justin Evans" userId="S::j.d.evans@uwtsd.ac.uk::2ee3c1af-825e-450d-8b1e-d59252291e99" providerId="AD" clId="Web-{C8C1AD72-F54E-D006-5797-B8C3EF1E0DCA}" dt="2026-02-04T08:29:18.391" v="18"/>
      <pc:docMkLst>
        <pc:docMk/>
      </pc:docMkLst>
      <pc:sldChg chg="modNotes">
        <pc:chgData name="Justin Evans" userId="S::j.d.evans@uwtsd.ac.uk::2ee3c1af-825e-450d-8b1e-d59252291e99" providerId="AD" clId="Web-{C8C1AD72-F54E-D006-5797-B8C3EF1E0DCA}" dt="2026-02-04T08:26:38.276" v="0"/>
        <pc:sldMkLst>
          <pc:docMk/>
          <pc:sldMk cId="276413361" sldId="265"/>
        </pc:sldMkLst>
      </pc:sldChg>
      <pc:sldChg chg="modNotes">
        <pc:chgData name="Justin Evans" userId="S::j.d.evans@uwtsd.ac.uk::2ee3c1af-825e-450d-8b1e-d59252291e99" providerId="AD" clId="Web-{C8C1AD72-F54E-D006-5797-B8C3EF1E0DCA}" dt="2026-02-04T08:26:42.292" v="1"/>
        <pc:sldMkLst>
          <pc:docMk/>
          <pc:sldMk cId="3186983220" sldId="266"/>
        </pc:sldMkLst>
      </pc:sldChg>
      <pc:sldChg chg="modNotes">
        <pc:chgData name="Justin Evans" userId="S::j.d.evans@uwtsd.ac.uk::2ee3c1af-825e-450d-8b1e-d59252291e99" providerId="AD" clId="Web-{C8C1AD72-F54E-D006-5797-B8C3EF1E0DCA}" dt="2026-02-04T08:26:45.698" v="2"/>
        <pc:sldMkLst>
          <pc:docMk/>
          <pc:sldMk cId="1838303980" sldId="267"/>
        </pc:sldMkLst>
      </pc:sldChg>
      <pc:sldChg chg="modNotes">
        <pc:chgData name="Justin Evans" userId="S::j.d.evans@uwtsd.ac.uk::2ee3c1af-825e-450d-8b1e-d59252291e99" providerId="AD" clId="Web-{C8C1AD72-F54E-D006-5797-B8C3EF1E0DCA}" dt="2026-02-04T08:29:14.016" v="17"/>
        <pc:sldMkLst>
          <pc:docMk/>
          <pc:sldMk cId="1036165997" sldId="269"/>
        </pc:sldMkLst>
      </pc:sldChg>
      <pc:sldChg chg="modNotes">
        <pc:chgData name="Justin Evans" userId="S::j.d.evans@uwtsd.ac.uk::2ee3c1af-825e-450d-8b1e-d59252291e99" providerId="AD" clId="Web-{C8C1AD72-F54E-D006-5797-B8C3EF1E0DCA}" dt="2026-02-04T08:26:53.151" v="4"/>
        <pc:sldMkLst>
          <pc:docMk/>
          <pc:sldMk cId="3457053691" sldId="270"/>
        </pc:sldMkLst>
      </pc:sldChg>
      <pc:sldChg chg="modNotes">
        <pc:chgData name="Justin Evans" userId="S::j.d.evans@uwtsd.ac.uk::2ee3c1af-825e-450d-8b1e-d59252291e99" providerId="AD" clId="Web-{C8C1AD72-F54E-D006-5797-B8C3EF1E0DCA}" dt="2026-02-04T08:27:01.323" v="6"/>
        <pc:sldMkLst>
          <pc:docMk/>
          <pc:sldMk cId="2875066860" sldId="271"/>
        </pc:sldMkLst>
      </pc:sldChg>
      <pc:sldChg chg="modNotes">
        <pc:chgData name="Justin Evans" userId="S::j.d.evans@uwtsd.ac.uk::2ee3c1af-825e-450d-8b1e-d59252291e99" providerId="AD" clId="Web-{C8C1AD72-F54E-D006-5797-B8C3EF1E0DCA}" dt="2026-02-04T08:27:19.901" v="11"/>
        <pc:sldMkLst>
          <pc:docMk/>
          <pc:sldMk cId="510625712" sldId="272"/>
        </pc:sldMkLst>
      </pc:sldChg>
      <pc:sldChg chg="modNotes">
        <pc:chgData name="Justin Evans" userId="S::j.d.evans@uwtsd.ac.uk::2ee3c1af-825e-450d-8b1e-d59252291e99" providerId="AD" clId="Web-{C8C1AD72-F54E-D006-5797-B8C3EF1E0DCA}" dt="2026-02-04T08:26:49.839" v="3"/>
        <pc:sldMkLst>
          <pc:docMk/>
          <pc:sldMk cId="3286958672" sldId="274"/>
        </pc:sldMkLst>
      </pc:sldChg>
      <pc:sldChg chg="modNotes">
        <pc:chgData name="Justin Evans" userId="S::j.d.evans@uwtsd.ac.uk::2ee3c1af-825e-450d-8b1e-d59252291e99" providerId="AD" clId="Web-{C8C1AD72-F54E-D006-5797-B8C3EF1E0DCA}" dt="2026-02-04T08:27:05.495" v="7"/>
        <pc:sldMkLst>
          <pc:docMk/>
          <pc:sldMk cId="97254688" sldId="275"/>
        </pc:sldMkLst>
      </pc:sldChg>
      <pc:sldChg chg="modNotes">
        <pc:chgData name="Justin Evans" userId="S::j.d.evans@uwtsd.ac.uk::2ee3c1af-825e-450d-8b1e-d59252291e99" providerId="AD" clId="Web-{C8C1AD72-F54E-D006-5797-B8C3EF1E0DCA}" dt="2026-02-04T08:27:09.667" v="8"/>
        <pc:sldMkLst>
          <pc:docMk/>
          <pc:sldMk cId="3483728703" sldId="276"/>
        </pc:sldMkLst>
      </pc:sldChg>
      <pc:sldChg chg="modNotes">
        <pc:chgData name="Justin Evans" userId="S::j.d.evans@uwtsd.ac.uk::2ee3c1af-825e-450d-8b1e-d59252291e99" providerId="AD" clId="Web-{C8C1AD72-F54E-D006-5797-B8C3EF1E0DCA}" dt="2026-02-04T08:27:11.901" v="9"/>
        <pc:sldMkLst>
          <pc:docMk/>
          <pc:sldMk cId="176292298" sldId="277"/>
        </pc:sldMkLst>
      </pc:sldChg>
      <pc:sldChg chg="modNotes">
        <pc:chgData name="Justin Evans" userId="S::j.d.evans@uwtsd.ac.uk::2ee3c1af-825e-450d-8b1e-d59252291e99" providerId="AD" clId="Web-{C8C1AD72-F54E-D006-5797-B8C3EF1E0DCA}" dt="2026-02-04T08:26:57.229" v="5"/>
        <pc:sldMkLst>
          <pc:docMk/>
          <pc:sldMk cId="1179761416" sldId="278"/>
        </pc:sldMkLst>
      </pc:sldChg>
      <pc:sldChg chg="modNotes">
        <pc:chgData name="Justin Evans" userId="S::j.d.evans@uwtsd.ac.uk::2ee3c1af-825e-450d-8b1e-d59252291e99" providerId="AD" clId="Web-{C8C1AD72-F54E-D006-5797-B8C3EF1E0DCA}" dt="2026-02-04T08:27:15.776" v="10"/>
        <pc:sldMkLst>
          <pc:docMk/>
          <pc:sldMk cId="827308623" sldId="279"/>
        </pc:sldMkLst>
      </pc:sldChg>
      <pc:sldChg chg="modNotes">
        <pc:chgData name="Justin Evans" userId="S::j.d.evans@uwtsd.ac.uk::2ee3c1af-825e-450d-8b1e-d59252291e99" providerId="AD" clId="Web-{C8C1AD72-F54E-D006-5797-B8C3EF1E0DCA}" dt="2026-02-04T08:27:54.355" v="13"/>
        <pc:sldMkLst>
          <pc:docMk/>
          <pc:sldMk cId="1530487926" sldId="280"/>
        </pc:sldMkLst>
      </pc:sldChg>
      <pc:sldChg chg="modNotes">
        <pc:chgData name="Justin Evans" userId="S::j.d.evans@uwtsd.ac.uk::2ee3c1af-825e-450d-8b1e-d59252291e99" providerId="AD" clId="Web-{C8C1AD72-F54E-D006-5797-B8C3EF1E0DCA}" dt="2026-02-04T08:27:58.402" v="14"/>
        <pc:sldMkLst>
          <pc:docMk/>
          <pc:sldMk cId="2251113093" sldId="281"/>
        </pc:sldMkLst>
      </pc:sldChg>
      <pc:sldChg chg="modNotes">
        <pc:chgData name="Justin Evans" userId="S::j.d.evans@uwtsd.ac.uk::2ee3c1af-825e-450d-8b1e-d59252291e99" providerId="AD" clId="Web-{C8C1AD72-F54E-D006-5797-B8C3EF1E0DCA}" dt="2026-02-04T08:27:50.277" v="12"/>
        <pc:sldMkLst>
          <pc:docMk/>
          <pc:sldMk cId="2140640731" sldId="282"/>
        </pc:sldMkLst>
      </pc:sldChg>
      <pc:sldChg chg="modNotes">
        <pc:chgData name="Justin Evans" userId="S::j.d.evans@uwtsd.ac.uk::2ee3c1af-825e-450d-8b1e-d59252291e99" providerId="AD" clId="Web-{C8C1AD72-F54E-D006-5797-B8C3EF1E0DCA}" dt="2026-02-04T08:28:04.464" v="15"/>
        <pc:sldMkLst>
          <pc:docMk/>
          <pc:sldMk cId="4068516698" sldId="283"/>
        </pc:sldMkLst>
      </pc:sldChg>
      <pc:sldChg chg="modNotes">
        <pc:chgData name="Justin Evans" userId="S::j.d.evans@uwtsd.ac.uk::2ee3c1af-825e-450d-8b1e-d59252291e99" providerId="AD" clId="Web-{C8C1AD72-F54E-D006-5797-B8C3EF1E0DCA}" dt="2026-02-04T08:29:08.547" v="16"/>
        <pc:sldMkLst>
          <pc:docMk/>
          <pc:sldMk cId="988631286" sldId="284"/>
        </pc:sldMkLst>
      </pc:sldChg>
      <pc:sldChg chg="modNotes">
        <pc:chgData name="Justin Evans" userId="S::j.d.evans@uwtsd.ac.uk::2ee3c1af-825e-450d-8b1e-d59252291e99" providerId="AD" clId="Web-{C8C1AD72-F54E-D006-5797-B8C3EF1E0DCA}" dt="2026-02-04T08:29:18.391" v="18"/>
        <pc:sldMkLst>
          <pc:docMk/>
          <pc:sldMk cId="38965690" sldId="2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FD1658-7F4E-4663-9CCB-9DB896A3D734}" type="datetimeFigureOut">
              <a:t>2/4/2026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401FD7-A71F-4020-966D-47EE1982AA64}" type="slidenum">
              <a:t>‹#›</a:t>
            </a:fld>
            <a:endParaRPr lang="en-GB"/>
          </a:p>
        </p:txBody>
      </p:sp>
    </p:spTree>
    <p:extLst>
      <p:ext uri="{BB962C8B-B14F-4D97-AF65-F5344CB8AC3E}">
        <p14:creationId xmlns:p14="http://schemas.microsoft.com/office/powerpoint/2010/main" val="3313432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a:t>
            </a:fld>
            <a:endParaRPr lang="en-GB"/>
          </a:p>
        </p:txBody>
      </p:sp>
    </p:spTree>
    <p:extLst>
      <p:ext uri="{BB962C8B-B14F-4D97-AF65-F5344CB8AC3E}">
        <p14:creationId xmlns:p14="http://schemas.microsoft.com/office/powerpoint/2010/main" val="1311127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2</a:t>
            </a:fld>
            <a:endParaRPr lang="en-GB"/>
          </a:p>
        </p:txBody>
      </p:sp>
    </p:spTree>
    <p:extLst>
      <p:ext uri="{BB962C8B-B14F-4D97-AF65-F5344CB8AC3E}">
        <p14:creationId xmlns:p14="http://schemas.microsoft.com/office/powerpoint/2010/main" val="1224965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3</a:t>
            </a:fld>
            <a:endParaRPr lang="en-GB"/>
          </a:p>
        </p:txBody>
      </p:sp>
    </p:spTree>
    <p:extLst>
      <p:ext uri="{BB962C8B-B14F-4D97-AF65-F5344CB8AC3E}">
        <p14:creationId xmlns:p14="http://schemas.microsoft.com/office/powerpoint/2010/main" val="62751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historical slide examines the volatile early years of the Metropolitan Police, moving from the theory of the </a:t>
            </a:r>
            <a:r>
              <a:rPr lang="en-US" dirty="0" err="1"/>
              <a:t>Peelian</a:t>
            </a:r>
            <a:r>
              <a:rPr lang="en-US" dirty="0"/>
              <a:t> Principles to the </a:t>
            </a:r>
            <a:r>
              <a:rPr lang="en-US" b="1" dirty="0"/>
              <a:t>Operational Reality</a:t>
            </a:r>
            <a:r>
              <a:rPr lang="en-US" dirty="0"/>
              <a:t> of the 1830s and 40s. This was a huge test in </a:t>
            </a:r>
            <a:r>
              <a:rPr lang="en-US" b="1" dirty="0"/>
              <a:t>Legitimacy Management</a:t>
            </a:r>
            <a:r>
              <a:rPr lang="en-US" dirty="0"/>
              <a:t> during a period of intense civil hostility.</a:t>
            </a:r>
          </a:p>
          <a:p>
            <a:br>
              <a:rPr lang="en-US" dirty="0">
                <a:cs typeface="+mn-lt"/>
              </a:rPr>
            </a:br>
            <a:endParaRPr lang="en-US"/>
          </a:p>
          <a:p>
            <a:r>
              <a:rPr lang="en-GB" dirty="0"/>
              <a:t>Slide: ‘Blue Devils’ and ‘Peel’s Bloody Gang’</a:t>
            </a:r>
            <a:endParaRPr lang="en-GB" dirty="0">
              <a:ea typeface="Calibri"/>
              <a:cs typeface="Calibri"/>
            </a:endParaRPr>
          </a:p>
          <a:p>
            <a:r>
              <a:rPr lang="en-US" dirty="0"/>
              <a:t>Legitimacy is never just given; it is earned through fire. The 'Bobbies' we respect today began their lives as 'Blue Devils' in the eyes of the public. This slide explores the period of hostile transition, where the thin blue line was nearly broken by the very people it was designed to protect.</a:t>
            </a:r>
            <a:endParaRPr lang="en-GB" dirty="0"/>
          </a:p>
          <a:p>
            <a:endParaRPr lang="en-US" dirty="0"/>
          </a:p>
          <a:p>
            <a:r>
              <a:rPr lang="en-GB" dirty="0"/>
              <a:t>1. The Conflict: A pincer of Hostility</a:t>
            </a:r>
            <a:endParaRPr lang="en-GB" dirty="0">
              <a:ea typeface="Calibri"/>
              <a:cs typeface="Calibri"/>
            </a:endParaRPr>
          </a:p>
          <a:p>
            <a:r>
              <a:rPr lang="en-US" dirty="0"/>
              <a:t>Peel’s design choices were not immediately successful in calming fears. The new force faced a unique pincer movement of social resistance:</a:t>
            </a:r>
            <a:endParaRPr lang="en-GB" dirty="0"/>
          </a:p>
          <a:p>
            <a:pPr marL="285750" indent="-285750">
              <a:buFont typeface="Arial"/>
              <a:buChar char="•"/>
            </a:pPr>
            <a:r>
              <a:rPr lang="en-US" b="1" dirty="0"/>
              <a:t>The Working Class:</a:t>
            </a:r>
            <a:r>
              <a:rPr lang="en-US" dirty="0"/>
              <a:t> Viewed the new police as 'labor spies' and an instrument of state surveillance designed to crush unions and political protest.</a:t>
            </a:r>
            <a:endParaRPr lang="en-GB" dirty="0"/>
          </a:p>
          <a:p>
            <a:pPr marL="285750" indent="-285750">
              <a:buFont typeface="Arial"/>
              <a:buChar char="•"/>
            </a:pPr>
            <a:r>
              <a:rPr lang="en-US" b="1" dirty="0"/>
              <a:t>The Upper Class:</a:t>
            </a:r>
            <a:r>
              <a:rPr lang="en-US" dirty="0"/>
              <a:t> Feared the 'Continental-style' intrusion into their private liberties and resented the new </a:t>
            </a:r>
            <a:r>
              <a:rPr lang="en-US" dirty="0" err="1"/>
              <a:t>centralised</a:t>
            </a:r>
            <a:r>
              <a:rPr lang="en-US" dirty="0"/>
              <a:t> state power.</a:t>
            </a:r>
            <a:endParaRPr lang="en-GB" dirty="0"/>
          </a:p>
          <a:p>
            <a:pPr marL="285750" indent="-285750">
              <a:buFont typeface="Arial"/>
              <a:buChar char="•"/>
            </a:pPr>
            <a:r>
              <a:rPr lang="en-US" b="1" dirty="0"/>
              <a:t>The Result:</a:t>
            </a:r>
            <a:r>
              <a:rPr lang="en-US" dirty="0"/>
              <a:t> Officers were frequently assaulted, mocked in the press as 'Peel’s Bloody Gang,' and seen as a 'Blue Army' of occupation.</a:t>
            </a:r>
            <a:endParaRPr lang="en-GB" dirty="0"/>
          </a:p>
          <a:p>
            <a:pPr marL="285750" indent="-285750">
              <a:buFont typeface="Arial"/>
              <a:buChar char="•"/>
            </a:pPr>
            <a:endParaRPr lang="en-US" dirty="0"/>
          </a:p>
          <a:p>
            <a:r>
              <a:rPr lang="en-GB" dirty="0"/>
              <a:t>2. The Turning Point: Earning Consent through Order</a:t>
            </a:r>
          </a:p>
          <a:p>
            <a:r>
              <a:rPr lang="en-US" dirty="0"/>
              <a:t>The transition from 'Gang' to 'Service' was not achieved through a marketing campaign, but through </a:t>
            </a:r>
            <a:r>
              <a:rPr lang="en-US" b="1" dirty="0"/>
              <a:t>Operational Consistency</a:t>
            </a:r>
            <a:r>
              <a:rPr lang="en-US" dirty="0"/>
              <a:t>.</a:t>
            </a:r>
            <a:endParaRPr lang="en-GB">
              <a:ea typeface="Calibri"/>
              <a:cs typeface="Calibri"/>
            </a:endParaRPr>
          </a:p>
          <a:p>
            <a:pPr marL="285750" indent="-285750">
              <a:buFont typeface="Arial"/>
              <a:buChar char="•"/>
            </a:pPr>
            <a:r>
              <a:rPr lang="en-US" b="1" dirty="0"/>
              <a:t>Visible Deterrence:</a:t>
            </a:r>
            <a:r>
              <a:rPr lang="en-US" dirty="0"/>
              <a:t> The simple presence of street patrols led to a measurable and undeniable drop in street crime.</a:t>
            </a:r>
            <a:endParaRPr lang="en-GB" dirty="0"/>
          </a:p>
          <a:p>
            <a:pPr marL="285750" indent="-285750">
              <a:buFont typeface="Arial"/>
              <a:buChar char="•"/>
            </a:pPr>
            <a:r>
              <a:rPr lang="en-US" b="1" dirty="0"/>
              <a:t>Professional Stoicism:</a:t>
            </a:r>
            <a:r>
              <a:rPr lang="en-US" dirty="0"/>
              <a:t> By maintaining the </a:t>
            </a:r>
            <a:r>
              <a:rPr lang="en-US" dirty="0" err="1"/>
              <a:t>Peelian</a:t>
            </a:r>
            <a:r>
              <a:rPr lang="en-US" dirty="0"/>
              <a:t> mandate of 'Minimum Force' even in the face of extreme provocation, the force slowly dismantled the 'tyranny' narrative.</a:t>
            </a:r>
            <a:endParaRPr lang="en-GB" dirty="0"/>
          </a:p>
          <a:p>
            <a:pPr marL="285750" indent="-285750">
              <a:buFont typeface="Arial"/>
              <a:buChar char="•"/>
            </a:pPr>
            <a:r>
              <a:rPr lang="en-US" b="1" dirty="0"/>
              <a:t>The 1850s Acceptance:</a:t>
            </a:r>
            <a:r>
              <a:rPr lang="en-US" dirty="0"/>
              <a:t> By the mid-19th century, the 'Bobbies' had achieved a level of public acceptance—not through force, but through the consistent application of order.</a:t>
            </a:r>
            <a:endParaRPr lang="en-GB" dirty="0"/>
          </a:p>
          <a:p>
            <a:pPr marL="285750" indent="-285750">
              <a:buFont typeface="Arial"/>
              <a:buChar char="•"/>
            </a:pPr>
            <a:endParaRPr lang="en-US" dirty="0"/>
          </a:p>
          <a:p>
            <a:r>
              <a:rPr lang="en-GB" dirty="0"/>
              <a:t>3. The "MSc" Critical Lens: The Friction of Reform</a:t>
            </a:r>
            <a:endParaRPr lang="en-GB" dirty="0">
              <a:ea typeface="Calibri"/>
              <a:cs typeface="Calibri"/>
            </a:endParaRPr>
          </a:p>
          <a:p>
            <a:r>
              <a:rPr lang="en-US" dirty="0"/>
              <a:t>his period provides a vital lesson in </a:t>
            </a:r>
            <a:r>
              <a:rPr lang="en-US" b="1" dirty="0"/>
              <a:t>Institutional Transformation</a:t>
            </a:r>
            <a:r>
              <a:rPr lang="en-US" dirty="0"/>
              <a:t>:</a:t>
            </a:r>
            <a:endParaRPr lang="en-GB" dirty="0"/>
          </a:p>
          <a:p>
            <a:pPr marL="285750" indent="-285750">
              <a:buFont typeface="Arial"/>
              <a:buChar char="•"/>
            </a:pPr>
            <a:r>
              <a:rPr lang="en-US" b="1" dirty="0"/>
              <a:t>The Lag Time of Trust:</a:t>
            </a:r>
            <a:r>
              <a:rPr lang="en-US" dirty="0"/>
              <a:t> It took nearly 25 years for the force to move from 'hostile' to 'accepted'. Modern leaders often expect trust to return in 25 days; history suggests otherwise.</a:t>
            </a:r>
            <a:endParaRPr lang="en-GB" dirty="0"/>
          </a:p>
          <a:p>
            <a:pPr marL="285750" indent="-285750">
              <a:buFont typeface="Arial"/>
              <a:buChar char="•"/>
            </a:pPr>
            <a:r>
              <a:rPr lang="en-US" b="1" dirty="0"/>
              <a:t>Performance as Legitimacy:</a:t>
            </a:r>
            <a:r>
              <a:rPr lang="en-US" dirty="0"/>
              <a:t> This era proves that while 'Consent' is the goal, 'Performance' (reducing crime) is often the engine that drives it. If the Bobbies hadn't actually made the streets safer, they likely would have been disbanded.</a:t>
            </a:r>
            <a:endParaRPr lang="en-GB" dirty="0"/>
          </a:p>
          <a:p>
            <a:br>
              <a:rPr lang="en-US" dirty="0">
                <a:cs typeface="+mn-lt"/>
              </a:rPr>
            </a:br>
            <a:endParaRPr lang="en-US"/>
          </a:p>
          <a:p>
            <a:r>
              <a:rPr lang="en-GB" dirty="0"/>
              <a:t>Seminar Discussion Trigger: The Long Road to Recovery</a:t>
            </a:r>
            <a:endParaRPr lang="en-GB" dirty="0">
              <a:ea typeface="Calibri"/>
              <a:cs typeface="Calibri"/>
            </a:endParaRPr>
          </a:p>
          <a:p>
            <a:r>
              <a:rPr lang="en-US" dirty="0"/>
              <a:t>The early police were hated because of what they </a:t>
            </a:r>
            <a:r>
              <a:rPr lang="en-US" i="1" dirty="0"/>
              <a:t>represented</a:t>
            </a:r>
            <a:r>
              <a:rPr lang="en-US" dirty="0"/>
              <a:t>, not just what they </a:t>
            </a:r>
            <a:r>
              <a:rPr lang="en-US" i="1" dirty="0"/>
              <a:t>did</a:t>
            </a:r>
            <a:r>
              <a:rPr lang="en-US" dirty="0"/>
              <a:t>.</a:t>
            </a:r>
            <a:endParaRPr lang="en-GB" dirty="0"/>
          </a:p>
          <a:p>
            <a:r>
              <a:rPr lang="en-US" b="1" dirty="0"/>
              <a:t>The Discussion Point:</a:t>
            </a:r>
            <a:endParaRPr lang="en-GB" dirty="0"/>
          </a:p>
          <a:p>
            <a:pPr marL="285750" indent="-285750">
              <a:buFont typeface="Arial"/>
              <a:buChar char="•"/>
            </a:pPr>
            <a:r>
              <a:rPr lang="en-US" dirty="0"/>
              <a:t>In our current era of 'reduced trust,' are the police being judged for their actions, or for what they represent in a </a:t>
            </a:r>
            <a:r>
              <a:rPr lang="en-US" dirty="0" err="1"/>
              <a:t>polarised</a:t>
            </a:r>
            <a:r>
              <a:rPr lang="en-US" dirty="0"/>
              <a:t> society?</a:t>
            </a:r>
            <a:endParaRPr lang="en-GB" dirty="0"/>
          </a:p>
          <a:p>
            <a:pPr marL="285750" indent="-285750">
              <a:buFont typeface="Arial"/>
              <a:buChar char="•"/>
            </a:pPr>
            <a:r>
              <a:rPr lang="en-US" dirty="0"/>
              <a:t>Peel’s officers gained acceptance by the 1850s through 'consistent application of order'. In a digital world where one viral video can destroy years of work, is 'consistency' still enough to win back a hostile public?</a:t>
            </a:r>
            <a:endParaRPr lang="en-GB" dirty="0"/>
          </a:p>
          <a:p>
            <a:pPr marL="285750" indent="-285750">
              <a:buFont typeface="Arial"/>
              <a:buChar char="•"/>
            </a:pPr>
            <a:r>
              <a:rPr lang="en-US" dirty="0"/>
              <a:t>If it took 25 years to earn legitimacy in 1829, what is a realistic 'Strategic Timeline' for rebuilding public trust in 2026?</a:t>
            </a:r>
            <a:endParaRPr lang="en-GB" dirty="0"/>
          </a:p>
          <a:p>
            <a:endParaRPr lang="en-US">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4</a:t>
            </a:fld>
            <a:endParaRPr lang="en-GB"/>
          </a:p>
        </p:txBody>
      </p:sp>
    </p:spTree>
    <p:extLst>
      <p:ext uri="{BB962C8B-B14F-4D97-AF65-F5344CB8AC3E}">
        <p14:creationId xmlns:p14="http://schemas.microsoft.com/office/powerpoint/2010/main" val="851581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5</a:t>
            </a:fld>
            <a:endParaRPr lang="en-GB"/>
          </a:p>
        </p:txBody>
      </p:sp>
    </p:spTree>
    <p:extLst>
      <p:ext uri="{BB962C8B-B14F-4D97-AF65-F5344CB8AC3E}">
        <p14:creationId xmlns:p14="http://schemas.microsoft.com/office/powerpoint/2010/main" val="3064362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6</a:t>
            </a:fld>
            <a:endParaRPr lang="en-GB"/>
          </a:p>
        </p:txBody>
      </p:sp>
    </p:spTree>
    <p:extLst>
      <p:ext uri="{BB962C8B-B14F-4D97-AF65-F5344CB8AC3E}">
        <p14:creationId xmlns:p14="http://schemas.microsoft.com/office/powerpoint/2010/main" val="224054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7</a:t>
            </a:fld>
            <a:endParaRPr lang="en-GB"/>
          </a:p>
        </p:txBody>
      </p:sp>
    </p:spTree>
    <p:extLst>
      <p:ext uri="{BB962C8B-B14F-4D97-AF65-F5344CB8AC3E}">
        <p14:creationId xmlns:p14="http://schemas.microsoft.com/office/powerpoint/2010/main" val="616748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8</a:t>
            </a:fld>
            <a:endParaRPr lang="en-GB"/>
          </a:p>
        </p:txBody>
      </p:sp>
    </p:spTree>
    <p:extLst>
      <p:ext uri="{BB962C8B-B14F-4D97-AF65-F5344CB8AC3E}">
        <p14:creationId xmlns:p14="http://schemas.microsoft.com/office/powerpoint/2010/main" val="2080428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9</a:t>
            </a:fld>
            <a:endParaRPr lang="en-GB"/>
          </a:p>
        </p:txBody>
      </p:sp>
    </p:spTree>
    <p:extLst>
      <p:ext uri="{BB962C8B-B14F-4D97-AF65-F5344CB8AC3E}">
        <p14:creationId xmlns:p14="http://schemas.microsoft.com/office/powerpoint/2010/main" val="192494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10</a:t>
            </a:fld>
            <a:endParaRPr lang="en-GB"/>
          </a:p>
        </p:txBody>
      </p:sp>
    </p:spTree>
    <p:extLst>
      <p:ext uri="{BB962C8B-B14F-4D97-AF65-F5344CB8AC3E}">
        <p14:creationId xmlns:p14="http://schemas.microsoft.com/office/powerpoint/2010/main" val="1803304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11</a:t>
            </a:fld>
            <a:endParaRPr lang="en-GB"/>
          </a:p>
        </p:txBody>
      </p:sp>
    </p:spTree>
    <p:extLst>
      <p:ext uri="{BB962C8B-B14F-4D97-AF65-F5344CB8AC3E}">
        <p14:creationId xmlns:p14="http://schemas.microsoft.com/office/powerpoint/2010/main" val="2138489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12</a:t>
            </a:fld>
            <a:endParaRPr lang="en-GB"/>
          </a:p>
        </p:txBody>
      </p:sp>
    </p:spTree>
    <p:extLst>
      <p:ext uri="{BB962C8B-B14F-4D97-AF65-F5344CB8AC3E}">
        <p14:creationId xmlns:p14="http://schemas.microsoft.com/office/powerpoint/2010/main" val="1659183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13</a:t>
            </a:fld>
            <a:endParaRPr lang="en-GB"/>
          </a:p>
        </p:txBody>
      </p:sp>
    </p:spTree>
    <p:extLst>
      <p:ext uri="{BB962C8B-B14F-4D97-AF65-F5344CB8AC3E}">
        <p14:creationId xmlns:p14="http://schemas.microsoft.com/office/powerpoint/2010/main" val="23725048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FF0000"/>
              </a:solidFill>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14</a:t>
            </a:fld>
            <a:endParaRPr lang="en-GB"/>
          </a:p>
        </p:txBody>
      </p:sp>
    </p:spTree>
    <p:extLst>
      <p:ext uri="{BB962C8B-B14F-4D97-AF65-F5344CB8AC3E}">
        <p14:creationId xmlns:p14="http://schemas.microsoft.com/office/powerpoint/2010/main" val="3342277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A30CC-1BED-81F9-A49D-50AF6AAD47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6C15B6-02CB-F865-DD9A-098EADF81A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4E9B60-16EF-65F5-56B4-39BD92FC09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56751F2-4829-2BAD-CE67-91BE2F790B17}"/>
              </a:ext>
            </a:extLst>
          </p:cNvPr>
          <p:cNvSpPr>
            <a:spLocks noGrp="1"/>
          </p:cNvSpPr>
          <p:nvPr>
            <p:ph type="sldNum" sz="quarter" idx="5"/>
          </p:nvPr>
        </p:nvSpPr>
        <p:spPr/>
        <p:txBody>
          <a:bodyPr/>
          <a:lstStyle/>
          <a:p>
            <a:fld id="{DE9073C7-5125-44C3-ACAC-9FFA43CAFD7A}" type="slidenum">
              <a:rPr lang="en-GB" smtClean="0"/>
              <a:t>15</a:t>
            </a:fld>
            <a:endParaRPr lang="en-GB"/>
          </a:p>
        </p:txBody>
      </p:sp>
    </p:spTree>
    <p:extLst>
      <p:ext uri="{BB962C8B-B14F-4D97-AF65-F5344CB8AC3E}">
        <p14:creationId xmlns:p14="http://schemas.microsoft.com/office/powerpoint/2010/main" val="24761346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16</a:t>
            </a:fld>
            <a:endParaRPr lang="en-GB"/>
          </a:p>
        </p:txBody>
      </p:sp>
    </p:spTree>
    <p:extLst>
      <p:ext uri="{BB962C8B-B14F-4D97-AF65-F5344CB8AC3E}">
        <p14:creationId xmlns:p14="http://schemas.microsoft.com/office/powerpoint/2010/main" val="5703979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17</a:t>
            </a:fld>
            <a:endParaRPr lang="en-GB"/>
          </a:p>
        </p:txBody>
      </p:sp>
    </p:spTree>
    <p:extLst>
      <p:ext uri="{BB962C8B-B14F-4D97-AF65-F5344CB8AC3E}">
        <p14:creationId xmlns:p14="http://schemas.microsoft.com/office/powerpoint/2010/main" val="70828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18</a:t>
            </a:fld>
            <a:endParaRPr lang="en-GB"/>
          </a:p>
        </p:txBody>
      </p:sp>
    </p:spTree>
    <p:extLst>
      <p:ext uri="{BB962C8B-B14F-4D97-AF65-F5344CB8AC3E}">
        <p14:creationId xmlns:p14="http://schemas.microsoft.com/office/powerpoint/2010/main" val="15990108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19</a:t>
            </a:fld>
            <a:endParaRPr lang="en-GB"/>
          </a:p>
        </p:txBody>
      </p:sp>
    </p:spTree>
    <p:extLst>
      <p:ext uri="{BB962C8B-B14F-4D97-AF65-F5344CB8AC3E}">
        <p14:creationId xmlns:p14="http://schemas.microsoft.com/office/powerpoint/2010/main" val="39268554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20</a:t>
            </a:fld>
            <a:endParaRPr lang="en-GB"/>
          </a:p>
        </p:txBody>
      </p:sp>
    </p:spTree>
    <p:extLst>
      <p:ext uri="{BB962C8B-B14F-4D97-AF65-F5344CB8AC3E}">
        <p14:creationId xmlns:p14="http://schemas.microsoft.com/office/powerpoint/2010/main" val="3971890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401FD7-A71F-4020-966D-47EE1982AA64}" type="slidenum">
              <a:t>21</a:t>
            </a:fld>
            <a:endParaRPr lang="en-GB"/>
          </a:p>
        </p:txBody>
      </p:sp>
    </p:spTree>
    <p:extLst>
      <p:ext uri="{BB962C8B-B14F-4D97-AF65-F5344CB8AC3E}">
        <p14:creationId xmlns:p14="http://schemas.microsoft.com/office/powerpoint/2010/main" val="2173070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D9E94-1C02-CB0F-B0E9-01729906F2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0C6601-2602-003D-39BB-02BFA1163F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3E93F-C255-F491-05B0-8EA18A2437A0}"/>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5" name="Footer Placeholder 4">
            <a:extLst>
              <a:ext uri="{FF2B5EF4-FFF2-40B4-BE49-F238E27FC236}">
                <a16:creationId xmlns:a16="http://schemas.microsoft.com/office/drawing/2014/main" id="{2E9BE486-1D9B-A86C-EACA-53CB5F55A7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E2355-B3BD-77BE-D983-FAF8E86CD2D4}"/>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870151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61694-D442-52FF-9507-AEF774577E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5FF734-65FB-F730-DF3E-858953D730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EB4D1-C267-0911-7562-FBF908960F27}"/>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5" name="Footer Placeholder 4">
            <a:extLst>
              <a:ext uri="{FF2B5EF4-FFF2-40B4-BE49-F238E27FC236}">
                <a16:creationId xmlns:a16="http://schemas.microsoft.com/office/drawing/2014/main" id="{22409278-5D66-1594-4B43-0EA7C0E18B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D11F1D-0EBE-0706-8452-C8A3E130FCA4}"/>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5267491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3F3AE-47A4-1E61-39B7-320B47227D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27D34A-313A-E95D-37E2-15D2BDA0BA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F07E02-4F2C-3814-6083-0EFE3453E956}"/>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5" name="Footer Placeholder 4">
            <a:extLst>
              <a:ext uri="{FF2B5EF4-FFF2-40B4-BE49-F238E27FC236}">
                <a16:creationId xmlns:a16="http://schemas.microsoft.com/office/drawing/2014/main" id="{80A75F6F-24A7-9188-5CF3-DAD1DA4272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E3A9B-9B19-C8F6-79CA-270155B28877}"/>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1015860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8964-E007-A3D4-205F-A074F6B4D5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DF970D-3847-B079-5FD4-01A1A24087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CC92B6-3A3D-D7A5-27DC-A65AF3083F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A13DF3-3353-8548-9902-CC69F18763C3}"/>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6" name="Footer Placeholder 5">
            <a:extLst>
              <a:ext uri="{FF2B5EF4-FFF2-40B4-BE49-F238E27FC236}">
                <a16:creationId xmlns:a16="http://schemas.microsoft.com/office/drawing/2014/main" id="{1D01434A-D76E-B844-CD0B-0A6DB91B4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FCA2B5-704E-25F8-B50D-B0FF16C46C2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2385414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4E6A-02D2-FC8D-2CC0-583C2F4A17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38128-5941-F33C-CEEB-B9E83AF0B4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AC3578-2A75-7BD2-CDFD-CCB948B0AE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64CBA4-DC19-B26A-E7D9-5BF03F34B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808849-28C1-8A01-1247-F470AE5CFB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F6E003-2DF5-82A5-2E42-A9F84C40F7B9}"/>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8" name="Footer Placeholder 7">
            <a:extLst>
              <a:ext uri="{FF2B5EF4-FFF2-40B4-BE49-F238E27FC236}">
                <a16:creationId xmlns:a16="http://schemas.microsoft.com/office/drawing/2014/main" id="{4B8F2377-0098-3568-5240-646365A0B9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7ACF2-E50A-6397-5BE2-398B22DA0E25}"/>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16834105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873DB-67C9-FF49-6F15-F200023366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19DBA-4705-F0D6-AB30-B66779BBCA67}"/>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4" name="Footer Placeholder 3">
            <a:extLst>
              <a:ext uri="{FF2B5EF4-FFF2-40B4-BE49-F238E27FC236}">
                <a16:creationId xmlns:a16="http://schemas.microsoft.com/office/drawing/2014/main" id="{4BC40EDB-1B85-DE76-A0ED-CE655B7607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EB16FF-207C-60C4-34E5-86BBA6B8DAB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3936477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B8BE55-2EB4-79E9-B84E-EEF044C32A00}"/>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3" name="Footer Placeholder 2">
            <a:extLst>
              <a:ext uri="{FF2B5EF4-FFF2-40B4-BE49-F238E27FC236}">
                <a16:creationId xmlns:a16="http://schemas.microsoft.com/office/drawing/2014/main" id="{15EB1D92-F884-2AFC-6C9E-6845F4D191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AF6C53-E020-8678-3B32-41626F68B5EA}"/>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7430722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7D5B3-6677-35C2-9E2B-144AB6EC3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3114FF-BBA1-7357-E7B4-BF2B9A604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C85ACC-B3FC-37B4-5A3F-277701E7EA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7D9E46-0617-0783-D05F-EFC20C198034}"/>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6" name="Footer Placeholder 5">
            <a:extLst>
              <a:ext uri="{FF2B5EF4-FFF2-40B4-BE49-F238E27FC236}">
                <a16:creationId xmlns:a16="http://schemas.microsoft.com/office/drawing/2014/main" id="{D70C43EB-E952-9F76-D18D-8FB28E1B5D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293FDE-2D43-25BD-CAD7-DAAAC414047E}"/>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28216468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6D85-F9BE-D675-051C-1C869630F0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69C8BD-7B02-09CB-3748-3C6994E66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9175E-3070-1CE3-7538-5FD8E53B14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24E1B5-BFF6-B00D-7C6E-040C1A94B5C0}"/>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6" name="Footer Placeholder 5">
            <a:extLst>
              <a:ext uri="{FF2B5EF4-FFF2-40B4-BE49-F238E27FC236}">
                <a16:creationId xmlns:a16="http://schemas.microsoft.com/office/drawing/2014/main" id="{6D810350-CBC2-F09B-775D-CDA0A97E32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E054F4-1DF5-E912-50CF-FC81206DE646}"/>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7063367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EA681-7307-4932-8657-11F7466FE3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0F4FE3-C43D-F160-7E75-76DF166E81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1C14D-DB39-4757-CFC4-17E4AC0487ED}"/>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5" name="Footer Placeholder 4">
            <a:extLst>
              <a:ext uri="{FF2B5EF4-FFF2-40B4-BE49-F238E27FC236}">
                <a16:creationId xmlns:a16="http://schemas.microsoft.com/office/drawing/2014/main" id="{AB6F6D93-FB5D-4B9B-0CC4-05A63A8D7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8A2EDB-239C-876F-9B73-B429FE093EC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9850315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24BBB5-3D00-A58E-6A68-772B400BFE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4F2AE-2FAD-FB6D-BB1D-3E6FF3C753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6781E-C76B-E603-E2A1-C0F4E3A7E387}"/>
              </a:ext>
            </a:extLst>
          </p:cNvPr>
          <p:cNvSpPr>
            <a:spLocks noGrp="1"/>
          </p:cNvSpPr>
          <p:nvPr>
            <p:ph type="dt" sz="half" idx="10"/>
          </p:nvPr>
        </p:nvSpPr>
        <p:spPr/>
        <p:txBody>
          <a:bodyPr/>
          <a:lstStyle/>
          <a:p>
            <a:fld id="{CAEA138D-C76F-4423-9259-ACD0C400C443}" type="datetimeFigureOut">
              <a:rPr lang="en-GB" smtClean="0"/>
              <a:t>04/02/2026</a:t>
            </a:fld>
            <a:endParaRPr lang="en-GB"/>
          </a:p>
        </p:txBody>
      </p:sp>
      <p:sp>
        <p:nvSpPr>
          <p:cNvPr id="5" name="Footer Placeholder 4">
            <a:extLst>
              <a:ext uri="{FF2B5EF4-FFF2-40B4-BE49-F238E27FC236}">
                <a16:creationId xmlns:a16="http://schemas.microsoft.com/office/drawing/2014/main" id="{A515EB33-F911-90BC-6C97-085278C3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DBE734-9DDE-03D2-55E5-C4E19A8CA57C}"/>
              </a:ext>
            </a:extLst>
          </p:cNvPr>
          <p:cNvSpPr>
            <a:spLocks noGrp="1"/>
          </p:cNvSpPr>
          <p:nvPr>
            <p:ph type="sldNum" sz="quarter" idx="12"/>
          </p:nvPr>
        </p:nvSpPr>
        <p:spPr/>
        <p:txBody>
          <a:bodyPr/>
          <a:lstStyle/>
          <a:p>
            <a:fld id="{E56ABEF9-9FEF-4F86-B047-53A49DC86A86}" type="slidenum">
              <a:rPr lang="en-GB" smtClean="0"/>
              <a:t>‹#›</a:t>
            </a:fld>
            <a:endParaRPr lang="en-GB"/>
          </a:p>
        </p:txBody>
      </p:sp>
    </p:spTree>
    <p:extLst>
      <p:ext uri="{BB962C8B-B14F-4D97-AF65-F5344CB8AC3E}">
        <p14:creationId xmlns:p14="http://schemas.microsoft.com/office/powerpoint/2010/main" val="3981647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3B460B-B869-3EE9-F80F-7F236BDB67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88D095-28B2-66A4-1092-A963C7FEEB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46469-6F32-F453-33A5-1BB8D80578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EA138D-C76F-4423-9259-ACD0C400C443}" type="datetimeFigureOut">
              <a:rPr lang="en-GB" smtClean="0"/>
              <a:t>04/02/2026</a:t>
            </a:fld>
            <a:endParaRPr lang="en-GB"/>
          </a:p>
        </p:txBody>
      </p:sp>
      <p:sp>
        <p:nvSpPr>
          <p:cNvPr id="5" name="Footer Placeholder 4">
            <a:extLst>
              <a:ext uri="{FF2B5EF4-FFF2-40B4-BE49-F238E27FC236}">
                <a16:creationId xmlns:a16="http://schemas.microsoft.com/office/drawing/2014/main" id="{95261D4A-45CE-3020-EC8C-CE43E108C9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D90C193-505C-B6A0-3526-99FDF35D83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6ABEF9-9FEF-4F86-B047-53A49DC86A86}" type="slidenum">
              <a:rPr lang="en-GB" smtClean="0"/>
              <a:t>‹#›</a:t>
            </a:fld>
            <a:endParaRPr lang="en-GB"/>
          </a:p>
        </p:txBody>
      </p:sp>
    </p:spTree>
    <p:extLst>
      <p:ext uri="{BB962C8B-B14F-4D97-AF65-F5344CB8AC3E}">
        <p14:creationId xmlns:p14="http://schemas.microsoft.com/office/powerpoint/2010/main" val="2515660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map of a city&#10;&#10;AI-generated content may be incorrect.">
            <a:extLst>
              <a:ext uri="{FF2B5EF4-FFF2-40B4-BE49-F238E27FC236}">
                <a16:creationId xmlns:a16="http://schemas.microsoft.com/office/drawing/2014/main" id="{0C6CC102-EDBC-0611-812B-033C40943E3E}"/>
              </a:ext>
            </a:extLst>
          </p:cNvPr>
          <p:cNvPicPr>
            <a:picLocks noChangeAspect="1"/>
          </p:cNvPicPr>
          <p:nvPr/>
        </p:nvPicPr>
        <p:blipFill>
          <a:blip r:embed="rId3"/>
          <a:srcRect t="1782" b="621"/>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1A502BD5-432A-3292-4181-3C92293C4E94}"/>
              </a:ext>
            </a:extLst>
          </p:cNvPr>
          <p:cNvPicPr>
            <a:picLocks noChangeAspect="1"/>
          </p:cNvPicPr>
          <p:nvPr/>
        </p:nvPicPr>
        <p:blipFill>
          <a:blip r:embed="rId4"/>
          <a:stretch>
            <a:fillRect/>
          </a:stretch>
        </p:blipFill>
        <p:spPr>
          <a:xfrm>
            <a:off x="9659968" y="5919249"/>
            <a:ext cx="2533650" cy="942975"/>
          </a:xfrm>
          <a:prstGeom prst="rect">
            <a:avLst/>
          </a:prstGeom>
        </p:spPr>
      </p:pic>
    </p:spTree>
    <p:extLst>
      <p:ext uri="{BB962C8B-B14F-4D97-AF65-F5344CB8AC3E}">
        <p14:creationId xmlns:p14="http://schemas.microsoft.com/office/powerpoint/2010/main" val="276413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poster with text&#10;&#10;AI-generated content may be incorrect.">
            <a:extLst>
              <a:ext uri="{FF2B5EF4-FFF2-40B4-BE49-F238E27FC236}">
                <a16:creationId xmlns:a16="http://schemas.microsoft.com/office/drawing/2014/main" id="{66F6FF5B-A3CA-A167-178C-86EB43032156}"/>
              </a:ext>
            </a:extLst>
          </p:cNvPr>
          <p:cNvPicPr>
            <a:picLocks noChangeAspect="1"/>
          </p:cNvPicPr>
          <p:nvPr/>
        </p:nvPicPr>
        <p:blipFill>
          <a:blip r:embed="rId3"/>
          <a:srcRect t="1948"/>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32D7FCC2-0E08-E12E-3F03-EB3ED72F836A}"/>
              </a:ext>
            </a:extLst>
          </p:cNvPr>
          <p:cNvPicPr>
            <a:picLocks noChangeAspect="1"/>
          </p:cNvPicPr>
          <p:nvPr/>
        </p:nvPicPr>
        <p:blipFill>
          <a:blip r:embed="rId4"/>
          <a:stretch>
            <a:fillRect/>
          </a:stretch>
        </p:blipFill>
        <p:spPr>
          <a:xfrm>
            <a:off x="-1617" y="5919249"/>
            <a:ext cx="2533650" cy="942975"/>
          </a:xfrm>
          <a:prstGeom prst="rect">
            <a:avLst/>
          </a:prstGeom>
        </p:spPr>
      </p:pic>
    </p:spTree>
    <p:extLst>
      <p:ext uri="{BB962C8B-B14F-4D97-AF65-F5344CB8AC3E}">
        <p14:creationId xmlns:p14="http://schemas.microsoft.com/office/powerpoint/2010/main" val="3186983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6BA75040-B5C7-358F-7374-DFFE23C5A9DA}"/>
              </a:ext>
            </a:extLst>
          </p:cNvPr>
          <p:cNvPicPr>
            <a:picLocks noChangeAspect="1"/>
          </p:cNvPicPr>
          <p:nvPr/>
        </p:nvPicPr>
        <p:blipFill>
          <a:blip r:embed="rId3"/>
          <a:srcRect l="2163" r="1819"/>
          <a:stretch>
            <a:fillRect/>
          </a:stretch>
        </p:blipFill>
        <p:spPr>
          <a:xfrm>
            <a:off x="20" y="1282"/>
            <a:ext cx="12191980" cy="6856718"/>
          </a:xfrm>
          <a:prstGeom prst="rect">
            <a:avLst/>
          </a:prstGeom>
        </p:spPr>
      </p:pic>
      <p:pic>
        <p:nvPicPr>
          <p:cNvPr id="6" name="Picture 5" descr="A blue background with white text&#10;&#10;AI-generated content may be incorrect.">
            <a:extLst>
              <a:ext uri="{FF2B5EF4-FFF2-40B4-BE49-F238E27FC236}">
                <a16:creationId xmlns:a16="http://schemas.microsoft.com/office/drawing/2014/main" id="{F80B754C-1962-F49E-1EF6-01300B5C6DBB}"/>
              </a:ext>
            </a:extLst>
          </p:cNvPr>
          <p:cNvPicPr>
            <a:picLocks noChangeAspect="1"/>
          </p:cNvPicPr>
          <p:nvPr/>
        </p:nvPicPr>
        <p:blipFill>
          <a:blip r:embed="rId4"/>
          <a:stretch>
            <a:fillRect/>
          </a:stretch>
        </p:blipFill>
        <p:spPr>
          <a:xfrm>
            <a:off x="10709514" y="6278683"/>
            <a:ext cx="1484103" cy="583541"/>
          </a:xfrm>
          <a:prstGeom prst="rect">
            <a:avLst/>
          </a:prstGeom>
        </p:spPr>
      </p:pic>
    </p:spTree>
    <p:extLst>
      <p:ext uri="{BB962C8B-B14F-4D97-AF65-F5344CB8AC3E}">
        <p14:creationId xmlns:p14="http://schemas.microsoft.com/office/powerpoint/2010/main" val="1838303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men fighting in a street&#10;&#10;AI-generated content may be incorrect.">
            <a:extLst>
              <a:ext uri="{FF2B5EF4-FFF2-40B4-BE49-F238E27FC236}">
                <a16:creationId xmlns:a16="http://schemas.microsoft.com/office/drawing/2014/main" id="{267975FC-92AF-6CC8-4866-037C56B51051}"/>
              </a:ext>
            </a:extLst>
          </p:cNvPr>
          <p:cNvPicPr>
            <a:picLocks noChangeAspect="1"/>
          </p:cNvPicPr>
          <p:nvPr/>
        </p:nvPicPr>
        <p:blipFill>
          <a:blip r:embed="rId3"/>
          <a:srcRect b="1490"/>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9F335E3F-E8F8-5963-3BD9-1E3038F1DC85}"/>
              </a:ext>
            </a:extLst>
          </p:cNvPr>
          <p:cNvPicPr>
            <a:picLocks noChangeAspect="1"/>
          </p:cNvPicPr>
          <p:nvPr/>
        </p:nvPicPr>
        <p:blipFill>
          <a:blip r:embed="rId4"/>
          <a:stretch>
            <a:fillRect/>
          </a:stretch>
        </p:blipFill>
        <p:spPr>
          <a:xfrm>
            <a:off x="-1617" y="5919249"/>
            <a:ext cx="2533650" cy="942975"/>
          </a:xfrm>
          <a:prstGeom prst="rect">
            <a:avLst/>
          </a:prstGeom>
        </p:spPr>
      </p:pic>
    </p:spTree>
    <p:extLst>
      <p:ext uri="{BB962C8B-B14F-4D97-AF65-F5344CB8AC3E}">
        <p14:creationId xmlns:p14="http://schemas.microsoft.com/office/powerpoint/2010/main" val="3866955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and white sign with white text&#10;&#10;AI-generated content may be incorrect.">
            <a:extLst>
              <a:ext uri="{FF2B5EF4-FFF2-40B4-BE49-F238E27FC236}">
                <a16:creationId xmlns:a16="http://schemas.microsoft.com/office/drawing/2014/main" id="{958D23C4-86E8-C341-17DF-C80075731BD8}"/>
              </a:ext>
            </a:extLst>
          </p:cNvPr>
          <p:cNvPicPr>
            <a:picLocks noChangeAspect="1"/>
          </p:cNvPicPr>
          <p:nvPr/>
        </p:nvPicPr>
        <p:blipFill>
          <a:blip r:embed="rId3"/>
          <a:stretch>
            <a:fillRect/>
          </a:stretch>
        </p:blipFill>
        <p:spPr>
          <a:xfrm>
            <a:off x="0" y="159203"/>
            <a:ext cx="12192000" cy="6539595"/>
          </a:xfrm>
          <a:prstGeom prst="rect">
            <a:avLst/>
          </a:prstGeom>
        </p:spPr>
      </p:pic>
    </p:spTree>
    <p:extLst>
      <p:ext uri="{BB962C8B-B14F-4D97-AF65-F5344CB8AC3E}">
        <p14:creationId xmlns:p14="http://schemas.microsoft.com/office/powerpoint/2010/main" val="3286958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background with white text&#10;&#10;AI-generated content may be incorrect.">
            <a:extLst>
              <a:ext uri="{FF2B5EF4-FFF2-40B4-BE49-F238E27FC236}">
                <a16:creationId xmlns:a16="http://schemas.microsoft.com/office/drawing/2014/main" id="{97578339-C698-EAD4-9463-3C0A1992E787}"/>
              </a:ext>
            </a:extLst>
          </p:cNvPr>
          <p:cNvPicPr>
            <a:picLocks noChangeAspect="1"/>
          </p:cNvPicPr>
          <p:nvPr/>
        </p:nvPicPr>
        <p:blipFill>
          <a:blip r:embed="rId3"/>
          <a:srcRect t="561"/>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7F5B4931-6223-492A-E197-7A03CD769E33}"/>
              </a:ext>
            </a:extLst>
          </p:cNvPr>
          <p:cNvPicPr>
            <a:picLocks noChangeAspect="1"/>
          </p:cNvPicPr>
          <p:nvPr/>
        </p:nvPicPr>
        <p:blipFill>
          <a:blip r:embed="rId4"/>
          <a:stretch>
            <a:fillRect/>
          </a:stretch>
        </p:blipFill>
        <p:spPr>
          <a:xfrm>
            <a:off x="9659968" y="-4223"/>
            <a:ext cx="2533650" cy="942975"/>
          </a:xfrm>
          <a:prstGeom prst="rect">
            <a:avLst/>
          </a:prstGeom>
        </p:spPr>
      </p:pic>
    </p:spTree>
    <p:extLst>
      <p:ext uri="{BB962C8B-B14F-4D97-AF65-F5344CB8AC3E}">
        <p14:creationId xmlns:p14="http://schemas.microsoft.com/office/powerpoint/2010/main" val="3457053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and yellow scale with people on it&#10;&#10;AI-generated content may be incorrect.">
            <a:extLst>
              <a:ext uri="{FF2B5EF4-FFF2-40B4-BE49-F238E27FC236}">
                <a16:creationId xmlns:a16="http://schemas.microsoft.com/office/drawing/2014/main" id="{4CF52C1B-471D-8C79-3F9B-349D53950EB5}"/>
              </a:ext>
            </a:extLst>
          </p:cNvPr>
          <p:cNvPicPr>
            <a:picLocks noChangeAspect="1"/>
          </p:cNvPicPr>
          <p:nvPr/>
        </p:nvPicPr>
        <p:blipFill>
          <a:blip r:embed="rId3"/>
          <a:stretch>
            <a:fillRect/>
          </a:stretch>
        </p:blipFill>
        <p:spPr>
          <a:xfrm>
            <a:off x="913612" y="643466"/>
            <a:ext cx="10364775" cy="5571067"/>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2510CAEA-81ED-43F8-75A7-CD24D75F28A0}"/>
              </a:ext>
            </a:extLst>
          </p:cNvPr>
          <p:cNvPicPr>
            <a:picLocks noChangeAspect="1"/>
          </p:cNvPicPr>
          <p:nvPr/>
        </p:nvPicPr>
        <p:blipFill>
          <a:blip r:embed="rId4"/>
          <a:stretch>
            <a:fillRect/>
          </a:stretch>
        </p:blipFill>
        <p:spPr>
          <a:xfrm>
            <a:off x="148824" y="5752915"/>
            <a:ext cx="2903278" cy="1103023"/>
          </a:xfrm>
          <a:prstGeom prst="rect">
            <a:avLst/>
          </a:prstGeom>
        </p:spPr>
      </p:pic>
    </p:spTree>
    <p:extLst>
      <p:ext uri="{BB962C8B-B14F-4D97-AF65-F5344CB8AC3E}">
        <p14:creationId xmlns:p14="http://schemas.microsoft.com/office/powerpoint/2010/main" val="1179761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screenshot of a blue background with white text&#10;&#10;AI-generated content may be incorrect.">
            <a:extLst>
              <a:ext uri="{FF2B5EF4-FFF2-40B4-BE49-F238E27FC236}">
                <a16:creationId xmlns:a16="http://schemas.microsoft.com/office/drawing/2014/main" id="{E0F1D724-AB42-4F4A-0E33-57906DAC34AC}"/>
              </a:ext>
            </a:extLst>
          </p:cNvPr>
          <p:cNvPicPr>
            <a:picLocks noChangeAspect="1"/>
          </p:cNvPicPr>
          <p:nvPr/>
        </p:nvPicPr>
        <p:blipFill>
          <a:blip r:embed="rId3"/>
          <a:srcRect l="3925" r="2724"/>
          <a:stretch>
            <a:fillRect/>
          </a:stretch>
        </p:blipFill>
        <p:spPr>
          <a:xfrm>
            <a:off x="20" y="1282"/>
            <a:ext cx="12191980" cy="6856718"/>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40A44C28-C732-1A0A-7826-FAF2818DF681}"/>
              </a:ext>
            </a:extLst>
          </p:cNvPr>
          <p:cNvPicPr>
            <a:picLocks noChangeAspect="1"/>
          </p:cNvPicPr>
          <p:nvPr/>
        </p:nvPicPr>
        <p:blipFill>
          <a:blip r:embed="rId4"/>
          <a:stretch>
            <a:fillRect/>
          </a:stretch>
        </p:blipFill>
        <p:spPr>
          <a:xfrm>
            <a:off x="4648937" y="1972"/>
            <a:ext cx="2903278" cy="1103023"/>
          </a:xfrm>
          <a:prstGeom prst="rect">
            <a:avLst/>
          </a:prstGeom>
        </p:spPr>
      </p:pic>
    </p:spTree>
    <p:extLst>
      <p:ext uri="{BB962C8B-B14F-4D97-AF65-F5344CB8AC3E}">
        <p14:creationId xmlns:p14="http://schemas.microsoft.com/office/powerpoint/2010/main" val="287506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a:extLst>
              <a:ext uri="{FF2B5EF4-FFF2-40B4-BE49-F238E27FC236}">
                <a16:creationId xmlns:a16="http://schemas.microsoft.com/office/drawing/2014/main" id="{8B4AF456-0671-432E-AD5B-FFAF8D646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map of the united kingdom&#10;&#10;AI-generated content may be incorrect.">
            <a:extLst>
              <a:ext uri="{FF2B5EF4-FFF2-40B4-BE49-F238E27FC236}">
                <a16:creationId xmlns:a16="http://schemas.microsoft.com/office/drawing/2014/main" id="{5C87F1C3-00A8-9443-081D-9AC708EB2AD4}"/>
              </a:ext>
            </a:extLst>
          </p:cNvPr>
          <p:cNvPicPr>
            <a:picLocks noChangeAspect="1"/>
          </p:cNvPicPr>
          <p:nvPr/>
        </p:nvPicPr>
        <p:blipFill>
          <a:blip r:embed="rId3"/>
          <a:srcRect r="4469" b="1"/>
          <a:stretch>
            <a:fillRect/>
          </a:stretch>
        </p:blipFill>
        <p:spPr>
          <a:xfrm>
            <a:off x="-3049" y="10"/>
            <a:ext cx="12188952" cy="6857990"/>
          </a:xfrm>
          <a:prstGeom prst="rect">
            <a:avLst/>
          </a:prstGeom>
        </p:spPr>
      </p:pic>
      <p:grpSp>
        <p:nvGrpSpPr>
          <p:cNvPr id="13" name="Group 1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4" name="Freeform: Shape 1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 name="Freeform: Shape 1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pic>
        <p:nvPicPr>
          <p:cNvPr id="4" name="Picture 3" descr="A blue background with white text&#10;&#10;AI-generated content may be incorrect.">
            <a:extLst>
              <a:ext uri="{FF2B5EF4-FFF2-40B4-BE49-F238E27FC236}">
                <a16:creationId xmlns:a16="http://schemas.microsoft.com/office/drawing/2014/main" id="{8C0181D3-F7BC-A164-97C1-5344037EFEEC}"/>
              </a:ext>
            </a:extLst>
          </p:cNvPr>
          <p:cNvPicPr>
            <a:picLocks noChangeAspect="1"/>
          </p:cNvPicPr>
          <p:nvPr/>
        </p:nvPicPr>
        <p:blipFill>
          <a:blip r:embed="rId4"/>
          <a:stretch>
            <a:fillRect/>
          </a:stretch>
        </p:blipFill>
        <p:spPr>
          <a:xfrm>
            <a:off x="9278447" y="5752915"/>
            <a:ext cx="2903278" cy="1103023"/>
          </a:xfrm>
          <a:prstGeom prst="rect">
            <a:avLst/>
          </a:prstGeom>
        </p:spPr>
      </p:pic>
    </p:spTree>
    <p:extLst>
      <p:ext uri="{BB962C8B-B14F-4D97-AF65-F5344CB8AC3E}">
        <p14:creationId xmlns:p14="http://schemas.microsoft.com/office/powerpoint/2010/main" val="97254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blue background with white text&#10;&#10;AI-generated content may be incorrect.">
            <a:extLst>
              <a:ext uri="{FF2B5EF4-FFF2-40B4-BE49-F238E27FC236}">
                <a16:creationId xmlns:a16="http://schemas.microsoft.com/office/drawing/2014/main" id="{4A9760C1-FCF7-56D6-2A2D-9AB7DCB72151}"/>
              </a:ext>
            </a:extLst>
          </p:cNvPr>
          <p:cNvPicPr>
            <a:picLocks noChangeAspect="1"/>
          </p:cNvPicPr>
          <p:nvPr/>
        </p:nvPicPr>
        <p:blipFill>
          <a:blip r:embed="rId3"/>
          <a:srcRect l="3259" r="723"/>
          <a:stretch>
            <a:fillRect/>
          </a:stretch>
        </p:blipFill>
        <p:spPr>
          <a:xfrm>
            <a:off x="20" y="1282"/>
            <a:ext cx="12191980" cy="6856718"/>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EFB0DECD-0AD4-2992-62C6-15DF21E65A53}"/>
              </a:ext>
            </a:extLst>
          </p:cNvPr>
          <p:cNvPicPr>
            <a:picLocks noChangeAspect="1"/>
          </p:cNvPicPr>
          <p:nvPr/>
        </p:nvPicPr>
        <p:blipFill>
          <a:blip r:embed="rId4"/>
          <a:stretch>
            <a:fillRect/>
          </a:stretch>
        </p:blipFill>
        <p:spPr>
          <a:xfrm>
            <a:off x="10443012" y="1972"/>
            <a:ext cx="1609316" cy="614193"/>
          </a:xfrm>
          <a:prstGeom prst="rect">
            <a:avLst/>
          </a:prstGeom>
        </p:spPr>
      </p:pic>
    </p:spTree>
    <p:extLst>
      <p:ext uri="{BB962C8B-B14F-4D97-AF65-F5344CB8AC3E}">
        <p14:creationId xmlns:p14="http://schemas.microsoft.com/office/powerpoint/2010/main" val="3483728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diagram of a network&#10;&#10;AI-generated content may be incorrect.">
            <a:extLst>
              <a:ext uri="{FF2B5EF4-FFF2-40B4-BE49-F238E27FC236}">
                <a16:creationId xmlns:a16="http://schemas.microsoft.com/office/drawing/2014/main" id="{BF225E54-5A34-C96D-364B-3F0261DA7DD5}"/>
              </a:ext>
            </a:extLst>
          </p:cNvPr>
          <p:cNvPicPr>
            <a:picLocks noChangeAspect="1"/>
          </p:cNvPicPr>
          <p:nvPr/>
        </p:nvPicPr>
        <p:blipFill>
          <a:blip r:embed="rId3"/>
          <a:srcRect r="3538" b="1"/>
          <a:stretch>
            <a:fillRect/>
          </a:stretch>
        </p:blipFill>
        <p:spPr>
          <a:xfrm>
            <a:off x="20" y="1282"/>
            <a:ext cx="12191980" cy="6856718"/>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6939F91F-3492-4E5D-D6D0-DC10196D3511}"/>
              </a:ext>
            </a:extLst>
          </p:cNvPr>
          <p:cNvPicPr>
            <a:picLocks noChangeAspect="1"/>
          </p:cNvPicPr>
          <p:nvPr/>
        </p:nvPicPr>
        <p:blipFill>
          <a:blip r:embed="rId4"/>
          <a:stretch>
            <a:fillRect/>
          </a:stretch>
        </p:blipFill>
        <p:spPr>
          <a:xfrm>
            <a:off x="5050" y="4185783"/>
            <a:ext cx="2903278" cy="1103023"/>
          </a:xfrm>
          <a:prstGeom prst="rect">
            <a:avLst/>
          </a:prstGeom>
        </p:spPr>
      </p:pic>
    </p:spTree>
    <p:extLst>
      <p:ext uri="{BB962C8B-B14F-4D97-AF65-F5344CB8AC3E}">
        <p14:creationId xmlns:p14="http://schemas.microsoft.com/office/powerpoint/2010/main" val="176292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and yellow graphic with text and symbols&#10;&#10;AI-generated content may be incorrect.">
            <a:extLst>
              <a:ext uri="{FF2B5EF4-FFF2-40B4-BE49-F238E27FC236}">
                <a16:creationId xmlns:a16="http://schemas.microsoft.com/office/drawing/2014/main" id="{CF3C3B5A-2FEB-BD9F-C289-D8DC90D77BEF}"/>
              </a:ext>
            </a:extLst>
          </p:cNvPr>
          <p:cNvPicPr>
            <a:picLocks noChangeAspect="1"/>
          </p:cNvPicPr>
          <p:nvPr/>
        </p:nvPicPr>
        <p:blipFill>
          <a:blip r:embed="rId3"/>
          <a:stretch>
            <a:fillRect/>
          </a:stretch>
        </p:blipFill>
        <p:spPr>
          <a:xfrm>
            <a:off x="913612" y="643466"/>
            <a:ext cx="10364775" cy="5571067"/>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AFA86E52-5B49-8CB1-C0EE-AD40E66FA607}"/>
              </a:ext>
            </a:extLst>
          </p:cNvPr>
          <p:cNvPicPr>
            <a:picLocks noChangeAspect="1"/>
          </p:cNvPicPr>
          <p:nvPr/>
        </p:nvPicPr>
        <p:blipFill>
          <a:blip r:embed="rId4"/>
          <a:stretch>
            <a:fillRect/>
          </a:stretch>
        </p:blipFill>
        <p:spPr>
          <a:xfrm>
            <a:off x="148824" y="5752915"/>
            <a:ext cx="2903278" cy="1103023"/>
          </a:xfrm>
          <a:prstGeom prst="rect">
            <a:avLst/>
          </a:prstGeom>
        </p:spPr>
      </p:pic>
    </p:spTree>
    <p:extLst>
      <p:ext uri="{BB962C8B-B14F-4D97-AF65-F5344CB8AC3E}">
        <p14:creationId xmlns:p14="http://schemas.microsoft.com/office/powerpoint/2010/main" val="827308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A274FAB0-9CE9-72BE-D8FC-15F68ABD35EA}"/>
              </a:ext>
            </a:extLst>
          </p:cNvPr>
          <p:cNvPicPr>
            <a:picLocks noChangeAspect="1"/>
          </p:cNvPicPr>
          <p:nvPr/>
        </p:nvPicPr>
        <p:blipFill>
          <a:blip r:embed="rId3"/>
          <a:srcRect b="2402"/>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A2E89580-3761-A7BB-68E4-999C3F443D6A}"/>
              </a:ext>
            </a:extLst>
          </p:cNvPr>
          <p:cNvPicPr>
            <a:picLocks noChangeAspect="1"/>
          </p:cNvPicPr>
          <p:nvPr/>
        </p:nvPicPr>
        <p:blipFill>
          <a:blip r:embed="rId4"/>
          <a:stretch>
            <a:fillRect/>
          </a:stretch>
        </p:blipFill>
        <p:spPr>
          <a:xfrm>
            <a:off x="9292823" y="-12406"/>
            <a:ext cx="2888900" cy="1088646"/>
          </a:xfrm>
          <a:prstGeom prst="rect">
            <a:avLst/>
          </a:prstGeom>
        </p:spPr>
      </p:pic>
    </p:spTree>
    <p:extLst>
      <p:ext uri="{BB962C8B-B14F-4D97-AF65-F5344CB8AC3E}">
        <p14:creationId xmlns:p14="http://schemas.microsoft.com/office/powerpoint/2010/main" val="2140640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a law enforcement process&#10;&#10;AI-generated content may be incorrect.">
            <a:extLst>
              <a:ext uri="{FF2B5EF4-FFF2-40B4-BE49-F238E27FC236}">
                <a16:creationId xmlns:a16="http://schemas.microsoft.com/office/drawing/2014/main" id="{FCBD2E40-7609-5C61-72E9-7DB028D686B9}"/>
              </a:ext>
            </a:extLst>
          </p:cNvPr>
          <p:cNvPicPr>
            <a:picLocks noChangeAspect="1"/>
          </p:cNvPicPr>
          <p:nvPr/>
        </p:nvPicPr>
        <p:blipFill>
          <a:blip r:embed="rId3"/>
          <a:srcRect r="4446" b="1"/>
          <a:stretch>
            <a:fillRect/>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216BB327-7AA9-4EC5-815F-9D8E6BC53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background with white text&#10;&#10;AI-generated content may be incorrect.">
            <a:extLst>
              <a:ext uri="{FF2B5EF4-FFF2-40B4-BE49-F238E27FC236}">
                <a16:creationId xmlns:a16="http://schemas.microsoft.com/office/drawing/2014/main" id="{EE471E21-9C32-5B31-AA98-1FB7568CCD28}"/>
              </a:ext>
            </a:extLst>
          </p:cNvPr>
          <p:cNvPicPr>
            <a:picLocks noChangeAspect="1"/>
          </p:cNvPicPr>
          <p:nvPr/>
        </p:nvPicPr>
        <p:blipFill>
          <a:blip r:embed="rId4"/>
          <a:stretch>
            <a:fillRect/>
          </a:stretch>
        </p:blipFill>
        <p:spPr>
          <a:xfrm>
            <a:off x="125018" y="5157080"/>
            <a:ext cx="3737164" cy="1404947"/>
          </a:xfrm>
          <a:prstGeom prst="rect">
            <a:avLst/>
          </a:prstGeom>
        </p:spPr>
      </p:pic>
    </p:spTree>
    <p:extLst>
      <p:ext uri="{BB962C8B-B14F-4D97-AF65-F5344CB8AC3E}">
        <p14:creationId xmlns:p14="http://schemas.microsoft.com/office/powerpoint/2010/main" val="510625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BE047A-8158-1655-4A88-48E6687C914D}"/>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AA40A47-8DFF-EE4E-DEE7-92BAD371A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73F850-EEF5-DCAF-B788-9F64D7C5B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BDBFC4-6DA0-A30A-D4C4-92C23E8B8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1D8FC0F-460F-046C-D487-F1E9F7E29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4C6E3-A9D0-BC48-AAF0-B4523324D294}"/>
              </a:ext>
            </a:extLst>
          </p:cNvPr>
          <p:cNvSpPr>
            <a:spLocks noGrp="1"/>
          </p:cNvSpPr>
          <p:nvPr>
            <p:ph type="title"/>
          </p:nvPr>
        </p:nvSpPr>
        <p:spPr>
          <a:xfrm>
            <a:off x="1045565" y="1891394"/>
            <a:ext cx="4747280" cy="3098061"/>
          </a:xfrm>
        </p:spPr>
        <p:txBody>
          <a:bodyPr vert="horz" lIns="91440" tIns="45720" rIns="91440" bIns="45720" rtlCol="0" anchor="b">
            <a:normAutofit fontScale="90000"/>
          </a:bodyPr>
          <a:lstStyle/>
          <a:p>
            <a:r>
              <a:rPr lang="en-US" sz="4800" dirty="0">
                <a:solidFill>
                  <a:schemeClr val="bg1"/>
                </a:solidFill>
              </a:rPr>
              <a:t>Next Week -</a:t>
            </a:r>
            <a:r>
              <a:rPr lang="en-GB" sz="4800" dirty="0">
                <a:solidFill>
                  <a:schemeClr val="bg1"/>
                </a:solidFill>
              </a:rPr>
              <a:t>Trust and Confidence in Policing.</a:t>
            </a:r>
            <a:r>
              <a:rPr lang="en-US" sz="4800" dirty="0">
                <a:solidFill>
                  <a:schemeClr val="bg1"/>
                </a:solidFill>
              </a:rPr>
              <a:t> </a:t>
            </a:r>
            <a:br>
              <a:rPr lang="en-US" sz="4800" dirty="0">
                <a:solidFill>
                  <a:schemeClr val="bg1"/>
                </a:solidFill>
              </a:rPr>
            </a:br>
            <a:br>
              <a:rPr lang="en-US" sz="4800" dirty="0"/>
            </a:br>
            <a:r>
              <a:rPr lang="en-US" sz="4800" dirty="0">
                <a:solidFill>
                  <a:schemeClr val="bg1"/>
                </a:solidFill>
              </a:rPr>
              <a:t>Questions?</a:t>
            </a:r>
            <a:endParaRPr lang="en-US" sz="4800" kern="1200" dirty="0">
              <a:solidFill>
                <a:schemeClr val="bg1"/>
              </a:solidFill>
            </a:endParaRPr>
          </a:p>
        </p:txBody>
      </p:sp>
      <p:sp>
        <p:nvSpPr>
          <p:cNvPr id="21" name="Rectangle 20">
            <a:extLst>
              <a:ext uri="{FF2B5EF4-FFF2-40B4-BE49-F238E27FC236}">
                <a16:creationId xmlns:a16="http://schemas.microsoft.com/office/drawing/2014/main" id="{BFAC6823-A82E-27BA-8242-BBDBA43E5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8F188BE-06ED-4AC4-7D50-F3CD63260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ue background with white text&#10;&#10;AI-generated content may be incorrect.">
            <a:extLst>
              <a:ext uri="{FF2B5EF4-FFF2-40B4-BE49-F238E27FC236}">
                <a16:creationId xmlns:a16="http://schemas.microsoft.com/office/drawing/2014/main" id="{512D28E4-4D7C-F7C1-CE51-0BA050E13954}"/>
              </a:ext>
            </a:extLst>
          </p:cNvPr>
          <p:cNvPicPr>
            <a:picLocks noChangeAspect="1"/>
          </p:cNvPicPr>
          <p:nvPr/>
        </p:nvPicPr>
        <p:blipFill>
          <a:blip r:embed="rId3"/>
          <a:stretch>
            <a:fillRect/>
          </a:stretch>
        </p:blipFill>
        <p:spPr>
          <a:xfrm>
            <a:off x="6920559" y="2733670"/>
            <a:ext cx="3737164" cy="1404947"/>
          </a:xfrm>
          <a:prstGeom prst="rect">
            <a:avLst/>
          </a:prstGeom>
        </p:spPr>
      </p:pic>
    </p:spTree>
    <p:extLst>
      <p:ext uri="{BB962C8B-B14F-4D97-AF65-F5344CB8AC3E}">
        <p14:creationId xmlns:p14="http://schemas.microsoft.com/office/powerpoint/2010/main" val="2819156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background with yellow text and a broken glass&#10;&#10;AI-generated content may be incorrect.">
            <a:extLst>
              <a:ext uri="{FF2B5EF4-FFF2-40B4-BE49-F238E27FC236}">
                <a16:creationId xmlns:a16="http://schemas.microsoft.com/office/drawing/2014/main" id="{775DAC5C-0A74-9F26-C224-B93F8F6D7C1B}"/>
              </a:ext>
            </a:extLst>
          </p:cNvPr>
          <p:cNvPicPr>
            <a:picLocks noChangeAspect="1"/>
          </p:cNvPicPr>
          <p:nvPr/>
        </p:nvPicPr>
        <p:blipFill>
          <a:blip r:embed="rId3"/>
          <a:stretch>
            <a:fillRect/>
          </a:stretch>
        </p:blipFill>
        <p:spPr>
          <a:xfrm>
            <a:off x="937604" y="643466"/>
            <a:ext cx="10316792" cy="5571067"/>
          </a:xfrm>
          <a:prstGeom prst="rect">
            <a:avLst/>
          </a:prstGeom>
        </p:spPr>
      </p:pic>
    </p:spTree>
    <p:extLst>
      <p:ext uri="{BB962C8B-B14F-4D97-AF65-F5344CB8AC3E}">
        <p14:creationId xmlns:p14="http://schemas.microsoft.com/office/powerpoint/2010/main" val="1530487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blue and yellow document with text&#10;&#10;AI-generated content may be incorrect.">
            <a:extLst>
              <a:ext uri="{FF2B5EF4-FFF2-40B4-BE49-F238E27FC236}">
                <a16:creationId xmlns:a16="http://schemas.microsoft.com/office/drawing/2014/main" id="{C326F63E-FE58-0F0C-473A-0F48A51CFA6E}"/>
              </a:ext>
            </a:extLst>
          </p:cNvPr>
          <p:cNvPicPr>
            <a:picLocks noChangeAspect="1"/>
          </p:cNvPicPr>
          <p:nvPr/>
        </p:nvPicPr>
        <p:blipFill>
          <a:blip r:embed="rId3"/>
          <a:srcRect l="3982"/>
          <a:stretch>
            <a:fillRect/>
          </a:stretch>
        </p:blipFill>
        <p:spPr>
          <a:xfrm>
            <a:off x="20" y="1282"/>
            <a:ext cx="12191980" cy="6856718"/>
          </a:xfrm>
          <a:prstGeom prst="rect">
            <a:avLst/>
          </a:prstGeom>
        </p:spPr>
      </p:pic>
    </p:spTree>
    <p:extLst>
      <p:ext uri="{BB962C8B-B14F-4D97-AF65-F5344CB8AC3E}">
        <p14:creationId xmlns:p14="http://schemas.microsoft.com/office/powerpoint/2010/main" val="2251113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464FA9-B65E-E0CC-AFC6-BDEC322F57E4}"/>
              </a:ext>
            </a:extLst>
          </p:cNvPr>
          <p:cNvPicPr>
            <a:picLocks noChangeAspect="1"/>
          </p:cNvPicPr>
          <p:nvPr/>
        </p:nvPicPr>
        <p:blipFill>
          <a:blip r:embed="rId3"/>
          <a:srcRect t="1490"/>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4068516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white background with white text&#10;&#10;AI-generated content may be incorrect.">
            <a:extLst>
              <a:ext uri="{FF2B5EF4-FFF2-40B4-BE49-F238E27FC236}">
                <a16:creationId xmlns:a16="http://schemas.microsoft.com/office/drawing/2014/main" id="{EBCDEC73-8E54-8B75-D9ED-3A51B0C419CB}"/>
              </a:ext>
            </a:extLst>
          </p:cNvPr>
          <p:cNvPicPr>
            <a:picLocks noChangeAspect="1"/>
          </p:cNvPicPr>
          <p:nvPr/>
        </p:nvPicPr>
        <p:blipFill>
          <a:blip r:embed="rId3"/>
          <a:srcRect t="1028"/>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988631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and yellow sign with white text&#10;&#10;AI-generated content may be incorrect.">
            <a:extLst>
              <a:ext uri="{FF2B5EF4-FFF2-40B4-BE49-F238E27FC236}">
                <a16:creationId xmlns:a16="http://schemas.microsoft.com/office/drawing/2014/main" id="{992356C3-F0C5-56F4-132E-4D02B2091B26}"/>
              </a:ext>
            </a:extLst>
          </p:cNvPr>
          <p:cNvPicPr>
            <a:picLocks noChangeAspect="1"/>
          </p:cNvPicPr>
          <p:nvPr/>
        </p:nvPicPr>
        <p:blipFill>
          <a:blip r:embed="rId3"/>
          <a:srcRect t="1490"/>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D294FA74-C91A-7DD8-7A8E-B169185C529E}"/>
              </a:ext>
            </a:extLst>
          </p:cNvPr>
          <p:cNvPicPr>
            <a:picLocks noChangeAspect="1"/>
          </p:cNvPicPr>
          <p:nvPr/>
        </p:nvPicPr>
        <p:blipFill>
          <a:blip r:embed="rId4"/>
          <a:stretch>
            <a:fillRect/>
          </a:stretch>
        </p:blipFill>
        <p:spPr>
          <a:xfrm>
            <a:off x="-1617" y="5919249"/>
            <a:ext cx="2533650" cy="942975"/>
          </a:xfrm>
          <a:prstGeom prst="rect">
            <a:avLst/>
          </a:prstGeom>
        </p:spPr>
      </p:pic>
    </p:spTree>
    <p:extLst>
      <p:ext uri="{BB962C8B-B14F-4D97-AF65-F5344CB8AC3E}">
        <p14:creationId xmlns:p14="http://schemas.microsoft.com/office/powerpoint/2010/main" val="10361659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background with yellow text&#10;&#10;AI-generated content may be incorrect.">
            <a:extLst>
              <a:ext uri="{FF2B5EF4-FFF2-40B4-BE49-F238E27FC236}">
                <a16:creationId xmlns:a16="http://schemas.microsoft.com/office/drawing/2014/main" id="{7C2FB3AA-4AED-E2A5-FDF7-F100E8F13255}"/>
              </a:ext>
            </a:extLst>
          </p:cNvPr>
          <p:cNvPicPr>
            <a:picLocks noChangeAspect="1"/>
          </p:cNvPicPr>
          <p:nvPr/>
        </p:nvPicPr>
        <p:blipFill>
          <a:blip r:embed="rId3"/>
          <a:srcRect r="858" b="-1"/>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38965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21</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-Trust and Confidence in Policing.   Questions?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331</cp:revision>
  <dcterms:created xsi:type="dcterms:W3CDTF">2026-01-22T14:34:01Z</dcterms:created>
  <dcterms:modified xsi:type="dcterms:W3CDTF">2026-02-04T08:29:23Z</dcterms:modified>
</cp:coreProperties>
</file>