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73" r:id="rId8"/>
    <p:sldId id="276" r:id="rId9"/>
    <p:sldId id="263" r:id="rId10"/>
    <p:sldId id="264" r:id="rId11"/>
    <p:sldId id="281" r:id="rId12"/>
    <p:sldId id="282" r:id="rId13"/>
    <p:sldId id="265" r:id="rId14"/>
    <p:sldId id="272" r:id="rId15"/>
    <p:sldId id="284" r:id="rId16"/>
    <p:sldId id="274" r:id="rId17"/>
    <p:sldId id="27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61" d="100"/>
          <a:sy n="61" d="100"/>
        </p:scale>
        <p:origin x="798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jp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4" Type="http://schemas.openxmlformats.org/officeDocument/2006/relationships/image" Target="../media/image33.jp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1AAABE-ADC4-4AD7-BD71-2FB9BE9DDF35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CA5473-B0FE-4C8E-B086-CDD95A225470}">
      <dgm:prSet/>
      <dgm:spPr/>
      <dgm:t>
        <a:bodyPr/>
        <a:lstStyle/>
        <a:p>
          <a:r>
            <a:rPr lang="en-GB"/>
            <a:t>The aim of today’s session is to continue our discussion surrounding sources. </a:t>
          </a:r>
          <a:endParaRPr lang="en-US"/>
        </a:p>
      </dgm:t>
    </dgm:pt>
    <dgm:pt modelId="{CD254D55-DD12-4482-B471-D90913083EA8}" type="parTrans" cxnId="{720DBA60-3D24-475B-AB8A-9743407E2787}">
      <dgm:prSet/>
      <dgm:spPr/>
      <dgm:t>
        <a:bodyPr/>
        <a:lstStyle/>
        <a:p>
          <a:endParaRPr lang="en-US"/>
        </a:p>
      </dgm:t>
    </dgm:pt>
    <dgm:pt modelId="{1E2E98DD-4C87-4815-B92E-4AF584F2EF0B}" type="sibTrans" cxnId="{720DBA60-3D24-475B-AB8A-9743407E2787}">
      <dgm:prSet/>
      <dgm:spPr/>
      <dgm:t>
        <a:bodyPr/>
        <a:lstStyle/>
        <a:p>
          <a:endParaRPr lang="en-US"/>
        </a:p>
      </dgm:t>
    </dgm:pt>
    <dgm:pt modelId="{F8B74BE4-BB37-41DA-B212-DADAA08917D6}">
      <dgm:prSet/>
      <dgm:spPr/>
      <dgm:t>
        <a:bodyPr/>
        <a:lstStyle/>
        <a:p>
          <a:r>
            <a:rPr lang="en-GB"/>
            <a:t>By the end of today’s session student should be able to search for different sources in different areas. </a:t>
          </a:r>
          <a:endParaRPr lang="en-US"/>
        </a:p>
      </dgm:t>
    </dgm:pt>
    <dgm:pt modelId="{59667669-2341-4FB9-90C3-8A0A39AE78DC}" type="parTrans" cxnId="{09BA2713-A86E-40B0-A2EB-9AC2AF2C75E4}">
      <dgm:prSet/>
      <dgm:spPr/>
      <dgm:t>
        <a:bodyPr/>
        <a:lstStyle/>
        <a:p>
          <a:endParaRPr lang="en-US"/>
        </a:p>
      </dgm:t>
    </dgm:pt>
    <dgm:pt modelId="{11FB614A-C1D7-4521-B704-7F292DB0D9BD}" type="sibTrans" cxnId="{09BA2713-A86E-40B0-A2EB-9AC2AF2C75E4}">
      <dgm:prSet/>
      <dgm:spPr/>
      <dgm:t>
        <a:bodyPr/>
        <a:lstStyle/>
        <a:p>
          <a:endParaRPr lang="en-US"/>
        </a:p>
      </dgm:t>
    </dgm:pt>
    <dgm:pt modelId="{BCDEB66A-A618-491D-8B50-63284024C4B3}" type="pres">
      <dgm:prSet presAssocID="{F41AAABE-ADC4-4AD7-BD71-2FB9BE9DDF3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13E251A-83BB-48DB-A923-93A543777624}" type="pres">
      <dgm:prSet presAssocID="{77CA5473-B0FE-4C8E-B086-CDD95A225470}" presName="hierRoot1" presStyleCnt="0"/>
      <dgm:spPr/>
    </dgm:pt>
    <dgm:pt modelId="{9108E4A4-B3A8-496B-AB18-D7D446DA70A6}" type="pres">
      <dgm:prSet presAssocID="{77CA5473-B0FE-4C8E-B086-CDD95A225470}" presName="composite" presStyleCnt="0"/>
      <dgm:spPr/>
    </dgm:pt>
    <dgm:pt modelId="{E6317D04-5850-4260-9945-B391365D9419}" type="pres">
      <dgm:prSet presAssocID="{77CA5473-B0FE-4C8E-B086-CDD95A225470}" presName="background" presStyleLbl="node0" presStyleIdx="0" presStyleCnt="2"/>
      <dgm:spPr/>
    </dgm:pt>
    <dgm:pt modelId="{4E3BADEC-8DD0-4BDA-9125-694D3FB3CFD6}" type="pres">
      <dgm:prSet presAssocID="{77CA5473-B0FE-4C8E-B086-CDD95A225470}" presName="text" presStyleLbl="fgAcc0" presStyleIdx="0" presStyleCnt="2">
        <dgm:presLayoutVars>
          <dgm:chPref val="3"/>
        </dgm:presLayoutVars>
      </dgm:prSet>
      <dgm:spPr/>
    </dgm:pt>
    <dgm:pt modelId="{CDFFCF71-C76E-49B8-9479-1573924D6A50}" type="pres">
      <dgm:prSet presAssocID="{77CA5473-B0FE-4C8E-B086-CDD95A225470}" presName="hierChild2" presStyleCnt="0"/>
      <dgm:spPr/>
    </dgm:pt>
    <dgm:pt modelId="{57F59BA5-1DFC-4D3E-9A91-1A9A4B1416E1}" type="pres">
      <dgm:prSet presAssocID="{F8B74BE4-BB37-41DA-B212-DADAA08917D6}" presName="hierRoot1" presStyleCnt="0"/>
      <dgm:spPr/>
    </dgm:pt>
    <dgm:pt modelId="{B04503ED-0EC7-4B14-A7F7-4AA8BCFDB93D}" type="pres">
      <dgm:prSet presAssocID="{F8B74BE4-BB37-41DA-B212-DADAA08917D6}" presName="composite" presStyleCnt="0"/>
      <dgm:spPr/>
    </dgm:pt>
    <dgm:pt modelId="{D8137956-9920-47C7-9DA4-708D2B50613B}" type="pres">
      <dgm:prSet presAssocID="{F8B74BE4-BB37-41DA-B212-DADAA08917D6}" presName="background" presStyleLbl="node0" presStyleIdx="1" presStyleCnt="2"/>
      <dgm:spPr/>
    </dgm:pt>
    <dgm:pt modelId="{5F5B512B-F39E-41BB-A42D-56D53E3A5439}" type="pres">
      <dgm:prSet presAssocID="{F8B74BE4-BB37-41DA-B212-DADAA08917D6}" presName="text" presStyleLbl="fgAcc0" presStyleIdx="1" presStyleCnt="2">
        <dgm:presLayoutVars>
          <dgm:chPref val="3"/>
        </dgm:presLayoutVars>
      </dgm:prSet>
      <dgm:spPr/>
    </dgm:pt>
    <dgm:pt modelId="{61841780-AF78-498A-A4B0-D9EE27EF7D31}" type="pres">
      <dgm:prSet presAssocID="{F8B74BE4-BB37-41DA-B212-DADAA08917D6}" presName="hierChild2" presStyleCnt="0"/>
      <dgm:spPr/>
    </dgm:pt>
  </dgm:ptLst>
  <dgm:cxnLst>
    <dgm:cxn modelId="{09BA2713-A86E-40B0-A2EB-9AC2AF2C75E4}" srcId="{F41AAABE-ADC4-4AD7-BD71-2FB9BE9DDF35}" destId="{F8B74BE4-BB37-41DA-B212-DADAA08917D6}" srcOrd="1" destOrd="0" parTransId="{59667669-2341-4FB9-90C3-8A0A39AE78DC}" sibTransId="{11FB614A-C1D7-4521-B704-7F292DB0D9BD}"/>
    <dgm:cxn modelId="{720DBA60-3D24-475B-AB8A-9743407E2787}" srcId="{F41AAABE-ADC4-4AD7-BD71-2FB9BE9DDF35}" destId="{77CA5473-B0FE-4C8E-B086-CDD95A225470}" srcOrd="0" destOrd="0" parTransId="{CD254D55-DD12-4482-B471-D90913083EA8}" sibTransId="{1E2E98DD-4C87-4815-B92E-4AF584F2EF0B}"/>
    <dgm:cxn modelId="{C5340E43-77B3-4697-B53F-D689730A2AE5}" type="presOf" srcId="{F41AAABE-ADC4-4AD7-BD71-2FB9BE9DDF35}" destId="{BCDEB66A-A618-491D-8B50-63284024C4B3}" srcOrd="0" destOrd="0" presId="urn:microsoft.com/office/officeart/2005/8/layout/hierarchy1"/>
    <dgm:cxn modelId="{D0E39FA5-C25C-4875-896A-6C5CF6A07B2D}" type="presOf" srcId="{F8B74BE4-BB37-41DA-B212-DADAA08917D6}" destId="{5F5B512B-F39E-41BB-A42D-56D53E3A5439}" srcOrd="0" destOrd="0" presId="urn:microsoft.com/office/officeart/2005/8/layout/hierarchy1"/>
    <dgm:cxn modelId="{3A572FEE-2D55-4E67-BB18-523D392DA7F5}" type="presOf" srcId="{77CA5473-B0FE-4C8E-B086-CDD95A225470}" destId="{4E3BADEC-8DD0-4BDA-9125-694D3FB3CFD6}" srcOrd="0" destOrd="0" presId="urn:microsoft.com/office/officeart/2005/8/layout/hierarchy1"/>
    <dgm:cxn modelId="{0CA280B5-1410-41AA-8E00-CD67BFB471BA}" type="presParOf" srcId="{BCDEB66A-A618-491D-8B50-63284024C4B3}" destId="{F13E251A-83BB-48DB-A923-93A543777624}" srcOrd="0" destOrd="0" presId="urn:microsoft.com/office/officeart/2005/8/layout/hierarchy1"/>
    <dgm:cxn modelId="{1066242B-8A26-4B79-8ACC-1F3F8D7C3F4B}" type="presParOf" srcId="{F13E251A-83BB-48DB-A923-93A543777624}" destId="{9108E4A4-B3A8-496B-AB18-D7D446DA70A6}" srcOrd="0" destOrd="0" presId="urn:microsoft.com/office/officeart/2005/8/layout/hierarchy1"/>
    <dgm:cxn modelId="{477998A3-FA7E-4424-AE5E-39BBC83DD3ED}" type="presParOf" srcId="{9108E4A4-B3A8-496B-AB18-D7D446DA70A6}" destId="{E6317D04-5850-4260-9945-B391365D9419}" srcOrd="0" destOrd="0" presId="urn:microsoft.com/office/officeart/2005/8/layout/hierarchy1"/>
    <dgm:cxn modelId="{3710990E-E470-4AA0-B46D-8E83773A6FB1}" type="presParOf" srcId="{9108E4A4-B3A8-496B-AB18-D7D446DA70A6}" destId="{4E3BADEC-8DD0-4BDA-9125-694D3FB3CFD6}" srcOrd="1" destOrd="0" presId="urn:microsoft.com/office/officeart/2005/8/layout/hierarchy1"/>
    <dgm:cxn modelId="{2C61E24A-6611-4319-8379-5F50C57B3021}" type="presParOf" srcId="{F13E251A-83BB-48DB-A923-93A543777624}" destId="{CDFFCF71-C76E-49B8-9479-1573924D6A50}" srcOrd="1" destOrd="0" presId="urn:microsoft.com/office/officeart/2005/8/layout/hierarchy1"/>
    <dgm:cxn modelId="{55823DCD-9844-4199-A60D-7C3D42E67993}" type="presParOf" srcId="{BCDEB66A-A618-491D-8B50-63284024C4B3}" destId="{57F59BA5-1DFC-4D3E-9A91-1A9A4B1416E1}" srcOrd="1" destOrd="0" presId="urn:microsoft.com/office/officeart/2005/8/layout/hierarchy1"/>
    <dgm:cxn modelId="{1873FC33-DCB1-4A66-9D70-0263B9846241}" type="presParOf" srcId="{57F59BA5-1DFC-4D3E-9A91-1A9A4B1416E1}" destId="{B04503ED-0EC7-4B14-A7F7-4AA8BCFDB93D}" srcOrd="0" destOrd="0" presId="urn:microsoft.com/office/officeart/2005/8/layout/hierarchy1"/>
    <dgm:cxn modelId="{5E30FF4E-666A-4856-B6C9-99437D23032D}" type="presParOf" srcId="{B04503ED-0EC7-4B14-A7F7-4AA8BCFDB93D}" destId="{D8137956-9920-47C7-9DA4-708D2B50613B}" srcOrd="0" destOrd="0" presId="urn:microsoft.com/office/officeart/2005/8/layout/hierarchy1"/>
    <dgm:cxn modelId="{D97C6C6A-4882-473A-97CC-3570EACDA53D}" type="presParOf" srcId="{B04503ED-0EC7-4B14-A7F7-4AA8BCFDB93D}" destId="{5F5B512B-F39E-41BB-A42D-56D53E3A5439}" srcOrd="1" destOrd="0" presId="urn:microsoft.com/office/officeart/2005/8/layout/hierarchy1"/>
    <dgm:cxn modelId="{A1C6911E-FF8F-4422-9A88-C1BC6B4C8A71}" type="presParOf" srcId="{57F59BA5-1DFC-4D3E-9A91-1A9A4B1416E1}" destId="{61841780-AF78-498A-A4B0-D9EE27EF7D3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DC4158-4B3D-4C3C-9BF4-8FCE3BAE71B6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0DA25D-2A39-4162-968C-7627A54F806B}">
      <dgm:prSet/>
      <dgm:spPr/>
      <dgm:t>
        <a:bodyPr/>
        <a:lstStyle/>
        <a:p>
          <a:r>
            <a:rPr lang="en-GB"/>
            <a:t>Some sources may include bias. </a:t>
          </a:r>
          <a:endParaRPr lang="en-US"/>
        </a:p>
      </dgm:t>
    </dgm:pt>
    <dgm:pt modelId="{CAB45720-D76B-404E-A83B-413498EC4777}" type="parTrans" cxnId="{A1C05109-01F0-485F-BDDA-7CC49CDA574A}">
      <dgm:prSet/>
      <dgm:spPr/>
      <dgm:t>
        <a:bodyPr/>
        <a:lstStyle/>
        <a:p>
          <a:endParaRPr lang="en-US"/>
        </a:p>
      </dgm:t>
    </dgm:pt>
    <dgm:pt modelId="{493E2B2F-30BE-4BE1-A536-828B97136E85}" type="sibTrans" cxnId="{A1C05109-01F0-485F-BDDA-7CC49CDA574A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5C3F7CA3-819B-446B-B5C7-D55F9061BE36}">
      <dgm:prSet/>
      <dgm:spPr/>
      <dgm:t>
        <a:bodyPr/>
        <a:lstStyle/>
        <a:p>
          <a:r>
            <a:rPr lang="en-GB"/>
            <a:t>Bias is holding a one-sided view without considering the other side of the argument. </a:t>
          </a:r>
          <a:endParaRPr lang="en-US"/>
        </a:p>
      </dgm:t>
    </dgm:pt>
    <dgm:pt modelId="{055DC36F-CB37-4F5E-9C61-EF602B44D925}" type="parTrans" cxnId="{CFC4DA23-7E45-49E4-90F7-86CBB8221BBA}">
      <dgm:prSet/>
      <dgm:spPr/>
      <dgm:t>
        <a:bodyPr/>
        <a:lstStyle/>
        <a:p>
          <a:endParaRPr lang="en-US"/>
        </a:p>
      </dgm:t>
    </dgm:pt>
    <dgm:pt modelId="{65720117-86C0-4FCC-94A7-9E2AE13AF933}" type="sibTrans" cxnId="{CFC4DA23-7E45-49E4-90F7-86CBB8221BBA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239C086-4C5B-4D3E-8AA2-EAC09356C11F}">
      <dgm:prSet/>
      <dgm:spPr/>
      <dgm:t>
        <a:bodyPr/>
        <a:lstStyle/>
        <a:p>
          <a:r>
            <a:rPr lang="en-GB"/>
            <a:t>We see examples of this with some websites. </a:t>
          </a:r>
          <a:endParaRPr lang="en-US"/>
        </a:p>
      </dgm:t>
    </dgm:pt>
    <dgm:pt modelId="{E2E03F10-9B98-43D0-A57D-B2F0CADCE7E3}" type="parTrans" cxnId="{B936BD0D-B970-478F-81F2-8B4501EE13B2}">
      <dgm:prSet/>
      <dgm:spPr/>
      <dgm:t>
        <a:bodyPr/>
        <a:lstStyle/>
        <a:p>
          <a:endParaRPr lang="en-US"/>
        </a:p>
      </dgm:t>
    </dgm:pt>
    <dgm:pt modelId="{68E002B0-69C3-4897-AC24-1392F973998F}" type="sibTrans" cxnId="{B936BD0D-B970-478F-81F2-8B4501EE13B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37E371E-13D8-4ECF-A9C5-8F8D339C378A}" type="pres">
      <dgm:prSet presAssocID="{ACDC4158-4B3D-4C3C-9BF4-8FCE3BAE71B6}" presName="Name0" presStyleCnt="0">
        <dgm:presLayoutVars>
          <dgm:animLvl val="lvl"/>
          <dgm:resizeHandles val="exact"/>
        </dgm:presLayoutVars>
      </dgm:prSet>
      <dgm:spPr/>
    </dgm:pt>
    <dgm:pt modelId="{2F27B20C-7650-4799-B79D-866A9B6F1790}" type="pres">
      <dgm:prSet presAssocID="{EF0DA25D-2A39-4162-968C-7627A54F806B}" presName="compositeNode" presStyleCnt="0">
        <dgm:presLayoutVars>
          <dgm:bulletEnabled val="1"/>
        </dgm:presLayoutVars>
      </dgm:prSet>
      <dgm:spPr/>
    </dgm:pt>
    <dgm:pt modelId="{0026CD66-60E7-4EEA-AF8B-D509B04D572F}" type="pres">
      <dgm:prSet presAssocID="{EF0DA25D-2A39-4162-968C-7627A54F806B}" presName="bgRect" presStyleLbl="bgAccFollowNode1" presStyleIdx="0" presStyleCnt="3"/>
      <dgm:spPr/>
    </dgm:pt>
    <dgm:pt modelId="{D27B3A92-9046-48D5-91A1-6559A644F777}" type="pres">
      <dgm:prSet presAssocID="{493E2B2F-30BE-4BE1-A536-828B97136E8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04A7CE1-1E06-4E72-9BFA-8B0E118C1515}" type="pres">
      <dgm:prSet presAssocID="{EF0DA25D-2A39-4162-968C-7627A54F806B}" presName="bottomLine" presStyleLbl="alignNode1" presStyleIdx="1" presStyleCnt="6">
        <dgm:presLayoutVars/>
      </dgm:prSet>
      <dgm:spPr/>
    </dgm:pt>
    <dgm:pt modelId="{79D8D132-B6A9-4100-B7A3-372B065EC04A}" type="pres">
      <dgm:prSet presAssocID="{EF0DA25D-2A39-4162-968C-7627A54F806B}" presName="nodeText" presStyleLbl="bgAccFollowNode1" presStyleIdx="0" presStyleCnt="3">
        <dgm:presLayoutVars>
          <dgm:bulletEnabled val="1"/>
        </dgm:presLayoutVars>
      </dgm:prSet>
      <dgm:spPr/>
    </dgm:pt>
    <dgm:pt modelId="{295EED58-A611-4B83-9E24-0DEDAE03E416}" type="pres">
      <dgm:prSet presAssocID="{493E2B2F-30BE-4BE1-A536-828B97136E85}" presName="sibTrans" presStyleCnt="0"/>
      <dgm:spPr/>
    </dgm:pt>
    <dgm:pt modelId="{0230F29C-830A-4CA3-A779-FE2F39E38518}" type="pres">
      <dgm:prSet presAssocID="{5C3F7CA3-819B-446B-B5C7-D55F9061BE36}" presName="compositeNode" presStyleCnt="0">
        <dgm:presLayoutVars>
          <dgm:bulletEnabled val="1"/>
        </dgm:presLayoutVars>
      </dgm:prSet>
      <dgm:spPr/>
    </dgm:pt>
    <dgm:pt modelId="{530ACB4E-8CFC-4F35-8F11-F893D04AECF2}" type="pres">
      <dgm:prSet presAssocID="{5C3F7CA3-819B-446B-B5C7-D55F9061BE36}" presName="bgRect" presStyleLbl="bgAccFollowNode1" presStyleIdx="1" presStyleCnt="3"/>
      <dgm:spPr/>
    </dgm:pt>
    <dgm:pt modelId="{C734782E-CDBC-451A-A45A-95E54C2B58D7}" type="pres">
      <dgm:prSet presAssocID="{65720117-86C0-4FCC-94A7-9E2AE13AF933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48B3731-E9CE-4972-A054-4A137CE16CE7}" type="pres">
      <dgm:prSet presAssocID="{5C3F7CA3-819B-446B-B5C7-D55F9061BE36}" presName="bottomLine" presStyleLbl="alignNode1" presStyleIdx="3" presStyleCnt="6">
        <dgm:presLayoutVars/>
      </dgm:prSet>
      <dgm:spPr/>
    </dgm:pt>
    <dgm:pt modelId="{94DACDBA-34E3-4874-9080-4CEBB9903E5E}" type="pres">
      <dgm:prSet presAssocID="{5C3F7CA3-819B-446B-B5C7-D55F9061BE36}" presName="nodeText" presStyleLbl="bgAccFollowNode1" presStyleIdx="1" presStyleCnt="3">
        <dgm:presLayoutVars>
          <dgm:bulletEnabled val="1"/>
        </dgm:presLayoutVars>
      </dgm:prSet>
      <dgm:spPr/>
    </dgm:pt>
    <dgm:pt modelId="{B02CC89E-29B7-4909-BC39-5F1120A7017F}" type="pres">
      <dgm:prSet presAssocID="{65720117-86C0-4FCC-94A7-9E2AE13AF933}" presName="sibTrans" presStyleCnt="0"/>
      <dgm:spPr/>
    </dgm:pt>
    <dgm:pt modelId="{507CD7B9-BAC3-4952-8F9F-FD4147C45302}" type="pres">
      <dgm:prSet presAssocID="{C239C086-4C5B-4D3E-8AA2-EAC09356C11F}" presName="compositeNode" presStyleCnt="0">
        <dgm:presLayoutVars>
          <dgm:bulletEnabled val="1"/>
        </dgm:presLayoutVars>
      </dgm:prSet>
      <dgm:spPr/>
    </dgm:pt>
    <dgm:pt modelId="{94066BCF-F5FC-4F28-90E6-9331523CEDF8}" type="pres">
      <dgm:prSet presAssocID="{C239C086-4C5B-4D3E-8AA2-EAC09356C11F}" presName="bgRect" presStyleLbl="bgAccFollowNode1" presStyleIdx="2" presStyleCnt="3"/>
      <dgm:spPr/>
    </dgm:pt>
    <dgm:pt modelId="{BBE1902C-F7C2-4E1E-9EE8-2865C3D11A7B}" type="pres">
      <dgm:prSet presAssocID="{68E002B0-69C3-4897-AC24-1392F973998F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CF2D1426-40DB-4FE0-8C27-14F7468C21FA}" type="pres">
      <dgm:prSet presAssocID="{C239C086-4C5B-4D3E-8AA2-EAC09356C11F}" presName="bottomLine" presStyleLbl="alignNode1" presStyleIdx="5" presStyleCnt="6">
        <dgm:presLayoutVars/>
      </dgm:prSet>
      <dgm:spPr/>
    </dgm:pt>
    <dgm:pt modelId="{534EADD9-5F3D-46A6-97BD-2CB3D1A71089}" type="pres">
      <dgm:prSet presAssocID="{C239C086-4C5B-4D3E-8AA2-EAC09356C11F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64DE7105-B3EB-4589-9862-72420F8FB645}" type="presOf" srcId="{5C3F7CA3-819B-446B-B5C7-D55F9061BE36}" destId="{94DACDBA-34E3-4874-9080-4CEBB9903E5E}" srcOrd="1" destOrd="0" presId="urn:microsoft.com/office/officeart/2016/7/layout/BasicLinearProcessNumbered"/>
    <dgm:cxn modelId="{D8843506-ACFC-4B8D-B5CD-A7401A44B782}" type="presOf" srcId="{65720117-86C0-4FCC-94A7-9E2AE13AF933}" destId="{C734782E-CDBC-451A-A45A-95E54C2B58D7}" srcOrd="0" destOrd="0" presId="urn:microsoft.com/office/officeart/2016/7/layout/BasicLinearProcessNumbered"/>
    <dgm:cxn modelId="{A1C05109-01F0-485F-BDDA-7CC49CDA574A}" srcId="{ACDC4158-4B3D-4C3C-9BF4-8FCE3BAE71B6}" destId="{EF0DA25D-2A39-4162-968C-7627A54F806B}" srcOrd="0" destOrd="0" parTransId="{CAB45720-D76B-404E-A83B-413498EC4777}" sibTransId="{493E2B2F-30BE-4BE1-A536-828B97136E85}"/>
    <dgm:cxn modelId="{B936BD0D-B970-478F-81F2-8B4501EE13B2}" srcId="{ACDC4158-4B3D-4C3C-9BF4-8FCE3BAE71B6}" destId="{C239C086-4C5B-4D3E-8AA2-EAC09356C11F}" srcOrd="2" destOrd="0" parTransId="{E2E03F10-9B98-43D0-A57D-B2F0CADCE7E3}" sibTransId="{68E002B0-69C3-4897-AC24-1392F973998F}"/>
    <dgm:cxn modelId="{F818E422-1346-404F-A7A3-C51248A97D94}" type="presOf" srcId="{493E2B2F-30BE-4BE1-A536-828B97136E85}" destId="{D27B3A92-9046-48D5-91A1-6559A644F777}" srcOrd="0" destOrd="0" presId="urn:microsoft.com/office/officeart/2016/7/layout/BasicLinearProcessNumbered"/>
    <dgm:cxn modelId="{CFC4DA23-7E45-49E4-90F7-86CBB8221BBA}" srcId="{ACDC4158-4B3D-4C3C-9BF4-8FCE3BAE71B6}" destId="{5C3F7CA3-819B-446B-B5C7-D55F9061BE36}" srcOrd="1" destOrd="0" parTransId="{055DC36F-CB37-4F5E-9C61-EF602B44D925}" sibTransId="{65720117-86C0-4FCC-94A7-9E2AE13AF933}"/>
    <dgm:cxn modelId="{697E1127-176E-41D7-A4EA-8F5B658B90A6}" type="presOf" srcId="{ACDC4158-4B3D-4C3C-9BF4-8FCE3BAE71B6}" destId="{C37E371E-13D8-4ECF-A9C5-8F8D339C378A}" srcOrd="0" destOrd="0" presId="urn:microsoft.com/office/officeart/2016/7/layout/BasicLinearProcessNumbered"/>
    <dgm:cxn modelId="{CFBBBE69-3375-49DD-A0C8-978C51837607}" type="presOf" srcId="{C239C086-4C5B-4D3E-8AA2-EAC09356C11F}" destId="{534EADD9-5F3D-46A6-97BD-2CB3D1A71089}" srcOrd="1" destOrd="0" presId="urn:microsoft.com/office/officeart/2016/7/layout/BasicLinearProcessNumbered"/>
    <dgm:cxn modelId="{CCF79553-7E64-4CEE-AFE7-7988004A6B72}" type="presOf" srcId="{5C3F7CA3-819B-446B-B5C7-D55F9061BE36}" destId="{530ACB4E-8CFC-4F35-8F11-F893D04AECF2}" srcOrd="0" destOrd="0" presId="urn:microsoft.com/office/officeart/2016/7/layout/BasicLinearProcessNumbered"/>
    <dgm:cxn modelId="{EC58F69A-6414-45B1-8082-F1F55EFE7249}" type="presOf" srcId="{C239C086-4C5B-4D3E-8AA2-EAC09356C11F}" destId="{94066BCF-F5FC-4F28-90E6-9331523CEDF8}" srcOrd="0" destOrd="0" presId="urn:microsoft.com/office/officeart/2016/7/layout/BasicLinearProcessNumbered"/>
    <dgm:cxn modelId="{B9860CCB-0BBE-4600-9372-0879C9C9EDA8}" type="presOf" srcId="{68E002B0-69C3-4897-AC24-1392F973998F}" destId="{BBE1902C-F7C2-4E1E-9EE8-2865C3D11A7B}" srcOrd="0" destOrd="0" presId="urn:microsoft.com/office/officeart/2016/7/layout/BasicLinearProcessNumbered"/>
    <dgm:cxn modelId="{CD1FDAF7-511A-480C-9EC7-F096346538AA}" type="presOf" srcId="{EF0DA25D-2A39-4162-968C-7627A54F806B}" destId="{79D8D132-B6A9-4100-B7A3-372B065EC04A}" srcOrd="1" destOrd="0" presId="urn:microsoft.com/office/officeart/2016/7/layout/BasicLinearProcessNumbered"/>
    <dgm:cxn modelId="{10FD3EFC-006D-4BCE-9432-AF29F0C04DF5}" type="presOf" srcId="{EF0DA25D-2A39-4162-968C-7627A54F806B}" destId="{0026CD66-60E7-4EEA-AF8B-D509B04D572F}" srcOrd="0" destOrd="0" presId="urn:microsoft.com/office/officeart/2016/7/layout/BasicLinearProcessNumbered"/>
    <dgm:cxn modelId="{9F075F8A-2886-43CD-AC9F-5EEE82EFBCA4}" type="presParOf" srcId="{C37E371E-13D8-4ECF-A9C5-8F8D339C378A}" destId="{2F27B20C-7650-4799-B79D-866A9B6F1790}" srcOrd="0" destOrd="0" presId="urn:microsoft.com/office/officeart/2016/7/layout/BasicLinearProcessNumbered"/>
    <dgm:cxn modelId="{DCEF5432-D708-4296-BD9C-FD8C982479F8}" type="presParOf" srcId="{2F27B20C-7650-4799-B79D-866A9B6F1790}" destId="{0026CD66-60E7-4EEA-AF8B-D509B04D572F}" srcOrd="0" destOrd="0" presId="urn:microsoft.com/office/officeart/2016/7/layout/BasicLinearProcessNumbered"/>
    <dgm:cxn modelId="{C802229E-FB44-4929-BD2B-AB4F39E3522B}" type="presParOf" srcId="{2F27B20C-7650-4799-B79D-866A9B6F1790}" destId="{D27B3A92-9046-48D5-91A1-6559A644F777}" srcOrd="1" destOrd="0" presId="urn:microsoft.com/office/officeart/2016/7/layout/BasicLinearProcessNumbered"/>
    <dgm:cxn modelId="{2E602F6A-0733-4746-AD42-A39D9A826434}" type="presParOf" srcId="{2F27B20C-7650-4799-B79D-866A9B6F1790}" destId="{204A7CE1-1E06-4E72-9BFA-8B0E118C1515}" srcOrd="2" destOrd="0" presId="urn:microsoft.com/office/officeart/2016/7/layout/BasicLinearProcessNumbered"/>
    <dgm:cxn modelId="{EDC0CDED-2D45-408A-9E78-F4C5206FCB14}" type="presParOf" srcId="{2F27B20C-7650-4799-B79D-866A9B6F1790}" destId="{79D8D132-B6A9-4100-B7A3-372B065EC04A}" srcOrd="3" destOrd="0" presId="urn:microsoft.com/office/officeart/2016/7/layout/BasicLinearProcessNumbered"/>
    <dgm:cxn modelId="{51EDFF5F-E9F3-4CDA-BC64-24932BEB15B0}" type="presParOf" srcId="{C37E371E-13D8-4ECF-A9C5-8F8D339C378A}" destId="{295EED58-A611-4B83-9E24-0DEDAE03E416}" srcOrd="1" destOrd="0" presId="urn:microsoft.com/office/officeart/2016/7/layout/BasicLinearProcessNumbered"/>
    <dgm:cxn modelId="{3D61DF69-1DB6-4ED1-A593-E3609D3303D1}" type="presParOf" srcId="{C37E371E-13D8-4ECF-A9C5-8F8D339C378A}" destId="{0230F29C-830A-4CA3-A779-FE2F39E38518}" srcOrd="2" destOrd="0" presId="urn:microsoft.com/office/officeart/2016/7/layout/BasicLinearProcessNumbered"/>
    <dgm:cxn modelId="{F6CE9DF7-64B7-43B4-926F-D55C3A1122BC}" type="presParOf" srcId="{0230F29C-830A-4CA3-A779-FE2F39E38518}" destId="{530ACB4E-8CFC-4F35-8F11-F893D04AECF2}" srcOrd="0" destOrd="0" presId="urn:microsoft.com/office/officeart/2016/7/layout/BasicLinearProcessNumbered"/>
    <dgm:cxn modelId="{F20DF9F7-B689-4188-B872-0E10CFBDC871}" type="presParOf" srcId="{0230F29C-830A-4CA3-A779-FE2F39E38518}" destId="{C734782E-CDBC-451A-A45A-95E54C2B58D7}" srcOrd="1" destOrd="0" presId="urn:microsoft.com/office/officeart/2016/7/layout/BasicLinearProcessNumbered"/>
    <dgm:cxn modelId="{0F416B12-3FC5-4D2E-AD71-9C692DFFF7C5}" type="presParOf" srcId="{0230F29C-830A-4CA3-A779-FE2F39E38518}" destId="{948B3731-E9CE-4972-A054-4A137CE16CE7}" srcOrd="2" destOrd="0" presId="urn:microsoft.com/office/officeart/2016/7/layout/BasicLinearProcessNumbered"/>
    <dgm:cxn modelId="{C367F2C1-6F1D-4EA8-843D-59F2294BDFD7}" type="presParOf" srcId="{0230F29C-830A-4CA3-A779-FE2F39E38518}" destId="{94DACDBA-34E3-4874-9080-4CEBB9903E5E}" srcOrd="3" destOrd="0" presId="urn:microsoft.com/office/officeart/2016/7/layout/BasicLinearProcessNumbered"/>
    <dgm:cxn modelId="{6D7DE1C8-DD07-4B1D-8331-E92C46EF6242}" type="presParOf" srcId="{C37E371E-13D8-4ECF-A9C5-8F8D339C378A}" destId="{B02CC89E-29B7-4909-BC39-5F1120A7017F}" srcOrd="3" destOrd="0" presId="urn:microsoft.com/office/officeart/2016/7/layout/BasicLinearProcessNumbered"/>
    <dgm:cxn modelId="{E0F78FC3-1E9C-4CFE-AFC0-A92E0E0C5FB5}" type="presParOf" srcId="{C37E371E-13D8-4ECF-A9C5-8F8D339C378A}" destId="{507CD7B9-BAC3-4952-8F9F-FD4147C45302}" srcOrd="4" destOrd="0" presId="urn:microsoft.com/office/officeart/2016/7/layout/BasicLinearProcessNumbered"/>
    <dgm:cxn modelId="{42825DAD-C188-4311-A26D-58BB07826E73}" type="presParOf" srcId="{507CD7B9-BAC3-4952-8F9F-FD4147C45302}" destId="{94066BCF-F5FC-4F28-90E6-9331523CEDF8}" srcOrd="0" destOrd="0" presId="urn:microsoft.com/office/officeart/2016/7/layout/BasicLinearProcessNumbered"/>
    <dgm:cxn modelId="{5DB7535D-4201-4F77-8CA0-A16F43738C76}" type="presParOf" srcId="{507CD7B9-BAC3-4952-8F9F-FD4147C45302}" destId="{BBE1902C-F7C2-4E1E-9EE8-2865C3D11A7B}" srcOrd="1" destOrd="0" presId="urn:microsoft.com/office/officeart/2016/7/layout/BasicLinearProcessNumbered"/>
    <dgm:cxn modelId="{D43E6310-3DFA-4A75-A36E-BA8A660CDFCD}" type="presParOf" srcId="{507CD7B9-BAC3-4952-8F9F-FD4147C45302}" destId="{CF2D1426-40DB-4FE0-8C27-14F7468C21FA}" srcOrd="2" destOrd="0" presId="urn:microsoft.com/office/officeart/2016/7/layout/BasicLinearProcessNumbered"/>
    <dgm:cxn modelId="{03A7F010-8DE6-43A9-A17E-B368517AD13F}" type="presParOf" srcId="{507CD7B9-BAC3-4952-8F9F-FD4147C45302}" destId="{534EADD9-5F3D-46A6-97BD-2CB3D1A7108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65695C-4313-4766-9C29-D506E77DF99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D9ECA67-647E-4C25-AC2C-068A90E46A09}">
      <dgm:prSet/>
      <dgm:spPr/>
      <dgm:t>
        <a:bodyPr/>
        <a:lstStyle/>
        <a:p>
          <a:r>
            <a:rPr lang="en-GB"/>
            <a:t>It is important that you are critical of the sources that you use. </a:t>
          </a:r>
          <a:endParaRPr lang="en-US"/>
        </a:p>
      </dgm:t>
    </dgm:pt>
    <dgm:pt modelId="{148F1EC0-FA28-40F0-BF7C-589E483B8B4D}" type="parTrans" cxnId="{C29E5AC9-DA02-4E2F-B6A9-62EBDB31ADDE}">
      <dgm:prSet/>
      <dgm:spPr/>
      <dgm:t>
        <a:bodyPr/>
        <a:lstStyle/>
        <a:p>
          <a:endParaRPr lang="en-US"/>
        </a:p>
      </dgm:t>
    </dgm:pt>
    <dgm:pt modelId="{8514B584-69BC-4801-9D00-4268955B6F9B}" type="sibTrans" cxnId="{C29E5AC9-DA02-4E2F-B6A9-62EBDB31ADDE}">
      <dgm:prSet/>
      <dgm:spPr/>
      <dgm:t>
        <a:bodyPr/>
        <a:lstStyle/>
        <a:p>
          <a:endParaRPr lang="en-US"/>
        </a:p>
      </dgm:t>
    </dgm:pt>
    <dgm:pt modelId="{2E6E0DAC-8B47-4D3F-A469-B0C2B8FCCA40}">
      <dgm:prSet/>
      <dgm:spPr/>
      <dgm:t>
        <a:bodyPr/>
        <a:lstStyle/>
        <a:p>
          <a:r>
            <a:rPr lang="en-GB" dirty="0"/>
            <a:t>Ensure that you CRAAP test them.</a:t>
          </a:r>
          <a:endParaRPr lang="en-US" dirty="0"/>
        </a:p>
      </dgm:t>
    </dgm:pt>
    <dgm:pt modelId="{8F7B5A4A-6D6C-4F34-B3A2-E689CF72EF93}" type="parTrans" cxnId="{E16D2D18-9B45-4018-AF20-57683BB06C7F}">
      <dgm:prSet/>
      <dgm:spPr/>
      <dgm:t>
        <a:bodyPr/>
        <a:lstStyle/>
        <a:p>
          <a:endParaRPr lang="en-US"/>
        </a:p>
      </dgm:t>
    </dgm:pt>
    <dgm:pt modelId="{6C2D18AC-680C-4A5C-82D0-A1860FE5B4E2}" type="sibTrans" cxnId="{E16D2D18-9B45-4018-AF20-57683BB06C7F}">
      <dgm:prSet/>
      <dgm:spPr/>
      <dgm:t>
        <a:bodyPr/>
        <a:lstStyle/>
        <a:p>
          <a:endParaRPr lang="en-US"/>
        </a:p>
      </dgm:t>
    </dgm:pt>
    <dgm:pt modelId="{AF2F1D66-57CB-4285-A390-910869C78A99}">
      <dgm:prSet/>
      <dgm:spPr/>
      <dgm:t>
        <a:bodyPr/>
        <a:lstStyle/>
        <a:p>
          <a:r>
            <a:rPr lang="en-GB"/>
            <a:t>Currency, Relevance, Authority, Accuracy and Purpose. </a:t>
          </a:r>
          <a:endParaRPr lang="en-US"/>
        </a:p>
      </dgm:t>
    </dgm:pt>
    <dgm:pt modelId="{3F3CEC7E-50D5-4E0D-A5B1-BFF4D91AB077}" type="parTrans" cxnId="{2431BDB1-B042-4434-BAAC-401917516E51}">
      <dgm:prSet/>
      <dgm:spPr/>
      <dgm:t>
        <a:bodyPr/>
        <a:lstStyle/>
        <a:p>
          <a:endParaRPr lang="en-US"/>
        </a:p>
      </dgm:t>
    </dgm:pt>
    <dgm:pt modelId="{29622FA2-2890-43E0-9B0D-4809F66FCDF8}" type="sibTrans" cxnId="{2431BDB1-B042-4434-BAAC-401917516E51}">
      <dgm:prSet/>
      <dgm:spPr/>
      <dgm:t>
        <a:bodyPr/>
        <a:lstStyle/>
        <a:p>
          <a:endParaRPr lang="en-US"/>
        </a:p>
      </dgm:t>
    </dgm:pt>
    <dgm:pt modelId="{3809D097-6AA8-4402-8515-6A681ABDFBC8}" type="pres">
      <dgm:prSet presAssocID="{4C65695C-4313-4766-9C29-D506E77DF998}" presName="root" presStyleCnt="0">
        <dgm:presLayoutVars>
          <dgm:dir/>
          <dgm:resizeHandles val="exact"/>
        </dgm:presLayoutVars>
      </dgm:prSet>
      <dgm:spPr/>
    </dgm:pt>
    <dgm:pt modelId="{FDC055F9-429D-4638-B4BA-C3FA5220A5FD}" type="pres">
      <dgm:prSet presAssocID="{ED9ECA67-647E-4C25-AC2C-068A90E46A09}" presName="compNode" presStyleCnt="0"/>
      <dgm:spPr/>
    </dgm:pt>
    <dgm:pt modelId="{3C66559F-1E57-4C00-8ACE-646E905CDDB8}" type="pres">
      <dgm:prSet presAssocID="{ED9ECA67-647E-4C25-AC2C-068A90E46A09}" presName="bgRect" presStyleLbl="bgShp" presStyleIdx="0" presStyleCnt="3"/>
      <dgm:spPr/>
    </dgm:pt>
    <dgm:pt modelId="{2F1D8969-BECB-4A34-B9F4-E8D3A72DB5A3}" type="pres">
      <dgm:prSet presAssocID="{ED9ECA67-647E-4C25-AC2C-068A90E46A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1D0E3141-30A1-41F3-BD90-ED44A4BAF9F2}" type="pres">
      <dgm:prSet presAssocID="{ED9ECA67-647E-4C25-AC2C-068A90E46A09}" presName="spaceRect" presStyleCnt="0"/>
      <dgm:spPr/>
    </dgm:pt>
    <dgm:pt modelId="{E261EA6F-758C-49E9-B213-58026C021B53}" type="pres">
      <dgm:prSet presAssocID="{ED9ECA67-647E-4C25-AC2C-068A90E46A09}" presName="parTx" presStyleLbl="revTx" presStyleIdx="0" presStyleCnt="3">
        <dgm:presLayoutVars>
          <dgm:chMax val="0"/>
          <dgm:chPref val="0"/>
        </dgm:presLayoutVars>
      </dgm:prSet>
      <dgm:spPr/>
    </dgm:pt>
    <dgm:pt modelId="{9504FB0F-64C2-4D0F-9ABF-94623A7FE96D}" type="pres">
      <dgm:prSet presAssocID="{8514B584-69BC-4801-9D00-4268955B6F9B}" presName="sibTrans" presStyleCnt="0"/>
      <dgm:spPr/>
    </dgm:pt>
    <dgm:pt modelId="{7A39A46E-9A89-44B5-9191-A697F9EA9E12}" type="pres">
      <dgm:prSet presAssocID="{2E6E0DAC-8B47-4D3F-A469-B0C2B8FCCA40}" presName="compNode" presStyleCnt="0"/>
      <dgm:spPr/>
    </dgm:pt>
    <dgm:pt modelId="{D9771211-AB8E-40D4-9734-739CA840D371}" type="pres">
      <dgm:prSet presAssocID="{2E6E0DAC-8B47-4D3F-A469-B0C2B8FCCA40}" presName="bgRect" presStyleLbl="bgShp" presStyleIdx="1" presStyleCnt="3"/>
      <dgm:spPr/>
    </dgm:pt>
    <dgm:pt modelId="{31F58BA7-ABA8-423E-AEF0-09BA447DDCF7}" type="pres">
      <dgm:prSet presAssocID="{2E6E0DAC-8B47-4D3F-A469-B0C2B8FCCA4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196CEE81-DE36-45D3-A254-3DCD4EA5E513}" type="pres">
      <dgm:prSet presAssocID="{2E6E0DAC-8B47-4D3F-A469-B0C2B8FCCA40}" presName="spaceRect" presStyleCnt="0"/>
      <dgm:spPr/>
    </dgm:pt>
    <dgm:pt modelId="{867CD48D-DA6B-42C2-AA90-FD1AB2AD9D00}" type="pres">
      <dgm:prSet presAssocID="{2E6E0DAC-8B47-4D3F-A469-B0C2B8FCCA40}" presName="parTx" presStyleLbl="revTx" presStyleIdx="1" presStyleCnt="3">
        <dgm:presLayoutVars>
          <dgm:chMax val="0"/>
          <dgm:chPref val="0"/>
        </dgm:presLayoutVars>
      </dgm:prSet>
      <dgm:spPr/>
    </dgm:pt>
    <dgm:pt modelId="{9A5B6685-9328-4459-938C-7EDB00C442E1}" type="pres">
      <dgm:prSet presAssocID="{6C2D18AC-680C-4A5C-82D0-A1860FE5B4E2}" presName="sibTrans" presStyleCnt="0"/>
      <dgm:spPr/>
    </dgm:pt>
    <dgm:pt modelId="{19BFC476-C2C4-4C55-91BE-E69CEB9DE6C9}" type="pres">
      <dgm:prSet presAssocID="{AF2F1D66-57CB-4285-A390-910869C78A99}" presName="compNode" presStyleCnt="0"/>
      <dgm:spPr/>
    </dgm:pt>
    <dgm:pt modelId="{C9C093B5-AFF7-4D47-AC9B-2CA92E29AC3E}" type="pres">
      <dgm:prSet presAssocID="{AF2F1D66-57CB-4285-A390-910869C78A99}" presName="bgRect" presStyleLbl="bgShp" presStyleIdx="2" presStyleCnt="3"/>
      <dgm:spPr/>
    </dgm:pt>
    <dgm:pt modelId="{CDA33D3E-D0DD-4E24-85F9-083FBAE53E36}" type="pres">
      <dgm:prSet presAssocID="{AF2F1D66-57CB-4285-A390-910869C78A9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8E966793-BDD0-4F1A-8E29-E691F749DDE4}" type="pres">
      <dgm:prSet presAssocID="{AF2F1D66-57CB-4285-A390-910869C78A99}" presName="spaceRect" presStyleCnt="0"/>
      <dgm:spPr/>
    </dgm:pt>
    <dgm:pt modelId="{F1431060-411C-4AA7-92FB-782AAD013487}" type="pres">
      <dgm:prSet presAssocID="{AF2F1D66-57CB-4285-A390-910869C78A9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6D2D18-9B45-4018-AF20-57683BB06C7F}" srcId="{4C65695C-4313-4766-9C29-D506E77DF998}" destId="{2E6E0DAC-8B47-4D3F-A469-B0C2B8FCCA40}" srcOrd="1" destOrd="0" parTransId="{8F7B5A4A-6D6C-4F34-B3A2-E689CF72EF93}" sibTransId="{6C2D18AC-680C-4A5C-82D0-A1860FE5B4E2}"/>
    <dgm:cxn modelId="{A56F7D7B-48A5-4E04-97D3-082A33995DA0}" type="presOf" srcId="{4C65695C-4313-4766-9C29-D506E77DF998}" destId="{3809D097-6AA8-4402-8515-6A681ABDFBC8}" srcOrd="0" destOrd="0" presId="urn:microsoft.com/office/officeart/2018/2/layout/IconVerticalSolidList"/>
    <dgm:cxn modelId="{DAE410A0-FBF5-4A31-8977-C8F666AA1D68}" type="presOf" srcId="{ED9ECA67-647E-4C25-AC2C-068A90E46A09}" destId="{E261EA6F-758C-49E9-B213-58026C021B53}" srcOrd="0" destOrd="0" presId="urn:microsoft.com/office/officeart/2018/2/layout/IconVerticalSolidList"/>
    <dgm:cxn modelId="{2431BDB1-B042-4434-BAAC-401917516E51}" srcId="{4C65695C-4313-4766-9C29-D506E77DF998}" destId="{AF2F1D66-57CB-4285-A390-910869C78A99}" srcOrd="2" destOrd="0" parTransId="{3F3CEC7E-50D5-4E0D-A5B1-BFF4D91AB077}" sibTransId="{29622FA2-2890-43E0-9B0D-4809F66FCDF8}"/>
    <dgm:cxn modelId="{C29E5AC9-DA02-4E2F-B6A9-62EBDB31ADDE}" srcId="{4C65695C-4313-4766-9C29-D506E77DF998}" destId="{ED9ECA67-647E-4C25-AC2C-068A90E46A09}" srcOrd="0" destOrd="0" parTransId="{148F1EC0-FA28-40F0-BF7C-589E483B8B4D}" sibTransId="{8514B584-69BC-4801-9D00-4268955B6F9B}"/>
    <dgm:cxn modelId="{926F83CD-FC0E-4D32-B161-98C4C36BA66A}" type="presOf" srcId="{AF2F1D66-57CB-4285-A390-910869C78A99}" destId="{F1431060-411C-4AA7-92FB-782AAD013487}" srcOrd="0" destOrd="0" presId="urn:microsoft.com/office/officeart/2018/2/layout/IconVerticalSolidList"/>
    <dgm:cxn modelId="{EDC3FEE1-34FE-4803-A0BD-6532AD8BF18D}" type="presOf" srcId="{2E6E0DAC-8B47-4D3F-A469-B0C2B8FCCA40}" destId="{867CD48D-DA6B-42C2-AA90-FD1AB2AD9D00}" srcOrd="0" destOrd="0" presId="urn:microsoft.com/office/officeart/2018/2/layout/IconVerticalSolidList"/>
    <dgm:cxn modelId="{6BEF2D83-9621-445E-A1DE-B95CB328EBA8}" type="presParOf" srcId="{3809D097-6AA8-4402-8515-6A681ABDFBC8}" destId="{FDC055F9-429D-4638-B4BA-C3FA5220A5FD}" srcOrd="0" destOrd="0" presId="urn:microsoft.com/office/officeart/2018/2/layout/IconVerticalSolidList"/>
    <dgm:cxn modelId="{C1B5080C-46E8-45ED-854A-D050E050AA4C}" type="presParOf" srcId="{FDC055F9-429D-4638-B4BA-C3FA5220A5FD}" destId="{3C66559F-1E57-4C00-8ACE-646E905CDDB8}" srcOrd="0" destOrd="0" presId="urn:microsoft.com/office/officeart/2018/2/layout/IconVerticalSolidList"/>
    <dgm:cxn modelId="{60072F6E-FC14-47D0-ACAA-328E90EBB5D0}" type="presParOf" srcId="{FDC055F9-429D-4638-B4BA-C3FA5220A5FD}" destId="{2F1D8969-BECB-4A34-B9F4-E8D3A72DB5A3}" srcOrd="1" destOrd="0" presId="urn:microsoft.com/office/officeart/2018/2/layout/IconVerticalSolidList"/>
    <dgm:cxn modelId="{721FD3B8-CBEB-453E-965D-EFCCD7E33EE3}" type="presParOf" srcId="{FDC055F9-429D-4638-B4BA-C3FA5220A5FD}" destId="{1D0E3141-30A1-41F3-BD90-ED44A4BAF9F2}" srcOrd="2" destOrd="0" presId="urn:microsoft.com/office/officeart/2018/2/layout/IconVerticalSolidList"/>
    <dgm:cxn modelId="{69BF9C05-B55A-4910-8ABC-36C4ABADAF2D}" type="presParOf" srcId="{FDC055F9-429D-4638-B4BA-C3FA5220A5FD}" destId="{E261EA6F-758C-49E9-B213-58026C021B53}" srcOrd="3" destOrd="0" presId="urn:microsoft.com/office/officeart/2018/2/layout/IconVerticalSolidList"/>
    <dgm:cxn modelId="{ED0D0A54-AC50-4A62-A9D0-F9956644A6A5}" type="presParOf" srcId="{3809D097-6AA8-4402-8515-6A681ABDFBC8}" destId="{9504FB0F-64C2-4D0F-9ABF-94623A7FE96D}" srcOrd="1" destOrd="0" presId="urn:microsoft.com/office/officeart/2018/2/layout/IconVerticalSolidList"/>
    <dgm:cxn modelId="{37CC9CDA-BA68-4641-BB95-D5519A1DBDA3}" type="presParOf" srcId="{3809D097-6AA8-4402-8515-6A681ABDFBC8}" destId="{7A39A46E-9A89-44B5-9191-A697F9EA9E12}" srcOrd="2" destOrd="0" presId="urn:microsoft.com/office/officeart/2018/2/layout/IconVerticalSolidList"/>
    <dgm:cxn modelId="{F3F8F069-118A-4255-B597-0220787B1169}" type="presParOf" srcId="{7A39A46E-9A89-44B5-9191-A697F9EA9E12}" destId="{D9771211-AB8E-40D4-9734-739CA840D371}" srcOrd="0" destOrd="0" presId="urn:microsoft.com/office/officeart/2018/2/layout/IconVerticalSolidList"/>
    <dgm:cxn modelId="{933B3D52-B28F-4B3E-BD64-16637377F267}" type="presParOf" srcId="{7A39A46E-9A89-44B5-9191-A697F9EA9E12}" destId="{31F58BA7-ABA8-423E-AEF0-09BA447DDCF7}" srcOrd="1" destOrd="0" presId="urn:microsoft.com/office/officeart/2018/2/layout/IconVerticalSolidList"/>
    <dgm:cxn modelId="{0D49BD19-180D-464F-ACBD-B079BD5FF792}" type="presParOf" srcId="{7A39A46E-9A89-44B5-9191-A697F9EA9E12}" destId="{196CEE81-DE36-45D3-A254-3DCD4EA5E513}" srcOrd="2" destOrd="0" presId="urn:microsoft.com/office/officeart/2018/2/layout/IconVerticalSolidList"/>
    <dgm:cxn modelId="{1E686AF8-DC08-4E4A-ABCE-A49E9DCA1658}" type="presParOf" srcId="{7A39A46E-9A89-44B5-9191-A697F9EA9E12}" destId="{867CD48D-DA6B-42C2-AA90-FD1AB2AD9D00}" srcOrd="3" destOrd="0" presId="urn:microsoft.com/office/officeart/2018/2/layout/IconVerticalSolidList"/>
    <dgm:cxn modelId="{B84256DE-A7F8-41A3-B893-66FAB111146F}" type="presParOf" srcId="{3809D097-6AA8-4402-8515-6A681ABDFBC8}" destId="{9A5B6685-9328-4459-938C-7EDB00C442E1}" srcOrd="3" destOrd="0" presId="urn:microsoft.com/office/officeart/2018/2/layout/IconVerticalSolidList"/>
    <dgm:cxn modelId="{63DE437A-FC5C-4EBA-A08B-7BD97C78DDC7}" type="presParOf" srcId="{3809D097-6AA8-4402-8515-6A681ABDFBC8}" destId="{19BFC476-C2C4-4C55-91BE-E69CEB9DE6C9}" srcOrd="4" destOrd="0" presId="urn:microsoft.com/office/officeart/2018/2/layout/IconVerticalSolidList"/>
    <dgm:cxn modelId="{E59F2CF9-4051-4322-B51E-207F06AD74F0}" type="presParOf" srcId="{19BFC476-C2C4-4C55-91BE-E69CEB9DE6C9}" destId="{C9C093B5-AFF7-4D47-AC9B-2CA92E29AC3E}" srcOrd="0" destOrd="0" presId="urn:microsoft.com/office/officeart/2018/2/layout/IconVerticalSolidList"/>
    <dgm:cxn modelId="{70FA69CC-D3E5-4E8E-B5E1-3BA71ED1230C}" type="presParOf" srcId="{19BFC476-C2C4-4C55-91BE-E69CEB9DE6C9}" destId="{CDA33D3E-D0DD-4E24-85F9-083FBAE53E36}" srcOrd="1" destOrd="0" presId="urn:microsoft.com/office/officeart/2018/2/layout/IconVerticalSolidList"/>
    <dgm:cxn modelId="{9925A75F-863B-40E0-A288-D7DEDA573F51}" type="presParOf" srcId="{19BFC476-C2C4-4C55-91BE-E69CEB9DE6C9}" destId="{8E966793-BDD0-4F1A-8E29-E691F749DDE4}" srcOrd="2" destOrd="0" presId="urn:microsoft.com/office/officeart/2018/2/layout/IconVerticalSolidList"/>
    <dgm:cxn modelId="{ACAAA319-186F-4ECD-AA99-D9A241D099BD}" type="presParOf" srcId="{19BFC476-C2C4-4C55-91BE-E69CEB9DE6C9}" destId="{F1431060-411C-4AA7-92FB-782AAD0134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386F60C-F7EE-4A00-90A1-D9655C4C7E62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07BC550-AB88-4A17-AE43-7505D460010E}">
      <dgm:prSet/>
      <dgm:spPr/>
      <dgm:t>
        <a:bodyPr/>
        <a:lstStyle/>
        <a:p>
          <a:r>
            <a:rPr lang="en-GB"/>
            <a:t>C- Look at the age of the article/ website/ book, does it fit for the timeframe you need it? </a:t>
          </a:r>
          <a:endParaRPr lang="en-US"/>
        </a:p>
      </dgm:t>
    </dgm:pt>
    <dgm:pt modelId="{5905009B-F4E5-4C14-9D78-FC307F395471}" type="parTrans" cxnId="{59C587EA-FFAC-42ED-B915-7B81C7A53707}">
      <dgm:prSet/>
      <dgm:spPr/>
      <dgm:t>
        <a:bodyPr/>
        <a:lstStyle/>
        <a:p>
          <a:endParaRPr lang="en-US"/>
        </a:p>
      </dgm:t>
    </dgm:pt>
    <dgm:pt modelId="{F8279B92-3BC3-4465-A88F-365A24E03C8B}" type="sibTrans" cxnId="{59C587EA-FFAC-42ED-B915-7B81C7A5370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DFBC18C-ADA9-4ABF-AF16-6697D4C79007}">
      <dgm:prSet/>
      <dgm:spPr/>
      <dgm:t>
        <a:bodyPr/>
        <a:lstStyle/>
        <a:p>
          <a:r>
            <a:rPr lang="en-GB"/>
            <a:t>R – Is it relevant to the assignment content? </a:t>
          </a:r>
          <a:endParaRPr lang="en-US"/>
        </a:p>
      </dgm:t>
    </dgm:pt>
    <dgm:pt modelId="{BEEC85A6-69DD-4EC9-8EA8-BA0F1389E08E}" type="parTrans" cxnId="{AE53E6D1-3DAF-458F-91CB-81EF59E90A99}">
      <dgm:prSet/>
      <dgm:spPr/>
      <dgm:t>
        <a:bodyPr/>
        <a:lstStyle/>
        <a:p>
          <a:endParaRPr lang="en-US"/>
        </a:p>
      </dgm:t>
    </dgm:pt>
    <dgm:pt modelId="{31764216-F428-4273-A952-3F1C12C22D6F}" type="sibTrans" cxnId="{AE53E6D1-3DAF-458F-91CB-81EF59E90A99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C0EF99F-AB8B-4A08-911C-800452789B45}">
      <dgm:prSet/>
      <dgm:spPr/>
      <dgm:t>
        <a:bodyPr/>
        <a:lstStyle/>
        <a:p>
          <a:r>
            <a:rPr lang="en-GB"/>
            <a:t>A – Looking at the author and their qualifications? </a:t>
          </a:r>
          <a:endParaRPr lang="en-US"/>
        </a:p>
      </dgm:t>
    </dgm:pt>
    <dgm:pt modelId="{9C8AEFD9-4FB2-4C7A-A240-16C7CA6B383A}" type="parTrans" cxnId="{6C714DA0-007D-4A08-862D-FE09C7CEB6FB}">
      <dgm:prSet/>
      <dgm:spPr/>
      <dgm:t>
        <a:bodyPr/>
        <a:lstStyle/>
        <a:p>
          <a:endParaRPr lang="en-US"/>
        </a:p>
      </dgm:t>
    </dgm:pt>
    <dgm:pt modelId="{13B3A0C6-BCA6-4B2E-BC4C-5EDBFE969CA8}" type="sibTrans" cxnId="{6C714DA0-007D-4A08-862D-FE09C7CEB6FB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2DC767A4-F456-47B6-B047-F5C8FF1B1A68}">
      <dgm:prSet/>
      <dgm:spPr/>
      <dgm:t>
        <a:bodyPr/>
        <a:lstStyle/>
        <a:p>
          <a:r>
            <a:rPr lang="en-GB"/>
            <a:t>A- Is the document accurate, does it include evidence? / is it presenting a one sided argument?</a:t>
          </a:r>
          <a:endParaRPr lang="en-US"/>
        </a:p>
      </dgm:t>
    </dgm:pt>
    <dgm:pt modelId="{C40D3648-FB06-40F6-90E2-EA55FCB9CC2E}" type="parTrans" cxnId="{545650D7-B557-42FA-ABB6-F86D18F3C289}">
      <dgm:prSet/>
      <dgm:spPr/>
      <dgm:t>
        <a:bodyPr/>
        <a:lstStyle/>
        <a:p>
          <a:endParaRPr lang="en-US"/>
        </a:p>
      </dgm:t>
    </dgm:pt>
    <dgm:pt modelId="{A21CDD0B-F680-4993-A060-7F2D1C509019}" type="sibTrans" cxnId="{545650D7-B557-42FA-ABB6-F86D18F3C289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FF2264BA-3757-4C63-A399-F6A639DEFA0D}">
      <dgm:prSet/>
      <dgm:spPr/>
      <dgm:t>
        <a:bodyPr/>
        <a:lstStyle/>
        <a:p>
          <a:r>
            <a:rPr lang="en-GB"/>
            <a:t>P- What is the point of the information?</a:t>
          </a:r>
          <a:endParaRPr lang="en-US"/>
        </a:p>
      </dgm:t>
    </dgm:pt>
    <dgm:pt modelId="{FEE545BE-DD1D-484A-A065-A086128569A2}" type="parTrans" cxnId="{BA19C391-FEEA-4567-BDAC-C39AFA28D5AD}">
      <dgm:prSet/>
      <dgm:spPr/>
      <dgm:t>
        <a:bodyPr/>
        <a:lstStyle/>
        <a:p>
          <a:endParaRPr lang="en-US"/>
        </a:p>
      </dgm:t>
    </dgm:pt>
    <dgm:pt modelId="{61AC2B93-9F05-40D9-87F7-CCF8040CCF19}" type="sibTrans" cxnId="{BA19C391-FEEA-4567-BDAC-C39AFA28D5AD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C422979D-28BF-4DB7-B317-C0A5EA799AFB}" type="pres">
      <dgm:prSet presAssocID="{F386F60C-F7EE-4A00-90A1-D9655C4C7E62}" presName="Name0" presStyleCnt="0">
        <dgm:presLayoutVars>
          <dgm:animLvl val="lvl"/>
          <dgm:resizeHandles val="exact"/>
        </dgm:presLayoutVars>
      </dgm:prSet>
      <dgm:spPr/>
    </dgm:pt>
    <dgm:pt modelId="{A4502D70-43B5-4761-BAA6-CDEB3DE6A4C7}" type="pres">
      <dgm:prSet presAssocID="{E07BC550-AB88-4A17-AE43-7505D460010E}" presName="compositeNode" presStyleCnt="0">
        <dgm:presLayoutVars>
          <dgm:bulletEnabled val="1"/>
        </dgm:presLayoutVars>
      </dgm:prSet>
      <dgm:spPr/>
    </dgm:pt>
    <dgm:pt modelId="{166E5AF4-14A7-4D0B-A3E6-B5B979C8EB75}" type="pres">
      <dgm:prSet presAssocID="{E07BC550-AB88-4A17-AE43-7505D460010E}" presName="bgRect" presStyleLbl="bgAccFollowNode1" presStyleIdx="0" presStyleCnt="5"/>
      <dgm:spPr/>
    </dgm:pt>
    <dgm:pt modelId="{FAC8ACD0-5D1E-44D5-9D95-415A22FC6CA8}" type="pres">
      <dgm:prSet presAssocID="{F8279B92-3BC3-4465-A88F-365A24E03C8B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04EC246A-032C-4CCA-B045-9CA22FF0D091}" type="pres">
      <dgm:prSet presAssocID="{E07BC550-AB88-4A17-AE43-7505D460010E}" presName="bottomLine" presStyleLbl="alignNode1" presStyleIdx="1" presStyleCnt="10">
        <dgm:presLayoutVars/>
      </dgm:prSet>
      <dgm:spPr/>
    </dgm:pt>
    <dgm:pt modelId="{C1433594-3AE6-41AC-AFB6-CE41D3316399}" type="pres">
      <dgm:prSet presAssocID="{E07BC550-AB88-4A17-AE43-7505D460010E}" presName="nodeText" presStyleLbl="bgAccFollowNode1" presStyleIdx="0" presStyleCnt="5">
        <dgm:presLayoutVars>
          <dgm:bulletEnabled val="1"/>
        </dgm:presLayoutVars>
      </dgm:prSet>
      <dgm:spPr/>
    </dgm:pt>
    <dgm:pt modelId="{63B8C814-ACA0-4FDF-BFCF-F246A6C8B6F1}" type="pres">
      <dgm:prSet presAssocID="{F8279B92-3BC3-4465-A88F-365A24E03C8B}" presName="sibTrans" presStyleCnt="0"/>
      <dgm:spPr/>
    </dgm:pt>
    <dgm:pt modelId="{EE021A08-291B-4213-8871-0D303FCF342E}" type="pres">
      <dgm:prSet presAssocID="{4DFBC18C-ADA9-4ABF-AF16-6697D4C79007}" presName="compositeNode" presStyleCnt="0">
        <dgm:presLayoutVars>
          <dgm:bulletEnabled val="1"/>
        </dgm:presLayoutVars>
      </dgm:prSet>
      <dgm:spPr/>
    </dgm:pt>
    <dgm:pt modelId="{26D49F41-1718-451D-8184-348AE77333D9}" type="pres">
      <dgm:prSet presAssocID="{4DFBC18C-ADA9-4ABF-AF16-6697D4C79007}" presName="bgRect" presStyleLbl="bgAccFollowNode1" presStyleIdx="1" presStyleCnt="5"/>
      <dgm:spPr/>
    </dgm:pt>
    <dgm:pt modelId="{DF37D5AE-B669-4897-9656-BCF444CC495F}" type="pres">
      <dgm:prSet presAssocID="{31764216-F428-4273-A952-3F1C12C22D6F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A009EA67-6804-4E8D-BC90-DB38103D5F9C}" type="pres">
      <dgm:prSet presAssocID="{4DFBC18C-ADA9-4ABF-AF16-6697D4C79007}" presName="bottomLine" presStyleLbl="alignNode1" presStyleIdx="3" presStyleCnt="10">
        <dgm:presLayoutVars/>
      </dgm:prSet>
      <dgm:spPr/>
    </dgm:pt>
    <dgm:pt modelId="{F82C4B08-50F3-4101-9AB4-9071D2B7AC81}" type="pres">
      <dgm:prSet presAssocID="{4DFBC18C-ADA9-4ABF-AF16-6697D4C79007}" presName="nodeText" presStyleLbl="bgAccFollowNode1" presStyleIdx="1" presStyleCnt="5">
        <dgm:presLayoutVars>
          <dgm:bulletEnabled val="1"/>
        </dgm:presLayoutVars>
      </dgm:prSet>
      <dgm:spPr/>
    </dgm:pt>
    <dgm:pt modelId="{D23315A8-1498-4468-82EE-EE7DD785BA80}" type="pres">
      <dgm:prSet presAssocID="{31764216-F428-4273-A952-3F1C12C22D6F}" presName="sibTrans" presStyleCnt="0"/>
      <dgm:spPr/>
    </dgm:pt>
    <dgm:pt modelId="{CBCADA9E-656C-428E-BED9-0F2E019555C0}" type="pres">
      <dgm:prSet presAssocID="{3C0EF99F-AB8B-4A08-911C-800452789B45}" presName="compositeNode" presStyleCnt="0">
        <dgm:presLayoutVars>
          <dgm:bulletEnabled val="1"/>
        </dgm:presLayoutVars>
      </dgm:prSet>
      <dgm:spPr/>
    </dgm:pt>
    <dgm:pt modelId="{2272A866-C3C4-4907-AEED-32BD99276E9C}" type="pres">
      <dgm:prSet presAssocID="{3C0EF99F-AB8B-4A08-911C-800452789B45}" presName="bgRect" presStyleLbl="bgAccFollowNode1" presStyleIdx="2" presStyleCnt="5"/>
      <dgm:spPr/>
    </dgm:pt>
    <dgm:pt modelId="{2A456B76-D180-48E9-BE67-4338F6E012C7}" type="pres">
      <dgm:prSet presAssocID="{13B3A0C6-BCA6-4B2E-BC4C-5EDBFE969CA8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464C9638-7A71-455A-84DB-5C485B087E01}" type="pres">
      <dgm:prSet presAssocID="{3C0EF99F-AB8B-4A08-911C-800452789B45}" presName="bottomLine" presStyleLbl="alignNode1" presStyleIdx="5" presStyleCnt="10">
        <dgm:presLayoutVars/>
      </dgm:prSet>
      <dgm:spPr/>
    </dgm:pt>
    <dgm:pt modelId="{7821D4A0-FE46-441D-AEA0-EFAC294A695A}" type="pres">
      <dgm:prSet presAssocID="{3C0EF99F-AB8B-4A08-911C-800452789B45}" presName="nodeText" presStyleLbl="bgAccFollowNode1" presStyleIdx="2" presStyleCnt="5">
        <dgm:presLayoutVars>
          <dgm:bulletEnabled val="1"/>
        </dgm:presLayoutVars>
      </dgm:prSet>
      <dgm:spPr/>
    </dgm:pt>
    <dgm:pt modelId="{C7443A3C-48F9-44CF-9F9C-C466A7240009}" type="pres">
      <dgm:prSet presAssocID="{13B3A0C6-BCA6-4B2E-BC4C-5EDBFE969CA8}" presName="sibTrans" presStyleCnt="0"/>
      <dgm:spPr/>
    </dgm:pt>
    <dgm:pt modelId="{EFB117AD-4EDC-46B4-B195-1E8CBCB23D0B}" type="pres">
      <dgm:prSet presAssocID="{2DC767A4-F456-47B6-B047-F5C8FF1B1A68}" presName="compositeNode" presStyleCnt="0">
        <dgm:presLayoutVars>
          <dgm:bulletEnabled val="1"/>
        </dgm:presLayoutVars>
      </dgm:prSet>
      <dgm:spPr/>
    </dgm:pt>
    <dgm:pt modelId="{9E9B9505-B939-4149-8D7C-9170871D2290}" type="pres">
      <dgm:prSet presAssocID="{2DC767A4-F456-47B6-B047-F5C8FF1B1A68}" presName="bgRect" presStyleLbl="bgAccFollowNode1" presStyleIdx="3" presStyleCnt="5"/>
      <dgm:spPr/>
    </dgm:pt>
    <dgm:pt modelId="{1DA5BB5D-1674-4FD4-ACC8-47E7877C179D}" type="pres">
      <dgm:prSet presAssocID="{A21CDD0B-F680-4993-A060-7F2D1C509019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64F0DA61-BE44-49EB-9239-45011175A80D}" type="pres">
      <dgm:prSet presAssocID="{2DC767A4-F456-47B6-B047-F5C8FF1B1A68}" presName="bottomLine" presStyleLbl="alignNode1" presStyleIdx="7" presStyleCnt="10">
        <dgm:presLayoutVars/>
      </dgm:prSet>
      <dgm:spPr/>
    </dgm:pt>
    <dgm:pt modelId="{2ACF8AFA-32F8-415C-A3A9-78468BD789CB}" type="pres">
      <dgm:prSet presAssocID="{2DC767A4-F456-47B6-B047-F5C8FF1B1A68}" presName="nodeText" presStyleLbl="bgAccFollowNode1" presStyleIdx="3" presStyleCnt="5">
        <dgm:presLayoutVars>
          <dgm:bulletEnabled val="1"/>
        </dgm:presLayoutVars>
      </dgm:prSet>
      <dgm:spPr/>
    </dgm:pt>
    <dgm:pt modelId="{33034526-1CBF-43BD-8553-B0B07053E37A}" type="pres">
      <dgm:prSet presAssocID="{A21CDD0B-F680-4993-A060-7F2D1C509019}" presName="sibTrans" presStyleCnt="0"/>
      <dgm:spPr/>
    </dgm:pt>
    <dgm:pt modelId="{1141CBCD-5416-4380-81BC-DA31295F2151}" type="pres">
      <dgm:prSet presAssocID="{FF2264BA-3757-4C63-A399-F6A639DEFA0D}" presName="compositeNode" presStyleCnt="0">
        <dgm:presLayoutVars>
          <dgm:bulletEnabled val="1"/>
        </dgm:presLayoutVars>
      </dgm:prSet>
      <dgm:spPr/>
    </dgm:pt>
    <dgm:pt modelId="{16B11E01-7F07-48D9-8A20-0EE938135764}" type="pres">
      <dgm:prSet presAssocID="{FF2264BA-3757-4C63-A399-F6A639DEFA0D}" presName="bgRect" presStyleLbl="bgAccFollowNode1" presStyleIdx="4" presStyleCnt="5"/>
      <dgm:spPr/>
    </dgm:pt>
    <dgm:pt modelId="{16B04F7C-D8AD-4549-AD6C-07E7ADC2C3B8}" type="pres">
      <dgm:prSet presAssocID="{61AC2B93-9F05-40D9-87F7-CCF8040CCF19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DCF37B1B-68A0-43C1-B2C5-F2BE0ECB7A0B}" type="pres">
      <dgm:prSet presAssocID="{FF2264BA-3757-4C63-A399-F6A639DEFA0D}" presName="bottomLine" presStyleLbl="alignNode1" presStyleIdx="9" presStyleCnt="10">
        <dgm:presLayoutVars/>
      </dgm:prSet>
      <dgm:spPr/>
    </dgm:pt>
    <dgm:pt modelId="{C3655245-3E76-4F1D-BB90-A1C7C67FC929}" type="pres">
      <dgm:prSet presAssocID="{FF2264BA-3757-4C63-A399-F6A639DEFA0D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9299E001-D1F5-44C5-B33E-D78938FA64A0}" type="presOf" srcId="{4DFBC18C-ADA9-4ABF-AF16-6697D4C79007}" destId="{F82C4B08-50F3-4101-9AB4-9071D2B7AC81}" srcOrd="1" destOrd="0" presId="urn:microsoft.com/office/officeart/2016/7/layout/BasicLinearProcessNumbered"/>
    <dgm:cxn modelId="{DCC1EB0B-F4E0-4874-8194-BABC972F246D}" type="presOf" srcId="{FF2264BA-3757-4C63-A399-F6A639DEFA0D}" destId="{C3655245-3E76-4F1D-BB90-A1C7C67FC929}" srcOrd="1" destOrd="0" presId="urn:microsoft.com/office/officeart/2016/7/layout/BasicLinearProcessNumbered"/>
    <dgm:cxn modelId="{20F8EA17-355E-4C73-9685-EDD7E4ED1749}" type="presOf" srcId="{13B3A0C6-BCA6-4B2E-BC4C-5EDBFE969CA8}" destId="{2A456B76-D180-48E9-BE67-4338F6E012C7}" srcOrd="0" destOrd="0" presId="urn:microsoft.com/office/officeart/2016/7/layout/BasicLinearProcessNumbered"/>
    <dgm:cxn modelId="{A831A21A-8549-4E9D-A24C-B4EC96A496E0}" type="presOf" srcId="{A21CDD0B-F680-4993-A060-7F2D1C509019}" destId="{1DA5BB5D-1674-4FD4-ACC8-47E7877C179D}" srcOrd="0" destOrd="0" presId="urn:microsoft.com/office/officeart/2016/7/layout/BasicLinearProcessNumbered"/>
    <dgm:cxn modelId="{C2414F22-DC48-42E5-A63A-C6BFB543A5E0}" type="presOf" srcId="{FF2264BA-3757-4C63-A399-F6A639DEFA0D}" destId="{16B11E01-7F07-48D9-8A20-0EE938135764}" srcOrd="0" destOrd="0" presId="urn:microsoft.com/office/officeart/2016/7/layout/BasicLinearProcessNumbered"/>
    <dgm:cxn modelId="{7BD6016A-A373-4EF7-86F0-DB9B24CEB0FB}" type="presOf" srcId="{31764216-F428-4273-A952-3F1C12C22D6F}" destId="{DF37D5AE-B669-4897-9656-BCF444CC495F}" srcOrd="0" destOrd="0" presId="urn:microsoft.com/office/officeart/2016/7/layout/BasicLinearProcessNumbered"/>
    <dgm:cxn modelId="{D3E5706D-4E3D-411F-816E-F69B6511E288}" type="presOf" srcId="{2DC767A4-F456-47B6-B047-F5C8FF1B1A68}" destId="{9E9B9505-B939-4149-8D7C-9170871D2290}" srcOrd="0" destOrd="0" presId="urn:microsoft.com/office/officeart/2016/7/layout/BasicLinearProcessNumbered"/>
    <dgm:cxn modelId="{54AAE881-8B5F-40D4-A30B-9B71948AE249}" type="presOf" srcId="{3C0EF99F-AB8B-4A08-911C-800452789B45}" destId="{7821D4A0-FE46-441D-AEA0-EFAC294A695A}" srcOrd="1" destOrd="0" presId="urn:microsoft.com/office/officeart/2016/7/layout/BasicLinearProcessNumbered"/>
    <dgm:cxn modelId="{BA19C391-FEEA-4567-BDAC-C39AFA28D5AD}" srcId="{F386F60C-F7EE-4A00-90A1-D9655C4C7E62}" destId="{FF2264BA-3757-4C63-A399-F6A639DEFA0D}" srcOrd="4" destOrd="0" parTransId="{FEE545BE-DD1D-484A-A065-A086128569A2}" sibTransId="{61AC2B93-9F05-40D9-87F7-CCF8040CCF19}"/>
    <dgm:cxn modelId="{6C714DA0-007D-4A08-862D-FE09C7CEB6FB}" srcId="{F386F60C-F7EE-4A00-90A1-D9655C4C7E62}" destId="{3C0EF99F-AB8B-4A08-911C-800452789B45}" srcOrd="2" destOrd="0" parTransId="{9C8AEFD9-4FB2-4C7A-A240-16C7CA6B383A}" sibTransId="{13B3A0C6-BCA6-4B2E-BC4C-5EDBFE969CA8}"/>
    <dgm:cxn modelId="{42D39AA3-FCD9-4657-88EF-B69BB94503B4}" type="presOf" srcId="{F386F60C-F7EE-4A00-90A1-D9655C4C7E62}" destId="{C422979D-28BF-4DB7-B317-C0A5EA799AFB}" srcOrd="0" destOrd="0" presId="urn:microsoft.com/office/officeart/2016/7/layout/BasicLinearProcessNumbered"/>
    <dgm:cxn modelId="{7E30D0B9-7DFD-4C85-82C2-C48860901948}" type="presOf" srcId="{4DFBC18C-ADA9-4ABF-AF16-6697D4C79007}" destId="{26D49F41-1718-451D-8184-348AE77333D9}" srcOrd="0" destOrd="0" presId="urn:microsoft.com/office/officeart/2016/7/layout/BasicLinearProcessNumbered"/>
    <dgm:cxn modelId="{9D633DC7-3FD5-4EF9-BF58-9104843B8107}" type="presOf" srcId="{E07BC550-AB88-4A17-AE43-7505D460010E}" destId="{166E5AF4-14A7-4D0B-A3E6-B5B979C8EB75}" srcOrd="0" destOrd="0" presId="urn:microsoft.com/office/officeart/2016/7/layout/BasicLinearProcessNumbered"/>
    <dgm:cxn modelId="{1AD34DCD-770E-483F-8B63-943354230BFE}" type="presOf" srcId="{61AC2B93-9F05-40D9-87F7-CCF8040CCF19}" destId="{16B04F7C-D8AD-4549-AD6C-07E7ADC2C3B8}" srcOrd="0" destOrd="0" presId="urn:microsoft.com/office/officeart/2016/7/layout/BasicLinearProcessNumbered"/>
    <dgm:cxn modelId="{AE53E6D1-3DAF-458F-91CB-81EF59E90A99}" srcId="{F386F60C-F7EE-4A00-90A1-D9655C4C7E62}" destId="{4DFBC18C-ADA9-4ABF-AF16-6697D4C79007}" srcOrd="1" destOrd="0" parTransId="{BEEC85A6-69DD-4EC9-8EA8-BA0F1389E08E}" sibTransId="{31764216-F428-4273-A952-3F1C12C22D6F}"/>
    <dgm:cxn modelId="{545650D7-B557-42FA-ABB6-F86D18F3C289}" srcId="{F386F60C-F7EE-4A00-90A1-D9655C4C7E62}" destId="{2DC767A4-F456-47B6-B047-F5C8FF1B1A68}" srcOrd="3" destOrd="0" parTransId="{C40D3648-FB06-40F6-90E2-EA55FCB9CC2E}" sibTransId="{A21CDD0B-F680-4993-A060-7F2D1C509019}"/>
    <dgm:cxn modelId="{59C587EA-FFAC-42ED-B915-7B81C7A53707}" srcId="{F386F60C-F7EE-4A00-90A1-D9655C4C7E62}" destId="{E07BC550-AB88-4A17-AE43-7505D460010E}" srcOrd="0" destOrd="0" parTransId="{5905009B-F4E5-4C14-9D78-FC307F395471}" sibTransId="{F8279B92-3BC3-4465-A88F-365A24E03C8B}"/>
    <dgm:cxn modelId="{6ECDACEC-7BE8-4803-83F6-772735BAA465}" type="presOf" srcId="{E07BC550-AB88-4A17-AE43-7505D460010E}" destId="{C1433594-3AE6-41AC-AFB6-CE41D3316399}" srcOrd="1" destOrd="0" presId="urn:microsoft.com/office/officeart/2016/7/layout/BasicLinearProcessNumbered"/>
    <dgm:cxn modelId="{D34D77F1-7D1C-4996-B5B7-D7D9E7A2E29A}" type="presOf" srcId="{F8279B92-3BC3-4465-A88F-365A24E03C8B}" destId="{FAC8ACD0-5D1E-44D5-9D95-415A22FC6CA8}" srcOrd="0" destOrd="0" presId="urn:microsoft.com/office/officeart/2016/7/layout/BasicLinearProcessNumbered"/>
    <dgm:cxn modelId="{27C6A6FB-2D6A-4C40-925D-5DDA75A6B57B}" type="presOf" srcId="{3C0EF99F-AB8B-4A08-911C-800452789B45}" destId="{2272A866-C3C4-4907-AEED-32BD99276E9C}" srcOrd="0" destOrd="0" presId="urn:microsoft.com/office/officeart/2016/7/layout/BasicLinearProcessNumbered"/>
    <dgm:cxn modelId="{7787F9FD-A028-4899-893A-AB59CBDDA911}" type="presOf" srcId="{2DC767A4-F456-47B6-B047-F5C8FF1B1A68}" destId="{2ACF8AFA-32F8-415C-A3A9-78468BD789CB}" srcOrd="1" destOrd="0" presId="urn:microsoft.com/office/officeart/2016/7/layout/BasicLinearProcessNumbered"/>
    <dgm:cxn modelId="{76CB4272-08E2-46C7-A2FD-317646D9E06C}" type="presParOf" srcId="{C422979D-28BF-4DB7-B317-C0A5EA799AFB}" destId="{A4502D70-43B5-4761-BAA6-CDEB3DE6A4C7}" srcOrd="0" destOrd="0" presId="urn:microsoft.com/office/officeart/2016/7/layout/BasicLinearProcessNumbered"/>
    <dgm:cxn modelId="{D8ED269C-4F37-45C4-9BA6-63D9B72F20EB}" type="presParOf" srcId="{A4502D70-43B5-4761-BAA6-CDEB3DE6A4C7}" destId="{166E5AF4-14A7-4D0B-A3E6-B5B979C8EB75}" srcOrd="0" destOrd="0" presId="urn:microsoft.com/office/officeart/2016/7/layout/BasicLinearProcessNumbered"/>
    <dgm:cxn modelId="{FB78DC97-184F-4BF0-81E3-FBB37D50E768}" type="presParOf" srcId="{A4502D70-43B5-4761-BAA6-CDEB3DE6A4C7}" destId="{FAC8ACD0-5D1E-44D5-9D95-415A22FC6CA8}" srcOrd="1" destOrd="0" presId="urn:microsoft.com/office/officeart/2016/7/layout/BasicLinearProcessNumbered"/>
    <dgm:cxn modelId="{7DB57402-608F-452A-8F87-53BF38054670}" type="presParOf" srcId="{A4502D70-43B5-4761-BAA6-CDEB3DE6A4C7}" destId="{04EC246A-032C-4CCA-B045-9CA22FF0D091}" srcOrd="2" destOrd="0" presId="urn:microsoft.com/office/officeart/2016/7/layout/BasicLinearProcessNumbered"/>
    <dgm:cxn modelId="{5CB74FAF-04D6-449A-B541-207971839FC1}" type="presParOf" srcId="{A4502D70-43B5-4761-BAA6-CDEB3DE6A4C7}" destId="{C1433594-3AE6-41AC-AFB6-CE41D3316399}" srcOrd="3" destOrd="0" presId="urn:microsoft.com/office/officeart/2016/7/layout/BasicLinearProcessNumbered"/>
    <dgm:cxn modelId="{F18F9FD4-53F6-4206-8148-5B879C684ECA}" type="presParOf" srcId="{C422979D-28BF-4DB7-B317-C0A5EA799AFB}" destId="{63B8C814-ACA0-4FDF-BFCF-F246A6C8B6F1}" srcOrd="1" destOrd="0" presId="urn:microsoft.com/office/officeart/2016/7/layout/BasicLinearProcessNumbered"/>
    <dgm:cxn modelId="{3B60DB8B-F6A0-4820-AAF0-EC5836B0400C}" type="presParOf" srcId="{C422979D-28BF-4DB7-B317-C0A5EA799AFB}" destId="{EE021A08-291B-4213-8871-0D303FCF342E}" srcOrd="2" destOrd="0" presId="urn:microsoft.com/office/officeart/2016/7/layout/BasicLinearProcessNumbered"/>
    <dgm:cxn modelId="{7C3F5324-4424-43FB-A3FC-5309C7DB62D6}" type="presParOf" srcId="{EE021A08-291B-4213-8871-0D303FCF342E}" destId="{26D49F41-1718-451D-8184-348AE77333D9}" srcOrd="0" destOrd="0" presId="urn:microsoft.com/office/officeart/2016/7/layout/BasicLinearProcessNumbered"/>
    <dgm:cxn modelId="{3B6F59EE-8B68-40B8-B735-32D77F88D459}" type="presParOf" srcId="{EE021A08-291B-4213-8871-0D303FCF342E}" destId="{DF37D5AE-B669-4897-9656-BCF444CC495F}" srcOrd="1" destOrd="0" presId="urn:microsoft.com/office/officeart/2016/7/layout/BasicLinearProcessNumbered"/>
    <dgm:cxn modelId="{A05331BB-BE1C-40D1-99E0-F9B8E2FECE72}" type="presParOf" srcId="{EE021A08-291B-4213-8871-0D303FCF342E}" destId="{A009EA67-6804-4E8D-BC90-DB38103D5F9C}" srcOrd="2" destOrd="0" presId="urn:microsoft.com/office/officeart/2016/7/layout/BasicLinearProcessNumbered"/>
    <dgm:cxn modelId="{E1688F48-53B9-4318-AB01-21E24F7C1AA9}" type="presParOf" srcId="{EE021A08-291B-4213-8871-0D303FCF342E}" destId="{F82C4B08-50F3-4101-9AB4-9071D2B7AC81}" srcOrd="3" destOrd="0" presId="urn:microsoft.com/office/officeart/2016/7/layout/BasicLinearProcessNumbered"/>
    <dgm:cxn modelId="{507EBC98-4C53-4340-A4F4-879A777AC20A}" type="presParOf" srcId="{C422979D-28BF-4DB7-B317-C0A5EA799AFB}" destId="{D23315A8-1498-4468-82EE-EE7DD785BA80}" srcOrd="3" destOrd="0" presId="urn:microsoft.com/office/officeart/2016/7/layout/BasicLinearProcessNumbered"/>
    <dgm:cxn modelId="{0B1752D0-E77B-4881-BF10-011033C8136B}" type="presParOf" srcId="{C422979D-28BF-4DB7-B317-C0A5EA799AFB}" destId="{CBCADA9E-656C-428E-BED9-0F2E019555C0}" srcOrd="4" destOrd="0" presId="urn:microsoft.com/office/officeart/2016/7/layout/BasicLinearProcessNumbered"/>
    <dgm:cxn modelId="{301FBCD1-1523-486F-9F5C-EBEE729FEE3B}" type="presParOf" srcId="{CBCADA9E-656C-428E-BED9-0F2E019555C0}" destId="{2272A866-C3C4-4907-AEED-32BD99276E9C}" srcOrd="0" destOrd="0" presId="urn:microsoft.com/office/officeart/2016/7/layout/BasicLinearProcessNumbered"/>
    <dgm:cxn modelId="{277D2A44-32D9-437E-B733-169650F604BA}" type="presParOf" srcId="{CBCADA9E-656C-428E-BED9-0F2E019555C0}" destId="{2A456B76-D180-48E9-BE67-4338F6E012C7}" srcOrd="1" destOrd="0" presId="urn:microsoft.com/office/officeart/2016/7/layout/BasicLinearProcessNumbered"/>
    <dgm:cxn modelId="{7F6D8984-AA0C-4F2E-AB3D-A85FD4FE15B5}" type="presParOf" srcId="{CBCADA9E-656C-428E-BED9-0F2E019555C0}" destId="{464C9638-7A71-455A-84DB-5C485B087E01}" srcOrd="2" destOrd="0" presId="urn:microsoft.com/office/officeart/2016/7/layout/BasicLinearProcessNumbered"/>
    <dgm:cxn modelId="{153D2F00-67BE-457A-9724-AF6E32B9A6C0}" type="presParOf" srcId="{CBCADA9E-656C-428E-BED9-0F2E019555C0}" destId="{7821D4A0-FE46-441D-AEA0-EFAC294A695A}" srcOrd="3" destOrd="0" presId="urn:microsoft.com/office/officeart/2016/7/layout/BasicLinearProcessNumbered"/>
    <dgm:cxn modelId="{56D0AA2E-C7ED-47B7-9C07-5B16261F11A0}" type="presParOf" srcId="{C422979D-28BF-4DB7-B317-C0A5EA799AFB}" destId="{C7443A3C-48F9-44CF-9F9C-C466A7240009}" srcOrd="5" destOrd="0" presId="urn:microsoft.com/office/officeart/2016/7/layout/BasicLinearProcessNumbered"/>
    <dgm:cxn modelId="{F9E4148C-F50E-434A-8262-1C2BBEDE9F61}" type="presParOf" srcId="{C422979D-28BF-4DB7-B317-C0A5EA799AFB}" destId="{EFB117AD-4EDC-46B4-B195-1E8CBCB23D0B}" srcOrd="6" destOrd="0" presId="urn:microsoft.com/office/officeart/2016/7/layout/BasicLinearProcessNumbered"/>
    <dgm:cxn modelId="{3285061E-ABBC-416B-B8EF-0FC2401495BE}" type="presParOf" srcId="{EFB117AD-4EDC-46B4-B195-1E8CBCB23D0B}" destId="{9E9B9505-B939-4149-8D7C-9170871D2290}" srcOrd="0" destOrd="0" presId="urn:microsoft.com/office/officeart/2016/7/layout/BasicLinearProcessNumbered"/>
    <dgm:cxn modelId="{0B4292E0-0C90-4B49-ACFB-B6E1404E2F46}" type="presParOf" srcId="{EFB117AD-4EDC-46B4-B195-1E8CBCB23D0B}" destId="{1DA5BB5D-1674-4FD4-ACC8-47E7877C179D}" srcOrd="1" destOrd="0" presId="urn:microsoft.com/office/officeart/2016/7/layout/BasicLinearProcessNumbered"/>
    <dgm:cxn modelId="{0CDB95E3-8B66-4167-9100-B69903D8D938}" type="presParOf" srcId="{EFB117AD-4EDC-46B4-B195-1E8CBCB23D0B}" destId="{64F0DA61-BE44-49EB-9239-45011175A80D}" srcOrd="2" destOrd="0" presId="urn:microsoft.com/office/officeart/2016/7/layout/BasicLinearProcessNumbered"/>
    <dgm:cxn modelId="{CD19ABD6-98E5-4525-8A97-0B96897F538F}" type="presParOf" srcId="{EFB117AD-4EDC-46B4-B195-1E8CBCB23D0B}" destId="{2ACF8AFA-32F8-415C-A3A9-78468BD789CB}" srcOrd="3" destOrd="0" presId="urn:microsoft.com/office/officeart/2016/7/layout/BasicLinearProcessNumbered"/>
    <dgm:cxn modelId="{B48DE85A-A888-41A9-9B2E-04CE8ACD89A4}" type="presParOf" srcId="{C422979D-28BF-4DB7-B317-C0A5EA799AFB}" destId="{33034526-1CBF-43BD-8553-B0B07053E37A}" srcOrd="7" destOrd="0" presId="urn:microsoft.com/office/officeart/2016/7/layout/BasicLinearProcessNumbered"/>
    <dgm:cxn modelId="{8EC57A16-5DB5-4851-8096-7F2A7E2F196F}" type="presParOf" srcId="{C422979D-28BF-4DB7-B317-C0A5EA799AFB}" destId="{1141CBCD-5416-4380-81BC-DA31295F2151}" srcOrd="8" destOrd="0" presId="urn:microsoft.com/office/officeart/2016/7/layout/BasicLinearProcessNumbered"/>
    <dgm:cxn modelId="{8AE9A393-0FE3-451D-8BFB-3F75C36F06D8}" type="presParOf" srcId="{1141CBCD-5416-4380-81BC-DA31295F2151}" destId="{16B11E01-7F07-48D9-8A20-0EE938135764}" srcOrd="0" destOrd="0" presId="urn:microsoft.com/office/officeart/2016/7/layout/BasicLinearProcessNumbered"/>
    <dgm:cxn modelId="{2CA94055-865C-456B-95D4-96C42EAEFF84}" type="presParOf" srcId="{1141CBCD-5416-4380-81BC-DA31295F2151}" destId="{16B04F7C-D8AD-4549-AD6C-07E7ADC2C3B8}" srcOrd="1" destOrd="0" presId="urn:microsoft.com/office/officeart/2016/7/layout/BasicLinearProcessNumbered"/>
    <dgm:cxn modelId="{2FD4E003-A131-4A3D-8271-C58C34A66B22}" type="presParOf" srcId="{1141CBCD-5416-4380-81BC-DA31295F2151}" destId="{DCF37B1B-68A0-43C1-B2C5-F2BE0ECB7A0B}" srcOrd="2" destOrd="0" presId="urn:microsoft.com/office/officeart/2016/7/layout/BasicLinearProcessNumbered"/>
    <dgm:cxn modelId="{7698C5C7-D7BF-40E4-9E68-1EC85E98C824}" type="presParOf" srcId="{1141CBCD-5416-4380-81BC-DA31295F2151}" destId="{C3655245-3E76-4F1D-BB90-A1C7C67FC92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D5C2763-2C4E-4BC6-8728-9CAC48BC70E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A379E68-3FBB-4B75-AFD4-0F3220E92098}">
      <dgm:prSet/>
      <dgm:spPr/>
      <dgm:t>
        <a:bodyPr/>
        <a:lstStyle/>
        <a:p>
          <a:r>
            <a:rPr lang="en-GB" dirty="0"/>
            <a:t>Look at the following source and evaluate it. </a:t>
          </a:r>
          <a:endParaRPr lang="en-US" dirty="0"/>
        </a:p>
      </dgm:t>
    </dgm:pt>
    <dgm:pt modelId="{4FF51756-5E53-4D4C-B673-4FA835A625EA}" type="parTrans" cxnId="{D92C3BB0-B3C2-4BD3-9071-619DF3B312D6}">
      <dgm:prSet/>
      <dgm:spPr/>
      <dgm:t>
        <a:bodyPr/>
        <a:lstStyle/>
        <a:p>
          <a:endParaRPr lang="en-US"/>
        </a:p>
      </dgm:t>
    </dgm:pt>
    <dgm:pt modelId="{96B00D82-D193-4A53-BC73-D1FA1FF6346D}" type="sibTrans" cxnId="{D92C3BB0-B3C2-4BD3-9071-619DF3B312D6}">
      <dgm:prSet/>
      <dgm:spPr/>
      <dgm:t>
        <a:bodyPr/>
        <a:lstStyle/>
        <a:p>
          <a:endParaRPr lang="en-US"/>
        </a:p>
      </dgm:t>
    </dgm:pt>
    <dgm:pt modelId="{40B57C98-512C-4819-BFB6-4091FA06C38C}">
      <dgm:prSet/>
      <dgm:spPr/>
      <dgm:t>
        <a:bodyPr/>
        <a:lstStyle/>
        <a:p>
          <a:r>
            <a:rPr lang="en-GB"/>
            <a:t>Be critical. </a:t>
          </a:r>
          <a:endParaRPr lang="en-US"/>
        </a:p>
      </dgm:t>
    </dgm:pt>
    <dgm:pt modelId="{52B5F783-4C7A-4434-8967-4603DAD0335E}" type="parTrans" cxnId="{EDA8103B-65A8-4E97-BEEA-55CC994A9B8B}">
      <dgm:prSet/>
      <dgm:spPr/>
      <dgm:t>
        <a:bodyPr/>
        <a:lstStyle/>
        <a:p>
          <a:endParaRPr lang="en-US"/>
        </a:p>
      </dgm:t>
    </dgm:pt>
    <dgm:pt modelId="{A274F2F4-848E-4E41-A385-01AE5EAEC75B}" type="sibTrans" cxnId="{EDA8103B-65A8-4E97-BEEA-55CC994A9B8B}">
      <dgm:prSet/>
      <dgm:spPr/>
      <dgm:t>
        <a:bodyPr/>
        <a:lstStyle/>
        <a:p>
          <a:endParaRPr lang="en-US"/>
        </a:p>
      </dgm:t>
    </dgm:pt>
    <dgm:pt modelId="{95E84129-012A-4C9F-A3AF-09ACA6363384}">
      <dgm:prSet/>
      <dgm:spPr/>
      <dgm:t>
        <a:bodyPr/>
        <a:lstStyle/>
        <a:p>
          <a:r>
            <a:rPr lang="en-GB"/>
            <a:t>Use the content and tests we have used today. </a:t>
          </a:r>
          <a:endParaRPr lang="en-US"/>
        </a:p>
      </dgm:t>
    </dgm:pt>
    <dgm:pt modelId="{CB7FC79D-47AF-44B4-B58D-13ED46CA7432}" type="parTrans" cxnId="{15FABC87-555F-4BA5-AD90-CC43FA44DFC6}">
      <dgm:prSet/>
      <dgm:spPr/>
      <dgm:t>
        <a:bodyPr/>
        <a:lstStyle/>
        <a:p>
          <a:endParaRPr lang="en-US"/>
        </a:p>
      </dgm:t>
    </dgm:pt>
    <dgm:pt modelId="{0893EC38-FA7B-4A8A-BC97-0E3692CE015F}" type="sibTrans" cxnId="{15FABC87-555F-4BA5-AD90-CC43FA44DFC6}">
      <dgm:prSet/>
      <dgm:spPr/>
      <dgm:t>
        <a:bodyPr/>
        <a:lstStyle/>
        <a:p>
          <a:endParaRPr lang="en-US"/>
        </a:p>
      </dgm:t>
    </dgm:pt>
    <dgm:pt modelId="{D0507E21-CED3-49C0-85A4-CA97B809F36F}">
      <dgm:prSet/>
      <dgm:spPr/>
      <dgm:t>
        <a:bodyPr/>
        <a:lstStyle/>
        <a:p>
          <a:r>
            <a:rPr lang="en-GB"/>
            <a:t>Is it bias?</a:t>
          </a:r>
          <a:endParaRPr lang="en-US"/>
        </a:p>
      </dgm:t>
    </dgm:pt>
    <dgm:pt modelId="{F04FB077-7783-4654-8ABB-E3F6F7D2CFF6}" type="parTrans" cxnId="{858C9246-EB7D-49D8-9187-6B0EBD9BDEBC}">
      <dgm:prSet/>
      <dgm:spPr/>
      <dgm:t>
        <a:bodyPr/>
        <a:lstStyle/>
        <a:p>
          <a:endParaRPr lang="en-US"/>
        </a:p>
      </dgm:t>
    </dgm:pt>
    <dgm:pt modelId="{F8092E64-9817-466F-B1A8-C4AE20F656C4}" type="sibTrans" cxnId="{858C9246-EB7D-49D8-9187-6B0EBD9BDEBC}">
      <dgm:prSet/>
      <dgm:spPr/>
      <dgm:t>
        <a:bodyPr/>
        <a:lstStyle/>
        <a:p>
          <a:endParaRPr lang="en-US"/>
        </a:p>
      </dgm:t>
    </dgm:pt>
    <dgm:pt modelId="{0A1FD818-C936-4B71-BBEC-9104FD8A1E20}" type="pres">
      <dgm:prSet presAssocID="{0D5C2763-2C4E-4BC6-8728-9CAC48BC70E5}" presName="root" presStyleCnt="0">
        <dgm:presLayoutVars>
          <dgm:dir/>
          <dgm:resizeHandles val="exact"/>
        </dgm:presLayoutVars>
      </dgm:prSet>
      <dgm:spPr/>
    </dgm:pt>
    <dgm:pt modelId="{EFC04493-42E0-4C71-8320-917D2EA7F189}" type="pres">
      <dgm:prSet presAssocID="{5A379E68-3FBB-4B75-AFD4-0F3220E92098}" presName="compNode" presStyleCnt="0"/>
      <dgm:spPr/>
    </dgm:pt>
    <dgm:pt modelId="{2D34D72D-8B03-4BBE-8D1C-3071C7E6F3C9}" type="pres">
      <dgm:prSet presAssocID="{5A379E68-3FBB-4B75-AFD4-0F3220E92098}" presName="bgRect" presStyleLbl="bgShp" presStyleIdx="0" presStyleCnt="4"/>
      <dgm:spPr/>
    </dgm:pt>
    <dgm:pt modelId="{4BEB1258-2874-4A2C-8402-82BC5A1FD2E5}" type="pres">
      <dgm:prSet presAssocID="{5A379E68-3FBB-4B75-AFD4-0F3220E9209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7143EA9-809D-4946-8E0B-466E3595A7B7}" type="pres">
      <dgm:prSet presAssocID="{5A379E68-3FBB-4B75-AFD4-0F3220E92098}" presName="spaceRect" presStyleCnt="0"/>
      <dgm:spPr/>
    </dgm:pt>
    <dgm:pt modelId="{660BABD2-0CEA-464F-94C1-42C25AF73E87}" type="pres">
      <dgm:prSet presAssocID="{5A379E68-3FBB-4B75-AFD4-0F3220E92098}" presName="parTx" presStyleLbl="revTx" presStyleIdx="0" presStyleCnt="4">
        <dgm:presLayoutVars>
          <dgm:chMax val="0"/>
          <dgm:chPref val="0"/>
        </dgm:presLayoutVars>
      </dgm:prSet>
      <dgm:spPr/>
    </dgm:pt>
    <dgm:pt modelId="{427B7546-2A77-4167-A46E-C23EAEE94942}" type="pres">
      <dgm:prSet presAssocID="{96B00D82-D193-4A53-BC73-D1FA1FF6346D}" presName="sibTrans" presStyleCnt="0"/>
      <dgm:spPr/>
    </dgm:pt>
    <dgm:pt modelId="{BF5604CB-C34B-4300-84BD-C3B0F8FEE2AF}" type="pres">
      <dgm:prSet presAssocID="{40B57C98-512C-4819-BFB6-4091FA06C38C}" presName="compNode" presStyleCnt="0"/>
      <dgm:spPr/>
    </dgm:pt>
    <dgm:pt modelId="{E237A429-66B3-4860-A5C1-248A0FB8B17D}" type="pres">
      <dgm:prSet presAssocID="{40B57C98-512C-4819-BFB6-4091FA06C38C}" presName="bgRect" presStyleLbl="bgShp" presStyleIdx="1" presStyleCnt="4"/>
      <dgm:spPr/>
    </dgm:pt>
    <dgm:pt modelId="{DAE1EDA0-C320-4B63-93C0-BB029CA7CD2F}" type="pres">
      <dgm:prSet presAssocID="{40B57C98-512C-4819-BFB6-4091FA06C38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07BCA30C-B6C5-41DD-A350-A9ECF1E52B69}" type="pres">
      <dgm:prSet presAssocID="{40B57C98-512C-4819-BFB6-4091FA06C38C}" presName="spaceRect" presStyleCnt="0"/>
      <dgm:spPr/>
    </dgm:pt>
    <dgm:pt modelId="{F0ACB83C-EE12-44B1-B5BE-E5451EB57EFB}" type="pres">
      <dgm:prSet presAssocID="{40B57C98-512C-4819-BFB6-4091FA06C38C}" presName="parTx" presStyleLbl="revTx" presStyleIdx="1" presStyleCnt="4">
        <dgm:presLayoutVars>
          <dgm:chMax val="0"/>
          <dgm:chPref val="0"/>
        </dgm:presLayoutVars>
      </dgm:prSet>
      <dgm:spPr/>
    </dgm:pt>
    <dgm:pt modelId="{3D8204BB-21CA-4871-A9DA-9465D08A9860}" type="pres">
      <dgm:prSet presAssocID="{A274F2F4-848E-4E41-A385-01AE5EAEC75B}" presName="sibTrans" presStyleCnt="0"/>
      <dgm:spPr/>
    </dgm:pt>
    <dgm:pt modelId="{69E8F343-10B8-4760-9BE9-F413AA5ED45A}" type="pres">
      <dgm:prSet presAssocID="{95E84129-012A-4C9F-A3AF-09ACA6363384}" presName="compNode" presStyleCnt="0"/>
      <dgm:spPr/>
    </dgm:pt>
    <dgm:pt modelId="{0E8908CB-436E-4946-B53B-98E224FC9E22}" type="pres">
      <dgm:prSet presAssocID="{95E84129-012A-4C9F-A3AF-09ACA6363384}" presName="bgRect" presStyleLbl="bgShp" presStyleIdx="2" presStyleCnt="4"/>
      <dgm:spPr/>
    </dgm:pt>
    <dgm:pt modelId="{874D15F0-ECEB-4C39-B9F5-1491513B7A84}" type="pres">
      <dgm:prSet presAssocID="{95E84129-012A-4C9F-A3AF-09ACA63633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EE4FC778-F813-4673-8B4A-AEBC781BAFD5}" type="pres">
      <dgm:prSet presAssocID="{95E84129-012A-4C9F-A3AF-09ACA6363384}" presName="spaceRect" presStyleCnt="0"/>
      <dgm:spPr/>
    </dgm:pt>
    <dgm:pt modelId="{75FF3A8C-050B-4211-9674-304B1D6F887C}" type="pres">
      <dgm:prSet presAssocID="{95E84129-012A-4C9F-A3AF-09ACA6363384}" presName="parTx" presStyleLbl="revTx" presStyleIdx="2" presStyleCnt="4">
        <dgm:presLayoutVars>
          <dgm:chMax val="0"/>
          <dgm:chPref val="0"/>
        </dgm:presLayoutVars>
      </dgm:prSet>
      <dgm:spPr/>
    </dgm:pt>
    <dgm:pt modelId="{A395B295-BF5F-4DC8-A3AB-6B5FB2DC2090}" type="pres">
      <dgm:prSet presAssocID="{0893EC38-FA7B-4A8A-BC97-0E3692CE015F}" presName="sibTrans" presStyleCnt="0"/>
      <dgm:spPr/>
    </dgm:pt>
    <dgm:pt modelId="{5B160BAC-6F86-4260-AFFD-B1042CC87F44}" type="pres">
      <dgm:prSet presAssocID="{D0507E21-CED3-49C0-85A4-CA97B809F36F}" presName="compNode" presStyleCnt="0"/>
      <dgm:spPr/>
    </dgm:pt>
    <dgm:pt modelId="{53411DBE-6B7F-44BC-9508-FF1923115666}" type="pres">
      <dgm:prSet presAssocID="{D0507E21-CED3-49C0-85A4-CA97B809F36F}" presName="bgRect" presStyleLbl="bgShp" presStyleIdx="3" presStyleCnt="4"/>
      <dgm:spPr/>
    </dgm:pt>
    <dgm:pt modelId="{7C465CB1-2B44-4CAF-B248-23358341CA91}" type="pres">
      <dgm:prSet presAssocID="{D0507E21-CED3-49C0-85A4-CA97B809F36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4674B730-745A-402D-A722-044440063003}" type="pres">
      <dgm:prSet presAssocID="{D0507E21-CED3-49C0-85A4-CA97B809F36F}" presName="spaceRect" presStyleCnt="0"/>
      <dgm:spPr/>
    </dgm:pt>
    <dgm:pt modelId="{82A4DB7B-0ED1-4705-8168-D585CCDABB2E}" type="pres">
      <dgm:prSet presAssocID="{D0507E21-CED3-49C0-85A4-CA97B809F36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F9A5D0F-10C4-4A0D-8901-E2134828DEC0}" type="presOf" srcId="{0D5C2763-2C4E-4BC6-8728-9CAC48BC70E5}" destId="{0A1FD818-C936-4B71-BBEC-9104FD8A1E20}" srcOrd="0" destOrd="0" presId="urn:microsoft.com/office/officeart/2018/2/layout/IconVerticalSolidList"/>
    <dgm:cxn modelId="{77491520-CC1E-41C6-A6E9-CB3FC1482A5B}" type="presOf" srcId="{5A379E68-3FBB-4B75-AFD4-0F3220E92098}" destId="{660BABD2-0CEA-464F-94C1-42C25AF73E87}" srcOrd="0" destOrd="0" presId="urn:microsoft.com/office/officeart/2018/2/layout/IconVerticalSolidList"/>
    <dgm:cxn modelId="{EDA8103B-65A8-4E97-BEEA-55CC994A9B8B}" srcId="{0D5C2763-2C4E-4BC6-8728-9CAC48BC70E5}" destId="{40B57C98-512C-4819-BFB6-4091FA06C38C}" srcOrd="1" destOrd="0" parTransId="{52B5F783-4C7A-4434-8967-4603DAD0335E}" sibTransId="{A274F2F4-848E-4E41-A385-01AE5EAEC75B}"/>
    <dgm:cxn modelId="{858C9246-EB7D-49D8-9187-6B0EBD9BDEBC}" srcId="{0D5C2763-2C4E-4BC6-8728-9CAC48BC70E5}" destId="{D0507E21-CED3-49C0-85A4-CA97B809F36F}" srcOrd="3" destOrd="0" parTransId="{F04FB077-7783-4654-8ABB-E3F6F7D2CFF6}" sibTransId="{F8092E64-9817-466F-B1A8-C4AE20F656C4}"/>
    <dgm:cxn modelId="{15FABC87-555F-4BA5-AD90-CC43FA44DFC6}" srcId="{0D5C2763-2C4E-4BC6-8728-9CAC48BC70E5}" destId="{95E84129-012A-4C9F-A3AF-09ACA6363384}" srcOrd="2" destOrd="0" parTransId="{CB7FC79D-47AF-44B4-B58D-13ED46CA7432}" sibTransId="{0893EC38-FA7B-4A8A-BC97-0E3692CE015F}"/>
    <dgm:cxn modelId="{90AE0AAA-7A7C-4C2B-8691-4B6378490B91}" type="presOf" srcId="{95E84129-012A-4C9F-A3AF-09ACA6363384}" destId="{75FF3A8C-050B-4211-9674-304B1D6F887C}" srcOrd="0" destOrd="0" presId="urn:microsoft.com/office/officeart/2018/2/layout/IconVerticalSolidList"/>
    <dgm:cxn modelId="{DEEC5FAE-4F2E-4C0C-90BF-8A9BAFD7043E}" type="presOf" srcId="{D0507E21-CED3-49C0-85A4-CA97B809F36F}" destId="{82A4DB7B-0ED1-4705-8168-D585CCDABB2E}" srcOrd="0" destOrd="0" presId="urn:microsoft.com/office/officeart/2018/2/layout/IconVerticalSolidList"/>
    <dgm:cxn modelId="{D92C3BB0-B3C2-4BD3-9071-619DF3B312D6}" srcId="{0D5C2763-2C4E-4BC6-8728-9CAC48BC70E5}" destId="{5A379E68-3FBB-4B75-AFD4-0F3220E92098}" srcOrd="0" destOrd="0" parTransId="{4FF51756-5E53-4D4C-B673-4FA835A625EA}" sibTransId="{96B00D82-D193-4A53-BC73-D1FA1FF6346D}"/>
    <dgm:cxn modelId="{FEB810F1-6EAD-4EE3-A730-E790E863878D}" type="presOf" srcId="{40B57C98-512C-4819-BFB6-4091FA06C38C}" destId="{F0ACB83C-EE12-44B1-B5BE-E5451EB57EFB}" srcOrd="0" destOrd="0" presId="urn:microsoft.com/office/officeart/2018/2/layout/IconVerticalSolidList"/>
    <dgm:cxn modelId="{9A2CFCA3-2095-4A22-BD60-B81AE6DF7929}" type="presParOf" srcId="{0A1FD818-C936-4B71-BBEC-9104FD8A1E20}" destId="{EFC04493-42E0-4C71-8320-917D2EA7F189}" srcOrd="0" destOrd="0" presId="urn:microsoft.com/office/officeart/2018/2/layout/IconVerticalSolidList"/>
    <dgm:cxn modelId="{DA990CB6-1BAF-4BCB-8D0D-FD8DF84206DE}" type="presParOf" srcId="{EFC04493-42E0-4C71-8320-917D2EA7F189}" destId="{2D34D72D-8B03-4BBE-8D1C-3071C7E6F3C9}" srcOrd="0" destOrd="0" presId="urn:microsoft.com/office/officeart/2018/2/layout/IconVerticalSolidList"/>
    <dgm:cxn modelId="{EC7ED64C-0488-4493-BEE3-111294178112}" type="presParOf" srcId="{EFC04493-42E0-4C71-8320-917D2EA7F189}" destId="{4BEB1258-2874-4A2C-8402-82BC5A1FD2E5}" srcOrd="1" destOrd="0" presId="urn:microsoft.com/office/officeart/2018/2/layout/IconVerticalSolidList"/>
    <dgm:cxn modelId="{C41D1CBF-39AF-4502-BC68-AA30797BFBE9}" type="presParOf" srcId="{EFC04493-42E0-4C71-8320-917D2EA7F189}" destId="{67143EA9-809D-4946-8E0B-466E3595A7B7}" srcOrd="2" destOrd="0" presId="urn:microsoft.com/office/officeart/2018/2/layout/IconVerticalSolidList"/>
    <dgm:cxn modelId="{7D864709-0B64-45DA-BB1A-116D93FBBA73}" type="presParOf" srcId="{EFC04493-42E0-4C71-8320-917D2EA7F189}" destId="{660BABD2-0CEA-464F-94C1-42C25AF73E87}" srcOrd="3" destOrd="0" presId="urn:microsoft.com/office/officeart/2018/2/layout/IconVerticalSolidList"/>
    <dgm:cxn modelId="{D3B8237B-6E8E-4334-93E8-E04F20F2B9B1}" type="presParOf" srcId="{0A1FD818-C936-4B71-BBEC-9104FD8A1E20}" destId="{427B7546-2A77-4167-A46E-C23EAEE94942}" srcOrd="1" destOrd="0" presId="urn:microsoft.com/office/officeart/2018/2/layout/IconVerticalSolidList"/>
    <dgm:cxn modelId="{09AF8FD4-65C6-4F91-952A-DCAB0F6B8175}" type="presParOf" srcId="{0A1FD818-C936-4B71-BBEC-9104FD8A1E20}" destId="{BF5604CB-C34B-4300-84BD-C3B0F8FEE2AF}" srcOrd="2" destOrd="0" presId="urn:microsoft.com/office/officeart/2018/2/layout/IconVerticalSolidList"/>
    <dgm:cxn modelId="{F7877E31-837A-4C82-9FD7-0A4DAF6DD680}" type="presParOf" srcId="{BF5604CB-C34B-4300-84BD-C3B0F8FEE2AF}" destId="{E237A429-66B3-4860-A5C1-248A0FB8B17D}" srcOrd="0" destOrd="0" presId="urn:microsoft.com/office/officeart/2018/2/layout/IconVerticalSolidList"/>
    <dgm:cxn modelId="{F5F77C0A-61E1-4338-A99A-91CA7AF1C1EC}" type="presParOf" srcId="{BF5604CB-C34B-4300-84BD-C3B0F8FEE2AF}" destId="{DAE1EDA0-C320-4B63-93C0-BB029CA7CD2F}" srcOrd="1" destOrd="0" presId="urn:microsoft.com/office/officeart/2018/2/layout/IconVerticalSolidList"/>
    <dgm:cxn modelId="{99B461ED-96A8-463A-9A2D-058BBBF42590}" type="presParOf" srcId="{BF5604CB-C34B-4300-84BD-C3B0F8FEE2AF}" destId="{07BCA30C-B6C5-41DD-A350-A9ECF1E52B69}" srcOrd="2" destOrd="0" presId="urn:microsoft.com/office/officeart/2018/2/layout/IconVerticalSolidList"/>
    <dgm:cxn modelId="{0D409C83-F704-4696-98AA-E8634554C4F1}" type="presParOf" srcId="{BF5604CB-C34B-4300-84BD-C3B0F8FEE2AF}" destId="{F0ACB83C-EE12-44B1-B5BE-E5451EB57EFB}" srcOrd="3" destOrd="0" presId="urn:microsoft.com/office/officeart/2018/2/layout/IconVerticalSolidList"/>
    <dgm:cxn modelId="{A08F7DF9-E798-40C7-B3C6-67A19EF27E5D}" type="presParOf" srcId="{0A1FD818-C936-4B71-BBEC-9104FD8A1E20}" destId="{3D8204BB-21CA-4871-A9DA-9465D08A9860}" srcOrd="3" destOrd="0" presId="urn:microsoft.com/office/officeart/2018/2/layout/IconVerticalSolidList"/>
    <dgm:cxn modelId="{CD1CE665-6AEB-4248-A5F8-E80CBD1D1FE0}" type="presParOf" srcId="{0A1FD818-C936-4B71-BBEC-9104FD8A1E20}" destId="{69E8F343-10B8-4760-9BE9-F413AA5ED45A}" srcOrd="4" destOrd="0" presId="urn:microsoft.com/office/officeart/2018/2/layout/IconVerticalSolidList"/>
    <dgm:cxn modelId="{4ADB8FE3-8539-426E-BD70-70C46521039E}" type="presParOf" srcId="{69E8F343-10B8-4760-9BE9-F413AA5ED45A}" destId="{0E8908CB-436E-4946-B53B-98E224FC9E22}" srcOrd="0" destOrd="0" presId="urn:microsoft.com/office/officeart/2018/2/layout/IconVerticalSolidList"/>
    <dgm:cxn modelId="{C3C7688B-DEC9-4930-B682-802E6D309793}" type="presParOf" srcId="{69E8F343-10B8-4760-9BE9-F413AA5ED45A}" destId="{874D15F0-ECEB-4C39-B9F5-1491513B7A84}" srcOrd="1" destOrd="0" presId="urn:microsoft.com/office/officeart/2018/2/layout/IconVerticalSolidList"/>
    <dgm:cxn modelId="{6A072D18-8074-40F5-A4AC-00CA9E1946AC}" type="presParOf" srcId="{69E8F343-10B8-4760-9BE9-F413AA5ED45A}" destId="{EE4FC778-F813-4673-8B4A-AEBC781BAFD5}" srcOrd="2" destOrd="0" presId="urn:microsoft.com/office/officeart/2018/2/layout/IconVerticalSolidList"/>
    <dgm:cxn modelId="{4243A2F0-5CFE-4CDE-A3AA-EAF629BBC02D}" type="presParOf" srcId="{69E8F343-10B8-4760-9BE9-F413AA5ED45A}" destId="{75FF3A8C-050B-4211-9674-304B1D6F887C}" srcOrd="3" destOrd="0" presId="urn:microsoft.com/office/officeart/2018/2/layout/IconVerticalSolidList"/>
    <dgm:cxn modelId="{307A4BD1-93C2-492C-95C1-17781D0D6C39}" type="presParOf" srcId="{0A1FD818-C936-4B71-BBEC-9104FD8A1E20}" destId="{A395B295-BF5F-4DC8-A3AB-6B5FB2DC2090}" srcOrd="5" destOrd="0" presId="urn:microsoft.com/office/officeart/2018/2/layout/IconVerticalSolidList"/>
    <dgm:cxn modelId="{F42D9AE8-BE1C-402C-AD2D-1880092A7C1F}" type="presParOf" srcId="{0A1FD818-C936-4B71-BBEC-9104FD8A1E20}" destId="{5B160BAC-6F86-4260-AFFD-B1042CC87F44}" srcOrd="6" destOrd="0" presId="urn:microsoft.com/office/officeart/2018/2/layout/IconVerticalSolidList"/>
    <dgm:cxn modelId="{35174227-932F-446A-BF7D-74A2FD297C91}" type="presParOf" srcId="{5B160BAC-6F86-4260-AFFD-B1042CC87F44}" destId="{53411DBE-6B7F-44BC-9508-FF1923115666}" srcOrd="0" destOrd="0" presId="urn:microsoft.com/office/officeart/2018/2/layout/IconVerticalSolidList"/>
    <dgm:cxn modelId="{5EF1A4CB-2E5D-4D07-8F65-E5288396BB32}" type="presParOf" srcId="{5B160BAC-6F86-4260-AFFD-B1042CC87F44}" destId="{7C465CB1-2B44-4CAF-B248-23358341CA91}" srcOrd="1" destOrd="0" presId="urn:microsoft.com/office/officeart/2018/2/layout/IconVerticalSolidList"/>
    <dgm:cxn modelId="{DF5FC8A3-A654-4A94-A415-565F447AB450}" type="presParOf" srcId="{5B160BAC-6F86-4260-AFFD-B1042CC87F44}" destId="{4674B730-745A-402D-A722-044440063003}" srcOrd="2" destOrd="0" presId="urn:microsoft.com/office/officeart/2018/2/layout/IconVerticalSolidList"/>
    <dgm:cxn modelId="{F032A516-053F-4A38-B846-A3CC8D489AC7}" type="presParOf" srcId="{5B160BAC-6F86-4260-AFFD-B1042CC87F44}" destId="{82A4DB7B-0ED1-4705-8168-D585CCDABB2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B2997B7-DA1F-4071-8F42-FB005BA0D6C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B450EB-2C4D-45B6-BBB5-8CE54213CBB5}">
      <dgm:prSet/>
      <dgm:spPr/>
      <dgm:t>
        <a:bodyPr/>
        <a:lstStyle/>
        <a:p>
          <a:r>
            <a:rPr lang="en-GB"/>
            <a:t>Wikipedia – Under no circumstances do you use this source. </a:t>
          </a:r>
          <a:endParaRPr lang="en-US"/>
        </a:p>
      </dgm:t>
    </dgm:pt>
    <dgm:pt modelId="{BAF60A0D-E4A6-4407-8565-FB17E87CE418}" type="parTrans" cxnId="{9957784E-711F-4F36-8378-7F87223954A1}">
      <dgm:prSet/>
      <dgm:spPr/>
      <dgm:t>
        <a:bodyPr/>
        <a:lstStyle/>
        <a:p>
          <a:endParaRPr lang="en-US"/>
        </a:p>
      </dgm:t>
    </dgm:pt>
    <dgm:pt modelId="{0F419842-FB9A-46A1-AB88-3E05D29CFC20}" type="sibTrans" cxnId="{9957784E-711F-4F36-8378-7F87223954A1}">
      <dgm:prSet/>
      <dgm:spPr/>
      <dgm:t>
        <a:bodyPr/>
        <a:lstStyle/>
        <a:p>
          <a:endParaRPr lang="en-US"/>
        </a:p>
      </dgm:t>
    </dgm:pt>
    <dgm:pt modelId="{63CA3E4B-C911-4FC1-BA6C-29DDF53111C6}">
      <dgm:prSet/>
      <dgm:spPr/>
      <dgm:t>
        <a:bodyPr/>
        <a:lstStyle/>
        <a:p>
          <a:r>
            <a:rPr lang="en-GB"/>
            <a:t>Law teacher – Essay writing website. </a:t>
          </a:r>
          <a:endParaRPr lang="en-US"/>
        </a:p>
      </dgm:t>
    </dgm:pt>
    <dgm:pt modelId="{F6A544A4-7256-402A-8DC9-4E53DFF3576F}" type="parTrans" cxnId="{1A8D9ED7-2C44-437E-8DA0-F2D117FBEEB9}">
      <dgm:prSet/>
      <dgm:spPr/>
      <dgm:t>
        <a:bodyPr/>
        <a:lstStyle/>
        <a:p>
          <a:endParaRPr lang="en-US"/>
        </a:p>
      </dgm:t>
    </dgm:pt>
    <dgm:pt modelId="{39DDE8C9-79AA-476B-8BA7-A80E10D29105}" type="sibTrans" cxnId="{1A8D9ED7-2C44-437E-8DA0-F2D117FBEEB9}">
      <dgm:prSet/>
      <dgm:spPr/>
      <dgm:t>
        <a:bodyPr/>
        <a:lstStyle/>
        <a:p>
          <a:endParaRPr lang="en-US"/>
        </a:p>
      </dgm:t>
    </dgm:pt>
    <dgm:pt modelId="{FB8A4F29-32D4-4877-B16F-156647A042A8}">
      <dgm:prSet/>
      <dgm:spPr/>
      <dgm:t>
        <a:bodyPr/>
        <a:lstStyle/>
        <a:p>
          <a:r>
            <a:rPr lang="en-GB"/>
            <a:t>Any A level website. </a:t>
          </a:r>
          <a:endParaRPr lang="en-US"/>
        </a:p>
      </dgm:t>
    </dgm:pt>
    <dgm:pt modelId="{CB81F953-EDDB-437E-85A8-83585F89A97F}" type="parTrans" cxnId="{C8301640-25BE-4519-AE30-B3DE9850F0EB}">
      <dgm:prSet/>
      <dgm:spPr/>
      <dgm:t>
        <a:bodyPr/>
        <a:lstStyle/>
        <a:p>
          <a:endParaRPr lang="en-US"/>
        </a:p>
      </dgm:t>
    </dgm:pt>
    <dgm:pt modelId="{1655F65E-A333-49BB-B121-372893A485AB}" type="sibTrans" cxnId="{C8301640-25BE-4519-AE30-B3DE9850F0EB}">
      <dgm:prSet/>
      <dgm:spPr/>
      <dgm:t>
        <a:bodyPr/>
        <a:lstStyle/>
        <a:p>
          <a:endParaRPr lang="en-US"/>
        </a:p>
      </dgm:t>
    </dgm:pt>
    <dgm:pt modelId="{80D214DE-B890-4D80-8FE8-54A0305BCE50}">
      <dgm:prSet/>
      <dgm:spPr/>
      <dgm:t>
        <a:bodyPr/>
        <a:lstStyle/>
        <a:p>
          <a:r>
            <a:rPr lang="en-GB"/>
            <a:t>E law Resources. </a:t>
          </a:r>
          <a:endParaRPr lang="en-US"/>
        </a:p>
      </dgm:t>
    </dgm:pt>
    <dgm:pt modelId="{12A6D157-86A2-4EA2-AC34-C0D7DBF0F0EE}" type="parTrans" cxnId="{29DFBEA5-6883-47F6-A9DE-A18F796CF19F}">
      <dgm:prSet/>
      <dgm:spPr/>
      <dgm:t>
        <a:bodyPr/>
        <a:lstStyle/>
        <a:p>
          <a:endParaRPr lang="en-US"/>
        </a:p>
      </dgm:t>
    </dgm:pt>
    <dgm:pt modelId="{CA927213-D4F8-4D06-A7F1-EF931C6C898A}" type="sibTrans" cxnId="{29DFBEA5-6883-47F6-A9DE-A18F796CF19F}">
      <dgm:prSet/>
      <dgm:spPr/>
      <dgm:t>
        <a:bodyPr/>
        <a:lstStyle/>
        <a:p>
          <a:endParaRPr lang="en-US"/>
        </a:p>
      </dgm:t>
    </dgm:pt>
    <dgm:pt modelId="{1960FEE8-C974-46A0-8F3B-1675BA0914C5}" type="pres">
      <dgm:prSet presAssocID="{DB2997B7-DA1F-4071-8F42-FB005BA0D6C5}" presName="root" presStyleCnt="0">
        <dgm:presLayoutVars>
          <dgm:dir/>
          <dgm:resizeHandles val="exact"/>
        </dgm:presLayoutVars>
      </dgm:prSet>
      <dgm:spPr/>
    </dgm:pt>
    <dgm:pt modelId="{012A6B4F-E2D4-4C19-AE25-F94B7AA36D63}" type="pres">
      <dgm:prSet presAssocID="{4FB450EB-2C4D-45B6-BBB5-8CE54213CBB5}" presName="compNode" presStyleCnt="0"/>
      <dgm:spPr/>
    </dgm:pt>
    <dgm:pt modelId="{727366EB-57ED-40B8-912C-E85566AAE85D}" type="pres">
      <dgm:prSet presAssocID="{4FB450EB-2C4D-45B6-BBB5-8CE54213CBB5}" presName="bgRect" presStyleLbl="bgShp" presStyleIdx="0" presStyleCnt="4"/>
      <dgm:spPr/>
    </dgm:pt>
    <dgm:pt modelId="{A67E69EA-0D1E-4C3E-8CA0-5E05E977B81E}" type="pres">
      <dgm:prSet presAssocID="{4FB450EB-2C4D-45B6-BBB5-8CE54213CBB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C9C2BAA8-3789-47F9-B4DC-ABAA249D6395}" type="pres">
      <dgm:prSet presAssocID="{4FB450EB-2C4D-45B6-BBB5-8CE54213CBB5}" presName="spaceRect" presStyleCnt="0"/>
      <dgm:spPr/>
    </dgm:pt>
    <dgm:pt modelId="{1C110C6F-3E44-469D-AE71-896918705D2C}" type="pres">
      <dgm:prSet presAssocID="{4FB450EB-2C4D-45B6-BBB5-8CE54213CBB5}" presName="parTx" presStyleLbl="revTx" presStyleIdx="0" presStyleCnt="4">
        <dgm:presLayoutVars>
          <dgm:chMax val="0"/>
          <dgm:chPref val="0"/>
        </dgm:presLayoutVars>
      </dgm:prSet>
      <dgm:spPr/>
    </dgm:pt>
    <dgm:pt modelId="{E484F12B-838D-4D04-A3BC-E8B4311E4EDB}" type="pres">
      <dgm:prSet presAssocID="{0F419842-FB9A-46A1-AB88-3E05D29CFC20}" presName="sibTrans" presStyleCnt="0"/>
      <dgm:spPr/>
    </dgm:pt>
    <dgm:pt modelId="{6C7E89C6-64E7-4B13-AE56-78757633CC16}" type="pres">
      <dgm:prSet presAssocID="{63CA3E4B-C911-4FC1-BA6C-29DDF53111C6}" presName="compNode" presStyleCnt="0"/>
      <dgm:spPr/>
    </dgm:pt>
    <dgm:pt modelId="{5804BD5C-8B5B-48FC-8AA6-32A9862412C1}" type="pres">
      <dgm:prSet presAssocID="{63CA3E4B-C911-4FC1-BA6C-29DDF53111C6}" presName="bgRect" presStyleLbl="bgShp" presStyleIdx="1" presStyleCnt="4"/>
      <dgm:spPr/>
    </dgm:pt>
    <dgm:pt modelId="{BA4BCAF8-3835-4613-9D9B-744ECB5DC7D9}" type="pres">
      <dgm:prSet presAssocID="{63CA3E4B-C911-4FC1-BA6C-29DDF53111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5DF93C3-3107-44F4-ACDF-9FBA429E72C4}" type="pres">
      <dgm:prSet presAssocID="{63CA3E4B-C911-4FC1-BA6C-29DDF53111C6}" presName="spaceRect" presStyleCnt="0"/>
      <dgm:spPr/>
    </dgm:pt>
    <dgm:pt modelId="{30642031-2327-4426-B7F6-9AE9877A107F}" type="pres">
      <dgm:prSet presAssocID="{63CA3E4B-C911-4FC1-BA6C-29DDF53111C6}" presName="parTx" presStyleLbl="revTx" presStyleIdx="1" presStyleCnt="4">
        <dgm:presLayoutVars>
          <dgm:chMax val="0"/>
          <dgm:chPref val="0"/>
        </dgm:presLayoutVars>
      </dgm:prSet>
      <dgm:spPr/>
    </dgm:pt>
    <dgm:pt modelId="{874C633E-3830-432D-A447-B4E5BB644AE8}" type="pres">
      <dgm:prSet presAssocID="{39DDE8C9-79AA-476B-8BA7-A80E10D29105}" presName="sibTrans" presStyleCnt="0"/>
      <dgm:spPr/>
    </dgm:pt>
    <dgm:pt modelId="{C78DCAE3-30EB-44A6-8FC3-680B2B1E34A1}" type="pres">
      <dgm:prSet presAssocID="{FB8A4F29-32D4-4877-B16F-156647A042A8}" presName="compNode" presStyleCnt="0"/>
      <dgm:spPr/>
    </dgm:pt>
    <dgm:pt modelId="{2C6B01F5-6A57-43F8-858D-D5D44B0CC940}" type="pres">
      <dgm:prSet presAssocID="{FB8A4F29-32D4-4877-B16F-156647A042A8}" presName="bgRect" presStyleLbl="bgShp" presStyleIdx="2" presStyleCnt="4"/>
      <dgm:spPr/>
    </dgm:pt>
    <dgm:pt modelId="{BE5F11C0-34F2-43FE-84AF-BC332BDEF56D}" type="pres">
      <dgm:prSet presAssocID="{FB8A4F29-32D4-4877-B16F-156647A042A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14D6A7E3-0C17-4CD6-ABC2-819713D8D17B}" type="pres">
      <dgm:prSet presAssocID="{FB8A4F29-32D4-4877-B16F-156647A042A8}" presName="spaceRect" presStyleCnt="0"/>
      <dgm:spPr/>
    </dgm:pt>
    <dgm:pt modelId="{F96094C4-A997-4C54-A130-9AF90C4D05BE}" type="pres">
      <dgm:prSet presAssocID="{FB8A4F29-32D4-4877-B16F-156647A042A8}" presName="parTx" presStyleLbl="revTx" presStyleIdx="2" presStyleCnt="4">
        <dgm:presLayoutVars>
          <dgm:chMax val="0"/>
          <dgm:chPref val="0"/>
        </dgm:presLayoutVars>
      </dgm:prSet>
      <dgm:spPr/>
    </dgm:pt>
    <dgm:pt modelId="{DE8D5749-2FFE-4FC4-80FF-71F07E004A6A}" type="pres">
      <dgm:prSet presAssocID="{1655F65E-A333-49BB-B121-372893A485AB}" presName="sibTrans" presStyleCnt="0"/>
      <dgm:spPr/>
    </dgm:pt>
    <dgm:pt modelId="{2B13E638-981A-41AF-A8CA-76A760B3D163}" type="pres">
      <dgm:prSet presAssocID="{80D214DE-B890-4D80-8FE8-54A0305BCE50}" presName="compNode" presStyleCnt="0"/>
      <dgm:spPr/>
    </dgm:pt>
    <dgm:pt modelId="{2677E324-5934-4AFC-A811-FAFD38439FD8}" type="pres">
      <dgm:prSet presAssocID="{80D214DE-B890-4D80-8FE8-54A0305BCE50}" presName="bgRect" presStyleLbl="bgShp" presStyleIdx="3" presStyleCnt="4"/>
      <dgm:spPr/>
    </dgm:pt>
    <dgm:pt modelId="{D4E3E19F-E74B-40D4-83D0-711E69E05123}" type="pres">
      <dgm:prSet presAssocID="{80D214DE-B890-4D80-8FE8-54A0305BCE5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1B8D6C7-4695-478E-BBE0-978AB08B0B6F}" type="pres">
      <dgm:prSet presAssocID="{80D214DE-B890-4D80-8FE8-54A0305BCE50}" presName="spaceRect" presStyleCnt="0"/>
      <dgm:spPr/>
    </dgm:pt>
    <dgm:pt modelId="{6830240D-41A5-43BC-9EA9-E14EF15FC48C}" type="pres">
      <dgm:prSet presAssocID="{80D214DE-B890-4D80-8FE8-54A0305BCE5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8506206-6935-4DE4-B4BF-1CD2606B6478}" type="presOf" srcId="{80D214DE-B890-4D80-8FE8-54A0305BCE50}" destId="{6830240D-41A5-43BC-9EA9-E14EF15FC48C}" srcOrd="0" destOrd="0" presId="urn:microsoft.com/office/officeart/2018/2/layout/IconVerticalSolidList"/>
    <dgm:cxn modelId="{562B3F09-E097-434C-A2D6-B85CEAFF7A3A}" type="presOf" srcId="{63CA3E4B-C911-4FC1-BA6C-29DDF53111C6}" destId="{30642031-2327-4426-B7F6-9AE9877A107F}" srcOrd="0" destOrd="0" presId="urn:microsoft.com/office/officeart/2018/2/layout/IconVerticalSolidList"/>
    <dgm:cxn modelId="{D5AD4117-D262-4669-B3DE-8F850CAFB5B8}" type="presOf" srcId="{4FB450EB-2C4D-45B6-BBB5-8CE54213CBB5}" destId="{1C110C6F-3E44-469D-AE71-896918705D2C}" srcOrd="0" destOrd="0" presId="urn:microsoft.com/office/officeart/2018/2/layout/IconVerticalSolidList"/>
    <dgm:cxn modelId="{C8301640-25BE-4519-AE30-B3DE9850F0EB}" srcId="{DB2997B7-DA1F-4071-8F42-FB005BA0D6C5}" destId="{FB8A4F29-32D4-4877-B16F-156647A042A8}" srcOrd="2" destOrd="0" parTransId="{CB81F953-EDDB-437E-85A8-83585F89A97F}" sibTransId="{1655F65E-A333-49BB-B121-372893A485AB}"/>
    <dgm:cxn modelId="{9957784E-711F-4F36-8378-7F87223954A1}" srcId="{DB2997B7-DA1F-4071-8F42-FB005BA0D6C5}" destId="{4FB450EB-2C4D-45B6-BBB5-8CE54213CBB5}" srcOrd="0" destOrd="0" parTransId="{BAF60A0D-E4A6-4407-8565-FB17E87CE418}" sibTransId="{0F419842-FB9A-46A1-AB88-3E05D29CFC20}"/>
    <dgm:cxn modelId="{29DFBEA5-6883-47F6-A9DE-A18F796CF19F}" srcId="{DB2997B7-DA1F-4071-8F42-FB005BA0D6C5}" destId="{80D214DE-B890-4D80-8FE8-54A0305BCE50}" srcOrd="3" destOrd="0" parTransId="{12A6D157-86A2-4EA2-AC34-C0D7DBF0F0EE}" sibTransId="{CA927213-D4F8-4D06-A7F1-EF931C6C898A}"/>
    <dgm:cxn modelId="{4BE388C5-20D9-4679-A89B-87A78A40007D}" type="presOf" srcId="{FB8A4F29-32D4-4877-B16F-156647A042A8}" destId="{F96094C4-A997-4C54-A130-9AF90C4D05BE}" srcOrd="0" destOrd="0" presId="urn:microsoft.com/office/officeart/2018/2/layout/IconVerticalSolidList"/>
    <dgm:cxn modelId="{1A8D9ED7-2C44-437E-8DA0-F2D117FBEEB9}" srcId="{DB2997B7-DA1F-4071-8F42-FB005BA0D6C5}" destId="{63CA3E4B-C911-4FC1-BA6C-29DDF53111C6}" srcOrd="1" destOrd="0" parTransId="{F6A544A4-7256-402A-8DC9-4E53DFF3576F}" sibTransId="{39DDE8C9-79AA-476B-8BA7-A80E10D29105}"/>
    <dgm:cxn modelId="{4F15CCF1-19A1-45FC-A463-D7390AB67E41}" type="presOf" srcId="{DB2997B7-DA1F-4071-8F42-FB005BA0D6C5}" destId="{1960FEE8-C974-46A0-8F3B-1675BA0914C5}" srcOrd="0" destOrd="0" presId="urn:microsoft.com/office/officeart/2018/2/layout/IconVerticalSolidList"/>
    <dgm:cxn modelId="{0BC752A0-5611-49CC-AA50-F40ADDDDC1F7}" type="presParOf" srcId="{1960FEE8-C974-46A0-8F3B-1675BA0914C5}" destId="{012A6B4F-E2D4-4C19-AE25-F94B7AA36D63}" srcOrd="0" destOrd="0" presId="urn:microsoft.com/office/officeart/2018/2/layout/IconVerticalSolidList"/>
    <dgm:cxn modelId="{40F1DD55-B063-40FB-9EB8-F7FA559CFBD5}" type="presParOf" srcId="{012A6B4F-E2D4-4C19-AE25-F94B7AA36D63}" destId="{727366EB-57ED-40B8-912C-E85566AAE85D}" srcOrd="0" destOrd="0" presId="urn:microsoft.com/office/officeart/2018/2/layout/IconVerticalSolidList"/>
    <dgm:cxn modelId="{F294BD17-9E03-495B-B7BC-0AE7480695BE}" type="presParOf" srcId="{012A6B4F-E2D4-4C19-AE25-F94B7AA36D63}" destId="{A67E69EA-0D1E-4C3E-8CA0-5E05E977B81E}" srcOrd="1" destOrd="0" presId="urn:microsoft.com/office/officeart/2018/2/layout/IconVerticalSolidList"/>
    <dgm:cxn modelId="{BAE8A867-AEC1-44C3-A211-41CF4EAF15CD}" type="presParOf" srcId="{012A6B4F-E2D4-4C19-AE25-F94B7AA36D63}" destId="{C9C2BAA8-3789-47F9-B4DC-ABAA249D6395}" srcOrd="2" destOrd="0" presId="urn:microsoft.com/office/officeart/2018/2/layout/IconVerticalSolidList"/>
    <dgm:cxn modelId="{3438C184-2AD4-4D2E-8785-EF2075706B0F}" type="presParOf" srcId="{012A6B4F-E2D4-4C19-AE25-F94B7AA36D63}" destId="{1C110C6F-3E44-469D-AE71-896918705D2C}" srcOrd="3" destOrd="0" presId="urn:microsoft.com/office/officeart/2018/2/layout/IconVerticalSolidList"/>
    <dgm:cxn modelId="{8461E3C5-9018-47E7-9220-2F4E820B01D4}" type="presParOf" srcId="{1960FEE8-C974-46A0-8F3B-1675BA0914C5}" destId="{E484F12B-838D-4D04-A3BC-E8B4311E4EDB}" srcOrd="1" destOrd="0" presId="urn:microsoft.com/office/officeart/2018/2/layout/IconVerticalSolidList"/>
    <dgm:cxn modelId="{58CA8EED-880E-46CB-AA3B-F985D4FC3B5A}" type="presParOf" srcId="{1960FEE8-C974-46A0-8F3B-1675BA0914C5}" destId="{6C7E89C6-64E7-4B13-AE56-78757633CC16}" srcOrd="2" destOrd="0" presId="urn:microsoft.com/office/officeart/2018/2/layout/IconVerticalSolidList"/>
    <dgm:cxn modelId="{EC0D3AD7-56E1-4141-A0B7-C9FE7FC0FC9C}" type="presParOf" srcId="{6C7E89C6-64E7-4B13-AE56-78757633CC16}" destId="{5804BD5C-8B5B-48FC-8AA6-32A9862412C1}" srcOrd="0" destOrd="0" presId="urn:microsoft.com/office/officeart/2018/2/layout/IconVerticalSolidList"/>
    <dgm:cxn modelId="{40DBF12B-D27F-4E38-AFEC-333FC5B57491}" type="presParOf" srcId="{6C7E89C6-64E7-4B13-AE56-78757633CC16}" destId="{BA4BCAF8-3835-4613-9D9B-744ECB5DC7D9}" srcOrd="1" destOrd="0" presId="urn:microsoft.com/office/officeart/2018/2/layout/IconVerticalSolidList"/>
    <dgm:cxn modelId="{C51882FF-0E9E-41C9-AD83-BCDBD0A367DA}" type="presParOf" srcId="{6C7E89C6-64E7-4B13-AE56-78757633CC16}" destId="{55DF93C3-3107-44F4-ACDF-9FBA429E72C4}" srcOrd="2" destOrd="0" presId="urn:microsoft.com/office/officeart/2018/2/layout/IconVerticalSolidList"/>
    <dgm:cxn modelId="{072178AA-D85E-4B95-A199-BC20E9654129}" type="presParOf" srcId="{6C7E89C6-64E7-4B13-AE56-78757633CC16}" destId="{30642031-2327-4426-B7F6-9AE9877A107F}" srcOrd="3" destOrd="0" presId="urn:microsoft.com/office/officeart/2018/2/layout/IconVerticalSolidList"/>
    <dgm:cxn modelId="{D94F0130-AE33-4323-8B37-404704574E09}" type="presParOf" srcId="{1960FEE8-C974-46A0-8F3B-1675BA0914C5}" destId="{874C633E-3830-432D-A447-B4E5BB644AE8}" srcOrd="3" destOrd="0" presId="urn:microsoft.com/office/officeart/2018/2/layout/IconVerticalSolidList"/>
    <dgm:cxn modelId="{DD3AFB2E-CDD7-452C-B666-75527E6D046A}" type="presParOf" srcId="{1960FEE8-C974-46A0-8F3B-1675BA0914C5}" destId="{C78DCAE3-30EB-44A6-8FC3-680B2B1E34A1}" srcOrd="4" destOrd="0" presId="urn:microsoft.com/office/officeart/2018/2/layout/IconVerticalSolidList"/>
    <dgm:cxn modelId="{E7C97B28-CAAE-4E08-B060-AE4967A3AFC8}" type="presParOf" srcId="{C78DCAE3-30EB-44A6-8FC3-680B2B1E34A1}" destId="{2C6B01F5-6A57-43F8-858D-D5D44B0CC940}" srcOrd="0" destOrd="0" presId="urn:microsoft.com/office/officeart/2018/2/layout/IconVerticalSolidList"/>
    <dgm:cxn modelId="{7A2C4B75-5425-4B52-A487-2C1B2D8DD6AA}" type="presParOf" srcId="{C78DCAE3-30EB-44A6-8FC3-680B2B1E34A1}" destId="{BE5F11C0-34F2-43FE-84AF-BC332BDEF56D}" srcOrd="1" destOrd="0" presId="urn:microsoft.com/office/officeart/2018/2/layout/IconVerticalSolidList"/>
    <dgm:cxn modelId="{AD6CA778-0617-4D29-8F0E-216C67417C98}" type="presParOf" srcId="{C78DCAE3-30EB-44A6-8FC3-680B2B1E34A1}" destId="{14D6A7E3-0C17-4CD6-ABC2-819713D8D17B}" srcOrd="2" destOrd="0" presId="urn:microsoft.com/office/officeart/2018/2/layout/IconVerticalSolidList"/>
    <dgm:cxn modelId="{DC9E403A-F5CD-439B-8565-41EE9D20F670}" type="presParOf" srcId="{C78DCAE3-30EB-44A6-8FC3-680B2B1E34A1}" destId="{F96094C4-A997-4C54-A130-9AF90C4D05BE}" srcOrd="3" destOrd="0" presId="urn:microsoft.com/office/officeart/2018/2/layout/IconVerticalSolidList"/>
    <dgm:cxn modelId="{5689DAB7-D32C-4E93-BD92-56181B72AF4C}" type="presParOf" srcId="{1960FEE8-C974-46A0-8F3B-1675BA0914C5}" destId="{DE8D5749-2FFE-4FC4-80FF-71F07E004A6A}" srcOrd="5" destOrd="0" presId="urn:microsoft.com/office/officeart/2018/2/layout/IconVerticalSolidList"/>
    <dgm:cxn modelId="{61A164F0-8B37-4552-ADF9-9CB20B6B147E}" type="presParOf" srcId="{1960FEE8-C974-46A0-8F3B-1675BA0914C5}" destId="{2B13E638-981A-41AF-A8CA-76A760B3D163}" srcOrd="6" destOrd="0" presId="urn:microsoft.com/office/officeart/2018/2/layout/IconVerticalSolidList"/>
    <dgm:cxn modelId="{25948244-1A4F-4332-ACED-75393B38D58E}" type="presParOf" srcId="{2B13E638-981A-41AF-A8CA-76A760B3D163}" destId="{2677E324-5934-4AFC-A811-FAFD38439FD8}" srcOrd="0" destOrd="0" presId="urn:microsoft.com/office/officeart/2018/2/layout/IconVerticalSolidList"/>
    <dgm:cxn modelId="{40CDD39B-38A1-4CEB-BAA7-81CDCC4EDB3A}" type="presParOf" srcId="{2B13E638-981A-41AF-A8CA-76A760B3D163}" destId="{D4E3E19F-E74B-40D4-83D0-711E69E05123}" srcOrd="1" destOrd="0" presId="urn:microsoft.com/office/officeart/2018/2/layout/IconVerticalSolidList"/>
    <dgm:cxn modelId="{8A3A9BCD-B67B-4AC3-8690-8D782E2ECB47}" type="presParOf" srcId="{2B13E638-981A-41AF-A8CA-76A760B3D163}" destId="{E1B8D6C7-4695-478E-BBE0-978AB08B0B6F}" srcOrd="2" destOrd="0" presId="urn:microsoft.com/office/officeart/2018/2/layout/IconVerticalSolidList"/>
    <dgm:cxn modelId="{F96436F1-A084-491C-BDCB-137E7082E834}" type="presParOf" srcId="{2B13E638-981A-41AF-A8CA-76A760B3D163}" destId="{6830240D-41A5-43BC-9EA9-E14EF15FC48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00509E-8306-4CBA-84E4-F6C8F9E761A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F9D3757-1454-4A3C-845B-6A04EB197402}">
      <dgm:prSet/>
      <dgm:spPr/>
      <dgm:t>
        <a:bodyPr/>
        <a:lstStyle/>
        <a:p>
          <a:r>
            <a:rPr lang="en-GB"/>
            <a:t>Google Scholar. </a:t>
          </a:r>
          <a:endParaRPr lang="en-US"/>
        </a:p>
      </dgm:t>
    </dgm:pt>
    <dgm:pt modelId="{F0C93D0A-8514-4862-81DC-A5FA6F9DB0A3}" type="parTrans" cxnId="{52ED1C08-4796-41C9-A449-EF5366CDA829}">
      <dgm:prSet/>
      <dgm:spPr/>
      <dgm:t>
        <a:bodyPr/>
        <a:lstStyle/>
        <a:p>
          <a:endParaRPr lang="en-US"/>
        </a:p>
      </dgm:t>
    </dgm:pt>
    <dgm:pt modelId="{A5E889AE-834D-4B91-9B6D-74714D003916}" type="sibTrans" cxnId="{52ED1C08-4796-41C9-A449-EF5366CDA829}">
      <dgm:prSet/>
      <dgm:spPr/>
      <dgm:t>
        <a:bodyPr/>
        <a:lstStyle/>
        <a:p>
          <a:endParaRPr lang="en-US"/>
        </a:p>
      </dgm:t>
    </dgm:pt>
    <dgm:pt modelId="{B6DEA8FE-F622-4DE9-905D-B25EBFA51148}">
      <dgm:prSet/>
      <dgm:spPr/>
      <dgm:t>
        <a:bodyPr/>
        <a:lstStyle/>
        <a:p>
          <a:r>
            <a:rPr lang="en-GB"/>
            <a:t>UWTSD Library. </a:t>
          </a:r>
          <a:endParaRPr lang="en-US"/>
        </a:p>
      </dgm:t>
    </dgm:pt>
    <dgm:pt modelId="{21FE6523-C09D-4BAB-87D3-6BB7900578BA}" type="parTrans" cxnId="{2A3F2399-6B88-42AB-B5AF-BA9547259FF6}">
      <dgm:prSet/>
      <dgm:spPr/>
      <dgm:t>
        <a:bodyPr/>
        <a:lstStyle/>
        <a:p>
          <a:endParaRPr lang="en-US"/>
        </a:p>
      </dgm:t>
    </dgm:pt>
    <dgm:pt modelId="{34B52856-EBE2-45FC-849F-DB16B52AF6E3}" type="sibTrans" cxnId="{2A3F2399-6B88-42AB-B5AF-BA9547259FF6}">
      <dgm:prSet/>
      <dgm:spPr/>
      <dgm:t>
        <a:bodyPr/>
        <a:lstStyle/>
        <a:p>
          <a:endParaRPr lang="en-US"/>
        </a:p>
      </dgm:t>
    </dgm:pt>
    <dgm:pt modelId="{208D9338-C358-4944-87BD-4E1FABCEA58A}">
      <dgm:prSet/>
      <dgm:spPr/>
      <dgm:t>
        <a:bodyPr/>
        <a:lstStyle/>
        <a:p>
          <a:r>
            <a:rPr lang="en-GB"/>
            <a:t>Lexis Uk. </a:t>
          </a:r>
          <a:endParaRPr lang="en-US"/>
        </a:p>
      </dgm:t>
    </dgm:pt>
    <dgm:pt modelId="{1B40F7B0-38C4-46CA-8DA8-4DA39EC4C654}" type="parTrans" cxnId="{2AF8E822-EC95-43AC-8992-5BA43E489719}">
      <dgm:prSet/>
      <dgm:spPr/>
      <dgm:t>
        <a:bodyPr/>
        <a:lstStyle/>
        <a:p>
          <a:endParaRPr lang="en-US"/>
        </a:p>
      </dgm:t>
    </dgm:pt>
    <dgm:pt modelId="{A5085A87-7024-4522-BACF-86267ED07EDF}" type="sibTrans" cxnId="{2AF8E822-EC95-43AC-8992-5BA43E489719}">
      <dgm:prSet/>
      <dgm:spPr/>
      <dgm:t>
        <a:bodyPr/>
        <a:lstStyle/>
        <a:p>
          <a:endParaRPr lang="en-US"/>
        </a:p>
      </dgm:t>
    </dgm:pt>
    <dgm:pt modelId="{0C37F475-A211-4322-8C70-1957448DF82D}">
      <dgm:prSet/>
      <dgm:spPr/>
      <dgm:t>
        <a:bodyPr/>
        <a:lstStyle/>
        <a:p>
          <a:r>
            <a:rPr lang="en-GB"/>
            <a:t>JSTOR </a:t>
          </a:r>
          <a:endParaRPr lang="en-US"/>
        </a:p>
      </dgm:t>
    </dgm:pt>
    <dgm:pt modelId="{99E12247-29C7-42F7-9230-5ECDADBF72D6}" type="parTrans" cxnId="{1119B292-D1C1-4F06-9F6B-011C8DAFC9C6}">
      <dgm:prSet/>
      <dgm:spPr/>
      <dgm:t>
        <a:bodyPr/>
        <a:lstStyle/>
        <a:p>
          <a:endParaRPr lang="en-US"/>
        </a:p>
      </dgm:t>
    </dgm:pt>
    <dgm:pt modelId="{1087735D-A381-4602-A1F9-28D281888FDC}" type="sibTrans" cxnId="{1119B292-D1C1-4F06-9F6B-011C8DAFC9C6}">
      <dgm:prSet/>
      <dgm:spPr/>
      <dgm:t>
        <a:bodyPr/>
        <a:lstStyle/>
        <a:p>
          <a:endParaRPr lang="en-US"/>
        </a:p>
      </dgm:t>
    </dgm:pt>
    <dgm:pt modelId="{7842C2AC-F64F-4DBB-AB5D-432F40816340}">
      <dgm:prSet/>
      <dgm:spPr/>
      <dgm:t>
        <a:bodyPr/>
        <a:lstStyle/>
        <a:p>
          <a:r>
            <a:rPr lang="en-GB"/>
            <a:t>Research Gate</a:t>
          </a:r>
          <a:endParaRPr lang="en-US"/>
        </a:p>
      </dgm:t>
    </dgm:pt>
    <dgm:pt modelId="{F8528A0D-11EA-4582-8962-6BBD05AF5078}" type="parTrans" cxnId="{0815B5B7-74D6-48BE-958F-21453E848561}">
      <dgm:prSet/>
      <dgm:spPr/>
      <dgm:t>
        <a:bodyPr/>
        <a:lstStyle/>
        <a:p>
          <a:endParaRPr lang="en-US"/>
        </a:p>
      </dgm:t>
    </dgm:pt>
    <dgm:pt modelId="{12DC0EBB-6B83-4DD3-AA9C-006ECBB3AF10}" type="sibTrans" cxnId="{0815B5B7-74D6-48BE-958F-21453E848561}">
      <dgm:prSet/>
      <dgm:spPr/>
      <dgm:t>
        <a:bodyPr/>
        <a:lstStyle/>
        <a:p>
          <a:endParaRPr lang="en-US"/>
        </a:p>
      </dgm:t>
    </dgm:pt>
    <dgm:pt modelId="{6F899D06-6845-4DE4-B48B-0A88F0C76148}" type="pres">
      <dgm:prSet presAssocID="{8400509E-8306-4CBA-84E4-F6C8F9E761A7}" presName="linear" presStyleCnt="0">
        <dgm:presLayoutVars>
          <dgm:animLvl val="lvl"/>
          <dgm:resizeHandles val="exact"/>
        </dgm:presLayoutVars>
      </dgm:prSet>
      <dgm:spPr/>
    </dgm:pt>
    <dgm:pt modelId="{2EF08F48-5A16-4473-91BA-C816C29CCBCD}" type="pres">
      <dgm:prSet presAssocID="{1F9D3757-1454-4A3C-845B-6A04EB19740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3F75F5A-A24C-461A-B52A-BE6F87591133}" type="pres">
      <dgm:prSet presAssocID="{A5E889AE-834D-4B91-9B6D-74714D003916}" presName="spacer" presStyleCnt="0"/>
      <dgm:spPr/>
    </dgm:pt>
    <dgm:pt modelId="{7AE884EB-A63A-452F-94BE-2818844C10D8}" type="pres">
      <dgm:prSet presAssocID="{B6DEA8FE-F622-4DE9-905D-B25EBFA5114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26FED42-9A16-47DD-846E-3057ECB4362C}" type="pres">
      <dgm:prSet presAssocID="{34B52856-EBE2-45FC-849F-DB16B52AF6E3}" presName="spacer" presStyleCnt="0"/>
      <dgm:spPr/>
    </dgm:pt>
    <dgm:pt modelId="{32B08319-7044-4BE1-9BB8-91587816F637}" type="pres">
      <dgm:prSet presAssocID="{208D9338-C358-4944-87BD-4E1FABCEA58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77880F3-7891-40D1-9C81-7496670956B6}" type="pres">
      <dgm:prSet presAssocID="{A5085A87-7024-4522-BACF-86267ED07EDF}" presName="spacer" presStyleCnt="0"/>
      <dgm:spPr/>
    </dgm:pt>
    <dgm:pt modelId="{DB3C1C8C-7B47-4095-97D8-A2C4A902A129}" type="pres">
      <dgm:prSet presAssocID="{0C37F475-A211-4322-8C70-1957448DF82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C2A207B-E018-400D-B3F2-88EDFBBEE2CD}" type="pres">
      <dgm:prSet presAssocID="{1087735D-A381-4602-A1F9-28D281888FDC}" presName="spacer" presStyleCnt="0"/>
      <dgm:spPr/>
    </dgm:pt>
    <dgm:pt modelId="{70ACF3E2-03B8-4D83-958A-BE969427AF52}" type="pres">
      <dgm:prSet presAssocID="{7842C2AC-F64F-4DBB-AB5D-432F4081634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2ED1C08-4796-41C9-A449-EF5366CDA829}" srcId="{8400509E-8306-4CBA-84E4-F6C8F9E761A7}" destId="{1F9D3757-1454-4A3C-845B-6A04EB197402}" srcOrd="0" destOrd="0" parTransId="{F0C93D0A-8514-4862-81DC-A5FA6F9DB0A3}" sibTransId="{A5E889AE-834D-4B91-9B6D-74714D003916}"/>
    <dgm:cxn modelId="{181C041E-5BF3-4AA7-BCE8-D288345BE3E5}" type="presOf" srcId="{B6DEA8FE-F622-4DE9-905D-B25EBFA51148}" destId="{7AE884EB-A63A-452F-94BE-2818844C10D8}" srcOrd="0" destOrd="0" presId="urn:microsoft.com/office/officeart/2005/8/layout/vList2"/>
    <dgm:cxn modelId="{2AF8E822-EC95-43AC-8992-5BA43E489719}" srcId="{8400509E-8306-4CBA-84E4-F6C8F9E761A7}" destId="{208D9338-C358-4944-87BD-4E1FABCEA58A}" srcOrd="2" destOrd="0" parTransId="{1B40F7B0-38C4-46CA-8DA8-4DA39EC4C654}" sibTransId="{A5085A87-7024-4522-BACF-86267ED07EDF}"/>
    <dgm:cxn modelId="{3E9B3168-342E-4474-BBEC-6C7F86D33775}" type="presOf" srcId="{8400509E-8306-4CBA-84E4-F6C8F9E761A7}" destId="{6F899D06-6845-4DE4-B48B-0A88F0C76148}" srcOrd="0" destOrd="0" presId="urn:microsoft.com/office/officeart/2005/8/layout/vList2"/>
    <dgm:cxn modelId="{15690F4E-AE2C-453C-848C-7D4B1E9A8271}" type="presOf" srcId="{208D9338-C358-4944-87BD-4E1FABCEA58A}" destId="{32B08319-7044-4BE1-9BB8-91587816F637}" srcOrd="0" destOrd="0" presId="urn:microsoft.com/office/officeart/2005/8/layout/vList2"/>
    <dgm:cxn modelId="{1119B292-D1C1-4F06-9F6B-011C8DAFC9C6}" srcId="{8400509E-8306-4CBA-84E4-F6C8F9E761A7}" destId="{0C37F475-A211-4322-8C70-1957448DF82D}" srcOrd="3" destOrd="0" parTransId="{99E12247-29C7-42F7-9230-5ECDADBF72D6}" sibTransId="{1087735D-A381-4602-A1F9-28D281888FDC}"/>
    <dgm:cxn modelId="{2A3F2399-6B88-42AB-B5AF-BA9547259FF6}" srcId="{8400509E-8306-4CBA-84E4-F6C8F9E761A7}" destId="{B6DEA8FE-F622-4DE9-905D-B25EBFA51148}" srcOrd="1" destOrd="0" parTransId="{21FE6523-C09D-4BAB-87D3-6BB7900578BA}" sibTransId="{34B52856-EBE2-45FC-849F-DB16B52AF6E3}"/>
    <dgm:cxn modelId="{CB2EA2AC-219D-4ACE-9229-CB9D37A9B03B}" type="presOf" srcId="{1F9D3757-1454-4A3C-845B-6A04EB197402}" destId="{2EF08F48-5A16-4473-91BA-C816C29CCBCD}" srcOrd="0" destOrd="0" presId="urn:microsoft.com/office/officeart/2005/8/layout/vList2"/>
    <dgm:cxn modelId="{0815B5B7-74D6-48BE-958F-21453E848561}" srcId="{8400509E-8306-4CBA-84E4-F6C8F9E761A7}" destId="{7842C2AC-F64F-4DBB-AB5D-432F40816340}" srcOrd="4" destOrd="0" parTransId="{F8528A0D-11EA-4582-8962-6BBD05AF5078}" sibTransId="{12DC0EBB-6B83-4DD3-AA9C-006ECBB3AF10}"/>
    <dgm:cxn modelId="{5D4B02B9-1615-4825-B1BF-BDC95C63AE4D}" type="presOf" srcId="{0C37F475-A211-4322-8C70-1957448DF82D}" destId="{DB3C1C8C-7B47-4095-97D8-A2C4A902A129}" srcOrd="0" destOrd="0" presId="urn:microsoft.com/office/officeart/2005/8/layout/vList2"/>
    <dgm:cxn modelId="{31B3C2F5-D753-45F5-8821-18507100888C}" type="presOf" srcId="{7842C2AC-F64F-4DBB-AB5D-432F40816340}" destId="{70ACF3E2-03B8-4D83-958A-BE969427AF52}" srcOrd="0" destOrd="0" presId="urn:microsoft.com/office/officeart/2005/8/layout/vList2"/>
    <dgm:cxn modelId="{15343A05-EF71-4345-A1DF-D91B67496932}" type="presParOf" srcId="{6F899D06-6845-4DE4-B48B-0A88F0C76148}" destId="{2EF08F48-5A16-4473-91BA-C816C29CCBCD}" srcOrd="0" destOrd="0" presId="urn:microsoft.com/office/officeart/2005/8/layout/vList2"/>
    <dgm:cxn modelId="{40D6F388-2EB0-4FD1-BD1D-5B4440010F40}" type="presParOf" srcId="{6F899D06-6845-4DE4-B48B-0A88F0C76148}" destId="{93F75F5A-A24C-461A-B52A-BE6F87591133}" srcOrd="1" destOrd="0" presId="urn:microsoft.com/office/officeart/2005/8/layout/vList2"/>
    <dgm:cxn modelId="{4BDD8090-F108-4FB0-9B2A-C564A87EFD59}" type="presParOf" srcId="{6F899D06-6845-4DE4-B48B-0A88F0C76148}" destId="{7AE884EB-A63A-452F-94BE-2818844C10D8}" srcOrd="2" destOrd="0" presId="urn:microsoft.com/office/officeart/2005/8/layout/vList2"/>
    <dgm:cxn modelId="{2E767119-5FF6-4945-A9EF-B7A336E3F379}" type="presParOf" srcId="{6F899D06-6845-4DE4-B48B-0A88F0C76148}" destId="{A26FED42-9A16-47DD-846E-3057ECB4362C}" srcOrd="3" destOrd="0" presId="urn:microsoft.com/office/officeart/2005/8/layout/vList2"/>
    <dgm:cxn modelId="{602BE416-C4FF-40D7-A13A-424DAFC2DEE6}" type="presParOf" srcId="{6F899D06-6845-4DE4-B48B-0A88F0C76148}" destId="{32B08319-7044-4BE1-9BB8-91587816F637}" srcOrd="4" destOrd="0" presId="urn:microsoft.com/office/officeart/2005/8/layout/vList2"/>
    <dgm:cxn modelId="{08C4CFC4-D0FF-454C-8DE3-F8323F8E9EE0}" type="presParOf" srcId="{6F899D06-6845-4DE4-B48B-0A88F0C76148}" destId="{877880F3-7891-40D1-9C81-7496670956B6}" srcOrd="5" destOrd="0" presId="urn:microsoft.com/office/officeart/2005/8/layout/vList2"/>
    <dgm:cxn modelId="{2D5509A2-2683-440D-90EE-956A243444B1}" type="presParOf" srcId="{6F899D06-6845-4DE4-B48B-0A88F0C76148}" destId="{DB3C1C8C-7B47-4095-97D8-A2C4A902A129}" srcOrd="6" destOrd="0" presId="urn:microsoft.com/office/officeart/2005/8/layout/vList2"/>
    <dgm:cxn modelId="{A2C2D72E-38FD-4C42-BC6C-ABB9A5AE0FC9}" type="presParOf" srcId="{6F899D06-6845-4DE4-B48B-0A88F0C76148}" destId="{DC2A207B-E018-400D-B3F2-88EDFBBEE2CD}" srcOrd="7" destOrd="0" presId="urn:microsoft.com/office/officeart/2005/8/layout/vList2"/>
    <dgm:cxn modelId="{BB3EAB44-C564-4320-8F10-7B4168D52170}" type="presParOf" srcId="{6F899D06-6845-4DE4-B48B-0A88F0C76148}" destId="{70ACF3E2-03B8-4D83-958A-BE969427AF5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28B7781-8A15-4C2C-B4A7-B9DC9A4FAA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F6C5B2-BE6D-46E9-A6C7-CE212FE55F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will be a session for recap, meaning;</a:t>
          </a:r>
          <a:endParaRPr lang="en-US" dirty="0"/>
        </a:p>
      </dgm:t>
    </dgm:pt>
    <dgm:pt modelId="{7A291BA0-B688-44D4-B33F-40443F000E52}" type="parTrans" cxnId="{C4AC3727-3B08-4241-BF65-49BC23B02699}">
      <dgm:prSet/>
      <dgm:spPr/>
      <dgm:t>
        <a:bodyPr/>
        <a:lstStyle/>
        <a:p>
          <a:endParaRPr lang="en-US"/>
        </a:p>
      </dgm:t>
    </dgm:pt>
    <dgm:pt modelId="{BDBD3016-61F5-43A4-8CF6-1028B21637F3}" type="sibTrans" cxnId="{C4AC3727-3B08-4241-BF65-49BC23B02699}">
      <dgm:prSet/>
      <dgm:spPr/>
      <dgm:t>
        <a:bodyPr/>
        <a:lstStyle/>
        <a:p>
          <a:endParaRPr lang="en-US"/>
        </a:p>
      </dgm:t>
    </dgm:pt>
    <dgm:pt modelId="{A1B22175-EC14-415C-BAFE-3978D1E0827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You have the opportunity to come in to the usual session and we can go over any content you want in relation to the research plan/ or you can use the time at home to work on your assessment. </a:t>
          </a:r>
        </a:p>
      </dgm:t>
    </dgm:pt>
    <dgm:pt modelId="{898052E8-7EB3-4EF7-BEFD-A437045A73E2}" type="parTrans" cxnId="{1129A90A-0525-4FA1-AC91-11864FBA357C}">
      <dgm:prSet/>
      <dgm:spPr/>
      <dgm:t>
        <a:bodyPr/>
        <a:lstStyle/>
        <a:p>
          <a:endParaRPr lang="en-GB"/>
        </a:p>
      </dgm:t>
    </dgm:pt>
    <dgm:pt modelId="{293EE3AD-6134-49CB-9D47-DCAB82C1034F}" type="sibTrans" cxnId="{1129A90A-0525-4FA1-AC91-11864FBA357C}">
      <dgm:prSet/>
      <dgm:spPr/>
      <dgm:t>
        <a:bodyPr/>
        <a:lstStyle/>
        <a:p>
          <a:endParaRPr lang="en-GB"/>
        </a:p>
      </dgm:t>
    </dgm:pt>
    <dgm:pt modelId="{2EF977A0-8F4A-4302-9F74-4C9056A82D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Your draft has to be submitted by the 7</a:t>
          </a:r>
          <a:r>
            <a:rPr lang="en-US" baseline="30000" dirty="0"/>
            <a:t>th</a:t>
          </a:r>
          <a:r>
            <a:rPr lang="en-US" dirty="0"/>
            <a:t> of November 23:59pm – this is compulsory</a:t>
          </a:r>
        </a:p>
      </dgm:t>
    </dgm:pt>
    <dgm:pt modelId="{B8202ECB-C384-4013-A0CC-99A8544C30EB}" type="parTrans" cxnId="{B02DA5BD-6FAF-4546-9B36-CCA4456D4D17}">
      <dgm:prSet/>
      <dgm:spPr/>
      <dgm:t>
        <a:bodyPr/>
        <a:lstStyle/>
        <a:p>
          <a:endParaRPr lang="en-GB"/>
        </a:p>
      </dgm:t>
    </dgm:pt>
    <dgm:pt modelId="{8359AC1B-72ED-4E5D-BB9B-8DDC20D43071}" type="sibTrans" cxnId="{B02DA5BD-6FAF-4546-9B36-CCA4456D4D17}">
      <dgm:prSet/>
      <dgm:spPr/>
      <dgm:t>
        <a:bodyPr/>
        <a:lstStyle/>
        <a:p>
          <a:endParaRPr lang="en-GB"/>
        </a:p>
      </dgm:t>
    </dgm:pt>
    <dgm:pt modelId="{CEFE69E0-3038-4FC0-907B-7105C1BBBA76}" type="pres">
      <dgm:prSet presAssocID="{428B7781-8A15-4C2C-B4A7-B9DC9A4FAA16}" presName="root" presStyleCnt="0">
        <dgm:presLayoutVars>
          <dgm:dir/>
          <dgm:resizeHandles val="exact"/>
        </dgm:presLayoutVars>
      </dgm:prSet>
      <dgm:spPr/>
    </dgm:pt>
    <dgm:pt modelId="{7359C47F-56D0-44E6-A98E-676E4E29DCC7}" type="pres">
      <dgm:prSet presAssocID="{8DF6C5B2-BE6D-46E9-A6C7-CE212FE55F94}" presName="compNode" presStyleCnt="0"/>
      <dgm:spPr/>
    </dgm:pt>
    <dgm:pt modelId="{522C8DB4-383C-4334-B846-4FA5AC57769A}" type="pres">
      <dgm:prSet presAssocID="{8DF6C5B2-BE6D-46E9-A6C7-CE212FE55F94}" presName="bgRect" presStyleLbl="bgShp" presStyleIdx="0" presStyleCnt="3"/>
      <dgm:spPr/>
    </dgm:pt>
    <dgm:pt modelId="{5E0D7E7D-293C-4A27-A636-7480A95ECE62}" type="pres">
      <dgm:prSet presAssocID="{8DF6C5B2-BE6D-46E9-A6C7-CE212FE55F9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eat"/>
        </a:ext>
      </dgm:extLst>
    </dgm:pt>
    <dgm:pt modelId="{E5331D34-B925-4720-A3D9-61CA06419312}" type="pres">
      <dgm:prSet presAssocID="{8DF6C5B2-BE6D-46E9-A6C7-CE212FE55F94}" presName="spaceRect" presStyleCnt="0"/>
      <dgm:spPr/>
    </dgm:pt>
    <dgm:pt modelId="{10E7A461-7107-4129-922F-A7B5C178294D}" type="pres">
      <dgm:prSet presAssocID="{8DF6C5B2-BE6D-46E9-A6C7-CE212FE55F94}" presName="parTx" presStyleLbl="revTx" presStyleIdx="0" presStyleCnt="3">
        <dgm:presLayoutVars>
          <dgm:chMax val="0"/>
          <dgm:chPref val="0"/>
        </dgm:presLayoutVars>
      </dgm:prSet>
      <dgm:spPr/>
    </dgm:pt>
    <dgm:pt modelId="{FF12DBA0-3F7B-4852-AD7B-E3699B3692FC}" type="pres">
      <dgm:prSet presAssocID="{BDBD3016-61F5-43A4-8CF6-1028B21637F3}" presName="sibTrans" presStyleCnt="0"/>
      <dgm:spPr/>
    </dgm:pt>
    <dgm:pt modelId="{84EB91E1-A626-42FE-82ED-571695C34F7E}" type="pres">
      <dgm:prSet presAssocID="{A1B22175-EC14-415C-BAFE-3978D1E0827C}" presName="compNode" presStyleCnt="0"/>
      <dgm:spPr/>
    </dgm:pt>
    <dgm:pt modelId="{43B610C8-BA50-4CCF-8B40-0FFFF657A3AB}" type="pres">
      <dgm:prSet presAssocID="{A1B22175-EC14-415C-BAFE-3978D1E0827C}" presName="bgRect" presStyleLbl="bgShp" presStyleIdx="1" presStyleCnt="3"/>
      <dgm:spPr/>
    </dgm:pt>
    <dgm:pt modelId="{2F275C98-435C-4CF6-9C80-5640630C8117}" type="pres">
      <dgm:prSet presAssocID="{A1B22175-EC14-415C-BAFE-3978D1E0827C}" presName="iconRect" presStyleLbl="node1" presStyleIdx="1" presStyleCnt="3"/>
      <dgm:spPr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Black and white spiralling staircase"/>
        </a:ext>
      </dgm:extLst>
    </dgm:pt>
    <dgm:pt modelId="{4A950B52-95C0-4932-8051-97D76ED52678}" type="pres">
      <dgm:prSet presAssocID="{A1B22175-EC14-415C-BAFE-3978D1E0827C}" presName="spaceRect" presStyleCnt="0"/>
      <dgm:spPr/>
    </dgm:pt>
    <dgm:pt modelId="{ABAD50E0-1667-412C-82E0-F60A69184C7B}" type="pres">
      <dgm:prSet presAssocID="{A1B22175-EC14-415C-BAFE-3978D1E0827C}" presName="parTx" presStyleLbl="revTx" presStyleIdx="1" presStyleCnt="3">
        <dgm:presLayoutVars>
          <dgm:chMax val="0"/>
          <dgm:chPref val="0"/>
        </dgm:presLayoutVars>
      </dgm:prSet>
      <dgm:spPr/>
    </dgm:pt>
    <dgm:pt modelId="{07B74E73-F11E-4F2F-BA80-6BCBBAEDCA8B}" type="pres">
      <dgm:prSet presAssocID="{293EE3AD-6134-49CB-9D47-DCAB82C1034F}" presName="sibTrans" presStyleCnt="0"/>
      <dgm:spPr/>
    </dgm:pt>
    <dgm:pt modelId="{F697FA5F-FB6C-4E7B-9A26-1236EEE4920D}" type="pres">
      <dgm:prSet presAssocID="{2EF977A0-8F4A-4302-9F74-4C9056A82D6A}" presName="compNode" presStyleCnt="0"/>
      <dgm:spPr/>
    </dgm:pt>
    <dgm:pt modelId="{EE7A9C42-D53B-4FE4-A25B-E90CF5A64335}" type="pres">
      <dgm:prSet presAssocID="{2EF977A0-8F4A-4302-9F74-4C9056A82D6A}" presName="bgRect" presStyleLbl="bgShp" presStyleIdx="2" presStyleCnt="3"/>
      <dgm:spPr/>
    </dgm:pt>
    <dgm:pt modelId="{AFC135C4-8E6F-4D5B-9296-03E62EC27AA2}" type="pres">
      <dgm:prSet presAssocID="{2EF977A0-8F4A-4302-9F74-4C9056A82D6A}" presName="iconRect" presStyleLbl="node1" presStyleIdx="2" presStyleCnt="3"/>
      <dgm:spPr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Person watching empty phone"/>
        </a:ext>
      </dgm:extLst>
    </dgm:pt>
    <dgm:pt modelId="{93EC4DFB-1926-4562-8C2F-041C5B730B0A}" type="pres">
      <dgm:prSet presAssocID="{2EF977A0-8F4A-4302-9F74-4C9056A82D6A}" presName="spaceRect" presStyleCnt="0"/>
      <dgm:spPr/>
    </dgm:pt>
    <dgm:pt modelId="{9EE8AECE-D4B1-472B-9886-972E0C05C029}" type="pres">
      <dgm:prSet presAssocID="{2EF977A0-8F4A-4302-9F74-4C9056A82D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129A90A-0525-4FA1-AC91-11864FBA357C}" srcId="{428B7781-8A15-4C2C-B4A7-B9DC9A4FAA16}" destId="{A1B22175-EC14-415C-BAFE-3978D1E0827C}" srcOrd="1" destOrd="0" parTransId="{898052E8-7EB3-4EF7-BEFD-A437045A73E2}" sibTransId="{293EE3AD-6134-49CB-9D47-DCAB82C1034F}"/>
    <dgm:cxn modelId="{0CBDDB21-76E6-4401-8726-7229A45E2499}" type="presOf" srcId="{2EF977A0-8F4A-4302-9F74-4C9056A82D6A}" destId="{9EE8AECE-D4B1-472B-9886-972E0C05C029}" srcOrd="0" destOrd="0" presId="urn:microsoft.com/office/officeart/2018/2/layout/IconVerticalSolidList"/>
    <dgm:cxn modelId="{C4AC3727-3B08-4241-BF65-49BC23B02699}" srcId="{428B7781-8A15-4C2C-B4A7-B9DC9A4FAA16}" destId="{8DF6C5B2-BE6D-46E9-A6C7-CE212FE55F94}" srcOrd="0" destOrd="0" parTransId="{7A291BA0-B688-44D4-B33F-40443F000E52}" sibTransId="{BDBD3016-61F5-43A4-8CF6-1028B21637F3}"/>
    <dgm:cxn modelId="{31BEB240-CF9A-4269-8296-9D0D424F49BA}" type="presOf" srcId="{8DF6C5B2-BE6D-46E9-A6C7-CE212FE55F94}" destId="{10E7A461-7107-4129-922F-A7B5C178294D}" srcOrd="0" destOrd="0" presId="urn:microsoft.com/office/officeart/2018/2/layout/IconVerticalSolidList"/>
    <dgm:cxn modelId="{B02DA5BD-6FAF-4546-9B36-CCA4456D4D17}" srcId="{428B7781-8A15-4C2C-B4A7-B9DC9A4FAA16}" destId="{2EF977A0-8F4A-4302-9F74-4C9056A82D6A}" srcOrd="2" destOrd="0" parTransId="{B8202ECB-C384-4013-A0CC-99A8544C30EB}" sibTransId="{8359AC1B-72ED-4E5D-BB9B-8DDC20D43071}"/>
    <dgm:cxn modelId="{1A499FE5-9B19-47CF-87A1-99306BBD9C94}" type="presOf" srcId="{428B7781-8A15-4C2C-B4A7-B9DC9A4FAA16}" destId="{CEFE69E0-3038-4FC0-907B-7105C1BBBA76}" srcOrd="0" destOrd="0" presId="urn:microsoft.com/office/officeart/2018/2/layout/IconVerticalSolidList"/>
    <dgm:cxn modelId="{258860ED-F140-47A5-B90C-31CB63FE4832}" type="presOf" srcId="{A1B22175-EC14-415C-BAFE-3978D1E0827C}" destId="{ABAD50E0-1667-412C-82E0-F60A69184C7B}" srcOrd="0" destOrd="0" presId="urn:microsoft.com/office/officeart/2018/2/layout/IconVerticalSolidList"/>
    <dgm:cxn modelId="{A462ACFF-73C4-4CE1-9A8B-98B35F740948}" type="presParOf" srcId="{CEFE69E0-3038-4FC0-907B-7105C1BBBA76}" destId="{7359C47F-56D0-44E6-A98E-676E4E29DCC7}" srcOrd="0" destOrd="0" presId="urn:microsoft.com/office/officeart/2018/2/layout/IconVerticalSolidList"/>
    <dgm:cxn modelId="{E84F5402-2545-4E24-A757-BF95BAE90DEA}" type="presParOf" srcId="{7359C47F-56D0-44E6-A98E-676E4E29DCC7}" destId="{522C8DB4-383C-4334-B846-4FA5AC57769A}" srcOrd="0" destOrd="0" presId="urn:microsoft.com/office/officeart/2018/2/layout/IconVerticalSolidList"/>
    <dgm:cxn modelId="{42654579-9ACC-4851-8D15-FA3A765192CE}" type="presParOf" srcId="{7359C47F-56D0-44E6-A98E-676E4E29DCC7}" destId="{5E0D7E7D-293C-4A27-A636-7480A95ECE62}" srcOrd="1" destOrd="0" presId="urn:microsoft.com/office/officeart/2018/2/layout/IconVerticalSolidList"/>
    <dgm:cxn modelId="{4D81E09E-2C50-4512-AF57-E8146241BEE6}" type="presParOf" srcId="{7359C47F-56D0-44E6-A98E-676E4E29DCC7}" destId="{E5331D34-B925-4720-A3D9-61CA06419312}" srcOrd="2" destOrd="0" presId="urn:microsoft.com/office/officeart/2018/2/layout/IconVerticalSolidList"/>
    <dgm:cxn modelId="{875BE064-862B-4348-B87E-5979A6EA3BCB}" type="presParOf" srcId="{7359C47F-56D0-44E6-A98E-676E4E29DCC7}" destId="{10E7A461-7107-4129-922F-A7B5C178294D}" srcOrd="3" destOrd="0" presId="urn:microsoft.com/office/officeart/2018/2/layout/IconVerticalSolidList"/>
    <dgm:cxn modelId="{DD6F55B2-12EB-4C85-918B-86281B12AFA6}" type="presParOf" srcId="{CEFE69E0-3038-4FC0-907B-7105C1BBBA76}" destId="{FF12DBA0-3F7B-4852-AD7B-E3699B3692FC}" srcOrd="1" destOrd="0" presId="urn:microsoft.com/office/officeart/2018/2/layout/IconVerticalSolidList"/>
    <dgm:cxn modelId="{193493B7-D401-49CA-AAD6-399A992E71F1}" type="presParOf" srcId="{CEFE69E0-3038-4FC0-907B-7105C1BBBA76}" destId="{84EB91E1-A626-42FE-82ED-571695C34F7E}" srcOrd="2" destOrd="0" presId="urn:microsoft.com/office/officeart/2018/2/layout/IconVerticalSolidList"/>
    <dgm:cxn modelId="{BB62C891-02B0-438A-A6A4-6980C5D1B588}" type="presParOf" srcId="{84EB91E1-A626-42FE-82ED-571695C34F7E}" destId="{43B610C8-BA50-4CCF-8B40-0FFFF657A3AB}" srcOrd="0" destOrd="0" presId="urn:microsoft.com/office/officeart/2018/2/layout/IconVerticalSolidList"/>
    <dgm:cxn modelId="{A49B490D-A99A-40AC-BF66-F41578841D0C}" type="presParOf" srcId="{84EB91E1-A626-42FE-82ED-571695C34F7E}" destId="{2F275C98-435C-4CF6-9C80-5640630C8117}" srcOrd="1" destOrd="0" presId="urn:microsoft.com/office/officeart/2018/2/layout/IconVerticalSolidList"/>
    <dgm:cxn modelId="{5EFCA099-55FB-4E26-AE81-52E0698AD210}" type="presParOf" srcId="{84EB91E1-A626-42FE-82ED-571695C34F7E}" destId="{4A950B52-95C0-4932-8051-97D76ED52678}" srcOrd="2" destOrd="0" presId="urn:microsoft.com/office/officeart/2018/2/layout/IconVerticalSolidList"/>
    <dgm:cxn modelId="{CFDD962D-5FB6-4BC0-89C7-D2D1074A068E}" type="presParOf" srcId="{84EB91E1-A626-42FE-82ED-571695C34F7E}" destId="{ABAD50E0-1667-412C-82E0-F60A69184C7B}" srcOrd="3" destOrd="0" presId="urn:microsoft.com/office/officeart/2018/2/layout/IconVerticalSolidList"/>
    <dgm:cxn modelId="{52BED74B-E5AF-4DE5-9427-73E0FFC423A4}" type="presParOf" srcId="{CEFE69E0-3038-4FC0-907B-7105C1BBBA76}" destId="{07B74E73-F11E-4F2F-BA80-6BCBBAEDCA8B}" srcOrd="3" destOrd="0" presId="urn:microsoft.com/office/officeart/2018/2/layout/IconVerticalSolidList"/>
    <dgm:cxn modelId="{6ADAC134-E785-4759-AB35-5C0003BDCBD3}" type="presParOf" srcId="{CEFE69E0-3038-4FC0-907B-7105C1BBBA76}" destId="{F697FA5F-FB6C-4E7B-9A26-1236EEE4920D}" srcOrd="4" destOrd="0" presId="urn:microsoft.com/office/officeart/2018/2/layout/IconVerticalSolidList"/>
    <dgm:cxn modelId="{55CFB658-FAAE-4266-AA5C-DBF1E6104DAA}" type="presParOf" srcId="{F697FA5F-FB6C-4E7B-9A26-1236EEE4920D}" destId="{EE7A9C42-D53B-4FE4-A25B-E90CF5A64335}" srcOrd="0" destOrd="0" presId="urn:microsoft.com/office/officeart/2018/2/layout/IconVerticalSolidList"/>
    <dgm:cxn modelId="{B080A902-9C12-40AC-90F2-055B131D8B67}" type="presParOf" srcId="{F697FA5F-FB6C-4E7B-9A26-1236EEE4920D}" destId="{AFC135C4-8E6F-4D5B-9296-03E62EC27AA2}" srcOrd="1" destOrd="0" presId="urn:microsoft.com/office/officeart/2018/2/layout/IconVerticalSolidList"/>
    <dgm:cxn modelId="{D8BD590F-30BE-44D2-9ABF-BBE72717FBAE}" type="presParOf" srcId="{F697FA5F-FB6C-4E7B-9A26-1236EEE4920D}" destId="{93EC4DFB-1926-4562-8C2F-041C5B730B0A}" srcOrd="2" destOrd="0" presId="urn:microsoft.com/office/officeart/2018/2/layout/IconVerticalSolidList"/>
    <dgm:cxn modelId="{D5F9F8A8-A280-4238-A451-1F713BE200E1}" type="presParOf" srcId="{F697FA5F-FB6C-4E7B-9A26-1236EEE4920D}" destId="{9EE8AECE-D4B1-472B-9886-972E0C05C0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C5EF014-CA63-46A8-98EF-3677BF89E1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D6D9CD-443F-448B-A0FA-B14CD76C1AD1}">
      <dgm:prSet/>
      <dgm:spPr/>
      <dgm:t>
        <a:bodyPr/>
        <a:lstStyle/>
        <a:p>
          <a:r>
            <a:rPr lang="en-GB"/>
            <a:t>Research skills. </a:t>
          </a:r>
          <a:endParaRPr lang="en-US"/>
        </a:p>
      </dgm:t>
    </dgm:pt>
    <dgm:pt modelId="{AB86F752-92CE-4A1B-B86F-0373A86E765A}" type="parTrans" cxnId="{49CA8031-1626-4C87-A58E-32C350B5D044}">
      <dgm:prSet/>
      <dgm:spPr/>
      <dgm:t>
        <a:bodyPr/>
        <a:lstStyle/>
        <a:p>
          <a:endParaRPr lang="en-US"/>
        </a:p>
      </dgm:t>
    </dgm:pt>
    <dgm:pt modelId="{86DDB888-3015-445F-85CA-9F26CEFF11AC}" type="sibTrans" cxnId="{49CA8031-1626-4C87-A58E-32C350B5D044}">
      <dgm:prSet/>
      <dgm:spPr/>
      <dgm:t>
        <a:bodyPr/>
        <a:lstStyle/>
        <a:p>
          <a:endParaRPr lang="en-US"/>
        </a:p>
      </dgm:t>
    </dgm:pt>
    <dgm:pt modelId="{0C62203D-AADA-48C3-8C7F-6E49F1F330D5}">
      <dgm:prSet/>
      <dgm:spPr/>
      <dgm:t>
        <a:bodyPr/>
        <a:lstStyle/>
        <a:p>
          <a:r>
            <a:rPr lang="en-GB"/>
            <a:t>But also, being critical of your sources is also key. </a:t>
          </a:r>
          <a:endParaRPr lang="en-US"/>
        </a:p>
      </dgm:t>
    </dgm:pt>
    <dgm:pt modelId="{0A36E88A-8B3F-4028-A811-723AF4363317}" type="parTrans" cxnId="{6D14901D-47E6-4C9E-971B-0365CC6B5FD1}">
      <dgm:prSet/>
      <dgm:spPr/>
      <dgm:t>
        <a:bodyPr/>
        <a:lstStyle/>
        <a:p>
          <a:endParaRPr lang="en-US"/>
        </a:p>
      </dgm:t>
    </dgm:pt>
    <dgm:pt modelId="{CCE5C377-3D2D-4EDA-8634-9F69FBCE0F2B}" type="sibTrans" cxnId="{6D14901D-47E6-4C9E-971B-0365CC6B5FD1}">
      <dgm:prSet/>
      <dgm:spPr/>
      <dgm:t>
        <a:bodyPr/>
        <a:lstStyle/>
        <a:p>
          <a:endParaRPr lang="en-US"/>
        </a:p>
      </dgm:t>
    </dgm:pt>
    <dgm:pt modelId="{F59C071D-5106-4F99-920F-85243D92B35C}">
      <dgm:prSet/>
      <dgm:spPr/>
      <dgm:t>
        <a:bodyPr/>
        <a:lstStyle/>
        <a:p>
          <a:r>
            <a:rPr lang="en-GB"/>
            <a:t>Are your sources out of date?</a:t>
          </a:r>
          <a:endParaRPr lang="en-US"/>
        </a:p>
      </dgm:t>
    </dgm:pt>
    <dgm:pt modelId="{396F7A7F-BB28-4B8E-A12C-1EC2A3114A6A}" type="parTrans" cxnId="{E8C963A5-C173-4847-99A1-AC2E206E02FA}">
      <dgm:prSet/>
      <dgm:spPr/>
      <dgm:t>
        <a:bodyPr/>
        <a:lstStyle/>
        <a:p>
          <a:endParaRPr lang="en-US"/>
        </a:p>
      </dgm:t>
    </dgm:pt>
    <dgm:pt modelId="{217FE334-261C-4772-A154-A909E18B52A4}" type="sibTrans" cxnId="{E8C963A5-C173-4847-99A1-AC2E206E02FA}">
      <dgm:prSet/>
      <dgm:spPr/>
      <dgm:t>
        <a:bodyPr/>
        <a:lstStyle/>
        <a:p>
          <a:endParaRPr lang="en-US"/>
        </a:p>
      </dgm:t>
    </dgm:pt>
    <dgm:pt modelId="{6E8D91CE-2954-45B3-8867-162FB7C42D98}">
      <dgm:prSet/>
      <dgm:spPr/>
      <dgm:t>
        <a:bodyPr/>
        <a:lstStyle/>
        <a:p>
          <a:r>
            <a:rPr lang="en-GB"/>
            <a:t>Looking at your sources are they one sided.</a:t>
          </a:r>
          <a:endParaRPr lang="en-US"/>
        </a:p>
      </dgm:t>
    </dgm:pt>
    <dgm:pt modelId="{5BFB77EC-598F-4549-87C2-F049E7B911E4}" type="parTrans" cxnId="{549DD529-2891-4385-A705-EEB8EDDCDE46}">
      <dgm:prSet/>
      <dgm:spPr/>
      <dgm:t>
        <a:bodyPr/>
        <a:lstStyle/>
        <a:p>
          <a:endParaRPr lang="en-US"/>
        </a:p>
      </dgm:t>
    </dgm:pt>
    <dgm:pt modelId="{01E88F46-B221-4F76-81DB-314AE983EEAD}" type="sibTrans" cxnId="{549DD529-2891-4385-A705-EEB8EDDCDE46}">
      <dgm:prSet/>
      <dgm:spPr/>
      <dgm:t>
        <a:bodyPr/>
        <a:lstStyle/>
        <a:p>
          <a:endParaRPr lang="en-US"/>
        </a:p>
      </dgm:t>
    </dgm:pt>
    <dgm:pt modelId="{D3C353C1-B54A-4B61-BF4C-215BDEB9FBD5}" type="pres">
      <dgm:prSet presAssocID="{BC5EF014-CA63-46A8-98EF-3677BF89E10D}" presName="root" presStyleCnt="0">
        <dgm:presLayoutVars>
          <dgm:dir/>
          <dgm:resizeHandles val="exact"/>
        </dgm:presLayoutVars>
      </dgm:prSet>
      <dgm:spPr/>
    </dgm:pt>
    <dgm:pt modelId="{E2587E31-F27C-4378-A8BA-641DD00B620C}" type="pres">
      <dgm:prSet presAssocID="{CDD6D9CD-443F-448B-A0FA-B14CD76C1AD1}" presName="compNode" presStyleCnt="0"/>
      <dgm:spPr/>
    </dgm:pt>
    <dgm:pt modelId="{C0E8740F-C426-4040-8647-D92FA341EBCF}" type="pres">
      <dgm:prSet presAssocID="{CDD6D9CD-443F-448B-A0FA-B14CD76C1AD1}" presName="bgRect" presStyleLbl="bgShp" presStyleIdx="0" presStyleCnt="4"/>
      <dgm:spPr/>
    </dgm:pt>
    <dgm:pt modelId="{DAB0CA14-6CD4-4D1A-9021-6A52A5F94835}" type="pres">
      <dgm:prSet presAssocID="{CDD6D9CD-443F-448B-A0FA-B14CD76C1A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81F423A-6037-4EAC-BBE7-4851253D76B8}" type="pres">
      <dgm:prSet presAssocID="{CDD6D9CD-443F-448B-A0FA-B14CD76C1AD1}" presName="spaceRect" presStyleCnt="0"/>
      <dgm:spPr/>
    </dgm:pt>
    <dgm:pt modelId="{48423739-080A-4C96-B0E5-DE550B9F7D9D}" type="pres">
      <dgm:prSet presAssocID="{CDD6D9CD-443F-448B-A0FA-B14CD76C1AD1}" presName="parTx" presStyleLbl="revTx" presStyleIdx="0" presStyleCnt="4">
        <dgm:presLayoutVars>
          <dgm:chMax val="0"/>
          <dgm:chPref val="0"/>
        </dgm:presLayoutVars>
      </dgm:prSet>
      <dgm:spPr/>
    </dgm:pt>
    <dgm:pt modelId="{A9ACBAC8-BB7C-4A7C-A29B-60FC14CFDC7B}" type="pres">
      <dgm:prSet presAssocID="{86DDB888-3015-445F-85CA-9F26CEFF11AC}" presName="sibTrans" presStyleCnt="0"/>
      <dgm:spPr/>
    </dgm:pt>
    <dgm:pt modelId="{9D7887DA-7178-4A93-9DFD-861411D36A8F}" type="pres">
      <dgm:prSet presAssocID="{0C62203D-AADA-48C3-8C7F-6E49F1F330D5}" presName="compNode" presStyleCnt="0"/>
      <dgm:spPr/>
    </dgm:pt>
    <dgm:pt modelId="{5BF4C1AF-E069-4A3F-B537-68F809AEE7F2}" type="pres">
      <dgm:prSet presAssocID="{0C62203D-AADA-48C3-8C7F-6E49F1F330D5}" presName="bgRect" presStyleLbl="bgShp" presStyleIdx="1" presStyleCnt="4"/>
      <dgm:spPr/>
    </dgm:pt>
    <dgm:pt modelId="{1896DF5C-C774-4267-A824-EE8CB475FE64}" type="pres">
      <dgm:prSet presAssocID="{0C62203D-AADA-48C3-8C7F-6E49F1F330D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9EE589BE-458B-41AB-A2AD-10AB06B46835}" type="pres">
      <dgm:prSet presAssocID="{0C62203D-AADA-48C3-8C7F-6E49F1F330D5}" presName="spaceRect" presStyleCnt="0"/>
      <dgm:spPr/>
    </dgm:pt>
    <dgm:pt modelId="{F6BF3106-870B-4E6A-A485-FB1D79319ED9}" type="pres">
      <dgm:prSet presAssocID="{0C62203D-AADA-48C3-8C7F-6E49F1F330D5}" presName="parTx" presStyleLbl="revTx" presStyleIdx="1" presStyleCnt="4">
        <dgm:presLayoutVars>
          <dgm:chMax val="0"/>
          <dgm:chPref val="0"/>
        </dgm:presLayoutVars>
      </dgm:prSet>
      <dgm:spPr/>
    </dgm:pt>
    <dgm:pt modelId="{3633A642-7855-4E58-B0CC-0396BBC98A25}" type="pres">
      <dgm:prSet presAssocID="{CCE5C377-3D2D-4EDA-8634-9F69FBCE0F2B}" presName="sibTrans" presStyleCnt="0"/>
      <dgm:spPr/>
    </dgm:pt>
    <dgm:pt modelId="{63F161D5-54A8-47E4-BE0F-25D1285E280B}" type="pres">
      <dgm:prSet presAssocID="{F59C071D-5106-4F99-920F-85243D92B35C}" presName="compNode" presStyleCnt="0"/>
      <dgm:spPr/>
    </dgm:pt>
    <dgm:pt modelId="{96393C77-028D-44E6-80BA-C3DEDC5D3248}" type="pres">
      <dgm:prSet presAssocID="{F59C071D-5106-4F99-920F-85243D92B35C}" presName="bgRect" presStyleLbl="bgShp" presStyleIdx="2" presStyleCnt="4"/>
      <dgm:spPr/>
    </dgm:pt>
    <dgm:pt modelId="{87DCF668-8532-4785-9BC9-56A12D35F773}" type="pres">
      <dgm:prSet presAssocID="{F59C071D-5106-4F99-920F-85243D92B3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D3E17FD-67D0-40AB-B746-5A0D79F8FF13}" type="pres">
      <dgm:prSet presAssocID="{F59C071D-5106-4F99-920F-85243D92B35C}" presName="spaceRect" presStyleCnt="0"/>
      <dgm:spPr/>
    </dgm:pt>
    <dgm:pt modelId="{D09A6780-1A86-47F9-BC89-A69F3CDDCA03}" type="pres">
      <dgm:prSet presAssocID="{F59C071D-5106-4F99-920F-85243D92B35C}" presName="parTx" presStyleLbl="revTx" presStyleIdx="2" presStyleCnt="4">
        <dgm:presLayoutVars>
          <dgm:chMax val="0"/>
          <dgm:chPref val="0"/>
        </dgm:presLayoutVars>
      </dgm:prSet>
      <dgm:spPr/>
    </dgm:pt>
    <dgm:pt modelId="{F508FAD4-F887-4313-B603-BB1D11EF749A}" type="pres">
      <dgm:prSet presAssocID="{217FE334-261C-4772-A154-A909E18B52A4}" presName="sibTrans" presStyleCnt="0"/>
      <dgm:spPr/>
    </dgm:pt>
    <dgm:pt modelId="{07BDF0CD-FECE-4947-BC00-CD5611F0BEEF}" type="pres">
      <dgm:prSet presAssocID="{6E8D91CE-2954-45B3-8867-162FB7C42D98}" presName="compNode" presStyleCnt="0"/>
      <dgm:spPr/>
    </dgm:pt>
    <dgm:pt modelId="{3F4E919E-68DD-4797-B995-2892939E1E65}" type="pres">
      <dgm:prSet presAssocID="{6E8D91CE-2954-45B3-8867-162FB7C42D98}" presName="bgRect" presStyleLbl="bgShp" presStyleIdx="3" presStyleCnt="4"/>
      <dgm:spPr/>
    </dgm:pt>
    <dgm:pt modelId="{0DF56007-42E1-4641-A226-61B9F8503CA1}" type="pres">
      <dgm:prSet presAssocID="{6E8D91CE-2954-45B3-8867-162FB7C42D9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C517166-071C-48A9-9382-2D44E21A77DB}" type="pres">
      <dgm:prSet presAssocID="{6E8D91CE-2954-45B3-8867-162FB7C42D98}" presName="spaceRect" presStyleCnt="0"/>
      <dgm:spPr/>
    </dgm:pt>
    <dgm:pt modelId="{13ED085F-D0DC-40ED-B7B4-2F7872DA78C8}" type="pres">
      <dgm:prSet presAssocID="{6E8D91CE-2954-45B3-8867-162FB7C42D9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D14901D-47E6-4C9E-971B-0365CC6B5FD1}" srcId="{BC5EF014-CA63-46A8-98EF-3677BF89E10D}" destId="{0C62203D-AADA-48C3-8C7F-6E49F1F330D5}" srcOrd="1" destOrd="0" parTransId="{0A36E88A-8B3F-4028-A811-723AF4363317}" sibTransId="{CCE5C377-3D2D-4EDA-8634-9F69FBCE0F2B}"/>
    <dgm:cxn modelId="{CD0A9321-8576-4EF7-9B18-FF4D1F16B2F4}" type="presOf" srcId="{CDD6D9CD-443F-448B-A0FA-B14CD76C1AD1}" destId="{48423739-080A-4C96-B0E5-DE550B9F7D9D}" srcOrd="0" destOrd="0" presId="urn:microsoft.com/office/officeart/2018/2/layout/IconVerticalSolidList"/>
    <dgm:cxn modelId="{549DD529-2891-4385-A705-EEB8EDDCDE46}" srcId="{BC5EF014-CA63-46A8-98EF-3677BF89E10D}" destId="{6E8D91CE-2954-45B3-8867-162FB7C42D98}" srcOrd="3" destOrd="0" parTransId="{5BFB77EC-598F-4549-87C2-F049E7B911E4}" sibTransId="{01E88F46-B221-4F76-81DB-314AE983EEAD}"/>
    <dgm:cxn modelId="{49CA8031-1626-4C87-A58E-32C350B5D044}" srcId="{BC5EF014-CA63-46A8-98EF-3677BF89E10D}" destId="{CDD6D9CD-443F-448B-A0FA-B14CD76C1AD1}" srcOrd="0" destOrd="0" parTransId="{AB86F752-92CE-4A1B-B86F-0373A86E765A}" sibTransId="{86DDB888-3015-445F-85CA-9F26CEFF11AC}"/>
    <dgm:cxn modelId="{09D8A452-AE7E-4A0E-BBEF-2637DF301587}" type="presOf" srcId="{0C62203D-AADA-48C3-8C7F-6E49F1F330D5}" destId="{F6BF3106-870B-4E6A-A485-FB1D79319ED9}" srcOrd="0" destOrd="0" presId="urn:microsoft.com/office/officeart/2018/2/layout/IconVerticalSolidList"/>
    <dgm:cxn modelId="{75F42E7B-9D19-4F5F-B6EB-385EE8BBB821}" type="presOf" srcId="{6E8D91CE-2954-45B3-8867-162FB7C42D98}" destId="{13ED085F-D0DC-40ED-B7B4-2F7872DA78C8}" srcOrd="0" destOrd="0" presId="urn:microsoft.com/office/officeart/2018/2/layout/IconVerticalSolidList"/>
    <dgm:cxn modelId="{E8C963A5-C173-4847-99A1-AC2E206E02FA}" srcId="{BC5EF014-CA63-46A8-98EF-3677BF89E10D}" destId="{F59C071D-5106-4F99-920F-85243D92B35C}" srcOrd="2" destOrd="0" parTransId="{396F7A7F-BB28-4B8E-A12C-1EC2A3114A6A}" sibTransId="{217FE334-261C-4772-A154-A909E18B52A4}"/>
    <dgm:cxn modelId="{9BA6F4B3-F086-4967-B152-BEE835F2DFE1}" type="presOf" srcId="{BC5EF014-CA63-46A8-98EF-3677BF89E10D}" destId="{D3C353C1-B54A-4B61-BF4C-215BDEB9FBD5}" srcOrd="0" destOrd="0" presId="urn:microsoft.com/office/officeart/2018/2/layout/IconVerticalSolidList"/>
    <dgm:cxn modelId="{A2B5B1F2-310C-48B6-8B83-F8D1C9234C22}" type="presOf" srcId="{F59C071D-5106-4F99-920F-85243D92B35C}" destId="{D09A6780-1A86-47F9-BC89-A69F3CDDCA03}" srcOrd="0" destOrd="0" presId="urn:microsoft.com/office/officeart/2018/2/layout/IconVerticalSolidList"/>
    <dgm:cxn modelId="{1D38C02A-C3D8-41C0-90FB-5568A2BEBE28}" type="presParOf" srcId="{D3C353C1-B54A-4B61-BF4C-215BDEB9FBD5}" destId="{E2587E31-F27C-4378-A8BA-641DD00B620C}" srcOrd="0" destOrd="0" presId="urn:microsoft.com/office/officeart/2018/2/layout/IconVerticalSolidList"/>
    <dgm:cxn modelId="{05137DD5-E6BC-4CDD-B5E9-95B4E01D927F}" type="presParOf" srcId="{E2587E31-F27C-4378-A8BA-641DD00B620C}" destId="{C0E8740F-C426-4040-8647-D92FA341EBCF}" srcOrd="0" destOrd="0" presId="urn:microsoft.com/office/officeart/2018/2/layout/IconVerticalSolidList"/>
    <dgm:cxn modelId="{667B2310-3CFC-4586-B234-24FC69453462}" type="presParOf" srcId="{E2587E31-F27C-4378-A8BA-641DD00B620C}" destId="{DAB0CA14-6CD4-4D1A-9021-6A52A5F94835}" srcOrd="1" destOrd="0" presId="urn:microsoft.com/office/officeart/2018/2/layout/IconVerticalSolidList"/>
    <dgm:cxn modelId="{36D0F127-6087-46B9-94CB-92648A0BF955}" type="presParOf" srcId="{E2587E31-F27C-4378-A8BA-641DD00B620C}" destId="{B81F423A-6037-4EAC-BBE7-4851253D76B8}" srcOrd="2" destOrd="0" presId="urn:microsoft.com/office/officeart/2018/2/layout/IconVerticalSolidList"/>
    <dgm:cxn modelId="{1FC4DDFE-B522-41B0-B8A2-FEB8D1A0E85F}" type="presParOf" srcId="{E2587E31-F27C-4378-A8BA-641DD00B620C}" destId="{48423739-080A-4C96-B0E5-DE550B9F7D9D}" srcOrd="3" destOrd="0" presId="urn:microsoft.com/office/officeart/2018/2/layout/IconVerticalSolidList"/>
    <dgm:cxn modelId="{E1C13AF2-8BB6-4BD4-AD35-0FF424AA79C8}" type="presParOf" srcId="{D3C353C1-B54A-4B61-BF4C-215BDEB9FBD5}" destId="{A9ACBAC8-BB7C-4A7C-A29B-60FC14CFDC7B}" srcOrd="1" destOrd="0" presId="urn:microsoft.com/office/officeart/2018/2/layout/IconVerticalSolidList"/>
    <dgm:cxn modelId="{04E1F04B-9D6D-4FB4-BED9-70467F57466B}" type="presParOf" srcId="{D3C353C1-B54A-4B61-BF4C-215BDEB9FBD5}" destId="{9D7887DA-7178-4A93-9DFD-861411D36A8F}" srcOrd="2" destOrd="0" presId="urn:microsoft.com/office/officeart/2018/2/layout/IconVerticalSolidList"/>
    <dgm:cxn modelId="{36C0882E-4F48-4F7F-9893-30899213529F}" type="presParOf" srcId="{9D7887DA-7178-4A93-9DFD-861411D36A8F}" destId="{5BF4C1AF-E069-4A3F-B537-68F809AEE7F2}" srcOrd="0" destOrd="0" presId="urn:microsoft.com/office/officeart/2018/2/layout/IconVerticalSolidList"/>
    <dgm:cxn modelId="{8C58BEAE-1FF3-45A0-98F5-55B51E6CDA41}" type="presParOf" srcId="{9D7887DA-7178-4A93-9DFD-861411D36A8F}" destId="{1896DF5C-C774-4267-A824-EE8CB475FE64}" srcOrd="1" destOrd="0" presId="urn:microsoft.com/office/officeart/2018/2/layout/IconVerticalSolidList"/>
    <dgm:cxn modelId="{395FCA37-C8FA-4232-A663-FB2081FB14F5}" type="presParOf" srcId="{9D7887DA-7178-4A93-9DFD-861411D36A8F}" destId="{9EE589BE-458B-41AB-A2AD-10AB06B46835}" srcOrd="2" destOrd="0" presId="urn:microsoft.com/office/officeart/2018/2/layout/IconVerticalSolidList"/>
    <dgm:cxn modelId="{FBEA931E-C521-4612-8866-1DFCC9DC690E}" type="presParOf" srcId="{9D7887DA-7178-4A93-9DFD-861411D36A8F}" destId="{F6BF3106-870B-4E6A-A485-FB1D79319ED9}" srcOrd="3" destOrd="0" presId="urn:microsoft.com/office/officeart/2018/2/layout/IconVerticalSolidList"/>
    <dgm:cxn modelId="{66A73125-8425-43F6-8E69-2E54162A048B}" type="presParOf" srcId="{D3C353C1-B54A-4B61-BF4C-215BDEB9FBD5}" destId="{3633A642-7855-4E58-B0CC-0396BBC98A25}" srcOrd="3" destOrd="0" presId="urn:microsoft.com/office/officeart/2018/2/layout/IconVerticalSolidList"/>
    <dgm:cxn modelId="{D119E9BE-93C6-4351-AC22-B852E6E69043}" type="presParOf" srcId="{D3C353C1-B54A-4B61-BF4C-215BDEB9FBD5}" destId="{63F161D5-54A8-47E4-BE0F-25D1285E280B}" srcOrd="4" destOrd="0" presId="urn:microsoft.com/office/officeart/2018/2/layout/IconVerticalSolidList"/>
    <dgm:cxn modelId="{52A51E1A-AFA8-480A-A9BB-553CDC20DDC5}" type="presParOf" srcId="{63F161D5-54A8-47E4-BE0F-25D1285E280B}" destId="{96393C77-028D-44E6-80BA-C3DEDC5D3248}" srcOrd="0" destOrd="0" presId="urn:microsoft.com/office/officeart/2018/2/layout/IconVerticalSolidList"/>
    <dgm:cxn modelId="{99FC027A-1675-4C41-81B3-E481AB97F95D}" type="presParOf" srcId="{63F161D5-54A8-47E4-BE0F-25D1285E280B}" destId="{87DCF668-8532-4785-9BC9-56A12D35F773}" srcOrd="1" destOrd="0" presId="urn:microsoft.com/office/officeart/2018/2/layout/IconVerticalSolidList"/>
    <dgm:cxn modelId="{CA757233-5C27-40C8-A2BB-292C67F4AB65}" type="presParOf" srcId="{63F161D5-54A8-47E4-BE0F-25D1285E280B}" destId="{9D3E17FD-67D0-40AB-B746-5A0D79F8FF13}" srcOrd="2" destOrd="0" presId="urn:microsoft.com/office/officeart/2018/2/layout/IconVerticalSolidList"/>
    <dgm:cxn modelId="{E95ED461-532F-475F-BA1C-C713BB81E54C}" type="presParOf" srcId="{63F161D5-54A8-47E4-BE0F-25D1285E280B}" destId="{D09A6780-1A86-47F9-BC89-A69F3CDDCA03}" srcOrd="3" destOrd="0" presId="urn:microsoft.com/office/officeart/2018/2/layout/IconVerticalSolidList"/>
    <dgm:cxn modelId="{C50EA698-A93D-4493-96AF-CE447C29E638}" type="presParOf" srcId="{D3C353C1-B54A-4B61-BF4C-215BDEB9FBD5}" destId="{F508FAD4-F887-4313-B603-BB1D11EF749A}" srcOrd="5" destOrd="0" presId="urn:microsoft.com/office/officeart/2018/2/layout/IconVerticalSolidList"/>
    <dgm:cxn modelId="{B548CC15-9476-4E1B-841E-FFDA930B4C26}" type="presParOf" srcId="{D3C353C1-B54A-4B61-BF4C-215BDEB9FBD5}" destId="{07BDF0CD-FECE-4947-BC00-CD5611F0BEEF}" srcOrd="6" destOrd="0" presId="urn:microsoft.com/office/officeart/2018/2/layout/IconVerticalSolidList"/>
    <dgm:cxn modelId="{54DFF68D-4351-4BEE-9F69-63F04441C303}" type="presParOf" srcId="{07BDF0CD-FECE-4947-BC00-CD5611F0BEEF}" destId="{3F4E919E-68DD-4797-B995-2892939E1E65}" srcOrd="0" destOrd="0" presId="urn:microsoft.com/office/officeart/2018/2/layout/IconVerticalSolidList"/>
    <dgm:cxn modelId="{161F0BA5-391B-4D7A-BD7F-2356DE0EAE40}" type="presParOf" srcId="{07BDF0CD-FECE-4947-BC00-CD5611F0BEEF}" destId="{0DF56007-42E1-4641-A226-61B9F8503CA1}" srcOrd="1" destOrd="0" presId="urn:microsoft.com/office/officeart/2018/2/layout/IconVerticalSolidList"/>
    <dgm:cxn modelId="{4571548E-1068-4B25-B126-B0BDB0825B30}" type="presParOf" srcId="{07BDF0CD-FECE-4947-BC00-CD5611F0BEEF}" destId="{7C517166-071C-48A9-9382-2D44E21A77DB}" srcOrd="2" destOrd="0" presId="urn:microsoft.com/office/officeart/2018/2/layout/IconVerticalSolidList"/>
    <dgm:cxn modelId="{BE445A00-64B9-418A-9A5F-7470B9708F15}" type="presParOf" srcId="{07BDF0CD-FECE-4947-BC00-CD5611F0BEEF}" destId="{13ED085F-D0DC-40ED-B7B4-2F7872DA78C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317D04-5850-4260-9945-B391365D9419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E3BADEC-8DD0-4BDA-9125-694D3FB3CFD6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aim of today’s session is to continue our discussion surrounding sources. </a:t>
          </a:r>
          <a:endParaRPr lang="en-US" sz="3000" kern="1200"/>
        </a:p>
      </dsp:txBody>
      <dsp:txXfrm>
        <a:off x="587823" y="569421"/>
        <a:ext cx="4353708" cy="2703210"/>
      </dsp:txXfrm>
    </dsp:sp>
    <dsp:sp modelId="{D8137956-9920-47C7-9DA4-708D2B50613B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5B512B-F39E-41BB-A42D-56D53E3A5439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By the end of today’s session student should be able to search for different sources in different areas. </a:t>
          </a:r>
          <a:endParaRPr lang="en-US" sz="3000" kern="1200"/>
        </a:p>
      </dsp:txBody>
      <dsp:txXfrm>
        <a:off x="6114602" y="569421"/>
        <a:ext cx="4353708" cy="2703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26CD66-60E7-4EEA-AF8B-D509B04D572F}">
      <dsp:nvSpPr>
        <dsp:cNvPr id="0" name=""/>
        <dsp:cNvSpPr/>
      </dsp:nvSpPr>
      <dsp:spPr>
        <a:xfrm>
          <a:off x="0" y="0"/>
          <a:ext cx="3298031" cy="336474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Some sources may include bias. </a:t>
          </a:r>
          <a:endParaRPr lang="en-US" sz="2100" kern="1200"/>
        </a:p>
      </dsp:txBody>
      <dsp:txXfrm>
        <a:off x="0" y="1278601"/>
        <a:ext cx="3298031" cy="2018844"/>
      </dsp:txXfrm>
    </dsp:sp>
    <dsp:sp modelId="{D27B3A92-9046-48D5-91A1-6559A644F777}">
      <dsp:nvSpPr>
        <dsp:cNvPr id="0" name=""/>
        <dsp:cNvSpPr/>
      </dsp:nvSpPr>
      <dsp:spPr>
        <a:xfrm>
          <a:off x="1144304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92130" y="484300"/>
        <a:ext cx="713770" cy="713770"/>
      </dsp:txXfrm>
    </dsp:sp>
    <dsp:sp modelId="{204A7CE1-1E06-4E72-9BFA-8B0E118C1515}">
      <dsp:nvSpPr>
        <dsp:cNvPr id="0" name=""/>
        <dsp:cNvSpPr/>
      </dsp:nvSpPr>
      <dsp:spPr>
        <a:xfrm>
          <a:off x="0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0ACB4E-8CFC-4F35-8F11-F893D04AECF2}">
      <dsp:nvSpPr>
        <dsp:cNvPr id="0" name=""/>
        <dsp:cNvSpPr/>
      </dsp:nvSpPr>
      <dsp:spPr>
        <a:xfrm>
          <a:off x="3627834" y="0"/>
          <a:ext cx="3298031" cy="336474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Bias is holding a one-sided view without considering the other side of the argument. </a:t>
          </a:r>
          <a:endParaRPr lang="en-US" sz="2100" kern="1200"/>
        </a:p>
      </dsp:txBody>
      <dsp:txXfrm>
        <a:off x="3627834" y="1278601"/>
        <a:ext cx="3298031" cy="2018844"/>
      </dsp:txXfrm>
    </dsp:sp>
    <dsp:sp modelId="{C734782E-CDBC-451A-A45A-95E54C2B58D7}">
      <dsp:nvSpPr>
        <dsp:cNvPr id="0" name=""/>
        <dsp:cNvSpPr/>
      </dsp:nvSpPr>
      <dsp:spPr>
        <a:xfrm>
          <a:off x="4772138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919964" y="484300"/>
        <a:ext cx="713770" cy="713770"/>
      </dsp:txXfrm>
    </dsp:sp>
    <dsp:sp modelId="{948B3731-E9CE-4972-A054-4A137CE16CE7}">
      <dsp:nvSpPr>
        <dsp:cNvPr id="0" name=""/>
        <dsp:cNvSpPr/>
      </dsp:nvSpPr>
      <dsp:spPr>
        <a:xfrm>
          <a:off x="3627834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066BCF-F5FC-4F28-90E6-9331523CEDF8}">
      <dsp:nvSpPr>
        <dsp:cNvPr id="0" name=""/>
        <dsp:cNvSpPr/>
      </dsp:nvSpPr>
      <dsp:spPr>
        <a:xfrm>
          <a:off x="7255668" y="0"/>
          <a:ext cx="3298031" cy="336474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7127" tIns="330200" rIns="257127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see examples of this with some websites. </a:t>
          </a:r>
          <a:endParaRPr lang="en-US" sz="2100" kern="1200"/>
        </a:p>
      </dsp:txBody>
      <dsp:txXfrm>
        <a:off x="7255668" y="1278601"/>
        <a:ext cx="3298031" cy="2018844"/>
      </dsp:txXfrm>
    </dsp:sp>
    <dsp:sp modelId="{BBE1902C-F7C2-4E1E-9EE8-2865C3D11A7B}">
      <dsp:nvSpPr>
        <dsp:cNvPr id="0" name=""/>
        <dsp:cNvSpPr/>
      </dsp:nvSpPr>
      <dsp:spPr>
        <a:xfrm>
          <a:off x="8399973" y="336474"/>
          <a:ext cx="1009422" cy="100942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698" tIns="12700" rIns="7869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547799" y="484300"/>
        <a:ext cx="713770" cy="713770"/>
      </dsp:txXfrm>
    </dsp:sp>
    <dsp:sp modelId="{CF2D1426-40DB-4FE0-8C27-14F7468C21FA}">
      <dsp:nvSpPr>
        <dsp:cNvPr id="0" name=""/>
        <dsp:cNvSpPr/>
      </dsp:nvSpPr>
      <dsp:spPr>
        <a:xfrm>
          <a:off x="7255668" y="3364669"/>
          <a:ext cx="3298031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66559F-1E57-4C00-8ACE-646E905CDDB8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1D8969-BECB-4A34-B9F4-E8D3A72DB5A3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1EA6F-758C-49E9-B213-58026C021B53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important that you are critical of the sources that you use. </a:t>
          </a:r>
          <a:endParaRPr lang="en-US" sz="2500" kern="1200"/>
        </a:p>
      </dsp:txBody>
      <dsp:txXfrm>
        <a:off x="1617591" y="598"/>
        <a:ext cx="4110752" cy="1400512"/>
      </dsp:txXfrm>
    </dsp:sp>
    <dsp:sp modelId="{D9771211-AB8E-40D4-9734-739CA840D371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F58BA7-ABA8-423E-AEF0-09BA447DDCF7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7CD48D-DA6B-42C2-AA90-FD1AB2AD9D00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that you CRAAP test them.</a:t>
          </a:r>
          <a:endParaRPr lang="en-US" sz="2500" kern="1200" dirty="0"/>
        </a:p>
      </dsp:txBody>
      <dsp:txXfrm>
        <a:off x="1617591" y="1751238"/>
        <a:ext cx="4110752" cy="1400512"/>
      </dsp:txXfrm>
    </dsp:sp>
    <dsp:sp modelId="{C9C093B5-AFF7-4D47-AC9B-2CA92E29AC3E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33D3E-D0DD-4E24-85F9-083FBAE53E36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431060-411C-4AA7-92FB-782AAD013487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Currency, Relevance, Authority, Accuracy and Purpose.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6E5AF4-14A7-4D0B-A3E6-B5B979C8EB75}">
      <dsp:nvSpPr>
        <dsp:cNvPr id="0" name=""/>
        <dsp:cNvSpPr/>
      </dsp:nvSpPr>
      <dsp:spPr>
        <a:xfrm>
          <a:off x="3607" y="315233"/>
          <a:ext cx="1953052" cy="273427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C- Look at the age of the article/ website/ book, does it fit for the timeframe you need it? </a:t>
          </a:r>
          <a:endParaRPr lang="en-US" sz="1200" kern="1200"/>
        </a:p>
      </dsp:txBody>
      <dsp:txXfrm>
        <a:off x="3607" y="1354257"/>
        <a:ext cx="1953052" cy="1640564"/>
      </dsp:txXfrm>
    </dsp:sp>
    <dsp:sp modelId="{FAC8ACD0-5D1E-44D5-9D95-415A22FC6CA8}">
      <dsp:nvSpPr>
        <dsp:cNvPr id="0" name=""/>
        <dsp:cNvSpPr/>
      </dsp:nvSpPr>
      <dsp:spPr>
        <a:xfrm>
          <a:off x="569992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</a:t>
          </a:r>
        </a:p>
      </dsp:txBody>
      <dsp:txXfrm>
        <a:off x="690120" y="708788"/>
        <a:ext cx="580026" cy="580026"/>
      </dsp:txXfrm>
    </dsp:sp>
    <dsp:sp modelId="{04EC246A-032C-4CCA-B045-9CA22FF0D091}">
      <dsp:nvSpPr>
        <dsp:cNvPr id="0" name=""/>
        <dsp:cNvSpPr/>
      </dsp:nvSpPr>
      <dsp:spPr>
        <a:xfrm>
          <a:off x="3607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D49F41-1718-451D-8184-348AE77333D9}">
      <dsp:nvSpPr>
        <dsp:cNvPr id="0" name=""/>
        <dsp:cNvSpPr/>
      </dsp:nvSpPr>
      <dsp:spPr>
        <a:xfrm>
          <a:off x="2151965" y="315233"/>
          <a:ext cx="1953052" cy="273427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 – Is it relevant to the assignment content? </a:t>
          </a:r>
          <a:endParaRPr lang="en-US" sz="1200" kern="1200"/>
        </a:p>
      </dsp:txBody>
      <dsp:txXfrm>
        <a:off x="2151965" y="1354257"/>
        <a:ext cx="1953052" cy="1640564"/>
      </dsp:txXfrm>
    </dsp:sp>
    <dsp:sp modelId="{DF37D5AE-B669-4897-9656-BCF444CC495F}">
      <dsp:nvSpPr>
        <dsp:cNvPr id="0" name=""/>
        <dsp:cNvSpPr/>
      </dsp:nvSpPr>
      <dsp:spPr>
        <a:xfrm>
          <a:off x="2718350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</a:t>
          </a:r>
        </a:p>
      </dsp:txBody>
      <dsp:txXfrm>
        <a:off x="2838478" y="708788"/>
        <a:ext cx="580026" cy="580026"/>
      </dsp:txXfrm>
    </dsp:sp>
    <dsp:sp modelId="{A009EA67-6804-4E8D-BC90-DB38103D5F9C}">
      <dsp:nvSpPr>
        <dsp:cNvPr id="0" name=""/>
        <dsp:cNvSpPr/>
      </dsp:nvSpPr>
      <dsp:spPr>
        <a:xfrm>
          <a:off x="2151965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72A866-C3C4-4907-AEED-32BD99276E9C}">
      <dsp:nvSpPr>
        <dsp:cNvPr id="0" name=""/>
        <dsp:cNvSpPr/>
      </dsp:nvSpPr>
      <dsp:spPr>
        <a:xfrm>
          <a:off x="4300323" y="315233"/>
          <a:ext cx="1953052" cy="273427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 – Looking at the author and their qualifications? </a:t>
          </a:r>
          <a:endParaRPr lang="en-US" sz="1200" kern="1200"/>
        </a:p>
      </dsp:txBody>
      <dsp:txXfrm>
        <a:off x="4300323" y="1354257"/>
        <a:ext cx="1953052" cy="1640564"/>
      </dsp:txXfrm>
    </dsp:sp>
    <dsp:sp modelId="{2A456B76-D180-48E9-BE67-4338F6E012C7}">
      <dsp:nvSpPr>
        <dsp:cNvPr id="0" name=""/>
        <dsp:cNvSpPr/>
      </dsp:nvSpPr>
      <dsp:spPr>
        <a:xfrm>
          <a:off x="4866708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3</a:t>
          </a:r>
        </a:p>
      </dsp:txBody>
      <dsp:txXfrm>
        <a:off x="4986836" y="708788"/>
        <a:ext cx="580026" cy="580026"/>
      </dsp:txXfrm>
    </dsp:sp>
    <dsp:sp modelId="{464C9638-7A71-455A-84DB-5C485B087E01}">
      <dsp:nvSpPr>
        <dsp:cNvPr id="0" name=""/>
        <dsp:cNvSpPr/>
      </dsp:nvSpPr>
      <dsp:spPr>
        <a:xfrm>
          <a:off x="4300323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E9B9505-B939-4149-8D7C-9170871D2290}">
      <dsp:nvSpPr>
        <dsp:cNvPr id="0" name=""/>
        <dsp:cNvSpPr/>
      </dsp:nvSpPr>
      <dsp:spPr>
        <a:xfrm>
          <a:off x="6448681" y="315233"/>
          <a:ext cx="1953052" cy="273427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A- Is the document accurate, does it include evidence? / is it presenting a one sided argument?</a:t>
          </a:r>
          <a:endParaRPr lang="en-US" sz="1200" kern="1200"/>
        </a:p>
      </dsp:txBody>
      <dsp:txXfrm>
        <a:off x="6448681" y="1354257"/>
        <a:ext cx="1953052" cy="1640564"/>
      </dsp:txXfrm>
    </dsp:sp>
    <dsp:sp modelId="{1DA5BB5D-1674-4FD4-ACC8-47E7877C179D}">
      <dsp:nvSpPr>
        <dsp:cNvPr id="0" name=""/>
        <dsp:cNvSpPr/>
      </dsp:nvSpPr>
      <dsp:spPr>
        <a:xfrm>
          <a:off x="7015067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4</a:t>
          </a:r>
        </a:p>
      </dsp:txBody>
      <dsp:txXfrm>
        <a:off x="7135195" y="708788"/>
        <a:ext cx="580026" cy="580026"/>
      </dsp:txXfrm>
    </dsp:sp>
    <dsp:sp modelId="{64F0DA61-BE44-49EB-9239-45011175A80D}">
      <dsp:nvSpPr>
        <dsp:cNvPr id="0" name=""/>
        <dsp:cNvSpPr/>
      </dsp:nvSpPr>
      <dsp:spPr>
        <a:xfrm>
          <a:off x="6448681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6B11E01-7F07-48D9-8A20-0EE938135764}">
      <dsp:nvSpPr>
        <dsp:cNvPr id="0" name=""/>
        <dsp:cNvSpPr/>
      </dsp:nvSpPr>
      <dsp:spPr>
        <a:xfrm>
          <a:off x="8597039" y="315233"/>
          <a:ext cx="1953052" cy="273427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268" tIns="330200" rIns="152268" bIns="33020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P- What is the point of the information?</a:t>
          </a:r>
          <a:endParaRPr lang="en-US" sz="1200" kern="1200"/>
        </a:p>
      </dsp:txBody>
      <dsp:txXfrm>
        <a:off x="8597039" y="1354257"/>
        <a:ext cx="1953052" cy="1640564"/>
      </dsp:txXfrm>
    </dsp:sp>
    <dsp:sp modelId="{16B04F7C-D8AD-4549-AD6C-07E7ADC2C3B8}">
      <dsp:nvSpPr>
        <dsp:cNvPr id="0" name=""/>
        <dsp:cNvSpPr/>
      </dsp:nvSpPr>
      <dsp:spPr>
        <a:xfrm>
          <a:off x="9163425" y="588660"/>
          <a:ext cx="820282" cy="820282"/>
        </a:xfrm>
        <a:prstGeom prst="ellipse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952" tIns="12700" rIns="63952" bIns="1270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5</a:t>
          </a:r>
        </a:p>
      </dsp:txBody>
      <dsp:txXfrm>
        <a:off x="9283553" y="708788"/>
        <a:ext cx="580026" cy="580026"/>
      </dsp:txXfrm>
    </dsp:sp>
    <dsp:sp modelId="{DCF37B1B-68A0-43C1-B2C5-F2BE0ECB7A0B}">
      <dsp:nvSpPr>
        <dsp:cNvPr id="0" name=""/>
        <dsp:cNvSpPr/>
      </dsp:nvSpPr>
      <dsp:spPr>
        <a:xfrm>
          <a:off x="8597039" y="3049435"/>
          <a:ext cx="1953052" cy="7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4D72D-8B03-4BBE-8D1C-3071C7E6F3C9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EB1258-2874-4A2C-8402-82BC5A1FD2E5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0BABD2-0CEA-464F-94C1-42C25AF73E87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Look at the following source and evaluate it. </a:t>
          </a:r>
          <a:endParaRPr lang="en-US" sz="2200" kern="1200" dirty="0"/>
        </a:p>
      </dsp:txBody>
      <dsp:txXfrm>
        <a:off x="1191211" y="2034"/>
        <a:ext cx="4537132" cy="1031351"/>
      </dsp:txXfrm>
    </dsp:sp>
    <dsp:sp modelId="{E237A429-66B3-4860-A5C1-248A0FB8B17D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E1EDA0-C320-4B63-93C0-BB029CA7CD2F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ACB83C-EE12-44B1-B5BE-E5451EB57EFB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Be critical. </a:t>
          </a:r>
          <a:endParaRPr lang="en-US" sz="2200" kern="1200"/>
        </a:p>
      </dsp:txBody>
      <dsp:txXfrm>
        <a:off x="1191211" y="1291224"/>
        <a:ext cx="4537132" cy="1031351"/>
      </dsp:txXfrm>
    </dsp:sp>
    <dsp:sp modelId="{0E8908CB-436E-4946-B53B-98E224FC9E22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D15F0-ECEB-4C39-B9F5-1491513B7A84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F3A8C-050B-4211-9674-304B1D6F887C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the content and tests we have used today. </a:t>
          </a:r>
          <a:endParaRPr lang="en-US" sz="2200" kern="1200"/>
        </a:p>
      </dsp:txBody>
      <dsp:txXfrm>
        <a:off x="1191211" y="2580413"/>
        <a:ext cx="4537132" cy="1031351"/>
      </dsp:txXfrm>
    </dsp:sp>
    <dsp:sp modelId="{53411DBE-6B7F-44BC-9508-FF1923115666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65CB1-2B44-4CAF-B248-23358341CA91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A4DB7B-0ED1-4705-8168-D585CCDABB2E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it bias?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366EB-57ED-40B8-912C-E85566AAE85D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E69EA-0D1E-4C3E-8CA0-5E05E977B81E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10C6F-3E44-469D-AE71-896918705D2C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Wikipedia – Under no circumstances do you use this source. </a:t>
          </a:r>
          <a:endParaRPr lang="en-US" sz="1900" kern="1200"/>
        </a:p>
      </dsp:txBody>
      <dsp:txXfrm>
        <a:off x="1191211" y="2034"/>
        <a:ext cx="4537132" cy="1031351"/>
      </dsp:txXfrm>
    </dsp:sp>
    <dsp:sp modelId="{5804BD5C-8B5B-48FC-8AA6-32A9862412C1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4BCAF8-3835-4613-9D9B-744ECB5DC7D9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642031-2327-4426-B7F6-9AE9877A107F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 teacher – Essay writing website. </a:t>
          </a:r>
          <a:endParaRPr lang="en-US" sz="1900" kern="1200"/>
        </a:p>
      </dsp:txBody>
      <dsp:txXfrm>
        <a:off x="1191211" y="1291224"/>
        <a:ext cx="4537132" cy="1031351"/>
      </dsp:txXfrm>
    </dsp:sp>
    <dsp:sp modelId="{2C6B01F5-6A57-43F8-858D-D5D44B0CC940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5F11C0-34F2-43FE-84AF-BC332BDEF56D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094C4-A997-4C54-A130-9AF90C4D05BE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Any A level website. </a:t>
          </a:r>
          <a:endParaRPr lang="en-US" sz="1900" kern="1200"/>
        </a:p>
      </dsp:txBody>
      <dsp:txXfrm>
        <a:off x="1191211" y="2580413"/>
        <a:ext cx="4537132" cy="1031351"/>
      </dsp:txXfrm>
    </dsp:sp>
    <dsp:sp modelId="{2677E324-5934-4AFC-A811-FAFD38439FD8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E3E19F-E74B-40D4-83D0-711E69E05123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30240D-41A5-43BC-9EA9-E14EF15FC48C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 law Resources. </a:t>
          </a:r>
          <a:endParaRPr lang="en-US" sz="1900" kern="1200"/>
        </a:p>
      </dsp:txBody>
      <dsp:txXfrm>
        <a:off x="1191211" y="3869603"/>
        <a:ext cx="4537132" cy="10313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08F48-5A16-4473-91BA-C816C29CCBCD}">
      <dsp:nvSpPr>
        <dsp:cNvPr id="0" name=""/>
        <dsp:cNvSpPr/>
      </dsp:nvSpPr>
      <dsp:spPr>
        <a:xfrm>
          <a:off x="0" y="1976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Google Scholar. </a:t>
          </a:r>
          <a:endParaRPr lang="en-US" sz="3700" kern="1200"/>
        </a:p>
      </dsp:txBody>
      <dsp:txXfrm>
        <a:off x="43321" y="63083"/>
        <a:ext cx="5641702" cy="800803"/>
      </dsp:txXfrm>
    </dsp:sp>
    <dsp:sp modelId="{7AE884EB-A63A-452F-94BE-2818844C10D8}">
      <dsp:nvSpPr>
        <dsp:cNvPr id="0" name=""/>
        <dsp:cNvSpPr/>
      </dsp:nvSpPr>
      <dsp:spPr>
        <a:xfrm>
          <a:off x="0" y="101376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4117"/>
                <a:satOff val="2049"/>
                <a:lumOff val="-441"/>
                <a:alphaOff val="0"/>
                <a:tint val="98000"/>
                <a:lumMod val="102000"/>
              </a:schemeClr>
              <a:schemeClr val="accent2">
                <a:hueOff val="-1284117"/>
                <a:satOff val="2049"/>
                <a:lumOff val="-44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UWTSD Library. </a:t>
          </a:r>
          <a:endParaRPr lang="en-US" sz="3700" kern="1200"/>
        </a:p>
      </dsp:txBody>
      <dsp:txXfrm>
        <a:off x="43321" y="1057088"/>
        <a:ext cx="5641702" cy="800803"/>
      </dsp:txXfrm>
    </dsp:sp>
    <dsp:sp modelId="{32B08319-7044-4BE1-9BB8-91587816F637}">
      <dsp:nvSpPr>
        <dsp:cNvPr id="0" name=""/>
        <dsp:cNvSpPr/>
      </dsp:nvSpPr>
      <dsp:spPr>
        <a:xfrm>
          <a:off x="0" y="200777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568233"/>
                <a:satOff val="4098"/>
                <a:lumOff val="-883"/>
                <a:alphaOff val="0"/>
                <a:tint val="98000"/>
                <a:lumMod val="102000"/>
              </a:schemeClr>
              <a:schemeClr val="accent2">
                <a:hueOff val="-2568233"/>
                <a:satOff val="4098"/>
                <a:lumOff val="-88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Lexis Uk. </a:t>
          </a:r>
          <a:endParaRPr lang="en-US" sz="3700" kern="1200"/>
        </a:p>
      </dsp:txBody>
      <dsp:txXfrm>
        <a:off x="43321" y="2051093"/>
        <a:ext cx="5641702" cy="800803"/>
      </dsp:txXfrm>
    </dsp:sp>
    <dsp:sp modelId="{DB3C1C8C-7B47-4095-97D8-A2C4A902A129}">
      <dsp:nvSpPr>
        <dsp:cNvPr id="0" name=""/>
        <dsp:cNvSpPr/>
      </dsp:nvSpPr>
      <dsp:spPr>
        <a:xfrm>
          <a:off x="0" y="3001777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52350"/>
                <a:satOff val="6147"/>
                <a:lumOff val="-1324"/>
                <a:alphaOff val="0"/>
                <a:tint val="98000"/>
                <a:lumMod val="102000"/>
              </a:schemeClr>
              <a:schemeClr val="accent2">
                <a:hueOff val="-3852350"/>
                <a:satOff val="6147"/>
                <a:lumOff val="-132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JSTOR </a:t>
          </a:r>
          <a:endParaRPr lang="en-US" sz="3700" kern="1200"/>
        </a:p>
      </dsp:txBody>
      <dsp:txXfrm>
        <a:off x="43321" y="3045098"/>
        <a:ext cx="5641702" cy="800803"/>
      </dsp:txXfrm>
    </dsp:sp>
    <dsp:sp modelId="{70ACF3E2-03B8-4D83-958A-BE969427AF52}">
      <dsp:nvSpPr>
        <dsp:cNvPr id="0" name=""/>
        <dsp:cNvSpPr/>
      </dsp:nvSpPr>
      <dsp:spPr>
        <a:xfrm>
          <a:off x="0" y="3995782"/>
          <a:ext cx="5728344" cy="88744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Research Gate</a:t>
          </a:r>
          <a:endParaRPr lang="en-US" sz="3700" kern="1200"/>
        </a:p>
      </dsp:txBody>
      <dsp:txXfrm>
        <a:off x="43321" y="4039103"/>
        <a:ext cx="5641702" cy="800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2C8DB4-383C-4334-B846-4FA5AC57769A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D7E7D-293C-4A27-A636-7480A95ECE62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E7A461-7107-4129-922F-A7B5C178294D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will be a session for recap, meaning;</a:t>
          </a:r>
          <a:endParaRPr lang="en-US" sz="1400" kern="1200" dirty="0"/>
        </a:p>
      </dsp:txBody>
      <dsp:txXfrm>
        <a:off x="1617591" y="598"/>
        <a:ext cx="4110752" cy="1400512"/>
      </dsp:txXfrm>
    </dsp:sp>
    <dsp:sp modelId="{43B610C8-BA50-4CCF-8B40-0FFFF657A3AB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275C98-435C-4CF6-9C80-5640630C8117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25000" r="-25000"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D50E0-1667-412C-82E0-F60A69184C7B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You have the opportunity to come in to the usual session and we can go over any content you want in relation to the research plan/ or you can use the time at home to work on your assessment. </a:t>
          </a:r>
        </a:p>
      </dsp:txBody>
      <dsp:txXfrm>
        <a:off x="1617591" y="1751238"/>
        <a:ext cx="4110752" cy="1400512"/>
      </dsp:txXfrm>
    </dsp:sp>
    <dsp:sp modelId="{EE7A9C42-D53B-4FE4-A25B-E90CF5A64335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C135C4-8E6F-4D5B-9296-03E62EC27AA2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 l="-25000" r="-25000"/>
          </a:stretch>
        </a:blipFill>
        <a:ln w="15875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8AECE-D4B1-472B-9886-972E0C05C029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Your draft has to be submitted by the 7</a:t>
          </a:r>
          <a:r>
            <a:rPr lang="en-US" sz="1400" kern="1200" baseline="30000" dirty="0"/>
            <a:t>th</a:t>
          </a:r>
          <a:r>
            <a:rPr lang="en-US" sz="1400" kern="1200" dirty="0"/>
            <a:t> of November 23:59pm – this is compulsory</a:t>
          </a:r>
        </a:p>
      </dsp:txBody>
      <dsp:txXfrm>
        <a:off x="1617591" y="3501879"/>
        <a:ext cx="4110752" cy="140051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8740F-C426-4040-8647-D92FA341EBCF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0CA14-6CD4-4D1A-9021-6A52A5F94835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423739-080A-4C96-B0E5-DE550B9F7D9D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Research skills. </a:t>
          </a:r>
          <a:endParaRPr lang="en-US" sz="2200" kern="1200"/>
        </a:p>
      </dsp:txBody>
      <dsp:txXfrm>
        <a:off x="1191211" y="2034"/>
        <a:ext cx="4537132" cy="1031351"/>
      </dsp:txXfrm>
    </dsp:sp>
    <dsp:sp modelId="{5BF4C1AF-E069-4A3F-B537-68F809AEE7F2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6DF5C-C774-4267-A824-EE8CB475FE64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F3106-870B-4E6A-A485-FB1D79319ED9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also, being critical of your sources is also key. </a:t>
          </a:r>
          <a:endParaRPr lang="en-US" sz="2200" kern="1200"/>
        </a:p>
      </dsp:txBody>
      <dsp:txXfrm>
        <a:off x="1191211" y="1291224"/>
        <a:ext cx="4537132" cy="1031351"/>
      </dsp:txXfrm>
    </dsp:sp>
    <dsp:sp modelId="{96393C77-028D-44E6-80BA-C3DEDC5D3248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CF668-8532-4785-9BC9-56A12D35F773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A6780-1A86-47F9-BC89-A69F3CDDCA03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Are your sources out of date?</a:t>
          </a:r>
          <a:endParaRPr lang="en-US" sz="2200" kern="1200"/>
        </a:p>
      </dsp:txBody>
      <dsp:txXfrm>
        <a:off x="1191211" y="2580413"/>
        <a:ext cx="4537132" cy="1031351"/>
      </dsp:txXfrm>
    </dsp:sp>
    <dsp:sp modelId="{3F4E919E-68DD-4797-B995-2892939E1E65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F56007-42E1-4641-A226-61B9F8503CA1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D085F-D0DC-40ED-B7B4-2F7872DA78C8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Looking at your sources are they one sided.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10/30/2025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1955471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10/30/2025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  <p:sldLayoutId id="2147483667" r:id="rId15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d988p00z1no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F8746-BCB5-2D2A-55D6-71DF8F27CA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How to evaluate your sources and research?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E73BE-42CD-3EC7-ABCF-DB73AE4A42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2009687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531B2CFA-A8C5-3070-18D4-6DA0F17467F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4572" r="16109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F6A8A-6E03-E26C-019D-E35909B3C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i="1" u="sng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C2EA0C-8C82-0434-E074-B58EC73FA6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Identifying bias. </a:t>
            </a:r>
          </a:p>
          <a:p>
            <a:r>
              <a:rPr lang="en-GB" dirty="0"/>
              <a:t>Being critical of your sources. </a:t>
            </a:r>
          </a:p>
          <a:p>
            <a:r>
              <a:rPr lang="en-GB" dirty="0"/>
              <a:t>Sources you should not use </a:t>
            </a:r>
          </a:p>
          <a:p>
            <a:r>
              <a:rPr lang="en-GB" dirty="0"/>
              <a:t>Best places to find sources. </a:t>
            </a:r>
          </a:p>
          <a:p>
            <a:r>
              <a:rPr lang="en-GB" dirty="0"/>
              <a:t>Activity. </a:t>
            </a:r>
          </a:p>
          <a:p>
            <a:r>
              <a:rPr lang="en-GB" dirty="0"/>
              <a:t>Summary,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22122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5A708-CC18-470B-2C0B-9DF9FD468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Aims and 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DF563E-FE8F-4982-4BD6-5FA801D087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5875112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48779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3F0D97-3069-26EA-AD5C-57BF2467E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Identifying Bias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94D6D2A-D952-F259-DCF2-35C24FE4C1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5121600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3247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FDD921-3B91-380C-96F6-3BD6F0428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Be critical of your sources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E7E7B-07B4-7A9C-DC38-1C172F7953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939145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9286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849CD-C3E3-0BC6-8339-A01531F97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/>
              <a:t>The CRAAP Test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36603E-3180-45CA-2119-E2D87447C3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939798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30488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47653D-CE76-6EBB-87EC-F4CABF0C8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C85CDC-41C4-B93E-9EF8-489397A08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973700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804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6E6A0-509B-6CCF-7A78-8FB52259E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Source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BB6623-487D-4DBD-D04F-23DC4ED0D6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31" r="1430" b="4719"/>
          <a:stretch/>
        </p:blipFill>
        <p:spPr>
          <a:xfrm>
            <a:off x="2865707" y="2179295"/>
            <a:ext cx="6897272" cy="382760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EFC75CB-B668-E2C7-5239-BE2A525DF9D5}"/>
              </a:ext>
            </a:extLst>
          </p:cNvPr>
          <p:cNvSpPr txBox="1"/>
          <p:nvPr/>
        </p:nvSpPr>
        <p:spPr>
          <a:xfrm>
            <a:off x="3315179" y="6006904"/>
            <a:ext cx="609834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Brexit deal impact 'worsening', economists say - BBC News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4127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722826-2C57-36E4-1834-3FCDA787B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Sources you should not use!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C179E5-0646-FA96-B857-EECC934B4A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716087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8808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10A41-3199-6CFA-1B30-DE338121D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Examples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BC93FB-EE26-17AD-ECEC-C3A809347C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" t="10666" r="3070" b="5744"/>
          <a:stretch/>
        </p:blipFill>
        <p:spPr>
          <a:xfrm>
            <a:off x="119575" y="2271933"/>
            <a:ext cx="6446523" cy="37209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6C6EE9-292F-C95F-7008-E5A2C5BE77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25" t="11487" r="7994" b="5641"/>
          <a:stretch/>
        </p:blipFill>
        <p:spPr>
          <a:xfrm>
            <a:off x="6818141" y="2521253"/>
            <a:ext cx="5254284" cy="338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511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56A0956-63AA-87B2-4D51-4DD2D10114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8" t="12308" r="1293" b="3897"/>
          <a:stretch/>
        </p:blipFill>
        <p:spPr>
          <a:xfrm>
            <a:off x="949570" y="844062"/>
            <a:ext cx="10156874" cy="574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6231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5E6AD6-59CE-2F62-5670-A0072D4F09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4" t="11794" r="4097" b="5231"/>
          <a:stretch/>
        </p:blipFill>
        <p:spPr>
          <a:xfrm>
            <a:off x="1242646" y="583809"/>
            <a:ext cx="9706707" cy="5690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476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0F84BF-01F0-F8CA-E2D0-2D7E96E29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Sources you should utilise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311070-733B-FEA8-919E-75011C352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48951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1578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5F5B81-0D74-61CC-74FD-155E7F625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382" y="2608720"/>
            <a:ext cx="3269463" cy="10981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Next week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F21B95-485B-EBA4-9687-2F5B715A3C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00230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14630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477F-C32B-DAD4-7BD5-96C30B427E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WHAT’S LEFT?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E8B2DD-2DFF-DBE2-5B06-2A131CFCC8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26" t="25562" r="19319" b="26233"/>
          <a:stretch>
            <a:fillRect/>
          </a:stretch>
        </p:blipFill>
        <p:spPr>
          <a:xfrm>
            <a:off x="1098362" y="2304059"/>
            <a:ext cx="9809510" cy="4378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5513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E3FA28-3D09-D1E1-AB40-B0F93D0EA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F06F8F-2E3C-59AD-4A21-1069240C7B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433757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90332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DCDCA5E-4164-1466-A868-276EA8BE73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EDFB300-91BB-8275-4DE5-01668EFE37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559119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35D8DC7-A643-467D-8B98-40DA5312405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49</TotalTime>
  <Words>431</Words>
  <Application>Microsoft Office PowerPoint</Application>
  <PresentationFormat>Widescreen</PresentationFormat>
  <Paragraphs>67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Century Gothic</vt:lpstr>
      <vt:lpstr>Wingdings 2</vt:lpstr>
      <vt:lpstr>Quotable</vt:lpstr>
      <vt:lpstr>How to evaluate your sources and research?</vt:lpstr>
      <vt:lpstr>Content </vt:lpstr>
      <vt:lpstr>Aims and Learning Objectives </vt:lpstr>
      <vt:lpstr>Identifying Bias</vt:lpstr>
      <vt:lpstr>Be critical of your sources </vt:lpstr>
      <vt:lpstr>The CRAAP Test</vt:lpstr>
      <vt:lpstr>Activity </vt:lpstr>
      <vt:lpstr>Source</vt:lpstr>
      <vt:lpstr>Sources you should not use!</vt:lpstr>
      <vt:lpstr>Examples</vt:lpstr>
      <vt:lpstr>PowerPoint Presentation</vt:lpstr>
      <vt:lpstr>PowerPoint Presentation</vt:lpstr>
      <vt:lpstr>Sources you should utilise </vt:lpstr>
      <vt:lpstr>Next week </vt:lpstr>
      <vt:lpstr>WHAT’S LEFT?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7</cp:revision>
  <dcterms:created xsi:type="dcterms:W3CDTF">2024-11-16T00:41:30Z</dcterms:created>
  <dcterms:modified xsi:type="dcterms:W3CDTF">2025-10-30T08:53:18Z</dcterms:modified>
</cp:coreProperties>
</file>