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2" r:id="rId1"/>
  </p:sldMasterIdLst>
  <p:sldIdLst>
    <p:sldId id="256" r:id="rId2"/>
    <p:sldId id="257" r:id="rId3"/>
    <p:sldId id="258" r:id="rId4"/>
    <p:sldId id="260" r:id="rId5"/>
    <p:sldId id="261" r:id="rId6"/>
    <p:sldId id="262" r:id="rId7"/>
    <p:sldId id="263" r:id="rId8"/>
    <p:sldId id="264" r:id="rId9"/>
    <p:sldId id="266" r:id="rId10"/>
    <p:sldId id="267" r:id="rId11"/>
    <p:sldId id="259"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130A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834" dt="2026-10-11T21:32:15.050"/>
    <p1510:client id="{0D01B247-2EC1-3D7C-AADE-D211B0593702}" v="62" dt="2026-10-11T20:59:52.859"/>
    <p1510:client id="{6FB957E5-361D-074C-6711-5DA6F34CEF66}" v="344" dt="2026-10-10T14:30:49.796"/>
    <p1510:client id="{78162973-10AB-610E-AB28-69708EDACAB9}" v="327" dt="2026-10-11T22:15:35.363"/>
    <p1510:client id="{DE2FF352-A2C3-5B13-754E-749FD394ECC8}" v="6896" dt="2026-10-11T19:33:16.6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isa Zahoor (2522196)" userId="S::2522196@student.uwtsd.ac.uk::eae26ff1-7d89-4083-9429-7a6c53f24b62" providerId="AD" clId="Web-{8ADEBE13-7828-F068-D865-2AB87E03C001}"/>
    <pc:docChg chg="modSld">
      <pc:chgData name="Anisa Zahoor (2522196)" userId="S::2522196@student.uwtsd.ac.uk::eae26ff1-7d89-4083-9429-7a6c53f24b62" providerId="AD" clId="Web-{8ADEBE13-7828-F068-D865-2AB87E03C001}" dt="2026-10-04T14:20:56.005" v="73" actId="20577"/>
      <pc:docMkLst>
        <pc:docMk/>
      </pc:docMkLst>
      <pc:sldChg chg="addSp delSp modSp">
        <pc:chgData name="Anisa Zahoor (2522196)" userId="S::2522196@student.uwtsd.ac.uk::eae26ff1-7d89-4083-9429-7a6c53f24b62" providerId="AD" clId="Web-{8ADEBE13-7828-F068-D865-2AB87E03C001}" dt="2026-10-04T14:20:56.005" v="73" actId="20577"/>
        <pc:sldMkLst>
          <pc:docMk/>
          <pc:sldMk cId="109857222" sldId="256"/>
        </pc:sldMkLst>
        <pc:spChg chg="mod">
          <ac:chgData name="Anisa Zahoor (2522196)" userId="S::2522196@student.uwtsd.ac.uk::eae26ff1-7d89-4083-9429-7a6c53f24b62" providerId="AD" clId="Web-{8ADEBE13-7828-F068-D865-2AB87E03C001}" dt="2026-10-04T14:17:12.637" v="54" actId="1076"/>
          <ac:spMkLst>
            <pc:docMk/>
            <pc:sldMk cId="109857222" sldId="256"/>
            <ac:spMk id="2" creationId="{00000000-0000-0000-0000-000000000000}"/>
          </ac:spMkLst>
        </pc:spChg>
      </pc:sldChg>
    </pc:docChg>
  </pc:docChgLst>
  <pc:docChgLst>
    <pc:chgData name="Anisa Zahoor (2522196)" userId="S::2522196@student.uwtsd.ac.uk::eae26ff1-7d89-4083-9429-7a6c53f24b62" providerId="AD" clId="Web-{DE2FF352-A2C3-5B13-754E-749FD394ECC8}"/>
    <pc:docChg chg="addSld delSld modSld">
      <pc:chgData name="Anisa Zahoor (2522196)" userId="S::2522196@student.uwtsd.ac.uk::eae26ff1-7d89-4083-9429-7a6c53f24b62" providerId="AD" clId="Web-{DE2FF352-A2C3-5B13-754E-749FD394ECC8}" dt="2026-10-11T19:30:34.808" v="4438" actId="14100"/>
      <pc:docMkLst>
        <pc:docMk/>
      </pc:docMkLst>
      <pc:sldChg chg="addSp delSp modSp">
        <pc:chgData name="Anisa Zahoor (2522196)" userId="S::2522196@student.uwtsd.ac.uk::eae26ff1-7d89-4083-9429-7a6c53f24b62" providerId="AD" clId="Web-{DE2FF352-A2C3-5B13-754E-749FD394ECC8}" dt="2026-10-11T17:11:50.603" v="2610" actId="20577"/>
        <pc:sldMkLst>
          <pc:docMk/>
          <pc:sldMk cId="2038767428" sldId="257"/>
        </pc:sldMkLst>
        <pc:spChg chg="mod">
          <ac:chgData name="Anisa Zahoor (2522196)" userId="S::2522196@student.uwtsd.ac.uk::eae26ff1-7d89-4083-9429-7a6c53f24b62" providerId="AD" clId="Web-{DE2FF352-A2C3-5B13-754E-749FD394ECC8}" dt="2026-10-11T14:58:41.715" v="1932" actId="20577"/>
          <ac:spMkLst>
            <pc:docMk/>
            <pc:sldMk cId="2038767428" sldId="257"/>
            <ac:spMk id="2" creationId="{4746F765-3685-608E-C638-3E1EF90FBE28}"/>
          </ac:spMkLst>
        </pc:spChg>
        <pc:spChg chg="mod">
          <ac:chgData name="Anisa Zahoor (2522196)" userId="S::2522196@student.uwtsd.ac.uk::eae26ff1-7d89-4083-9429-7a6c53f24b62" providerId="AD" clId="Web-{DE2FF352-A2C3-5B13-754E-749FD394ECC8}" dt="2026-10-11T14:58:03.073" v="1923" actId="20577"/>
          <ac:spMkLst>
            <pc:docMk/>
            <pc:sldMk cId="2038767428" sldId="257"/>
            <ac:spMk id="3" creationId="{E918495F-9541-60F9-DF39-F13AA733A7D7}"/>
          </ac:spMkLst>
        </pc:spChg>
        <pc:spChg chg="add mod">
          <ac:chgData name="Anisa Zahoor (2522196)" userId="S::2522196@student.uwtsd.ac.uk::eae26ff1-7d89-4083-9429-7a6c53f24b62" providerId="AD" clId="Web-{DE2FF352-A2C3-5B13-754E-749FD394ECC8}" dt="2026-10-11T17:11:50.603" v="2610" actId="20577"/>
          <ac:spMkLst>
            <pc:docMk/>
            <pc:sldMk cId="2038767428" sldId="257"/>
            <ac:spMk id="4" creationId="{271EA677-4E79-58F5-56CB-FEA9DA4121C7}"/>
          </ac:spMkLst>
        </pc:spChg>
        <pc:spChg chg="add del mod">
          <ac:chgData name="Anisa Zahoor (2522196)" userId="S::2522196@student.uwtsd.ac.uk::eae26ff1-7d89-4083-9429-7a6c53f24b62" providerId="AD" clId="Web-{DE2FF352-A2C3-5B13-754E-749FD394ECC8}" dt="2026-10-11T14:58:32.621" v="1929"/>
          <ac:spMkLst>
            <pc:docMk/>
            <pc:sldMk cId="2038767428" sldId="257"/>
            <ac:spMk id="4" creationId="{DAC2F5D4-10BF-2968-7DF7-5DD005F78295}"/>
          </ac:spMkLst>
        </pc:spChg>
        <pc:spChg chg="add mod">
          <ac:chgData name="Anisa Zahoor (2522196)" userId="S::2522196@student.uwtsd.ac.uk::eae26ff1-7d89-4083-9429-7a6c53f24b62" providerId="AD" clId="Web-{DE2FF352-A2C3-5B13-754E-749FD394ECC8}" dt="2026-10-11T16:47:56.675" v="2068" actId="1076"/>
          <ac:spMkLst>
            <pc:docMk/>
            <pc:sldMk cId="2038767428" sldId="257"/>
            <ac:spMk id="5" creationId="{9FEF5FBF-9694-9CDD-D329-71801E9A79A8}"/>
          </ac:spMkLst>
        </pc:spChg>
      </pc:sldChg>
      <pc:sldChg chg="addSp delSp modSp">
        <pc:chgData name="Anisa Zahoor (2522196)" userId="S::2522196@student.uwtsd.ac.uk::eae26ff1-7d89-4083-9429-7a6c53f24b62" providerId="AD" clId="Web-{DE2FF352-A2C3-5B13-754E-749FD394ECC8}" dt="2026-10-11T17:02:05.785" v="2235" actId="1076"/>
        <pc:sldMkLst>
          <pc:docMk/>
          <pc:sldMk cId="2620144386" sldId="258"/>
        </pc:sldMkLst>
        <pc:spChg chg="mod">
          <ac:chgData name="Anisa Zahoor (2522196)" userId="S::2522196@student.uwtsd.ac.uk::eae26ff1-7d89-4083-9429-7a6c53f24b62" providerId="AD" clId="Web-{DE2FF352-A2C3-5B13-754E-749FD394ECC8}" dt="2026-10-10T19:59:36.292" v="1769" actId="1076"/>
          <ac:spMkLst>
            <pc:docMk/>
            <pc:sldMk cId="2620144386" sldId="258"/>
            <ac:spMk id="2" creationId="{61CA1587-3B58-87CC-2B66-FA4927061583}"/>
          </ac:spMkLst>
        </pc:spChg>
        <pc:spChg chg="del mod">
          <ac:chgData name="Anisa Zahoor (2522196)" userId="S::2522196@student.uwtsd.ac.uk::eae26ff1-7d89-4083-9429-7a6c53f24b62" providerId="AD" clId="Web-{DE2FF352-A2C3-5B13-754E-749FD394ECC8}" dt="2026-10-10T19:45:28.442" v="1451"/>
          <ac:spMkLst>
            <pc:docMk/>
            <pc:sldMk cId="2620144386" sldId="258"/>
            <ac:spMk id="3" creationId="{C557D2B1-0E48-F89E-8601-EC41F619E86B}"/>
          </ac:spMkLst>
        </pc:spChg>
        <pc:spChg chg="add mod">
          <ac:chgData name="Anisa Zahoor (2522196)" userId="S::2522196@student.uwtsd.ac.uk::eae26ff1-7d89-4083-9429-7a6c53f24b62" providerId="AD" clId="Web-{DE2FF352-A2C3-5B13-754E-749FD394ECC8}" dt="2026-10-11T17:01:58.269" v="2234" actId="1076"/>
          <ac:spMkLst>
            <pc:docMk/>
            <pc:sldMk cId="2620144386" sldId="258"/>
            <ac:spMk id="5" creationId="{D7162238-7A74-13A5-6D5E-2282B1DFEFBB}"/>
          </ac:spMkLst>
        </pc:spChg>
        <pc:spChg chg="add del mod">
          <ac:chgData name="Anisa Zahoor (2522196)" userId="S::2522196@student.uwtsd.ac.uk::eae26ff1-7d89-4083-9429-7a6c53f24b62" providerId="AD" clId="Web-{DE2FF352-A2C3-5B13-754E-749FD394ECC8}" dt="2026-10-10T20:00:22.933" v="1777"/>
          <ac:spMkLst>
            <pc:docMk/>
            <pc:sldMk cId="2620144386" sldId="258"/>
            <ac:spMk id="6" creationId="{44F273EA-4B0A-53CF-9AE6-74E382CE2411}"/>
          </ac:spMkLst>
        </pc:spChg>
        <pc:spChg chg="add mod">
          <ac:chgData name="Anisa Zahoor (2522196)" userId="S::2522196@student.uwtsd.ac.uk::eae26ff1-7d89-4083-9429-7a6c53f24b62" providerId="AD" clId="Web-{DE2FF352-A2C3-5B13-754E-749FD394ECC8}" dt="2026-10-11T17:02:05.785" v="2235" actId="1076"/>
          <ac:spMkLst>
            <pc:docMk/>
            <pc:sldMk cId="2620144386" sldId="258"/>
            <ac:spMk id="7" creationId="{65EE2FE0-E3BE-5D64-2E8A-16E65C1821D2}"/>
          </ac:spMkLst>
        </pc:spChg>
      </pc:sldChg>
      <pc:sldChg chg="addSp delSp modSp">
        <pc:chgData name="Anisa Zahoor (2522196)" userId="S::2522196@student.uwtsd.ac.uk::eae26ff1-7d89-4083-9429-7a6c53f24b62" providerId="AD" clId="Web-{DE2FF352-A2C3-5B13-754E-749FD394ECC8}" dt="2026-10-11T17:10:46.867" v="2576" actId="20577"/>
        <pc:sldMkLst>
          <pc:docMk/>
          <pc:sldMk cId="2671972805" sldId="260"/>
        </pc:sldMkLst>
        <pc:spChg chg="del mod">
          <ac:chgData name="Anisa Zahoor (2522196)" userId="S::2522196@student.uwtsd.ac.uk::eae26ff1-7d89-4083-9429-7a6c53f24b62" providerId="AD" clId="Web-{DE2FF352-A2C3-5B13-754E-749FD394ECC8}" dt="2026-10-11T17:09:30.332" v="2553"/>
          <ac:spMkLst>
            <pc:docMk/>
            <pc:sldMk cId="2671972805" sldId="260"/>
            <ac:spMk id="3" creationId="{152B9AB0-E887-A687-F5CD-5FAB8957E9CA}"/>
          </ac:spMkLst>
        </pc:spChg>
        <pc:spChg chg="add mod">
          <ac:chgData name="Anisa Zahoor (2522196)" userId="S::2522196@student.uwtsd.ac.uk::eae26ff1-7d89-4083-9429-7a6c53f24b62" providerId="AD" clId="Web-{DE2FF352-A2C3-5B13-754E-749FD394ECC8}" dt="2026-10-11T17:10:21.006" v="2561" actId="20577"/>
          <ac:spMkLst>
            <pc:docMk/>
            <pc:sldMk cId="2671972805" sldId="260"/>
            <ac:spMk id="4" creationId="{CC006ADC-F40C-C555-7121-5EF784CD0431}"/>
          </ac:spMkLst>
        </pc:spChg>
        <pc:spChg chg="add del mod">
          <ac:chgData name="Anisa Zahoor (2522196)" userId="S::2522196@student.uwtsd.ac.uk::eae26ff1-7d89-4083-9429-7a6c53f24b62" providerId="AD" clId="Web-{DE2FF352-A2C3-5B13-754E-749FD394ECC8}" dt="2026-10-11T17:09:40.645" v="2554"/>
          <ac:spMkLst>
            <pc:docMk/>
            <pc:sldMk cId="2671972805" sldId="260"/>
            <ac:spMk id="6" creationId="{E159BB49-FE26-187C-BE39-3FD3ACB33B68}"/>
          </ac:spMkLst>
        </pc:spChg>
        <pc:spChg chg="add mod">
          <ac:chgData name="Anisa Zahoor (2522196)" userId="S::2522196@student.uwtsd.ac.uk::eae26ff1-7d89-4083-9429-7a6c53f24b62" providerId="AD" clId="Web-{DE2FF352-A2C3-5B13-754E-749FD394ECC8}" dt="2026-10-11T17:10:46.867" v="2576" actId="20577"/>
          <ac:spMkLst>
            <pc:docMk/>
            <pc:sldMk cId="2671972805" sldId="260"/>
            <ac:spMk id="7" creationId="{3DB568E1-1950-243A-123C-906CF505C153}"/>
          </ac:spMkLst>
        </pc:spChg>
      </pc:sldChg>
      <pc:sldChg chg="addSp delSp modSp">
        <pc:chgData name="Anisa Zahoor (2522196)" userId="S::2522196@student.uwtsd.ac.uk::eae26ff1-7d89-4083-9429-7a6c53f24b62" providerId="AD" clId="Web-{DE2FF352-A2C3-5B13-754E-749FD394ECC8}" dt="2026-10-11T17:44:08.426" v="2970" actId="1076"/>
        <pc:sldMkLst>
          <pc:docMk/>
          <pc:sldMk cId="4017821541" sldId="261"/>
        </pc:sldMkLst>
        <pc:spChg chg="del mod">
          <ac:chgData name="Anisa Zahoor (2522196)" userId="S::2522196@student.uwtsd.ac.uk::eae26ff1-7d89-4083-9429-7a6c53f24b62" providerId="AD" clId="Web-{DE2FF352-A2C3-5B13-754E-749FD394ECC8}" dt="2026-10-11T17:36:35.034" v="2894"/>
          <ac:spMkLst>
            <pc:docMk/>
            <pc:sldMk cId="4017821541" sldId="261"/>
            <ac:spMk id="3" creationId="{480B8D36-BD6D-FA8B-F7AF-D2CA082ABEC5}"/>
          </ac:spMkLst>
        </pc:spChg>
        <pc:spChg chg="add mod">
          <ac:chgData name="Anisa Zahoor (2522196)" userId="S::2522196@student.uwtsd.ac.uk::eae26ff1-7d89-4083-9429-7a6c53f24b62" providerId="AD" clId="Web-{DE2FF352-A2C3-5B13-754E-749FD394ECC8}" dt="2026-10-11T17:44:08.426" v="2970" actId="1076"/>
          <ac:spMkLst>
            <pc:docMk/>
            <pc:sldMk cId="4017821541" sldId="261"/>
            <ac:spMk id="4" creationId="{415A40BC-B889-4CEF-D42E-FEEAEA012631}"/>
          </ac:spMkLst>
        </pc:spChg>
        <pc:spChg chg="add del mod">
          <ac:chgData name="Anisa Zahoor (2522196)" userId="S::2522196@student.uwtsd.ac.uk::eae26ff1-7d89-4083-9429-7a6c53f24b62" providerId="AD" clId="Web-{DE2FF352-A2C3-5B13-754E-749FD394ECC8}" dt="2026-10-11T17:37:31.270" v="2899"/>
          <ac:spMkLst>
            <pc:docMk/>
            <pc:sldMk cId="4017821541" sldId="261"/>
            <ac:spMk id="6" creationId="{CF90F01E-E039-A583-5278-2CA2CCBF409E}"/>
          </ac:spMkLst>
        </pc:spChg>
        <pc:picChg chg="add mod">
          <ac:chgData name="Anisa Zahoor (2522196)" userId="S::2522196@student.uwtsd.ac.uk::eae26ff1-7d89-4083-9429-7a6c53f24b62" providerId="AD" clId="Web-{DE2FF352-A2C3-5B13-754E-749FD394ECC8}" dt="2026-10-11T17:38:13.272" v="2901"/>
          <ac:picMkLst>
            <pc:docMk/>
            <pc:sldMk cId="4017821541" sldId="261"/>
            <ac:picMk id="7" creationId="{3B36B611-15E2-2B5C-E51A-733A6C848DFD}"/>
          </ac:picMkLst>
        </pc:picChg>
        <pc:picChg chg="add del mod">
          <ac:chgData name="Anisa Zahoor (2522196)" userId="S::2522196@student.uwtsd.ac.uk::eae26ff1-7d89-4083-9429-7a6c53f24b62" providerId="AD" clId="Web-{DE2FF352-A2C3-5B13-754E-749FD394ECC8}" dt="2026-10-11T17:42:22.984" v="2949"/>
          <ac:picMkLst>
            <pc:docMk/>
            <pc:sldMk cId="4017821541" sldId="261"/>
            <ac:picMk id="8" creationId="{1BCE6001-58C1-825E-38EB-DA5D21695BD9}"/>
          </ac:picMkLst>
        </pc:picChg>
        <pc:picChg chg="add del mod">
          <ac:chgData name="Anisa Zahoor (2522196)" userId="S::2522196@student.uwtsd.ac.uk::eae26ff1-7d89-4083-9429-7a6c53f24b62" providerId="AD" clId="Web-{DE2FF352-A2C3-5B13-754E-749FD394ECC8}" dt="2026-10-11T17:39:45.557" v="2910"/>
          <ac:picMkLst>
            <pc:docMk/>
            <pc:sldMk cId="4017821541" sldId="261"/>
            <ac:picMk id="9" creationId="{BF5B9E37-261C-5AE4-CA21-D31C4B0BF30B}"/>
          </ac:picMkLst>
        </pc:picChg>
        <pc:picChg chg="add del mod">
          <ac:chgData name="Anisa Zahoor (2522196)" userId="S::2522196@student.uwtsd.ac.uk::eae26ff1-7d89-4083-9429-7a6c53f24b62" providerId="AD" clId="Web-{DE2FF352-A2C3-5B13-754E-749FD394ECC8}" dt="2026-10-11T17:39:39.353" v="2908"/>
          <ac:picMkLst>
            <pc:docMk/>
            <pc:sldMk cId="4017821541" sldId="261"/>
            <ac:picMk id="10" creationId="{DD63D28C-329D-C444-82D5-D2E4634E69F2}"/>
          </ac:picMkLst>
        </pc:picChg>
      </pc:sldChg>
      <pc:sldChg chg="addSp delSp modSp new">
        <pc:chgData name="Anisa Zahoor (2522196)" userId="S::2522196@student.uwtsd.ac.uk::eae26ff1-7d89-4083-9429-7a6c53f24b62" providerId="AD" clId="Web-{DE2FF352-A2C3-5B13-754E-749FD394ECC8}" dt="2026-10-11T17:49:53.236" v="3163" actId="1076"/>
        <pc:sldMkLst>
          <pc:docMk/>
          <pc:sldMk cId="628199037" sldId="262"/>
        </pc:sldMkLst>
        <pc:spChg chg="mod">
          <ac:chgData name="Anisa Zahoor (2522196)" userId="S::2522196@student.uwtsd.ac.uk::eae26ff1-7d89-4083-9429-7a6c53f24b62" providerId="AD" clId="Web-{DE2FF352-A2C3-5B13-754E-749FD394ECC8}" dt="2026-10-10T16:01:26.192" v="59" actId="20577"/>
          <ac:spMkLst>
            <pc:docMk/>
            <pc:sldMk cId="628199037" sldId="262"/>
            <ac:spMk id="2" creationId="{D5BF89F5-D08F-F4AD-315A-885C8455E501}"/>
          </ac:spMkLst>
        </pc:spChg>
        <pc:spChg chg="del mod">
          <ac:chgData name="Anisa Zahoor (2522196)" userId="S::2522196@student.uwtsd.ac.uk::eae26ff1-7d89-4083-9429-7a6c53f24b62" providerId="AD" clId="Web-{DE2FF352-A2C3-5B13-754E-749FD394ECC8}" dt="2026-10-11T17:48:41.967" v="3157"/>
          <ac:spMkLst>
            <pc:docMk/>
            <pc:sldMk cId="628199037" sldId="262"/>
            <ac:spMk id="3" creationId="{73D35BFE-6A5B-86D8-4035-D61B90A1CEAA}"/>
          </ac:spMkLst>
        </pc:spChg>
        <pc:spChg chg="add mod">
          <ac:chgData name="Anisa Zahoor (2522196)" userId="S::2522196@student.uwtsd.ac.uk::eae26ff1-7d89-4083-9429-7a6c53f24b62" providerId="AD" clId="Web-{DE2FF352-A2C3-5B13-754E-749FD394ECC8}" dt="2026-10-11T17:49:53.236" v="3163" actId="1076"/>
          <ac:spMkLst>
            <pc:docMk/>
            <pc:sldMk cId="628199037" sldId="262"/>
            <ac:spMk id="5" creationId="{3C4BC886-9E78-E9D1-865C-4D2AABB177B8}"/>
          </ac:spMkLst>
        </pc:spChg>
        <pc:spChg chg="del">
          <ac:chgData name="Anisa Zahoor (2522196)" userId="S::2522196@student.uwtsd.ac.uk::eae26ff1-7d89-4083-9429-7a6c53f24b62" providerId="AD" clId="Web-{DE2FF352-A2C3-5B13-754E-749FD394ECC8}" dt="2026-10-10T16:01:18.457" v="57"/>
          <ac:spMkLst>
            <pc:docMk/>
            <pc:sldMk cId="628199037" sldId="262"/>
            <ac:spMk id="5" creationId="{B04AFDA2-FC09-723F-1DF7-4B5D005180D6}"/>
          </ac:spMkLst>
        </pc:spChg>
        <pc:spChg chg="add mod">
          <ac:chgData name="Anisa Zahoor (2522196)" userId="S::2522196@student.uwtsd.ac.uk::eae26ff1-7d89-4083-9429-7a6c53f24b62" providerId="AD" clId="Web-{DE2FF352-A2C3-5B13-754E-749FD394ECC8}" dt="2026-10-11T17:48:41.967" v="3157"/>
          <ac:spMkLst>
            <pc:docMk/>
            <pc:sldMk cId="628199037" sldId="262"/>
            <ac:spMk id="8" creationId="{2A073E88-CBA4-193E-AD5E-5A7C395E88DA}"/>
          </ac:spMkLst>
        </pc:spChg>
      </pc:sldChg>
      <pc:sldChg chg="addSp delSp modSp new">
        <pc:chgData name="Anisa Zahoor (2522196)" userId="S::2522196@student.uwtsd.ac.uk::eae26ff1-7d89-4083-9429-7a6c53f24b62" providerId="AD" clId="Web-{DE2FF352-A2C3-5B13-754E-749FD394ECC8}" dt="2026-10-11T18:11:02.205" v="3411" actId="1076"/>
        <pc:sldMkLst>
          <pc:docMk/>
          <pc:sldMk cId="2486327226" sldId="263"/>
        </pc:sldMkLst>
        <pc:spChg chg="mod">
          <ac:chgData name="Anisa Zahoor (2522196)" userId="S::2522196@student.uwtsd.ac.uk::eae26ff1-7d89-4083-9429-7a6c53f24b62" providerId="AD" clId="Web-{DE2FF352-A2C3-5B13-754E-749FD394ECC8}" dt="2026-10-10T16:35:38.360" v="150" actId="1076"/>
          <ac:spMkLst>
            <pc:docMk/>
            <pc:sldMk cId="2486327226" sldId="263"/>
            <ac:spMk id="2" creationId="{805C0624-D8BD-969C-F12E-1F2257E5634B}"/>
          </ac:spMkLst>
        </pc:spChg>
        <pc:spChg chg="del mod">
          <ac:chgData name="Anisa Zahoor (2522196)" userId="S::2522196@student.uwtsd.ac.uk::eae26ff1-7d89-4083-9429-7a6c53f24b62" providerId="AD" clId="Web-{DE2FF352-A2C3-5B13-754E-749FD394ECC8}" dt="2026-10-11T18:09:08.607" v="3403"/>
          <ac:spMkLst>
            <pc:docMk/>
            <pc:sldMk cId="2486327226" sldId="263"/>
            <ac:spMk id="3" creationId="{61B28CEE-27EB-473A-6EF5-F617D1586AFD}"/>
          </ac:spMkLst>
        </pc:spChg>
        <pc:spChg chg="add del">
          <ac:chgData name="Anisa Zahoor (2522196)" userId="S::2522196@student.uwtsd.ac.uk::eae26ff1-7d89-4083-9429-7a6c53f24b62" providerId="AD" clId="Web-{DE2FF352-A2C3-5B13-754E-749FD394ECC8}" dt="2026-10-11T18:04:14.034" v="3171"/>
          <ac:spMkLst>
            <pc:docMk/>
            <pc:sldMk cId="2486327226" sldId="263"/>
            <ac:spMk id="5" creationId="{054E3CB7-E445-6384-BED6-19793DC9D19C}"/>
          </ac:spMkLst>
        </pc:spChg>
        <pc:spChg chg="del">
          <ac:chgData name="Anisa Zahoor (2522196)" userId="S::2522196@student.uwtsd.ac.uk::eae26ff1-7d89-4083-9429-7a6c53f24b62" providerId="AD" clId="Web-{DE2FF352-A2C3-5B13-754E-749FD394ECC8}" dt="2026-10-10T16:35:04.718" v="145"/>
          <ac:spMkLst>
            <pc:docMk/>
            <pc:sldMk cId="2486327226" sldId="263"/>
            <ac:spMk id="5" creationId="{2B379A3E-318A-778D-FEA8-FEF84F4C2E7B}"/>
          </ac:spMkLst>
        </pc:spChg>
        <pc:spChg chg="add mod">
          <ac:chgData name="Anisa Zahoor (2522196)" userId="S::2522196@student.uwtsd.ac.uk::eae26ff1-7d89-4083-9429-7a6c53f24b62" providerId="AD" clId="Web-{DE2FF352-A2C3-5B13-754E-749FD394ECC8}" dt="2026-10-11T18:10:46.923" v="3410" actId="14100"/>
          <ac:spMkLst>
            <pc:docMk/>
            <pc:sldMk cId="2486327226" sldId="263"/>
            <ac:spMk id="7" creationId="{78D88E17-79EA-2384-292B-B45940C42B08}"/>
          </ac:spMkLst>
        </pc:spChg>
        <pc:spChg chg="add mod">
          <ac:chgData name="Anisa Zahoor (2522196)" userId="S::2522196@student.uwtsd.ac.uk::eae26ff1-7d89-4083-9429-7a6c53f24b62" providerId="AD" clId="Web-{DE2FF352-A2C3-5B13-754E-749FD394ECC8}" dt="2026-10-11T18:11:02.205" v="3411" actId="1076"/>
          <ac:spMkLst>
            <pc:docMk/>
            <pc:sldMk cId="2486327226" sldId="263"/>
            <ac:spMk id="9" creationId="{92E0A630-3B52-C21A-9914-3B4A39DECC52}"/>
          </ac:spMkLst>
        </pc:spChg>
      </pc:sldChg>
      <pc:sldChg chg="addSp delSp modSp new">
        <pc:chgData name="Anisa Zahoor (2522196)" userId="S::2522196@student.uwtsd.ac.uk::eae26ff1-7d89-4083-9429-7a6c53f24b62" providerId="AD" clId="Web-{DE2FF352-A2C3-5B13-754E-749FD394ECC8}" dt="2026-10-11T18:33:40.444" v="3634"/>
        <pc:sldMkLst>
          <pc:docMk/>
          <pc:sldMk cId="2534798020" sldId="264"/>
        </pc:sldMkLst>
        <pc:spChg chg="mod">
          <ac:chgData name="Anisa Zahoor (2522196)" userId="S::2522196@student.uwtsd.ac.uk::eae26ff1-7d89-4083-9429-7a6c53f24b62" providerId="AD" clId="Web-{DE2FF352-A2C3-5B13-754E-749FD394ECC8}" dt="2026-10-10T16:52:24.465" v="505" actId="1076"/>
          <ac:spMkLst>
            <pc:docMk/>
            <pc:sldMk cId="2534798020" sldId="264"/>
            <ac:spMk id="2" creationId="{9BEC3FF2-2F20-E3BF-7FD3-643748CDF9BD}"/>
          </ac:spMkLst>
        </pc:spChg>
        <pc:spChg chg="del mod">
          <ac:chgData name="Anisa Zahoor (2522196)" userId="S::2522196@student.uwtsd.ac.uk::eae26ff1-7d89-4083-9429-7a6c53f24b62" providerId="AD" clId="Web-{DE2FF352-A2C3-5B13-754E-749FD394ECC8}" dt="2026-10-11T18:33:40.444" v="3634"/>
          <ac:spMkLst>
            <pc:docMk/>
            <pc:sldMk cId="2534798020" sldId="264"/>
            <ac:spMk id="3" creationId="{40A1D18F-4832-CCBE-4B2C-1EC8A4E410D8}"/>
          </ac:spMkLst>
        </pc:spChg>
        <pc:spChg chg="del">
          <ac:chgData name="Anisa Zahoor (2522196)" userId="S::2522196@student.uwtsd.ac.uk::eae26ff1-7d89-4083-9429-7a6c53f24b62" providerId="AD" clId="Web-{DE2FF352-A2C3-5B13-754E-749FD394ECC8}" dt="2026-10-10T16:51:44.183" v="498"/>
          <ac:spMkLst>
            <pc:docMk/>
            <pc:sldMk cId="2534798020" sldId="264"/>
            <ac:spMk id="5" creationId="{2A2D7BA2-897A-04E8-B584-D82D9940DE9E}"/>
          </ac:spMkLst>
        </pc:spChg>
        <pc:spChg chg="add mod">
          <ac:chgData name="Anisa Zahoor (2522196)" userId="S::2522196@student.uwtsd.ac.uk::eae26ff1-7d89-4083-9429-7a6c53f24b62" providerId="AD" clId="Web-{DE2FF352-A2C3-5B13-754E-749FD394ECC8}" dt="2026-10-11T18:12:38.459" v="3416" actId="14100"/>
          <ac:spMkLst>
            <pc:docMk/>
            <pc:sldMk cId="2534798020" sldId="264"/>
            <ac:spMk id="5" creationId="{900C3561-5FDD-367E-69A6-370E4DD35FC5}"/>
          </ac:spMkLst>
        </pc:spChg>
        <pc:spChg chg="add mod">
          <ac:chgData name="Anisa Zahoor (2522196)" userId="S::2522196@student.uwtsd.ac.uk::eae26ff1-7d89-4083-9429-7a6c53f24b62" providerId="AD" clId="Web-{DE2FF352-A2C3-5B13-754E-749FD394ECC8}" dt="2026-10-11T18:33:32.303" v="3633" actId="20577"/>
          <ac:spMkLst>
            <pc:docMk/>
            <pc:sldMk cId="2534798020" sldId="264"/>
            <ac:spMk id="7" creationId="{12B0F61B-2EC8-6B78-C8B0-FACAB95C0D10}"/>
          </ac:spMkLst>
        </pc:spChg>
        <pc:spChg chg="add mod">
          <ac:chgData name="Anisa Zahoor (2522196)" userId="S::2522196@student.uwtsd.ac.uk::eae26ff1-7d89-4083-9429-7a6c53f24b62" providerId="AD" clId="Web-{DE2FF352-A2C3-5B13-754E-749FD394ECC8}" dt="2026-10-11T18:33:40.444" v="3634"/>
          <ac:spMkLst>
            <pc:docMk/>
            <pc:sldMk cId="2534798020" sldId="264"/>
            <ac:spMk id="9" creationId="{95BDE2AC-3F52-C41D-399D-736AA3836752}"/>
          </ac:spMkLst>
        </pc:spChg>
      </pc:sldChg>
      <pc:sldChg chg="delSp modSp new del">
        <pc:chgData name="Anisa Zahoor (2522196)" userId="S::2522196@student.uwtsd.ac.uk::eae26ff1-7d89-4083-9429-7a6c53f24b62" providerId="AD" clId="Web-{DE2FF352-A2C3-5B13-754E-749FD394ECC8}" dt="2026-10-10T16:49:35.603" v="448"/>
        <pc:sldMkLst>
          <pc:docMk/>
          <pc:sldMk cId="3443483527" sldId="264"/>
        </pc:sldMkLst>
        <pc:spChg chg="mod">
          <ac:chgData name="Anisa Zahoor (2522196)" userId="S::2522196@student.uwtsd.ac.uk::eae26ff1-7d89-4083-9429-7a6c53f24b62" providerId="AD" clId="Web-{DE2FF352-A2C3-5B13-754E-749FD394ECC8}" dt="2026-10-10T16:46:45.364" v="392" actId="1076"/>
          <ac:spMkLst>
            <pc:docMk/>
            <pc:sldMk cId="3443483527" sldId="264"/>
            <ac:spMk id="2" creationId="{75FC146D-5669-26B8-37E7-379A3191B118}"/>
          </ac:spMkLst>
        </pc:spChg>
        <pc:spChg chg="mod">
          <ac:chgData name="Anisa Zahoor (2522196)" userId="S::2522196@student.uwtsd.ac.uk::eae26ff1-7d89-4083-9429-7a6c53f24b62" providerId="AD" clId="Web-{DE2FF352-A2C3-5B13-754E-749FD394ECC8}" dt="2026-10-10T16:49:32.259" v="447" actId="20577"/>
          <ac:spMkLst>
            <pc:docMk/>
            <pc:sldMk cId="3443483527" sldId="264"/>
            <ac:spMk id="3" creationId="{D90F6F46-ED80-667E-9BD8-7EF266DA3636}"/>
          </ac:spMkLst>
        </pc:spChg>
        <pc:spChg chg="del">
          <ac:chgData name="Anisa Zahoor (2522196)" userId="S::2522196@student.uwtsd.ac.uk::eae26ff1-7d89-4083-9429-7a6c53f24b62" providerId="AD" clId="Web-{DE2FF352-A2C3-5B13-754E-749FD394ECC8}" dt="2026-10-10T16:45:07.472" v="376"/>
          <ac:spMkLst>
            <pc:docMk/>
            <pc:sldMk cId="3443483527" sldId="264"/>
            <ac:spMk id="5" creationId="{16430BA0-462F-63F5-3CB1-F8EF8DA7BB77}"/>
          </ac:spMkLst>
        </pc:spChg>
      </pc:sldChg>
      <pc:sldChg chg="addSp delSp modSp new">
        <pc:chgData name="Anisa Zahoor (2522196)" userId="S::2522196@student.uwtsd.ac.uk::eae26ff1-7d89-4083-9429-7a6c53f24b62" providerId="AD" clId="Web-{DE2FF352-A2C3-5B13-754E-749FD394ECC8}" dt="2026-10-10T18:27:18.962" v="1053" actId="14100"/>
        <pc:sldMkLst>
          <pc:docMk/>
          <pc:sldMk cId="3088997059" sldId="265"/>
        </pc:sldMkLst>
        <pc:spChg chg="mod">
          <ac:chgData name="Anisa Zahoor (2522196)" userId="S::2522196@student.uwtsd.ac.uk::eae26ff1-7d89-4083-9429-7a6c53f24b62" providerId="AD" clId="Web-{DE2FF352-A2C3-5B13-754E-749FD394ECC8}" dt="2026-10-10T16:56:52.693" v="599" actId="14100"/>
          <ac:spMkLst>
            <pc:docMk/>
            <pc:sldMk cId="3088997059" sldId="265"/>
            <ac:spMk id="2" creationId="{E1B97EF8-7686-8315-B20D-070B6677EC7A}"/>
          </ac:spMkLst>
        </pc:spChg>
        <pc:spChg chg="mod">
          <ac:chgData name="Anisa Zahoor (2522196)" userId="S::2522196@student.uwtsd.ac.uk::eae26ff1-7d89-4083-9429-7a6c53f24b62" providerId="AD" clId="Web-{DE2FF352-A2C3-5B13-754E-749FD394ECC8}" dt="2026-10-10T18:21:25.915" v="941" actId="20577"/>
          <ac:spMkLst>
            <pc:docMk/>
            <pc:sldMk cId="3088997059" sldId="265"/>
            <ac:spMk id="3" creationId="{ACA8CD71-4BCE-CD1C-1BA7-9FDD74FC8183}"/>
          </ac:spMkLst>
        </pc:spChg>
        <pc:spChg chg="add del">
          <ac:chgData name="Anisa Zahoor (2522196)" userId="S::2522196@student.uwtsd.ac.uk::eae26ff1-7d89-4083-9429-7a6c53f24b62" providerId="AD" clId="Web-{DE2FF352-A2C3-5B13-754E-749FD394ECC8}" dt="2026-10-10T16:56:31.630" v="596"/>
          <ac:spMkLst>
            <pc:docMk/>
            <pc:sldMk cId="3088997059" sldId="265"/>
            <ac:spMk id="5" creationId="{0F04BDA1-8AC7-46A4-6503-0D5022078A6B}"/>
          </ac:spMkLst>
        </pc:spChg>
        <pc:spChg chg="add mod">
          <ac:chgData name="Anisa Zahoor (2522196)" userId="S::2522196@student.uwtsd.ac.uk::eae26ff1-7d89-4083-9429-7a6c53f24b62" providerId="AD" clId="Web-{DE2FF352-A2C3-5B13-754E-749FD394ECC8}" dt="2026-10-10T18:27:18.962" v="1053" actId="14100"/>
          <ac:spMkLst>
            <pc:docMk/>
            <pc:sldMk cId="3088997059" sldId="265"/>
            <ac:spMk id="5" creationId="{3D2F7133-33F9-C773-D517-D7EAD1BA205F}"/>
          </ac:spMkLst>
        </pc:spChg>
      </pc:sldChg>
      <pc:sldChg chg="addSp delSp modSp new">
        <pc:chgData name="Anisa Zahoor (2522196)" userId="S::2522196@student.uwtsd.ac.uk::eae26ff1-7d89-4083-9429-7a6c53f24b62" providerId="AD" clId="Web-{DE2FF352-A2C3-5B13-754E-749FD394ECC8}" dt="2026-10-10T18:41:29.530" v="1384" actId="20577"/>
        <pc:sldMkLst>
          <pc:docMk/>
          <pc:sldMk cId="3822197600" sldId="266"/>
        </pc:sldMkLst>
        <pc:spChg chg="mod">
          <ac:chgData name="Anisa Zahoor (2522196)" userId="S::2522196@student.uwtsd.ac.uk::eae26ff1-7d89-4083-9429-7a6c53f24b62" providerId="AD" clId="Web-{DE2FF352-A2C3-5B13-754E-749FD394ECC8}" dt="2026-10-10T18:29:15.842" v="1079" actId="1076"/>
          <ac:spMkLst>
            <pc:docMk/>
            <pc:sldMk cId="3822197600" sldId="266"/>
            <ac:spMk id="2" creationId="{3D891E8A-D19B-CA7F-E710-20E1043431E5}"/>
          </ac:spMkLst>
        </pc:spChg>
        <pc:spChg chg="mod">
          <ac:chgData name="Anisa Zahoor (2522196)" userId="S::2522196@student.uwtsd.ac.uk::eae26ff1-7d89-4083-9429-7a6c53f24b62" providerId="AD" clId="Web-{DE2FF352-A2C3-5B13-754E-749FD394ECC8}" dt="2026-10-10T18:41:29.530" v="1384" actId="20577"/>
          <ac:spMkLst>
            <pc:docMk/>
            <pc:sldMk cId="3822197600" sldId="266"/>
            <ac:spMk id="3" creationId="{E062539A-460B-98BF-3C6B-56D531937C1D}"/>
          </ac:spMkLst>
        </pc:spChg>
        <pc:spChg chg="del">
          <ac:chgData name="Anisa Zahoor (2522196)" userId="S::2522196@student.uwtsd.ac.uk::eae26ff1-7d89-4083-9429-7a6c53f24b62" providerId="AD" clId="Web-{DE2FF352-A2C3-5B13-754E-749FD394ECC8}" dt="2026-10-10T18:29:41.265" v="1080"/>
          <ac:spMkLst>
            <pc:docMk/>
            <pc:sldMk cId="3822197600" sldId="266"/>
            <ac:spMk id="5" creationId="{54921F3E-568F-D8C7-D359-66B4A17D564C}"/>
          </ac:spMkLst>
        </pc:spChg>
        <pc:spChg chg="add del mod">
          <ac:chgData name="Anisa Zahoor (2522196)" userId="S::2522196@student.uwtsd.ac.uk::eae26ff1-7d89-4083-9429-7a6c53f24b62" providerId="AD" clId="Web-{DE2FF352-A2C3-5B13-754E-749FD394ECC8}" dt="2026-10-10T18:35:22.452" v="1214"/>
          <ac:spMkLst>
            <pc:docMk/>
            <pc:sldMk cId="3822197600" sldId="266"/>
            <ac:spMk id="7" creationId="{036C3025-0C53-7577-B995-31D56100C391}"/>
          </ac:spMkLst>
        </pc:spChg>
        <pc:spChg chg="add mod">
          <ac:chgData name="Anisa Zahoor (2522196)" userId="S::2522196@student.uwtsd.ac.uk::eae26ff1-7d89-4083-9429-7a6c53f24b62" providerId="AD" clId="Web-{DE2FF352-A2C3-5B13-754E-749FD394ECC8}" dt="2026-10-10T18:41:18.217" v="1383" actId="20577"/>
          <ac:spMkLst>
            <pc:docMk/>
            <pc:sldMk cId="3822197600" sldId="266"/>
            <ac:spMk id="8" creationId="{951D4A72-54E9-E213-E88D-938568829299}"/>
          </ac:spMkLst>
        </pc:spChg>
      </pc:sldChg>
      <pc:sldChg chg="addSp delSp modSp new">
        <pc:chgData name="Anisa Zahoor (2522196)" userId="S::2522196@student.uwtsd.ac.uk::eae26ff1-7d89-4083-9429-7a6c53f24b62" providerId="AD" clId="Web-{DE2FF352-A2C3-5B13-754E-749FD394ECC8}" dt="2026-10-11T19:30:34.808" v="4438" actId="14100"/>
        <pc:sldMkLst>
          <pc:docMk/>
          <pc:sldMk cId="2305095228" sldId="267"/>
        </pc:sldMkLst>
        <pc:spChg chg="mod">
          <ac:chgData name="Anisa Zahoor (2522196)" userId="S::2522196@student.uwtsd.ac.uk::eae26ff1-7d89-4083-9429-7a6c53f24b62" providerId="AD" clId="Web-{DE2FF352-A2C3-5B13-754E-749FD394ECC8}" dt="2026-10-11T18:43:22.215" v="3812" actId="20577"/>
          <ac:spMkLst>
            <pc:docMk/>
            <pc:sldMk cId="2305095228" sldId="267"/>
            <ac:spMk id="2" creationId="{80A6E929-514D-69B7-A9D5-AF97AE35F4EB}"/>
          </ac:spMkLst>
        </pc:spChg>
        <pc:spChg chg="del">
          <ac:chgData name="Anisa Zahoor (2522196)" userId="S::2522196@student.uwtsd.ac.uk::eae26ff1-7d89-4083-9429-7a6c53f24b62" providerId="AD" clId="Web-{DE2FF352-A2C3-5B13-754E-749FD394ECC8}" dt="2026-10-11T18:35:13.431" v="3652"/>
          <ac:spMkLst>
            <pc:docMk/>
            <pc:sldMk cId="2305095228" sldId="267"/>
            <ac:spMk id="3" creationId="{394910C4-4F20-2FFC-3BEA-52499730E3D9}"/>
          </ac:spMkLst>
        </pc:spChg>
        <pc:spChg chg="del">
          <ac:chgData name="Anisa Zahoor (2522196)" userId="S::2522196@student.uwtsd.ac.uk::eae26ff1-7d89-4083-9429-7a6c53f24b62" providerId="AD" clId="Web-{DE2FF352-A2C3-5B13-754E-749FD394ECC8}" dt="2026-10-11T18:34:56.618" v="3650"/>
          <ac:spMkLst>
            <pc:docMk/>
            <pc:sldMk cId="2305095228" sldId="267"/>
            <ac:spMk id="5" creationId="{959695E4-B86E-61CE-7075-26F1419138BA}"/>
          </ac:spMkLst>
        </pc:spChg>
        <pc:spChg chg="add mod">
          <ac:chgData name="Anisa Zahoor (2522196)" userId="S::2522196@student.uwtsd.ac.uk::eae26ff1-7d89-4083-9429-7a6c53f24b62" providerId="AD" clId="Web-{DE2FF352-A2C3-5B13-754E-749FD394ECC8}" dt="2026-10-11T19:30:34.808" v="4438" actId="14100"/>
          <ac:spMkLst>
            <pc:docMk/>
            <pc:sldMk cId="2305095228" sldId="267"/>
            <ac:spMk id="7" creationId="{BE0309CF-BE7B-CC0F-D401-D1A91B3C0F74}"/>
          </ac:spMkLst>
        </pc:spChg>
        <pc:spChg chg="add del mod">
          <ac:chgData name="Anisa Zahoor (2522196)" userId="S::2522196@student.uwtsd.ac.uk::eae26ff1-7d89-4083-9429-7a6c53f24b62" providerId="AD" clId="Web-{DE2FF352-A2C3-5B13-754E-749FD394ECC8}" dt="2026-10-11T18:39:49.223" v="3737"/>
          <ac:spMkLst>
            <pc:docMk/>
            <pc:sldMk cId="2305095228" sldId="267"/>
            <ac:spMk id="8" creationId="{06B1729A-7293-2E2E-3486-9CCAE4E8332A}"/>
          </ac:spMkLst>
        </pc:spChg>
        <pc:spChg chg="add mod">
          <ac:chgData name="Anisa Zahoor (2522196)" userId="S::2522196@student.uwtsd.ac.uk::eae26ff1-7d89-4083-9429-7a6c53f24b62" providerId="AD" clId="Web-{DE2FF352-A2C3-5B13-754E-749FD394ECC8}" dt="2026-10-11T19:30:15.167" v="4435" actId="1076"/>
          <ac:spMkLst>
            <pc:docMk/>
            <pc:sldMk cId="2305095228" sldId="267"/>
            <ac:spMk id="9" creationId="{0EF50B73-0899-CD76-ECEB-35710D5F2F1D}"/>
          </ac:spMkLst>
        </pc:spChg>
        <pc:spChg chg="add del mod">
          <ac:chgData name="Anisa Zahoor (2522196)" userId="S::2522196@student.uwtsd.ac.uk::eae26ff1-7d89-4083-9429-7a6c53f24b62" providerId="AD" clId="Web-{DE2FF352-A2C3-5B13-754E-749FD394ECC8}" dt="2026-10-11T18:43:12.012" v="3809"/>
          <ac:spMkLst>
            <pc:docMk/>
            <pc:sldMk cId="2305095228" sldId="267"/>
            <ac:spMk id="10" creationId="{783F7209-EDC3-E32E-FEDD-E7EA25A8A674}"/>
          </ac:spMkLst>
        </pc:spChg>
      </pc:sldChg>
    </pc:docChg>
  </pc:docChgLst>
  <pc:docChgLst>
    <pc:chgData name="Anisa Zahoor (2522196)" userId="S::2522196@student.uwtsd.ac.uk::eae26ff1-7d89-4083-9429-7a6c53f24b62" providerId="AD" clId="Web-{00000000-0000-0000-0000-000000000000}"/>
    <pc:docChg chg="mod modSld addMainMaster delMainMaster">
      <pc:chgData name="Anisa Zahoor (2522196)" userId="S::2522196@student.uwtsd.ac.uk::eae26ff1-7d89-4083-9429-7a6c53f24b62" providerId="AD" clId="Web-{00000000-0000-0000-0000-000000000000}" dt="2026-10-11T21:32:15.050" v="1058" actId="20577"/>
      <pc:docMkLst>
        <pc:docMk/>
      </pc:docMkLst>
      <pc:sldChg chg="addSp delSp modSp mod modClrScheme chgLayout">
        <pc:chgData name="Anisa Zahoor (2522196)" userId="S::2522196@student.uwtsd.ac.uk::eae26ff1-7d89-4083-9429-7a6c53f24b62" providerId="AD" clId="Web-{00000000-0000-0000-0000-000000000000}" dt="2026-10-09T20:50:47.532" v="248"/>
        <pc:sldMkLst>
          <pc:docMk/>
          <pc:sldMk cId="109857222" sldId="256"/>
        </pc:sldMkLst>
        <pc:spChg chg="mod ord">
          <ac:chgData name="Anisa Zahoor (2522196)" userId="S::2522196@student.uwtsd.ac.uk::eae26ff1-7d89-4083-9429-7a6c53f24b62" providerId="AD" clId="Web-{00000000-0000-0000-0000-000000000000}" dt="2026-10-09T20:50:47.532" v="248"/>
          <ac:spMkLst>
            <pc:docMk/>
            <pc:sldMk cId="109857222" sldId="256"/>
            <ac:spMk id="2" creationId="{00000000-0000-0000-0000-000000000000}"/>
          </ac:spMkLst>
        </pc:spChg>
        <pc:spChg chg="add mod">
          <ac:chgData name="Anisa Zahoor (2522196)" userId="S::2522196@student.uwtsd.ac.uk::eae26ff1-7d89-4083-9429-7a6c53f24b62" providerId="AD" clId="Web-{00000000-0000-0000-0000-000000000000}" dt="2026-10-09T20:45:36.772" v="197" actId="1076"/>
          <ac:spMkLst>
            <pc:docMk/>
            <pc:sldMk cId="109857222" sldId="256"/>
            <ac:spMk id="6" creationId="{9E9CBDA9-0451-285F-A9D8-321D0BCCC131}"/>
          </ac:spMkLst>
        </pc:spChg>
      </pc:sldChg>
      <pc:sldChg chg="addSp delSp modSp mod modClrScheme chgLayout">
        <pc:chgData name="Anisa Zahoor (2522196)" userId="S::2522196@student.uwtsd.ac.uk::eae26ff1-7d89-4083-9429-7a6c53f24b62" providerId="AD" clId="Web-{00000000-0000-0000-0000-000000000000}" dt="2026-10-11T19:47:02.507" v="363" actId="1076"/>
        <pc:sldMkLst>
          <pc:docMk/>
          <pc:sldMk cId="2038767428" sldId="257"/>
        </pc:sldMkLst>
        <pc:spChg chg="mod ord">
          <ac:chgData name="Anisa Zahoor (2522196)" userId="S::2522196@student.uwtsd.ac.uk::eae26ff1-7d89-4083-9429-7a6c53f24b62" providerId="AD" clId="Web-{00000000-0000-0000-0000-000000000000}" dt="2026-10-09T20:54:27.508" v="267"/>
          <ac:spMkLst>
            <pc:docMk/>
            <pc:sldMk cId="2038767428" sldId="257"/>
            <ac:spMk id="2" creationId="{4746F765-3685-608E-C638-3E1EF90FBE28}"/>
          </ac:spMkLst>
        </pc:spChg>
        <pc:spChg chg="mod ord">
          <ac:chgData name="Anisa Zahoor (2522196)" userId="S::2522196@student.uwtsd.ac.uk::eae26ff1-7d89-4083-9429-7a6c53f24b62" providerId="AD" clId="Web-{00000000-0000-0000-0000-000000000000}" dt="2026-10-09T20:55:59.730" v="292" actId="1076"/>
          <ac:spMkLst>
            <pc:docMk/>
            <pc:sldMk cId="2038767428" sldId="257"/>
            <ac:spMk id="3" creationId="{E918495F-9541-60F9-DF39-F13AA733A7D7}"/>
          </ac:spMkLst>
        </pc:spChg>
        <pc:spChg chg="del mod">
          <ac:chgData name="Anisa Zahoor (2522196)" userId="S::2522196@student.uwtsd.ac.uk::eae26ff1-7d89-4083-9429-7a6c53f24b62" providerId="AD" clId="Web-{00000000-0000-0000-0000-000000000000}" dt="2026-10-11T19:45:09.332" v="323"/>
          <ac:spMkLst>
            <pc:docMk/>
            <pc:sldMk cId="2038767428" sldId="257"/>
            <ac:spMk id="4" creationId="{271EA677-4E79-58F5-56CB-FEA9DA4121C7}"/>
          </ac:spMkLst>
        </pc:spChg>
        <pc:spChg chg="add del mod">
          <ac:chgData name="Anisa Zahoor (2522196)" userId="S::2522196@student.uwtsd.ac.uk::eae26ff1-7d89-4083-9429-7a6c53f24b62" providerId="AD" clId="Web-{00000000-0000-0000-0000-000000000000}" dt="2026-10-11T19:39:55.010" v="318"/>
          <ac:spMkLst>
            <pc:docMk/>
            <pc:sldMk cId="2038767428" sldId="257"/>
            <ac:spMk id="6" creationId="{3C348C35-CE87-B189-C7E3-E0D84154330A}"/>
          </ac:spMkLst>
        </pc:spChg>
        <pc:spChg chg="add mod">
          <ac:chgData name="Anisa Zahoor (2522196)" userId="S::2522196@student.uwtsd.ac.uk::eae26ff1-7d89-4083-9429-7a6c53f24b62" providerId="AD" clId="Web-{00000000-0000-0000-0000-000000000000}" dt="2026-10-11T19:47:02.507" v="363" actId="1076"/>
          <ac:spMkLst>
            <pc:docMk/>
            <pc:sldMk cId="2038767428" sldId="257"/>
            <ac:spMk id="8" creationId="{FC9A9CF7-D699-46CE-DD6E-DB0C2AC41301}"/>
          </ac:spMkLst>
        </pc:spChg>
        <pc:picChg chg="add mod">
          <ac:chgData name="Anisa Zahoor (2522196)" userId="S::2522196@student.uwtsd.ac.uk::eae26ff1-7d89-4083-9429-7a6c53f24b62" providerId="AD" clId="Web-{00000000-0000-0000-0000-000000000000}" dt="2026-10-11T19:45:11.988" v="324" actId="1076"/>
          <ac:picMkLst>
            <pc:docMk/>
            <pc:sldMk cId="2038767428" sldId="257"/>
            <ac:picMk id="7" creationId="{0D3487F1-6832-A328-A297-7EF3EA04626B}"/>
          </ac:picMkLst>
        </pc:picChg>
      </pc:sldChg>
      <pc:sldChg chg="addSp delSp modSp mod modClrScheme chgLayout">
        <pc:chgData name="Anisa Zahoor (2522196)" userId="S::2522196@student.uwtsd.ac.uk::eae26ff1-7d89-4083-9429-7a6c53f24b62" providerId="AD" clId="Web-{00000000-0000-0000-0000-000000000000}" dt="2026-10-11T19:50:39.889" v="439" actId="20577"/>
        <pc:sldMkLst>
          <pc:docMk/>
          <pc:sldMk cId="2620144386" sldId="258"/>
        </pc:sldMkLst>
        <pc:spChg chg="mod ord">
          <ac:chgData name="Anisa Zahoor (2522196)" userId="S::2522196@student.uwtsd.ac.uk::eae26ff1-7d89-4083-9429-7a6c53f24b62" providerId="AD" clId="Web-{00000000-0000-0000-0000-000000000000}" dt="2026-10-11T19:50:39.889" v="439" actId="20577"/>
          <ac:spMkLst>
            <pc:docMk/>
            <pc:sldMk cId="2620144386" sldId="258"/>
            <ac:spMk id="2" creationId="{61CA1587-3B58-87CC-2B66-FA4927061583}"/>
          </ac:spMkLst>
        </pc:spChg>
      </pc:sldChg>
      <pc:sldChg chg="addSp delSp modSp mod modClrScheme chgLayout">
        <pc:chgData name="Anisa Zahoor (2522196)" userId="S::2522196@student.uwtsd.ac.uk::eae26ff1-7d89-4083-9429-7a6c53f24b62" providerId="AD" clId="Web-{00000000-0000-0000-0000-000000000000}" dt="2026-10-11T21:30:38.689" v="1057" actId="20577"/>
        <pc:sldMkLst>
          <pc:docMk/>
          <pc:sldMk cId="2432102549" sldId="259"/>
        </pc:sldMkLst>
        <pc:spChg chg="mod ord">
          <ac:chgData name="Anisa Zahoor (2522196)" userId="S::2522196@student.uwtsd.ac.uk::eae26ff1-7d89-4083-9429-7a6c53f24b62" providerId="AD" clId="Web-{00000000-0000-0000-0000-000000000000}" dt="2026-10-11T19:47:47.227" v="382" actId="20577"/>
          <ac:spMkLst>
            <pc:docMk/>
            <pc:sldMk cId="2432102549" sldId="259"/>
            <ac:spMk id="2" creationId="{22870B1D-1A60-4C6A-0FB0-1949A7315C40}"/>
          </ac:spMkLst>
        </pc:spChg>
        <pc:spChg chg="del mod ord">
          <ac:chgData name="Anisa Zahoor (2522196)" userId="S::2522196@student.uwtsd.ac.uk::eae26ff1-7d89-4083-9429-7a6c53f24b62" providerId="AD" clId="Web-{00000000-0000-0000-0000-000000000000}" dt="2026-10-11T19:50:02.341" v="436"/>
          <ac:spMkLst>
            <pc:docMk/>
            <pc:sldMk cId="2432102549" sldId="259"/>
            <ac:spMk id="3" creationId="{C59D9FC2-7775-7FB8-2D46-625ADD79D5C0}"/>
          </ac:spMkLst>
        </pc:spChg>
        <pc:spChg chg="add mod">
          <ac:chgData name="Anisa Zahoor (2522196)" userId="S::2522196@student.uwtsd.ac.uk::eae26ff1-7d89-4083-9429-7a6c53f24b62" providerId="AD" clId="Web-{00000000-0000-0000-0000-000000000000}" dt="2026-10-11T21:30:38.689" v="1057" actId="20577"/>
          <ac:spMkLst>
            <pc:docMk/>
            <pc:sldMk cId="2432102549" sldId="259"/>
            <ac:spMk id="4" creationId="{CDA725E9-7125-FDCF-8C9B-B922B5A90583}"/>
          </ac:spMkLst>
        </pc:spChg>
        <pc:spChg chg="add del mod">
          <ac:chgData name="Anisa Zahoor (2522196)" userId="S::2522196@student.uwtsd.ac.uk::eae26ff1-7d89-4083-9429-7a6c53f24b62" providerId="AD" clId="Web-{00000000-0000-0000-0000-000000000000}" dt="2026-10-11T19:50:07.763" v="437"/>
          <ac:spMkLst>
            <pc:docMk/>
            <pc:sldMk cId="2432102549" sldId="259"/>
            <ac:spMk id="6" creationId="{AF05EB96-4444-2769-E75B-65724B315CDD}"/>
          </ac:spMkLst>
        </pc:spChg>
      </pc:sldChg>
      <pc:sldChg chg="addSp delSp modSp mod modClrScheme chgLayout">
        <pc:chgData name="Anisa Zahoor (2522196)" userId="S::2522196@student.uwtsd.ac.uk::eae26ff1-7d89-4083-9429-7a6c53f24b62" providerId="AD" clId="Web-{00000000-0000-0000-0000-000000000000}" dt="2026-10-11T20:15:50.778" v="628" actId="20577"/>
        <pc:sldMkLst>
          <pc:docMk/>
          <pc:sldMk cId="2671972805" sldId="260"/>
        </pc:sldMkLst>
        <pc:spChg chg="mod ord">
          <ac:chgData name="Anisa Zahoor (2522196)" userId="S::2522196@student.uwtsd.ac.uk::eae26ff1-7d89-4083-9429-7a6c53f24b62" providerId="AD" clId="Web-{00000000-0000-0000-0000-000000000000}" dt="2026-10-09T20:50:47.532" v="248"/>
          <ac:spMkLst>
            <pc:docMk/>
            <pc:sldMk cId="2671972805" sldId="260"/>
            <ac:spMk id="2" creationId="{52F277FF-C8EB-734E-9181-9FDE239CFA09}"/>
          </ac:spMkLst>
        </pc:spChg>
        <pc:spChg chg="mod">
          <ac:chgData name="Anisa Zahoor (2522196)" userId="S::2522196@student.uwtsd.ac.uk::eae26ff1-7d89-4083-9429-7a6c53f24b62" providerId="AD" clId="Web-{00000000-0000-0000-0000-000000000000}" dt="2026-10-11T20:15:50.778" v="628" actId="20577"/>
          <ac:spMkLst>
            <pc:docMk/>
            <pc:sldMk cId="2671972805" sldId="260"/>
            <ac:spMk id="4" creationId="{CC006ADC-F40C-C555-7121-5EF784CD0431}"/>
          </ac:spMkLst>
        </pc:spChg>
        <pc:spChg chg="add mod">
          <ac:chgData name="Anisa Zahoor (2522196)" userId="S::2522196@student.uwtsd.ac.uk::eae26ff1-7d89-4083-9429-7a6c53f24b62" providerId="AD" clId="Web-{00000000-0000-0000-0000-000000000000}" dt="2026-10-11T20:04:32.257" v="517" actId="1076"/>
          <ac:spMkLst>
            <pc:docMk/>
            <pc:sldMk cId="2671972805" sldId="260"/>
            <ac:spMk id="5" creationId="{10553D86-236D-0B6E-E099-AF744B5E1EB4}"/>
          </ac:spMkLst>
        </pc:spChg>
        <pc:spChg chg="del mod">
          <ac:chgData name="Anisa Zahoor (2522196)" userId="S::2522196@student.uwtsd.ac.uk::eae26ff1-7d89-4083-9429-7a6c53f24b62" providerId="AD" clId="Web-{00000000-0000-0000-0000-000000000000}" dt="2026-10-11T19:50:50.608" v="441"/>
          <ac:spMkLst>
            <pc:docMk/>
            <pc:sldMk cId="2671972805" sldId="260"/>
            <ac:spMk id="7" creationId="{3DB568E1-1950-243A-123C-906CF505C153}"/>
          </ac:spMkLst>
        </pc:spChg>
        <pc:picChg chg="add mod">
          <ac:chgData name="Anisa Zahoor (2522196)" userId="S::2522196@student.uwtsd.ac.uk::eae26ff1-7d89-4083-9429-7a6c53f24b62" providerId="AD" clId="Web-{00000000-0000-0000-0000-000000000000}" dt="2026-10-11T20:04:46.757" v="519" actId="1076"/>
          <ac:picMkLst>
            <pc:docMk/>
            <pc:sldMk cId="2671972805" sldId="260"/>
            <ac:picMk id="3" creationId="{E71E4B5C-094B-0EE6-F0E7-FA1A4E1F97BA}"/>
          </ac:picMkLst>
        </pc:picChg>
      </pc:sldChg>
      <pc:sldChg chg="addSp delSp modSp mod modClrScheme chgLayout">
        <pc:chgData name="Anisa Zahoor (2522196)" userId="S::2522196@student.uwtsd.ac.uk::eae26ff1-7d89-4083-9429-7a6c53f24b62" providerId="AD" clId="Web-{00000000-0000-0000-0000-000000000000}" dt="2026-10-11T20:25:50.472" v="720" actId="1076"/>
        <pc:sldMkLst>
          <pc:docMk/>
          <pc:sldMk cId="4017821541" sldId="261"/>
        </pc:sldMkLst>
        <pc:spChg chg="mod ord">
          <ac:chgData name="Anisa Zahoor (2522196)" userId="S::2522196@student.uwtsd.ac.uk::eae26ff1-7d89-4083-9429-7a6c53f24b62" providerId="AD" clId="Web-{00000000-0000-0000-0000-000000000000}" dt="2026-10-09T20:50:47.532" v="248"/>
          <ac:spMkLst>
            <pc:docMk/>
            <pc:sldMk cId="4017821541" sldId="261"/>
            <ac:spMk id="2" creationId="{5C8F35B9-06AA-5F41-31D5-CDDCC634EABC}"/>
          </ac:spMkLst>
        </pc:spChg>
        <pc:spChg chg="add del mod">
          <ac:chgData name="Anisa Zahoor (2522196)" userId="S::2522196@student.uwtsd.ac.uk::eae26ff1-7d89-4083-9429-7a6c53f24b62" providerId="AD" clId="Web-{00000000-0000-0000-0000-000000000000}" dt="2026-10-11T20:19:50.754" v="669"/>
          <ac:spMkLst>
            <pc:docMk/>
            <pc:sldMk cId="4017821541" sldId="261"/>
            <ac:spMk id="3" creationId="{BDF6DBA4-A1B7-CD1C-382C-9B35C715D05C}"/>
          </ac:spMkLst>
        </pc:spChg>
        <pc:spChg chg="mod">
          <ac:chgData name="Anisa Zahoor (2522196)" userId="S::2522196@student.uwtsd.ac.uk::eae26ff1-7d89-4083-9429-7a6c53f24b62" providerId="AD" clId="Web-{00000000-0000-0000-0000-000000000000}" dt="2026-10-11T20:18:50.205" v="666" actId="20577"/>
          <ac:spMkLst>
            <pc:docMk/>
            <pc:sldMk cId="4017821541" sldId="261"/>
            <ac:spMk id="4" creationId="{415A40BC-B889-4CEF-D42E-FEEAEA012631}"/>
          </ac:spMkLst>
        </pc:spChg>
        <pc:spChg chg="add del mod">
          <ac:chgData name="Anisa Zahoor (2522196)" userId="S::2522196@student.uwtsd.ac.uk::eae26ff1-7d89-4083-9429-7a6c53f24b62" providerId="AD" clId="Web-{00000000-0000-0000-0000-000000000000}" dt="2026-10-11T20:22:38.915" v="672"/>
          <ac:spMkLst>
            <pc:docMk/>
            <pc:sldMk cId="4017821541" sldId="261"/>
            <ac:spMk id="5" creationId="{3A72922B-5229-ED08-CD70-3504D631259D}"/>
          </ac:spMkLst>
        </pc:spChg>
        <pc:spChg chg="add del mod">
          <ac:chgData name="Anisa Zahoor (2522196)" userId="S::2522196@student.uwtsd.ac.uk::eae26ff1-7d89-4083-9429-7a6c53f24b62" providerId="AD" clId="Web-{00000000-0000-0000-0000-000000000000}" dt="2026-10-11T20:23:03.338" v="679"/>
          <ac:spMkLst>
            <pc:docMk/>
            <pc:sldMk cId="4017821541" sldId="261"/>
            <ac:spMk id="9" creationId="{4B024825-59FF-DAE7-E0E1-BDD520187271}"/>
          </ac:spMkLst>
        </pc:spChg>
        <pc:spChg chg="add del mod">
          <ac:chgData name="Anisa Zahoor (2522196)" userId="S::2522196@student.uwtsd.ac.uk::eae26ff1-7d89-4083-9429-7a6c53f24b62" providerId="AD" clId="Web-{00000000-0000-0000-0000-000000000000}" dt="2026-10-11T20:24:53.841" v="698"/>
          <ac:spMkLst>
            <pc:docMk/>
            <pc:sldMk cId="4017821541" sldId="261"/>
            <ac:spMk id="10" creationId="{9556AE07-D206-B36A-CA36-022816C6EFF6}"/>
          </ac:spMkLst>
        </pc:spChg>
        <pc:spChg chg="add mod">
          <ac:chgData name="Anisa Zahoor (2522196)" userId="S::2522196@student.uwtsd.ac.uk::eae26ff1-7d89-4083-9429-7a6c53f24b62" providerId="AD" clId="Web-{00000000-0000-0000-0000-000000000000}" dt="2026-10-11T20:25:50.472" v="720" actId="1076"/>
          <ac:spMkLst>
            <pc:docMk/>
            <pc:sldMk cId="4017821541" sldId="261"/>
            <ac:spMk id="11" creationId="{B590CA9D-88D7-617D-3E4B-5285B49CD19F}"/>
          </ac:spMkLst>
        </pc:spChg>
        <pc:picChg chg="add mod">
          <ac:chgData name="Anisa Zahoor (2522196)" userId="S::2522196@student.uwtsd.ac.uk::eae26ff1-7d89-4083-9429-7a6c53f24b62" providerId="AD" clId="Web-{00000000-0000-0000-0000-000000000000}" dt="2026-10-11T20:23:58.543" v="689" actId="1076"/>
          <ac:picMkLst>
            <pc:docMk/>
            <pc:sldMk cId="4017821541" sldId="261"/>
            <ac:picMk id="6" creationId="{303AC678-0D00-DCA9-EDE2-D64C4D7D969D}"/>
          </ac:picMkLst>
        </pc:picChg>
        <pc:picChg chg="del mod">
          <ac:chgData name="Anisa Zahoor (2522196)" userId="S::2522196@student.uwtsd.ac.uk::eae26ff1-7d89-4083-9429-7a6c53f24b62" providerId="AD" clId="Web-{00000000-0000-0000-0000-000000000000}" dt="2026-10-11T20:17:47.563" v="652"/>
          <ac:picMkLst>
            <pc:docMk/>
            <pc:sldMk cId="4017821541" sldId="261"/>
            <ac:picMk id="7" creationId="{3B36B611-15E2-2B5C-E51A-733A6C848DFD}"/>
          </ac:picMkLst>
        </pc:picChg>
        <pc:picChg chg="add del mod">
          <ac:chgData name="Anisa Zahoor (2522196)" userId="S::2522196@student.uwtsd.ac.uk::eae26ff1-7d89-4083-9429-7a6c53f24b62" providerId="AD" clId="Web-{00000000-0000-0000-0000-000000000000}" dt="2026-10-11T20:23:49.808" v="687"/>
          <ac:picMkLst>
            <pc:docMk/>
            <pc:sldMk cId="4017821541" sldId="261"/>
            <ac:picMk id="8" creationId="{A10EE59D-12C6-1863-0BAB-408F145C7B9B}"/>
          </ac:picMkLst>
        </pc:picChg>
      </pc:sldChg>
      <pc:sldChg chg="delSp modSp">
        <pc:chgData name="Anisa Zahoor (2522196)" userId="S::2522196@student.uwtsd.ac.uk::eae26ff1-7d89-4083-9429-7a6c53f24b62" providerId="AD" clId="Web-{00000000-0000-0000-0000-000000000000}" dt="2026-10-11T20:28:31.196" v="761" actId="1076"/>
        <pc:sldMkLst>
          <pc:docMk/>
          <pc:sldMk cId="628199037" sldId="262"/>
        </pc:sldMkLst>
        <pc:spChg chg="mod">
          <ac:chgData name="Anisa Zahoor (2522196)" userId="S::2522196@student.uwtsd.ac.uk::eae26ff1-7d89-4083-9429-7a6c53f24b62" providerId="AD" clId="Web-{00000000-0000-0000-0000-000000000000}" dt="2026-10-11T20:28:31.196" v="761" actId="1076"/>
          <ac:spMkLst>
            <pc:docMk/>
            <pc:sldMk cId="628199037" sldId="262"/>
            <ac:spMk id="5" creationId="{3C4BC886-9E78-E9D1-865C-4D2AABB177B8}"/>
          </ac:spMkLst>
        </pc:spChg>
        <pc:spChg chg="del mod">
          <ac:chgData name="Anisa Zahoor (2522196)" userId="S::2522196@student.uwtsd.ac.uk::eae26ff1-7d89-4083-9429-7a6c53f24b62" providerId="AD" clId="Web-{00000000-0000-0000-0000-000000000000}" dt="2026-10-11T20:28:17.414" v="759"/>
          <ac:spMkLst>
            <pc:docMk/>
            <pc:sldMk cId="628199037" sldId="262"/>
            <ac:spMk id="8" creationId="{2A073E88-CBA4-193E-AD5E-5A7C395E88DA}"/>
          </ac:spMkLst>
        </pc:spChg>
      </pc:sldChg>
      <pc:sldChg chg="delSp modSp">
        <pc:chgData name="Anisa Zahoor (2522196)" userId="S::2522196@student.uwtsd.ac.uk::eae26ff1-7d89-4083-9429-7a6c53f24b62" providerId="AD" clId="Web-{00000000-0000-0000-0000-000000000000}" dt="2026-10-11T21:19:45.139" v="954" actId="20577"/>
        <pc:sldMkLst>
          <pc:docMk/>
          <pc:sldMk cId="2486327226" sldId="263"/>
        </pc:sldMkLst>
        <pc:spChg chg="mod">
          <ac:chgData name="Anisa Zahoor (2522196)" userId="S::2522196@student.uwtsd.ac.uk::eae26ff1-7d89-4083-9429-7a6c53f24b62" providerId="AD" clId="Web-{00000000-0000-0000-0000-000000000000}" dt="2026-10-11T21:19:45.139" v="954" actId="20577"/>
          <ac:spMkLst>
            <pc:docMk/>
            <pc:sldMk cId="2486327226" sldId="263"/>
            <ac:spMk id="7" creationId="{78D88E17-79EA-2384-292B-B45940C42B08}"/>
          </ac:spMkLst>
        </pc:spChg>
        <pc:spChg chg="del mod">
          <ac:chgData name="Anisa Zahoor (2522196)" userId="S::2522196@student.uwtsd.ac.uk::eae26ff1-7d89-4083-9429-7a6c53f24b62" providerId="AD" clId="Web-{00000000-0000-0000-0000-000000000000}" dt="2026-10-11T20:28:57.837" v="763"/>
          <ac:spMkLst>
            <pc:docMk/>
            <pc:sldMk cId="2486327226" sldId="263"/>
            <ac:spMk id="9" creationId="{92E0A630-3B52-C21A-9914-3B4A39DECC52}"/>
          </ac:spMkLst>
        </pc:spChg>
      </pc:sldChg>
      <pc:sldChg chg="delSp modSp">
        <pc:chgData name="Anisa Zahoor (2522196)" userId="S::2522196@student.uwtsd.ac.uk::eae26ff1-7d89-4083-9429-7a6c53f24b62" providerId="AD" clId="Web-{00000000-0000-0000-0000-000000000000}" dt="2026-10-11T21:19:20.217" v="923" actId="20577"/>
        <pc:sldMkLst>
          <pc:docMk/>
          <pc:sldMk cId="2534798020" sldId="264"/>
        </pc:sldMkLst>
        <pc:spChg chg="mod">
          <ac:chgData name="Anisa Zahoor (2522196)" userId="S::2522196@student.uwtsd.ac.uk::eae26ff1-7d89-4083-9429-7a6c53f24b62" providerId="AD" clId="Web-{00000000-0000-0000-0000-000000000000}" dt="2026-10-11T21:19:20.217" v="923" actId="20577"/>
          <ac:spMkLst>
            <pc:docMk/>
            <pc:sldMk cId="2534798020" sldId="264"/>
            <ac:spMk id="7" creationId="{12B0F61B-2EC8-6B78-C8B0-FACAB95C0D10}"/>
          </ac:spMkLst>
        </pc:spChg>
        <pc:spChg chg="del">
          <ac:chgData name="Anisa Zahoor (2522196)" userId="S::2522196@student.uwtsd.ac.uk::eae26ff1-7d89-4083-9429-7a6c53f24b62" providerId="AD" clId="Web-{00000000-0000-0000-0000-000000000000}" dt="2026-10-11T20:29:30.682" v="765"/>
          <ac:spMkLst>
            <pc:docMk/>
            <pc:sldMk cId="2534798020" sldId="264"/>
            <ac:spMk id="9" creationId="{95BDE2AC-3F52-C41D-399D-736AA3836752}"/>
          </ac:spMkLst>
        </pc:spChg>
      </pc:sldChg>
      <pc:sldChg chg="modSp">
        <pc:chgData name="Anisa Zahoor (2522196)" userId="S::2522196@student.uwtsd.ac.uk::eae26ff1-7d89-4083-9429-7a6c53f24b62" providerId="AD" clId="Web-{00000000-0000-0000-0000-000000000000}" dt="2026-10-11T21:32:15.050" v="1058" actId="20577"/>
        <pc:sldMkLst>
          <pc:docMk/>
          <pc:sldMk cId="3088997059" sldId="265"/>
        </pc:sldMkLst>
        <pc:spChg chg="mod">
          <ac:chgData name="Anisa Zahoor (2522196)" userId="S::2522196@student.uwtsd.ac.uk::eae26ff1-7d89-4083-9429-7a6c53f24b62" providerId="AD" clId="Web-{00000000-0000-0000-0000-000000000000}" dt="2026-10-11T21:32:15.050" v="1058" actId="20577"/>
          <ac:spMkLst>
            <pc:docMk/>
            <pc:sldMk cId="3088997059" sldId="265"/>
            <ac:spMk id="3" creationId="{ACA8CD71-4BCE-CD1C-1BA7-9FDD74FC8183}"/>
          </ac:spMkLst>
        </pc:spChg>
        <pc:spChg chg="mod">
          <ac:chgData name="Anisa Zahoor (2522196)" userId="S::2522196@student.uwtsd.ac.uk::eae26ff1-7d89-4083-9429-7a6c53f24b62" providerId="AD" clId="Web-{00000000-0000-0000-0000-000000000000}" dt="2026-10-11T21:29:23.687" v="1045" actId="20577"/>
          <ac:spMkLst>
            <pc:docMk/>
            <pc:sldMk cId="3088997059" sldId="265"/>
            <ac:spMk id="5" creationId="{3D2F7133-33F9-C773-D517-D7EAD1BA205F}"/>
          </ac:spMkLst>
        </pc:spChg>
      </pc:sldChg>
      <pc:sldChg chg="addSp delSp modSp">
        <pc:chgData name="Anisa Zahoor (2522196)" userId="S::2522196@student.uwtsd.ac.uk::eae26ff1-7d89-4083-9429-7a6c53f24b62" providerId="AD" clId="Web-{00000000-0000-0000-0000-000000000000}" dt="2026-10-11T20:06:56.839" v="527"/>
        <pc:sldMkLst>
          <pc:docMk/>
          <pc:sldMk cId="3822197600" sldId="266"/>
        </pc:sldMkLst>
        <pc:spChg chg="add del mod">
          <ac:chgData name="Anisa Zahoor (2522196)" userId="S::2522196@student.uwtsd.ac.uk::eae26ff1-7d89-4083-9429-7a6c53f24b62" providerId="AD" clId="Web-{00000000-0000-0000-0000-000000000000}" dt="2026-10-11T20:06:56.839" v="527"/>
          <ac:spMkLst>
            <pc:docMk/>
            <pc:sldMk cId="3822197600" sldId="266"/>
            <ac:spMk id="5" creationId="{4974D234-E718-72A3-0368-4C644BACD52F}"/>
          </ac:spMkLst>
        </pc:spChg>
      </pc:sldChg>
    </pc:docChg>
  </pc:docChgLst>
  <pc:docChgLst>
    <pc:chgData clId="Web-{8ADEBE13-7828-F068-D865-2AB87E03C001}"/>
    <pc:docChg chg="modSld">
      <pc:chgData name="" userId="" providerId="" clId="Web-{8ADEBE13-7828-F068-D865-2AB87E03C001}" dt="2026-10-04T14:00:47.598" v="0" actId="20577"/>
      <pc:docMkLst>
        <pc:docMk/>
      </pc:docMkLst>
      <pc:sldChg chg="modSp">
        <pc:chgData name="" userId="" providerId="" clId="Web-{8ADEBE13-7828-F068-D865-2AB87E03C001}" dt="2026-10-04T14:00:47.598" v="0" actId="20577"/>
        <pc:sldMkLst>
          <pc:docMk/>
          <pc:sldMk cId="109857222" sldId="256"/>
        </pc:sldMkLst>
        <pc:spChg chg="mod">
          <ac:chgData name="" userId="" providerId="" clId="Web-{8ADEBE13-7828-F068-D865-2AB87E03C001}" dt="2026-10-04T14:00:47.598" v="0" actId="20577"/>
          <ac:spMkLst>
            <pc:docMk/>
            <pc:sldMk cId="109857222" sldId="256"/>
            <ac:spMk id="2" creationId="{00000000-0000-0000-0000-000000000000}"/>
          </ac:spMkLst>
        </pc:spChg>
      </pc:sldChg>
    </pc:docChg>
  </pc:docChgLst>
  <pc:docChgLst>
    <pc:chgData name="Anisa Zahoor (2522196)" userId="S::2522196@student.uwtsd.ac.uk::eae26ff1-7d89-4083-9429-7a6c53f24b62" providerId="AD" clId="Web-{0D01B247-2EC1-3D7C-AADE-D211B0593702}"/>
    <pc:docChg chg="modSld">
      <pc:chgData name="Anisa Zahoor (2522196)" userId="S::2522196@student.uwtsd.ac.uk::eae26ff1-7d89-4083-9429-7a6c53f24b62" providerId="AD" clId="Web-{0D01B247-2EC1-3D7C-AADE-D211B0593702}" dt="2026-10-11T20:59:52.859" v="31" actId="20577"/>
      <pc:docMkLst>
        <pc:docMk/>
      </pc:docMkLst>
      <pc:sldChg chg="modSp">
        <pc:chgData name="Anisa Zahoor (2522196)" userId="S::2522196@student.uwtsd.ac.uk::eae26ff1-7d89-4083-9429-7a6c53f24b62" providerId="AD" clId="Web-{0D01B247-2EC1-3D7C-AADE-D211B0593702}" dt="2026-10-11T20:59:52.859" v="31" actId="20577"/>
        <pc:sldMkLst>
          <pc:docMk/>
          <pc:sldMk cId="2486327226" sldId="263"/>
        </pc:sldMkLst>
        <pc:spChg chg="mod">
          <ac:chgData name="Anisa Zahoor (2522196)" userId="S::2522196@student.uwtsd.ac.uk::eae26ff1-7d89-4083-9429-7a6c53f24b62" providerId="AD" clId="Web-{0D01B247-2EC1-3D7C-AADE-D211B0593702}" dt="2026-10-11T20:59:52.859" v="31" actId="20577"/>
          <ac:spMkLst>
            <pc:docMk/>
            <pc:sldMk cId="2486327226" sldId="263"/>
            <ac:spMk id="7" creationId="{78D88E17-79EA-2384-292B-B45940C42B08}"/>
          </ac:spMkLst>
        </pc:spChg>
      </pc:sldChg>
    </pc:docChg>
  </pc:docChgLst>
  <pc:docChgLst>
    <pc:chgData name="Anisa Zahoor (2522196)" userId="S::2522196@student.uwtsd.ac.uk::eae26ff1-7d89-4083-9429-7a6c53f24b62" providerId="AD" clId="Web-{6FB957E5-361D-074C-6711-5DA6F34CEF66}"/>
    <pc:docChg chg="modSld">
      <pc:chgData name="Anisa Zahoor (2522196)" userId="S::2522196@student.uwtsd.ac.uk::eae26ff1-7d89-4083-9429-7a6c53f24b62" providerId="AD" clId="Web-{6FB957E5-361D-074C-6711-5DA6F34CEF66}" dt="2026-10-10T14:30:49.796" v="225"/>
      <pc:docMkLst>
        <pc:docMk/>
      </pc:docMkLst>
      <pc:sldChg chg="addSp delSp modSp">
        <pc:chgData name="Anisa Zahoor (2522196)" userId="S::2522196@student.uwtsd.ac.uk::eae26ff1-7d89-4083-9429-7a6c53f24b62" providerId="AD" clId="Web-{6FB957E5-361D-074C-6711-5DA6F34CEF66}" dt="2026-10-10T14:30:49.796" v="225"/>
        <pc:sldMkLst>
          <pc:docMk/>
          <pc:sldMk cId="2038767428" sldId="257"/>
        </pc:sldMkLst>
        <pc:spChg chg="mod">
          <ac:chgData name="Anisa Zahoor (2522196)" userId="S::2522196@student.uwtsd.ac.uk::eae26ff1-7d89-4083-9429-7a6c53f24b62" providerId="AD" clId="Web-{6FB957E5-361D-074C-6711-5DA6F34CEF66}" dt="2026-10-10T14:27:45.798" v="90" actId="1076"/>
          <ac:spMkLst>
            <pc:docMk/>
            <pc:sldMk cId="2038767428" sldId="257"/>
            <ac:spMk id="2" creationId="{4746F765-3685-608E-C638-3E1EF90FBE28}"/>
          </ac:spMkLst>
        </pc:spChg>
        <pc:spChg chg="add del mod">
          <ac:chgData name="Anisa Zahoor (2522196)" userId="S::2522196@student.uwtsd.ac.uk::eae26ff1-7d89-4083-9429-7a6c53f24b62" providerId="AD" clId="Web-{6FB957E5-361D-074C-6711-5DA6F34CEF66}" dt="2026-10-10T14:30:49.796" v="225"/>
          <ac:spMkLst>
            <pc:docMk/>
            <pc:sldMk cId="2038767428" sldId="257"/>
            <ac:spMk id="4" creationId="{EB351362-3BD8-FBE6-4BEE-F1A114293CCE}"/>
          </ac:spMkLst>
        </pc:spChg>
      </pc:sldChg>
      <pc:sldChg chg="modSp">
        <pc:chgData name="Anisa Zahoor (2522196)" userId="S::2522196@student.uwtsd.ac.uk::eae26ff1-7d89-4083-9429-7a6c53f24b62" providerId="AD" clId="Web-{6FB957E5-361D-074C-6711-5DA6F34CEF66}" dt="2026-10-10T14:26:35.340" v="79" actId="20577"/>
        <pc:sldMkLst>
          <pc:docMk/>
          <pc:sldMk cId="2671972805" sldId="260"/>
        </pc:sldMkLst>
        <pc:spChg chg="mod">
          <ac:chgData name="Anisa Zahoor (2522196)" userId="S::2522196@student.uwtsd.ac.uk::eae26ff1-7d89-4083-9429-7a6c53f24b62" providerId="AD" clId="Web-{6FB957E5-361D-074C-6711-5DA6F34CEF66}" dt="2026-10-10T14:24:31.847" v="73" actId="1076"/>
          <ac:spMkLst>
            <pc:docMk/>
            <pc:sldMk cId="2671972805" sldId="260"/>
            <ac:spMk id="2" creationId="{52F277FF-C8EB-734E-9181-9FDE239CFA09}"/>
          </ac:spMkLst>
        </pc:spChg>
        <pc:spChg chg="mod">
          <ac:chgData name="Anisa Zahoor (2522196)" userId="S::2522196@student.uwtsd.ac.uk::eae26ff1-7d89-4083-9429-7a6c53f24b62" providerId="AD" clId="Web-{6FB957E5-361D-074C-6711-5DA6F34CEF66}" dt="2026-10-10T14:26:35.340" v="79" actId="20577"/>
          <ac:spMkLst>
            <pc:docMk/>
            <pc:sldMk cId="2671972805" sldId="260"/>
            <ac:spMk id="3" creationId="{152B9AB0-E887-A687-F5CD-5FAB8957E9CA}"/>
          </ac:spMkLst>
        </pc:spChg>
      </pc:sldChg>
      <pc:sldChg chg="modSp">
        <pc:chgData name="Anisa Zahoor (2522196)" userId="S::2522196@student.uwtsd.ac.uk::eae26ff1-7d89-4083-9429-7a6c53f24b62" providerId="AD" clId="Web-{6FB957E5-361D-074C-6711-5DA6F34CEF66}" dt="2026-10-10T14:27:26.609" v="88" actId="1076"/>
        <pc:sldMkLst>
          <pc:docMk/>
          <pc:sldMk cId="4017821541" sldId="261"/>
        </pc:sldMkLst>
        <pc:spChg chg="mod">
          <ac:chgData name="Anisa Zahoor (2522196)" userId="S::2522196@student.uwtsd.ac.uk::eae26ff1-7d89-4083-9429-7a6c53f24b62" providerId="AD" clId="Web-{6FB957E5-361D-074C-6711-5DA6F34CEF66}" dt="2026-10-10T14:27:26.609" v="88" actId="1076"/>
          <ac:spMkLst>
            <pc:docMk/>
            <pc:sldMk cId="4017821541" sldId="261"/>
            <ac:spMk id="2" creationId="{5C8F35B9-06AA-5F41-31D5-CDDCC634EABC}"/>
          </ac:spMkLst>
        </pc:spChg>
      </pc:sldChg>
    </pc:docChg>
  </pc:docChgLst>
  <pc:docChgLst>
    <pc:chgData name="Anisa Zahoor (2522196)" userId="S::2522196@student.uwtsd.ac.uk::eae26ff1-7d89-4083-9429-7a6c53f24b62" providerId="AD" clId="Web-{034EE797-EEC7-8C47-63C7-F9EE7615AF66}"/>
    <pc:docChg chg="mod addSld modSld addMainMaster delMainMaster">
      <pc:chgData name="Anisa Zahoor (2522196)" userId="S::2522196@student.uwtsd.ac.uk::eae26ff1-7d89-4083-9429-7a6c53f24b62" providerId="AD" clId="Web-{034EE797-EEC7-8C47-63C7-F9EE7615AF66}" dt="2026-10-09T20:36:19.970" v="1571" actId="20577"/>
      <pc:docMkLst>
        <pc:docMk/>
      </pc:docMkLst>
      <pc:sldChg chg="addSp delSp modSp mod modClrScheme chgLayout">
        <pc:chgData name="Anisa Zahoor (2522196)" userId="S::2522196@student.uwtsd.ac.uk::eae26ff1-7d89-4083-9429-7a6c53f24b62" providerId="AD" clId="Web-{034EE797-EEC7-8C47-63C7-F9EE7615AF66}" dt="2026-10-09T20:36:19.970" v="1571" actId="20577"/>
        <pc:sldMkLst>
          <pc:docMk/>
          <pc:sldMk cId="109857222" sldId="256"/>
        </pc:sldMkLst>
        <pc:spChg chg="mod ord">
          <ac:chgData name="Anisa Zahoor (2522196)" userId="S::2522196@student.uwtsd.ac.uk::eae26ff1-7d89-4083-9429-7a6c53f24b62" providerId="AD" clId="Web-{034EE797-EEC7-8C47-63C7-F9EE7615AF66}" dt="2026-10-09T20:36:06.328" v="1570" actId="20577"/>
          <ac:spMkLst>
            <pc:docMk/>
            <pc:sldMk cId="109857222" sldId="256"/>
            <ac:spMk id="2" creationId="{00000000-0000-0000-0000-000000000000}"/>
          </ac:spMkLst>
        </pc:spChg>
      </pc:sldChg>
      <pc:sldChg chg="modSp new mod modClrScheme chgLayout">
        <pc:chgData name="Anisa Zahoor (2522196)" userId="S::2522196@student.uwtsd.ac.uk::eae26ff1-7d89-4083-9429-7a6c53f24b62" providerId="AD" clId="Web-{034EE797-EEC7-8C47-63C7-F9EE7615AF66}" dt="2026-10-09T20:33:01.415" v="1561"/>
        <pc:sldMkLst>
          <pc:docMk/>
          <pc:sldMk cId="2038767428" sldId="257"/>
        </pc:sldMkLst>
        <pc:spChg chg="mod ord">
          <ac:chgData name="Anisa Zahoor (2522196)" userId="S::2522196@student.uwtsd.ac.uk::eae26ff1-7d89-4083-9429-7a6c53f24b62" providerId="AD" clId="Web-{034EE797-EEC7-8C47-63C7-F9EE7615AF66}" dt="2026-10-09T20:33:01.415" v="1561"/>
          <ac:spMkLst>
            <pc:docMk/>
            <pc:sldMk cId="2038767428" sldId="257"/>
            <ac:spMk id="2" creationId="{4746F765-3685-608E-C638-3E1EF90FBE28}"/>
          </ac:spMkLst>
        </pc:spChg>
        <pc:spChg chg="mod ord">
          <ac:chgData name="Anisa Zahoor (2522196)" userId="S::2522196@student.uwtsd.ac.uk::eae26ff1-7d89-4083-9429-7a6c53f24b62" providerId="AD" clId="Web-{034EE797-EEC7-8C47-63C7-F9EE7615AF66}" dt="2026-10-09T20:33:01.415" v="1561"/>
          <ac:spMkLst>
            <pc:docMk/>
            <pc:sldMk cId="2038767428" sldId="257"/>
            <ac:spMk id="3" creationId="{E918495F-9541-60F9-DF39-F13AA733A7D7}"/>
          </ac:spMkLst>
        </pc:spChg>
      </pc:sldChg>
      <pc:sldChg chg="addSp delSp modSp new mod modClrScheme chgLayout">
        <pc:chgData name="Anisa Zahoor (2522196)" userId="S::2522196@student.uwtsd.ac.uk::eae26ff1-7d89-4083-9429-7a6c53f24b62" providerId="AD" clId="Web-{034EE797-EEC7-8C47-63C7-F9EE7615AF66}" dt="2026-10-09T20:33:01.415" v="1561"/>
        <pc:sldMkLst>
          <pc:docMk/>
          <pc:sldMk cId="2620144386" sldId="258"/>
        </pc:sldMkLst>
        <pc:spChg chg="mod ord">
          <ac:chgData name="Anisa Zahoor (2522196)" userId="S::2522196@student.uwtsd.ac.uk::eae26ff1-7d89-4083-9429-7a6c53f24b62" providerId="AD" clId="Web-{034EE797-EEC7-8C47-63C7-F9EE7615AF66}" dt="2026-10-09T20:33:01.415" v="1561"/>
          <ac:spMkLst>
            <pc:docMk/>
            <pc:sldMk cId="2620144386" sldId="258"/>
            <ac:spMk id="2" creationId="{61CA1587-3B58-87CC-2B66-FA4927061583}"/>
          </ac:spMkLst>
        </pc:spChg>
      </pc:sldChg>
      <pc:sldChg chg="modSp new mod modClrScheme chgLayout">
        <pc:chgData name="Anisa Zahoor (2522196)" userId="S::2522196@student.uwtsd.ac.uk::eae26ff1-7d89-4083-9429-7a6c53f24b62" providerId="AD" clId="Web-{034EE797-EEC7-8C47-63C7-F9EE7615AF66}" dt="2026-10-09T20:33:01.415" v="1561"/>
        <pc:sldMkLst>
          <pc:docMk/>
          <pc:sldMk cId="2432102549" sldId="259"/>
        </pc:sldMkLst>
        <pc:spChg chg="mod ord">
          <ac:chgData name="Anisa Zahoor (2522196)" userId="S::2522196@student.uwtsd.ac.uk::eae26ff1-7d89-4083-9429-7a6c53f24b62" providerId="AD" clId="Web-{034EE797-EEC7-8C47-63C7-F9EE7615AF66}" dt="2026-10-09T20:33:01.415" v="1561"/>
          <ac:spMkLst>
            <pc:docMk/>
            <pc:sldMk cId="2432102549" sldId="259"/>
            <ac:spMk id="2" creationId="{22870B1D-1A60-4C6A-0FB0-1949A7315C40}"/>
          </ac:spMkLst>
        </pc:spChg>
      </pc:sldChg>
      <pc:sldChg chg="modSp new mod modClrScheme chgLayout">
        <pc:chgData name="Anisa Zahoor (2522196)" userId="S::2522196@student.uwtsd.ac.uk::eae26ff1-7d89-4083-9429-7a6c53f24b62" providerId="AD" clId="Web-{034EE797-EEC7-8C47-63C7-F9EE7615AF66}" dt="2026-10-09T20:33:01.415" v="1561"/>
        <pc:sldMkLst>
          <pc:docMk/>
          <pc:sldMk cId="2671972805" sldId="260"/>
        </pc:sldMkLst>
        <pc:spChg chg="mod ord">
          <ac:chgData name="Anisa Zahoor (2522196)" userId="S::2522196@student.uwtsd.ac.uk::eae26ff1-7d89-4083-9429-7a6c53f24b62" providerId="AD" clId="Web-{034EE797-EEC7-8C47-63C7-F9EE7615AF66}" dt="2026-10-09T20:33:01.415" v="1561"/>
          <ac:spMkLst>
            <pc:docMk/>
            <pc:sldMk cId="2671972805" sldId="260"/>
            <ac:spMk id="2" creationId="{52F277FF-C8EB-734E-9181-9FDE239CFA09}"/>
          </ac:spMkLst>
        </pc:spChg>
      </pc:sldChg>
      <pc:sldChg chg="modSp new mod modClrScheme chgLayout">
        <pc:chgData name="Anisa Zahoor (2522196)" userId="S::2522196@student.uwtsd.ac.uk::eae26ff1-7d89-4083-9429-7a6c53f24b62" providerId="AD" clId="Web-{034EE797-EEC7-8C47-63C7-F9EE7615AF66}" dt="2026-10-09T20:33:01.415" v="1561"/>
        <pc:sldMkLst>
          <pc:docMk/>
          <pc:sldMk cId="4017821541" sldId="261"/>
        </pc:sldMkLst>
        <pc:spChg chg="mod ord">
          <ac:chgData name="Anisa Zahoor (2522196)" userId="S::2522196@student.uwtsd.ac.uk::eae26ff1-7d89-4083-9429-7a6c53f24b62" providerId="AD" clId="Web-{034EE797-EEC7-8C47-63C7-F9EE7615AF66}" dt="2026-10-09T20:33:01.415" v="1561"/>
          <ac:spMkLst>
            <pc:docMk/>
            <pc:sldMk cId="4017821541" sldId="261"/>
            <ac:spMk id="2" creationId="{5C8F35B9-06AA-5F41-31D5-CDDCC634EABC}"/>
          </ac:spMkLst>
        </pc:spChg>
      </pc:sldChg>
    </pc:docChg>
  </pc:docChgLst>
  <pc:docChgLst>
    <pc:chgData name="Anisa Zahoor (2522196)" userId="S::2522196@student.uwtsd.ac.uk::eae26ff1-7d89-4083-9429-7a6c53f24b62" providerId="AD" clId="Web-{78162973-10AB-610E-AB28-69708EDACAB9}"/>
    <pc:docChg chg="mod delSld modSld addMainMaster delMainMaster">
      <pc:chgData name="Anisa Zahoor (2522196)" userId="S::2522196@student.uwtsd.ac.uk::eae26ff1-7d89-4083-9429-7a6c53f24b62" providerId="AD" clId="Web-{78162973-10AB-610E-AB28-69708EDACAB9}" dt="2026-10-11T22:15:35.363" v="227" actId="1076"/>
      <pc:docMkLst>
        <pc:docMk/>
      </pc:docMkLst>
      <pc:sldChg chg="modSp mod modClrScheme chgLayout">
        <pc:chgData name="Anisa Zahoor (2522196)" userId="S::2522196@student.uwtsd.ac.uk::eae26ff1-7d89-4083-9429-7a6c53f24b62" providerId="AD" clId="Web-{78162973-10AB-610E-AB28-69708EDACAB9}" dt="2026-10-11T22:15:28.394" v="226"/>
        <pc:sldMkLst>
          <pc:docMk/>
          <pc:sldMk cId="109857222" sldId="256"/>
        </pc:sldMkLst>
        <pc:spChg chg="mod ord">
          <ac:chgData name="Anisa Zahoor (2522196)" userId="S::2522196@student.uwtsd.ac.uk::eae26ff1-7d89-4083-9429-7a6c53f24b62" providerId="AD" clId="Web-{78162973-10AB-610E-AB28-69708EDACAB9}" dt="2026-10-11T22:15:28.394" v="226"/>
          <ac:spMkLst>
            <pc:docMk/>
            <pc:sldMk cId="109857222" sldId="256"/>
            <ac:spMk id="2" creationId="{00000000-0000-0000-0000-000000000000}"/>
          </ac:spMkLst>
        </pc:spChg>
      </pc:sldChg>
      <pc:sldChg chg="modSp mod modClrScheme chgLayout">
        <pc:chgData name="Anisa Zahoor (2522196)" userId="S::2522196@student.uwtsd.ac.uk::eae26ff1-7d89-4083-9429-7a6c53f24b62" providerId="AD" clId="Web-{78162973-10AB-610E-AB28-69708EDACAB9}" dt="2026-10-11T22:15:28.394" v="226"/>
        <pc:sldMkLst>
          <pc:docMk/>
          <pc:sldMk cId="2038767428" sldId="257"/>
        </pc:sldMkLst>
        <pc:spChg chg="mod ord">
          <ac:chgData name="Anisa Zahoor (2522196)" userId="S::2522196@student.uwtsd.ac.uk::eae26ff1-7d89-4083-9429-7a6c53f24b62" providerId="AD" clId="Web-{78162973-10AB-610E-AB28-69708EDACAB9}" dt="2026-10-11T22:15:28.394" v="226"/>
          <ac:spMkLst>
            <pc:docMk/>
            <pc:sldMk cId="2038767428" sldId="257"/>
            <ac:spMk id="2" creationId="{4746F765-3685-608E-C638-3E1EF90FBE28}"/>
          </ac:spMkLst>
        </pc:spChg>
        <pc:spChg chg="mod ord">
          <ac:chgData name="Anisa Zahoor (2522196)" userId="S::2522196@student.uwtsd.ac.uk::eae26ff1-7d89-4083-9429-7a6c53f24b62" providerId="AD" clId="Web-{78162973-10AB-610E-AB28-69708EDACAB9}" dt="2026-10-11T22:15:28.394" v="226"/>
          <ac:spMkLst>
            <pc:docMk/>
            <pc:sldMk cId="2038767428" sldId="257"/>
            <ac:spMk id="3" creationId="{E918495F-9541-60F9-DF39-F13AA733A7D7}"/>
          </ac:spMkLst>
        </pc:spChg>
      </pc:sldChg>
      <pc:sldChg chg="modSp mod modClrScheme chgLayout">
        <pc:chgData name="Anisa Zahoor (2522196)" userId="S::2522196@student.uwtsd.ac.uk::eae26ff1-7d89-4083-9429-7a6c53f24b62" providerId="AD" clId="Web-{78162973-10AB-610E-AB28-69708EDACAB9}" dt="2026-10-11T22:15:28.394" v="226"/>
        <pc:sldMkLst>
          <pc:docMk/>
          <pc:sldMk cId="2620144386" sldId="258"/>
        </pc:sldMkLst>
        <pc:spChg chg="mod ord">
          <ac:chgData name="Anisa Zahoor (2522196)" userId="S::2522196@student.uwtsd.ac.uk::eae26ff1-7d89-4083-9429-7a6c53f24b62" providerId="AD" clId="Web-{78162973-10AB-610E-AB28-69708EDACAB9}" dt="2026-10-11T22:15:28.394" v="226"/>
          <ac:spMkLst>
            <pc:docMk/>
            <pc:sldMk cId="2620144386" sldId="258"/>
            <ac:spMk id="2" creationId="{61CA1587-3B58-87CC-2B66-FA4927061583}"/>
          </ac:spMkLst>
        </pc:spChg>
        <pc:spChg chg="mod ord">
          <ac:chgData name="Anisa Zahoor (2522196)" userId="S::2522196@student.uwtsd.ac.uk::eae26ff1-7d89-4083-9429-7a6c53f24b62" providerId="AD" clId="Web-{78162973-10AB-610E-AB28-69708EDACAB9}" dt="2026-10-11T22:15:28.394" v="226"/>
          <ac:spMkLst>
            <pc:docMk/>
            <pc:sldMk cId="2620144386" sldId="258"/>
            <ac:spMk id="5" creationId="{D7162238-7A74-13A5-6D5E-2282B1DFEFBB}"/>
          </ac:spMkLst>
        </pc:spChg>
      </pc:sldChg>
      <pc:sldChg chg="modSp mod modClrScheme chgLayout">
        <pc:chgData name="Anisa Zahoor (2522196)" userId="S::2522196@student.uwtsd.ac.uk::eae26ff1-7d89-4083-9429-7a6c53f24b62" providerId="AD" clId="Web-{78162973-10AB-610E-AB28-69708EDACAB9}" dt="2026-10-11T22:15:28.394" v="226"/>
        <pc:sldMkLst>
          <pc:docMk/>
          <pc:sldMk cId="2432102549" sldId="259"/>
        </pc:sldMkLst>
        <pc:spChg chg="mod ord">
          <ac:chgData name="Anisa Zahoor (2522196)" userId="S::2522196@student.uwtsd.ac.uk::eae26ff1-7d89-4083-9429-7a6c53f24b62" providerId="AD" clId="Web-{78162973-10AB-610E-AB28-69708EDACAB9}" dt="2026-10-11T22:15:28.394" v="226"/>
          <ac:spMkLst>
            <pc:docMk/>
            <pc:sldMk cId="2432102549" sldId="259"/>
            <ac:spMk id="2" creationId="{22870B1D-1A60-4C6A-0FB0-1949A7315C40}"/>
          </ac:spMkLst>
        </pc:spChg>
        <pc:spChg chg="mod">
          <ac:chgData name="Anisa Zahoor (2522196)" userId="S::2522196@student.uwtsd.ac.uk::eae26ff1-7d89-4083-9429-7a6c53f24b62" providerId="AD" clId="Web-{78162973-10AB-610E-AB28-69708EDACAB9}" dt="2026-10-11T22:11:11.780" v="216" actId="20577"/>
          <ac:spMkLst>
            <pc:docMk/>
            <pc:sldMk cId="2432102549" sldId="259"/>
            <ac:spMk id="4" creationId="{CDA725E9-7125-FDCF-8C9B-B922B5A90583}"/>
          </ac:spMkLst>
        </pc:spChg>
      </pc:sldChg>
      <pc:sldChg chg="modSp mod modClrScheme chgLayout">
        <pc:chgData name="Anisa Zahoor (2522196)" userId="S::2522196@student.uwtsd.ac.uk::eae26ff1-7d89-4083-9429-7a6c53f24b62" providerId="AD" clId="Web-{78162973-10AB-610E-AB28-69708EDACAB9}" dt="2026-10-11T22:15:28.394" v="226"/>
        <pc:sldMkLst>
          <pc:docMk/>
          <pc:sldMk cId="2671972805" sldId="260"/>
        </pc:sldMkLst>
        <pc:spChg chg="mod ord">
          <ac:chgData name="Anisa Zahoor (2522196)" userId="S::2522196@student.uwtsd.ac.uk::eae26ff1-7d89-4083-9429-7a6c53f24b62" providerId="AD" clId="Web-{78162973-10AB-610E-AB28-69708EDACAB9}" dt="2026-10-11T22:15:28.394" v="226"/>
          <ac:spMkLst>
            <pc:docMk/>
            <pc:sldMk cId="2671972805" sldId="260"/>
            <ac:spMk id="2" creationId="{52F277FF-C8EB-734E-9181-9FDE239CFA09}"/>
          </ac:spMkLst>
        </pc:spChg>
      </pc:sldChg>
      <pc:sldChg chg="modSp mod modClrScheme chgLayout">
        <pc:chgData name="Anisa Zahoor (2522196)" userId="S::2522196@student.uwtsd.ac.uk::eae26ff1-7d89-4083-9429-7a6c53f24b62" providerId="AD" clId="Web-{78162973-10AB-610E-AB28-69708EDACAB9}" dt="2026-10-11T22:15:28.394" v="226"/>
        <pc:sldMkLst>
          <pc:docMk/>
          <pc:sldMk cId="4017821541" sldId="261"/>
        </pc:sldMkLst>
        <pc:spChg chg="mod ord">
          <ac:chgData name="Anisa Zahoor (2522196)" userId="S::2522196@student.uwtsd.ac.uk::eae26ff1-7d89-4083-9429-7a6c53f24b62" providerId="AD" clId="Web-{78162973-10AB-610E-AB28-69708EDACAB9}" dt="2026-10-11T22:15:28.394" v="226"/>
          <ac:spMkLst>
            <pc:docMk/>
            <pc:sldMk cId="4017821541" sldId="261"/>
            <ac:spMk id="2" creationId="{5C8F35B9-06AA-5F41-31D5-CDDCC634EABC}"/>
          </ac:spMkLst>
        </pc:spChg>
      </pc:sldChg>
      <pc:sldChg chg="modSp mod modClrScheme chgLayout">
        <pc:chgData name="Anisa Zahoor (2522196)" userId="S::2522196@student.uwtsd.ac.uk::eae26ff1-7d89-4083-9429-7a6c53f24b62" providerId="AD" clId="Web-{78162973-10AB-610E-AB28-69708EDACAB9}" dt="2026-10-11T22:15:28.394" v="226"/>
        <pc:sldMkLst>
          <pc:docMk/>
          <pc:sldMk cId="628199037" sldId="262"/>
        </pc:sldMkLst>
        <pc:spChg chg="mod ord">
          <ac:chgData name="Anisa Zahoor (2522196)" userId="S::2522196@student.uwtsd.ac.uk::eae26ff1-7d89-4083-9429-7a6c53f24b62" providerId="AD" clId="Web-{78162973-10AB-610E-AB28-69708EDACAB9}" dt="2026-10-11T22:15:28.394" v="226"/>
          <ac:spMkLst>
            <pc:docMk/>
            <pc:sldMk cId="628199037" sldId="262"/>
            <ac:spMk id="2" creationId="{D5BF89F5-D08F-F4AD-315A-885C8455E501}"/>
          </ac:spMkLst>
        </pc:spChg>
        <pc:spChg chg="mod ord">
          <ac:chgData name="Anisa Zahoor (2522196)" userId="S::2522196@student.uwtsd.ac.uk::eae26ff1-7d89-4083-9429-7a6c53f24b62" providerId="AD" clId="Web-{78162973-10AB-610E-AB28-69708EDACAB9}" dt="2026-10-11T22:15:28.394" v="226"/>
          <ac:spMkLst>
            <pc:docMk/>
            <pc:sldMk cId="628199037" sldId="262"/>
            <ac:spMk id="4" creationId="{12B22F4C-B8BE-77CB-9AD2-027D76795A87}"/>
          </ac:spMkLst>
        </pc:spChg>
        <pc:spChg chg="mod ord">
          <ac:chgData name="Anisa Zahoor (2522196)" userId="S::2522196@student.uwtsd.ac.uk::eae26ff1-7d89-4083-9429-7a6c53f24b62" providerId="AD" clId="Web-{78162973-10AB-610E-AB28-69708EDACAB9}" dt="2026-10-11T22:15:28.394" v="226"/>
          <ac:spMkLst>
            <pc:docMk/>
            <pc:sldMk cId="628199037" sldId="262"/>
            <ac:spMk id="6" creationId="{58E24B11-77C7-5885-AC43-C43A441FE948}"/>
          </ac:spMkLst>
        </pc:spChg>
      </pc:sldChg>
      <pc:sldChg chg="modSp mod modClrScheme chgLayout">
        <pc:chgData name="Anisa Zahoor (2522196)" userId="S::2522196@student.uwtsd.ac.uk::eae26ff1-7d89-4083-9429-7a6c53f24b62" providerId="AD" clId="Web-{78162973-10AB-610E-AB28-69708EDACAB9}" dt="2026-10-11T22:15:28.394" v="226"/>
        <pc:sldMkLst>
          <pc:docMk/>
          <pc:sldMk cId="2486327226" sldId="263"/>
        </pc:sldMkLst>
        <pc:spChg chg="mod ord">
          <ac:chgData name="Anisa Zahoor (2522196)" userId="S::2522196@student.uwtsd.ac.uk::eae26ff1-7d89-4083-9429-7a6c53f24b62" providerId="AD" clId="Web-{78162973-10AB-610E-AB28-69708EDACAB9}" dt="2026-10-11T22:15:28.394" v="226"/>
          <ac:spMkLst>
            <pc:docMk/>
            <pc:sldMk cId="2486327226" sldId="263"/>
            <ac:spMk id="2" creationId="{805C0624-D8BD-969C-F12E-1F2257E5634B}"/>
          </ac:spMkLst>
        </pc:spChg>
        <pc:spChg chg="mod ord">
          <ac:chgData name="Anisa Zahoor (2522196)" userId="S::2522196@student.uwtsd.ac.uk::eae26ff1-7d89-4083-9429-7a6c53f24b62" providerId="AD" clId="Web-{78162973-10AB-610E-AB28-69708EDACAB9}" dt="2026-10-11T22:15:28.394" v="226"/>
          <ac:spMkLst>
            <pc:docMk/>
            <pc:sldMk cId="2486327226" sldId="263"/>
            <ac:spMk id="4" creationId="{0C0F7744-CF83-4796-D06E-075B74350EA9}"/>
          </ac:spMkLst>
        </pc:spChg>
        <pc:spChg chg="mod ord">
          <ac:chgData name="Anisa Zahoor (2522196)" userId="S::2522196@student.uwtsd.ac.uk::eae26ff1-7d89-4083-9429-7a6c53f24b62" providerId="AD" clId="Web-{78162973-10AB-610E-AB28-69708EDACAB9}" dt="2026-10-11T22:15:28.394" v="226"/>
          <ac:spMkLst>
            <pc:docMk/>
            <pc:sldMk cId="2486327226" sldId="263"/>
            <ac:spMk id="6" creationId="{E7EA645F-E474-2CD7-2256-1E2EB81C18B7}"/>
          </ac:spMkLst>
        </pc:spChg>
      </pc:sldChg>
      <pc:sldChg chg="modSp mod modClrScheme chgLayout">
        <pc:chgData name="Anisa Zahoor (2522196)" userId="S::2522196@student.uwtsd.ac.uk::eae26ff1-7d89-4083-9429-7a6c53f24b62" providerId="AD" clId="Web-{78162973-10AB-610E-AB28-69708EDACAB9}" dt="2026-10-11T22:15:35.363" v="227" actId="1076"/>
        <pc:sldMkLst>
          <pc:docMk/>
          <pc:sldMk cId="2534798020" sldId="264"/>
        </pc:sldMkLst>
        <pc:spChg chg="mod ord">
          <ac:chgData name="Anisa Zahoor (2522196)" userId="S::2522196@student.uwtsd.ac.uk::eae26ff1-7d89-4083-9429-7a6c53f24b62" providerId="AD" clId="Web-{78162973-10AB-610E-AB28-69708EDACAB9}" dt="2026-10-11T22:15:35.363" v="227" actId="1076"/>
          <ac:spMkLst>
            <pc:docMk/>
            <pc:sldMk cId="2534798020" sldId="264"/>
            <ac:spMk id="2" creationId="{9BEC3FF2-2F20-E3BF-7FD3-643748CDF9BD}"/>
          </ac:spMkLst>
        </pc:spChg>
        <pc:spChg chg="mod ord">
          <ac:chgData name="Anisa Zahoor (2522196)" userId="S::2522196@student.uwtsd.ac.uk::eae26ff1-7d89-4083-9429-7a6c53f24b62" providerId="AD" clId="Web-{78162973-10AB-610E-AB28-69708EDACAB9}" dt="2026-10-11T22:15:28.394" v="226"/>
          <ac:spMkLst>
            <pc:docMk/>
            <pc:sldMk cId="2534798020" sldId="264"/>
            <ac:spMk id="4" creationId="{8D1FC307-EC5B-5E67-6453-EBC8B1FB6472}"/>
          </ac:spMkLst>
        </pc:spChg>
        <pc:spChg chg="mod ord">
          <ac:chgData name="Anisa Zahoor (2522196)" userId="S::2522196@student.uwtsd.ac.uk::eae26ff1-7d89-4083-9429-7a6c53f24b62" providerId="AD" clId="Web-{78162973-10AB-610E-AB28-69708EDACAB9}" dt="2026-10-11T22:15:28.394" v="226"/>
          <ac:spMkLst>
            <pc:docMk/>
            <pc:sldMk cId="2534798020" sldId="264"/>
            <ac:spMk id="6" creationId="{90C5B84F-B66A-6E51-20EA-A119E007EA3D}"/>
          </ac:spMkLst>
        </pc:spChg>
      </pc:sldChg>
      <pc:sldChg chg="modSp del">
        <pc:chgData name="Anisa Zahoor (2522196)" userId="S::2522196@student.uwtsd.ac.uk::eae26ff1-7d89-4083-9429-7a6c53f24b62" providerId="AD" clId="Web-{78162973-10AB-610E-AB28-69708EDACAB9}" dt="2026-10-11T22:07:21.031" v="174"/>
        <pc:sldMkLst>
          <pc:docMk/>
          <pc:sldMk cId="3088997059" sldId="265"/>
        </pc:sldMkLst>
        <pc:spChg chg="mod">
          <ac:chgData name="Anisa Zahoor (2522196)" userId="S::2522196@student.uwtsd.ac.uk::eae26ff1-7d89-4083-9429-7a6c53f24b62" providerId="AD" clId="Web-{78162973-10AB-610E-AB28-69708EDACAB9}" dt="2026-10-11T21:58:07.539" v="76" actId="14100"/>
          <ac:spMkLst>
            <pc:docMk/>
            <pc:sldMk cId="3088997059" sldId="265"/>
            <ac:spMk id="3" creationId="{ACA8CD71-4BCE-CD1C-1BA7-9FDD74FC8183}"/>
          </ac:spMkLst>
        </pc:spChg>
        <pc:spChg chg="mod">
          <ac:chgData name="Anisa Zahoor (2522196)" userId="S::2522196@student.uwtsd.ac.uk::eae26ff1-7d89-4083-9429-7a6c53f24b62" providerId="AD" clId="Web-{78162973-10AB-610E-AB28-69708EDACAB9}" dt="2026-10-11T21:58:18.852" v="79" actId="1076"/>
          <ac:spMkLst>
            <pc:docMk/>
            <pc:sldMk cId="3088997059" sldId="265"/>
            <ac:spMk id="5" creationId="{3D2F7133-33F9-C773-D517-D7EAD1BA205F}"/>
          </ac:spMkLst>
        </pc:spChg>
      </pc:sldChg>
      <pc:sldChg chg="modSp mod modClrScheme chgLayout">
        <pc:chgData name="Anisa Zahoor (2522196)" userId="S::2522196@student.uwtsd.ac.uk::eae26ff1-7d89-4083-9429-7a6c53f24b62" providerId="AD" clId="Web-{78162973-10AB-610E-AB28-69708EDACAB9}" dt="2026-10-11T22:15:28.394" v="226"/>
        <pc:sldMkLst>
          <pc:docMk/>
          <pc:sldMk cId="3822197600" sldId="266"/>
        </pc:sldMkLst>
        <pc:spChg chg="mod ord">
          <ac:chgData name="Anisa Zahoor (2522196)" userId="S::2522196@student.uwtsd.ac.uk::eae26ff1-7d89-4083-9429-7a6c53f24b62" providerId="AD" clId="Web-{78162973-10AB-610E-AB28-69708EDACAB9}" dt="2026-10-11T22:15:28.394" v="226"/>
          <ac:spMkLst>
            <pc:docMk/>
            <pc:sldMk cId="3822197600" sldId="266"/>
            <ac:spMk id="2" creationId="{3D891E8A-D19B-CA7F-E710-20E1043431E5}"/>
          </ac:spMkLst>
        </pc:spChg>
        <pc:spChg chg="mod ord">
          <ac:chgData name="Anisa Zahoor (2522196)" userId="S::2522196@student.uwtsd.ac.uk::eae26ff1-7d89-4083-9429-7a6c53f24b62" providerId="AD" clId="Web-{78162973-10AB-610E-AB28-69708EDACAB9}" dt="2026-10-11T22:15:28.394" v="226"/>
          <ac:spMkLst>
            <pc:docMk/>
            <pc:sldMk cId="3822197600" sldId="266"/>
            <ac:spMk id="3" creationId="{E062539A-460B-98BF-3C6B-56D531937C1D}"/>
          </ac:spMkLst>
        </pc:spChg>
        <pc:spChg chg="mod ord">
          <ac:chgData name="Anisa Zahoor (2522196)" userId="S::2522196@student.uwtsd.ac.uk::eae26ff1-7d89-4083-9429-7a6c53f24b62" providerId="AD" clId="Web-{78162973-10AB-610E-AB28-69708EDACAB9}" dt="2026-10-11T22:15:28.394" v="226"/>
          <ac:spMkLst>
            <pc:docMk/>
            <pc:sldMk cId="3822197600" sldId="266"/>
            <ac:spMk id="4" creationId="{6A94440F-7705-B192-A8A6-BDC2E7809B72}"/>
          </ac:spMkLst>
        </pc:spChg>
        <pc:spChg chg="mod ord">
          <ac:chgData name="Anisa Zahoor (2522196)" userId="S::2522196@student.uwtsd.ac.uk::eae26ff1-7d89-4083-9429-7a6c53f24b62" providerId="AD" clId="Web-{78162973-10AB-610E-AB28-69708EDACAB9}" dt="2026-10-11T22:15:28.394" v="226"/>
          <ac:spMkLst>
            <pc:docMk/>
            <pc:sldMk cId="3822197600" sldId="266"/>
            <ac:spMk id="6" creationId="{BF3EEC9D-0A07-E5D4-C183-0469636DE1E2}"/>
          </ac:spMkLst>
        </pc:spChg>
        <pc:spChg chg="mod">
          <ac:chgData name="Anisa Zahoor (2522196)" userId="S::2522196@student.uwtsd.ac.uk::eae26ff1-7d89-4083-9429-7a6c53f24b62" providerId="AD" clId="Web-{78162973-10AB-610E-AB28-69708EDACAB9}" dt="2026-10-11T22:04:11.799" v="144" actId="1076"/>
          <ac:spMkLst>
            <pc:docMk/>
            <pc:sldMk cId="3822197600" sldId="266"/>
            <ac:spMk id="8" creationId="{951D4A72-54E9-E213-E88D-938568829299}"/>
          </ac:spMkLst>
        </pc:spChg>
      </pc:sldChg>
      <pc:sldChg chg="modSp mod modClrScheme chgLayout">
        <pc:chgData name="Anisa Zahoor (2522196)" userId="S::2522196@student.uwtsd.ac.uk::eae26ff1-7d89-4083-9429-7a6c53f24b62" providerId="AD" clId="Web-{78162973-10AB-610E-AB28-69708EDACAB9}" dt="2026-10-11T22:15:28.394" v="226"/>
        <pc:sldMkLst>
          <pc:docMk/>
          <pc:sldMk cId="2305095228" sldId="267"/>
        </pc:sldMkLst>
        <pc:spChg chg="mod ord">
          <ac:chgData name="Anisa Zahoor (2522196)" userId="S::2522196@student.uwtsd.ac.uk::eae26ff1-7d89-4083-9429-7a6c53f24b62" providerId="AD" clId="Web-{78162973-10AB-610E-AB28-69708EDACAB9}" dt="2026-10-11T22:15:28.394" v="226"/>
          <ac:spMkLst>
            <pc:docMk/>
            <pc:sldMk cId="2305095228" sldId="267"/>
            <ac:spMk id="2" creationId="{80A6E929-514D-69B7-A9D5-AF97AE35F4EB}"/>
          </ac:spMkLst>
        </pc:spChg>
        <pc:spChg chg="mod ord">
          <ac:chgData name="Anisa Zahoor (2522196)" userId="S::2522196@student.uwtsd.ac.uk::eae26ff1-7d89-4083-9429-7a6c53f24b62" providerId="AD" clId="Web-{78162973-10AB-610E-AB28-69708EDACAB9}" dt="2026-10-11T22:15:28.394" v="226"/>
          <ac:spMkLst>
            <pc:docMk/>
            <pc:sldMk cId="2305095228" sldId="267"/>
            <ac:spMk id="4" creationId="{96639283-F517-27A0-0D32-4773DF27AF6C}"/>
          </ac:spMkLst>
        </pc:spChg>
        <pc:spChg chg="mod ord">
          <ac:chgData name="Anisa Zahoor (2522196)" userId="S::2522196@student.uwtsd.ac.uk::eae26ff1-7d89-4083-9429-7a6c53f24b62" providerId="AD" clId="Web-{78162973-10AB-610E-AB28-69708EDACAB9}" dt="2026-10-11T22:15:28.394" v="226"/>
          <ac:spMkLst>
            <pc:docMk/>
            <pc:sldMk cId="2305095228" sldId="267"/>
            <ac:spMk id="6" creationId="{B6CEC9B7-581B-77A5-82B4-AAB6BF618619}"/>
          </ac:spMkLst>
        </pc:spChg>
        <pc:spChg chg="mod">
          <ac:chgData name="Anisa Zahoor (2522196)" userId="S::2522196@student.uwtsd.ac.uk::eae26ff1-7d89-4083-9429-7a6c53f24b62" providerId="AD" clId="Web-{78162973-10AB-610E-AB28-69708EDACAB9}" dt="2026-10-11T22:09:29.352" v="204" actId="20577"/>
          <ac:spMkLst>
            <pc:docMk/>
            <pc:sldMk cId="2305095228" sldId="267"/>
            <ac:spMk id="7" creationId="{BE0309CF-BE7B-CC0F-D401-D1A91B3C0F74}"/>
          </ac:spMkLst>
        </pc:spChg>
        <pc:spChg chg="mod ord">
          <ac:chgData name="Anisa Zahoor (2522196)" userId="S::2522196@student.uwtsd.ac.uk::eae26ff1-7d89-4083-9429-7a6c53f24b62" providerId="AD" clId="Web-{78162973-10AB-610E-AB28-69708EDACAB9}" dt="2026-10-11T22:08:56.553" v="191"/>
          <ac:spMkLst>
            <pc:docMk/>
            <pc:sldMk cId="2305095228" sldId="267"/>
            <ac:spMk id="9" creationId="{0EF50B73-0899-CD76-ECEB-35710D5F2F1D}"/>
          </ac:spMkLst>
        </pc:spChg>
      </pc:sldChg>
      <pc:sldMasterChg chg="add del addSldLayout delSldLayout">
        <pc:chgData name="Anisa Zahoor (2522196)" userId="S::2522196@student.uwtsd.ac.uk::eae26ff1-7d89-4083-9429-7a6c53f24b62" providerId="AD" clId="Web-{78162973-10AB-610E-AB28-69708EDACAB9}" dt="2026-10-11T22:15:28.394" v="226"/>
        <pc:sldMasterMkLst>
          <pc:docMk/>
          <pc:sldMasterMk cId="1712520322" sldId="2147483942"/>
        </pc:sldMasterMkLst>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3945904252" sldId="2147483943"/>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1260472282" sldId="2147483944"/>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796337725" sldId="2147483945"/>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496157146" sldId="2147483946"/>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836109652" sldId="2147483947"/>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278851883" sldId="2147483948"/>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2698176414" sldId="2147483949"/>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824766175" sldId="2147483950"/>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2754082882" sldId="2147483951"/>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2131219066" sldId="2147483952"/>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3107908818" sldId="2147483953"/>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3397426102" sldId="2147483954"/>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3688130046" sldId="2147483955"/>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2582828655" sldId="2147483956"/>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2030086275" sldId="2147483957"/>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1334311163" sldId="2147483958"/>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2702668288" sldId="2147483959"/>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3341272428" sldId="2147483960"/>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3804863911" sldId="2147483961"/>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3965461315" sldId="2147483962"/>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4106685241" sldId="2147483963"/>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4259718185" sldId="2147483964"/>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3109289050" sldId="2147483965"/>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1066568568" sldId="2147483966"/>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1026295618" sldId="2147483967"/>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918067606" sldId="2147483968"/>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284560805" sldId="2147483969"/>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3927439150" sldId="2147483970"/>
          </pc:sldLayoutMkLst>
        </pc:sldLayoutChg>
        <pc:sldLayoutChg chg="add del">
          <pc:chgData name="Anisa Zahoor (2522196)" userId="S::2522196@student.uwtsd.ac.uk::eae26ff1-7d89-4083-9429-7a6c53f24b62" providerId="AD" clId="Web-{78162973-10AB-610E-AB28-69708EDACAB9}" dt="2026-10-11T22:15:28.394" v="226"/>
          <pc:sldLayoutMkLst>
            <pc:docMk/>
            <pc:sldMasterMk cId="1712520322" sldId="2147483942"/>
            <pc:sldLayoutMk cId="1553376018" sldId="2147483971"/>
          </pc:sldLayoutMkLst>
        </pc:sldLayoutChg>
      </pc:sldMasterChg>
      <pc:sldMasterChg chg="add del addSldLayout delSldLayout modSldLayout">
        <pc:chgData name="Anisa Zahoor (2522196)" userId="S::2522196@student.uwtsd.ac.uk::eae26ff1-7d89-4083-9429-7a6c53f24b62" providerId="AD" clId="Web-{78162973-10AB-610E-AB28-69708EDACAB9}" dt="2026-10-11T22:15:28.394" v="226"/>
        <pc:sldMasterMkLst>
          <pc:docMk/>
          <pc:sldMasterMk cId="3868881988" sldId="2147483972"/>
        </pc:sldMasterMkLst>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885264927" sldId="2147483973"/>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769967028" sldId="2147483974"/>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1403529995" sldId="2147483975"/>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4000876094" sldId="2147483976"/>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3790823243" sldId="2147483977"/>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602973735" sldId="2147483978"/>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2403539233" sldId="2147483979"/>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15820173" sldId="2147483980"/>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3707407973" sldId="2147483981"/>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3017019582" sldId="2147483982"/>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2237817141" sldId="2147483983"/>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2196881875" sldId="2147483984"/>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4172613073" sldId="2147483985"/>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2087172728" sldId="2147483986"/>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2401901876" sldId="2147483987"/>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2131706654" sldId="2147483988"/>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1301740357" sldId="2147483989"/>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1785374395" sldId="2147483990"/>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2593484307" sldId="2147483991"/>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2844965015" sldId="2147483992"/>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3136272594" sldId="2147483993"/>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251917930" sldId="2147483994"/>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1736501984" sldId="2147483995"/>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4027468159" sldId="2147483996"/>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898840792" sldId="2147483997"/>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3136248854" sldId="2147483998"/>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3983933251" sldId="2147483999"/>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3712747456" sldId="2147484000"/>
          </pc:sldLayoutMkLst>
        </pc:sldLayoutChg>
        <pc:sldLayoutChg chg="add del mod replId">
          <pc:chgData name="Anisa Zahoor (2522196)" userId="S::2522196@student.uwtsd.ac.uk::eae26ff1-7d89-4083-9429-7a6c53f24b62" providerId="AD" clId="Web-{78162973-10AB-610E-AB28-69708EDACAB9}" dt="2026-10-11T22:15:28.394" v="226"/>
          <pc:sldLayoutMkLst>
            <pc:docMk/>
            <pc:sldMasterMk cId="3868881988" sldId="2147483972"/>
            <pc:sldLayoutMk cId="2610765568" sldId="2147484001"/>
          </pc:sldLayoutMkLst>
        </pc:sldLayoutChg>
      </pc:sldMasterChg>
      <pc:sldMasterChg chg="add del addSldLayout delSldLayout modSldLayout">
        <pc:chgData name="Anisa Zahoor (2522196)" userId="S::2522196@student.uwtsd.ac.uk::eae26ff1-7d89-4083-9429-7a6c53f24b62" providerId="AD" clId="Web-{78162973-10AB-610E-AB28-69708EDACAB9}" dt="2026-10-11T22:15:25.753" v="224"/>
        <pc:sldMasterMkLst>
          <pc:docMk/>
          <pc:sldMasterMk cId="2874253031" sldId="2147484002"/>
        </pc:sldMasterMkLst>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2106198707" sldId="2147484003"/>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1412967615" sldId="2147484004"/>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1804126795" sldId="2147484005"/>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3898051933" sldId="2147484006"/>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1952721474" sldId="2147484007"/>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405399175" sldId="2147484008"/>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2851445230" sldId="2147484009"/>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2708600260" sldId="2147484010"/>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961511443" sldId="2147484011"/>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2725994477" sldId="2147484012"/>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1851139971" sldId="2147484013"/>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1423194082" sldId="2147484014"/>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2806519108" sldId="2147484015"/>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4027852320" sldId="2147484016"/>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2430482426" sldId="2147484017"/>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1356605013" sldId="2147484018"/>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194729942" sldId="2147484019"/>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1502687741" sldId="2147484020"/>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1476172920" sldId="2147484021"/>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1129026749" sldId="2147484022"/>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13381484" sldId="2147484023"/>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682913590" sldId="2147484024"/>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1138795469" sldId="2147484025"/>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2612872197" sldId="2147484026"/>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2656100618" sldId="2147484027"/>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1615605246" sldId="2147484028"/>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1751945396" sldId="2147484029"/>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2151839958" sldId="2147484030"/>
          </pc:sldLayoutMkLst>
        </pc:sldLayoutChg>
        <pc:sldLayoutChg chg="add del mod replId">
          <pc:chgData name="Anisa Zahoor (2522196)" userId="S::2522196@student.uwtsd.ac.uk::eae26ff1-7d89-4083-9429-7a6c53f24b62" providerId="AD" clId="Web-{78162973-10AB-610E-AB28-69708EDACAB9}" dt="2026-10-11T22:15:25.753" v="224"/>
          <pc:sldLayoutMkLst>
            <pc:docMk/>
            <pc:sldMasterMk cId="2874253031" sldId="2147484002"/>
            <pc:sldLayoutMk cId="3513936094" sldId="2147484031"/>
          </pc:sldLayoutMkLst>
        </pc:sldLayoutChg>
      </pc:sldMasterChg>
      <pc:sldMasterChg chg="add del addSldLayout delSldLayout modSldLayout">
        <pc:chgData name="Anisa Zahoor (2522196)" userId="S::2522196@student.uwtsd.ac.uk::eae26ff1-7d89-4083-9429-7a6c53f24b62" providerId="AD" clId="Web-{78162973-10AB-610E-AB28-69708EDACAB9}" dt="2026-10-11T22:15:24.284" v="223"/>
        <pc:sldMasterMkLst>
          <pc:docMk/>
          <pc:sldMasterMk cId="3499581743" sldId="2147484032"/>
        </pc:sldMasterMkLst>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3655910369" sldId="2147484033"/>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2719530784" sldId="2147484034"/>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62286219" sldId="2147484035"/>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3771844042" sldId="2147484036"/>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1494531943" sldId="2147484037"/>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506909699" sldId="2147484038"/>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2567556857" sldId="2147484039"/>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1934247618" sldId="2147484040"/>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4195698632" sldId="2147484041"/>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3052349808" sldId="2147484042"/>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1476230267" sldId="2147484043"/>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1804806866" sldId="2147484044"/>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1985471998" sldId="2147484045"/>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652981165" sldId="2147484046"/>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4148764899" sldId="2147484047"/>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3462105232" sldId="2147484048"/>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3710580748" sldId="2147484049"/>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3641416393" sldId="2147484050"/>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3024559186" sldId="2147484051"/>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3546466027" sldId="2147484052"/>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2834264343" sldId="2147484053"/>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4279724628" sldId="2147484054"/>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3042297117" sldId="2147484055"/>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2892072122" sldId="2147484056"/>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1055336034" sldId="2147484057"/>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1229123544" sldId="2147484058"/>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3891800667" sldId="2147484059"/>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3633215719" sldId="2147484060"/>
          </pc:sldLayoutMkLst>
        </pc:sldLayoutChg>
        <pc:sldLayoutChg chg="add del mod replId">
          <pc:chgData name="Anisa Zahoor (2522196)" userId="S::2522196@student.uwtsd.ac.uk::eae26ff1-7d89-4083-9429-7a6c53f24b62" providerId="AD" clId="Web-{78162973-10AB-610E-AB28-69708EDACAB9}" dt="2026-10-11T22:15:24.284" v="223"/>
          <pc:sldLayoutMkLst>
            <pc:docMk/>
            <pc:sldMasterMk cId="3499581743" sldId="2147484032"/>
            <pc:sldLayoutMk cId="328105423" sldId="2147484061"/>
          </pc:sldLayoutMkLst>
        </pc:sldLayoutChg>
      </pc:sldMasterChg>
      <pc:sldMasterChg chg="add del addSldLayout delSldLayout modSldLayout">
        <pc:chgData name="Anisa Zahoor (2522196)" userId="S::2522196@student.uwtsd.ac.uk::eae26ff1-7d89-4083-9429-7a6c53f24b62" providerId="AD" clId="Web-{78162973-10AB-610E-AB28-69708EDACAB9}" dt="2026-10-11T22:15:23.456" v="222"/>
        <pc:sldMasterMkLst>
          <pc:docMk/>
          <pc:sldMasterMk cId="1598810715" sldId="2147484062"/>
        </pc:sldMasterMkLst>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3291619975" sldId="2147484063"/>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2783582949" sldId="2147484064"/>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4067114989" sldId="2147484065"/>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1501341713" sldId="2147484066"/>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908052546" sldId="2147484067"/>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1085419608" sldId="2147484068"/>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990027126" sldId="2147484069"/>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513372860" sldId="2147484070"/>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3310877818" sldId="2147484071"/>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3560256091" sldId="2147484072"/>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2502141922" sldId="2147484073"/>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1891993973" sldId="2147484074"/>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2311111922" sldId="2147484075"/>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823669332" sldId="2147484076"/>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3578514230" sldId="2147484077"/>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2740769551" sldId="2147484078"/>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879150324" sldId="2147484079"/>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3812097488" sldId="2147484080"/>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2962049579" sldId="2147484081"/>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1380012427" sldId="2147484082"/>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1536650761" sldId="2147484083"/>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1952571585" sldId="2147484084"/>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1188364664" sldId="2147484085"/>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1027125419" sldId="2147484086"/>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2340699233" sldId="2147484087"/>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1189824381" sldId="2147484088"/>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892398674" sldId="2147484089"/>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235321888" sldId="2147484090"/>
          </pc:sldLayoutMkLst>
        </pc:sldLayoutChg>
        <pc:sldLayoutChg chg="add del mod replId">
          <pc:chgData name="Anisa Zahoor (2522196)" userId="S::2522196@student.uwtsd.ac.uk::eae26ff1-7d89-4083-9429-7a6c53f24b62" providerId="AD" clId="Web-{78162973-10AB-610E-AB28-69708EDACAB9}" dt="2026-10-11T22:15:23.456" v="222"/>
          <pc:sldLayoutMkLst>
            <pc:docMk/>
            <pc:sldMasterMk cId="1598810715" sldId="2147484062"/>
            <pc:sldLayoutMk cId="657486770" sldId="2147484091"/>
          </pc:sldLayoutMkLst>
        </pc:sldLayoutChg>
      </pc:sldMaster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bg>
      <p:bgPr>
        <a:solidFill>
          <a:schemeClr val="bg2"/>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noChangeAspect="1"/>
          </p:cNvSpPr>
          <p:nvPr>
            <p:ph type="pic" sz="quarter" idx="13" hasCustomPrompt="1"/>
          </p:nvPr>
        </p:nvSpPr>
        <p:spPr>
          <a:xfrm>
            <a:off x="6789" y="-1"/>
            <a:ext cx="12192001" cy="6858000"/>
          </a:xfrm>
          <a:blipFill>
            <a:blip r:embed="rId2">
              <a:alphaModFix amt="70000"/>
            </a:blip>
            <a:stretch>
              <a:fillRect/>
            </a:stretch>
          </a:blipFill>
        </p:spPr>
        <p:txBody>
          <a:bodyPr anchor="t"/>
          <a:lstStyle>
            <a:lvl1pPr>
              <a:defRPr/>
            </a:lvl1pPr>
          </a:lstStyle>
          <a:p>
            <a:endParaRPr/>
          </a:p>
        </p:txBody>
      </p:sp>
      <p:sp>
        <p:nvSpPr>
          <p:cNvPr id="6" name="Title 5">
            <a:extLst>
              <a:ext uri="{FF2B5EF4-FFF2-40B4-BE49-F238E27FC236}">
                <a16:creationId xmlns:a16="http://schemas.microsoft.com/office/drawing/2014/main" id="{F7DA815B-BFAB-3E8D-D7E1-E7F9DE0A7703}"/>
              </a:ext>
            </a:extLst>
          </p:cNvPr>
          <p:cNvSpPr>
            <a:spLocks noGrp="1"/>
          </p:cNvSpPr>
          <p:nvPr>
            <p:ph type="title"/>
          </p:nvPr>
        </p:nvSpPr>
        <p:spPr>
          <a:xfrm>
            <a:off x="0" y="-1"/>
            <a:ext cx="6096000" cy="6857999"/>
          </a:xfrm>
          <a:gradFill>
            <a:gsLst>
              <a:gs pos="86000">
                <a:schemeClr val="accent4">
                  <a:lumMod val="50000"/>
                  <a:alpha val="95000"/>
                </a:schemeClr>
              </a:gs>
              <a:gs pos="100000">
                <a:schemeClr val="bg2">
                  <a:alpha val="90000"/>
                </a:schemeClr>
              </a:gs>
              <a:gs pos="42000">
                <a:srgbClr val="161824">
                  <a:alpha val="20000"/>
                </a:srgbClr>
              </a:gs>
              <a:gs pos="18000">
                <a:schemeClr val="bg2">
                  <a:lumMod val="90000"/>
                  <a:lumOff val="10000"/>
                  <a:alpha val="0"/>
                </a:schemeClr>
              </a:gs>
            </a:gsLst>
            <a:lin ang="11400000" scaled="0"/>
          </a:gradFill>
        </p:spPr>
        <p:txBody>
          <a:bodyPr lIns="365760" tIns="822960" rIns="914400" bIns="2286000" anchor="t"/>
          <a:lstStyle>
            <a:lvl1pPr>
              <a:defRPr sz="5000"/>
            </a:lvl1pPr>
          </a:lstStyle>
          <a:p>
            <a:r>
              <a:rPr lang="en-US" dirty="0"/>
              <a:t>Click to edit Master title style</a:t>
            </a:r>
          </a:p>
        </p:txBody>
      </p:sp>
      <p:sp>
        <p:nvSpPr>
          <p:cNvPr id="15" name="Subtitle 2">
            <a:extLst>
              <a:ext uri="{FF2B5EF4-FFF2-40B4-BE49-F238E27FC236}">
                <a16:creationId xmlns:a16="http://schemas.microsoft.com/office/drawing/2014/main" id="{57758407-B9B8-FC90-BBF1-B9013F196E21}"/>
              </a:ext>
            </a:extLst>
          </p:cNvPr>
          <p:cNvSpPr>
            <a:spLocks noGrp="1"/>
          </p:cNvSpPr>
          <p:nvPr>
            <p:ph type="subTitle" idx="1"/>
          </p:nvPr>
        </p:nvSpPr>
        <p:spPr>
          <a:xfrm>
            <a:off x="0" y="2401889"/>
            <a:ext cx="6096000" cy="4456112"/>
          </a:xfrm>
          <a:gradFill>
            <a:gsLst>
              <a:gs pos="35000">
                <a:schemeClr val="bg2">
                  <a:alpha val="32000"/>
                </a:schemeClr>
              </a:gs>
              <a:gs pos="56000">
                <a:schemeClr val="accent6">
                  <a:alpha val="0"/>
                </a:schemeClr>
              </a:gs>
              <a:gs pos="8000">
                <a:schemeClr val="bg2"/>
              </a:gs>
              <a:gs pos="22000">
                <a:schemeClr val="bg2">
                  <a:alpha val="67000"/>
                </a:schemeClr>
              </a:gs>
            </a:gsLst>
            <a:path path="circle">
              <a:fillToRect t="100000" r="100000"/>
            </a:path>
          </a:gradFill>
        </p:spPr>
        <p:txBody>
          <a:bodyPr vert="horz" lIns="393192" tIns="457200" rIns="274320" bIns="731520" rtlCol="0" anchor="b">
            <a:normAutofit/>
          </a:bodyPr>
          <a:lstStyle>
            <a:lvl1pPr marL="0" indent="0">
              <a:buNone/>
              <a:defRPr lang="en-US" sz="1400" dirty="0"/>
            </a:lvl1pPr>
          </a:lstStyle>
          <a:p>
            <a:pPr lvl="0"/>
            <a:r>
              <a:rPr lang="en-US" dirty="0"/>
              <a:t>Click to edit Master subtitle style</a:t>
            </a:r>
          </a:p>
        </p:txBody>
      </p:sp>
      <p:sp>
        <p:nvSpPr>
          <p:cNvPr id="11" name="Date Placeholder 10">
            <a:extLst>
              <a:ext uri="{FF2B5EF4-FFF2-40B4-BE49-F238E27FC236}">
                <a16:creationId xmlns:a16="http://schemas.microsoft.com/office/drawing/2014/main" id="{A03BE6F4-76AC-1913-6858-8449FC30A22C}"/>
              </a:ext>
            </a:extLst>
          </p:cNvPr>
          <p:cNvSpPr>
            <a:spLocks noGrp="1"/>
          </p:cNvSpPr>
          <p:nvPr>
            <p:ph type="dt" sz="half" idx="14"/>
          </p:nvPr>
        </p:nvSpPr>
        <p:spPr/>
        <p:txBody>
          <a:bodyPr/>
          <a:lstStyle/>
          <a:p>
            <a:fld id="{7DA2CEDE-2AB4-4FB8-9551-E0AA4222B1A3}" type="datetimeFigureOut">
              <a:rPr lang="en-US" dirty="0"/>
              <a:t>10/11/2026</a:t>
            </a:fld>
            <a:endParaRPr lang="en-US" dirty="0"/>
          </a:p>
        </p:txBody>
      </p:sp>
      <p:sp>
        <p:nvSpPr>
          <p:cNvPr id="12" name="Footer Placeholder 11">
            <a:extLst>
              <a:ext uri="{FF2B5EF4-FFF2-40B4-BE49-F238E27FC236}">
                <a16:creationId xmlns:a16="http://schemas.microsoft.com/office/drawing/2014/main" id="{3A959F0E-1234-A029-DD14-0642D1457559}"/>
              </a:ext>
            </a:extLst>
          </p:cNvPr>
          <p:cNvSpPr>
            <a:spLocks noGrp="1"/>
          </p:cNvSpPr>
          <p:nvPr>
            <p:ph type="ftr" sz="quarter" idx="15"/>
          </p:nvPr>
        </p:nvSpPr>
        <p:spPr/>
        <p:txBody>
          <a:bodyPr/>
          <a:lstStyle/>
          <a:p>
            <a:r>
              <a:rPr lang="en-US" dirty="0"/>
              <a:t>
              </a:t>
            </a:r>
          </a:p>
        </p:txBody>
      </p:sp>
      <p:sp>
        <p:nvSpPr>
          <p:cNvPr id="14" name="Slide Number Placeholder 13">
            <a:extLst>
              <a:ext uri="{FF2B5EF4-FFF2-40B4-BE49-F238E27FC236}">
                <a16:creationId xmlns:a16="http://schemas.microsoft.com/office/drawing/2014/main" id="{42107F04-5566-3CCB-8B23-B8B3ECBA5457}"/>
              </a:ext>
            </a:extLst>
          </p:cNvPr>
          <p:cNvSpPr>
            <a:spLocks noGrp="1"/>
          </p:cNvSpPr>
          <p:nvPr>
            <p:ph type="sldNum" sz="quarter" idx="16"/>
          </p:nvPr>
        </p:nvSpPr>
        <p:spPr/>
        <p:txBody>
          <a:bodyPr/>
          <a:lstStyle/>
          <a:p>
            <a:fld id="{5E0677F5-4A8A-4BF1-96BE-3BAE8FBAFE2E}" type="slidenum">
              <a:rPr lang="en-US" dirty="0"/>
              <a:pPr/>
              <a:t>‹#›</a:t>
            </a:fld>
            <a:endParaRPr lang="en-US" dirty="0"/>
          </a:p>
        </p:txBody>
      </p:sp>
    </p:spTree>
    <p:extLst>
      <p:ext uri="{BB962C8B-B14F-4D97-AF65-F5344CB8AC3E}">
        <p14:creationId xmlns:p14="http://schemas.microsoft.com/office/powerpoint/2010/main" val="3945904252"/>
      </p:ext>
    </p:extLst>
  </p:cSld>
  <p:clrMapOvr>
    <a:masterClrMapping/>
  </p:clrMapOvr>
  <p:extLst>
    <p:ext uri="{DCECCB84-F9BA-43D5-87BE-67443E8EF086}">
      <p15:sldGuideLst xmlns:p15="http://schemas.microsoft.com/office/powerpoint/2012/main">
        <p15:guide id="6"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22282"/>
            <a:ext cx="9830017" cy="731520"/>
          </a:xfrm>
        </p:spPr>
        <p:txBody>
          <a:bodyPr anchor="b">
            <a:normAutofit/>
          </a:bodyPr>
          <a:lstStyle>
            <a:lvl1pPr>
              <a:defRPr sz="28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80EE6BAA-0080-49BB-A5F6-D96B22DFE410}" type="datetimeFigureOut">
              <a:rPr lang="en-US" dirty="0"/>
              <a:t>10/11/2026</a:t>
            </a:fld>
            <a:endParaRPr lang="en-US" dirty="0"/>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r>
              <a:rPr lang="en-US" dirty="0"/>
              <a:t>
              </a:t>
            </a:r>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E0677F5-4A8A-4BF1-96BE-3BAE8FBAFE2E}" type="slidenum">
              <a:rPr lang="en-US" dirty="0"/>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01752" y="2011680"/>
            <a:ext cx="11402568" cy="438912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4" name="Straight Connector 3">
            <a:extLst>
              <a:ext uri="{FF2B5EF4-FFF2-40B4-BE49-F238E27FC236}">
                <a16:creationId xmlns:a16="http://schemas.microsoft.com/office/drawing/2014/main" id="{F14132CA-3777-075A-ECC4-B9DEFA9B3CEB}"/>
              </a:ext>
            </a:extLst>
          </p:cNvPr>
          <p:cNvCxnSpPr>
            <a:cxnSpLocks/>
          </p:cNvCxnSpPr>
          <p:nvPr/>
        </p:nvCxnSpPr>
        <p:spPr>
          <a:xfrm flipH="1">
            <a:off x="394716" y="1704836"/>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0472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bg>
      <p:bgPr>
        <a:solidFill>
          <a:schemeClr val="bg2"/>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noChangeAspect="1"/>
          </p:cNvSpPr>
          <p:nvPr>
            <p:ph type="pic" sz="quarter" idx="13" hasCustomPrompt="1"/>
          </p:nvPr>
        </p:nvSpPr>
        <p:spPr>
          <a:xfrm>
            <a:off x="0" y="0"/>
            <a:ext cx="12192000" cy="6858000"/>
          </a:xfrm>
          <a:blipFill>
            <a:blip r:embed="rId2">
              <a:alphaModFix amt="70000"/>
            </a:blip>
            <a:stretch>
              <a:fillRect l="-2" t="-1" b="-19091"/>
            </a:stretch>
          </a:blipFill>
        </p:spPr>
        <p:txBody>
          <a:bodyPr anchor="t"/>
          <a:lstStyle>
            <a:lvl1pPr>
              <a:defRPr/>
            </a:lvl1pPr>
          </a:lstStyle>
          <a:p>
            <a:endParaRPr/>
          </a:p>
        </p:txBody>
      </p:sp>
      <p:sp>
        <p:nvSpPr>
          <p:cNvPr id="10" name="Title 9">
            <a:extLst>
              <a:ext uri="{FF2B5EF4-FFF2-40B4-BE49-F238E27FC236}">
                <a16:creationId xmlns:a16="http://schemas.microsoft.com/office/drawing/2014/main" id="{D35AE1E4-9BA4-415B-370F-31BCBBC952D7}"/>
              </a:ext>
            </a:extLst>
          </p:cNvPr>
          <p:cNvSpPr>
            <a:spLocks noGrp="1"/>
          </p:cNvSpPr>
          <p:nvPr>
            <p:ph type="title"/>
          </p:nvPr>
        </p:nvSpPr>
        <p:spPr>
          <a:xfrm>
            <a:off x="6096000" y="-1"/>
            <a:ext cx="6096000" cy="6857999"/>
          </a:xfrm>
          <a:gradFill>
            <a:gsLst>
              <a:gs pos="100000">
                <a:schemeClr val="bg2">
                  <a:alpha val="90000"/>
                </a:schemeClr>
              </a:gs>
              <a:gs pos="34000">
                <a:srgbClr val="061F7B">
                  <a:alpha val="5000"/>
                  <a:lumMod val="74000"/>
                </a:srgbClr>
              </a:gs>
              <a:gs pos="15000">
                <a:schemeClr val="accent1">
                  <a:lumMod val="75000"/>
                  <a:alpha val="0"/>
                </a:schemeClr>
              </a:gs>
            </a:gsLst>
            <a:lin ang="600000" scaled="0"/>
          </a:gradFill>
          <a:ln>
            <a:solidFill>
              <a:schemeClr val="tx1"/>
            </a:solidFill>
          </a:ln>
        </p:spPr>
        <p:txBody>
          <a:bodyPr lIns="1600200" tIns="822960" rIns="274320" bIns="457200" anchor="t"/>
          <a:lstStyle>
            <a:lvl1pPr>
              <a:defRPr sz="4200"/>
            </a:lvl1pPr>
          </a:lstStyle>
          <a:p>
            <a:r>
              <a:rPr lang="en-US" dirty="0"/>
              <a:t>Click to edit Master title style</a:t>
            </a:r>
          </a:p>
        </p:txBody>
      </p:sp>
      <p:sp>
        <p:nvSpPr>
          <p:cNvPr id="5" name="Subtitle 2">
            <a:extLst>
              <a:ext uri="{FF2B5EF4-FFF2-40B4-BE49-F238E27FC236}">
                <a16:creationId xmlns:a16="http://schemas.microsoft.com/office/drawing/2014/main" id="{D54B625A-114F-C2DE-F195-EF26EC052662}"/>
              </a:ext>
            </a:extLst>
          </p:cNvPr>
          <p:cNvSpPr>
            <a:spLocks noGrp="1"/>
          </p:cNvSpPr>
          <p:nvPr>
            <p:ph type="subTitle" idx="1"/>
          </p:nvPr>
        </p:nvSpPr>
        <p:spPr>
          <a:xfrm>
            <a:off x="5002306" y="4231338"/>
            <a:ext cx="7189694" cy="2626661"/>
          </a:xfrm>
          <a:gradFill>
            <a:gsLst>
              <a:gs pos="63000">
                <a:schemeClr val="accent5">
                  <a:lumMod val="75000"/>
                  <a:alpha val="0"/>
                </a:schemeClr>
              </a:gs>
              <a:gs pos="100000">
                <a:schemeClr val="accent3">
                  <a:lumMod val="60000"/>
                  <a:lumOff val="40000"/>
                  <a:alpha val="69000"/>
                </a:schemeClr>
              </a:gs>
              <a:gs pos="13000">
                <a:schemeClr val="bg2">
                  <a:alpha val="0"/>
                </a:schemeClr>
              </a:gs>
            </a:gsLst>
            <a:lin ang="4200000" scaled="0"/>
          </a:gradFill>
        </p:spPr>
        <p:txBody>
          <a:bodyPr vert="horz" lIns="2743200" tIns="640080" rIns="457200" bIns="731520" rtlCol="0" anchor="b">
            <a:normAutofit/>
          </a:bodyPr>
          <a:lstStyle>
            <a:lvl1pPr marL="0" indent="0">
              <a:buNone/>
              <a:defRPr lang="en-US" sz="1400" dirty="0"/>
            </a:lvl1pPr>
          </a:lstStyle>
          <a:p>
            <a:pPr lvl="0"/>
            <a:r>
              <a:rPr lang="en-US" dirty="0"/>
              <a:t>Click to edit Master subtitle style</a:t>
            </a:r>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7620000" y="210312"/>
            <a:ext cx="1473201" cy="365760"/>
          </a:xfrm>
        </p:spPr>
        <p:txBody>
          <a:bodyPr/>
          <a:lstStyle/>
          <a:p>
            <a:fld id="{21560963-1EEA-4BDE-8FF9-3FEE13B5D43C}" type="datetimeFigureOut">
              <a:rPr lang="en-US" dirty="0"/>
              <a:t>10/11/2026</a:t>
            </a:fld>
            <a:endParaRPr lang="en-US" dirty="0"/>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9164921" y="210312"/>
            <a:ext cx="2181351" cy="365760"/>
          </a:xfrm>
        </p:spPr>
        <p:txBody>
          <a:bodyPr/>
          <a:lstStyle/>
          <a:p>
            <a:r>
              <a:rPr lang="en-US" dirty="0"/>
              <a:t>
              </a:t>
            </a:r>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447711" y="210312"/>
            <a:ext cx="448805" cy="365760"/>
          </a:xfrm>
        </p:spPr>
        <p:txBody>
          <a:bodyPr/>
          <a:lstStyle/>
          <a:p>
            <a:fld id="{5E0677F5-4A8A-4BF1-96BE-3BAE8FBAFE2E}" type="slidenum">
              <a:rPr lang="en-US" dirty="0"/>
              <a:t>‹#›</a:t>
            </a:fld>
            <a:endParaRPr lang="en-US" dirty="0"/>
          </a:p>
        </p:txBody>
      </p:sp>
    </p:spTree>
    <p:extLst>
      <p:ext uri="{BB962C8B-B14F-4D97-AF65-F5344CB8AC3E}">
        <p14:creationId xmlns:p14="http://schemas.microsoft.com/office/powerpoint/2010/main" val="796337725"/>
      </p:ext>
    </p:extLst>
  </p:cSld>
  <p:clrMapOvr>
    <a:masterClrMapping/>
  </p:clrMapOvr>
  <p:extLst>
    <p:ext uri="{DCECCB84-F9BA-43D5-87BE-67443E8EF086}">
      <p15:sldGuideLst xmlns:p15="http://schemas.microsoft.com/office/powerpoint/2012/main">
        <p15:guide id="6"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6A70A2D-6A6F-D8FD-B860-1F184E1B5E94}"/>
              </a:ext>
            </a:extLst>
          </p:cNvPr>
          <p:cNvSpPr>
            <a:spLocks noGrp="1"/>
          </p:cNvSpPr>
          <p:nvPr>
            <p:ph type="title"/>
          </p:nvPr>
        </p:nvSpPr>
        <p:spPr>
          <a:xfrm>
            <a:off x="274320" y="1133214"/>
            <a:ext cx="11631478" cy="1825674"/>
          </a:xfrm>
        </p:spPr>
        <p:txBody>
          <a:bodyPr anchor="t"/>
          <a:lstStyle>
            <a:lvl1pPr>
              <a:defRPr sz="5000"/>
            </a:lvl1pPr>
          </a:lstStyle>
          <a:p>
            <a:r>
              <a:rPr lang="en-US" dirty="0"/>
              <a:t>Click to edit Master title style</a:t>
            </a:r>
          </a:p>
        </p:txBody>
      </p:sp>
      <p:sp>
        <p:nvSpPr>
          <p:cNvPr id="7" name="Subtitle 2">
            <a:extLst>
              <a:ext uri="{FF2B5EF4-FFF2-40B4-BE49-F238E27FC236}">
                <a16:creationId xmlns:a16="http://schemas.microsoft.com/office/drawing/2014/main" id="{D95EA3D9-98A4-3891-668D-DF99CC18D7AC}"/>
              </a:ext>
            </a:extLst>
          </p:cNvPr>
          <p:cNvSpPr>
            <a:spLocks noGrp="1"/>
          </p:cNvSpPr>
          <p:nvPr>
            <p:ph type="subTitle" idx="1"/>
          </p:nvPr>
        </p:nvSpPr>
        <p:spPr>
          <a:xfrm>
            <a:off x="301751" y="5351226"/>
            <a:ext cx="7235954" cy="771276"/>
          </a:xfrm>
          <a:noFill/>
        </p:spPr>
        <p:txBody>
          <a:bodyPr vert="horz" lIns="91440" tIns="45720" rIns="91440" bIns="45720" rtlCol="0" anchor="t">
            <a:noAutofit/>
          </a:bodyPr>
          <a:lstStyle>
            <a:lvl1pPr marL="0" indent="0">
              <a:buNone/>
              <a:defRPr lang="en-US" sz="1800" dirty="0"/>
            </a:lvl1pPr>
          </a:lstStyle>
          <a:p>
            <a:pPr lvl="0"/>
            <a:r>
              <a:rPr lang="en-US" dirty="0"/>
              <a:t>Click to edit Master subtitle style</a:t>
            </a:r>
          </a:p>
        </p:txBody>
      </p:sp>
      <p:sp>
        <p:nvSpPr>
          <p:cNvPr id="15" name="Date Placeholder 14">
            <a:extLst>
              <a:ext uri="{FF2B5EF4-FFF2-40B4-BE49-F238E27FC236}">
                <a16:creationId xmlns:a16="http://schemas.microsoft.com/office/drawing/2014/main" id="{4E1D7382-6629-2CE5-9CD1-12C42772E0D2}"/>
              </a:ext>
            </a:extLst>
          </p:cNvPr>
          <p:cNvSpPr>
            <a:spLocks noGrp="1"/>
          </p:cNvSpPr>
          <p:nvPr>
            <p:ph type="dt" sz="half" idx="10"/>
          </p:nvPr>
        </p:nvSpPr>
        <p:spPr/>
        <p:txBody>
          <a:bodyPr/>
          <a:lstStyle/>
          <a:p>
            <a:fld id="{7DA2CEDE-2AB4-4FB8-9551-E0AA4222B1A3}" type="datetimeFigureOut">
              <a:rPr lang="en-US" dirty="0"/>
              <a:t>10/11/2026</a:t>
            </a:fld>
            <a:endParaRPr lang="en-US" dirty="0"/>
          </a:p>
        </p:txBody>
      </p:sp>
      <p:sp>
        <p:nvSpPr>
          <p:cNvPr id="16" name="Footer Placeholder 15">
            <a:extLst>
              <a:ext uri="{FF2B5EF4-FFF2-40B4-BE49-F238E27FC236}">
                <a16:creationId xmlns:a16="http://schemas.microsoft.com/office/drawing/2014/main" id="{04D3FCD7-2C92-02D9-B65F-03119FF69156}"/>
              </a:ext>
            </a:extLst>
          </p:cNvPr>
          <p:cNvSpPr>
            <a:spLocks noGrp="1"/>
          </p:cNvSpPr>
          <p:nvPr>
            <p:ph type="ftr" sz="quarter" idx="11"/>
          </p:nvPr>
        </p:nvSpPr>
        <p:spPr/>
        <p:txBody>
          <a:bodyPr/>
          <a:lstStyle/>
          <a:p>
            <a:r>
              <a:rPr lang="en-US" dirty="0"/>
              <a:t>
              </a:t>
            </a:r>
          </a:p>
        </p:txBody>
      </p:sp>
      <p:sp>
        <p:nvSpPr>
          <p:cNvPr id="17" name="Slide Number Placeholder 16">
            <a:extLst>
              <a:ext uri="{FF2B5EF4-FFF2-40B4-BE49-F238E27FC236}">
                <a16:creationId xmlns:a16="http://schemas.microsoft.com/office/drawing/2014/main" id="{6825B394-7F27-6399-8BDB-45CADE4F48C2}"/>
              </a:ext>
            </a:extLst>
          </p:cNvPr>
          <p:cNvSpPr>
            <a:spLocks noGrp="1"/>
          </p:cNvSpPr>
          <p:nvPr>
            <p:ph type="sldNum" sz="quarter" idx="12"/>
          </p:nvPr>
        </p:nvSpPr>
        <p:spPr/>
        <p:txBody>
          <a:bodyPr/>
          <a:lstStyle/>
          <a:p>
            <a:fld id="{5E0677F5-4A8A-4BF1-96BE-3BAE8FBAFE2E}" type="slidenum">
              <a:rPr lang="en-US" dirty="0"/>
              <a:pPr/>
              <a:t>‹#›</a:t>
            </a:fld>
            <a:endParaRPr lang="en-US" dirty="0"/>
          </a:p>
        </p:txBody>
      </p:sp>
      <p:sp>
        <p:nvSpPr>
          <p:cNvPr id="11" name="Rectangle 10">
            <a:extLst>
              <a:ext uri="{FF2B5EF4-FFF2-40B4-BE49-F238E27FC236}">
                <a16:creationId xmlns:a16="http://schemas.microsoft.com/office/drawing/2014/main" id="{6D514160-DA6E-9655-9294-6538F297B73D}"/>
              </a:ext>
            </a:extLst>
          </p:cNvPr>
          <p:cNvSpPr/>
          <p:nvPr/>
        </p:nvSpPr>
        <p:spPr>
          <a:xfrm rot="10800000">
            <a:off x="0" y="3432121"/>
            <a:ext cx="12192000" cy="1825033"/>
          </a:xfrm>
          <a:prstGeom prst="rect">
            <a:avLst/>
          </a:prstGeom>
          <a:gradFill>
            <a:gsLst>
              <a:gs pos="63000">
                <a:schemeClr val="bg2">
                  <a:alpha val="0"/>
                </a:schemeClr>
              </a:gs>
              <a:gs pos="100000">
                <a:schemeClr val="accent1">
                  <a:lumMod val="7500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2EC29EB-3E43-F1FF-EB6B-9F5C908FFCC8}"/>
              </a:ext>
            </a:extLst>
          </p:cNvPr>
          <p:cNvSpPr/>
          <p:nvPr/>
        </p:nvSpPr>
        <p:spPr>
          <a:xfrm rot="16200000" flipH="1">
            <a:off x="5938634" y="-996853"/>
            <a:ext cx="1825034" cy="10681699"/>
          </a:xfrm>
          <a:prstGeom prst="rect">
            <a:avLst/>
          </a:prstGeom>
          <a:gradFill>
            <a:gsLst>
              <a:gs pos="56000">
                <a:schemeClr val="bg1">
                  <a:alpha val="0"/>
                </a:schemeClr>
              </a:gs>
              <a:gs pos="100000">
                <a:schemeClr val="accent6"/>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96157146"/>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3D93006-CD9A-ACB8-4DFF-755585BD51C6}"/>
              </a:ext>
            </a:extLst>
          </p:cNvPr>
          <p:cNvSpPr/>
          <p:nvPr/>
        </p:nvSpPr>
        <p:spPr>
          <a:xfrm rot="5400000" flipH="1" flipV="1">
            <a:off x="-367222" y="367225"/>
            <a:ext cx="6866356" cy="6131909"/>
          </a:xfrm>
          <a:prstGeom prst="rect">
            <a:avLst/>
          </a:prstGeom>
          <a:gradFill>
            <a:gsLst>
              <a:gs pos="13000">
                <a:schemeClr val="accent2"/>
              </a:gs>
              <a:gs pos="60000">
                <a:schemeClr val="bg2">
                  <a:alpha val="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a:extLst>
              <a:ext uri="{FF2B5EF4-FFF2-40B4-BE49-F238E27FC236}">
                <a16:creationId xmlns:a16="http://schemas.microsoft.com/office/drawing/2014/main" id="{A35B8330-0A40-6340-3205-86A38459537F}"/>
              </a:ext>
            </a:extLst>
          </p:cNvPr>
          <p:cNvSpPr/>
          <p:nvPr/>
        </p:nvSpPr>
        <p:spPr>
          <a:xfrm rot="5400000" flipV="1">
            <a:off x="-1977949" y="2307330"/>
            <a:ext cx="6528619" cy="2572719"/>
          </a:xfrm>
          <a:prstGeom prst="rect">
            <a:avLst/>
          </a:prstGeom>
          <a:gradFill>
            <a:gsLst>
              <a:gs pos="0">
                <a:schemeClr val="accent1">
                  <a:lumMod val="75000"/>
                </a:schemeClr>
              </a:gs>
              <a:gs pos="42000">
                <a:schemeClr val="bg2">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72AFF5B4-F60C-7639-0259-DAA1F9833429}"/>
              </a:ext>
            </a:extLst>
          </p:cNvPr>
          <p:cNvSpPr/>
          <p:nvPr/>
        </p:nvSpPr>
        <p:spPr>
          <a:xfrm rot="10800000">
            <a:off x="1" y="4216109"/>
            <a:ext cx="8887299" cy="2644533"/>
          </a:xfrm>
          <a:prstGeom prst="rect">
            <a:avLst/>
          </a:prstGeom>
          <a:gradFill>
            <a:gsLst>
              <a:gs pos="0">
                <a:schemeClr val="accent3">
                  <a:lumMod val="60000"/>
                  <a:lumOff val="40000"/>
                </a:schemeClr>
              </a:gs>
              <a:gs pos="49000">
                <a:schemeClr val="accent4">
                  <a:lumMod val="75000"/>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3018499" y="952500"/>
            <a:ext cx="8887299" cy="5636798"/>
          </a:xfrm>
        </p:spPr>
        <p:txBody>
          <a:bodyPr anchor="b">
            <a:normAutofit/>
          </a:bodyPr>
          <a:lstStyle>
            <a:lvl1pPr algn="r">
              <a:defRPr sz="72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3FCA76BF-5E58-9143-643F-6B06864B8735}"/>
              </a:ext>
            </a:extLst>
          </p:cNvPr>
          <p:cNvSpPr>
            <a:spLocks noGrp="1"/>
          </p:cNvSpPr>
          <p:nvPr>
            <p:ph type="dt" sz="half" idx="10"/>
          </p:nvPr>
        </p:nvSpPr>
        <p:spPr/>
        <p:txBody>
          <a:bodyPr/>
          <a:lstStyle/>
          <a:p>
            <a:fld id="{7DA2CEDE-2AB4-4FB8-9551-E0AA4222B1A3}" type="datetimeFigureOut">
              <a:rPr lang="en-US" dirty="0"/>
              <a:t>10/11/2026</a:t>
            </a:fld>
            <a:endParaRPr lang="en-US" dirty="0"/>
          </a:p>
        </p:txBody>
      </p:sp>
      <p:sp>
        <p:nvSpPr>
          <p:cNvPr id="4" name="Footer Placeholder 3">
            <a:extLst>
              <a:ext uri="{FF2B5EF4-FFF2-40B4-BE49-F238E27FC236}">
                <a16:creationId xmlns:a16="http://schemas.microsoft.com/office/drawing/2014/main" id="{006C9F8B-DAAC-4FD9-5257-842E1B079B6D}"/>
              </a:ext>
            </a:extLst>
          </p:cNvPr>
          <p:cNvSpPr>
            <a:spLocks noGrp="1"/>
          </p:cNvSpPr>
          <p:nvPr>
            <p:ph type="ftr" sz="quarter" idx="11"/>
          </p:nvPr>
        </p:nvSpPr>
        <p:spPr/>
        <p:txBody>
          <a:bodyPr/>
          <a:lstStyle/>
          <a:p>
            <a:r>
              <a:rPr lang="en-US" dirty="0"/>
              <a:t>
              </a:t>
            </a:r>
          </a:p>
        </p:txBody>
      </p:sp>
      <p:sp>
        <p:nvSpPr>
          <p:cNvPr id="8" name="Slide Number Placeholder 7">
            <a:extLst>
              <a:ext uri="{FF2B5EF4-FFF2-40B4-BE49-F238E27FC236}">
                <a16:creationId xmlns:a16="http://schemas.microsoft.com/office/drawing/2014/main" id="{DEF8E261-B260-D169-5279-F4153543A76C}"/>
              </a:ext>
            </a:extLst>
          </p:cNvPr>
          <p:cNvSpPr>
            <a:spLocks noGrp="1"/>
          </p:cNvSpPr>
          <p:nvPr>
            <p:ph type="sldNum" sz="quarter" idx="12"/>
          </p:nvPr>
        </p:nvSpPr>
        <p:spPr/>
        <p:txBody>
          <a:bodyPr/>
          <a:lstStyle/>
          <a:p>
            <a:fld id="{5E0677F5-4A8A-4BF1-96BE-3BAE8FBAFE2E}" type="slidenum">
              <a:rPr lang="en-US" dirty="0"/>
              <a:pPr/>
              <a:t>‹#›</a:t>
            </a:fld>
            <a:endParaRPr lang="en-US" dirty="0"/>
          </a:p>
        </p:txBody>
      </p:sp>
    </p:spTree>
    <p:extLst>
      <p:ext uri="{BB962C8B-B14F-4D97-AF65-F5344CB8AC3E}">
        <p14:creationId xmlns:p14="http://schemas.microsoft.com/office/powerpoint/2010/main" val="8361096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31AE9B9-D0DC-50F5-FE7E-BCF950A9B60C}"/>
              </a:ext>
            </a:extLst>
          </p:cNvPr>
          <p:cNvSpPr/>
          <p:nvPr/>
        </p:nvSpPr>
        <p:spPr>
          <a:xfrm>
            <a:off x="28450" y="0"/>
            <a:ext cx="7600185" cy="6858000"/>
          </a:xfrm>
          <a:prstGeom prst="rect">
            <a:avLst/>
          </a:prstGeom>
          <a:gradFill>
            <a:gsLst>
              <a:gs pos="52000">
                <a:schemeClr val="bg2">
                  <a:alpha val="0"/>
                </a:schemeClr>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FF8F2B01-BAAD-F03E-72D9-CC472F3A5DE5}"/>
              </a:ext>
            </a:extLst>
          </p:cNvPr>
          <p:cNvSpPr/>
          <p:nvPr/>
        </p:nvSpPr>
        <p:spPr>
          <a:xfrm flipH="1" flipV="1">
            <a:off x="0" y="3409447"/>
            <a:ext cx="7609635" cy="3448553"/>
          </a:xfrm>
          <a:prstGeom prst="rect">
            <a:avLst/>
          </a:prstGeom>
          <a:gradFill>
            <a:gsLst>
              <a:gs pos="0">
                <a:schemeClr val="accent2"/>
              </a:gs>
              <a:gs pos="45000">
                <a:schemeClr val="bg2">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32F5B7E4-5668-20C3-5FFF-AA7F08736507}"/>
              </a:ext>
            </a:extLst>
          </p:cNvPr>
          <p:cNvSpPr/>
          <p:nvPr/>
        </p:nvSpPr>
        <p:spPr>
          <a:xfrm rot="16200000">
            <a:off x="394816" y="-375817"/>
            <a:ext cx="6858000" cy="7609635"/>
          </a:xfrm>
          <a:prstGeom prst="rect">
            <a:avLst/>
          </a:prstGeom>
          <a:gradFill>
            <a:gsLst>
              <a:gs pos="0">
                <a:schemeClr val="tx1"/>
              </a:gs>
              <a:gs pos="18000">
                <a:schemeClr val="accent3">
                  <a:lumMod val="60000"/>
                  <a:lumOff val="40000"/>
                  <a:alpha val="72000"/>
                </a:schemeClr>
              </a:gs>
              <a:gs pos="56000">
                <a:schemeClr val="accent1">
                  <a:lumMod val="50000"/>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a:extLst>
              <a:ext uri="{FF2B5EF4-FFF2-40B4-BE49-F238E27FC236}">
                <a16:creationId xmlns:a16="http://schemas.microsoft.com/office/drawing/2014/main" id="{268344FF-8882-8B2E-4777-40771425C01A}"/>
              </a:ext>
            </a:extLst>
          </p:cNvPr>
          <p:cNvSpPr/>
          <p:nvPr/>
        </p:nvSpPr>
        <p:spPr>
          <a:xfrm rot="16200000">
            <a:off x="1188613" y="417977"/>
            <a:ext cx="5518112" cy="7361933"/>
          </a:xfrm>
          <a:prstGeom prst="rect">
            <a:avLst/>
          </a:prstGeom>
          <a:gradFill flip="none" rotWithShape="1">
            <a:gsLst>
              <a:gs pos="24000">
                <a:schemeClr val="bg2">
                  <a:alpha val="0"/>
                </a:schemeClr>
              </a:gs>
              <a:gs pos="45000">
                <a:schemeClr val="bg2">
                  <a:alpha val="82000"/>
                </a:schemeClr>
              </a:gs>
              <a:gs pos="67000">
                <a:schemeClr val="bg1">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sp>
      <p:sp>
        <p:nvSpPr>
          <p:cNvPr id="8" name="Title 7">
            <a:extLst>
              <a:ext uri="{FF2B5EF4-FFF2-40B4-BE49-F238E27FC236}">
                <a16:creationId xmlns:a16="http://schemas.microsoft.com/office/drawing/2014/main" id="{5F9BCED7-6A0B-12F0-730B-5623879C9495}"/>
              </a:ext>
            </a:extLst>
          </p:cNvPr>
          <p:cNvSpPr>
            <a:spLocks noGrp="1"/>
          </p:cNvSpPr>
          <p:nvPr>
            <p:ph type="title"/>
          </p:nvPr>
        </p:nvSpPr>
        <p:spPr>
          <a:xfrm>
            <a:off x="266702" y="1714498"/>
            <a:ext cx="4960617" cy="4722876"/>
          </a:xfrm>
        </p:spPr>
        <p:txBody>
          <a:bodyPr/>
          <a:lstStyle>
            <a:lvl1pPr>
              <a:defRPr sz="5000"/>
            </a:lvl1pPr>
          </a:lstStyle>
          <a:p>
            <a:r>
              <a:rPr lang="en-US" dirty="0"/>
              <a:t>Click to edit Master title style</a:t>
            </a:r>
          </a:p>
        </p:txBody>
      </p:sp>
      <p:sp>
        <p:nvSpPr>
          <p:cNvPr id="13" name="Date Placeholder 12">
            <a:extLst>
              <a:ext uri="{FF2B5EF4-FFF2-40B4-BE49-F238E27FC236}">
                <a16:creationId xmlns:a16="http://schemas.microsoft.com/office/drawing/2014/main" id="{E14FBD3E-3A09-5EF4-6941-FFF3E03D5396}"/>
              </a:ext>
            </a:extLst>
          </p:cNvPr>
          <p:cNvSpPr>
            <a:spLocks noGrp="1"/>
          </p:cNvSpPr>
          <p:nvPr>
            <p:ph type="dt" sz="half" idx="14"/>
          </p:nvPr>
        </p:nvSpPr>
        <p:spPr/>
        <p:txBody>
          <a:bodyPr/>
          <a:lstStyle/>
          <a:p>
            <a:fld id="{7DA2CEDE-2AB4-4FB8-9551-E0AA4222B1A3}" type="datetimeFigureOut">
              <a:rPr lang="en-US" dirty="0"/>
              <a:t>10/11/2026</a:t>
            </a:fld>
            <a:endParaRPr lang="en-US" dirty="0"/>
          </a:p>
        </p:txBody>
      </p:sp>
      <p:sp>
        <p:nvSpPr>
          <p:cNvPr id="14" name="Footer Placeholder 13">
            <a:extLst>
              <a:ext uri="{FF2B5EF4-FFF2-40B4-BE49-F238E27FC236}">
                <a16:creationId xmlns:a16="http://schemas.microsoft.com/office/drawing/2014/main" id="{362D8C0B-F931-385E-61C9-0E7226053F00}"/>
              </a:ext>
            </a:extLst>
          </p:cNvPr>
          <p:cNvSpPr>
            <a:spLocks noGrp="1"/>
          </p:cNvSpPr>
          <p:nvPr>
            <p:ph type="ftr" sz="quarter" idx="15"/>
          </p:nvPr>
        </p:nvSpPr>
        <p:spPr>
          <a:xfrm>
            <a:off x="7909368" y="210114"/>
            <a:ext cx="2509284" cy="365760"/>
          </a:xfrm>
        </p:spPr>
        <p:txBody>
          <a:bodyPr/>
          <a:lstStyle/>
          <a:p>
            <a:r>
              <a:rPr lang="en-US" dirty="0"/>
              <a:t>
              </a:t>
            </a:r>
          </a:p>
        </p:txBody>
      </p:sp>
      <p:sp>
        <p:nvSpPr>
          <p:cNvPr id="15" name="Slide Number Placeholder 14">
            <a:extLst>
              <a:ext uri="{FF2B5EF4-FFF2-40B4-BE49-F238E27FC236}">
                <a16:creationId xmlns:a16="http://schemas.microsoft.com/office/drawing/2014/main" id="{07E96BDD-FAA3-3ABD-453F-3A62D97801B5}"/>
              </a:ext>
            </a:extLst>
          </p:cNvPr>
          <p:cNvSpPr>
            <a:spLocks noGrp="1"/>
          </p:cNvSpPr>
          <p:nvPr>
            <p:ph type="sldNum" sz="quarter" idx="16"/>
          </p:nvPr>
        </p:nvSpPr>
        <p:spPr/>
        <p:txBody>
          <a:bodyPr/>
          <a:lstStyle/>
          <a:p>
            <a:fld id="{5E0677F5-4A8A-4BF1-96BE-3BAE8FBAFE2E}" type="slidenum">
              <a:rPr lang="en-US" dirty="0"/>
              <a:pPr/>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952232" y="1246951"/>
            <a:ext cx="3404277" cy="4923185"/>
          </a:xfrm>
        </p:spPr>
        <p:txBody>
          <a:bodyPr vert="horz" lIns="91440" tIns="45720" rIns="91440" bIns="45720" rtlCol="0" anchor="t">
            <a:normAutofit/>
          </a:bodyPr>
          <a:lstStyle>
            <a:lvl1pPr marL="457200" indent="-457200">
              <a:spcBef>
                <a:spcPts val="1000"/>
              </a:spcBef>
              <a:spcAft>
                <a:spcPts val="600"/>
              </a:spcAft>
              <a:buFont typeface="+mj-lt"/>
              <a:buAutoNum type="arabicPeriod"/>
              <a:defRPr lang="en-US" sz="1600" dirty="0"/>
            </a:lvl1pPr>
            <a:lvl2pPr marL="571500" indent="-342900">
              <a:spcBef>
                <a:spcPts val="1000"/>
              </a:spcBef>
              <a:spcAft>
                <a:spcPts val="600"/>
              </a:spcAft>
              <a:buFont typeface="+mj-lt"/>
              <a:buAutoNum type="arabicPeriod"/>
              <a:defRPr lang="en-US" sz="1400" dirty="0"/>
            </a:lvl2pPr>
            <a:lvl3pPr marL="800100" indent="-342900">
              <a:spcBef>
                <a:spcPts val="1000"/>
              </a:spcBef>
              <a:spcAft>
                <a:spcPts val="600"/>
              </a:spcAft>
              <a:buFont typeface="+mj-lt"/>
              <a:buAutoNum type="arabicPeriod"/>
              <a:defRPr lang="en-US" sz="1400" dirty="0"/>
            </a:lvl3pPr>
            <a:lvl4pPr>
              <a:spcBef>
                <a:spcPts val="1000"/>
              </a:spcBef>
              <a:spcAft>
                <a:spcPts val="600"/>
              </a:spcAft>
              <a:buFont typeface="+mj-lt"/>
              <a:buAutoNum type="arabicPeriod"/>
              <a:defRPr lang="en-US" sz="1400" dirty="0"/>
            </a:lvl4pPr>
            <a:lvl5pPr>
              <a:spcBef>
                <a:spcPts val="1000"/>
              </a:spcBef>
              <a:spcAft>
                <a:spcPts val="600"/>
              </a:spcAft>
              <a:buFont typeface="+mj-lt"/>
              <a:buAutoNum type="arabicPeriod"/>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2" name="Straight Connector 11">
            <a:extLst>
              <a:ext uri="{FF2B5EF4-FFF2-40B4-BE49-F238E27FC236}">
                <a16:creationId xmlns:a16="http://schemas.microsoft.com/office/drawing/2014/main" id="{5B086C0A-2B9C-7A1D-5F77-AF7402CC1F84}"/>
              </a:ext>
            </a:extLst>
          </p:cNvPr>
          <p:cNvCxnSpPr>
            <a:cxnSpLocks/>
          </p:cNvCxnSpPr>
          <p:nvPr/>
        </p:nvCxnSpPr>
        <p:spPr>
          <a:xfrm flipH="1">
            <a:off x="8002560" y="762000"/>
            <a:ext cx="3840480" cy="0"/>
          </a:xfrm>
          <a:prstGeom prst="line">
            <a:avLst/>
          </a:prstGeom>
          <a:ln w="6350">
            <a:solidFill>
              <a:schemeClr val="tx1">
                <a:lumMod val="85000"/>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851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84410D4-C581-C48F-5E1D-E93DA884342F}"/>
              </a:ext>
            </a:extLst>
          </p:cNvPr>
          <p:cNvSpPr/>
          <p:nvPr/>
        </p:nvSpPr>
        <p:spPr>
          <a:xfrm rot="10800000">
            <a:off x="14619" y="-2"/>
            <a:ext cx="12177379" cy="4492404"/>
          </a:xfrm>
          <a:prstGeom prst="rect">
            <a:avLst/>
          </a:prstGeom>
          <a:gradFill flip="none" rotWithShape="1">
            <a:gsLst>
              <a:gs pos="33000">
                <a:schemeClr val="bg2">
                  <a:alpha val="0"/>
                </a:schemeClr>
              </a:gs>
              <a:gs pos="82000">
                <a:schemeClr val="accent1">
                  <a:lumMod val="50000"/>
                  <a:alpha val="44000"/>
                </a:schemeClr>
              </a:gs>
              <a:gs pos="100000">
                <a:schemeClr val="accent3">
                  <a:lumMod val="60000"/>
                  <a:lumOff val="40000"/>
                  <a:alpha val="9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FF8F2B01-BAAD-F03E-72D9-CC472F3A5DE5}"/>
              </a:ext>
            </a:extLst>
          </p:cNvPr>
          <p:cNvSpPr/>
          <p:nvPr/>
        </p:nvSpPr>
        <p:spPr>
          <a:xfrm flipH="1" flipV="1">
            <a:off x="723903" y="1161955"/>
            <a:ext cx="11468097" cy="3330447"/>
          </a:xfrm>
          <a:prstGeom prst="rect">
            <a:avLst/>
          </a:prstGeom>
          <a:gradFill>
            <a:gsLst>
              <a:gs pos="0">
                <a:schemeClr val="accent2">
                  <a:lumMod val="75000"/>
                </a:schemeClr>
              </a:gs>
              <a:gs pos="27000">
                <a:schemeClr val="bg2">
                  <a:alpha val="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a:extLst>
              <a:ext uri="{FF2B5EF4-FFF2-40B4-BE49-F238E27FC236}">
                <a16:creationId xmlns:a16="http://schemas.microsoft.com/office/drawing/2014/main" id="{D31AE9B9-D0DC-50F5-FE7E-BCF950A9B60C}"/>
              </a:ext>
            </a:extLst>
          </p:cNvPr>
          <p:cNvSpPr/>
          <p:nvPr/>
        </p:nvSpPr>
        <p:spPr>
          <a:xfrm rot="10800000">
            <a:off x="-14621" y="-7466"/>
            <a:ext cx="6110621" cy="2500409"/>
          </a:xfrm>
          <a:prstGeom prst="rect">
            <a:avLst/>
          </a:prstGeom>
          <a:gradFill flip="none" rotWithShape="1">
            <a:gsLst>
              <a:gs pos="63000">
                <a:schemeClr val="bg2">
                  <a:alpha val="0"/>
                </a:schemeClr>
              </a:gs>
              <a:gs pos="100000">
                <a:schemeClr val="accent1">
                  <a:lumMod val="5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itle 4">
            <a:extLst>
              <a:ext uri="{FF2B5EF4-FFF2-40B4-BE49-F238E27FC236}">
                <a16:creationId xmlns:a16="http://schemas.microsoft.com/office/drawing/2014/main" id="{B4D63E47-B71F-605F-2462-F6F2ED4F115C}"/>
              </a:ext>
            </a:extLst>
          </p:cNvPr>
          <p:cNvSpPr>
            <a:spLocks noGrp="1"/>
          </p:cNvSpPr>
          <p:nvPr>
            <p:ph type="title"/>
          </p:nvPr>
        </p:nvSpPr>
        <p:spPr>
          <a:xfrm>
            <a:off x="274320" y="1468924"/>
            <a:ext cx="5096176" cy="2461308"/>
          </a:xfrm>
        </p:spPr>
        <p:txBody>
          <a:bodyPr/>
          <a:lstStyle>
            <a:lvl1pPr>
              <a:defRPr sz="5000"/>
            </a:lvl1pPr>
          </a:lstStyle>
          <a:p>
            <a:r>
              <a:rPr lang="en-US" dirty="0"/>
              <a:t>Click to edit Master title style</a:t>
            </a:r>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419100" y="210114"/>
            <a:ext cx="2064089" cy="365760"/>
          </a:xfrm>
        </p:spPr>
        <p:txBody>
          <a:bodyPr/>
          <a:lstStyle>
            <a:lvl1pPr>
              <a:defRPr>
                <a:solidFill>
                  <a:schemeClr val="tx1"/>
                </a:solidFill>
              </a:defRPr>
            </a:lvl1pPr>
          </a:lstStyle>
          <a:p>
            <a:fld id="{75515BC3-2A9C-497B-B82C-246EEDDDF89C}" type="datetimeFigureOut">
              <a:rPr lang="en-US" dirty="0"/>
              <a:t>10/11/2026</a:t>
            </a:fld>
            <a:endParaRPr lang="en-US" dirty="0"/>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6477000" y="210114"/>
            <a:ext cx="3251508" cy="365760"/>
          </a:xfrm>
        </p:spPr>
        <p:txBody>
          <a:bodyPr/>
          <a:lstStyle>
            <a:lvl1pPr>
              <a:defRPr>
                <a:solidFill>
                  <a:schemeClr val="tx1"/>
                </a:solidFill>
              </a:defRPr>
            </a:lvl1pPr>
          </a:lstStyle>
          <a:p>
            <a:r>
              <a:rPr lang="en-US" dirty="0"/>
              <a:t>
              </a:t>
            </a:r>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5E0677F5-4A8A-4BF1-96BE-3BAE8FBAFE2E}" type="slidenum">
              <a:rPr lang="en-US" dirty="0"/>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487383" y="1161955"/>
            <a:ext cx="4158158" cy="2768278"/>
          </a:xfrm>
        </p:spPr>
        <p:txBody>
          <a:bodyPr vert="horz" lIns="91440" tIns="45720" rIns="91440" bIns="45720" rtlCol="0" anchor="b">
            <a:normAutofit/>
          </a:bodyPr>
          <a:lstStyle>
            <a:lvl1pPr marL="457200" indent="-457200">
              <a:spcBef>
                <a:spcPts val="1000"/>
              </a:spcBef>
              <a:spcAft>
                <a:spcPts val="600"/>
              </a:spcAft>
              <a:buFont typeface="+mj-lt"/>
              <a:buAutoNum type="arabicPeriod"/>
              <a:defRPr lang="en-US" sz="1600" dirty="0"/>
            </a:lvl1pPr>
            <a:lvl2pPr marL="571500" indent="-342900">
              <a:spcBef>
                <a:spcPts val="1000"/>
              </a:spcBef>
              <a:spcAft>
                <a:spcPts val="600"/>
              </a:spcAft>
              <a:buFont typeface="+mj-lt"/>
              <a:buAutoNum type="arabicPeriod"/>
              <a:defRPr lang="en-US" sz="1400" dirty="0"/>
            </a:lvl2pPr>
            <a:lvl3pPr marL="800100" indent="-342900">
              <a:spcBef>
                <a:spcPts val="1000"/>
              </a:spcBef>
              <a:spcAft>
                <a:spcPts val="600"/>
              </a:spcAft>
              <a:buFont typeface="+mj-lt"/>
              <a:buAutoNum type="arabicPeriod"/>
              <a:defRPr lang="en-US" sz="1400" dirty="0"/>
            </a:lvl3pPr>
            <a:lvl4pPr>
              <a:spcBef>
                <a:spcPts val="1000"/>
              </a:spcBef>
              <a:spcAft>
                <a:spcPts val="600"/>
              </a:spcAft>
              <a:buFont typeface="+mj-lt"/>
              <a:buAutoNum type="arabicPeriod"/>
              <a:defRPr lang="en-US" sz="1400" dirty="0"/>
            </a:lvl4pPr>
            <a:lvl5pPr>
              <a:spcBef>
                <a:spcPts val="1000"/>
              </a:spcBef>
              <a:spcAft>
                <a:spcPts val="600"/>
              </a:spcAft>
              <a:buFont typeface="+mj-lt"/>
              <a:buAutoNum type="arabicPeriod"/>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Picture Placeholder 14">
            <a:extLst>
              <a:ext uri="{FF2B5EF4-FFF2-40B4-BE49-F238E27FC236}">
                <a16:creationId xmlns:a16="http://schemas.microsoft.com/office/drawing/2014/main" id="{C9B8CAF0-3749-D1CF-0FDA-20F4B5EE9862}"/>
              </a:ext>
            </a:extLst>
          </p:cNvPr>
          <p:cNvSpPr>
            <a:spLocks noGrp="1" noChangeAspect="1"/>
          </p:cNvSpPr>
          <p:nvPr>
            <p:ph type="pic" sz="quarter" idx="17" hasCustomPrompt="1"/>
          </p:nvPr>
        </p:nvSpPr>
        <p:spPr>
          <a:xfrm>
            <a:off x="0" y="4492402"/>
            <a:ext cx="12192000" cy="2365597"/>
          </a:xfrm>
          <a:blipFill>
            <a:blip r:embed="rId2">
              <a:alphaModFix amt="70000"/>
            </a:blip>
            <a:stretch>
              <a:fillRect/>
            </a:stretch>
          </a:blipFill>
        </p:spPr>
        <p:txBody>
          <a:bodyPr anchor="t"/>
          <a:lstStyle>
            <a:lvl1pPr>
              <a:defRPr/>
            </a:lvl1pPr>
          </a:lstStyle>
          <a:p>
            <a:endParaRPr/>
          </a:p>
        </p:txBody>
      </p:sp>
    </p:spTree>
    <p:extLst>
      <p:ext uri="{BB962C8B-B14F-4D97-AF65-F5344CB8AC3E}">
        <p14:creationId xmlns:p14="http://schemas.microsoft.com/office/powerpoint/2010/main" val="26981764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C28AA25-2696-95B5-3DD1-1DDCE335B96E}"/>
              </a:ext>
            </a:extLst>
          </p:cNvPr>
          <p:cNvSpPr/>
          <p:nvPr/>
        </p:nvSpPr>
        <p:spPr>
          <a:xfrm>
            <a:off x="0" y="0"/>
            <a:ext cx="12192000" cy="6869579"/>
          </a:xfrm>
          <a:prstGeom prst="rect">
            <a:avLst/>
          </a:prstGeom>
          <a:gradFill flip="none" rotWithShape="1">
            <a:gsLst>
              <a:gs pos="23000">
                <a:schemeClr val="bg2">
                  <a:alpha val="0"/>
                </a:schemeClr>
              </a:gs>
              <a:gs pos="61000">
                <a:schemeClr val="accent1">
                  <a:lumMod val="50000"/>
                  <a:alpha val="50000"/>
                </a:schemeClr>
              </a:gs>
              <a:gs pos="100000">
                <a:schemeClr val="accent3">
                  <a:lumMod val="60000"/>
                  <a:lumOff val="40000"/>
                </a:schemeClr>
              </a:gs>
            </a:gsLst>
            <a:lin ang="18600000" scaled="0"/>
            <a:tileRect/>
          </a:gradFill>
          <a:ln>
            <a:noFill/>
          </a:ln>
        </p:spPr>
        <p:style>
          <a:lnRef idx="2">
            <a:schemeClr val="accent1">
              <a:shade val="15000"/>
            </a:schemeClr>
          </a:lnRef>
          <a:fillRef idx="1">
            <a:schemeClr val="accent1"/>
          </a:fillRef>
          <a:effectRef idx="0">
            <a:schemeClr val="accent1"/>
          </a:effectRef>
          <a:fontRef idx="minor">
            <a:schemeClr val="lt1"/>
          </a:fontRef>
        </p:style>
      </p:sp>
      <p:sp>
        <p:nvSpPr>
          <p:cNvPr id="7" name="Rectangle 6">
            <a:extLst>
              <a:ext uri="{FF2B5EF4-FFF2-40B4-BE49-F238E27FC236}">
                <a16:creationId xmlns:a16="http://schemas.microsoft.com/office/drawing/2014/main" id="{DE6450F3-50BF-885C-FD60-BACC77C3F1E0}"/>
              </a:ext>
            </a:extLst>
          </p:cNvPr>
          <p:cNvSpPr/>
          <p:nvPr/>
        </p:nvSpPr>
        <p:spPr>
          <a:xfrm flipH="1" flipV="1">
            <a:off x="0" y="1727456"/>
            <a:ext cx="12192001" cy="5130541"/>
          </a:xfrm>
          <a:prstGeom prst="rect">
            <a:avLst/>
          </a:prstGeom>
          <a:gradFill>
            <a:gsLst>
              <a:gs pos="0">
                <a:schemeClr val="accent2">
                  <a:lumMod val="75000"/>
                </a:schemeClr>
              </a:gs>
              <a:gs pos="45000">
                <a:schemeClr val="bg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3D53C05B-A90A-250E-CBC3-E741A87656D9}"/>
              </a:ext>
            </a:extLst>
          </p:cNvPr>
          <p:cNvSpPr/>
          <p:nvPr/>
        </p:nvSpPr>
        <p:spPr>
          <a:xfrm rot="5400000">
            <a:off x="4285048" y="-1037373"/>
            <a:ext cx="6869579" cy="8944324"/>
          </a:xfrm>
          <a:prstGeom prst="rect">
            <a:avLst/>
          </a:prstGeom>
          <a:gradFill flip="none" rotWithShape="1">
            <a:gsLst>
              <a:gs pos="60000">
                <a:schemeClr val="accent5">
                  <a:alpha val="0"/>
                </a:schemeClr>
              </a:gs>
              <a:gs pos="94000">
                <a:schemeClr val="accent3">
                  <a:lumMod val="20000"/>
                  <a:lumOff val="8000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D0B1BC43-B272-D419-E8BB-6EFDB7CB6DE6}"/>
              </a:ext>
            </a:extLst>
          </p:cNvPr>
          <p:cNvSpPr/>
          <p:nvPr/>
        </p:nvSpPr>
        <p:spPr>
          <a:xfrm rot="16200000">
            <a:off x="3586718" y="-681705"/>
            <a:ext cx="6783165" cy="8296238"/>
          </a:xfrm>
          <a:prstGeom prst="rect">
            <a:avLst/>
          </a:prstGeom>
          <a:gradFill flip="none" rotWithShape="1">
            <a:gsLst>
              <a:gs pos="26000">
                <a:schemeClr val="bg2"/>
              </a:gs>
              <a:gs pos="73000">
                <a:schemeClr val="bg2">
                  <a:alpha val="0"/>
                </a:schemeClr>
              </a:gs>
            </a:gsLst>
            <a:path path="circle">
              <a:fillToRect l="50000" t="50000" r="50000" b="50000"/>
            </a:path>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9E9B18E3-016A-6508-4AB9-C1B35F40CE8C}"/>
              </a:ext>
            </a:extLst>
          </p:cNvPr>
          <p:cNvCxnSpPr>
            <a:cxnSpLocks/>
          </p:cNvCxnSpPr>
          <p:nvPr/>
        </p:nvCxnSpPr>
        <p:spPr>
          <a:xfrm flipH="1">
            <a:off x="394716" y="6101080"/>
            <a:ext cx="11402568" cy="0"/>
          </a:xfrm>
          <a:prstGeom prst="line">
            <a:avLst/>
          </a:prstGeom>
          <a:ln w="6350">
            <a:solidFill>
              <a:schemeClr val="tx1">
                <a:lumMod val="85000"/>
                <a:alpha val="50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C44A4757-EA69-EF77-262C-A183AC218312}"/>
              </a:ext>
            </a:extLst>
          </p:cNvPr>
          <p:cNvSpPr/>
          <p:nvPr/>
        </p:nvSpPr>
        <p:spPr>
          <a:xfrm rot="10800000">
            <a:off x="0" y="1"/>
            <a:ext cx="12192000" cy="5281424"/>
          </a:xfrm>
          <a:prstGeom prst="rect">
            <a:avLst/>
          </a:prstGeom>
          <a:gradFill flip="none" rotWithShape="1">
            <a:gsLst>
              <a:gs pos="52000">
                <a:schemeClr val="accent2">
                  <a:lumMod val="50000"/>
                  <a:alpha val="0"/>
                </a:schemeClr>
              </a:gs>
              <a:gs pos="100000">
                <a:schemeClr val="accent1">
                  <a:lumMod val="75000"/>
                </a:schemeClr>
              </a:gs>
            </a:gsLst>
            <a:lin ang="42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1" y="914400"/>
            <a:ext cx="7498080" cy="2621280"/>
          </a:xfrm>
        </p:spPr>
        <p:txBody>
          <a:bodyPr anchor="b">
            <a:normAutofit/>
          </a:bodyPr>
          <a:lstStyle>
            <a:lvl1pPr>
              <a:defRPr sz="4800" b="0">
                <a:solidFill>
                  <a:schemeClr val="tx1"/>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2BF3AD86-30C4-61DF-3300-53A4A4BB6D4D}"/>
              </a:ext>
            </a:extLst>
          </p:cNvPr>
          <p:cNvSpPr>
            <a:spLocks noGrp="1"/>
          </p:cNvSpPr>
          <p:nvPr>
            <p:ph type="dt" sz="half" idx="14"/>
          </p:nvPr>
        </p:nvSpPr>
        <p:spPr/>
        <p:txBody>
          <a:bodyPr/>
          <a:lstStyle/>
          <a:p>
            <a:fld id="{7DA2CEDE-2AB4-4FB8-9551-E0AA4222B1A3}" type="datetimeFigureOut">
              <a:rPr lang="en-US" dirty="0"/>
              <a:t>10/11/2026</a:t>
            </a:fld>
            <a:endParaRPr lang="en-US" dirty="0"/>
          </a:p>
        </p:txBody>
      </p:sp>
      <p:sp>
        <p:nvSpPr>
          <p:cNvPr id="5" name="Footer Placeholder 4">
            <a:extLst>
              <a:ext uri="{FF2B5EF4-FFF2-40B4-BE49-F238E27FC236}">
                <a16:creationId xmlns:a16="http://schemas.microsoft.com/office/drawing/2014/main" id="{B40ED380-F3FA-F88A-4719-014588A2E13B}"/>
              </a:ext>
            </a:extLst>
          </p:cNvPr>
          <p:cNvSpPr>
            <a:spLocks noGrp="1"/>
          </p:cNvSpPr>
          <p:nvPr>
            <p:ph type="ftr" sz="quarter" idx="15"/>
          </p:nvPr>
        </p:nvSpPr>
        <p:spPr/>
        <p:txBody>
          <a:bodyPr/>
          <a:lstStyle/>
          <a:p>
            <a:r>
              <a:rPr lang="en-US" dirty="0"/>
              <a:t>
              </a:t>
            </a:r>
          </a:p>
        </p:txBody>
      </p:sp>
      <p:sp>
        <p:nvSpPr>
          <p:cNvPr id="6" name="Slide Number Placeholder 5">
            <a:extLst>
              <a:ext uri="{FF2B5EF4-FFF2-40B4-BE49-F238E27FC236}">
                <a16:creationId xmlns:a16="http://schemas.microsoft.com/office/drawing/2014/main" id="{A218F7C8-EA2A-EA2C-5113-86B95AACB171}"/>
              </a:ext>
            </a:extLst>
          </p:cNvPr>
          <p:cNvSpPr>
            <a:spLocks noGrp="1"/>
          </p:cNvSpPr>
          <p:nvPr>
            <p:ph type="sldNum" sz="quarter" idx="16"/>
          </p:nvPr>
        </p:nvSpPr>
        <p:spPr/>
        <p:txBody>
          <a:bodyPr/>
          <a:lstStyle/>
          <a:p>
            <a:fld id="{5E0677F5-4A8A-4BF1-96BE-3BAE8FBAFE2E}" type="slidenum">
              <a:rPr lang="en-US" dirty="0"/>
              <a:pPr/>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01751" y="3901440"/>
            <a:ext cx="7498080" cy="18288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8247661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CB42C01-B12A-AF17-D0E9-403E14D1D1A7}"/>
              </a:ext>
            </a:extLst>
          </p:cNvPr>
          <p:cNvSpPr/>
          <p:nvPr/>
        </p:nvSpPr>
        <p:spPr>
          <a:xfrm rot="10800000" flipH="1">
            <a:off x="391802" y="773848"/>
            <a:ext cx="11800198" cy="3151902"/>
          </a:xfrm>
          <a:prstGeom prst="rect">
            <a:avLst/>
          </a:prstGeom>
          <a:gradFill>
            <a:gsLst>
              <a:gs pos="79000">
                <a:schemeClr val="bg2">
                  <a:alpha val="0"/>
                </a:schemeClr>
              </a:gs>
              <a:gs pos="100000">
                <a:schemeClr val="accent5">
                  <a:lumMod val="75000"/>
                </a:schemeClr>
              </a:gs>
            </a:gsLst>
            <a:lin ang="528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A04AA29D-41E7-06F1-DA88-95401F827C71}"/>
              </a:ext>
            </a:extLst>
          </p:cNvPr>
          <p:cNvSpPr/>
          <p:nvPr/>
        </p:nvSpPr>
        <p:spPr>
          <a:xfrm rot="10800000" flipH="1">
            <a:off x="0" y="773847"/>
            <a:ext cx="11026588" cy="1634270"/>
          </a:xfrm>
          <a:prstGeom prst="rect">
            <a:avLst/>
          </a:prstGeom>
          <a:gradFill flip="none" rotWithShape="1">
            <a:gsLst>
              <a:gs pos="575">
                <a:schemeClr val="accent2"/>
              </a:gs>
              <a:gs pos="37000">
                <a:schemeClr val="bg1">
                  <a:alpha val="0"/>
                </a:schemeClr>
              </a:gs>
            </a:gsLst>
            <a:lin ang="168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66900" y="1918144"/>
            <a:ext cx="2939186" cy="2096814"/>
          </a:xfrm>
        </p:spPr>
        <p:txBody>
          <a:bodyPr vert="horz" lIns="91440" tIns="45720" rIns="91440" bIns="45720" rtlCol="0" anchor="t">
            <a:normAutofit/>
          </a:bodyPr>
          <a:lstStyle>
            <a:lvl1pPr>
              <a:defRPr lang="en-US" dirty="0">
                <a:solidFill>
                  <a:schemeClr val="tx1"/>
                </a:solidFill>
              </a:defRPr>
            </a:lvl1pPr>
          </a:lstStyle>
          <a:p>
            <a:pPr lvl="0"/>
            <a:r>
              <a:rPr lang="en-US" dirty="0"/>
              <a:t>Click to edit Master title style</a:t>
            </a:r>
          </a:p>
        </p:txBody>
      </p:sp>
      <p:sp>
        <p:nvSpPr>
          <p:cNvPr id="3" name="Date Placeholder 2">
            <a:extLst>
              <a:ext uri="{FF2B5EF4-FFF2-40B4-BE49-F238E27FC236}">
                <a16:creationId xmlns:a16="http://schemas.microsoft.com/office/drawing/2014/main" id="{11C4CAAF-9048-5116-D3C8-15E595C3BC25}"/>
              </a:ext>
            </a:extLst>
          </p:cNvPr>
          <p:cNvSpPr>
            <a:spLocks noGrp="1"/>
          </p:cNvSpPr>
          <p:nvPr>
            <p:ph type="dt" sz="half" idx="14"/>
          </p:nvPr>
        </p:nvSpPr>
        <p:spPr/>
        <p:txBody>
          <a:bodyPr/>
          <a:lstStyle/>
          <a:p>
            <a:fld id="{C3E08220-0958-4EB6-84AC-FBA5654D4035}" type="datetimeFigureOut">
              <a:rPr lang="en-US" dirty="0"/>
              <a:t>10/11/2026</a:t>
            </a:fld>
            <a:endParaRPr lang="en-US" dirty="0"/>
          </a:p>
        </p:txBody>
      </p:sp>
      <p:sp>
        <p:nvSpPr>
          <p:cNvPr id="7" name="Footer Placeholder 6">
            <a:extLst>
              <a:ext uri="{FF2B5EF4-FFF2-40B4-BE49-F238E27FC236}">
                <a16:creationId xmlns:a16="http://schemas.microsoft.com/office/drawing/2014/main" id="{F3B715D2-E75C-A2E6-CE7A-70CE2EFA5E82}"/>
              </a:ext>
            </a:extLst>
          </p:cNvPr>
          <p:cNvSpPr>
            <a:spLocks noGrp="1"/>
          </p:cNvSpPr>
          <p:nvPr>
            <p:ph type="ftr" sz="quarter" idx="15"/>
          </p:nvPr>
        </p:nvSpPr>
        <p:spPr>
          <a:xfrm>
            <a:off x="5334000" y="210114"/>
            <a:ext cx="2939491" cy="365760"/>
          </a:xfrm>
        </p:spPr>
        <p:txBody>
          <a:bodyPr/>
          <a:lstStyle/>
          <a:p>
            <a:r>
              <a:rPr lang="en-US" dirty="0"/>
              <a:t>
              </a:t>
            </a:r>
          </a:p>
        </p:txBody>
      </p:sp>
      <p:sp>
        <p:nvSpPr>
          <p:cNvPr id="9" name="Slide Number Placeholder 8">
            <a:extLst>
              <a:ext uri="{FF2B5EF4-FFF2-40B4-BE49-F238E27FC236}">
                <a16:creationId xmlns:a16="http://schemas.microsoft.com/office/drawing/2014/main" id="{CBF8E49B-DD4C-66AF-8D2C-52110DB227F6}"/>
              </a:ext>
            </a:extLst>
          </p:cNvPr>
          <p:cNvSpPr>
            <a:spLocks noGrp="1"/>
          </p:cNvSpPr>
          <p:nvPr>
            <p:ph type="sldNum" sz="quarter" idx="16"/>
          </p:nvPr>
        </p:nvSpPr>
        <p:spPr/>
        <p:txBody>
          <a:bodyPr/>
          <a:lstStyle/>
          <a:p>
            <a:fld id="{5E0677F5-4A8A-4BF1-96BE-3BAE8FBAFE2E}" type="slidenum">
              <a:rPr lang="en-US" dirty="0"/>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334000" y="1918145"/>
            <a:ext cx="4991100" cy="413303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54082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952500"/>
            <a:ext cx="3332784" cy="1581912"/>
          </a:xfrm>
        </p:spPr>
        <p:txBody>
          <a:bodyPr anchor="b"/>
          <a:lstStyle/>
          <a:p>
            <a:r>
              <a:rPr lang="en-US" dirty="0"/>
              <a:t>Click to edit Master title style</a:t>
            </a:r>
          </a:p>
        </p:txBody>
      </p:sp>
      <p:sp>
        <p:nvSpPr>
          <p:cNvPr id="3" name="Date Placeholder 2">
            <a:extLst>
              <a:ext uri="{FF2B5EF4-FFF2-40B4-BE49-F238E27FC236}">
                <a16:creationId xmlns:a16="http://schemas.microsoft.com/office/drawing/2014/main" id="{99BE2343-B677-7565-070B-CEED0B0D5463}"/>
              </a:ext>
            </a:extLst>
          </p:cNvPr>
          <p:cNvSpPr>
            <a:spLocks noGrp="1"/>
          </p:cNvSpPr>
          <p:nvPr>
            <p:ph type="dt" sz="half" idx="16"/>
          </p:nvPr>
        </p:nvSpPr>
        <p:spPr>
          <a:xfrm>
            <a:off x="301752" y="205986"/>
            <a:ext cx="1097280" cy="365760"/>
          </a:xfrm>
        </p:spPr>
        <p:txBody>
          <a:bodyPr/>
          <a:lstStyle/>
          <a:p>
            <a:fld id="{37D881E9-FF16-48A7-B8AA-A17AAAEAD6E1}" type="datetimeFigureOut">
              <a:rPr lang="en-US" dirty="0"/>
              <a:t>10/11/2026</a:t>
            </a:fld>
            <a:endParaRPr lang="en-US" dirty="0"/>
          </a:p>
        </p:txBody>
      </p:sp>
      <p:sp>
        <p:nvSpPr>
          <p:cNvPr id="4" name="Footer Placeholder 3">
            <a:extLst>
              <a:ext uri="{FF2B5EF4-FFF2-40B4-BE49-F238E27FC236}">
                <a16:creationId xmlns:a16="http://schemas.microsoft.com/office/drawing/2014/main" id="{8D8C8E1E-13A9-668C-1F5C-BC271E6A05CF}"/>
              </a:ext>
            </a:extLst>
          </p:cNvPr>
          <p:cNvSpPr>
            <a:spLocks noGrp="1"/>
          </p:cNvSpPr>
          <p:nvPr>
            <p:ph type="ftr" sz="quarter" idx="17"/>
          </p:nvPr>
        </p:nvSpPr>
        <p:spPr>
          <a:xfrm>
            <a:off x="1494378" y="207291"/>
            <a:ext cx="1639372" cy="365760"/>
          </a:xfrm>
        </p:spPr>
        <p:txBody>
          <a:bodyPr/>
          <a:lstStyle/>
          <a:p>
            <a:r>
              <a:rPr lang="en-US" dirty="0"/>
              <a:t>
              </a:t>
            </a:r>
          </a:p>
        </p:txBody>
      </p:sp>
      <p:sp>
        <p:nvSpPr>
          <p:cNvPr id="9" name="Slide Number Placeholder 8">
            <a:extLst>
              <a:ext uri="{FF2B5EF4-FFF2-40B4-BE49-F238E27FC236}">
                <a16:creationId xmlns:a16="http://schemas.microsoft.com/office/drawing/2014/main" id="{394BC881-6669-50F2-64F2-57BD81A93BCE}"/>
              </a:ext>
            </a:extLst>
          </p:cNvPr>
          <p:cNvSpPr>
            <a:spLocks noGrp="1"/>
          </p:cNvSpPr>
          <p:nvPr>
            <p:ph type="sldNum" sz="quarter" idx="18"/>
          </p:nvPr>
        </p:nvSpPr>
        <p:spPr>
          <a:xfrm>
            <a:off x="3140760" y="210114"/>
            <a:ext cx="493776" cy="365760"/>
          </a:xfrm>
        </p:spPr>
        <p:txBody>
          <a:bodyPr/>
          <a:lstStyle/>
          <a:p>
            <a:fld id="{5E0677F5-4A8A-4BF1-96BE-3BAE8FBAFE2E}" type="slidenum">
              <a:rPr lang="en-US" dirty="0"/>
              <a:t>‹#›</a:t>
            </a:fld>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301752" y="3099816"/>
            <a:ext cx="3332784" cy="3054096"/>
          </a:xfrm>
        </p:spPr>
        <p:txBody>
          <a:bodyPr>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Picture Placeholder 9">
            <a:extLst>
              <a:ext uri="{FF2B5EF4-FFF2-40B4-BE49-F238E27FC236}">
                <a16:creationId xmlns:a16="http://schemas.microsoft.com/office/drawing/2014/main" id="{F93A3E8A-C3F5-3D0B-FDE4-68B52DFE7196}"/>
              </a:ext>
            </a:extLst>
          </p:cNvPr>
          <p:cNvSpPr>
            <a:spLocks noGrp="1" noChangeAspect="1"/>
          </p:cNvSpPr>
          <p:nvPr>
            <p:ph type="pic" sz="quarter" idx="15" hasCustomPrompt="1"/>
          </p:nvPr>
        </p:nvSpPr>
        <p:spPr>
          <a:xfrm>
            <a:off x="4152900" y="0"/>
            <a:ext cx="8039100" cy="6858000"/>
          </a:xfrm>
          <a:blipFill dpi="0" rotWithShape="1">
            <a:blip r:embed="rId2">
              <a:alphaModFix amt="60000"/>
            </a:blip>
            <a:srcRect/>
            <a:stretch>
              <a:fillRect/>
            </a:stretch>
          </a:blipFill>
        </p:spPr>
        <p:txBody>
          <a:bodyPr anchor="t"/>
          <a:lstStyle>
            <a:lvl1pPr>
              <a:defRPr/>
            </a:lvl1pPr>
          </a:lstStyle>
          <a:p>
            <a:endParaRPr/>
          </a:p>
        </p:txBody>
      </p:sp>
      <p:cxnSp>
        <p:nvCxnSpPr>
          <p:cNvPr id="5" name="Straight Connector 4">
            <a:extLst>
              <a:ext uri="{FF2B5EF4-FFF2-40B4-BE49-F238E27FC236}">
                <a16:creationId xmlns:a16="http://schemas.microsoft.com/office/drawing/2014/main" id="{2A942C55-3382-C50D-76EB-793EA21DA34F}"/>
              </a:ext>
            </a:extLst>
          </p:cNvPr>
          <p:cNvCxnSpPr>
            <a:cxnSpLocks/>
          </p:cNvCxnSpPr>
          <p:nvPr/>
        </p:nvCxnSpPr>
        <p:spPr>
          <a:xfrm flipH="1">
            <a:off x="397288" y="2811277"/>
            <a:ext cx="3246138"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1219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4282051"/>
            <a:ext cx="3410958" cy="1532976"/>
          </a:xfrm>
        </p:spPr>
        <p:txBody>
          <a:bodyPr anchor="t">
            <a:normAutofit/>
          </a:bodyPr>
          <a:lstStyle>
            <a:lvl1pPr>
              <a:defRPr sz="2800"/>
            </a:lvl1pPr>
          </a:lstStyle>
          <a:p>
            <a:r>
              <a:rPr lang="en-US" dirty="0"/>
              <a:t>Click to edit Master title style</a:t>
            </a:r>
          </a:p>
        </p:txBody>
      </p:sp>
      <p:sp>
        <p:nvSpPr>
          <p:cNvPr id="4" name="Picture Placeholder 3">
            <a:extLst>
              <a:ext uri="{FF2B5EF4-FFF2-40B4-BE49-F238E27FC236}">
                <a16:creationId xmlns:a16="http://schemas.microsoft.com/office/drawing/2014/main" id="{1C17E7B2-E2F9-D41D-D140-E89E0C3F5B96}"/>
              </a:ext>
            </a:extLst>
          </p:cNvPr>
          <p:cNvSpPr>
            <a:spLocks noGrp="1" noChangeAspect="1"/>
          </p:cNvSpPr>
          <p:nvPr>
            <p:ph type="pic" sz="quarter" idx="16" hasCustomPrompt="1"/>
          </p:nvPr>
        </p:nvSpPr>
        <p:spPr>
          <a:xfrm>
            <a:off x="0" y="0"/>
            <a:ext cx="12192000" cy="3864075"/>
          </a:xfrm>
          <a:blipFill dpi="0" rotWithShape="1">
            <a:blip r:embed="rId2">
              <a:alphaModFix amt="60000"/>
            </a:blip>
            <a:srcRect/>
            <a:stretch>
              <a:fillRect/>
            </a:stretch>
          </a:blipFill>
        </p:spPr>
        <p:txBody>
          <a:bodyPr anchor="t"/>
          <a:lstStyle>
            <a:lvl1pPr>
              <a:defRPr/>
            </a:lvl1pPr>
          </a:lstStyle>
          <a:p>
            <a:endParaRP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4282051"/>
            <a:ext cx="7010399" cy="1532976"/>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01752" y="6263640"/>
            <a:ext cx="1759288" cy="365760"/>
          </a:xfrm>
        </p:spPr>
        <p:txBody>
          <a:bodyPr/>
          <a:lstStyle/>
          <a:p>
            <a:fld id="{862C1B48-5712-40E8-928E-1136C5D12A17}" type="datetimeFigureOut">
              <a:rPr lang="en-US" dirty="0"/>
              <a:t>10/11/2026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480560" y="6263640"/>
            <a:ext cx="2509284" cy="365760"/>
          </a:xfrm>
        </p:spPr>
        <p:txBody>
          <a:body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300323" y="6263640"/>
            <a:ext cx="605475" cy="365760"/>
          </a:xfrm>
        </p:spPr>
        <p:txBody>
          <a:bodyPr/>
          <a:lstStyle/>
          <a:p>
            <a:fld id="{5E0677F5-4A8A-4BF1-96BE-3BAE8FBAFE2E}" type="slidenum">
              <a:rPr lang="en-US" dirty="0"/>
              <a:t>‹#›</a:t>
            </a:fld>
            <a:endParaRPr lang="en-US" dirty="0"/>
          </a:p>
        </p:txBody>
      </p:sp>
      <p:cxnSp>
        <p:nvCxnSpPr>
          <p:cNvPr id="9" name="Straight Connector 8">
            <a:extLst>
              <a:ext uri="{FF2B5EF4-FFF2-40B4-BE49-F238E27FC236}">
                <a16:creationId xmlns:a16="http://schemas.microsoft.com/office/drawing/2014/main" id="{16192296-0A21-2685-A792-B2723855E5B3}"/>
              </a:ext>
            </a:extLst>
          </p:cNvPr>
          <p:cNvCxnSpPr>
            <a:cxnSpLocks/>
          </p:cNvCxnSpPr>
          <p:nvPr/>
        </p:nvCxnSpPr>
        <p:spPr>
          <a:xfrm flipH="1">
            <a:off x="394716" y="609519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79088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D0E9D96-CB28-0F2C-BBB9-CE51B3EEBF53}"/>
              </a:ext>
            </a:extLst>
          </p:cNvPr>
          <p:cNvSpPr/>
          <p:nvPr/>
        </p:nvSpPr>
        <p:spPr>
          <a:xfrm flipH="1">
            <a:off x="6959599" y="5749680"/>
            <a:ext cx="5232400" cy="1108320"/>
          </a:xfrm>
          <a:prstGeom prst="rect">
            <a:avLst/>
          </a:prstGeom>
          <a:gradFill>
            <a:gsLst>
              <a:gs pos="65000">
                <a:schemeClr val="accent1">
                  <a:lumMod val="50000"/>
                  <a:alpha val="0"/>
                </a:schemeClr>
              </a:gs>
              <a:gs pos="100000">
                <a:schemeClr val="accent6">
                  <a:lumMod val="75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491984" y="955810"/>
            <a:ext cx="4114800" cy="1244051"/>
          </a:xfrm>
        </p:spPr>
        <p:txBody>
          <a:bodyPr anchor="b"/>
          <a:lstStyle/>
          <a:p>
            <a:r>
              <a:rPr lang="en-US" dirty="0"/>
              <a:t>Click to edit Master title style</a:t>
            </a:r>
          </a:p>
        </p:txBody>
      </p:sp>
      <p:sp>
        <p:nvSpPr>
          <p:cNvPr id="12" name="Picture Placeholder 11">
            <a:extLst>
              <a:ext uri="{FF2B5EF4-FFF2-40B4-BE49-F238E27FC236}">
                <a16:creationId xmlns:a16="http://schemas.microsoft.com/office/drawing/2014/main" id="{F8A45037-DD9A-9287-B37A-49CD4CC3CAFB}"/>
              </a:ext>
            </a:extLst>
          </p:cNvPr>
          <p:cNvSpPr>
            <a:spLocks noGrp="1" noChangeAspect="1"/>
          </p:cNvSpPr>
          <p:nvPr>
            <p:ph type="pic" sz="quarter" idx="15" hasCustomPrompt="1"/>
          </p:nvPr>
        </p:nvSpPr>
        <p:spPr>
          <a:xfrm>
            <a:off x="0" y="1"/>
            <a:ext cx="6959600" cy="6858000"/>
          </a:xfrm>
          <a:blipFill>
            <a:blip r:embed="rId2">
              <a:alphaModFix amt="60000"/>
            </a:blip>
            <a:stretch>
              <a:fillRect/>
            </a:stretch>
          </a:blipFill>
        </p:spPr>
        <p:txBody>
          <a:bodyPr anchor="t"/>
          <a:lstStyle>
            <a:lvl1pPr>
              <a:defRPr/>
            </a:lvl1pPr>
          </a:lstStyle>
          <a:p>
            <a:endParaRPr/>
          </a:p>
        </p:txBody>
      </p:sp>
      <p:sp>
        <p:nvSpPr>
          <p:cNvPr id="4" name="Date Placeholder 3">
            <a:extLst>
              <a:ext uri="{FF2B5EF4-FFF2-40B4-BE49-F238E27FC236}">
                <a16:creationId xmlns:a16="http://schemas.microsoft.com/office/drawing/2014/main" id="{1762B38A-33A6-F8AC-C9B9-FA400D29071B}"/>
              </a:ext>
            </a:extLst>
          </p:cNvPr>
          <p:cNvSpPr>
            <a:spLocks noGrp="1"/>
          </p:cNvSpPr>
          <p:nvPr>
            <p:ph type="dt" sz="half" idx="16"/>
          </p:nvPr>
        </p:nvSpPr>
        <p:spPr>
          <a:xfrm>
            <a:off x="7469431" y="210114"/>
            <a:ext cx="1485900" cy="365760"/>
          </a:xfrm>
        </p:spPr>
        <p:txBody>
          <a:bodyPr/>
          <a:lstStyle/>
          <a:p>
            <a:fld id="{2BDF39F2-6977-4B14-98E3-4DFE82804B0D}" type="datetimeFigureOut">
              <a:rPr lang="en-US" dirty="0"/>
              <a:t>10/11/2026</a:t>
            </a:fld>
            <a:endParaRPr lang="en-US" dirty="0"/>
          </a:p>
        </p:txBody>
      </p:sp>
      <p:sp>
        <p:nvSpPr>
          <p:cNvPr id="11" name="Footer Placeholder 10">
            <a:extLst>
              <a:ext uri="{FF2B5EF4-FFF2-40B4-BE49-F238E27FC236}">
                <a16:creationId xmlns:a16="http://schemas.microsoft.com/office/drawing/2014/main" id="{6F5CC625-CD4F-F9C5-5E5D-05B78AE7CEE1}"/>
              </a:ext>
            </a:extLst>
          </p:cNvPr>
          <p:cNvSpPr>
            <a:spLocks noGrp="1"/>
          </p:cNvSpPr>
          <p:nvPr>
            <p:ph type="ftr" sz="quarter" idx="17"/>
          </p:nvPr>
        </p:nvSpPr>
        <p:spPr>
          <a:xfrm>
            <a:off x="9376096" y="210114"/>
            <a:ext cx="1860464" cy="365760"/>
          </a:xfrm>
        </p:spPr>
        <p:txBody>
          <a:bodyPr/>
          <a:lstStyle/>
          <a:p>
            <a:r>
              <a:rPr lang="en-US" dirty="0"/>
              <a:t>
              </a:t>
            </a:r>
          </a:p>
        </p:txBody>
      </p:sp>
      <p:sp>
        <p:nvSpPr>
          <p:cNvPr id="13" name="Slide Number Placeholder 12">
            <a:extLst>
              <a:ext uri="{FF2B5EF4-FFF2-40B4-BE49-F238E27FC236}">
                <a16:creationId xmlns:a16="http://schemas.microsoft.com/office/drawing/2014/main" id="{E5B1B358-15B5-2BEF-0B1B-0BC9F05FFA1A}"/>
              </a:ext>
            </a:extLst>
          </p:cNvPr>
          <p:cNvSpPr>
            <a:spLocks noGrp="1"/>
          </p:cNvSpPr>
          <p:nvPr>
            <p:ph type="sldNum" sz="quarter" idx="18"/>
          </p:nvPr>
        </p:nvSpPr>
        <p:spPr/>
        <p:txBody>
          <a:bodyPr/>
          <a:lstStyle/>
          <a:p>
            <a:fld id="{5E0677F5-4A8A-4BF1-96BE-3BAE8FBAFE2E}" type="slidenum">
              <a:rPr lang="en-US" dirty="0"/>
              <a:t>‹#›</a:t>
            </a:fld>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491984" y="2791033"/>
            <a:ext cx="4114800" cy="33832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5" name="Straight Connector 4">
            <a:extLst>
              <a:ext uri="{FF2B5EF4-FFF2-40B4-BE49-F238E27FC236}">
                <a16:creationId xmlns:a16="http://schemas.microsoft.com/office/drawing/2014/main" id="{BE9AF0A0-5001-F380-4488-B02AB3C79B31}"/>
              </a:ext>
            </a:extLst>
          </p:cNvPr>
          <p:cNvCxnSpPr>
            <a:cxnSpLocks/>
          </p:cNvCxnSpPr>
          <p:nvPr/>
        </p:nvCxnSpPr>
        <p:spPr>
          <a:xfrm flipH="1">
            <a:off x="7595441" y="2475756"/>
            <a:ext cx="4011343"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3ED0235B-B98B-7313-28E9-8E643CDFF4A6}"/>
              </a:ext>
            </a:extLst>
          </p:cNvPr>
          <p:cNvSpPr/>
          <p:nvPr/>
        </p:nvSpPr>
        <p:spPr>
          <a:xfrm flipH="1">
            <a:off x="6959599" y="5749680"/>
            <a:ext cx="5232400" cy="1108320"/>
          </a:xfrm>
          <a:prstGeom prst="rect">
            <a:avLst/>
          </a:prstGeom>
          <a:gradFill>
            <a:gsLst>
              <a:gs pos="65000">
                <a:schemeClr val="accent1">
                  <a:lumMod val="50000"/>
                  <a:alpha val="0"/>
                </a:schemeClr>
              </a:gs>
              <a:gs pos="100000">
                <a:schemeClr val="accent6">
                  <a:lumMod val="75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974261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1017686"/>
            <a:ext cx="3410958" cy="1532976"/>
          </a:xfrm>
        </p:spPr>
        <p:txBody>
          <a:bodyPr anchor="t">
            <a:normAutofit/>
          </a:bodyPr>
          <a:lstStyle>
            <a:lvl1pPr>
              <a:defRPr sz="28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62C1B48-5712-40E8-928E-1136C5D12A17}" type="datetimeFigureOut">
              <a:rPr lang="en-US" dirty="0"/>
              <a:t>10/11/2026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480560" y="210114"/>
            <a:ext cx="2509284" cy="365760"/>
          </a:xfrm>
        </p:spPr>
        <p:txBody>
          <a:body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5E0677F5-4A8A-4BF1-96BE-3BAE8FBAFE2E}" type="slidenum">
              <a:rPr lang="en-US" dirty="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1017686"/>
            <a:ext cx="7010399" cy="237744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Picture Placeholder 3">
            <a:extLst>
              <a:ext uri="{FF2B5EF4-FFF2-40B4-BE49-F238E27FC236}">
                <a16:creationId xmlns:a16="http://schemas.microsoft.com/office/drawing/2014/main" id="{1C17E7B2-E2F9-D41D-D140-E89E0C3F5B96}"/>
              </a:ext>
            </a:extLst>
          </p:cNvPr>
          <p:cNvSpPr>
            <a:spLocks noGrp="1" noChangeAspect="1"/>
          </p:cNvSpPr>
          <p:nvPr>
            <p:ph type="pic" sz="quarter" idx="16" hasCustomPrompt="1"/>
          </p:nvPr>
        </p:nvSpPr>
        <p:spPr>
          <a:xfrm>
            <a:off x="0" y="3837709"/>
            <a:ext cx="12192000" cy="3020291"/>
          </a:xfrm>
          <a:blipFill dpi="0" rotWithShape="1">
            <a:blip r:embed="rId2">
              <a:alphaModFix amt="60000"/>
            </a:blip>
            <a:srcRect/>
            <a:stretch>
              <a:fillRect t="-27937"/>
            </a:stretch>
          </a:blipFill>
        </p:spPr>
        <p:txBody>
          <a:bodyPr anchor="t"/>
          <a:lstStyle>
            <a:lvl1pPr>
              <a:defRPr/>
            </a:lvl1pPr>
          </a:lstStyle>
          <a:p>
            <a:endParaRPr/>
          </a:p>
        </p:txBody>
      </p:sp>
    </p:spTree>
    <p:extLst>
      <p:ext uri="{BB962C8B-B14F-4D97-AF65-F5344CB8AC3E}">
        <p14:creationId xmlns:p14="http://schemas.microsoft.com/office/powerpoint/2010/main" val="36881300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1371600"/>
            <a:ext cx="3474720" cy="2286000"/>
          </a:xfrm>
        </p:spPr>
        <p:txBody>
          <a:bodyPr anchor="t"/>
          <a:lstStyle/>
          <a:p>
            <a:r>
              <a:rPr lang="en-US" dirty="0"/>
              <a:t>Click to edit Master title style</a:t>
            </a:r>
          </a:p>
        </p:txBody>
      </p:sp>
      <p:sp>
        <p:nvSpPr>
          <p:cNvPr id="3" name="Date Placeholder 2">
            <a:extLst>
              <a:ext uri="{FF2B5EF4-FFF2-40B4-BE49-F238E27FC236}">
                <a16:creationId xmlns:a16="http://schemas.microsoft.com/office/drawing/2014/main" id="{FB8772B0-B493-B608-E389-35329DEF2016}"/>
              </a:ext>
            </a:extLst>
          </p:cNvPr>
          <p:cNvSpPr>
            <a:spLocks noGrp="1"/>
          </p:cNvSpPr>
          <p:nvPr>
            <p:ph type="dt" sz="half" idx="16"/>
          </p:nvPr>
        </p:nvSpPr>
        <p:spPr/>
        <p:txBody>
          <a:bodyPr/>
          <a:lstStyle/>
          <a:p>
            <a:fld id="{323EC03A-74B3-46B6-A70D-0B367EABDC7F}" type="datetimeFigureOut">
              <a:rPr lang="en-US" dirty="0"/>
              <a:t>10/11/2026</a:t>
            </a:fld>
            <a:endParaRPr lang="en-US" dirty="0"/>
          </a:p>
        </p:txBody>
      </p:sp>
      <p:sp>
        <p:nvSpPr>
          <p:cNvPr id="12" name="Footer Placeholder 11">
            <a:extLst>
              <a:ext uri="{FF2B5EF4-FFF2-40B4-BE49-F238E27FC236}">
                <a16:creationId xmlns:a16="http://schemas.microsoft.com/office/drawing/2014/main" id="{0BFB2EA8-AADE-E8CD-890F-EA9F9968B253}"/>
              </a:ext>
            </a:extLst>
          </p:cNvPr>
          <p:cNvSpPr>
            <a:spLocks noGrp="1"/>
          </p:cNvSpPr>
          <p:nvPr>
            <p:ph type="ftr" sz="quarter" idx="17"/>
          </p:nvPr>
        </p:nvSpPr>
        <p:spPr>
          <a:xfrm>
            <a:off x="4457700" y="210114"/>
            <a:ext cx="2859307" cy="365760"/>
          </a:xfrm>
        </p:spPr>
        <p:txBody>
          <a:bodyPr/>
          <a:lstStyle/>
          <a:p>
            <a:r>
              <a:rPr lang="en-US" dirty="0"/>
              <a:t>
              </a:t>
            </a:r>
          </a:p>
        </p:txBody>
      </p:sp>
      <p:sp>
        <p:nvSpPr>
          <p:cNvPr id="13" name="Slide Number Placeholder 12">
            <a:extLst>
              <a:ext uri="{FF2B5EF4-FFF2-40B4-BE49-F238E27FC236}">
                <a16:creationId xmlns:a16="http://schemas.microsoft.com/office/drawing/2014/main" id="{D854D38F-A697-A216-CCCB-0C1A9DCBD2FC}"/>
              </a:ext>
            </a:extLst>
          </p:cNvPr>
          <p:cNvSpPr>
            <a:spLocks noGrp="1"/>
          </p:cNvSpPr>
          <p:nvPr>
            <p:ph type="sldNum" sz="quarter" idx="18"/>
          </p:nvPr>
        </p:nvSpPr>
        <p:spPr>
          <a:xfrm>
            <a:off x="7611572" y="210114"/>
            <a:ext cx="605475" cy="365760"/>
          </a:xfrm>
        </p:spPr>
        <p:txBody>
          <a:bodyPr/>
          <a:lstStyle/>
          <a:p>
            <a:fld id="{5E0677F5-4A8A-4BF1-96BE-3BAE8FBAFE2E}" type="slidenum">
              <a:rPr lang="en-US" dirty="0"/>
              <a:t>‹#›</a:t>
            </a:fld>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457700" y="1371600"/>
            <a:ext cx="3368778" cy="4701943"/>
          </a:xfrm>
        </p:spPr>
        <p:txBody>
          <a:bodyPr rIns="45720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Picture Placeholder 3">
            <a:extLst>
              <a:ext uri="{FF2B5EF4-FFF2-40B4-BE49-F238E27FC236}">
                <a16:creationId xmlns:a16="http://schemas.microsoft.com/office/drawing/2014/main" id="{15A7BF66-FFF1-E318-9AFE-331E011D59C1}"/>
              </a:ext>
            </a:extLst>
          </p:cNvPr>
          <p:cNvSpPr>
            <a:spLocks noGrp="1" noChangeAspect="1"/>
          </p:cNvSpPr>
          <p:nvPr>
            <p:ph type="pic" sz="quarter" idx="15" hasCustomPrompt="1"/>
          </p:nvPr>
        </p:nvSpPr>
        <p:spPr>
          <a:xfrm>
            <a:off x="8731045" y="0"/>
            <a:ext cx="3460955" cy="6866879"/>
          </a:xfrm>
          <a:blipFill>
            <a:blip r:embed="rId2">
              <a:alphaModFix amt="60000"/>
            </a:blip>
            <a:stretch>
              <a:fillRect/>
            </a:stretch>
          </a:blipFill>
        </p:spPr>
        <p:txBody>
          <a:bodyPr anchor="t"/>
          <a:lstStyle>
            <a:lvl1pPr>
              <a:defRPr/>
            </a:lvl1pPr>
          </a:lstStyle>
          <a:p>
            <a:endParaRPr/>
          </a:p>
        </p:txBody>
      </p:sp>
      <p:sp>
        <p:nvSpPr>
          <p:cNvPr id="5" name="Rectangle 4">
            <a:extLst>
              <a:ext uri="{FF2B5EF4-FFF2-40B4-BE49-F238E27FC236}">
                <a16:creationId xmlns:a16="http://schemas.microsoft.com/office/drawing/2014/main" id="{6D750207-6F0E-41F2-98B5-15BCAB2BF9AD}"/>
              </a:ext>
            </a:extLst>
          </p:cNvPr>
          <p:cNvSpPr/>
          <p:nvPr/>
        </p:nvSpPr>
        <p:spPr>
          <a:xfrm flipH="1">
            <a:off x="0" y="4771072"/>
            <a:ext cx="4874661" cy="2095805"/>
          </a:xfrm>
          <a:prstGeom prst="rect">
            <a:avLst/>
          </a:prstGeom>
          <a:gradFill>
            <a:gsLst>
              <a:gs pos="67000">
                <a:schemeClr val="bg2">
                  <a:alpha val="0"/>
                </a:schemeClr>
              </a:gs>
              <a:gs pos="95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E21E79A5-CC18-0B38-C9F4-CA5690475280}"/>
              </a:ext>
            </a:extLst>
          </p:cNvPr>
          <p:cNvSpPr/>
          <p:nvPr/>
        </p:nvSpPr>
        <p:spPr>
          <a:xfrm flipH="1">
            <a:off x="-2" y="3852909"/>
            <a:ext cx="2823100" cy="3022846"/>
          </a:xfrm>
          <a:prstGeom prst="rect">
            <a:avLst/>
          </a:prstGeom>
          <a:gradFill flip="none" rotWithShape="1">
            <a:gsLst>
              <a:gs pos="0">
                <a:schemeClr val="tx2">
                  <a:alpha val="50000"/>
                </a:schemeClr>
              </a:gs>
              <a:gs pos="17000">
                <a:schemeClr val="accent6">
                  <a:lumMod val="60000"/>
                  <a:lumOff val="40000"/>
                  <a:alpha val="52000"/>
                </a:schemeClr>
              </a:gs>
              <a:gs pos="58000">
                <a:schemeClr val="bg1">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 name="Straight Connector 6">
            <a:extLst>
              <a:ext uri="{FF2B5EF4-FFF2-40B4-BE49-F238E27FC236}">
                <a16:creationId xmlns:a16="http://schemas.microsoft.com/office/drawing/2014/main" id="{B80496BC-B679-515B-9928-2CC91AD7A8A2}"/>
              </a:ext>
            </a:extLst>
          </p:cNvPr>
          <p:cNvCxnSpPr>
            <a:cxnSpLocks/>
          </p:cNvCxnSpPr>
          <p:nvPr/>
        </p:nvCxnSpPr>
        <p:spPr>
          <a:xfrm flipH="1">
            <a:off x="397002" y="751313"/>
            <a:ext cx="7726680"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28286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952499"/>
            <a:ext cx="6751127" cy="1250871"/>
          </a:xfrm>
        </p:spPr>
        <p:txBody>
          <a:bodyPr anchor="b"/>
          <a:lstStyle/>
          <a:p>
            <a:r>
              <a:rPr lang="en-US" dirty="0"/>
              <a:t>Click to edit Master title style</a:t>
            </a:r>
          </a:p>
        </p:txBody>
      </p:sp>
      <p:sp>
        <p:nvSpPr>
          <p:cNvPr id="3" name="Date Placeholder 2">
            <a:extLst>
              <a:ext uri="{FF2B5EF4-FFF2-40B4-BE49-F238E27FC236}">
                <a16:creationId xmlns:a16="http://schemas.microsoft.com/office/drawing/2014/main" id="{3907AE70-2FE3-1872-0811-BC089F612855}"/>
              </a:ext>
            </a:extLst>
          </p:cNvPr>
          <p:cNvSpPr>
            <a:spLocks noGrp="1"/>
          </p:cNvSpPr>
          <p:nvPr>
            <p:ph type="dt" sz="half" idx="16"/>
          </p:nvPr>
        </p:nvSpPr>
        <p:spPr>
          <a:xfrm>
            <a:off x="301752" y="203862"/>
            <a:ext cx="2286000" cy="365760"/>
          </a:xfrm>
        </p:spPr>
        <p:txBody>
          <a:bodyPr/>
          <a:lstStyle/>
          <a:p>
            <a:fld id="{D6F66A7C-2450-4D43-AEC7-53AFAE9E8A03}" type="datetimeFigureOut">
              <a:rPr lang="en-US" dirty="0"/>
              <a:t>10/11/2026</a:t>
            </a:fld>
            <a:endParaRPr lang="en-US" dirty="0"/>
          </a:p>
        </p:txBody>
      </p:sp>
      <p:sp>
        <p:nvSpPr>
          <p:cNvPr id="4" name="Footer Placeholder 3">
            <a:extLst>
              <a:ext uri="{FF2B5EF4-FFF2-40B4-BE49-F238E27FC236}">
                <a16:creationId xmlns:a16="http://schemas.microsoft.com/office/drawing/2014/main" id="{37497486-A221-C6D1-050D-0B3DB326465B}"/>
              </a:ext>
            </a:extLst>
          </p:cNvPr>
          <p:cNvSpPr>
            <a:spLocks noGrp="1"/>
          </p:cNvSpPr>
          <p:nvPr>
            <p:ph type="ftr" sz="quarter" idx="17"/>
          </p:nvPr>
        </p:nvSpPr>
        <p:spPr>
          <a:xfrm>
            <a:off x="2590800" y="203862"/>
            <a:ext cx="2775003" cy="365760"/>
          </a:xfrm>
        </p:spPr>
        <p:txBody>
          <a:bodyPr/>
          <a:lstStyle/>
          <a:p>
            <a:r>
              <a:rPr lang="en-US" dirty="0"/>
              <a:t>
              </a:t>
            </a:r>
          </a:p>
        </p:txBody>
      </p:sp>
      <p:sp>
        <p:nvSpPr>
          <p:cNvPr id="9" name="Slide Number Placeholder 8">
            <a:extLst>
              <a:ext uri="{FF2B5EF4-FFF2-40B4-BE49-F238E27FC236}">
                <a16:creationId xmlns:a16="http://schemas.microsoft.com/office/drawing/2014/main" id="{193EE6EB-FF56-B8A3-1408-5C43C49B256E}"/>
              </a:ext>
            </a:extLst>
          </p:cNvPr>
          <p:cNvSpPr>
            <a:spLocks noGrp="1"/>
          </p:cNvSpPr>
          <p:nvPr>
            <p:ph type="sldNum" sz="quarter" idx="18"/>
          </p:nvPr>
        </p:nvSpPr>
        <p:spPr>
          <a:xfrm>
            <a:off x="6247336" y="203862"/>
            <a:ext cx="864794" cy="365760"/>
          </a:xfrm>
        </p:spPr>
        <p:txBody>
          <a:bodyPr/>
          <a:lstStyle/>
          <a:p>
            <a:fld id="{5E0677F5-4A8A-4BF1-96BE-3BAE8FBAFE2E}" type="slidenum">
              <a:rPr lang="en-US" dirty="0"/>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301752" y="2410518"/>
            <a:ext cx="6755514" cy="380740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Picture Placeholder 9">
            <a:extLst>
              <a:ext uri="{FF2B5EF4-FFF2-40B4-BE49-F238E27FC236}">
                <a16:creationId xmlns:a16="http://schemas.microsoft.com/office/drawing/2014/main" id="{EE2866F3-0262-FC88-23E2-359D75EA8A79}"/>
              </a:ext>
            </a:extLst>
          </p:cNvPr>
          <p:cNvSpPr>
            <a:spLocks noGrp="1" noChangeAspect="1"/>
          </p:cNvSpPr>
          <p:nvPr>
            <p:ph type="pic" sz="quarter" idx="15" hasCustomPrompt="1"/>
          </p:nvPr>
        </p:nvSpPr>
        <p:spPr>
          <a:xfrm>
            <a:off x="7620000" y="0"/>
            <a:ext cx="4572000" cy="6858000"/>
          </a:xfrm>
          <a:blipFill>
            <a:blip r:embed="rId2">
              <a:alphaModFix amt="60000"/>
            </a:blip>
            <a:stretch>
              <a:fillRect/>
            </a:stretch>
          </a:blipFill>
        </p:spPr>
        <p:txBody>
          <a:bodyPr anchor="t"/>
          <a:lstStyle>
            <a:lvl1pPr>
              <a:defRPr/>
            </a:lvl1pPr>
          </a:lstStyle>
          <a:p>
            <a:endParaRPr/>
          </a:p>
        </p:txBody>
      </p:sp>
      <p:sp>
        <p:nvSpPr>
          <p:cNvPr id="6" name="Rectangle 5">
            <a:extLst>
              <a:ext uri="{FF2B5EF4-FFF2-40B4-BE49-F238E27FC236}">
                <a16:creationId xmlns:a16="http://schemas.microsoft.com/office/drawing/2014/main" id="{EC640749-9485-B575-4B2A-075EAA112D08}"/>
              </a:ext>
            </a:extLst>
          </p:cNvPr>
          <p:cNvSpPr/>
          <p:nvPr/>
        </p:nvSpPr>
        <p:spPr>
          <a:xfrm flipH="1">
            <a:off x="0" y="3706098"/>
            <a:ext cx="7620000" cy="3151902"/>
          </a:xfrm>
          <a:prstGeom prst="rect">
            <a:avLst/>
          </a:prstGeom>
          <a:gradFill>
            <a:gsLst>
              <a:gs pos="79000">
                <a:schemeClr val="bg2">
                  <a:alpha val="0"/>
                </a:schemeClr>
              </a:gs>
              <a:gs pos="100000">
                <a:schemeClr val="accent6">
                  <a:alpha val="66000"/>
                </a:schemeClr>
              </a:gs>
            </a:gsLst>
            <a:lin ang="528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a:extLst>
              <a:ext uri="{FF2B5EF4-FFF2-40B4-BE49-F238E27FC236}">
                <a16:creationId xmlns:a16="http://schemas.microsoft.com/office/drawing/2014/main" id="{A5E19E54-3987-D72A-629F-B4FB61FCC4E9}"/>
              </a:ext>
            </a:extLst>
          </p:cNvPr>
          <p:cNvSpPr/>
          <p:nvPr/>
        </p:nvSpPr>
        <p:spPr>
          <a:xfrm flipH="1">
            <a:off x="0" y="5597112"/>
            <a:ext cx="7620000" cy="1260888"/>
          </a:xfrm>
          <a:prstGeom prst="rect">
            <a:avLst/>
          </a:prstGeom>
          <a:gradFill flip="none" rotWithShape="1">
            <a:gsLst>
              <a:gs pos="21830">
                <a:schemeClr val="accent1">
                  <a:alpha val="29000"/>
                </a:schemeClr>
              </a:gs>
              <a:gs pos="0">
                <a:schemeClr val="accent5">
                  <a:lumMod val="60000"/>
                  <a:lumOff val="40000"/>
                  <a:alpha val="84000"/>
                </a:schemeClr>
              </a:gs>
              <a:gs pos="57000">
                <a:schemeClr val="bg1">
                  <a:alpha val="0"/>
                </a:schemeClr>
              </a:gs>
            </a:gsLst>
            <a:lin ang="168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D34DF899-11E5-3A31-4C5A-75E63BA26BC6}"/>
              </a:ext>
            </a:extLst>
          </p:cNvPr>
          <p:cNvCxnSpPr>
            <a:cxnSpLocks/>
          </p:cNvCxnSpPr>
          <p:nvPr/>
        </p:nvCxnSpPr>
        <p:spPr>
          <a:xfrm flipH="1">
            <a:off x="397002" y="751313"/>
            <a:ext cx="6620256"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00862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2834639"/>
            <a:ext cx="3014382" cy="2926080"/>
          </a:xfrm>
        </p:spPr>
        <p:txBody>
          <a:bodyPr anchor="t">
            <a:normAutofit/>
          </a:bodyPr>
          <a:lstStyle>
            <a:lvl1pPr>
              <a:defRPr sz="2800"/>
            </a:lvl1pPr>
          </a:lstStyle>
          <a:p>
            <a:r>
              <a:rPr lang="en-US" dirty="0"/>
              <a:t>Click to edit Master title style</a:t>
            </a:r>
          </a:p>
        </p:txBody>
      </p:sp>
      <p:sp>
        <p:nvSpPr>
          <p:cNvPr id="4" name="Picture Placeholder 3">
            <a:extLst>
              <a:ext uri="{FF2B5EF4-FFF2-40B4-BE49-F238E27FC236}">
                <a16:creationId xmlns:a16="http://schemas.microsoft.com/office/drawing/2014/main" id="{3DA51E54-3166-19CA-EB55-5DFFB9426CAD}"/>
              </a:ext>
            </a:extLst>
          </p:cNvPr>
          <p:cNvSpPr>
            <a:spLocks noGrp="1" noChangeAspect="1"/>
          </p:cNvSpPr>
          <p:nvPr>
            <p:ph type="pic" sz="quarter" idx="19" hasCustomPrompt="1"/>
          </p:nvPr>
        </p:nvSpPr>
        <p:spPr>
          <a:xfrm>
            <a:off x="-17796" y="0"/>
            <a:ext cx="12209796" cy="2420098"/>
          </a:xfrm>
          <a:blipFill dpi="0" rotWithShape="1">
            <a:blip r:embed="rId2">
              <a:alphaModFix amt="60000"/>
            </a:blip>
            <a:srcRect/>
            <a:stretch>
              <a:fillRect/>
            </a:stretch>
          </a:blipFill>
        </p:spPr>
        <p:txBody>
          <a:bodyPr anchor="t"/>
          <a:lstStyle>
            <a:lvl1pPr>
              <a:defRPr/>
            </a:lvl1pPr>
          </a:lstStyle>
          <a:p>
            <a:endParaRP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2834640"/>
            <a:ext cx="7200900" cy="2926080"/>
          </a:xfrm>
        </p:spPr>
        <p:txBody>
          <a:bodyPr>
            <a:noAutofit/>
          </a:bodyPr>
          <a:lstStyle>
            <a:lvl1pPr marL="285750" indent="-285750">
              <a:buFont typeface="Arial" panose="020B0604020202020204" pitchFamily="34" charset="0"/>
              <a:buNone/>
              <a:defRPr sz="1800"/>
            </a:lvl1pPr>
            <a:lvl2pPr marL="514350" indent="-285750">
              <a:buFont typeface="Arial" panose="020B0604020202020204" pitchFamily="34" charset="0"/>
              <a:buNone/>
              <a:defRPr sz="1600"/>
            </a:lvl2pPr>
            <a:lvl3pPr marL="742950" indent="-285750">
              <a:buFont typeface="Arial" panose="020B0604020202020204" pitchFamily="34" charset="0"/>
              <a:buNone/>
              <a:defRPr sz="1400"/>
            </a:lvl3pPr>
            <a:lvl4pPr marL="857250" indent="-171450">
              <a:buFont typeface="Arial" panose="020B0604020202020204" pitchFamily="34" charset="0"/>
              <a:buNone/>
              <a:defRPr sz="1200"/>
            </a:lvl4pPr>
            <a:lvl5pPr marL="1085850" indent="-171450">
              <a:buFont typeface="Arial" panose="020B0604020202020204" pitchFamily="34" charset="0"/>
              <a:buNone/>
              <a:defRPr sz="11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Date Placeholder 12">
            <a:extLst>
              <a:ext uri="{FF2B5EF4-FFF2-40B4-BE49-F238E27FC236}">
                <a16:creationId xmlns:a16="http://schemas.microsoft.com/office/drawing/2014/main" id="{9AA293A1-7F80-90D9-D8FF-27238ADD7956}"/>
              </a:ext>
            </a:extLst>
          </p:cNvPr>
          <p:cNvSpPr>
            <a:spLocks noGrp="1"/>
          </p:cNvSpPr>
          <p:nvPr>
            <p:ph type="dt" sz="half" idx="16"/>
          </p:nvPr>
        </p:nvSpPr>
        <p:spPr>
          <a:xfrm>
            <a:off x="301752" y="6274033"/>
            <a:ext cx="3014382" cy="365760"/>
          </a:xfrm>
        </p:spPr>
        <p:txBody>
          <a:bodyPr/>
          <a:lstStyle/>
          <a:p>
            <a:fld id="{FBC323F5-F813-45BA-B261-A7C41DB03AE5}" type="datetimeFigureOut">
              <a:rPr lang="en-US" dirty="0"/>
              <a:t>10/11/2026</a:t>
            </a:fld>
            <a:endParaRPr lang="en-US" dirty="0"/>
          </a:p>
        </p:txBody>
      </p:sp>
      <p:sp>
        <p:nvSpPr>
          <p:cNvPr id="14" name="Footer Placeholder 13">
            <a:extLst>
              <a:ext uri="{FF2B5EF4-FFF2-40B4-BE49-F238E27FC236}">
                <a16:creationId xmlns:a16="http://schemas.microsoft.com/office/drawing/2014/main" id="{3BD91724-58CE-FA68-1E24-9CD57621C129}"/>
              </a:ext>
            </a:extLst>
          </p:cNvPr>
          <p:cNvSpPr>
            <a:spLocks noGrp="1"/>
          </p:cNvSpPr>
          <p:nvPr>
            <p:ph type="ftr" sz="quarter" idx="17"/>
          </p:nvPr>
        </p:nvSpPr>
        <p:spPr>
          <a:xfrm>
            <a:off x="4480560" y="6274033"/>
            <a:ext cx="3162300" cy="365760"/>
          </a:xfrm>
        </p:spPr>
        <p:txBody>
          <a:bodyPr/>
          <a:lstStyle/>
          <a:p>
            <a:r>
              <a:rPr lang="en-US" dirty="0"/>
              <a:t>
              </a:t>
            </a:r>
          </a:p>
        </p:txBody>
      </p:sp>
      <p:sp>
        <p:nvSpPr>
          <p:cNvPr id="15" name="Slide Number Placeholder 14">
            <a:extLst>
              <a:ext uri="{FF2B5EF4-FFF2-40B4-BE49-F238E27FC236}">
                <a16:creationId xmlns:a16="http://schemas.microsoft.com/office/drawing/2014/main" id="{3B9AC797-2D9B-C7AC-550D-157FEDA3800D}"/>
              </a:ext>
            </a:extLst>
          </p:cNvPr>
          <p:cNvSpPr>
            <a:spLocks noGrp="1"/>
          </p:cNvSpPr>
          <p:nvPr>
            <p:ph type="sldNum" sz="quarter" idx="18"/>
          </p:nvPr>
        </p:nvSpPr>
        <p:spPr>
          <a:xfrm>
            <a:off x="11292840" y="6274033"/>
            <a:ext cx="568917" cy="365760"/>
          </a:xfrm>
        </p:spPr>
        <p:txBody>
          <a:bodyPr/>
          <a:lstStyle/>
          <a:p>
            <a:fld id="{5E0677F5-4A8A-4BF1-96BE-3BAE8FBAFE2E}" type="slidenum">
              <a:rPr lang="en-US" dirty="0"/>
              <a:t>‹#›</a:t>
            </a:fld>
            <a:endParaRPr lang="en-US" dirty="0"/>
          </a:p>
        </p:txBody>
      </p:sp>
      <p:cxnSp>
        <p:nvCxnSpPr>
          <p:cNvPr id="3" name="Straight Connector 2">
            <a:extLst>
              <a:ext uri="{FF2B5EF4-FFF2-40B4-BE49-F238E27FC236}">
                <a16:creationId xmlns:a16="http://schemas.microsoft.com/office/drawing/2014/main" id="{ABDDCA5B-BBAB-ABCD-27B8-D3CD17FD04BC}"/>
              </a:ext>
            </a:extLst>
          </p:cNvPr>
          <p:cNvCxnSpPr>
            <a:cxnSpLocks/>
          </p:cNvCxnSpPr>
          <p:nvPr/>
        </p:nvCxnSpPr>
        <p:spPr>
          <a:xfrm flipH="1">
            <a:off x="394716" y="609519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43111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1010934"/>
            <a:ext cx="3507418" cy="1398494"/>
          </a:xfrm>
        </p:spPr>
        <p:txBody>
          <a:bodyPr anchor="t">
            <a:normAutofit/>
          </a:bodyPr>
          <a:lstStyle>
            <a:lvl1pPr>
              <a:defRPr sz="28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D4A97960-D10E-4C66-898F-E062784CD6C7}" type="datetimeFigureOut">
              <a:rPr lang="en-US" dirty="0"/>
              <a:t>10/11/2026</a:t>
            </a:fld>
            <a:endParaRPr lang="en-US" dirty="0"/>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a:xfrm>
            <a:off x="4932680" y="210114"/>
            <a:ext cx="2509284" cy="365760"/>
          </a:xfrm>
        </p:spPr>
        <p:txBody>
          <a:bodyPr/>
          <a:lstStyle/>
          <a:p>
            <a:r>
              <a:rPr lang="en-US" dirty="0"/>
              <a:t>
              </a:t>
            </a:r>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E0677F5-4A8A-4BF1-96BE-3BAE8FBAFE2E}" type="slidenum">
              <a:rPr lang="en-US" dirty="0"/>
              <a:t>‹#›</a:t>
            </a:fld>
            <a:endParaRPr lang="en-US" dirty="0"/>
          </a:p>
        </p:txBody>
      </p:sp>
      <p:sp>
        <p:nvSpPr>
          <p:cNvPr id="11" name="Picture Placeholder 10">
            <a:extLst>
              <a:ext uri="{FF2B5EF4-FFF2-40B4-BE49-F238E27FC236}">
                <a16:creationId xmlns:a16="http://schemas.microsoft.com/office/drawing/2014/main" id="{5F24C464-705C-DC78-DD20-9EFEB717ED27}"/>
              </a:ext>
            </a:extLst>
          </p:cNvPr>
          <p:cNvSpPr>
            <a:spLocks noGrp="1" noChangeAspect="1"/>
          </p:cNvSpPr>
          <p:nvPr>
            <p:ph type="pic" sz="quarter" idx="17" hasCustomPrompt="1"/>
          </p:nvPr>
        </p:nvSpPr>
        <p:spPr>
          <a:xfrm>
            <a:off x="451351" y="2680447"/>
            <a:ext cx="3357819" cy="3662083"/>
          </a:xfrm>
          <a:blipFill>
            <a:blip r:embed="rId2">
              <a:alphaModFix amt="60000"/>
            </a:blip>
            <a:stretch>
              <a:fillRect/>
            </a:stretch>
          </a:blipFill>
        </p:spPr>
        <p:txBody>
          <a:bodyPr anchor="t"/>
          <a:lstStyle>
            <a:lvl1pPr>
              <a:defRPr/>
            </a:lvl1pPr>
          </a:lstStyle>
          <a:p>
            <a:endParaRPr/>
          </a:p>
        </p:txBody>
      </p:sp>
      <p:sp>
        <p:nvSpPr>
          <p:cNvPr id="10" name="Rectangle 9">
            <a:extLst>
              <a:ext uri="{FF2B5EF4-FFF2-40B4-BE49-F238E27FC236}">
                <a16:creationId xmlns:a16="http://schemas.microsoft.com/office/drawing/2014/main" id="{4606EA5C-4A14-95D3-20DF-1EEB607C889B}"/>
              </a:ext>
            </a:extLst>
          </p:cNvPr>
          <p:cNvSpPr/>
          <p:nvPr/>
        </p:nvSpPr>
        <p:spPr>
          <a:xfrm flipH="1">
            <a:off x="2171702" y="5847066"/>
            <a:ext cx="10020298" cy="1010934"/>
          </a:xfrm>
          <a:prstGeom prst="rect">
            <a:avLst/>
          </a:prstGeom>
          <a:gradFill>
            <a:gsLst>
              <a:gs pos="52000">
                <a:schemeClr val="bg2">
                  <a:alpha val="0"/>
                </a:schemeClr>
              </a:gs>
              <a:gs pos="76000">
                <a:schemeClr val="accent1">
                  <a:lumMod val="50000"/>
                  <a:alpha val="39000"/>
                </a:schemeClr>
              </a:gs>
              <a:gs pos="100000">
                <a:schemeClr val="accent5">
                  <a:alpha val="68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D05652D2-BF56-96CE-426B-26972C38434D}"/>
              </a:ext>
            </a:extLst>
          </p:cNvPr>
          <p:cNvSpPr/>
          <p:nvPr/>
        </p:nvSpPr>
        <p:spPr>
          <a:xfrm rot="16200000" flipH="1">
            <a:off x="7767364" y="2433362"/>
            <a:ext cx="4944033" cy="3905239"/>
          </a:xfrm>
          <a:prstGeom prst="rect">
            <a:avLst/>
          </a:prstGeom>
          <a:gradFill flip="none" rotWithShape="1">
            <a:gsLst>
              <a:gs pos="0">
                <a:schemeClr val="accent3">
                  <a:lumMod val="60000"/>
                  <a:lumOff val="40000"/>
                  <a:alpha val="40000"/>
                </a:schemeClr>
              </a:gs>
              <a:gs pos="32000">
                <a:schemeClr val="bg1">
                  <a:alpha val="0"/>
                </a:schemeClr>
              </a:gs>
            </a:gsLst>
            <a:lin ang="14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2CA30D42-B5FE-EAD1-8419-4AD002C32B1F}"/>
              </a:ext>
            </a:extLst>
          </p:cNvPr>
          <p:cNvCxnSpPr>
            <a:cxnSpLocks/>
          </p:cNvCxnSpPr>
          <p:nvPr/>
        </p:nvCxnSpPr>
        <p:spPr>
          <a:xfrm>
            <a:off x="4426824" y="1075765"/>
            <a:ext cx="0" cy="4944035"/>
          </a:xfrm>
          <a:prstGeom prst="line">
            <a:avLst/>
          </a:prstGeom>
          <a:ln w="6350">
            <a:solidFill>
              <a:schemeClr val="bg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932679" y="1010932"/>
            <a:ext cx="6492240" cy="52120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026682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1019811"/>
            <a:ext cx="3419380" cy="1856553"/>
          </a:xfrm>
        </p:spPr>
        <p:txBody>
          <a:bodyPr anchor="t">
            <a:normAutofit/>
          </a:bodyPr>
          <a:lstStyle>
            <a:lvl1pPr>
              <a:defRPr sz="28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D4A97960-D10E-4C66-898F-E062784CD6C7}" type="datetimeFigureOut">
              <a:rPr lang="en-US" dirty="0"/>
              <a:t>10/11/2026</a:t>
            </a:fld>
            <a:endParaRPr lang="en-US" dirty="0"/>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a:xfrm>
            <a:off x="4478969" y="210114"/>
            <a:ext cx="2509284" cy="365760"/>
          </a:xfrm>
        </p:spPr>
        <p:txBody>
          <a:bodyPr/>
          <a:lstStyle/>
          <a:p>
            <a:r>
              <a:rPr lang="en-US" dirty="0"/>
              <a:t>
              </a:t>
            </a:r>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E0677F5-4A8A-4BF1-96BE-3BAE8FBAFE2E}" type="slidenum">
              <a:rPr lang="en-US" dirty="0"/>
              <a:t>‹#›</a:t>
            </a:fld>
            <a:endParaRPr lang="en-US" dirty="0"/>
          </a:p>
        </p:txBody>
      </p:sp>
      <p:sp>
        <p:nvSpPr>
          <p:cNvPr id="11" name="Picture Placeholder 10">
            <a:extLst>
              <a:ext uri="{FF2B5EF4-FFF2-40B4-BE49-F238E27FC236}">
                <a16:creationId xmlns:a16="http://schemas.microsoft.com/office/drawing/2014/main" id="{5F24C464-705C-DC78-DD20-9EFEB717ED27}"/>
              </a:ext>
            </a:extLst>
          </p:cNvPr>
          <p:cNvSpPr>
            <a:spLocks noGrp="1" noChangeAspect="1"/>
          </p:cNvSpPr>
          <p:nvPr>
            <p:ph type="pic" sz="quarter" idx="17" hasCustomPrompt="1"/>
          </p:nvPr>
        </p:nvSpPr>
        <p:spPr>
          <a:xfrm>
            <a:off x="382390" y="3045041"/>
            <a:ext cx="3338742" cy="3297489"/>
          </a:xfrm>
          <a:blipFill>
            <a:blip r:embed="rId2">
              <a:alphaModFix amt="60000"/>
            </a:blip>
            <a:stretch>
              <a:fillRect/>
            </a:stretch>
          </a:blipFill>
        </p:spPr>
        <p:txBody>
          <a:bodyPr anchor="t"/>
          <a:lstStyle>
            <a:lvl1pPr>
              <a:defRPr/>
            </a:lvl1pPr>
          </a:lstStyle>
          <a:p>
            <a:endParaRP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78968" y="1019810"/>
            <a:ext cx="7315200" cy="55778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3412724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6BF28860-8FEF-73E6-FEDF-176AC5D70A0F}"/>
              </a:ext>
            </a:extLst>
          </p:cNvPr>
          <p:cNvSpPr>
            <a:spLocks noGrp="1"/>
          </p:cNvSpPr>
          <p:nvPr>
            <p:ph type="title"/>
          </p:nvPr>
        </p:nvSpPr>
        <p:spPr>
          <a:xfrm>
            <a:off x="6476998" y="4907611"/>
            <a:ext cx="5320285" cy="1438873"/>
          </a:xfrm>
        </p:spPr>
        <p:txBody>
          <a:bodyPr anchor="t"/>
          <a:lstStyle>
            <a:lvl1pPr>
              <a:lnSpc>
                <a:spcPct val="100000"/>
              </a:lnSpc>
              <a:defRPr sz="2000">
                <a:solidFill>
                  <a:schemeClr val="tx1"/>
                </a:solidFill>
                <a:latin typeface="+mn-lt"/>
              </a:defRPr>
            </a:lvl1pPr>
          </a:lstStyle>
          <a:p>
            <a:r>
              <a:rPr lang="en-US" dirty="0"/>
              <a:t>Click to edit Master title style</a:t>
            </a:r>
          </a:p>
        </p:txBody>
      </p:sp>
      <p:sp>
        <p:nvSpPr>
          <p:cNvPr id="3" name="Date Placeholder 2">
            <a:extLst>
              <a:ext uri="{FF2B5EF4-FFF2-40B4-BE49-F238E27FC236}">
                <a16:creationId xmlns:a16="http://schemas.microsoft.com/office/drawing/2014/main" id="{86ADE8C0-7863-A0F4-9EFB-60B2F8DD221E}"/>
              </a:ext>
            </a:extLst>
          </p:cNvPr>
          <p:cNvSpPr>
            <a:spLocks noGrp="1"/>
          </p:cNvSpPr>
          <p:nvPr>
            <p:ph type="dt" sz="half" idx="14"/>
          </p:nvPr>
        </p:nvSpPr>
        <p:spPr/>
        <p:txBody>
          <a:bodyPr/>
          <a:lstStyle/>
          <a:p>
            <a:fld id="{27B77AD4-7B4F-4A76-ADEB-9CF6601338DB}" type="datetimeFigureOut">
              <a:rPr lang="en-US" dirty="0"/>
              <a:t>10/11/2026</a:t>
            </a:fld>
            <a:endParaRPr lang="en-US" dirty="0"/>
          </a:p>
        </p:txBody>
      </p:sp>
      <p:sp>
        <p:nvSpPr>
          <p:cNvPr id="4" name="Footer Placeholder 3">
            <a:extLst>
              <a:ext uri="{FF2B5EF4-FFF2-40B4-BE49-F238E27FC236}">
                <a16:creationId xmlns:a16="http://schemas.microsoft.com/office/drawing/2014/main" id="{0AE20381-0150-ABDF-3C66-3E77DA79EEC4}"/>
              </a:ext>
            </a:extLst>
          </p:cNvPr>
          <p:cNvSpPr>
            <a:spLocks noGrp="1"/>
          </p:cNvSpPr>
          <p:nvPr>
            <p:ph type="ftr" sz="quarter" idx="15"/>
          </p:nvPr>
        </p:nvSpPr>
        <p:spPr/>
        <p:txBody>
          <a:bodyPr/>
          <a:lstStyle/>
          <a:p>
            <a:r>
              <a:rPr lang="en-US" dirty="0"/>
              <a:t>
              </a:t>
            </a:r>
          </a:p>
        </p:txBody>
      </p:sp>
      <p:sp>
        <p:nvSpPr>
          <p:cNvPr id="5" name="Slide Number Placeholder 4">
            <a:extLst>
              <a:ext uri="{FF2B5EF4-FFF2-40B4-BE49-F238E27FC236}">
                <a16:creationId xmlns:a16="http://schemas.microsoft.com/office/drawing/2014/main" id="{33AD7FDD-1157-5BB4-4A9F-3F35CE7FF476}"/>
              </a:ext>
            </a:extLst>
          </p:cNvPr>
          <p:cNvSpPr>
            <a:spLocks noGrp="1"/>
          </p:cNvSpPr>
          <p:nvPr>
            <p:ph type="sldNum" sz="quarter" idx="16"/>
          </p:nvPr>
        </p:nvSpPr>
        <p:spPr/>
        <p:txBody>
          <a:bodyPr/>
          <a:lstStyle/>
          <a:p>
            <a:fld id="{5E0677F5-4A8A-4BF1-96BE-3BAE8FBAFE2E}" type="slidenum">
              <a:rPr lang="en-US" dirty="0"/>
              <a:t>‹#›</a:t>
            </a:fld>
            <a:endParaRPr lang="en-US" dirty="0"/>
          </a:p>
        </p:txBody>
      </p:sp>
      <p:sp>
        <p:nvSpPr>
          <p:cNvPr id="10" name="Content Placeholder 9">
            <a:extLst>
              <a:ext uri="{FF2B5EF4-FFF2-40B4-BE49-F238E27FC236}">
                <a16:creationId xmlns:a16="http://schemas.microsoft.com/office/drawing/2014/main" id="{5B446035-33B1-F0D9-18B1-58E177267E3A}"/>
              </a:ext>
            </a:extLst>
          </p:cNvPr>
          <p:cNvSpPr>
            <a:spLocks noGrp="1"/>
          </p:cNvSpPr>
          <p:nvPr>
            <p:ph sz="quarter" idx="17" hasCustomPrompt="1"/>
          </p:nvPr>
        </p:nvSpPr>
        <p:spPr>
          <a:xfrm>
            <a:off x="274638" y="766763"/>
            <a:ext cx="11320462" cy="3489325"/>
          </a:xfrm>
        </p:spPr>
        <p:txBody>
          <a:bodyPr/>
          <a:lstStyle>
            <a:lvl1pPr>
              <a:lnSpc>
                <a:spcPct val="85000"/>
              </a:lnSpc>
              <a:defRPr sz="24000">
                <a:gradFill>
                  <a:gsLst>
                    <a:gs pos="0">
                      <a:schemeClr val="accent6"/>
                    </a:gs>
                    <a:gs pos="46000">
                      <a:schemeClr val="accent1"/>
                    </a:gs>
                    <a:gs pos="100000">
                      <a:schemeClr val="accent3">
                        <a:lumMod val="60000"/>
                        <a:lumOff val="40000"/>
                      </a:schemeClr>
                    </a:gs>
                  </a:gsLst>
                  <a:lin ang="4200000" scaled="0"/>
                </a:gradFill>
                <a:latin typeface="+mj-lt"/>
              </a:defRPr>
            </a:lvl1pPr>
          </a:lstStyle>
          <a:p>
            <a:pPr lvl="0"/>
            <a:r>
              <a:rPr lang="en-US" dirty="0"/>
              <a:t>##%</a:t>
            </a:r>
          </a:p>
        </p:txBody>
      </p:sp>
      <p:cxnSp>
        <p:nvCxnSpPr>
          <p:cNvPr id="6" name="Straight Connector 5">
            <a:extLst>
              <a:ext uri="{FF2B5EF4-FFF2-40B4-BE49-F238E27FC236}">
                <a16:creationId xmlns:a16="http://schemas.microsoft.com/office/drawing/2014/main" id="{9F77A56B-CD68-22F4-F473-A2063E81D70D}"/>
              </a:ext>
            </a:extLst>
          </p:cNvPr>
          <p:cNvCxnSpPr>
            <a:cxnSpLocks/>
          </p:cNvCxnSpPr>
          <p:nvPr/>
        </p:nvCxnSpPr>
        <p:spPr>
          <a:xfrm flipH="1">
            <a:off x="394716" y="466224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48639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BED7B15-76E6-E98E-A0BB-6188FC145CDD}"/>
              </a:ext>
            </a:extLst>
          </p:cNvPr>
          <p:cNvSpPr/>
          <p:nvPr/>
        </p:nvSpPr>
        <p:spPr>
          <a:xfrm rot="10800000" flipH="1">
            <a:off x="-1" y="0"/>
            <a:ext cx="12192002" cy="6858000"/>
          </a:xfrm>
          <a:prstGeom prst="rect">
            <a:avLst/>
          </a:prstGeom>
          <a:gradFill flip="none" rotWithShape="1">
            <a:gsLst>
              <a:gs pos="50000">
                <a:schemeClr val="accent3">
                  <a:lumMod val="60000"/>
                  <a:lumOff val="40000"/>
                  <a:alpha val="75000"/>
                </a:schemeClr>
              </a:gs>
              <a:gs pos="0">
                <a:schemeClr val="accent1">
                  <a:lumMod val="50000"/>
                </a:schemeClr>
              </a:gs>
              <a:gs pos="100000">
                <a:schemeClr val="accent4">
                  <a:lumMod val="50000"/>
                </a:schemeClr>
              </a:gs>
              <a:gs pos="85000">
                <a:schemeClr val="accent2">
                  <a:lumMod val="75000"/>
                </a:schemeClr>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3602343-A974-BE4B-41E6-58237921FB4D}"/>
              </a:ext>
            </a:extLst>
          </p:cNvPr>
          <p:cNvSpPr/>
          <p:nvPr/>
        </p:nvSpPr>
        <p:spPr>
          <a:xfrm flipH="1">
            <a:off x="3683466" y="0"/>
            <a:ext cx="8508534" cy="6858000"/>
          </a:xfrm>
          <a:prstGeom prst="rect">
            <a:avLst/>
          </a:prstGeom>
          <a:gradFill flip="none" rotWithShape="1">
            <a:gsLst>
              <a:gs pos="6000">
                <a:schemeClr val="accent3">
                  <a:lumMod val="40000"/>
                  <a:lumOff val="60000"/>
                </a:schemeClr>
              </a:gs>
              <a:gs pos="73000">
                <a:schemeClr val="accent3">
                  <a:alpha val="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51022E84-7D91-EFA0-CBCA-F9AC98E6181F}"/>
              </a:ext>
            </a:extLst>
          </p:cNvPr>
          <p:cNvSpPr/>
          <p:nvPr/>
        </p:nvSpPr>
        <p:spPr>
          <a:xfrm rot="5400000">
            <a:off x="1670408" y="-1670408"/>
            <a:ext cx="7492544" cy="10833360"/>
          </a:xfrm>
          <a:prstGeom prst="rect">
            <a:avLst/>
          </a:prstGeom>
          <a:gradFill flip="none" rotWithShape="1">
            <a:gsLst>
              <a:gs pos="58000">
                <a:schemeClr val="accent2">
                  <a:alpha val="0"/>
                </a:schemeClr>
              </a:gs>
              <a:gs pos="98000">
                <a:schemeClr val="accent6">
                  <a:lumMod val="7500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67344"/>
          </a:xfrm>
        </p:spPr>
        <p:txBody>
          <a:bodyPr/>
          <a:lstStyle/>
          <a:p>
            <a:r>
              <a:rPr lang="en-US" dirty="0"/>
              <a:t>Click to edit Master title style</a:t>
            </a:r>
          </a:p>
        </p:txBody>
      </p:sp>
      <p:sp>
        <p:nvSpPr>
          <p:cNvPr id="3" name="Rectangle 2">
            <a:extLst>
              <a:ext uri="{FF2B5EF4-FFF2-40B4-BE49-F238E27FC236}">
                <a16:creationId xmlns:a16="http://schemas.microsoft.com/office/drawing/2014/main" id="{67DA0DC0-3518-750A-3821-192C03B2D059}"/>
              </a:ext>
            </a:extLst>
          </p:cNvPr>
          <p:cNvSpPr/>
          <p:nvPr/>
        </p:nvSpPr>
        <p:spPr>
          <a:xfrm rot="10800000">
            <a:off x="5031742" y="-20336"/>
            <a:ext cx="7160258" cy="6878336"/>
          </a:xfrm>
          <a:prstGeom prst="rect">
            <a:avLst/>
          </a:prstGeom>
          <a:gradFill>
            <a:gsLst>
              <a:gs pos="30000">
                <a:schemeClr val="accent4">
                  <a:lumMod val="60000"/>
                  <a:lumOff val="40000"/>
                  <a:alpha val="0"/>
                </a:schemeClr>
              </a:gs>
              <a:gs pos="89000">
                <a:schemeClr val="bg2"/>
              </a:gs>
            </a:gsLst>
            <a:lin ang="9600000" scaled="0"/>
          </a:gradFill>
          <a:ln>
            <a:noFill/>
          </a:ln>
        </p:spPr>
        <p:style>
          <a:lnRef idx="2">
            <a:schemeClr val="accent1">
              <a:shade val="15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id="{B5B402F4-533A-849C-ACAD-039056A5D174}"/>
              </a:ext>
            </a:extLst>
          </p:cNvPr>
          <p:cNvSpPr/>
          <p:nvPr/>
        </p:nvSpPr>
        <p:spPr>
          <a:xfrm flipH="1">
            <a:off x="8961" y="2704579"/>
            <a:ext cx="12183038" cy="4153421"/>
          </a:xfrm>
          <a:prstGeom prst="rect">
            <a:avLst/>
          </a:prstGeom>
          <a:gradFill flip="none" rotWithShape="1">
            <a:gsLst>
              <a:gs pos="20000">
                <a:schemeClr val="accent1">
                  <a:alpha val="0"/>
                </a:schemeClr>
              </a:gs>
              <a:gs pos="68000">
                <a:schemeClr val="bg2">
                  <a:alpha val="67000"/>
                </a:schemeClr>
              </a:gs>
              <a:gs pos="90000">
                <a:schemeClr val="bg2"/>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Date Placeholder 5">
            <a:extLst>
              <a:ext uri="{FF2B5EF4-FFF2-40B4-BE49-F238E27FC236}">
                <a16:creationId xmlns:a16="http://schemas.microsoft.com/office/drawing/2014/main" id="{E9E12D21-0607-5120-F81C-6E1DA0652CFB}"/>
              </a:ext>
            </a:extLst>
          </p:cNvPr>
          <p:cNvSpPr>
            <a:spLocks noGrp="1"/>
          </p:cNvSpPr>
          <p:nvPr>
            <p:ph type="dt" sz="half" idx="14"/>
          </p:nvPr>
        </p:nvSpPr>
        <p:spPr/>
        <p:txBody>
          <a:bodyPr/>
          <a:lstStyle/>
          <a:p>
            <a:fld id="{02E0CC3F-E257-4F6E-9E6A-B96D887699EC}" type="datetimeFigureOut">
              <a:rPr lang="en-US" dirty="0"/>
              <a:t>10/11/2026</a:t>
            </a:fld>
            <a:endParaRPr lang="en-US" dirty="0"/>
          </a:p>
        </p:txBody>
      </p:sp>
      <p:sp>
        <p:nvSpPr>
          <p:cNvPr id="8" name="Footer Placeholder 7">
            <a:extLst>
              <a:ext uri="{FF2B5EF4-FFF2-40B4-BE49-F238E27FC236}">
                <a16:creationId xmlns:a16="http://schemas.microsoft.com/office/drawing/2014/main" id="{E0E9E314-CB58-F3CE-7C32-D6103621A2D5}"/>
              </a:ext>
            </a:extLst>
          </p:cNvPr>
          <p:cNvSpPr>
            <a:spLocks noGrp="1"/>
          </p:cNvSpPr>
          <p:nvPr>
            <p:ph type="ftr" sz="quarter" idx="15"/>
          </p:nvPr>
        </p:nvSpPr>
        <p:spPr/>
        <p:txBody>
          <a:bodyPr/>
          <a:lstStyle/>
          <a:p>
            <a:r>
              <a:rPr lang="en-US" dirty="0"/>
              <a:t>
              </a:t>
            </a:r>
          </a:p>
        </p:txBody>
      </p:sp>
      <p:sp>
        <p:nvSpPr>
          <p:cNvPr id="9" name="Slide Number Placeholder 8">
            <a:extLst>
              <a:ext uri="{FF2B5EF4-FFF2-40B4-BE49-F238E27FC236}">
                <a16:creationId xmlns:a16="http://schemas.microsoft.com/office/drawing/2014/main" id="{20A1B35F-4D88-6EA9-8D55-4133CD961AF1}"/>
              </a:ext>
            </a:extLst>
          </p:cNvPr>
          <p:cNvSpPr>
            <a:spLocks noGrp="1"/>
          </p:cNvSpPr>
          <p:nvPr>
            <p:ph type="sldNum" sz="quarter" idx="16"/>
          </p:nvPr>
        </p:nvSpPr>
        <p:spPr/>
        <p:txBody>
          <a:bodyPr/>
          <a:lstStyle/>
          <a:p>
            <a:fld id="{5E0677F5-4A8A-4BF1-96BE-3BAE8FBAFE2E}" type="slidenum">
              <a:rPr lang="en-US" dirty="0"/>
              <a:t>‹#›</a:t>
            </a:fld>
            <a:endParaRPr lang="en-US" dirty="0"/>
          </a:p>
        </p:txBody>
      </p:sp>
      <p:sp>
        <p:nvSpPr>
          <p:cNvPr id="10" name="Content Placeholder 9">
            <a:extLst>
              <a:ext uri="{FF2B5EF4-FFF2-40B4-BE49-F238E27FC236}">
                <a16:creationId xmlns:a16="http://schemas.microsoft.com/office/drawing/2014/main" id="{88124DA4-1249-371C-65BA-0AAC0239D4C1}"/>
              </a:ext>
            </a:extLst>
          </p:cNvPr>
          <p:cNvSpPr>
            <a:spLocks noGrp="1"/>
          </p:cNvSpPr>
          <p:nvPr>
            <p:ph sz="quarter" idx="17" hasCustomPrompt="1"/>
          </p:nvPr>
        </p:nvSpPr>
        <p:spPr>
          <a:xfrm>
            <a:off x="274320" y="2704946"/>
            <a:ext cx="9801225" cy="3538538"/>
          </a:xfrm>
        </p:spPr>
        <p:txBody>
          <a:bodyPr anchor="b"/>
          <a:lstStyle>
            <a:lvl1pPr>
              <a:lnSpc>
                <a:spcPct val="100000"/>
              </a:lnSpc>
              <a:defRPr sz="5400"/>
            </a:lvl1pPr>
            <a:lvl2pPr>
              <a:lnSpc>
                <a:spcPct val="100000"/>
              </a:lnSpc>
              <a:defRPr sz="4800"/>
            </a:lvl2pPr>
            <a:lvl3pPr>
              <a:lnSpc>
                <a:spcPct val="100000"/>
              </a:lnSpc>
              <a:defRPr sz="4400"/>
            </a:lvl3pPr>
            <a:lvl4pPr>
              <a:lnSpc>
                <a:spcPct val="100000"/>
              </a:lnSpc>
              <a:defRPr sz="4000"/>
            </a:lvl4pPr>
            <a:lvl5pPr>
              <a:lnSpc>
                <a:spcPct val="100000"/>
              </a:lnSpc>
              <a:defRPr sz="360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9654613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008CFE4-4AC8-17F9-C6E2-22D96CF81069}"/>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8" name="Rectangle 7">
            <a:extLst>
              <a:ext uri="{FF2B5EF4-FFF2-40B4-BE49-F238E27FC236}">
                <a16:creationId xmlns:a16="http://schemas.microsoft.com/office/drawing/2014/main" id="{8B774BFB-EECC-C995-E701-4CCEB032FCDB}"/>
              </a:ext>
              <a:ext uri="{C183D7F6-B498-43B3-948B-1728B52AA6E4}">
                <adec:decorative xmlns:adec="http://schemas.microsoft.com/office/drawing/2017/decorative" val="1"/>
              </a:ext>
            </a:extLst>
          </p:cNvPr>
          <p:cNvSpPr/>
          <p:nvPr/>
        </p:nvSpPr>
        <p:spPr>
          <a:xfrm>
            <a:off x="0" y="3861412"/>
            <a:ext cx="12192000" cy="3010777"/>
          </a:xfrm>
          <a:prstGeom prst="rect">
            <a:avLst/>
          </a:prstGeom>
          <a:gradFill flip="none" rotWithShape="1">
            <a:gsLst>
              <a:gs pos="0">
                <a:schemeClr val="accent3">
                  <a:lumMod val="60000"/>
                  <a:lumOff val="40000"/>
                  <a:alpha val="70000"/>
                </a:schemeClr>
              </a:gs>
              <a:gs pos="50000">
                <a:schemeClr val="bg2">
                  <a:alpha val="0"/>
                </a:schemeClr>
              </a:gs>
            </a:gsLst>
            <a:lin ang="1716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CD2E260E-763F-A06B-2808-39975829F205}"/>
              </a:ext>
            </a:extLst>
          </p:cNvPr>
          <p:cNvSpPr/>
          <p:nvPr/>
        </p:nvSpPr>
        <p:spPr>
          <a:xfrm rot="5400000" flipH="1">
            <a:off x="2667005" y="-2666996"/>
            <a:ext cx="6857996" cy="12191993"/>
          </a:xfrm>
          <a:prstGeom prst="rect">
            <a:avLst/>
          </a:prstGeom>
          <a:gradFill>
            <a:gsLst>
              <a:gs pos="0">
                <a:schemeClr val="bg1"/>
              </a:gs>
              <a:gs pos="100000">
                <a:schemeClr val="accent1">
                  <a:lumMod val="75000"/>
                  <a:alpha val="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8E82642F-D94D-7313-EB9D-48E3CBEDD19C}"/>
              </a:ext>
            </a:extLst>
          </p:cNvPr>
          <p:cNvSpPr/>
          <p:nvPr/>
        </p:nvSpPr>
        <p:spPr>
          <a:xfrm rot="16200000" flipH="1">
            <a:off x="4381500" y="-4373435"/>
            <a:ext cx="3429000" cy="12175870"/>
          </a:xfrm>
          <a:prstGeom prst="rect">
            <a:avLst/>
          </a:prstGeom>
          <a:gradFill flip="none" rotWithShape="1">
            <a:gsLst>
              <a:gs pos="0">
                <a:schemeClr val="accent2"/>
              </a:gs>
              <a:gs pos="36000">
                <a:schemeClr val="accent6">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866900" y="4967784"/>
            <a:ext cx="8484108" cy="1052015"/>
          </a:xfrm>
        </p:spPr>
        <p:txBody>
          <a:bodyPr anchor="ctr">
            <a:normAutofit/>
          </a:bodyPr>
          <a:lstStyle>
            <a:lvl1pPr marL="137160" indent="-137160">
              <a:lnSpc>
                <a:spcPct val="100000"/>
              </a:lnSpc>
              <a:defRPr sz="2000">
                <a:solidFill>
                  <a:schemeClr val="tx1"/>
                </a:solidFill>
              </a:defRPr>
            </a:lvl1pPr>
          </a:lstStyle>
          <a:p>
            <a:r>
              <a:rPr lang="en-US" dirty="0"/>
              <a:t>Quote Author</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1"/>
                </a:solidFill>
              </a:defRPr>
            </a:lvl1pPr>
          </a:lstStyle>
          <a:p>
            <a:fld id="{80BDAA3E-BE52-42BC-99E8-CCCB81A57ABD}" type="datetimeFigureOut">
              <a:rPr lang="en-US" dirty="0"/>
              <a:t>10/11/2026</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1"/>
                </a:solidFill>
              </a:defRPr>
            </a:lvl1pPr>
          </a:lstStyle>
          <a:p>
            <a:fld id="{5E0677F5-4A8A-4BF1-96BE-3BAE8FBAFE2E}" type="slidenum">
              <a:rPr lang="en-US" dirty="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866900" y="1405719"/>
            <a:ext cx="8484108" cy="3087622"/>
          </a:xfrm>
        </p:spPr>
        <p:txBody>
          <a:bodyPr vert="horz" lIns="91440" tIns="45720" rIns="91440" bIns="45720" rtlCol="0" anchor="ctr">
            <a:noAutofit/>
          </a:bodyPr>
          <a:lstStyle>
            <a:lvl1pPr marL="0" indent="0">
              <a:lnSpc>
                <a:spcPct val="100000"/>
              </a:lnSpc>
              <a:buNone/>
              <a:defRPr lang="en-US" sz="4000" b="0" dirty="0">
                <a:solidFill>
                  <a:schemeClr val="tx1"/>
                </a:solidFill>
              </a:defRPr>
            </a:lvl1pPr>
            <a:lvl2pPr marL="228600" indent="0">
              <a:lnSpc>
                <a:spcPct val="100000"/>
              </a:lnSpc>
              <a:buNone/>
              <a:defRPr lang="en-US" sz="4000" b="0" dirty="0">
                <a:solidFill>
                  <a:schemeClr val="tx1"/>
                </a:solidFill>
              </a:defRPr>
            </a:lvl2pPr>
            <a:lvl3pPr marL="457200" indent="0">
              <a:lnSpc>
                <a:spcPct val="100000"/>
              </a:lnSpc>
              <a:buNone/>
              <a:defRPr lang="en-US" sz="4000" b="0" dirty="0">
                <a:solidFill>
                  <a:schemeClr val="tx1"/>
                </a:solidFill>
              </a:defRPr>
            </a:lvl3pPr>
            <a:lvl4pPr marL="685800" indent="0">
              <a:lnSpc>
                <a:spcPct val="100000"/>
              </a:lnSpc>
              <a:buNone/>
              <a:defRPr lang="en-US" sz="4000" b="0" dirty="0">
                <a:solidFill>
                  <a:schemeClr val="tx1"/>
                </a:solidFill>
              </a:defRPr>
            </a:lvl4pPr>
            <a:lvl5pPr marL="914400" indent="0">
              <a:lnSpc>
                <a:spcPct val="100000"/>
              </a:lnSpc>
              <a:buNone/>
              <a:defRPr lang="en-US" sz="3600" b="0" dirty="0">
                <a:solidFill>
                  <a:schemeClr val="tx1"/>
                </a:solidFill>
              </a:defRPr>
            </a:lvl5pPr>
          </a:lstStyle>
          <a:p>
            <a:pPr lvl="0"/>
            <a:r>
              <a:rPr lang="en-US" dirty="0"/>
              <a:t>Click to add Quote</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8D1ECC83-D6FA-D54B-81F2-EE93577E016F}"/>
              </a:ext>
            </a:extLst>
          </p:cNvPr>
          <p:cNvCxnSpPr>
            <a:cxnSpLocks/>
          </p:cNvCxnSpPr>
          <p:nvPr/>
        </p:nvCxnSpPr>
        <p:spPr>
          <a:xfrm flipH="1">
            <a:off x="2077285" y="4810814"/>
            <a:ext cx="8273723" cy="0"/>
          </a:xfrm>
          <a:prstGeom prst="line">
            <a:avLst/>
          </a:prstGeom>
          <a:ln w="6350">
            <a:solidFill>
              <a:schemeClr val="tx1">
                <a:lumMod val="75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66852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62000"/>
            <a:ext cx="7012885" cy="1381432"/>
          </a:xfrm>
        </p:spPr>
        <p:txBody>
          <a:bodyPr anchor="t">
            <a:noAutofit/>
          </a:bodyPr>
          <a:lstStyle>
            <a:lvl1pPr>
              <a:defRPr sz="4400">
                <a:solidFill>
                  <a:schemeClr val="tx1"/>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5C52CF0D-DCF6-2401-8AD6-ED12BCF0D0F7}"/>
              </a:ext>
            </a:extLst>
          </p:cNvPr>
          <p:cNvSpPr>
            <a:spLocks noGrp="1"/>
          </p:cNvSpPr>
          <p:nvPr>
            <p:ph type="dt" sz="half" idx="14"/>
          </p:nvPr>
        </p:nvSpPr>
        <p:spPr/>
        <p:txBody>
          <a:bodyPr/>
          <a:lstStyle/>
          <a:p>
            <a:fld id="{1B1491A9-BF26-4517-AB22-6183D453A902}" type="datetimeFigureOut">
              <a:rPr lang="en-US" dirty="0"/>
              <a:t>10/11/2026</a:t>
            </a:fld>
            <a:endParaRPr lang="en-US" dirty="0"/>
          </a:p>
        </p:txBody>
      </p:sp>
      <p:sp>
        <p:nvSpPr>
          <p:cNvPr id="5" name="Footer Placeholder 4">
            <a:extLst>
              <a:ext uri="{FF2B5EF4-FFF2-40B4-BE49-F238E27FC236}">
                <a16:creationId xmlns:a16="http://schemas.microsoft.com/office/drawing/2014/main" id="{A67F5585-231E-4B46-143C-086AE5C56D2F}"/>
              </a:ext>
            </a:extLst>
          </p:cNvPr>
          <p:cNvSpPr>
            <a:spLocks noGrp="1"/>
          </p:cNvSpPr>
          <p:nvPr>
            <p:ph type="ftr" sz="quarter" idx="15"/>
          </p:nvPr>
        </p:nvSpPr>
        <p:spPr/>
        <p:txBody>
          <a:bodyPr/>
          <a:lstStyle/>
          <a:p>
            <a:r>
              <a:rPr lang="en-US" dirty="0"/>
              <a:t>
              </a:t>
            </a:r>
          </a:p>
        </p:txBody>
      </p:sp>
      <p:sp>
        <p:nvSpPr>
          <p:cNvPr id="6" name="Slide Number Placeholder 5">
            <a:extLst>
              <a:ext uri="{FF2B5EF4-FFF2-40B4-BE49-F238E27FC236}">
                <a16:creationId xmlns:a16="http://schemas.microsoft.com/office/drawing/2014/main" id="{90CE8D9E-59BD-DBC5-F43C-8A6A21AE2F10}"/>
              </a:ext>
            </a:extLst>
          </p:cNvPr>
          <p:cNvSpPr>
            <a:spLocks noGrp="1"/>
          </p:cNvSpPr>
          <p:nvPr>
            <p:ph type="sldNum" sz="quarter" idx="16"/>
          </p:nvPr>
        </p:nvSpPr>
        <p:spPr/>
        <p:txBody>
          <a:bodyPr/>
          <a:lstStyle/>
          <a:p>
            <a:fld id="{5E0677F5-4A8A-4BF1-96BE-3BAE8FBAFE2E}" type="slidenum">
              <a:rPr lang="en-US" dirty="0"/>
              <a:t>‹#›</a:t>
            </a:fld>
            <a:endParaRPr lang="en-US" dirty="0"/>
          </a:p>
        </p:txBody>
      </p:sp>
      <p:cxnSp>
        <p:nvCxnSpPr>
          <p:cNvPr id="3" name="Straight Connector 2">
            <a:extLst>
              <a:ext uri="{FF2B5EF4-FFF2-40B4-BE49-F238E27FC236}">
                <a16:creationId xmlns:a16="http://schemas.microsoft.com/office/drawing/2014/main" id="{9ABA73FC-7BD1-70E0-E0BB-062C0B9E495C}"/>
              </a:ext>
            </a:extLst>
          </p:cNvPr>
          <p:cNvCxnSpPr>
            <a:cxnSpLocks/>
          </p:cNvCxnSpPr>
          <p:nvPr/>
        </p:nvCxnSpPr>
        <p:spPr>
          <a:xfrm flipH="1">
            <a:off x="394716" y="3032970"/>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DE12F779-E4E9-1000-6D97-63D7AD0CD426}"/>
              </a:ext>
            </a:extLst>
          </p:cNvPr>
          <p:cNvSpPr/>
          <p:nvPr/>
        </p:nvSpPr>
        <p:spPr>
          <a:xfrm rot="5400000" flipH="1">
            <a:off x="4765041" y="-568961"/>
            <a:ext cx="2661919" cy="12192002"/>
          </a:xfrm>
          <a:prstGeom prst="rect">
            <a:avLst/>
          </a:prstGeom>
          <a:gradFill>
            <a:gsLst>
              <a:gs pos="51000">
                <a:schemeClr val="bg2">
                  <a:alpha val="0"/>
                </a:schemeClr>
              </a:gs>
              <a:gs pos="98276">
                <a:schemeClr val="tx2"/>
              </a:gs>
              <a:gs pos="85000">
                <a:schemeClr val="accent1">
                  <a:alpha val="85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B11177CF-A7A2-912C-416D-E7E03D2C5291}"/>
              </a:ext>
            </a:extLst>
          </p:cNvPr>
          <p:cNvSpPr/>
          <p:nvPr/>
        </p:nvSpPr>
        <p:spPr>
          <a:xfrm rot="5400000" flipH="1">
            <a:off x="4516120" y="-817882"/>
            <a:ext cx="3159760" cy="12192003"/>
          </a:xfrm>
          <a:prstGeom prst="rect">
            <a:avLst/>
          </a:prstGeom>
          <a:gradFill>
            <a:gsLst>
              <a:gs pos="62000">
                <a:schemeClr val="bg2">
                  <a:alpha val="0"/>
                </a:schemeClr>
              </a:gs>
              <a:gs pos="98276">
                <a:schemeClr val="accent5"/>
              </a:gs>
              <a:gs pos="88000">
                <a:schemeClr val="accent3">
                  <a:alpha val="49000"/>
                </a:schemeClr>
              </a:gs>
            </a:gsLst>
            <a:lin ang="1038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03230" y="3429000"/>
            <a:ext cx="11171699" cy="246561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597181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Conclus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3CA1D0-5ABF-E529-5411-F834222E48FC}"/>
              </a:ext>
            </a:extLst>
          </p:cNvPr>
          <p:cNvSpPr/>
          <p:nvPr/>
        </p:nvSpPr>
        <p:spPr>
          <a:xfrm rot="5400000">
            <a:off x="5020923" y="-2430130"/>
            <a:ext cx="1825034" cy="11866880"/>
          </a:xfrm>
          <a:prstGeom prst="rect">
            <a:avLst/>
          </a:prstGeom>
          <a:gradFill>
            <a:gsLst>
              <a:gs pos="41000">
                <a:schemeClr val="bg1">
                  <a:alpha val="0"/>
                </a:schemeClr>
              </a:gs>
              <a:gs pos="85612">
                <a:schemeClr val="accent4">
                  <a:alpha val="78000"/>
                </a:schemeClr>
              </a:gs>
              <a:gs pos="100000">
                <a:schemeClr val="accent6"/>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a:extLst>
              <a:ext uri="{FF2B5EF4-FFF2-40B4-BE49-F238E27FC236}">
                <a16:creationId xmlns:a16="http://schemas.microsoft.com/office/drawing/2014/main" id="{740F5D87-BF9C-3DAE-D977-87A4FA7749F4}"/>
              </a:ext>
            </a:extLst>
          </p:cNvPr>
          <p:cNvSpPr/>
          <p:nvPr/>
        </p:nvSpPr>
        <p:spPr>
          <a:xfrm rot="10800000" flipH="1">
            <a:off x="0" y="2590790"/>
            <a:ext cx="12192000" cy="1825033"/>
          </a:xfrm>
          <a:prstGeom prst="rect">
            <a:avLst/>
          </a:prstGeom>
          <a:gradFill>
            <a:gsLst>
              <a:gs pos="68000">
                <a:schemeClr val="bg2">
                  <a:alpha val="0"/>
                </a:schemeClr>
              </a:gs>
              <a:gs pos="98851">
                <a:schemeClr val="accent5">
                  <a:lumMod val="60000"/>
                  <a:lumOff val="40000"/>
                </a:schemeClr>
              </a:gs>
              <a:gs pos="89000">
                <a:schemeClr val="accent3">
                  <a:lumMod val="60000"/>
                  <a:lumOff val="40000"/>
                  <a:alpha val="3500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62000"/>
            <a:ext cx="6095999" cy="1454506"/>
          </a:xfrm>
        </p:spPr>
        <p:txBody>
          <a:bodyPr anchor="t">
            <a:normAutofit/>
          </a:bodyPr>
          <a:lstStyle>
            <a:lvl1pPr>
              <a:defRPr sz="54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7CAECC89-C65D-CAD6-3F7F-24F67D81DCF1}"/>
              </a:ext>
            </a:extLst>
          </p:cNvPr>
          <p:cNvSpPr>
            <a:spLocks noGrp="1"/>
          </p:cNvSpPr>
          <p:nvPr>
            <p:ph type="dt" sz="half" idx="15"/>
          </p:nvPr>
        </p:nvSpPr>
        <p:spPr/>
        <p:txBody>
          <a:bodyPr/>
          <a:lstStyle/>
          <a:p>
            <a:fld id="{3A5024DF-23AF-419A-978A-28215FBF1E37}" type="datetimeFigureOut">
              <a:rPr lang="en-US" dirty="0"/>
              <a:t>10/11/2026</a:t>
            </a:fld>
            <a:endParaRPr lang="en-US" dirty="0"/>
          </a:p>
        </p:txBody>
      </p:sp>
      <p:sp>
        <p:nvSpPr>
          <p:cNvPr id="8" name="Footer Placeholder 7">
            <a:extLst>
              <a:ext uri="{FF2B5EF4-FFF2-40B4-BE49-F238E27FC236}">
                <a16:creationId xmlns:a16="http://schemas.microsoft.com/office/drawing/2014/main" id="{F664FAF8-D2CD-617D-EEE4-AFE7E979984A}"/>
              </a:ext>
            </a:extLst>
          </p:cNvPr>
          <p:cNvSpPr>
            <a:spLocks noGrp="1"/>
          </p:cNvSpPr>
          <p:nvPr>
            <p:ph type="ftr" sz="quarter" idx="16"/>
          </p:nvPr>
        </p:nvSpPr>
        <p:spPr/>
        <p:txBody>
          <a:bodyPr/>
          <a:lstStyle/>
          <a:p>
            <a:r>
              <a:rPr lang="en-US" dirty="0"/>
              <a:t>
              </a:t>
            </a:r>
          </a:p>
        </p:txBody>
      </p:sp>
      <p:sp>
        <p:nvSpPr>
          <p:cNvPr id="9" name="Slide Number Placeholder 8">
            <a:extLst>
              <a:ext uri="{FF2B5EF4-FFF2-40B4-BE49-F238E27FC236}">
                <a16:creationId xmlns:a16="http://schemas.microsoft.com/office/drawing/2014/main" id="{B0DB779D-8A81-935C-F850-6C0DCAD5E6D1}"/>
              </a:ext>
            </a:extLst>
          </p:cNvPr>
          <p:cNvSpPr>
            <a:spLocks noGrp="1"/>
          </p:cNvSpPr>
          <p:nvPr>
            <p:ph type="sldNum" sz="quarter" idx="17"/>
          </p:nvPr>
        </p:nvSpPr>
        <p:spPr/>
        <p:txBody>
          <a:bodyPr/>
          <a:lstStyle/>
          <a:p>
            <a:fld id="{5E0677F5-4A8A-4BF1-96BE-3BAE8FBAFE2E}" type="slidenum">
              <a:rPr lang="en-US" dirty="0"/>
              <a:t>‹#›</a:t>
            </a:fld>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7620000" y="3337560"/>
            <a:ext cx="3595171" cy="2828581"/>
          </a:xfrm>
        </p:spPr>
        <p:txBody>
          <a:bodyPr vert="horz" lIns="91440" tIns="45720" rIns="91440" bIns="45720" rtlCol="0">
            <a:normAutofit/>
          </a:bodyPr>
          <a:lstStyle>
            <a:lvl1pPr marL="0" indent="0">
              <a:buNone/>
              <a:defRPr lang="en-US" sz="1800" dirty="0"/>
            </a:lvl1pPr>
            <a:lvl2pPr marL="228600" indent="0">
              <a:buNone/>
              <a:defRPr lang="en-US" sz="1400" dirty="0"/>
            </a:lvl2pPr>
            <a:lvl3pPr marL="457200" indent="0">
              <a:buNone/>
              <a:defRPr lang="en-US" sz="1200" dirty="0"/>
            </a:lvl3pPr>
            <a:lvl4pPr marL="685800" indent="0">
              <a:buNone/>
              <a:defRPr lang="en-US" sz="1100" dirty="0"/>
            </a:lvl4pPr>
            <a:lvl5pPr marL="914400" indent="0">
              <a:buNone/>
              <a:defRPr lang="en-US" sz="105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092890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731520"/>
            <a:ext cx="10858500" cy="692389"/>
          </a:xfrm>
        </p:spPr>
        <p:txBody>
          <a:bodyPr/>
          <a:lstStyle>
            <a:lvl1pPr>
              <a:defRPr>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EC2184DE-1D38-B3AE-D560-557B3726B547}"/>
              </a:ext>
            </a:extLst>
          </p:cNvPr>
          <p:cNvSpPr>
            <a:spLocks noGrp="1"/>
          </p:cNvSpPr>
          <p:nvPr>
            <p:ph type="dt" sz="half" idx="15"/>
          </p:nvPr>
        </p:nvSpPr>
        <p:spPr/>
        <p:txBody>
          <a:bodyPr/>
          <a:lstStyle/>
          <a:p>
            <a:fld id="{7B01CFC0-D171-4F9D-A610-2F47C1080058}" type="datetimeFigureOut">
              <a:rPr lang="en-US" dirty="0"/>
              <a:t>10/11/2026</a:t>
            </a:fld>
            <a:endParaRPr lang="en-US" dirty="0"/>
          </a:p>
        </p:txBody>
      </p:sp>
      <p:sp>
        <p:nvSpPr>
          <p:cNvPr id="4" name="Footer Placeholder 3">
            <a:extLst>
              <a:ext uri="{FF2B5EF4-FFF2-40B4-BE49-F238E27FC236}">
                <a16:creationId xmlns:a16="http://schemas.microsoft.com/office/drawing/2014/main" id="{392A082C-5D4A-4A20-87E3-9906B5F3BAF4}"/>
              </a:ext>
            </a:extLst>
          </p:cNvPr>
          <p:cNvSpPr>
            <a:spLocks noGrp="1"/>
          </p:cNvSpPr>
          <p:nvPr>
            <p:ph type="ftr" sz="quarter" idx="16"/>
          </p:nvPr>
        </p:nvSpPr>
        <p:spPr/>
        <p:txBody>
          <a:bodyPr/>
          <a:lstStyle/>
          <a:p>
            <a:r>
              <a:rPr lang="en-US" dirty="0"/>
              <a:t>
              </a:t>
            </a:r>
          </a:p>
        </p:txBody>
      </p:sp>
      <p:sp>
        <p:nvSpPr>
          <p:cNvPr id="8" name="Slide Number Placeholder 7">
            <a:extLst>
              <a:ext uri="{FF2B5EF4-FFF2-40B4-BE49-F238E27FC236}">
                <a16:creationId xmlns:a16="http://schemas.microsoft.com/office/drawing/2014/main" id="{AD66BE47-AC20-1061-07AD-89A41D02F482}"/>
              </a:ext>
            </a:extLst>
          </p:cNvPr>
          <p:cNvSpPr>
            <a:spLocks noGrp="1"/>
          </p:cNvSpPr>
          <p:nvPr>
            <p:ph type="sldNum" sz="quarter" idx="17"/>
          </p:nvPr>
        </p:nvSpPr>
        <p:spPr/>
        <p:txBody>
          <a:bodyPr/>
          <a:lstStyle/>
          <a:p>
            <a:fld id="{5E0677F5-4A8A-4BF1-96BE-3BAE8FBAFE2E}" type="slidenum">
              <a:rPr lang="en-US" dirty="0"/>
              <a:t>‹#›</a:t>
            </a:fld>
            <a:endParaRPr lang="en-US" dirty="0"/>
          </a:p>
        </p:txBody>
      </p:sp>
      <p:sp>
        <p:nvSpPr>
          <p:cNvPr id="7" name="Content Placeholder 6">
            <a:extLst>
              <a:ext uri="{FF2B5EF4-FFF2-40B4-BE49-F238E27FC236}">
                <a16:creationId xmlns:a16="http://schemas.microsoft.com/office/drawing/2014/main" id="{80A35E0D-62A8-3554-9B0A-F98F410BA73C}"/>
              </a:ext>
            </a:extLst>
          </p:cNvPr>
          <p:cNvSpPr>
            <a:spLocks noGrp="1"/>
          </p:cNvSpPr>
          <p:nvPr>
            <p:ph sz="quarter" idx="18"/>
          </p:nvPr>
        </p:nvSpPr>
        <p:spPr>
          <a:xfrm>
            <a:off x="301625" y="1806575"/>
            <a:ext cx="5165725" cy="45862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6">
            <a:extLst>
              <a:ext uri="{FF2B5EF4-FFF2-40B4-BE49-F238E27FC236}">
                <a16:creationId xmlns:a16="http://schemas.microsoft.com/office/drawing/2014/main" id="{59B3B287-1823-BE94-2755-A041E87636AD}"/>
              </a:ext>
            </a:extLst>
          </p:cNvPr>
          <p:cNvSpPr>
            <a:spLocks noGrp="1"/>
          </p:cNvSpPr>
          <p:nvPr>
            <p:ph sz="quarter" idx="19"/>
          </p:nvPr>
        </p:nvSpPr>
        <p:spPr>
          <a:xfrm>
            <a:off x="6723891" y="1806575"/>
            <a:ext cx="4991100" cy="45862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3AFB33C1-66E4-5420-EAC7-ECB72519298E}"/>
              </a:ext>
            </a:extLst>
          </p:cNvPr>
          <p:cNvCxnSpPr>
            <a:cxnSpLocks/>
          </p:cNvCxnSpPr>
          <p:nvPr/>
        </p:nvCxnSpPr>
        <p:spPr>
          <a:xfrm flipH="1">
            <a:off x="394716" y="1584960"/>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656856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6AE5CFF-8C53-04B8-D45D-5572C54FE40F}"/>
              </a:ext>
            </a:extLst>
          </p:cNvPr>
          <p:cNvSpPr/>
          <p:nvPr/>
        </p:nvSpPr>
        <p:spPr>
          <a:xfrm flipV="1">
            <a:off x="0" y="0"/>
            <a:ext cx="12191999" cy="1337733"/>
          </a:xfrm>
          <a:prstGeom prst="rect">
            <a:avLst/>
          </a:prstGeom>
          <a:gradFill>
            <a:gsLst>
              <a:gs pos="51000">
                <a:schemeClr val="accent2">
                  <a:lumMod val="50000"/>
                  <a:alpha val="0"/>
                </a:schemeClr>
              </a:gs>
              <a:gs pos="100000">
                <a:schemeClr val="accent1">
                  <a:alpha val="40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301752" y="731520"/>
            <a:ext cx="11585448" cy="662062"/>
          </a:xfrm>
        </p:spPr>
        <p:txBody>
          <a:bodyPr/>
          <a:lstStyle>
            <a:lvl1pPr>
              <a:defRPr>
                <a:solidFill>
                  <a:schemeClr val="tx1"/>
                </a:solidFill>
              </a:defRPr>
            </a:lvl1pPr>
          </a:lstStyle>
          <a:p>
            <a:r>
              <a:rPr lang="en-US" dirty="0"/>
              <a:t>Click to edit Master title style</a:t>
            </a:r>
          </a:p>
        </p:txBody>
      </p:sp>
      <p:sp>
        <p:nvSpPr>
          <p:cNvPr id="15" name="Date Placeholder 14">
            <a:extLst>
              <a:ext uri="{FF2B5EF4-FFF2-40B4-BE49-F238E27FC236}">
                <a16:creationId xmlns:a16="http://schemas.microsoft.com/office/drawing/2014/main" id="{705EA491-E08A-48B5-7211-33514A94530C}"/>
              </a:ext>
            </a:extLst>
          </p:cNvPr>
          <p:cNvSpPr>
            <a:spLocks noGrp="1"/>
          </p:cNvSpPr>
          <p:nvPr>
            <p:ph type="dt" sz="half" idx="15"/>
          </p:nvPr>
        </p:nvSpPr>
        <p:spPr/>
        <p:txBody>
          <a:bodyPr/>
          <a:lstStyle/>
          <a:p>
            <a:fld id="{7DA2CEDE-2AB4-4FB8-9551-E0AA4222B1A3}" type="datetimeFigureOut">
              <a:rPr lang="en-US" dirty="0"/>
              <a:t>10/11/2026</a:t>
            </a:fld>
            <a:endParaRPr lang="en-US" dirty="0"/>
          </a:p>
        </p:txBody>
      </p:sp>
      <p:sp>
        <p:nvSpPr>
          <p:cNvPr id="16" name="Footer Placeholder 15">
            <a:extLst>
              <a:ext uri="{FF2B5EF4-FFF2-40B4-BE49-F238E27FC236}">
                <a16:creationId xmlns:a16="http://schemas.microsoft.com/office/drawing/2014/main" id="{259980DF-BFB1-0E16-FE9E-D2D30ED180E7}"/>
              </a:ext>
            </a:extLst>
          </p:cNvPr>
          <p:cNvSpPr>
            <a:spLocks noGrp="1"/>
          </p:cNvSpPr>
          <p:nvPr>
            <p:ph type="ftr" sz="quarter" idx="16"/>
          </p:nvPr>
        </p:nvSpPr>
        <p:spPr/>
        <p:txBody>
          <a:bodyPr/>
          <a:lstStyle/>
          <a:p>
            <a:r>
              <a:rPr lang="en-US" dirty="0"/>
              <a:t>
              </a:t>
            </a:r>
          </a:p>
        </p:txBody>
      </p:sp>
      <p:sp>
        <p:nvSpPr>
          <p:cNvPr id="17" name="Slide Number Placeholder 16">
            <a:extLst>
              <a:ext uri="{FF2B5EF4-FFF2-40B4-BE49-F238E27FC236}">
                <a16:creationId xmlns:a16="http://schemas.microsoft.com/office/drawing/2014/main" id="{6EA97154-58A7-DD75-CD73-93F442F34125}"/>
              </a:ext>
            </a:extLst>
          </p:cNvPr>
          <p:cNvSpPr>
            <a:spLocks noGrp="1"/>
          </p:cNvSpPr>
          <p:nvPr>
            <p:ph type="sldNum" sz="quarter" idx="17"/>
          </p:nvPr>
        </p:nvSpPr>
        <p:spPr/>
        <p:txBody>
          <a:bodyPr/>
          <a:lstStyle/>
          <a:p>
            <a:fld id="{5E0677F5-4A8A-4BF1-96BE-3BAE8FBAFE2E}" type="slidenum">
              <a:rPr lang="en-US" dirty="0"/>
              <a:pPr/>
              <a:t>‹#›</a:t>
            </a:fld>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301752" y="1775779"/>
            <a:ext cx="5166360" cy="640080"/>
          </a:xfrm>
        </p:spPr>
        <p:txBody>
          <a:bodyPr anchor="ctr" anchorCtr="0">
            <a:normAutofit/>
          </a:bodyPr>
          <a:lstStyle>
            <a:lvl1pPr marL="0" indent="0">
              <a:lnSpc>
                <a:spcPct val="90000"/>
              </a:lnSpc>
              <a:buNone/>
              <a:defRPr sz="1600" b="1" cap="none" baseline="0"/>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6">
            <a:extLst>
              <a:ext uri="{FF2B5EF4-FFF2-40B4-BE49-F238E27FC236}">
                <a16:creationId xmlns:a16="http://schemas.microsoft.com/office/drawing/2014/main" id="{13701989-F794-F145-FEEE-631718E4D69C}"/>
              </a:ext>
            </a:extLst>
          </p:cNvPr>
          <p:cNvSpPr>
            <a:spLocks noGrp="1"/>
          </p:cNvSpPr>
          <p:nvPr>
            <p:ph sz="quarter" idx="18"/>
          </p:nvPr>
        </p:nvSpPr>
        <p:spPr>
          <a:xfrm>
            <a:off x="301625" y="2492481"/>
            <a:ext cx="5165725" cy="390038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720840" y="1775777"/>
            <a:ext cx="5166360" cy="640080"/>
          </a:xfrm>
        </p:spPr>
        <p:txBody>
          <a:bodyPr anchor="ctr" anchorCtr="0">
            <a:normAutofit/>
          </a:bodyPr>
          <a:lstStyle>
            <a:lvl1pPr marL="0" indent="0">
              <a:lnSpc>
                <a:spcPct val="90000"/>
              </a:lnSpc>
              <a:buNone/>
              <a:defRPr sz="1600" b="1" cap="none" baseline="0"/>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Content Placeholder 6">
            <a:extLst>
              <a:ext uri="{FF2B5EF4-FFF2-40B4-BE49-F238E27FC236}">
                <a16:creationId xmlns:a16="http://schemas.microsoft.com/office/drawing/2014/main" id="{A3BB3E04-BBB2-1EB1-AF01-EFE05E004270}"/>
              </a:ext>
            </a:extLst>
          </p:cNvPr>
          <p:cNvSpPr>
            <a:spLocks noGrp="1"/>
          </p:cNvSpPr>
          <p:nvPr>
            <p:ph sz="quarter" idx="19"/>
          </p:nvPr>
        </p:nvSpPr>
        <p:spPr>
          <a:xfrm>
            <a:off x="6723890" y="2492481"/>
            <a:ext cx="5181907" cy="390038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7" name="Straight Connector 6">
            <a:extLst>
              <a:ext uri="{FF2B5EF4-FFF2-40B4-BE49-F238E27FC236}">
                <a16:creationId xmlns:a16="http://schemas.microsoft.com/office/drawing/2014/main" id="{B692CF81-A7A7-1362-125E-EEC5C8BD16E7}"/>
              </a:ext>
            </a:extLst>
          </p:cNvPr>
          <p:cNvCxnSpPr>
            <a:cxnSpLocks/>
          </p:cNvCxnSpPr>
          <p:nvPr/>
        </p:nvCxnSpPr>
        <p:spPr>
          <a:xfrm flipH="1">
            <a:off x="394716" y="1579934"/>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11E71789-6ED9-AA74-B78C-05CAF80B5536}"/>
              </a:ext>
            </a:extLst>
          </p:cNvPr>
          <p:cNvSpPr/>
          <p:nvPr/>
        </p:nvSpPr>
        <p:spPr>
          <a:xfrm flipV="1">
            <a:off x="0" y="0"/>
            <a:ext cx="12191999" cy="1337733"/>
          </a:xfrm>
          <a:prstGeom prst="rect">
            <a:avLst/>
          </a:prstGeom>
          <a:gradFill>
            <a:gsLst>
              <a:gs pos="51000">
                <a:schemeClr val="accent2">
                  <a:lumMod val="50000"/>
                  <a:alpha val="0"/>
                </a:schemeClr>
              </a:gs>
              <a:gs pos="100000">
                <a:schemeClr val="accent1">
                  <a:alpha val="40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2629561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301752" y="1005840"/>
            <a:ext cx="9906000" cy="801042"/>
          </a:xfrm>
        </p:spPr>
        <p:txBody>
          <a:bodyPr anchor="t"/>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16C42483-B3E3-4399-B6B2-4B1D067F8CE5}" type="datetimeFigureOut">
              <a:rPr lang="en-US" dirty="0"/>
              <a:t>10/11/2026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5E0677F5-4A8A-4BF1-96BE-3BAE8FBAFE2E}" type="slidenum">
              <a:rPr lang="en-US" dirty="0"/>
              <a:t>‹#›</a:t>
            </a:fld>
            <a:endParaRPr lang="en-US" dirty="0"/>
          </a:p>
        </p:txBody>
      </p:sp>
    </p:spTree>
    <p:extLst>
      <p:ext uri="{BB962C8B-B14F-4D97-AF65-F5344CB8AC3E}">
        <p14:creationId xmlns:p14="http://schemas.microsoft.com/office/powerpoint/2010/main" val="91806760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A36574F-2CAD-411B-9EF3-12D0DF2C09EB}" type="datetimeFigureOut">
              <a:rPr lang="en-US" dirty="0"/>
              <a:t>10/11/2026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5E0677F5-4A8A-4BF1-96BE-3BAE8FBAFE2E}" type="slidenum">
              <a:rPr lang="en-US" dirty="0"/>
              <a:t>‹#›</a:t>
            </a:fld>
            <a:endParaRPr lang="en-US" dirty="0"/>
          </a:p>
        </p:txBody>
      </p:sp>
    </p:spTree>
    <p:extLst>
      <p:ext uri="{BB962C8B-B14F-4D97-AF65-F5344CB8AC3E}">
        <p14:creationId xmlns:p14="http://schemas.microsoft.com/office/powerpoint/2010/main" val="2845608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274391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533760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301752" y="869140"/>
            <a:ext cx="11604046" cy="969206"/>
          </a:xfrm>
          <a:prstGeom prst="rect">
            <a:avLst/>
          </a:prstGeom>
        </p:spPr>
        <p:txBody>
          <a:bodyPr vert="horz" lIns="91440" tIns="45720" rIns="91440" bIns="45720" rtlCol="0" anchor="b">
            <a:normAutofit/>
          </a:bodyPr>
          <a:lstStyle/>
          <a:p>
            <a:r>
              <a:rPr lang="en-US" dirty="0"/>
              <a:t>Click to edit Master title style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301752" y="210114"/>
            <a:ext cx="1759288" cy="365760"/>
          </a:xfrm>
          <a:prstGeom prst="rect">
            <a:avLst/>
          </a:prstGeom>
        </p:spPr>
        <p:txBody>
          <a:bodyPr vert="horz" lIns="91440" tIns="45720" rIns="91440" bIns="45720" rtlCol="0" anchor="ctr"/>
          <a:lstStyle>
            <a:lvl1pPr algn="l" rtl="0">
              <a:defRPr sz="800" cap="none" spc="0" baseline="0">
                <a:solidFill>
                  <a:schemeClr val="tx1"/>
                </a:solidFill>
              </a:defRPr>
            </a:lvl1pPr>
          </a:lstStyle>
          <a:p>
            <a:fld id="{7DA2CEDE-2AB4-4FB8-9551-E0AA4222B1A3}" type="datetimeFigureOut">
              <a:rPr lang="en-US" dirty="0"/>
              <a:pPr/>
              <a:t>10/11/2026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7622485" y="210114"/>
            <a:ext cx="2509284" cy="365760"/>
          </a:xfrm>
          <a:prstGeom prst="rect">
            <a:avLst/>
          </a:prstGeom>
        </p:spPr>
        <p:txBody>
          <a:bodyPr vert="horz" lIns="91440" tIns="45720" rIns="91440" bIns="45720" rtlCol="0" anchor="ctr"/>
          <a:lstStyle>
            <a:lvl1pPr algn="l" rtl="0">
              <a:defRPr sz="800" cap="none" spc="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300323" y="210114"/>
            <a:ext cx="605475" cy="365760"/>
          </a:xfrm>
          <a:prstGeom prst="rect">
            <a:avLst/>
          </a:prstGeom>
        </p:spPr>
        <p:txBody>
          <a:bodyPr vert="horz" lIns="91440" tIns="45720" rIns="91440" bIns="45720" rtlCol="0" anchor="ctr"/>
          <a:lstStyle>
            <a:lvl1pPr algn="r" rtl="0">
              <a:defRPr sz="800" cap="none" spc="0" baseline="0">
                <a:solidFill>
                  <a:schemeClr val="tx1"/>
                </a:solidFill>
              </a:defRPr>
            </a:lvl1pPr>
          </a:lstStyle>
          <a:p>
            <a:fld id="{5E0677F5-4A8A-4BF1-96BE-3BAE8FBAFE2E}" type="slidenum">
              <a:rPr lang="en-US" dirty="0"/>
              <a:pPr/>
              <a:t>‹#›</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301752" y="2047284"/>
            <a:ext cx="11604046" cy="423464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6" name="Straight Connector 15">
            <a:extLst>
              <a:ext uri="{FF2B5EF4-FFF2-40B4-BE49-F238E27FC236}">
                <a16:creationId xmlns:a16="http://schemas.microsoft.com/office/drawing/2014/main" id="{A3E5EF3F-856F-01A0-B658-94EAB13FC060}"/>
              </a:ext>
            </a:extLst>
          </p:cNvPr>
          <p:cNvCxnSpPr>
            <a:cxnSpLocks/>
          </p:cNvCxnSpPr>
          <p:nvPr/>
        </p:nvCxnSpPr>
        <p:spPr>
          <a:xfrm flipH="1">
            <a:off x="394716" y="751313"/>
            <a:ext cx="11402568"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2520322"/>
      </p:ext>
    </p:extLst>
  </p:cSld>
  <p:clrMap bg1="dk1" tx1="lt1" bg2="dk2" tx2="lt2" accent1="accent1" accent2="accent2" accent3="accent3" accent4="accent4" accent5="accent5" accent6="accent6" hlink="hlink" folHlink="folHlink"/>
  <p:sldLayoutIdLst>
    <p:sldLayoutId id="2147483943" r:id="rId1"/>
    <p:sldLayoutId id="2147483944" r:id="rId2"/>
    <p:sldLayoutId id="2147483945" r:id="rId3"/>
    <p:sldLayoutId id="2147483946" r:id="rId4"/>
    <p:sldLayoutId id="2147483947" r:id="rId5"/>
    <p:sldLayoutId id="2147483948" r:id="rId6"/>
    <p:sldLayoutId id="2147483949" r:id="rId7"/>
    <p:sldLayoutId id="2147483950" r:id="rId8"/>
    <p:sldLayoutId id="2147483951" r:id="rId9"/>
    <p:sldLayoutId id="2147483952" r:id="rId10"/>
    <p:sldLayoutId id="2147483953" r:id="rId11"/>
    <p:sldLayoutId id="2147483954" r:id="rId12"/>
    <p:sldLayoutId id="2147483955" r:id="rId13"/>
    <p:sldLayoutId id="2147483956" r:id="rId14"/>
    <p:sldLayoutId id="2147483957" r:id="rId15"/>
    <p:sldLayoutId id="2147483958" r:id="rId16"/>
    <p:sldLayoutId id="2147483959" r:id="rId17"/>
    <p:sldLayoutId id="2147483960" r:id="rId18"/>
    <p:sldLayoutId id="2147483961" r:id="rId19"/>
    <p:sldLayoutId id="2147483962" r:id="rId20"/>
    <p:sldLayoutId id="2147483963" r:id="rId21"/>
    <p:sldLayoutId id="2147483964" r:id="rId22"/>
    <p:sldLayoutId id="2147483965" r:id="rId23"/>
    <p:sldLayoutId id="2147483966" r:id="rId24"/>
    <p:sldLayoutId id="2147483967" r:id="rId25"/>
    <p:sldLayoutId id="2147483968" r:id="rId26"/>
    <p:sldLayoutId id="2147483969" r:id="rId27"/>
    <p:sldLayoutId id="2147483970" r:id="rId28"/>
    <p:sldLayoutId id="2147483971" r:id="rId29"/>
  </p:sldLayoutIdLst>
  <p:hf hdr="0"/>
  <p:txStyles>
    <p:titleStyle>
      <a:lvl1pPr algn="l" defTabSz="914400" rtl="0" eaLnBrk="1" latinLnBrk="0" hangingPunct="1">
        <a:lnSpc>
          <a:spcPct val="85000"/>
        </a:lnSpc>
        <a:spcBef>
          <a:spcPct val="0"/>
        </a:spcBef>
        <a:buNone/>
        <a:defRPr sz="2800" b="0" kern="1200" spc="0" baseline="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kern="1200" spc="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1" pos="168" userDrawn="1">
          <p15:clr>
            <a:srgbClr val="F26B43"/>
          </p15:clr>
        </p15:guide>
        <p15:guide id="22" orient="horz" pos="2160" userDrawn="1">
          <p15:clr>
            <a:srgbClr val="F26B43"/>
          </p15:clr>
        </p15:guide>
        <p15:guide id="23" pos="4800" userDrawn="1">
          <p15:clr>
            <a:srgbClr val="F26B43"/>
          </p15:clr>
        </p15:guide>
        <p15:guide id="24" orient="horz" pos="480" userDrawn="1">
          <p15:clr>
            <a:srgbClr val="F26B43"/>
          </p15:clr>
        </p15:guide>
        <p15:guide id="25" orient="horz" pos="864" userDrawn="1">
          <p15:clr>
            <a:srgbClr val="F26B43"/>
          </p15:clr>
        </p15:guide>
        <p15:guide id="26" pos="7392" userDrawn="1">
          <p15:clr>
            <a:srgbClr val="F26B43"/>
          </p15:clr>
        </p15:guide>
        <p15:guide id="27" orient="horz" pos="3840" userDrawn="1">
          <p15:clr>
            <a:srgbClr val="F26B43"/>
          </p15:clr>
        </p15:guide>
        <p15:guide id="28" pos="240" userDrawn="1">
          <p15:clr>
            <a:srgbClr val="F26B43"/>
          </p15:clr>
        </p15:guide>
        <p15:guide id="29" pos="74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3" Type="http://schemas.openxmlformats.org/officeDocument/2006/relationships/hyperlink" Target="https://www.momtastic.com/parenting/699637-help-shy-kid-make-friends/" TargetMode="External"/><Relationship Id="rId2" Type="http://schemas.openxmlformats.org/officeDocument/2006/relationships/hyperlink" Target="http://imhttps:/www.earlyyears.tv/john-bowlbys-attachment-theory-and-developmental-phases/" TargetMode="External"/><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498"/>
            <a:ext cx="9144000" cy="6278880"/>
          </a:xfrm>
        </p:spPr>
        <p:txBody>
          <a:bodyPr>
            <a:normAutofit/>
          </a:bodyPr>
          <a:lstStyle/>
          <a:p>
            <a:br>
              <a:rPr lang="en-GB" sz="4000" dirty="0">
                <a:latin typeface="Arial"/>
                <a:cs typeface="Arial"/>
              </a:rPr>
            </a:br>
            <a:br>
              <a:rPr lang="en-GB" sz="4000" dirty="0">
                <a:latin typeface="Arial"/>
                <a:cs typeface="Arial"/>
              </a:rPr>
            </a:br>
            <a:endParaRPr lang="en-GB">
              <a:latin typeface="Arial"/>
              <a:cs typeface="Arial"/>
            </a:endParaRPr>
          </a:p>
        </p:txBody>
      </p:sp>
      <p:sp>
        <p:nvSpPr>
          <p:cNvPr id="6" name="TextBox 5">
            <a:extLst>
              <a:ext uri="{FF2B5EF4-FFF2-40B4-BE49-F238E27FC236}">
                <a16:creationId xmlns:a16="http://schemas.microsoft.com/office/drawing/2014/main" id="{9E9CBDA9-0451-285F-A9D8-321D0BCCC131}"/>
              </a:ext>
            </a:extLst>
          </p:cNvPr>
          <p:cNvSpPr txBox="1"/>
          <p:nvPr/>
        </p:nvSpPr>
        <p:spPr>
          <a:xfrm>
            <a:off x="1528649" y="898384"/>
            <a:ext cx="10003294"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solidFill>
                  <a:srgbClr val="4130A1"/>
                </a:solidFill>
              </a:rPr>
              <a:t>                  Anisa Zahoor</a:t>
            </a:r>
            <a:endParaRPr lang="en-US" sz="4000" dirty="0">
              <a:solidFill>
                <a:srgbClr val="4130A1"/>
              </a:solidFill>
            </a:endParaRPr>
          </a:p>
          <a:p>
            <a:endParaRPr lang="en-US" sz="4000" dirty="0">
              <a:solidFill>
                <a:srgbClr val="4130A1"/>
              </a:solidFill>
            </a:endParaRPr>
          </a:p>
          <a:p>
            <a:r>
              <a:rPr lang="en-US" sz="4000">
                <a:solidFill>
                  <a:srgbClr val="4130A1"/>
                </a:solidFill>
              </a:rPr>
              <a:t>                    2522196</a:t>
            </a:r>
            <a:endParaRPr lang="en-US" sz="4000" dirty="0">
              <a:solidFill>
                <a:srgbClr val="4130A1"/>
              </a:solidFill>
            </a:endParaRPr>
          </a:p>
          <a:p>
            <a:endParaRPr lang="en-US" sz="4000" dirty="0">
              <a:solidFill>
                <a:srgbClr val="4130A1"/>
              </a:solidFill>
            </a:endParaRPr>
          </a:p>
          <a:p>
            <a:r>
              <a:rPr lang="en-US" sz="4000">
                <a:solidFill>
                  <a:srgbClr val="4130A1"/>
                </a:solidFill>
              </a:rPr>
              <a:t>                    LCHS4010</a:t>
            </a:r>
            <a:endParaRPr lang="en-US" sz="4000" dirty="0">
              <a:solidFill>
                <a:srgbClr val="4130A1"/>
              </a:solidFill>
            </a:endParaRPr>
          </a:p>
          <a:p>
            <a:endParaRPr lang="en-US" sz="4000" dirty="0">
              <a:solidFill>
                <a:srgbClr val="4130A1"/>
              </a:solidFill>
            </a:endParaRPr>
          </a:p>
          <a:p>
            <a:r>
              <a:rPr lang="en-US" sz="4000">
                <a:solidFill>
                  <a:srgbClr val="4130A1"/>
                </a:solidFill>
              </a:rPr>
              <a:t>    Psychology in Health and Social </a:t>
            </a:r>
            <a:r>
              <a:rPr lang="en-US" sz="4000" dirty="0">
                <a:solidFill>
                  <a:srgbClr val="4130A1"/>
                </a:solidFill>
              </a:rPr>
              <a:t>Care</a:t>
            </a:r>
          </a:p>
          <a:p>
            <a:endParaRPr lang="en-US" sz="4000" dirty="0">
              <a:solidFill>
                <a:srgbClr val="4130A1"/>
              </a:solidFill>
            </a:endParaRPr>
          </a:p>
          <a:p>
            <a:r>
              <a:rPr lang="en-US" sz="4000">
                <a:solidFill>
                  <a:srgbClr val="4130A1"/>
                </a:solidFill>
              </a:rPr>
              <a:t>                    Rizwan Nadim</a:t>
            </a:r>
            <a:endParaRPr lang="en-US" sz="4000" dirty="0">
              <a:solidFill>
                <a:srgbClr val="4130A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6F765-3685-608E-C638-3E1EF90FBE28}"/>
              </a:ext>
            </a:extLst>
          </p:cNvPr>
          <p:cNvSpPr>
            <a:spLocks noGrp="1"/>
          </p:cNvSpPr>
          <p:nvPr>
            <p:ph type="title"/>
          </p:nvPr>
        </p:nvSpPr>
        <p:spPr>
          <a:xfrm>
            <a:off x="291592" y="-228140"/>
            <a:ext cx="11604046" cy="969206"/>
          </a:xfrm>
        </p:spPr>
        <p:txBody>
          <a:bodyPr>
            <a:normAutofit/>
          </a:bodyPr>
          <a:lstStyle/>
          <a:p>
            <a:r>
              <a:rPr lang="en-US" sz="3600">
                <a:solidFill>
                  <a:srgbClr val="4130A1"/>
                </a:solidFill>
              </a:rPr>
              <a:t>                   Introduction to Shonas Needs</a:t>
            </a:r>
          </a:p>
        </p:txBody>
      </p:sp>
      <p:sp>
        <p:nvSpPr>
          <p:cNvPr id="3" name="Content Placeholder 2">
            <a:extLst>
              <a:ext uri="{FF2B5EF4-FFF2-40B4-BE49-F238E27FC236}">
                <a16:creationId xmlns:a16="http://schemas.microsoft.com/office/drawing/2014/main" id="{E918495F-9541-60F9-DF39-F13AA733A7D7}"/>
              </a:ext>
            </a:extLst>
          </p:cNvPr>
          <p:cNvSpPr>
            <a:spLocks noGrp="1"/>
          </p:cNvSpPr>
          <p:nvPr>
            <p:ph idx="1"/>
          </p:nvPr>
        </p:nvSpPr>
        <p:spPr>
          <a:xfrm>
            <a:off x="543560" y="1957705"/>
            <a:ext cx="5556143" cy="3705576"/>
          </a:xfrm>
          <a:noFill/>
          <a:ln>
            <a:noFill/>
          </a:ln>
        </p:spPr>
        <p:txBody>
          <a:bodyPr vert="horz" lIns="91440" tIns="45720" rIns="91440" bIns="45720" rtlCol="0" anchor="t">
            <a:normAutofit/>
          </a:bodyPr>
          <a:lstStyle/>
          <a:p>
            <a:endParaRPr lang="en-US" sz="2400" dirty="0">
              <a:solidFill>
                <a:srgbClr val="4130A1"/>
              </a:solidFill>
              <a:highlight>
                <a:srgbClr val="FCFCFC"/>
              </a:highlight>
              <a:ea typeface="+mn-lt"/>
              <a:cs typeface="+mn-lt"/>
            </a:endParaRPr>
          </a:p>
          <a:p>
            <a:endParaRPr lang="en-US" dirty="0">
              <a:solidFill>
                <a:srgbClr val="0D0D0D"/>
              </a:solidFill>
              <a:highlight>
                <a:srgbClr val="FCFCFC"/>
              </a:highlight>
              <a:latin typeface="Arial"/>
              <a:ea typeface="+mn-lt"/>
              <a:cs typeface="Arial"/>
            </a:endParaRPr>
          </a:p>
          <a:p>
            <a:endParaRPr lang="en-US" sz="1400" dirty="0">
              <a:solidFill>
                <a:srgbClr val="0D0D0D"/>
              </a:solidFill>
              <a:highlight>
                <a:srgbClr val="FCFCFC"/>
              </a:highlight>
              <a:latin typeface="Arial"/>
              <a:cs typeface="Arial"/>
            </a:endParaRPr>
          </a:p>
        </p:txBody>
      </p:sp>
      <p:sp>
        <p:nvSpPr>
          <p:cNvPr id="5" name="TextBox 4">
            <a:extLst>
              <a:ext uri="{FF2B5EF4-FFF2-40B4-BE49-F238E27FC236}">
                <a16:creationId xmlns:a16="http://schemas.microsoft.com/office/drawing/2014/main" id="{9FEF5FBF-9694-9CDD-D329-71801E9A79A8}"/>
              </a:ext>
            </a:extLst>
          </p:cNvPr>
          <p:cNvSpPr txBox="1"/>
          <p:nvPr/>
        </p:nvSpPr>
        <p:spPr>
          <a:xfrm>
            <a:off x="606337" y="2253825"/>
            <a:ext cx="544094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rgbClr val="4130A1"/>
                </a:solidFill>
                <a:latin typeface="Arial"/>
                <a:cs typeface="Arial"/>
              </a:rPr>
              <a:t>Shona is a three year old girl who has separation anxiety when separated by her caregivers when being dropped off to nursey. She also has limited verbal communication and finds it difficult to get involved in group play. </a:t>
            </a:r>
          </a:p>
        </p:txBody>
      </p:sp>
      <p:pic>
        <p:nvPicPr>
          <p:cNvPr id="7" name="Picture 6">
            <a:extLst>
              <a:ext uri="{FF2B5EF4-FFF2-40B4-BE49-F238E27FC236}">
                <a16:creationId xmlns:a16="http://schemas.microsoft.com/office/drawing/2014/main" id="{0D3487F1-6832-A328-A297-7EF3EA04626B}"/>
              </a:ext>
            </a:extLst>
          </p:cNvPr>
          <p:cNvPicPr>
            <a:picLocks noChangeAspect="1"/>
          </p:cNvPicPr>
          <p:nvPr/>
        </p:nvPicPr>
        <p:blipFill>
          <a:blip r:embed="rId2"/>
          <a:stretch>
            <a:fillRect/>
          </a:stretch>
        </p:blipFill>
        <p:spPr>
          <a:xfrm>
            <a:off x="7117080" y="1717040"/>
            <a:ext cx="3484880" cy="3434080"/>
          </a:xfrm>
          <a:prstGeom prst="rect">
            <a:avLst/>
          </a:prstGeom>
        </p:spPr>
      </p:pic>
      <p:sp>
        <p:nvSpPr>
          <p:cNvPr id="8" name="TextBox 7">
            <a:extLst>
              <a:ext uri="{FF2B5EF4-FFF2-40B4-BE49-F238E27FC236}">
                <a16:creationId xmlns:a16="http://schemas.microsoft.com/office/drawing/2014/main" id="{FC9A9CF7-D699-46CE-DD6E-DB0C2AC41301}"/>
              </a:ext>
            </a:extLst>
          </p:cNvPr>
          <p:cNvSpPr txBox="1"/>
          <p:nvPr/>
        </p:nvSpPr>
        <p:spPr>
          <a:xfrm>
            <a:off x="7272321" y="5333655"/>
            <a:ext cx="349107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4130A1"/>
                </a:solidFill>
              </a:rPr>
              <a:t>Image generated from </a:t>
            </a:r>
            <a:r>
              <a:rPr lang="en-US">
                <a:solidFill>
                  <a:srgbClr val="4130A1"/>
                </a:solidFill>
              </a:rPr>
              <a:t>AI on </a:t>
            </a:r>
            <a:r>
              <a:rPr lang="en-US" dirty="0">
                <a:solidFill>
                  <a:srgbClr val="4130A1"/>
                </a:solidFill>
              </a:rPr>
              <a:t>11/10/2026</a:t>
            </a:r>
            <a:endParaRPr lang="en-US">
              <a:solidFill>
                <a:srgbClr val="4130A1"/>
              </a:solidFill>
            </a:endParaRPr>
          </a:p>
        </p:txBody>
      </p:sp>
    </p:spTree>
    <p:extLst>
      <p:ext uri="{BB962C8B-B14F-4D97-AF65-F5344CB8AC3E}">
        <p14:creationId xmlns:p14="http://schemas.microsoft.com/office/powerpoint/2010/main" val="2038767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A1587-3B58-87CC-2B66-FA4927061583}"/>
              </a:ext>
            </a:extLst>
          </p:cNvPr>
          <p:cNvSpPr>
            <a:spLocks noGrp="1"/>
          </p:cNvSpPr>
          <p:nvPr>
            <p:ph type="title"/>
          </p:nvPr>
        </p:nvSpPr>
        <p:spPr>
          <a:xfrm>
            <a:off x="2871199" y="-277218"/>
            <a:ext cx="6442766" cy="969206"/>
          </a:xfrm>
        </p:spPr>
        <p:txBody>
          <a:bodyPr/>
          <a:lstStyle/>
          <a:p>
            <a:r>
              <a:rPr lang="en-GB" sz="4000">
                <a:solidFill>
                  <a:srgbClr val="4130A1"/>
                </a:solidFill>
              </a:rPr>
              <a:t>Bowlby's</a:t>
            </a:r>
            <a:r>
              <a:rPr lang="en-GB" sz="4000" dirty="0">
                <a:solidFill>
                  <a:srgbClr val="4130A1"/>
                </a:solidFill>
              </a:rPr>
              <a:t> Attachment Theory </a:t>
            </a:r>
          </a:p>
        </p:txBody>
      </p:sp>
      <p:sp>
        <p:nvSpPr>
          <p:cNvPr id="5" name="Content Placeholder 4">
            <a:extLst>
              <a:ext uri="{FF2B5EF4-FFF2-40B4-BE49-F238E27FC236}">
                <a16:creationId xmlns:a16="http://schemas.microsoft.com/office/drawing/2014/main" id="{D7162238-7A74-13A5-6D5E-2282B1DFEFBB}"/>
              </a:ext>
            </a:extLst>
          </p:cNvPr>
          <p:cNvSpPr>
            <a:spLocks noGrp="1"/>
          </p:cNvSpPr>
          <p:nvPr>
            <p:ph idx="1"/>
          </p:nvPr>
        </p:nvSpPr>
        <p:spPr>
          <a:xfrm>
            <a:off x="172599" y="781590"/>
            <a:ext cx="5921333" cy="4570439"/>
          </a:xfrm>
        </p:spPr>
        <p:txBody>
          <a:bodyPr vert="horz" lIns="91440" tIns="45720" rIns="91440" bIns="45720" rtlCol="0" anchor="t">
            <a:noAutofit/>
          </a:bodyPr>
          <a:lstStyle/>
          <a:p>
            <a:r>
              <a:rPr lang="en-GB" sz="2000" dirty="0">
                <a:solidFill>
                  <a:srgbClr val="4130A1"/>
                </a:solidFill>
                <a:latin typeface="Arial"/>
                <a:cs typeface="Arial"/>
              </a:rPr>
              <a:t>Bowlby argued that children have an innate need to make emotional links to caregivers as these relationships enable protection from danger and support surviv</a:t>
            </a:r>
            <a:r>
              <a:rPr lang="en-GB" sz="2000">
                <a:solidFill>
                  <a:srgbClr val="4130A1"/>
                </a:solidFill>
                <a:latin typeface="Arial"/>
                <a:cs typeface="Arial"/>
              </a:rPr>
              <a:t>al (Bowlby 1969/1982). </a:t>
            </a:r>
            <a:endParaRPr lang="en-GB" sz="2000" dirty="0">
              <a:solidFill>
                <a:srgbClr val="4130A1"/>
              </a:solidFill>
              <a:latin typeface="Arial"/>
              <a:cs typeface="Arial"/>
            </a:endParaRPr>
          </a:p>
          <a:p>
            <a:endParaRPr lang="en-GB" sz="2000" dirty="0">
              <a:solidFill>
                <a:srgbClr val="4130A1"/>
              </a:solidFill>
              <a:latin typeface="Arial"/>
              <a:cs typeface="Arial"/>
            </a:endParaRPr>
          </a:p>
          <a:p>
            <a:r>
              <a:rPr lang="en-GB" sz="2000" dirty="0">
                <a:solidFill>
                  <a:srgbClr val="4130A1"/>
                </a:solidFill>
                <a:latin typeface="Arial"/>
                <a:cs typeface="Arial"/>
              </a:rPr>
              <a:t>Attachment theory shows how a relationship </a:t>
            </a:r>
            <a:r>
              <a:rPr lang="en-GB" sz="2000">
                <a:solidFill>
                  <a:srgbClr val="4130A1"/>
                </a:solidFill>
                <a:latin typeface="Arial"/>
                <a:cs typeface="Arial"/>
              </a:rPr>
              <a:t>with known  caregivers can affect emotional </a:t>
            </a:r>
            <a:r>
              <a:rPr lang="en-GB" sz="2000" dirty="0">
                <a:solidFill>
                  <a:srgbClr val="4130A1"/>
                </a:solidFill>
                <a:latin typeface="Arial"/>
                <a:cs typeface="Arial"/>
              </a:rPr>
              <a:t>security, responses to separation and exploration of the world. </a:t>
            </a:r>
          </a:p>
          <a:p>
            <a:endParaRPr lang="en-GB" sz="2000" dirty="0">
              <a:solidFill>
                <a:srgbClr val="4130A1"/>
              </a:solidFill>
              <a:latin typeface="Arial"/>
              <a:cs typeface="Arial"/>
            </a:endParaRPr>
          </a:p>
          <a:p>
            <a:r>
              <a:rPr lang="en-GB" sz="2000" dirty="0">
                <a:solidFill>
                  <a:srgbClr val="4130A1"/>
                </a:solidFill>
                <a:latin typeface="Arial"/>
                <a:cs typeface="Arial"/>
              </a:rPr>
              <a:t>This theory is especially in line with early years practice as young children are continuing to develop their sense of maintaining emotions on their own and lean on adults that they trust for comfort and reassura</a:t>
            </a:r>
            <a:r>
              <a:rPr lang="en-GB" sz="2000">
                <a:solidFill>
                  <a:srgbClr val="4130A1"/>
                </a:solidFill>
                <a:latin typeface="Arial"/>
                <a:cs typeface="Arial"/>
              </a:rPr>
              <a:t>nce. </a:t>
            </a:r>
            <a:endParaRPr lang="en-GB" sz="2000" dirty="0">
              <a:solidFill>
                <a:srgbClr val="4130A1"/>
              </a:solidFill>
              <a:latin typeface="Arial"/>
              <a:cs typeface="Arial"/>
            </a:endParaRPr>
          </a:p>
          <a:p>
            <a:endParaRPr lang="en-GB" dirty="0"/>
          </a:p>
        </p:txBody>
      </p:sp>
      <p:sp>
        <p:nvSpPr>
          <p:cNvPr id="7" name="TextBox 6">
            <a:extLst>
              <a:ext uri="{FF2B5EF4-FFF2-40B4-BE49-F238E27FC236}">
                <a16:creationId xmlns:a16="http://schemas.microsoft.com/office/drawing/2014/main" id="{65EE2FE0-E3BE-5D64-2E8A-16E65C1821D2}"/>
              </a:ext>
            </a:extLst>
          </p:cNvPr>
          <p:cNvSpPr txBox="1"/>
          <p:nvPr/>
        </p:nvSpPr>
        <p:spPr>
          <a:xfrm>
            <a:off x="6857773" y="778766"/>
            <a:ext cx="4905530" cy="52937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rgbClr val="4130A1"/>
                </a:solidFill>
                <a:latin typeface="Arial"/>
                <a:cs typeface="Arial"/>
              </a:rPr>
              <a:t>Why is it relevant to nursery practice?</a:t>
            </a:r>
            <a:endParaRPr lang="en-GB" sz="2000" dirty="0">
              <a:solidFill>
                <a:srgbClr val="4130A1"/>
              </a:solidFill>
              <a:latin typeface="Arial"/>
              <a:cs typeface="Arial"/>
            </a:endParaRPr>
          </a:p>
          <a:p>
            <a:endParaRPr lang="en-GB" sz="2000" dirty="0">
              <a:solidFill>
                <a:srgbClr val="4130A1"/>
              </a:solidFill>
              <a:latin typeface="Arial"/>
              <a:cs typeface="Arial"/>
            </a:endParaRPr>
          </a:p>
          <a:p>
            <a:pPr marL="285750" indent="-285750">
              <a:buFont typeface="Arial"/>
              <a:buChar char="•"/>
            </a:pPr>
            <a:r>
              <a:rPr lang="en-GB" sz="2000" dirty="0">
                <a:solidFill>
                  <a:srgbClr val="4130A1"/>
                </a:solidFill>
                <a:latin typeface="Arial"/>
                <a:cs typeface="Arial"/>
              </a:rPr>
              <a:t>Beginning nursery includes separation from known caregivers and getting used to new </a:t>
            </a:r>
            <a:r>
              <a:rPr lang="en-GB" sz="2000">
                <a:solidFill>
                  <a:srgbClr val="4130A1"/>
                </a:solidFill>
                <a:latin typeface="Arial"/>
                <a:cs typeface="Arial"/>
              </a:rPr>
              <a:t>adults, routines</a:t>
            </a:r>
            <a:r>
              <a:rPr lang="en-GB" sz="2000" dirty="0">
                <a:solidFill>
                  <a:srgbClr val="4130A1"/>
                </a:solidFill>
                <a:latin typeface="Arial"/>
                <a:cs typeface="Arial"/>
              </a:rPr>
              <a:t> and children.</a:t>
            </a:r>
          </a:p>
          <a:p>
            <a:pPr marL="285750" indent="-285750">
              <a:buFont typeface="Arial"/>
              <a:buChar char="•"/>
            </a:pPr>
            <a:endParaRPr lang="en-GB" sz="2000" dirty="0">
              <a:solidFill>
                <a:srgbClr val="4130A1"/>
              </a:solidFill>
              <a:latin typeface="Arial"/>
              <a:cs typeface="Arial"/>
            </a:endParaRPr>
          </a:p>
          <a:p>
            <a:pPr marL="285750" indent="-285750">
              <a:buFont typeface="Arial"/>
              <a:buChar char="•"/>
            </a:pPr>
            <a:r>
              <a:rPr lang="en-GB" sz="2000">
                <a:solidFill>
                  <a:srgbClr val="4130A1"/>
                </a:solidFill>
                <a:latin typeface="Arial"/>
                <a:cs typeface="Arial"/>
              </a:rPr>
              <a:t>Separation can bring out attachment behaviour</a:t>
            </a:r>
            <a:endParaRPr lang="en-GB" sz="2000" dirty="0">
              <a:solidFill>
                <a:srgbClr val="4130A1"/>
              </a:solidFill>
              <a:latin typeface="Arial"/>
              <a:cs typeface="Arial"/>
            </a:endParaRPr>
          </a:p>
          <a:p>
            <a:pPr marL="285750" indent="-285750">
              <a:buFont typeface="Arial"/>
              <a:buChar char="•"/>
            </a:pPr>
            <a:endParaRPr lang="en-GB" sz="2000" dirty="0"/>
          </a:p>
          <a:p>
            <a:pPr marL="285750" indent="-285750">
              <a:buFont typeface="Arial"/>
              <a:buChar char="•"/>
            </a:pPr>
            <a:r>
              <a:rPr lang="en-GB" sz="2000" dirty="0">
                <a:solidFill>
                  <a:srgbClr val="4130A1"/>
                </a:solidFill>
                <a:latin typeface="Arial Nova Light"/>
                <a:cs typeface="Arial"/>
              </a:rPr>
              <a:t>Sensitive </a:t>
            </a:r>
            <a:r>
              <a:rPr lang="en-GB" sz="2000">
                <a:solidFill>
                  <a:srgbClr val="4130A1"/>
                </a:solidFill>
                <a:latin typeface="Arial Nova Light"/>
                <a:cs typeface="Arial"/>
              </a:rPr>
              <a:t>on-going</a:t>
            </a:r>
            <a:r>
              <a:rPr lang="en-GB" sz="2000" dirty="0">
                <a:solidFill>
                  <a:srgbClr val="4130A1"/>
                </a:solidFill>
                <a:latin typeface="Arial Nova Light"/>
                <a:cs typeface="Arial"/>
              </a:rPr>
              <a:t> responses can support emotional regulation</a:t>
            </a:r>
          </a:p>
          <a:p>
            <a:pPr marL="285750" indent="-285750">
              <a:buFont typeface="Arial"/>
              <a:buChar char="•"/>
            </a:pPr>
            <a:endParaRPr lang="en-GB" sz="2000" dirty="0">
              <a:solidFill>
                <a:srgbClr val="4130A1"/>
              </a:solidFill>
              <a:latin typeface="Arial Nova Light"/>
              <a:cs typeface="Arial"/>
            </a:endParaRPr>
          </a:p>
          <a:p>
            <a:pPr marL="285750" indent="-285750">
              <a:buFont typeface="Arial"/>
              <a:buChar char="•"/>
            </a:pPr>
            <a:r>
              <a:rPr lang="en-GB" sz="2000">
                <a:solidFill>
                  <a:srgbClr val="4130A1"/>
                </a:solidFill>
                <a:latin typeface="Arial Nova Light"/>
                <a:cs typeface="Arial"/>
              </a:rPr>
              <a:t>An individual which</a:t>
            </a:r>
            <a:r>
              <a:rPr lang="en-GB" sz="2000" dirty="0">
                <a:solidFill>
                  <a:srgbClr val="4130A1"/>
                </a:solidFill>
                <a:latin typeface="Arial Nova Light"/>
                <a:cs typeface="Arial"/>
              </a:rPr>
              <a:t> is trusted by the child can motivate exploration and play</a:t>
            </a:r>
          </a:p>
          <a:p>
            <a:endParaRPr lang="en-GB" sz="2000" dirty="0">
              <a:solidFill>
                <a:srgbClr val="4130A1"/>
              </a:solidFill>
              <a:latin typeface="Arial"/>
              <a:cs typeface="Arial"/>
            </a:endParaRPr>
          </a:p>
          <a:p>
            <a:pPr marL="285750" indent="-285750">
              <a:buFont typeface="Arial"/>
              <a:buChar char="•"/>
            </a:pPr>
            <a:endParaRPr lang="en-GB" dirty="0">
              <a:solidFill>
                <a:srgbClr val="4130A1"/>
              </a:solidFill>
              <a:latin typeface="Arial"/>
              <a:cs typeface="Arial"/>
            </a:endParaRPr>
          </a:p>
        </p:txBody>
      </p:sp>
    </p:spTree>
    <p:extLst>
      <p:ext uri="{BB962C8B-B14F-4D97-AF65-F5344CB8AC3E}">
        <p14:creationId xmlns:p14="http://schemas.microsoft.com/office/powerpoint/2010/main" val="2620144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277FF-C8EB-734E-9181-9FDE239CFA09}"/>
              </a:ext>
            </a:extLst>
          </p:cNvPr>
          <p:cNvSpPr>
            <a:spLocks noGrp="1"/>
          </p:cNvSpPr>
          <p:nvPr>
            <p:ph type="title"/>
          </p:nvPr>
        </p:nvSpPr>
        <p:spPr>
          <a:xfrm>
            <a:off x="301752" y="-146860"/>
            <a:ext cx="11604046" cy="969206"/>
          </a:xfrm>
        </p:spPr>
        <p:txBody>
          <a:bodyPr>
            <a:normAutofit fontScale="90000"/>
          </a:bodyPr>
          <a:lstStyle/>
          <a:p>
            <a:r>
              <a:rPr lang="en-GB" dirty="0"/>
              <a:t>                          </a:t>
            </a:r>
            <a:r>
              <a:rPr lang="en-GB" sz="4000">
                <a:solidFill>
                  <a:srgbClr val="4130A1"/>
                </a:solidFill>
                <a:latin typeface="Arial"/>
                <a:cs typeface="Arial"/>
              </a:rPr>
              <a:t>The Key Concepts of Attachment Theory</a:t>
            </a:r>
            <a:r>
              <a:rPr lang="en-GB" dirty="0"/>
              <a:t> </a:t>
            </a:r>
          </a:p>
        </p:txBody>
      </p:sp>
      <p:sp>
        <p:nvSpPr>
          <p:cNvPr id="4" name="TextBox 3">
            <a:extLst>
              <a:ext uri="{FF2B5EF4-FFF2-40B4-BE49-F238E27FC236}">
                <a16:creationId xmlns:a16="http://schemas.microsoft.com/office/drawing/2014/main" id="{CC006ADC-F40C-C555-7121-5EF784CD0431}"/>
              </a:ext>
            </a:extLst>
          </p:cNvPr>
          <p:cNvSpPr txBox="1"/>
          <p:nvPr/>
        </p:nvSpPr>
        <p:spPr>
          <a:xfrm>
            <a:off x="301356" y="1304894"/>
            <a:ext cx="6288141" cy="49859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rgbClr val="4130A1"/>
                </a:solidFill>
                <a:latin typeface="Arial"/>
                <a:cs typeface="Arial"/>
              </a:rPr>
              <a:t>The five key concepts of attachment theor</a:t>
            </a:r>
            <a:r>
              <a:rPr lang="en-GB" sz="2000">
                <a:solidFill>
                  <a:srgbClr val="4130A1"/>
                </a:solidFill>
                <a:latin typeface="Arial"/>
                <a:cs typeface="Arial"/>
              </a:rPr>
              <a:t>y are;</a:t>
            </a:r>
            <a:endParaRPr lang="en-GB" sz="2000" dirty="0">
              <a:solidFill>
                <a:srgbClr val="4130A1"/>
              </a:solidFill>
              <a:latin typeface="Arial"/>
              <a:cs typeface="Arial"/>
            </a:endParaRPr>
          </a:p>
          <a:p>
            <a:pPr marL="285750" indent="-285750">
              <a:buFont typeface="Arial"/>
              <a:buChar char="•"/>
            </a:pPr>
            <a:r>
              <a:rPr lang="en-GB" sz="2000" dirty="0">
                <a:solidFill>
                  <a:srgbClr val="4130A1"/>
                </a:solidFill>
                <a:latin typeface="Arial"/>
                <a:cs typeface="Arial"/>
              </a:rPr>
              <a:t>Attachment bond which is </a:t>
            </a:r>
            <a:r>
              <a:rPr lang="en-GB" sz="2000">
                <a:solidFill>
                  <a:srgbClr val="4130A1"/>
                </a:solidFill>
                <a:latin typeface="Arial"/>
                <a:cs typeface="Arial"/>
              </a:rPr>
              <a:t>an emotional link with known caregivers to the child (Bowlby,1969)</a:t>
            </a:r>
            <a:endParaRPr lang="en-GB" sz="2000" dirty="0">
              <a:solidFill>
                <a:srgbClr val="4130A1"/>
              </a:solidFill>
              <a:latin typeface="Arial"/>
              <a:cs typeface="Arial"/>
            </a:endParaRPr>
          </a:p>
          <a:p>
            <a:pPr marL="285750" indent="-285750">
              <a:buFont typeface="Arial"/>
              <a:buChar char="•"/>
            </a:pPr>
            <a:r>
              <a:rPr lang="en-GB" sz="2000" dirty="0">
                <a:solidFill>
                  <a:srgbClr val="4130A1"/>
                </a:solidFill>
                <a:latin typeface="Arial"/>
                <a:cs typeface="Arial"/>
              </a:rPr>
              <a:t>Second base is about an adult who is trusted by the child to offer encouragement and support exploration (Ains</a:t>
            </a:r>
            <a:r>
              <a:rPr lang="en-GB" sz="2000">
                <a:solidFill>
                  <a:srgbClr val="4130A1"/>
                </a:solidFill>
                <a:latin typeface="Arial"/>
                <a:cs typeface="Arial"/>
              </a:rPr>
              <a:t>worth et al., 1978)</a:t>
            </a:r>
            <a:endParaRPr lang="en-GB" sz="2000" dirty="0">
              <a:solidFill>
                <a:srgbClr val="4130A1"/>
              </a:solidFill>
              <a:latin typeface="Arial"/>
              <a:cs typeface="Arial"/>
            </a:endParaRPr>
          </a:p>
          <a:p>
            <a:pPr marL="285750" indent="-285750">
              <a:buFont typeface="Arial"/>
              <a:buChar char="•"/>
            </a:pPr>
            <a:r>
              <a:rPr lang="en-GB" sz="2000" dirty="0">
                <a:solidFill>
                  <a:srgbClr val="4130A1"/>
                </a:solidFill>
                <a:latin typeface="Arial"/>
                <a:cs typeface="Arial"/>
              </a:rPr>
              <a:t>Internal working model which is about having </a:t>
            </a:r>
            <a:r>
              <a:rPr lang="en-GB" sz="2000">
                <a:solidFill>
                  <a:srgbClr val="4130A1"/>
                </a:solidFill>
                <a:latin typeface="Arial"/>
                <a:cs typeface="Arial"/>
              </a:rPr>
              <a:t>assumptions about relationships which are advanced through background (Bowlby, 1969)</a:t>
            </a:r>
            <a:endParaRPr lang="en-GB" sz="2000" dirty="0">
              <a:solidFill>
                <a:srgbClr val="4130A1"/>
              </a:solidFill>
              <a:latin typeface="Arial"/>
              <a:cs typeface="Arial"/>
            </a:endParaRPr>
          </a:p>
          <a:p>
            <a:pPr marL="285750" indent="-285750">
              <a:buFont typeface="Arial"/>
              <a:buChar char="•"/>
            </a:pPr>
            <a:r>
              <a:rPr lang="en-GB" sz="2000" dirty="0">
                <a:solidFill>
                  <a:srgbClr val="4130A1"/>
                </a:solidFill>
                <a:latin typeface="Arial"/>
                <a:cs typeface="Arial"/>
              </a:rPr>
              <a:t>Separation and reunion shows that children may look for comfort when they are separated from </a:t>
            </a:r>
            <a:r>
              <a:rPr lang="en-GB" sz="2000">
                <a:solidFill>
                  <a:srgbClr val="4130A1"/>
                </a:solidFill>
                <a:latin typeface="Arial"/>
                <a:cs typeface="Arial"/>
              </a:rPr>
              <a:t>their caregiver (Ainsworth, et al., 1978)</a:t>
            </a:r>
            <a:endParaRPr lang="en-GB" sz="2000" dirty="0">
              <a:solidFill>
                <a:srgbClr val="4130A1"/>
              </a:solidFill>
              <a:latin typeface="Arial"/>
              <a:cs typeface="Arial"/>
            </a:endParaRPr>
          </a:p>
          <a:p>
            <a:pPr marL="285750" indent="-285750">
              <a:buFont typeface="Arial"/>
              <a:buChar char="•"/>
            </a:pPr>
            <a:r>
              <a:rPr lang="en-GB" sz="2000" dirty="0">
                <a:solidFill>
                  <a:srgbClr val="4130A1"/>
                </a:solidFill>
                <a:latin typeface="Arial"/>
                <a:cs typeface="Arial"/>
              </a:rPr>
              <a:t>Attachment patterns is when relationships can be </a:t>
            </a:r>
            <a:r>
              <a:rPr lang="en-GB" sz="2000">
                <a:solidFill>
                  <a:srgbClr val="4130A1"/>
                </a:solidFill>
                <a:latin typeface="Arial"/>
                <a:cs typeface="Arial"/>
              </a:rPr>
              <a:t>formed in various ways (Ainsworth, et al, 1978: Mains and Solomon, 1990)</a:t>
            </a:r>
            <a:endParaRPr lang="en-GB" sz="2000" dirty="0">
              <a:solidFill>
                <a:srgbClr val="4130A1"/>
              </a:solidFill>
              <a:latin typeface="Arial"/>
              <a:cs typeface="Arial"/>
            </a:endParaRPr>
          </a:p>
          <a:p>
            <a:endParaRPr lang="en-GB" dirty="0"/>
          </a:p>
        </p:txBody>
      </p:sp>
      <p:pic>
        <p:nvPicPr>
          <p:cNvPr id="3" name="Picture 2" descr="John Bowlby's Attachment Theory and Developmental Phases">
            <a:extLst>
              <a:ext uri="{FF2B5EF4-FFF2-40B4-BE49-F238E27FC236}">
                <a16:creationId xmlns:a16="http://schemas.microsoft.com/office/drawing/2014/main" id="{E71E4B5C-094B-0EE6-F0E7-FA1A4E1F97BA}"/>
              </a:ext>
            </a:extLst>
          </p:cNvPr>
          <p:cNvPicPr>
            <a:picLocks noChangeAspect="1"/>
          </p:cNvPicPr>
          <p:nvPr/>
        </p:nvPicPr>
        <p:blipFill>
          <a:blip r:embed="rId2"/>
          <a:stretch>
            <a:fillRect/>
          </a:stretch>
        </p:blipFill>
        <p:spPr>
          <a:xfrm>
            <a:off x="7321853" y="998372"/>
            <a:ext cx="4372424" cy="4372424"/>
          </a:xfrm>
          <a:prstGeom prst="rect">
            <a:avLst/>
          </a:prstGeom>
        </p:spPr>
      </p:pic>
      <p:sp>
        <p:nvSpPr>
          <p:cNvPr id="5" name="TextBox 4">
            <a:extLst>
              <a:ext uri="{FF2B5EF4-FFF2-40B4-BE49-F238E27FC236}">
                <a16:creationId xmlns:a16="http://schemas.microsoft.com/office/drawing/2014/main" id="{10553D86-236D-0B6E-E099-AF744B5E1EB4}"/>
              </a:ext>
            </a:extLst>
          </p:cNvPr>
          <p:cNvSpPr txBox="1"/>
          <p:nvPr/>
        </p:nvSpPr>
        <p:spPr>
          <a:xfrm>
            <a:off x="7223359" y="5684146"/>
            <a:ext cx="366305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4130A1"/>
                </a:solidFill>
                <a:latin typeface="Arial"/>
                <a:cs typeface="Arial"/>
              </a:rPr>
              <a:t>Early Years TV with Kathy Brodie 2026, John Bowlby's </a:t>
            </a:r>
            <a:r>
              <a:rPr lang="en-US">
                <a:solidFill>
                  <a:srgbClr val="4130A1"/>
                </a:solidFill>
                <a:latin typeface="Arial"/>
                <a:cs typeface="Arial"/>
              </a:rPr>
              <a:t>Attachment Theory and Developmental Phases </a:t>
            </a:r>
            <a:endParaRPr lang="en-US" dirty="0">
              <a:solidFill>
                <a:srgbClr val="4130A1"/>
              </a:solidFill>
              <a:latin typeface="Arial"/>
              <a:cs typeface="Arial"/>
            </a:endParaRPr>
          </a:p>
        </p:txBody>
      </p:sp>
    </p:spTree>
    <p:extLst>
      <p:ext uri="{BB962C8B-B14F-4D97-AF65-F5344CB8AC3E}">
        <p14:creationId xmlns:p14="http://schemas.microsoft.com/office/powerpoint/2010/main" val="2671972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F35B9-06AA-5F41-31D5-CDDCC634EABC}"/>
              </a:ext>
            </a:extLst>
          </p:cNvPr>
          <p:cNvSpPr>
            <a:spLocks noGrp="1"/>
          </p:cNvSpPr>
          <p:nvPr>
            <p:ph type="title"/>
          </p:nvPr>
        </p:nvSpPr>
        <p:spPr>
          <a:xfrm>
            <a:off x="291592" y="-197660"/>
            <a:ext cx="11604046" cy="969206"/>
          </a:xfrm>
        </p:spPr>
        <p:txBody>
          <a:bodyPr>
            <a:normAutofit/>
          </a:bodyPr>
          <a:lstStyle/>
          <a:p>
            <a:r>
              <a:rPr lang="en-GB" sz="4000">
                <a:solidFill>
                  <a:srgbClr val="4130A1"/>
                </a:solidFill>
                <a:latin typeface="Arial"/>
                <a:cs typeface="Arial"/>
              </a:rPr>
              <a:t>            Applying the Theory to Shona</a:t>
            </a:r>
            <a:endParaRPr lang="en-US" sz="4000">
              <a:solidFill>
                <a:srgbClr val="4130A1"/>
              </a:solidFill>
              <a:latin typeface="Arial"/>
              <a:cs typeface="Arial"/>
            </a:endParaRPr>
          </a:p>
        </p:txBody>
      </p:sp>
      <p:sp>
        <p:nvSpPr>
          <p:cNvPr id="4" name="TextBox 3">
            <a:extLst>
              <a:ext uri="{FF2B5EF4-FFF2-40B4-BE49-F238E27FC236}">
                <a16:creationId xmlns:a16="http://schemas.microsoft.com/office/drawing/2014/main" id="{415A40BC-B889-4CEF-D42E-FEEAEA012631}"/>
              </a:ext>
            </a:extLst>
          </p:cNvPr>
          <p:cNvSpPr txBox="1"/>
          <p:nvPr/>
        </p:nvSpPr>
        <p:spPr>
          <a:xfrm>
            <a:off x="721441" y="2033585"/>
            <a:ext cx="5272821"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rgbClr val="4130A1"/>
                </a:solidFill>
                <a:latin typeface="Arial"/>
                <a:cs typeface="Arial"/>
              </a:rPr>
              <a:t>Bowlby's Attachment theory applies to Shona as separation anxiety may show uncertainty in  a new surrounding. A key person who is trusted by Shona may offer reassurance. Anxiety may affect taking part in playing and learning at first. Shona may require time to develop relationships with staff and other children in the nursery. </a:t>
            </a:r>
            <a:r>
              <a:rPr lang="en-GB" sz="2000">
                <a:solidFill>
                  <a:srgbClr val="4130A1"/>
                </a:solidFill>
                <a:latin typeface="Arial"/>
                <a:cs typeface="Arial"/>
              </a:rPr>
              <a:t>An unfamiliar </a:t>
            </a:r>
            <a:r>
              <a:rPr lang="en-GB" sz="2000" dirty="0">
                <a:solidFill>
                  <a:srgbClr val="4130A1"/>
                </a:solidFill>
                <a:latin typeface="Arial"/>
                <a:cs typeface="Arial"/>
              </a:rPr>
              <a:t>environment may lower the want  of communication. Shonas communication requirements need further monitoring. </a:t>
            </a:r>
          </a:p>
        </p:txBody>
      </p:sp>
      <p:pic>
        <p:nvPicPr>
          <p:cNvPr id="6" name="Picture 5">
            <a:extLst>
              <a:ext uri="{FF2B5EF4-FFF2-40B4-BE49-F238E27FC236}">
                <a16:creationId xmlns:a16="http://schemas.microsoft.com/office/drawing/2014/main" id="{303AC678-0D00-DCA9-EDE2-D64C4D7D969D}"/>
              </a:ext>
            </a:extLst>
          </p:cNvPr>
          <p:cNvPicPr>
            <a:picLocks noChangeAspect="1"/>
          </p:cNvPicPr>
          <p:nvPr/>
        </p:nvPicPr>
        <p:blipFill>
          <a:blip r:embed="rId2"/>
          <a:stretch>
            <a:fillRect/>
          </a:stretch>
        </p:blipFill>
        <p:spPr>
          <a:xfrm>
            <a:off x="6484265" y="1356910"/>
            <a:ext cx="5138980" cy="4487081"/>
          </a:xfrm>
          <a:prstGeom prst="rect">
            <a:avLst/>
          </a:prstGeom>
        </p:spPr>
      </p:pic>
      <p:sp>
        <p:nvSpPr>
          <p:cNvPr id="11" name="TextBox 10">
            <a:extLst>
              <a:ext uri="{FF2B5EF4-FFF2-40B4-BE49-F238E27FC236}">
                <a16:creationId xmlns:a16="http://schemas.microsoft.com/office/drawing/2014/main" id="{B590CA9D-88D7-617D-3E4B-5285B49CD19F}"/>
              </a:ext>
            </a:extLst>
          </p:cNvPr>
          <p:cNvSpPr txBox="1"/>
          <p:nvPr/>
        </p:nvSpPr>
        <p:spPr>
          <a:xfrm>
            <a:off x="7335864" y="6083084"/>
            <a:ext cx="34354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solidFill>
                  <a:srgbClr val="4130A1"/>
                </a:solidFill>
                <a:latin typeface="Arial"/>
                <a:cs typeface="Arial"/>
              </a:rPr>
              <a:t>Momtastic</a:t>
            </a:r>
            <a:r>
              <a:rPr lang="en-US" dirty="0">
                <a:solidFill>
                  <a:srgbClr val="4130A1"/>
                </a:solidFill>
                <a:latin typeface="Arial"/>
                <a:cs typeface="Arial"/>
              </a:rPr>
              <a:t> website, 2026</a:t>
            </a:r>
          </a:p>
        </p:txBody>
      </p:sp>
    </p:spTree>
    <p:extLst>
      <p:ext uri="{BB962C8B-B14F-4D97-AF65-F5344CB8AC3E}">
        <p14:creationId xmlns:p14="http://schemas.microsoft.com/office/powerpoint/2010/main" val="4017821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F89F5-D08F-F4AD-315A-885C8455E501}"/>
              </a:ext>
            </a:extLst>
          </p:cNvPr>
          <p:cNvSpPr>
            <a:spLocks noGrp="1"/>
          </p:cNvSpPr>
          <p:nvPr>
            <p:ph type="title"/>
          </p:nvPr>
        </p:nvSpPr>
        <p:spPr>
          <a:xfrm>
            <a:off x="-511909" y="-280318"/>
            <a:ext cx="11604046" cy="969206"/>
          </a:xfrm>
        </p:spPr>
        <p:txBody>
          <a:bodyPr/>
          <a:lstStyle/>
          <a:p>
            <a:r>
              <a:rPr lang="en-GB" dirty="0"/>
              <a:t>                       </a:t>
            </a:r>
            <a:r>
              <a:rPr lang="en-GB" sz="4000" dirty="0">
                <a:solidFill>
                  <a:srgbClr val="4130A1"/>
                </a:solidFill>
                <a:latin typeface="Arial"/>
                <a:cs typeface="Arial"/>
              </a:rPr>
              <a:t> Emotional Support Strategies </a:t>
            </a:r>
          </a:p>
        </p:txBody>
      </p:sp>
      <p:sp>
        <p:nvSpPr>
          <p:cNvPr id="4" name="Date Placeholder 3">
            <a:extLst>
              <a:ext uri="{FF2B5EF4-FFF2-40B4-BE49-F238E27FC236}">
                <a16:creationId xmlns:a16="http://schemas.microsoft.com/office/drawing/2014/main" id="{12B22F4C-B8BE-77CB-9AD2-027D76795A87}"/>
              </a:ext>
            </a:extLst>
          </p:cNvPr>
          <p:cNvSpPr>
            <a:spLocks noGrp="1"/>
          </p:cNvSpPr>
          <p:nvPr>
            <p:ph type="dt" sz="half" idx="10"/>
          </p:nvPr>
        </p:nvSpPr>
        <p:spPr/>
        <p:txBody>
          <a:bodyPr/>
          <a:lstStyle/>
          <a:p>
            <a:fld id="{634B6EED-FBBD-472C-B292-5A0686420C80}" type="datetime1">
              <a:t>10/11/2026</a:t>
            </a:fld>
            <a:endParaRPr lang="en-GB"/>
          </a:p>
        </p:txBody>
      </p:sp>
      <p:sp>
        <p:nvSpPr>
          <p:cNvPr id="6" name="Slide Number Placeholder 5">
            <a:extLst>
              <a:ext uri="{FF2B5EF4-FFF2-40B4-BE49-F238E27FC236}">
                <a16:creationId xmlns:a16="http://schemas.microsoft.com/office/drawing/2014/main" id="{58E24B11-77C7-5885-AC43-C43A441FE948}"/>
              </a:ext>
            </a:extLst>
          </p:cNvPr>
          <p:cNvSpPr>
            <a:spLocks noGrp="1"/>
          </p:cNvSpPr>
          <p:nvPr>
            <p:ph type="sldNum" sz="quarter" idx="12"/>
          </p:nvPr>
        </p:nvSpPr>
        <p:spPr/>
        <p:txBody>
          <a:bodyPr/>
          <a:lstStyle/>
          <a:p>
            <a:fld id="{330EA680-D336-4FF7-8B7A-9848BB0A1C32}" type="slidenum">
              <a:rPr lang="en-GB" smtClean="0"/>
              <a:t>6</a:t>
            </a:fld>
            <a:endParaRPr lang="en-GB"/>
          </a:p>
        </p:txBody>
      </p:sp>
      <p:sp>
        <p:nvSpPr>
          <p:cNvPr id="5" name="TextBox 4">
            <a:extLst>
              <a:ext uri="{FF2B5EF4-FFF2-40B4-BE49-F238E27FC236}">
                <a16:creationId xmlns:a16="http://schemas.microsoft.com/office/drawing/2014/main" id="{3C4BC886-9E78-E9D1-865C-4D2AABB177B8}"/>
              </a:ext>
            </a:extLst>
          </p:cNvPr>
          <p:cNvSpPr txBox="1"/>
          <p:nvPr/>
        </p:nvSpPr>
        <p:spPr>
          <a:xfrm>
            <a:off x="805051" y="2498308"/>
            <a:ext cx="6839191"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solidFill>
                  <a:srgbClr val="4130A1"/>
                </a:solidFill>
                <a:latin typeface="Arial"/>
                <a:cs typeface="Arial"/>
              </a:rPr>
              <a:t>Give Shona a reliable key person</a:t>
            </a:r>
            <a:endParaRPr lang="en-GB" sz="2000" dirty="0">
              <a:solidFill>
                <a:srgbClr val="4130A1"/>
              </a:solidFill>
              <a:latin typeface="Arial"/>
              <a:cs typeface="Arial"/>
            </a:endParaRPr>
          </a:p>
          <a:p>
            <a:pPr marL="285750" indent="-285750">
              <a:buFont typeface="Arial"/>
              <a:buChar char="•"/>
            </a:pPr>
            <a:r>
              <a:rPr lang="en-GB" sz="2000">
                <a:solidFill>
                  <a:srgbClr val="4130A1"/>
                </a:solidFill>
                <a:latin typeface="Arial"/>
                <a:cs typeface="Arial"/>
              </a:rPr>
              <a:t>Recognize a known arrival and goodbye routine </a:t>
            </a:r>
            <a:endParaRPr lang="en-GB" sz="2000" dirty="0">
              <a:solidFill>
                <a:srgbClr val="4130A1"/>
              </a:solidFill>
              <a:latin typeface="Arial"/>
              <a:cs typeface="Arial"/>
            </a:endParaRPr>
          </a:p>
          <a:p>
            <a:pPr marL="285750" indent="-285750">
              <a:buFont typeface="Arial"/>
              <a:buChar char="•"/>
            </a:pPr>
            <a:r>
              <a:rPr lang="en-GB" sz="2000">
                <a:solidFill>
                  <a:srgbClr val="4130A1"/>
                </a:solidFill>
                <a:latin typeface="Arial"/>
                <a:cs typeface="Arial"/>
              </a:rPr>
              <a:t>Offer a gradual settling-in process</a:t>
            </a:r>
            <a:endParaRPr lang="en-GB" sz="2000" dirty="0">
              <a:solidFill>
                <a:srgbClr val="4130A1"/>
              </a:solidFill>
              <a:latin typeface="Arial"/>
              <a:cs typeface="Arial"/>
            </a:endParaRPr>
          </a:p>
          <a:p>
            <a:pPr marL="285750" indent="-285750">
              <a:buFont typeface="Arial"/>
              <a:buChar char="•"/>
            </a:pPr>
            <a:r>
              <a:rPr lang="en-GB" sz="2000">
                <a:solidFill>
                  <a:srgbClr val="4130A1"/>
                </a:solidFill>
                <a:latin typeface="Arial"/>
                <a:cs typeface="Arial"/>
              </a:rPr>
              <a:t>Acknowledge and validate her feelings </a:t>
            </a:r>
            <a:endParaRPr lang="en-GB" sz="2000" dirty="0">
              <a:solidFill>
                <a:srgbClr val="4130A1"/>
              </a:solidFill>
              <a:latin typeface="Arial"/>
              <a:cs typeface="Arial"/>
            </a:endParaRPr>
          </a:p>
          <a:p>
            <a:pPr marL="285750" indent="-285750">
              <a:buFont typeface="Arial"/>
              <a:buChar char="•"/>
            </a:pPr>
            <a:r>
              <a:rPr lang="en-GB" sz="2000" dirty="0">
                <a:solidFill>
                  <a:srgbClr val="4130A1"/>
                </a:solidFill>
                <a:latin typeface="Arial"/>
                <a:cs typeface="Arial"/>
              </a:rPr>
              <a:t>Provide familiar comfort objects where suitab</a:t>
            </a:r>
            <a:r>
              <a:rPr lang="en-GB" sz="2000">
                <a:solidFill>
                  <a:srgbClr val="4130A1"/>
                </a:solidFill>
                <a:latin typeface="Arial"/>
                <a:cs typeface="Arial"/>
              </a:rPr>
              <a:t>le </a:t>
            </a:r>
            <a:endParaRPr lang="en-GB" sz="2000" dirty="0">
              <a:solidFill>
                <a:srgbClr val="4130A1"/>
              </a:solidFill>
              <a:latin typeface="Arial"/>
              <a:cs typeface="Arial"/>
            </a:endParaRPr>
          </a:p>
          <a:p>
            <a:pPr marL="285750" indent="-285750">
              <a:buFont typeface="Arial"/>
              <a:buChar char="•"/>
            </a:pPr>
            <a:r>
              <a:rPr lang="en-GB" sz="2000" dirty="0">
                <a:solidFill>
                  <a:srgbClr val="4130A1"/>
                </a:solidFill>
                <a:latin typeface="Arial"/>
                <a:cs typeface="Arial"/>
              </a:rPr>
              <a:t>Work in partnership with her </a:t>
            </a:r>
            <a:r>
              <a:rPr lang="en-GB" sz="2000">
                <a:solidFill>
                  <a:srgbClr val="4130A1"/>
                </a:solidFill>
                <a:latin typeface="Arial"/>
                <a:cs typeface="Arial"/>
              </a:rPr>
              <a:t>carers</a:t>
            </a:r>
            <a:endParaRPr lang="en-GB" sz="2000" dirty="0">
              <a:solidFill>
                <a:srgbClr val="4130A1"/>
              </a:solidFill>
              <a:latin typeface="Arial"/>
              <a:cs typeface="Arial"/>
            </a:endParaRPr>
          </a:p>
          <a:p>
            <a:pPr marL="285750" indent="-285750">
              <a:buFont typeface="Arial"/>
              <a:buChar char="•"/>
            </a:pPr>
            <a:endParaRPr lang="en-GB" dirty="0"/>
          </a:p>
          <a:p>
            <a:pPr marL="285750" indent="-285750">
              <a:buFont typeface="Arial"/>
              <a:buChar char="•"/>
            </a:pPr>
            <a:endParaRPr lang="en-GB" dirty="0"/>
          </a:p>
        </p:txBody>
      </p:sp>
    </p:spTree>
    <p:extLst>
      <p:ext uri="{BB962C8B-B14F-4D97-AF65-F5344CB8AC3E}">
        <p14:creationId xmlns:p14="http://schemas.microsoft.com/office/powerpoint/2010/main" val="628199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C0624-D8BD-969C-F12E-1F2257E5634B}"/>
              </a:ext>
            </a:extLst>
          </p:cNvPr>
          <p:cNvSpPr>
            <a:spLocks noGrp="1"/>
          </p:cNvSpPr>
          <p:nvPr>
            <p:ph type="title"/>
          </p:nvPr>
        </p:nvSpPr>
        <p:spPr>
          <a:xfrm>
            <a:off x="133854" y="-357809"/>
            <a:ext cx="12482282" cy="1137104"/>
          </a:xfrm>
        </p:spPr>
        <p:txBody>
          <a:bodyPr vert="horz" lIns="91440" tIns="45720" rIns="91440" bIns="45720" rtlCol="0" anchor="b">
            <a:noAutofit/>
          </a:bodyPr>
          <a:lstStyle/>
          <a:p>
            <a:r>
              <a:rPr lang="en-GB" sz="4000" dirty="0">
                <a:solidFill>
                  <a:srgbClr val="4130A1"/>
                </a:solidFill>
                <a:latin typeface="Arial"/>
                <a:cs typeface="Arial"/>
              </a:rPr>
              <a:t>Supporting Communication and Social </a:t>
            </a:r>
            <a:r>
              <a:rPr lang="en-GB" sz="4000">
                <a:solidFill>
                  <a:srgbClr val="4130A1"/>
                </a:solidFill>
                <a:latin typeface="Arial"/>
                <a:cs typeface="Arial"/>
              </a:rPr>
              <a:t>Development</a:t>
            </a:r>
            <a:r>
              <a:rPr lang="en-GB" sz="4000" dirty="0">
                <a:latin typeface="Arial"/>
                <a:cs typeface="Arial"/>
              </a:rPr>
              <a:t> </a:t>
            </a:r>
          </a:p>
        </p:txBody>
      </p:sp>
      <p:sp>
        <p:nvSpPr>
          <p:cNvPr id="4" name="Date Placeholder 3">
            <a:extLst>
              <a:ext uri="{FF2B5EF4-FFF2-40B4-BE49-F238E27FC236}">
                <a16:creationId xmlns:a16="http://schemas.microsoft.com/office/drawing/2014/main" id="{0C0F7744-CF83-4796-D06E-075B74350EA9}"/>
              </a:ext>
            </a:extLst>
          </p:cNvPr>
          <p:cNvSpPr>
            <a:spLocks noGrp="1"/>
          </p:cNvSpPr>
          <p:nvPr>
            <p:ph type="dt" sz="half" idx="10"/>
          </p:nvPr>
        </p:nvSpPr>
        <p:spPr/>
        <p:txBody>
          <a:bodyPr/>
          <a:lstStyle/>
          <a:p>
            <a:fld id="{B225DB79-7DB3-4982-81E3-1860773C2CC1}" type="datetime1">
              <a:t>10/11/2026</a:t>
            </a:fld>
            <a:endParaRPr lang="en-GB"/>
          </a:p>
        </p:txBody>
      </p:sp>
      <p:sp>
        <p:nvSpPr>
          <p:cNvPr id="6" name="Slide Number Placeholder 5">
            <a:extLst>
              <a:ext uri="{FF2B5EF4-FFF2-40B4-BE49-F238E27FC236}">
                <a16:creationId xmlns:a16="http://schemas.microsoft.com/office/drawing/2014/main" id="{E7EA645F-E474-2CD7-2256-1E2EB81C18B7}"/>
              </a:ext>
            </a:extLst>
          </p:cNvPr>
          <p:cNvSpPr>
            <a:spLocks noGrp="1"/>
          </p:cNvSpPr>
          <p:nvPr>
            <p:ph type="sldNum" sz="quarter" idx="12"/>
          </p:nvPr>
        </p:nvSpPr>
        <p:spPr/>
        <p:txBody>
          <a:bodyPr/>
          <a:lstStyle/>
          <a:p>
            <a:fld id="{330EA680-D336-4FF7-8B7A-9848BB0A1C32}" type="slidenum">
              <a:rPr lang="en-GB" smtClean="0"/>
              <a:t>7</a:t>
            </a:fld>
            <a:endParaRPr lang="en-GB"/>
          </a:p>
        </p:txBody>
      </p:sp>
      <p:sp>
        <p:nvSpPr>
          <p:cNvPr id="7" name="TextBox 6">
            <a:extLst>
              <a:ext uri="{FF2B5EF4-FFF2-40B4-BE49-F238E27FC236}">
                <a16:creationId xmlns:a16="http://schemas.microsoft.com/office/drawing/2014/main" id="{78D88E17-79EA-2384-292B-B45940C42B08}"/>
              </a:ext>
            </a:extLst>
          </p:cNvPr>
          <p:cNvSpPr txBox="1"/>
          <p:nvPr/>
        </p:nvSpPr>
        <p:spPr>
          <a:xfrm>
            <a:off x="563286" y="2431691"/>
            <a:ext cx="6549618"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2000" dirty="0">
                <a:solidFill>
                  <a:srgbClr val="4130A1"/>
                </a:solidFill>
                <a:latin typeface="Arial"/>
                <a:cs typeface="Arial"/>
              </a:rPr>
              <a:t>Picture books, songs, gestures and simple language can be used as a form of communicat</a:t>
            </a:r>
            <a:r>
              <a:rPr lang="en-GB" sz="2000">
                <a:solidFill>
                  <a:srgbClr val="4130A1"/>
                </a:solidFill>
                <a:latin typeface="Arial"/>
                <a:cs typeface="Arial"/>
              </a:rPr>
              <a:t>ion (Bowlbys,1988)</a:t>
            </a:r>
            <a:endParaRPr lang="en-GB" sz="2000" dirty="0">
              <a:solidFill>
                <a:srgbClr val="4130A1"/>
              </a:solidFill>
              <a:latin typeface="Arial"/>
              <a:cs typeface="Arial"/>
            </a:endParaRPr>
          </a:p>
          <a:p>
            <a:pPr marL="285750" indent="-285750">
              <a:buFont typeface="Arial" panose="020B0604020202020204" pitchFamily="34" charset="0"/>
              <a:buChar char="•"/>
            </a:pPr>
            <a:r>
              <a:rPr lang="en-GB" sz="2000">
                <a:solidFill>
                  <a:srgbClr val="4130A1"/>
                </a:solidFill>
                <a:latin typeface="Arial"/>
                <a:cs typeface="Arial"/>
              </a:rPr>
              <a:t>Providing options and enabling time for responses </a:t>
            </a:r>
            <a:endParaRPr lang="en-GB" sz="2000" dirty="0">
              <a:solidFill>
                <a:srgbClr val="4130A1"/>
              </a:solidFill>
              <a:latin typeface="Arial"/>
              <a:cs typeface="Arial"/>
            </a:endParaRPr>
          </a:p>
          <a:p>
            <a:pPr marL="285750" indent="-285750">
              <a:buFont typeface="Arial" panose="020B0604020202020204" pitchFamily="34" charset="0"/>
              <a:buChar char="•"/>
            </a:pPr>
            <a:r>
              <a:rPr lang="en-GB" sz="2000">
                <a:solidFill>
                  <a:srgbClr val="4130A1"/>
                </a:solidFill>
                <a:latin typeface="Arial"/>
                <a:cs typeface="Arial"/>
              </a:rPr>
              <a:t>Respecting Shonas home language </a:t>
            </a:r>
            <a:endParaRPr lang="en-GB" sz="2000" dirty="0">
              <a:solidFill>
                <a:srgbClr val="4130A1"/>
              </a:solidFill>
              <a:latin typeface="Arial"/>
              <a:cs typeface="Arial"/>
            </a:endParaRPr>
          </a:p>
          <a:p>
            <a:pPr marL="285750" indent="-285750">
              <a:buFont typeface="Arial" panose="020B0604020202020204" pitchFamily="34" charset="0"/>
              <a:buChar char="•"/>
            </a:pPr>
            <a:r>
              <a:rPr lang="en-GB" sz="2000">
                <a:solidFill>
                  <a:srgbClr val="4130A1"/>
                </a:solidFill>
                <a:latin typeface="Arial"/>
                <a:cs typeface="Arial"/>
              </a:rPr>
              <a:t>Starting with one-to-one play (Bowlby, 1969)</a:t>
            </a:r>
            <a:endParaRPr lang="en-GB" sz="2000" dirty="0">
              <a:solidFill>
                <a:srgbClr val="4130A1"/>
              </a:solidFill>
              <a:latin typeface="Arial"/>
              <a:cs typeface="Arial"/>
            </a:endParaRPr>
          </a:p>
          <a:p>
            <a:pPr marL="285750" indent="-285750">
              <a:buFont typeface="Arial" panose="020B0604020202020204" pitchFamily="34" charset="0"/>
              <a:buChar char="•"/>
            </a:pPr>
            <a:r>
              <a:rPr lang="en-GB" sz="2000" dirty="0">
                <a:solidFill>
                  <a:srgbClr val="4130A1"/>
                </a:solidFill>
                <a:latin typeface="Arial"/>
                <a:cs typeface="Arial"/>
              </a:rPr>
              <a:t>Offer parallel play and small- group activit</a:t>
            </a:r>
            <a:r>
              <a:rPr lang="en-GB" sz="2000">
                <a:solidFill>
                  <a:srgbClr val="4130A1"/>
                </a:solidFill>
                <a:latin typeface="Arial"/>
                <a:cs typeface="Arial"/>
              </a:rPr>
              <a:t>ies at a slow pace </a:t>
            </a:r>
            <a:endParaRPr lang="en-GB" sz="2000" dirty="0">
              <a:solidFill>
                <a:srgbClr val="4130A1"/>
              </a:solidFill>
              <a:latin typeface="Arial"/>
              <a:cs typeface="Arial"/>
            </a:endParaRPr>
          </a:p>
          <a:p>
            <a:pPr marL="285750" indent="-285750">
              <a:buFont typeface="Arial" panose="020B0604020202020204" pitchFamily="34" charset="0"/>
              <a:buChar char="•"/>
            </a:pPr>
            <a:r>
              <a:rPr lang="en-GB" sz="2000">
                <a:solidFill>
                  <a:srgbClr val="4130A1"/>
                </a:solidFill>
                <a:latin typeface="Arial"/>
                <a:cs typeface="Arial"/>
              </a:rPr>
              <a:t>Demonstrate turn taking and easy social phrases </a:t>
            </a:r>
            <a:endParaRPr lang="en-GB" sz="2000" dirty="0">
              <a:solidFill>
                <a:srgbClr val="4130A1"/>
              </a:solidFill>
              <a:latin typeface="Arial"/>
              <a:cs typeface="Arial"/>
            </a:endParaRPr>
          </a:p>
        </p:txBody>
      </p:sp>
    </p:spTree>
    <p:extLst>
      <p:ext uri="{BB962C8B-B14F-4D97-AF65-F5344CB8AC3E}">
        <p14:creationId xmlns:p14="http://schemas.microsoft.com/office/powerpoint/2010/main" val="2486327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C3FF2-2F20-E3BF-7FD3-643748CDF9BD}"/>
              </a:ext>
            </a:extLst>
          </p:cNvPr>
          <p:cNvSpPr>
            <a:spLocks noGrp="1"/>
          </p:cNvSpPr>
          <p:nvPr>
            <p:ph type="title"/>
          </p:nvPr>
        </p:nvSpPr>
        <p:spPr>
          <a:xfrm>
            <a:off x="725544" y="-280318"/>
            <a:ext cx="11604046" cy="969206"/>
          </a:xfrm>
        </p:spPr>
        <p:txBody>
          <a:bodyPr>
            <a:normAutofit fontScale="90000"/>
          </a:bodyPr>
          <a:lstStyle/>
          <a:p>
            <a:r>
              <a:rPr lang="en-GB" sz="4000" b="1" dirty="0">
                <a:solidFill>
                  <a:srgbClr val="4130A1"/>
                </a:solidFill>
                <a:latin typeface="Arial"/>
                <a:cs typeface="Arial"/>
              </a:rPr>
              <a:t>Supporting Cognitive and </a:t>
            </a:r>
            <a:r>
              <a:rPr lang="en-GB" sz="4000" b="1">
                <a:solidFill>
                  <a:srgbClr val="4130A1"/>
                </a:solidFill>
                <a:latin typeface="Arial"/>
                <a:cs typeface="Arial"/>
              </a:rPr>
              <a:t>Physical Development </a:t>
            </a:r>
            <a:endParaRPr lang="en-GB" sz="4000" b="1" dirty="0">
              <a:solidFill>
                <a:srgbClr val="4130A1"/>
              </a:solidFill>
              <a:latin typeface="Arial"/>
              <a:cs typeface="Arial"/>
            </a:endParaRPr>
          </a:p>
        </p:txBody>
      </p:sp>
      <p:sp>
        <p:nvSpPr>
          <p:cNvPr id="4" name="Date Placeholder 3">
            <a:extLst>
              <a:ext uri="{FF2B5EF4-FFF2-40B4-BE49-F238E27FC236}">
                <a16:creationId xmlns:a16="http://schemas.microsoft.com/office/drawing/2014/main" id="{8D1FC307-EC5B-5E67-6453-EBC8B1FB6472}"/>
              </a:ext>
            </a:extLst>
          </p:cNvPr>
          <p:cNvSpPr>
            <a:spLocks noGrp="1"/>
          </p:cNvSpPr>
          <p:nvPr>
            <p:ph type="dt" sz="half" idx="10"/>
          </p:nvPr>
        </p:nvSpPr>
        <p:spPr/>
        <p:txBody>
          <a:bodyPr/>
          <a:lstStyle/>
          <a:p>
            <a:fld id="{FF6CF043-2BD8-427E-AD59-6B64A07FEC3A}" type="datetime1">
              <a:t>10/11/2026</a:t>
            </a:fld>
            <a:endParaRPr lang="en-GB"/>
          </a:p>
        </p:txBody>
      </p:sp>
      <p:sp>
        <p:nvSpPr>
          <p:cNvPr id="6" name="Slide Number Placeholder 5">
            <a:extLst>
              <a:ext uri="{FF2B5EF4-FFF2-40B4-BE49-F238E27FC236}">
                <a16:creationId xmlns:a16="http://schemas.microsoft.com/office/drawing/2014/main" id="{90C5B84F-B66A-6E51-20EA-A119E007EA3D}"/>
              </a:ext>
            </a:extLst>
          </p:cNvPr>
          <p:cNvSpPr>
            <a:spLocks noGrp="1"/>
          </p:cNvSpPr>
          <p:nvPr>
            <p:ph type="sldNum" sz="quarter" idx="12"/>
          </p:nvPr>
        </p:nvSpPr>
        <p:spPr/>
        <p:txBody>
          <a:bodyPr/>
          <a:lstStyle/>
          <a:p>
            <a:fld id="{330EA680-D336-4FF7-8B7A-9848BB0A1C32}" type="slidenum">
              <a:rPr lang="en-GB" smtClean="0"/>
              <a:t>8</a:t>
            </a:fld>
            <a:endParaRPr lang="en-GB"/>
          </a:p>
        </p:txBody>
      </p:sp>
      <p:sp>
        <p:nvSpPr>
          <p:cNvPr id="5" name="TextBox 4">
            <a:extLst>
              <a:ext uri="{FF2B5EF4-FFF2-40B4-BE49-F238E27FC236}">
                <a16:creationId xmlns:a16="http://schemas.microsoft.com/office/drawing/2014/main" id="{900C3561-5FDD-367E-69A6-370E4DD35FC5}"/>
              </a:ext>
            </a:extLst>
          </p:cNvPr>
          <p:cNvSpPr txBox="1"/>
          <p:nvPr/>
        </p:nvSpPr>
        <p:spPr>
          <a:xfrm>
            <a:off x="721894" y="1417052"/>
            <a:ext cx="3884545" cy="19250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12B0F61B-2EC8-6B78-C8B0-FACAB95C0D10}"/>
              </a:ext>
            </a:extLst>
          </p:cNvPr>
          <p:cNvSpPr txBox="1"/>
          <p:nvPr/>
        </p:nvSpPr>
        <p:spPr>
          <a:xfrm>
            <a:off x="720988" y="1951789"/>
            <a:ext cx="4786119"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dirty="0">
                <a:solidFill>
                  <a:srgbClr val="4130A1"/>
                </a:solidFill>
                <a:latin typeface="Arial"/>
                <a:ea typeface="Calibri"/>
                <a:cs typeface="Arial"/>
              </a:rPr>
              <a:t>Offer puzzles, matching games and sensory </a:t>
            </a:r>
            <a:r>
              <a:rPr lang="en-GB" sz="2000">
                <a:solidFill>
                  <a:srgbClr val="4130A1"/>
                </a:solidFill>
                <a:latin typeface="Arial"/>
                <a:ea typeface="Calibri"/>
                <a:cs typeface="Arial"/>
              </a:rPr>
              <a:t>exploration </a:t>
            </a:r>
          </a:p>
          <a:p>
            <a:pPr marL="342900" indent="-342900">
              <a:buFont typeface="Arial"/>
              <a:buChar char="•"/>
            </a:pPr>
            <a:r>
              <a:rPr lang="en-GB" sz="2000" dirty="0">
                <a:solidFill>
                  <a:srgbClr val="4130A1"/>
                </a:solidFill>
                <a:latin typeface="Arial"/>
                <a:ea typeface="Calibri"/>
                <a:cs typeface="Arial"/>
              </a:rPr>
              <a:t>Enable </a:t>
            </a:r>
            <a:r>
              <a:rPr lang="en-GB" sz="2000">
                <a:solidFill>
                  <a:srgbClr val="4130A1"/>
                </a:solidFill>
                <a:latin typeface="Arial"/>
                <a:ea typeface="Calibri"/>
                <a:cs typeface="Arial"/>
              </a:rPr>
              <a:t>imaginative play and problem-solving (Bowlby,1988:Vygtosky, 1978)</a:t>
            </a:r>
          </a:p>
          <a:p>
            <a:pPr marL="342900" indent="-342900">
              <a:buFont typeface="Arial"/>
              <a:buChar char="•"/>
            </a:pPr>
            <a:r>
              <a:rPr lang="en-GB" sz="2000" dirty="0">
                <a:solidFill>
                  <a:srgbClr val="4130A1"/>
                </a:solidFill>
                <a:latin typeface="Arial"/>
                <a:ea typeface="Calibri"/>
                <a:cs typeface="Arial"/>
              </a:rPr>
              <a:t>Provide outdoor </a:t>
            </a:r>
            <a:r>
              <a:rPr lang="en-GB" sz="2000">
                <a:solidFill>
                  <a:srgbClr val="4130A1"/>
                </a:solidFill>
                <a:latin typeface="Arial"/>
                <a:ea typeface="Calibri"/>
                <a:cs typeface="Arial"/>
              </a:rPr>
              <a:t>play, dancing</a:t>
            </a:r>
            <a:r>
              <a:rPr lang="en-GB" sz="2000" dirty="0">
                <a:solidFill>
                  <a:srgbClr val="4130A1"/>
                </a:solidFill>
                <a:latin typeface="Arial"/>
                <a:ea typeface="Calibri"/>
                <a:cs typeface="Arial"/>
              </a:rPr>
              <a:t> and </a:t>
            </a:r>
            <a:r>
              <a:rPr lang="en-GB" sz="2000">
                <a:solidFill>
                  <a:srgbClr val="4130A1"/>
                </a:solidFill>
                <a:latin typeface="Arial"/>
                <a:ea typeface="Calibri"/>
                <a:cs typeface="Arial"/>
              </a:rPr>
              <a:t>ball games (Bowlby 1988: Timmons et al., 2012)</a:t>
            </a:r>
          </a:p>
          <a:p>
            <a:pPr marL="342900" indent="-342900">
              <a:buFont typeface="Arial"/>
              <a:buChar char="•"/>
            </a:pPr>
            <a:r>
              <a:rPr lang="en-GB" sz="2000" dirty="0">
                <a:solidFill>
                  <a:srgbClr val="4130A1"/>
                </a:solidFill>
                <a:latin typeface="Arial"/>
                <a:ea typeface="Calibri"/>
                <a:cs typeface="Arial"/>
              </a:rPr>
              <a:t>Improve fine motor skills through drawing and </a:t>
            </a:r>
            <a:r>
              <a:rPr lang="en-GB" sz="2000">
                <a:solidFill>
                  <a:srgbClr val="4130A1"/>
                </a:solidFill>
                <a:latin typeface="Arial"/>
                <a:ea typeface="Calibri"/>
                <a:cs typeface="Arial"/>
              </a:rPr>
              <a:t>construction toys (Department of Education 2023)</a:t>
            </a:r>
          </a:p>
          <a:p>
            <a:pPr marL="342900" indent="-342900">
              <a:buFont typeface="Arial"/>
              <a:buChar char="•"/>
            </a:pPr>
            <a:r>
              <a:rPr lang="en-GB" sz="2000" dirty="0">
                <a:solidFill>
                  <a:srgbClr val="4130A1"/>
                </a:solidFill>
                <a:latin typeface="Arial"/>
                <a:ea typeface="Calibri"/>
                <a:cs typeface="Arial"/>
              </a:rPr>
              <a:t>Offer calm, </a:t>
            </a:r>
            <a:r>
              <a:rPr lang="en-GB" sz="2000">
                <a:solidFill>
                  <a:srgbClr val="4130A1"/>
                </a:solidFill>
                <a:latin typeface="Arial"/>
                <a:ea typeface="Calibri"/>
                <a:cs typeface="Arial"/>
              </a:rPr>
              <a:t>accessible learning chances </a:t>
            </a:r>
            <a:endParaRPr lang="en-GB" sz="2000" dirty="0">
              <a:solidFill>
                <a:srgbClr val="4130A1"/>
              </a:solidFill>
              <a:latin typeface="Arial"/>
              <a:ea typeface="Calibri"/>
              <a:cs typeface="Arial"/>
            </a:endParaRPr>
          </a:p>
          <a:p>
            <a:pPr marL="342900" indent="-342900">
              <a:buFont typeface="Arial"/>
              <a:buChar char="•"/>
            </a:pPr>
            <a:r>
              <a:rPr lang="en-GB" sz="2000" dirty="0">
                <a:solidFill>
                  <a:srgbClr val="4130A1"/>
                </a:solidFill>
                <a:latin typeface="Arial"/>
                <a:ea typeface="Calibri"/>
                <a:cs typeface="Arial"/>
              </a:rPr>
              <a:t>Follow Shona's interests and </a:t>
            </a:r>
            <a:r>
              <a:rPr lang="en-GB" sz="2000">
                <a:solidFill>
                  <a:srgbClr val="4130A1"/>
                </a:solidFill>
                <a:latin typeface="Arial"/>
                <a:ea typeface="Calibri"/>
                <a:cs typeface="Arial"/>
              </a:rPr>
              <a:t>individual abilities </a:t>
            </a:r>
          </a:p>
          <a:p>
            <a:pPr marL="342900" indent="-342900">
              <a:buFont typeface="Arial"/>
              <a:buChar char="•"/>
            </a:pPr>
            <a:endParaRPr lang="en-GB" sz="2000" dirty="0">
              <a:solidFill>
                <a:srgbClr val="4130A1"/>
              </a:solidFill>
              <a:latin typeface="Arial"/>
              <a:ea typeface="Calibri"/>
              <a:cs typeface="Arial"/>
            </a:endParaRPr>
          </a:p>
        </p:txBody>
      </p:sp>
    </p:spTree>
    <p:extLst>
      <p:ext uri="{BB962C8B-B14F-4D97-AF65-F5344CB8AC3E}">
        <p14:creationId xmlns:p14="http://schemas.microsoft.com/office/powerpoint/2010/main" val="25347980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62539A-460B-98BF-3C6B-56D531937C1D}"/>
              </a:ext>
            </a:extLst>
          </p:cNvPr>
          <p:cNvSpPr>
            <a:spLocks noGrp="1"/>
          </p:cNvSpPr>
          <p:nvPr>
            <p:ph idx="1"/>
          </p:nvPr>
        </p:nvSpPr>
        <p:spPr>
          <a:xfrm>
            <a:off x="291592" y="1336084"/>
            <a:ext cx="6386282" cy="3937593"/>
          </a:xfrm>
        </p:spPr>
        <p:txBody>
          <a:bodyPr vert="horz" lIns="91440" tIns="45720" rIns="91440" bIns="45720" rtlCol="0" anchor="t">
            <a:normAutofit lnSpcReduction="10000"/>
          </a:bodyPr>
          <a:lstStyle/>
          <a:p>
            <a:r>
              <a:rPr lang="en-GB" sz="2400" b="1">
                <a:solidFill>
                  <a:srgbClr val="4130A1"/>
                </a:solidFill>
                <a:latin typeface="Arial"/>
                <a:ea typeface="Calibri"/>
                <a:cs typeface="Arial"/>
              </a:rPr>
              <a:t>Strengths</a:t>
            </a:r>
          </a:p>
          <a:p>
            <a:pPr marL="342900" indent="-342900">
              <a:buChar char="•"/>
            </a:pPr>
            <a:r>
              <a:rPr lang="en-GB" sz="2400" dirty="0">
                <a:solidFill>
                  <a:srgbClr val="4130A1"/>
                </a:solidFill>
                <a:latin typeface="Arial"/>
                <a:ea typeface="Calibri"/>
                <a:cs typeface="Arial"/>
              </a:rPr>
              <a:t>Makes emotional </a:t>
            </a:r>
            <a:r>
              <a:rPr lang="en-GB" sz="2400">
                <a:solidFill>
                  <a:srgbClr val="4130A1"/>
                </a:solidFill>
                <a:latin typeface="Arial"/>
                <a:ea typeface="Calibri"/>
                <a:cs typeface="Arial"/>
              </a:rPr>
              <a:t>wellbeing important (Bowlby, 1988)</a:t>
            </a:r>
          </a:p>
          <a:p>
            <a:pPr marL="342900" indent="-342900">
              <a:buChar char="•"/>
            </a:pPr>
            <a:r>
              <a:rPr lang="en-GB" sz="2400">
                <a:solidFill>
                  <a:srgbClr val="4130A1"/>
                </a:solidFill>
                <a:latin typeface="Arial"/>
                <a:ea typeface="Calibri"/>
                <a:cs typeface="Arial"/>
              </a:rPr>
              <a:t>Enables on going and responsive caregiving </a:t>
            </a:r>
            <a:endParaRPr lang="en-GB" sz="2400" dirty="0">
              <a:solidFill>
                <a:srgbClr val="4130A1"/>
              </a:solidFill>
              <a:latin typeface="Arial"/>
              <a:ea typeface="Calibri"/>
              <a:cs typeface="Arial"/>
            </a:endParaRPr>
          </a:p>
          <a:p>
            <a:pPr marL="342900" indent="-342900">
              <a:buChar char="•"/>
            </a:pPr>
            <a:r>
              <a:rPr lang="en-GB" sz="2400" dirty="0">
                <a:solidFill>
                  <a:srgbClr val="4130A1"/>
                </a:solidFill>
                <a:latin typeface="Arial"/>
                <a:ea typeface="Calibri"/>
                <a:cs typeface="Arial"/>
              </a:rPr>
              <a:t>Supports the explanation of </a:t>
            </a:r>
            <a:r>
              <a:rPr lang="en-GB" sz="2400">
                <a:solidFill>
                  <a:srgbClr val="4130A1"/>
                </a:solidFill>
                <a:latin typeface="Arial"/>
                <a:ea typeface="Calibri"/>
                <a:cs typeface="Arial"/>
              </a:rPr>
              <a:t>separation distress</a:t>
            </a:r>
            <a:endParaRPr lang="en-GB" sz="2400" dirty="0">
              <a:solidFill>
                <a:srgbClr val="4130A1"/>
              </a:solidFill>
              <a:latin typeface="Arial"/>
              <a:ea typeface="Calibri"/>
              <a:cs typeface="Arial"/>
            </a:endParaRPr>
          </a:p>
          <a:p>
            <a:pPr marL="342900" indent="-342900">
              <a:buChar char="•"/>
            </a:pPr>
            <a:r>
              <a:rPr lang="en-GB" sz="2400">
                <a:solidFill>
                  <a:srgbClr val="4130A1"/>
                </a:solidFill>
                <a:latin typeface="Arial"/>
                <a:ea typeface="Calibri"/>
                <a:cs typeface="Arial"/>
              </a:rPr>
              <a:t>Allows relationship-based practice </a:t>
            </a:r>
            <a:endParaRPr lang="en-GB" sz="2400" dirty="0">
              <a:solidFill>
                <a:srgbClr val="4130A1"/>
              </a:solidFill>
              <a:latin typeface="Arial"/>
              <a:ea typeface="Calibri"/>
              <a:cs typeface="Arial"/>
            </a:endParaRPr>
          </a:p>
        </p:txBody>
      </p:sp>
      <p:sp>
        <p:nvSpPr>
          <p:cNvPr id="2" name="Title 1">
            <a:extLst>
              <a:ext uri="{FF2B5EF4-FFF2-40B4-BE49-F238E27FC236}">
                <a16:creationId xmlns:a16="http://schemas.microsoft.com/office/drawing/2014/main" id="{3D891E8A-D19B-CA7F-E710-20E1043431E5}"/>
              </a:ext>
            </a:extLst>
          </p:cNvPr>
          <p:cNvSpPr>
            <a:spLocks noGrp="1"/>
          </p:cNvSpPr>
          <p:nvPr>
            <p:ph type="title"/>
          </p:nvPr>
        </p:nvSpPr>
        <p:spPr>
          <a:xfrm>
            <a:off x="1257481" y="-280318"/>
            <a:ext cx="11604046" cy="969206"/>
          </a:xfrm>
        </p:spPr>
        <p:txBody>
          <a:bodyPr/>
          <a:lstStyle/>
          <a:p>
            <a:r>
              <a:rPr lang="en-GB" sz="4000" dirty="0">
                <a:solidFill>
                  <a:srgbClr val="4130A1"/>
                </a:solidFill>
                <a:latin typeface="Arial"/>
                <a:cs typeface="Arial"/>
              </a:rPr>
              <a:t>Critical Evaluation of </a:t>
            </a:r>
            <a:r>
              <a:rPr lang="en-GB" sz="4000">
                <a:solidFill>
                  <a:srgbClr val="4130A1"/>
                </a:solidFill>
                <a:latin typeface="Arial"/>
                <a:cs typeface="Arial"/>
              </a:rPr>
              <a:t>Attachment Theory</a:t>
            </a:r>
            <a:endParaRPr lang="en-GB" sz="4000" dirty="0">
              <a:solidFill>
                <a:srgbClr val="4130A1"/>
              </a:solidFill>
              <a:latin typeface="Arial"/>
              <a:cs typeface="Arial"/>
            </a:endParaRPr>
          </a:p>
        </p:txBody>
      </p:sp>
      <p:sp>
        <p:nvSpPr>
          <p:cNvPr id="6" name="Slide Number Placeholder 5">
            <a:extLst>
              <a:ext uri="{FF2B5EF4-FFF2-40B4-BE49-F238E27FC236}">
                <a16:creationId xmlns:a16="http://schemas.microsoft.com/office/drawing/2014/main" id="{BF3EEC9D-0A07-E5D4-C183-0469636DE1E2}"/>
              </a:ext>
            </a:extLst>
          </p:cNvPr>
          <p:cNvSpPr>
            <a:spLocks noGrp="1"/>
          </p:cNvSpPr>
          <p:nvPr>
            <p:ph type="sldNum" sz="quarter" idx="12"/>
          </p:nvPr>
        </p:nvSpPr>
        <p:spPr/>
        <p:txBody>
          <a:bodyPr/>
          <a:lstStyle/>
          <a:p>
            <a:fld id="{330EA680-D336-4FF7-8B7A-9848BB0A1C32}" type="slidenum">
              <a:rPr lang="en-GB" smtClean="0"/>
              <a:t>9</a:t>
            </a:fld>
            <a:endParaRPr lang="en-GB"/>
          </a:p>
        </p:txBody>
      </p:sp>
      <p:sp>
        <p:nvSpPr>
          <p:cNvPr id="4" name="Date Placeholder 3">
            <a:extLst>
              <a:ext uri="{FF2B5EF4-FFF2-40B4-BE49-F238E27FC236}">
                <a16:creationId xmlns:a16="http://schemas.microsoft.com/office/drawing/2014/main" id="{6A94440F-7705-B192-A8A6-BDC2E7809B72}"/>
              </a:ext>
            </a:extLst>
          </p:cNvPr>
          <p:cNvSpPr>
            <a:spLocks noGrp="1"/>
          </p:cNvSpPr>
          <p:nvPr>
            <p:ph type="dt" sz="half" idx="10"/>
          </p:nvPr>
        </p:nvSpPr>
        <p:spPr/>
        <p:txBody>
          <a:bodyPr/>
          <a:lstStyle/>
          <a:p>
            <a:fld id="{B6250663-89BD-42B5-A176-7A3102FA6AA5}" type="datetime1">
              <a:t>10/11/2026</a:t>
            </a:fld>
            <a:endParaRPr lang="en-GB"/>
          </a:p>
        </p:txBody>
      </p:sp>
      <p:sp>
        <p:nvSpPr>
          <p:cNvPr id="8" name="TextBox 7">
            <a:extLst>
              <a:ext uri="{FF2B5EF4-FFF2-40B4-BE49-F238E27FC236}">
                <a16:creationId xmlns:a16="http://schemas.microsoft.com/office/drawing/2014/main" id="{951D4A72-54E9-E213-E88D-938568829299}"/>
              </a:ext>
            </a:extLst>
          </p:cNvPr>
          <p:cNvSpPr txBox="1"/>
          <p:nvPr/>
        </p:nvSpPr>
        <p:spPr>
          <a:xfrm>
            <a:off x="6669531" y="1338803"/>
            <a:ext cx="5311456"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4130A1"/>
                </a:solidFill>
                <a:latin typeface="Arial"/>
                <a:cs typeface="Arial"/>
              </a:rPr>
              <a:t>Limitat</a:t>
            </a:r>
            <a:r>
              <a:rPr lang="en-GB" sz="2400" b="1">
                <a:solidFill>
                  <a:srgbClr val="4130A1"/>
                </a:solidFill>
                <a:latin typeface="Arial"/>
                <a:cs typeface="Arial"/>
              </a:rPr>
              <a:t>ions </a:t>
            </a:r>
            <a:endParaRPr lang="en-GB" sz="2400" b="1" dirty="0">
              <a:solidFill>
                <a:srgbClr val="4130A1"/>
              </a:solidFill>
              <a:latin typeface="Arial"/>
              <a:cs typeface="Arial"/>
            </a:endParaRPr>
          </a:p>
          <a:p>
            <a:pPr marL="342900" indent="-342900">
              <a:buFont typeface="Arial"/>
              <a:buChar char="•"/>
            </a:pPr>
            <a:r>
              <a:rPr lang="en-GB" sz="2400" dirty="0">
                <a:solidFill>
                  <a:srgbClr val="4130A1"/>
                </a:solidFill>
                <a:latin typeface="Arial"/>
                <a:cs typeface="Arial"/>
              </a:rPr>
              <a:t>Does not </a:t>
            </a:r>
            <a:r>
              <a:rPr lang="en-GB" sz="2400">
                <a:solidFill>
                  <a:srgbClr val="4130A1"/>
                </a:solidFill>
                <a:latin typeface="Arial"/>
                <a:cs typeface="Arial"/>
              </a:rPr>
              <a:t>demonstrate</a:t>
            </a:r>
            <a:r>
              <a:rPr lang="en-GB" sz="2400" dirty="0">
                <a:solidFill>
                  <a:srgbClr val="4130A1"/>
                </a:solidFill>
                <a:latin typeface="Arial"/>
                <a:cs typeface="Arial"/>
              </a:rPr>
              <a:t> every development struggle </a:t>
            </a:r>
          </a:p>
          <a:p>
            <a:pPr marL="342900" indent="-342900">
              <a:buFont typeface="Arial"/>
              <a:buChar char="•"/>
            </a:pPr>
            <a:endParaRPr lang="en-GB" sz="2400" dirty="0">
              <a:solidFill>
                <a:srgbClr val="4130A1"/>
              </a:solidFill>
              <a:latin typeface="Arial"/>
              <a:cs typeface="Arial"/>
            </a:endParaRPr>
          </a:p>
          <a:p>
            <a:pPr marL="342900" indent="-342900">
              <a:buFont typeface="Arial"/>
              <a:buChar char="•"/>
            </a:pPr>
            <a:r>
              <a:rPr lang="en-GB" sz="2400">
                <a:solidFill>
                  <a:srgbClr val="4130A1"/>
                </a:solidFill>
                <a:latin typeface="Arial"/>
                <a:cs typeface="Arial"/>
              </a:rPr>
              <a:t>Can be mistook for blaming families </a:t>
            </a:r>
            <a:endParaRPr lang="en-GB" sz="2400" dirty="0">
              <a:solidFill>
                <a:srgbClr val="4130A1"/>
              </a:solidFill>
              <a:latin typeface="Arial"/>
              <a:cs typeface="Arial"/>
            </a:endParaRPr>
          </a:p>
          <a:p>
            <a:pPr marL="342900" indent="-342900">
              <a:buFont typeface="Arial"/>
              <a:buChar char="•"/>
            </a:pPr>
            <a:endParaRPr lang="en-GB" sz="2400" dirty="0">
              <a:solidFill>
                <a:srgbClr val="4130A1"/>
              </a:solidFill>
              <a:latin typeface="Arial"/>
              <a:cs typeface="Arial"/>
            </a:endParaRPr>
          </a:p>
          <a:p>
            <a:pPr marL="342900" indent="-342900">
              <a:buFont typeface="Arial"/>
              <a:buChar char="•"/>
            </a:pPr>
            <a:r>
              <a:rPr lang="en-GB" sz="2400" dirty="0">
                <a:solidFill>
                  <a:srgbClr val="4130A1"/>
                </a:solidFill>
                <a:latin typeface="Arial"/>
                <a:cs typeface="Arial"/>
              </a:rPr>
              <a:t>Attachment patterns are to not </a:t>
            </a:r>
            <a:r>
              <a:rPr lang="en-GB" sz="2400">
                <a:solidFill>
                  <a:srgbClr val="4130A1"/>
                </a:solidFill>
                <a:latin typeface="Arial"/>
                <a:cs typeface="Arial"/>
              </a:rPr>
              <a:t>diagnosed  by minimal tests</a:t>
            </a:r>
            <a:endParaRPr lang="en-GB" sz="2400" dirty="0">
              <a:solidFill>
                <a:srgbClr val="4130A1"/>
              </a:solidFill>
              <a:latin typeface="Arial"/>
              <a:cs typeface="Arial"/>
            </a:endParaRPr>
          </a:p>
          <a:p>
            <a:pPr marL="342900" indent="-342900">
              <a:buFont typeface="Arial"/>
              <a:buChar char="•"/>
            </a:pPr>
            <a:endParaRPr lang="en-GB" sz="2400" dirty="0">
              <a:solidFill>
                <a:srgbClr val="4130A1"/>
              </a:solidFill>
              <a:latin typeface="Arial"/>
              <a:cs typeface="Arial"/>
            </a:endParaRPr>
          </a:p>
          <a:p>
            <a:pPr marL="342900" indent="-342900">
              <a:buFont typeface="Arial"/>
              <a:buChar char="•"/>
            </a:pPr>
            <a:r>
              <a:rPr lang="en-GB" sz="2400" dirty="0">
                <a:solidFill>
                  <a:srgbClr val="4130A1"/>
                </a:solidFill>
                <a:latin typeface="Arial"/>
                <a:cs typeface="Arial"/>
              </a:rPr>
              <a:t>Is required to count for biological, cultural and environmental </a:t>
            </a:r>
            <a:r>
              <a:rPr lang="en-GB" sz="2400">
                <a:solidFill>
                  <a:srgbClr val="4130A1"/>
                </a:solidFill>
                <a:latin typeface="Arial"/>
                <a:cs typeface="Arial"/>
              </a:rPr>
              <a:t>differences (Rothbaum et al., 2000)</a:t>
            </a:r>
            <a:endParaRPr lang="en-GB" sz="2400" dirty="0">
              <a:solidFill>
                <a:srgbClr val="4130A1"/>
              </a:solidFill>
              <a:latin typeface="Arial"/>
              <a:cs typeface="Arial"/>
            </a:endParaRPr>
          </a:p>
          <a:p>
            <a:pPr marL="342900" indent="-342900">
              <a:buFont typeface="Arial"/>
              <a:buChar char="•"/>
            </a:pPr>
            <a:endParaRPr lang="en-GB" sz="2400" dirty="0">
              <a:latin typeface="Arial"/>
              <a:cs typeface="Arial"/>
            </a:endParaRPr>
          </a:p>
          <a:p>
            <a:pPr marL="342900" indent="-342900">
              <a:buFont typeface="Arial"/>
              <a:buChar char="•"/>
            </a:pPr>
            <a:endParaRPr lang="en-GB" sz="2400" dirty="0">
              <a:latin typeface="Arial"/>
              <a:cs typeface="Arial"/>
            </a:endParaRPr>
          </a:p>
        </p:txBody>
      </p:sp>
    </p:spTree>
    <p:extLst>
      <p:ext uri="{BB962C8B-B14F-4D97-AF65-F5344CB8AC3E}">
        <p14:creationId xmlns:p14="http://schemas.microsoft.com/office/powerpoint/2010/main" val="38221976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6E929-514D-69B7-A9D5-AF97AE35F4EB}"/>
              </a:ext>
            </a:extLst>
          </p:cNvPr>
          <p:cNvSpPr>
            <a:spLocks noGrp="1"/>
          </p:cNvSpPr>
          <p:nvPr>
            <p:ph type="title"/>
          </p:nvPr>
        </p:nvSpPr>
        <p:spPr>
          <a:xfrm>
            <a:off x="3143109" y="-86589"/>
            <a:ext cx="11604046" cy="969206"/>
          </a:xfrm>
        </p:spPr>
        <p:txBody>
          <a:bodyPr>
            <a:normAutofit/>
          </a:bodyPr>
          <a:lstStyle/>
          <a:p>
            <a:r>
              <a:rPr lang="en-GB" sz="4000">
                <a:solidFill>
                  <a:srgbClr val="4130A1"/>
                </a:solidFill>
                <a:latin typeface="Arial"/>
                <a:cs typeface="Arial"/>
              </a:rPr>
              <a:t>Nature and Nurture </a:t>
            </a:r>
          </a:p>
        </p:txBody>
      </p:sp>
      <p:sp>
        <p:nvSpPr>
          <p:cNvPr id="4" name="Date Placeholder 3">
            <a:extLst>
              <a:ext uri="{FF2B5EF4-FFF2-40B4-BE49-F238E27FC236}">
                <a16:creationId xmlns:a16="http://schemas.microsoft.com/office/drawing/2014/main" id="{96639283-F517-27A0-0D32-4773DF27AF6C}"/>
              </a:ext>
            </a:extLst>
          </p:cNvPr>
          <p:cNvSpPr>
            <a:spLocks noGrp="1"/>
          </p:cNvSpPr>
          <p:nvPr>
            <p:ph type="dt" sz="half" idx="10"/>
          </p:nvPr>
        </p:nvSpPr>
        <p:spPr/>
        <p:txBody>
          <a:bodyPr/>
          <a:lstStyle/>
          <a:p>
            <a:fld id="{437AF73A-C63B-4ADA-B3F7-19DC3ACF0BD5}" type="datetime1">
              <a:t>10/11/2026</a:t>
            </a:fld>
            <a:endParaRPr lang="en-GB"/>
          </a:p>
        </p:txBody>
      </p:sp>
      <p:sp>
        <p:nvSpPr>
          <p:cNvPr id="6" name="Slide Number Placeholder 5">
            <a:extLst>
              <a:ext uri="{FF2B5EF4-FFF2-40B4-BE49-F238E27FC236}">
                <a16:creationId xmlns:a16="http://schemas.microsoft.com/office/drawing/2014/main" id="{B6CEC9B7-581B-77A5-82B4-AAB6BF618619}"/>
              </a:ext>
            </a:extLst>
          </p:cNvPr>
          <p:cNvSpPr>
            <a:spLocks noGrp="1"/>
          </p:cNvSpPr>
          <p:nvPr>
            <p:ph type="sldNum" sz="quarter" idx="12"/>
          </p:nvPr>
        </p:nvSpPr>
        <p:spPr/>
        <p:txBody>
          <a:bodyPr/>
          <a:lstStyle/>
          <a:p>
            <a:fld id="{330EA680-D336-4FF7-8B7A-9848BB0A1C32}" type="slidenum">
              <a:rPr lang="en-GB" smtClean="0"/>
              <a:t>10</a:t>
            </a:fld>
            <a:endParaRPr lang="en-GB"/>
          </a:p>
        </p:txBody>
      </p:sp>
      <p:sp>
        <p:nvSpPr>
          <p:cNvPr id="9" name="TextBox 8">
            <a:extLst>
              <a:ext uri="{FF2B5EF4-FFF2-40B4-BE49-F238E27FC236}">
                <a16:creationId xmlns:a16="http://schemas.microsoft.com/office/drawing/2014/main" id="{0EF50B73-0899-CD76-ECEB-35710D5F2F1D}"/>
              </a:ext>
            </a:extLst>
          </p:cNvPr>
          <p:cNvSpPr txBox="1"/>
          <p:nvPr/>
        </p:nvSpPr>
        <p:spPr>
          <a:xfrm>
            <a:off x="5367533" y="977027"/>
            <a:ext cx="6237387" cy="93256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rgbClr val="4130A1"/>
                </a:solidFill>
                <a:latin typeface="Arial"/>
                <a:cs typeface="Arial"/>
              </a:rPr>
              <a:t>Nurture: (</a:t>
            </a:r>
            <a:r>
              <a:rPr lang="en-GB" sz="2000">
                <a:solidFill>
                  <a:srgbClr val="4130A1"/>
                </a:solidFill>
                <a:latin typeface="Arial"/>
                <a:cs typeface="Arial"/>
              </a:rPr>
              <a:t>Environmental</a:t>
            </a:r>
            <a:r>
              <a:rPr lang="en-GB" sz="2000" dirty="0">
                <a:solidFill>
                  <a:srgbClr val="4130A1"/>
                </a:solidFill>
                <a:latin typeface="Arial"/>
                <a:cs typeface="Arial"/>
              </a:rPr>
              <a:t> influences):</a:t>
            </a:r>
          </a:p>
          <a:p>
            <a:endParaRPr lang="en-GB" sz="2000" dirty="0">
              <a:solidFill>
                <a:srgbClr val="4130A1"/>
              </a:solidFill>
              <a:latin typeface="Arial"/>
              <a:cs typeface="Arial"/>
            </a:endParaRPr>
          </a:p>
          <a:p>
            <a:pPr marL="342900" indent="-342900">
              <a:buFont typeface="Arial"/>
              <a:buChar char="•"/>
            </a:pPr>
            <a:r>
              <a:rPr lang="en-GB" sz="2000" dirty="0">
                <a:solidFill>
                  <a:srgbClr val="4130A1"/>
                </a:solidFill>
                <a:latin typeface="Arial"/>
                <a:cs typeface="Arial"/>
              </a:rPr>
              <a:t>Shona's relationship with her caregivers and nursery </a:t>
            </a:r>
            <a:r>
              <a:rPr lang="en-GB" sz="2000">
                <a:solidFill>
                  <a:srgbClr val="4130A1"/>
                </a:solidFill>
                <a:latin typeface="Arial"/>
                <a:cs typeface="Arial"/>
              </a:rPr>
              <a:t>practitioners</a:t>
            </a:r>
            <a:r>
              <a:rPr lang="en-GB" sz="2000" dirty="0">
                <a:solidFill>
                  <a:srgbClr val="4130A1"/>
                </a:solidFill>
                <a:latin typeface="Arial"/>
                <a:cs typeface="Arial"/>
              </a:rPr>
              <a:t> may affect her idea of feeling safe</a:t>
            </a:r>
          </a:p>
          <a:p>
            <a:pPr marL="342900" indent="-342900">
              <a:buFont typeface="Arial"/>
              <a:buChar char="•"/>
            </a:pPr>
            <a:endParaRPr lang="en-GB" sz="2000" dirty="0">
              <a:solidFill>
                <a:srgbClr val="4130A1"/>
              </a:solidFill>
              <a:latin typeface="Arial"/>
              <a:cs typeface="Arial"/>
            </a:endParaRPr>
          </a:p>
          <a:p>
            <a:pPr marL="342900" indent="-342900">
              <a:buFont typeface="Arial"/>
              <a:buChar char="•"/>
            </a:pPr>
            <a:r>
              <a:rPr lang="en-GB" sz="2000" dirty="0">
                <a:solidFill>
                  <a:srgbClr val="4130A1"/>
                </a:solidFill>
                <a:latin typeface="Arial"/>
                <a:cs typeface="Arial"/>
              </a:rPr>
              <a:t>Starting nursery is a unfamiliar experience that can result in separation anxiety</a:t>
            </a:r>
          </a:p>
          <a:p>
            <a:pPr marL="342900" indent="-342900">
              <a:buFont typeface="Arial"/>
              <a:buChar char="•"/>
            </a:pPr>
            <a:endParaRPr lang="en-GB" sz="2000" dirty="0">
              <a:solidFill>
                <a:srgbClr val="4130A1"/>
              </a:solidFill>
              <a:latin typeface="Arial"/>
              <a:cs typeface="Arial"/>
            </a:endParaRPr>
          </a:p>
          <a:p>
            <a:pPr marL="342900" indent="-342900">
              <a:buFont typeface="Arial"/>
              <a:buChar char="•"/>
            </a:pPr>
            <a:r>
              <a:rPr lang="en-GB" sz="2000" dirty="0">
                <a:solidFill>
                  <a:srgbClr val="4130A1"/>
                </a:solidFill>
                <a:latin typeface="Arial"/>
                <a:cs typeface="Arial"/>
              </a:rPr>
              <a:t>A </a:t>
            </a:r>
            <a:r>
              <a:rPr lang="en-GB" sz="2000">
                <a:solidFill>
                  <a:srgbClr val="4130A1"/>
                </a:solidFill>
                <a:latin typeface="Arial"/>
                <a:cs typeface="Arial"/>
              </a:rPr>
              <a:t>welcoming, supportive nursery can enable Shona to improve her confidence </a:t>
            </a:r>
            <a:endParaRPr lang="en-GB" sz="2000" dirty="0">
              <a:solidFill>
                <a:srgbClr val="4130A1"/>
              </a:solidFill>
              <a:latin typeface="Arial"/>
              <a:cs typeface="Arial"/>
            </a:endParaRPr>
          </a:p>
          <a:p>
            <a:pPr marL="342900" indent="-342900">
              <a:buFont typeface="Arial"/>
              <a:buChar char="•"/>
            </a:pPr>
            <a:endParaRPr lang="en-GB" sz="2000" dirty="0">
              <a:solidFill>
                <a:srgbClr val="4130A1"/>
              </a:solidFill>
              <a:latin typeface="Arial"/>
              <a:cs typeface="Arial"/>
            </a:endParaRPr>
          </a:p>
          <a:p>
            <a:pPr marL="342900" indent="-342900">
              <a:buFont typeface="Arial"/>
              <a:buChar char="•"/>
            </a:pPr>
            <a:r>
              <a:rPr lang="en-GB" sz="2000" dirty="0">
                <a:solidFill>
                  <a:srgbClr val="4130A1"/>
                </a:solidFill>
                <a:latin typeface="Arial"/>
                <a:cs typeface="Arial"/>
              </a:rPr>
              <a:t>Good interactions, play and communication chances may help her language and social developme</a:t>
            </a:r>
            <a:r>
              <a:rPr lang="en-GB" sz="2000">
                <a:solidFill>
                  <a:srgbClr val="4130A1"/>
                </a:solidFill>
                <a:latin typeface="Arial"/>
                <a:cs typeface="Arial"/>
              </a:rPr>
              <a:t>nt </a:t>
            </a:r>
            <a:endParaRPr lang="en-GB" sz="2000" dirty="0">
              <a:solidFill>
                <a:srgbClr val="4130A1"/>
              </a:solidFill>
              <a:latin typeface="Arial"/>
              <a:cs typeface="Arial"/>
            </a:endParaRPr>
          </a:p>
          <a:p>
            <a:pPr marL="342900" indent="-342900">
              <a:buFont typeface="Arial"/>
              <a:buChar char="•"/>
            </a:pPr>
            <a:endParaRPr lang="en-GB" sz="2000" dirty="0">
              <a:solidFill>
                <a:srgbClr val="4130A1"/>
              </a:solidFill>
              <a:latin typeface="Arial"/>
              <a:cs typeface="Arial"/>
            </a:endParaRPr>
          </a:p>
          <a:p>
            <a:pPr marL="342900" indent="-342900">
              <a:buFont typeface="Arial"/>
              <a:buChar char="•"/>
            </a:pPr>
            <a:r>
              <a:rPr lang="en-GB" sz="2000" dirty="0">
                <a:solidFill>
                  <a:srgbClr val="4130A1"/>
                </a:solidFill>
                <a:latin typeface="Arial"/>
                <a:cs typeface="Arial"/>
              </a:rPr>
              <a:t>Being respectful towards Shonas home language and cultural </a:t>
            </a:r>
            <a:r>
              <a:rPr lang="en-GB" sz="2000">
                <a:solidFill>
                  <a:srgbClr val="4130A1"/>
                </a:solidFill>
                <a:latin typeface="Arial"/>
                <a:cs typeface="Arial"/>
              </a:rPr>
              <a:t>background can help her to feel more included.</a:t>
            </a:r>
            <a:endParaRPr lang="en-GB" sz="2000" dirty="0">
              <a:solidFill>
                <a:srgbClr val="4130A1"/>
              </a:solidFill>
              <a:latin typeface="Arial"/>
              <a:cs typeface="Arial"/>
            </a:endParaRPr>
          </a:p>
          <a:p>
            <a:pPr marL="342900" indent="-342900">
              <a:buFont typeface="Arial"/>
              <a:buChar char="•"/>
            </a:pPr>
            <a:endParaRPr lang="en-GB" sz="2000" dirty="0">
              <a:solidFill>
                <a:srgbClr val="4130A1"/>
              </a:solidFill>
              <a:latin typeface="Arial"/>
              <a:cs typeface="Arial"/>
            </a:endParaRPr>
          </a:p>
          <a:p>
            <a:pPr marL="342900" indent="-342900">
              <a:buFont typeface="Arial"/>
              <a:buChar char="•"/>
            </a:pPr>
            <a:endParaRPr lang="en-GB" sz="2000" dirty="0">
              <a:solidFill>
                <a:srgbClr val="4130A1"/>
              </a:solidFill>
              <a:latin typeface="Arial"/>
              <a:cs typeface="Arial"/>
            </a:endParaRPr>
          </a:p>
          <a:p>
            <a:endParaRPr lang="en-GB" sz="2000" dirty="0">
              <a:solidFill>
                <a:srgbClr val="4130A1"/>
              </a:solidFill>
              <a:latin typeface="Arial"/>
              <a:cs typeface="Arial"/>
            </a:endParaRPr>
          </a:p>
          <a:p>
            <a:pPr marL="342900" indent="-342900">
              <a:buFont typeface="Arial"/>
              <a:buChar char="•"/>
            </a:pPr>
            <a:endParaRPr lang="en-GB" sz="2000" dirty="0">
              <a:solidFill>
                <a:srgbClr val="4130A1"/>
              </a:solidFill>
              <a:latin typeface="Arial"/>
              <a:cs typeface="Arial"/>
            </a:endParaRPr>
          </a:p>
          <a:p>
            <a:pPr marL="342900" indent="-342900">
              <a:buFont typeface="Arial"/>
              <a:buChar char="•"/>
            </a:pPr>
            <a:endParaRPr lang="en-GB" sz="2000" dirty="0">
              <a:solidFill>
                <a:srgbClr val="4130A1"/>
              </a:solidFill>
              <a:latin typeface="Arial"/>
              <a:cs typeface="Arial"/>
            </a:endParaRPr>
          </a:p>
          <a:p>
            <a:pPr marL="342900" indent="-342900">
              <a:buFont typeface="Arial"/>
              <a:buChar char="•"/>
            </a:pPr>
            <a:endParaRPr lang="en-GB" sz="2000" dirty="0">
              <a:solidFill>
                <a:srgbClr val="4130A1"/>
              </a:solidFill>
              <a:latin typeface="Arial"/>
              <a:cs typeface="Arial"/>
            </a:endParaRPr>
          </a:p>
          <a:p>
            <a:pPr marL="342900" indent="-342900">
              <a:buFont typeface="Arial"/>
              <a:buChar char="•"/>
            </a:pPr>
            <a:r>
              <a:rPr lang="en-GB" sz="2000">
                <a:solidFill>
                  <a:srgbClr val="4130A1"/>
                </a:solidFill>
                <a:latin typeface="Arial"/>
                <a:cs typeface="Arial"/>
              </a:rPr>
              <a:t>Caregiver sensitivity </a:t>
            </a:r>
            <a:endParaRPr lang="en-GB"/>
          </a:p>
          <a:p>
            <a:pPr marL="342900" indent="-342900">
              <a:buFont typeface="Arial"/>
              <a:buChar char="•"/>
            </a:pPr>
            <a:r>
              <a:rPr lang="en-GB" sz="2000">
                <a:solidFill>
                  <a:srgbClr val="4130A1"/>
                </a:solidFill>
                <a:latin typeface="Arial"/>
                <a:cs typeface="Arial"/>
              </a:rPr>
              <a:t>Family circumstances </a:t>
            </a:r>
            <a:endParaRPr lang="en-GB" sz="2000" dirty="0">
              <a:solidFill>
                <a:srgbClr val="4130A1"/>
              </a:solidFill>
              <a:latin typeface="Arial"/>
              <a:cs typeface="Arial"/>
            </a:endParaRPr>
          </a:p>
          <a:p>
            <a:pPr marL="342900" indent="-342900">
              <a:buFont typeface="Arial"/>
              <a:buChar char="•"/>
            </a:pPr>
            <a:r>
              <a:rPr lang="en-GB" sz="2000" dirty="0" err="1">
                <a:solidFill>
                  <a:srgbClr val="4130A1"/>
                </a:solidFill>
                <a:latin typeface="Arial"/>
                <a:cs typeface="Arial"/>
              </a:rPr>
              <a:t>Langua</a:t>
            </a:r>
            <a:r>
              <a:rPr lang="en-GB" sz="2000" dirty="0">
                <a:solidFill>
                  <a:srgbClr val="4130A1"/>
                </a:solidFill>
                <a:latin typeface="Arial"/>
                <a:cs typeface="Arial"/>
              </a:rPr>
              <a:t> age surroundings </a:t>
            </a:r>
          </a:p>
          <a:p>
            <a:pPr marL="342900" indent="-342900">
              <a:buFont typeface="Arial"/>
              <a:buChar char="•"/>
            </a:pPr>
            <a:r>
              <a:rPr lang="en-GB" sz="2000" dirty="0">
                <a:solidFill>
                  <a:srgbClr val="4130A1"/>
                </a:solidFill>
                <a:latin typeface="Arial"/>
                <a:cs typeface="Arial"/>
              </a:rPr>
              <a:t>Nursery </a:t>
            </a:r>
            <a:r>
              <a:rPr lang="en-GB" sz="2000">
                <a:solidFill>
                  <a:srgbClr val="4130A1"/>
                </a:solidFill>
                <a:latin typeface="Arial"/>
                <a:cs typeface="Arial"/>
              </a:rPr>
              <a:t>routines</a:t>
            </a:r>
            <a:endParaRPr lang="en-GB" sz="2000" dirty="0">
              <a:solidFill>
                <a:srgbClr val="4130A1"/>
              </a:solidFill>
              <a:latin typeface="Arial"/>
              <a:cs typeface="Arial"/>
            </a:endParaRPr>
          </a:p>
          <a:p>
            <a:pPr marL="342900" indent="-342900">
              <a:buFont typeface="Arial"/>
              <a:buChar char="•"/>
            </a:pPr>
            <a:endParaRPr lang="en-GB" sz="2000" dirty="0">
              <a:solidFill>
                <a:srgbClr val="4130A1"/>
              </a:solidFill>
              <a:latin typeface="Arial"/>
              <a:cs typeface="Arial"/>
            </a:endParaRPr>
          </a:p>
        </p:txBody>
      </p:sp>
      <p:sp>
        <p:nvSpPr>
          <p:cNvPr id="7" name="TextBox 6">
            <a:extLst>
              <a:ext uri="{FF2B5EF4-FFF2-40B4-BE49-F238E27FC236}">
                <a16:creationId xmlns:a16="http://schemas.microsoft.com/office/drawing/2014/main" id="{BE0309CF-BE7B-CC0F-D401-D1A91B3C0F74}"/>
              </a:ext>
            </a:extLst>
          </p:cNvPr>
          <p:cNvSpPr txBox="1"/>
          <p:nvPr/>
        </p:nvSpPr>
        <p:spPr>
          <a:xfrm>
            <a:off x="5212" y="878236"/>
            <a:ext cx="4854774"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rgbClr val="4130A1"/>
                </a:solidFill>
                <a:latin typeface="Arial"/>
                <a:cs typeface="Arial"/>
              </a:rPr>
              <a:t>Nature (Biological </a:t>
            </a:r>
            <a:r>
              <a:rPr lang="en-GB" sz="2000">
                <a:solidFill>
                  <a:srgbClr val="4130A1"/>
                </a:solidFill>
                <a:latin typeface="Arial"/>
                <a:cs typeface="Arial"/>
              </a:rPr>
              <a:t>influences):</a:t>
            </a:r>
          </a:p>
          <a:p>
            <a:endParaRPr lang="en-GB" sz="2000" dirty="0">
              <a:solidFill>
                <a:srgbClr val="4130A1"/>
              </a:solidFill>
              <a:latin typeface="Arial"/>
              <a:cs typeface="Arial"/>
            </a:endParaRPr>
          </a:p>
          <a:p>
            <a:pPr marL="342900" indent="-342900">
              <a:buFont typeface="Arial"/>
              <a:buChar char="•"/>
            </a:pPr>
            <a:r>
              <a:rPr lang="en-GB" sz="2000" dirty="0">
                <a:solidFill>
                  <a:srgbClr val="4130A1"/>
                </a:solidFill>
                <a:latin typeface="Arial"/>
                <a:cs typeface="Arial"/>
              </a:rPr>
              <a:t>Shona may have a shy or sensitive </a:t>
            </a:r>
            <a:r>
              <a:rPr lang="en-GB" sz="2000">
                <a:solidFill>
                  <a:srgbClr val="4130A1"/>
                </a:solidFill>
                <a:latin typeface="Arial"/>
                <a:cs typeface="Arial"/>
              </a:rPr>
              <a:t>temperament (Rothbart and Bates,2006)</a:t>
            </a:r>
            <a:endParaRPr lang="en-GB" sz="2000" dirty="0">
              <a:solidFill>
                <a:srgbClr val="4130A1"/>
              </a:solidFill>
              <a:latin typeface="Arial"/>
              <a:cs typeface="Arial"/>
            </a:endParaRPr>
          </a:p>
          <a:p>
            <a:pPr marL="342900" indent="-342900">
              <a:buFont typeface="Arial"/>
              <a:buChar char="•"/>
            </a:pPr>
            <a:endParaRPr lang="en-GB" sz="2000" dirty="0">
              <a:solidFill>
                <a:srgbClr val="4130A1"/>
              </a:solidFill>
              <a:latin typeface="Arial"/>
              <a:cs typeface="Arial"/>
            </a:endParaRPr>
          </a:p>
          <a:p>
            <a:pPr marL="342900" indent="-342900">
              <a:buFont typeface="Arial"/>
              <a:buChar char="•"/>
            </a:pPr>
            <a:r>
              <a:rPr lang="en-GB" sz="2000">
                <a:solidFill>
                  <a:srgbClr val="4130A1"/>
                </a:solidFill>
                <a:latin typeface="Arial"/>
                <a:cs typeface="Arial"/>
              </a:rPr>
              <a:t>Genetics may affect how she responds to stress or unknown issues</a:t>
            </a:r>
            <a:endParaRPr lang="en-GB" sz="2000" dirty="0">
              <a:solidFill>
                <a:srgbClr val="4130A1"/>
              </a:solidFill>
              <a:latin typeface="Arial"/>
              <a:cs typeface="Arial"/>
            </a:endParaRPr>
          </a:p>
          <a:p>
            <a:pPr marL="342900" indent="-342900">
              <a:buFont typeface="Arial"/>
              <a:buChar char="•"/>
            </a:pPr>
            <a:endParaRPr lang="en-GB" sz="2000" dirty="0">
              <a:solidFill>
                <a:srgbClr val="4130A1"/>
              </a:solidFill>
              <a:latin typeface="Arial"/>
              <a:cs typeface="Arial"/>
            </a:endParaRPr>
          </a:p>
          <a:p>
            <a:pPr marL="342900" indent="-342900">
              <a:buFont typeface="Arial"/>
              <a:buChar char="•"/>
            </a:pPr>
            <a:r>
              <a:rPr lang="en-GB" sz="2000" dirty="0">
                <a:solidFill>
                  <a:srgbClr val="4130A1"/>
                </a:solidFill>
                <a:latin typeface="Arial"/>
                <a:cs typeface="Arial"/>
              </a:rPr>
              <a:t>Shonas brain development and biological maturity can influence her communication and emotional </a:t>
            </a:r>
            <a:r>
              <a:rPr lang="en-GB" sz="2000">
                <a:solidFill>
                  <a:srgbClr val="4130A1"/>
                </a:solidFill>
                <a:latin typeface="Arial"/>
                <a:cs typeface="Arial"/>
              </a:rPr>
              <a:t>regulation (Thompson,1994)</a:t>
            </a:r>
            <a:endParaRPr lang="en-GB" sz="2000" dirty="0">
              <a:solidFill>
                <a:srgbClr val="4130A1"/>
              </a:solidFill>
              <a:latin typeface="Arial"/>
              <a:cs typeface="Arial"/>
            </a:endParaRPr>
          </a:p>
          <a:p>
            <a:pPr marL="342900" indent="-342900">
              <a:buFont typeface="Arial"/>
              <a:buChar char="•"/>
            </a:pPr>
            <a:endParaRPr lang="en-GB" sz="2000" dirty="0">
              <a:solidFill>
                <a:srgbClr val="4130A1"/>
              </a:solidFill>
              <a:latin typeface="Arial"/>
              <a:cs typeface="Arial"/>
            </a:endParaRPr>
          </a:p>
          <a:p>
            <a:pPr marL="342900" indent="-342900">
              <a:buFont typeface="Arial"/>
              <a:buChar char="•"/>
            </a:pPr>
            <a:r>
              <a:rPr lang="en-GB" sz="2000">
                <a:solidFill>
                  <a:srgbClr val="4130A1"/>
                </a:solidFill>
                <a:latin typeface="Arial"/>
                <a:cs typeface="Arial"/>
              </a:rPr>
              <a:t>Children are</a:t>
            </a:r>
            <a:r>
              <a:rPr lang="en-GB" sz="2000" dirty="0">
                <a:solidFill>
                  <a:srgbClr val="4130A1"/>
                </a:solidFill>
                <a:latin typeface="Arial"/>
                <a:cs typeface="Arial"/>
              </a:rPr>
              <a:t> generally more aware when meeting new people</a:t>
            </a:r>
          </a:p>
          <a:p>
            <a:pPr marL="342900" indent="-342900">
              <a:buFont typeface="Arial"/>
              <a:buChar char="•"/>
            </a:pPr>
            <a:endParaRPr lang="en-GB" sz="2000" dirty="0">
              <a:solidFill>
                <a:srgbClr val="4130A1"/>
              </a:solidFill>
              <a:latin typeface="Arial"/>
              <a:cs typeface="Arial"/>
            </a:endParaRPr>
          </a:p>
          <a:p>
            <a:endParaRPr lang="en-GB" sz="2000" dirty="0">
              <a:solidFill>
                <a:srgbClr val="4130A1"/>
              </a:solidFill>
              <a:latin typeface="Arial"/>
              <a:cs typeface="Arial"/>
            </a:endParaRPr>
          </a:p>
        </p:txBody>
      </p:sp>
    </p:spTree>
    <p:extLst>
      <p:ext uri="{BB962C8B-B14F-4D97-AF65-F5344CB8AC3E}">
        <p14:creationId xmlns:p14="http://schemas.microsoft.com/office/powerpoint/2010/main" val="23050952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70B1D-1A60-4C6A-0FB0-1949A7315C40}"/>
              </a:ext>
            </a:extLst>
          </p:cNvPr>
          <p:cNvSpPr>
            <a:spLocks noGrp="1"/>
          </p:cNvSpPr>
          <p:nvPr>
            <p:ph type="title"/>
          </p:nvPr>
        </p:nvSpPr>
        <p:spPr>
          <a:xfrm>
            <a:off x="1531112" y="-228140"/>
            <a:ext cx="11604046" cy="969206"/>
          </a:xfrm>
        </p:spPr>
        <p:txBody>
          <a:bodyPr>
            <a:normAutofit/>
          </a:bodyPr>
          <a:lstStyle/>
          <a:p>
            <a:r>
              <a:rPr lang="en-GB" sz="4000">
                <a:solidFill>
                  <a:srgbClr val="4130A1"/>
                </a:solidFill>
                <a:latin typeface="Arial"/>
                <a:cs typeface="Arial"/>
              </a:rPr>
              <a:t>                Reference list</a:t>
            </a:r>
          </a:p>
        </p:txBody>
      </p:sp>
      <p:sp>
        <p:nvSpPr>
          <p:cNvPr id="4" name="TextBox 3">
            <a:extLst>
              <a:ext uri="{FF2B5EF4-FFF2-40B4-BE49-F238E27FC236}">
                <a16:creationId xmlns:a16="http://schemas.microsoft.com/office/drawing/2014/main" id="{CDA725E9-7125-FDCF-8C9B-B922B5A90583}"/>
              </a:ext>
            </a:extLst>
          </p:cNvPr>
          <p:cNvSpPr txBox="1"/>
          <p:nvPr/>
        </p:nvSpPr>
        <p:spPr>
          <a:xfrm>
            <a:off x="511960" y="1455979"/>
            <a:ext cx="9862604" cy="59400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sz="2000">
                <a:solidFill>
                  <a:srgbClr val="4130A1"/>
                </a:solidFill>
                <a:latin typeface="Arial"/>
                <a:cs typeface="Arial"/>
              </a:rPr>
              <a:t>Image generated by A1 on 11/10/2026</a:t>
            </a:r>
          </a:p>
          <a:p>
            <a:pPr marL="342900" indent="-342900">
              <a:buAutoNum type="arabicPeriod"/>
            </a:pPr>
            <a:r>
              <a:rPr lang="en-US" sz="2000">
                <a:solidFill>
                  <a:srgbClr val="4130A1"/>
                </a:solidFill>
                <a:latin typeface="Arial"/>
                <a:cs typeface="Arial"/>
              </a:rPr>
              <a:t>Bowlby, 1969</a:t>
            </a:r>
          </a:p>
          <a:p>
            <a:pPr marL="342900" indent="-342900">
              <a:buAutoNum type="arabicPeriod"/>
            </a:pPr>
            <a:r>
              <a:rPr lang="en-US" sz="2000">
                <a:solidFill>
                  <a:srgbClr val="4130A1"/>
                </a:solidFill>
                <a:latin typeface="Arial"/>
                <a:cs typeface="Arial"/>
              </a:rPr>
              <a:t>Bowlby, 1988</a:t>
            </a:r>
          </a:p>
          <a:p>
            <a:pPr marL="342900" indent="-342900">
              <a:buAutoNum type="arabicPeriod"/>
            </a:pPr>
            <a:r>
              <a:rPr lang="en-US" sz="2000" dirty="0">
                <a:solidFill>
                  <a:srgbClr val="4130A1"/>
                </a:solidFill>
                <a:ea typeface="+mn-lt"/>
                <a:cs typeface="+mn-lt"/>
                <a:hlinkClick r:id="rId2"/>
              </a:rPr>
              <a:t>Image</a:t>
            </a:r>
            <a:r>
              <a:rPr lang="en-US" sz="2000" dirty="0">
                <a:solidFill>
                  <a:srgbClr val="4130A1"/>
                </a:solidFill>
                <a:ea typeface="+mn-lt"/>
                <a:cs typeface="+mn-lt"/>
                <a:hlinkClick r:id="rId2">
                  <a:extLst>
                    <a:ext uri="{A12FA001-AC4F-418D-AE19-62706E023703}">
                      <ahyp:hlinkClr xmlns:ahyp="http://schemas.microsoft.com/office/drawing/2018/hyperlinkcolor" val="tx"/>
                    </a:ext>
                  </a:extLst>
                </a:hlinkClick>
              </a:rPr>
              <a:t> in slide 4 https://www.earlyyears.tv/john-bowlbys-attachment-theory-and-developmental-phases/</a:t>
            </a:r>
          </a:p>
          <a:p>
            <a:pPr marL="342900" indent="-342900">
              <a:buAutoNum type="arabicPeriod"/>
            </a:pPr>
            <a:r>
              <a:rPr lang="en-US" sz="2000">
                <a:solidFill>
                  <a:srgbClr val="4130A1"/>
                </a:solidFill>
                <a:ea typeface="+mn-lt"/>
                <a:cs typeface="+mn-lt"/>
              </a:rPr>
              <a:t>Ainsworth, et al., 1978</a:t>
            </a:r>
          </a:p>
          <a:p>
            <a:pPr marL="342900" indent="-342900">
              <a:buAutoNum type="arabicPeriod"/>
            </a:pPr>
            <a:r>
              <a:rPr lang="en-US" sz="2000">
                <a:solidFill>
                  <a:srgbClr val="4130A1"/>
                </a:solidFill>
                <a:ea typeface="+mn-lt"/>
                <a:cs typeface="+mn-lt"/>
              </a:rPr>
              <a:t>Mains and Solomon 1990</a:t>
            </a:r>
          </a:p>
          <a:p>
            <a:pPr marL="342900" indent="-342900">
              <a:buAutoNum type="arabicPeriod"/>
            </a:pPr>
            <a:r>
              <a:rPr lang="en-US" sz="2000">
                <a:solidFill>
                  <a:srgbClr val="4130A1"/>
                </a:solidFill>
                <a:ea typeface="+mn-lt"/>
                <a:cs typeface="+mn-lt"/>
              </a:rPr>
              <a:t>Image in slide 5 </a:t>
            </a:r>
            <a:r>
              <a:rPr lang="en-US" sz="2000" dirty="0">
                <a:solidFill>
                  <a:srgbClr val="4130A1"/>
                </a:solidFill>
                <a:ea typeface="+mn-lt"/>
                <a:cs typeface="+mn-lt"/>
                <a:hlinkClick r:id="rId3"/>
              </a:rPr>
              <a:t>https://www.momtastic.com/parenting/699637-help-shy-kid-make-friends/</a:t>
            </a:r>
          </a:p>
          <a:p>
            <a:pPr marL="342900" indent="-342900">
              <a:buAutoNum type="arabicPeriod"/>
            </a:pPr>
            <a:r>
              <a:rPr lang="en-US" sz="2000">
                <a:solidFill>
                  <a:srgbClr val="4130A1"/>
                </a:solidFill>
                <a:ea typeface="+mn-lt"/>
                <a:cs typeface="+mn-lt"/>
              </a:rPr>
              <a:t>Vygotsky, 1978</a:t>
            </a:r>
            <a:endParaRPr lang="en-US" sz="2000" dirty="0">
              <a:solidFill>
                <a:srgbClr val="4130A1"/>
              </a:solidFill>
              <a:ea typeface="+mn-lt"/>
              <a:cs typeface="+mn-lt"/>
            </a:endParaRPr>
          </a:p>
          <a:p>
            <a:pPr marL="342900" indent="-342900">
              <a:buAutoNum type="arabicPeriod"/>
            </a:pPr>
            <a:r>
              <a:rPr lang="en-US" sz="2000">
                <a:solidFill>
                  <a:srgbClr val="4130A1"/>
                </a:solidFill>
                <a:ea typeface="+mn-lt"/>
                <a:cs typeface="+mn-lt"/>
              </a:rPr>
              <a:t>Timmons et al., 2012</a:t>
            </a:r>
            <a:endParaRPr lang="en-US" sz="2000" dirty="0">
              <a:solidFill>
                <a:srgbClr val="4130A1"/>
              </a:solidFill>
              <a:ea typeface="+mn-lt"/>
              <a:cs typeface="+mn-lt"/>
            </a:endParaRPr>
          </a:p>
          <a:p>
            <a:pPr marL="342900" indent="-342900">
              <a:buAutoNum type="arabicPeriod"/>
            </a:pPr>
            <a:r>
              <a:rPr lang="en-US" sz="2000" dirty="0">
                <a:solidFill>
                  <a:srgbClr val="4130A1"/>
                </a:solidFill>
                <a:ea typeface="+mn-lt"/>
                <a:cs typeface="+mn-lt"/>
              </a:rPr>
              <a:t>Department of Educatio</a:t>
            </a:r>
            <a:r>
              <a:rPr lang="en-US" sz="2000">
                <a:solidFill>
                  <a:srgbClr val="4130A1"/>
                </a:solidFill>
                <a:ea typeface="+mn-lt"/>
                <a:cs typeface="+mn-lt"/>
              </a:rPr>
              <a:t>n 2023</a:t>
            </a:r>
          </a:p>
          <a:p>
            <a:pPr marL="342900" indent="-342900">
              <a:buAutoNum type="arabicPeriod"/>
            </a:pPr>
            <a:r>
              <a:rPr lang="en-US" sz="2000" dirty="0" err="1">
                <a:solidFill>
                  <a:srgbClr val="4130A1"/>
                </a:solidFill>
                <a:ea typeface="+mn-lt"/>
                <a:cs typeface="+mn-lt"/>
              </a:rPr>
              <a:t>Bronfernbrenner</a:t>
            </a:r>
            <a:r>
              <a:rPr lang="en-US" sz="2000" dirty="0">
                <a:solidFill>
                  <a:srgbClr val="4130A1"/>
                </a:solidFill>
                <a:ea typeface="+mn-lt"/>
                <a:cs typeface="+mn-lt"/>
              </a:rPr>
              <a:t>, 1979</a:t>
            </a:r>
            <a:endParaRPr lang="en-US" sz="2000" dirty="0">
              <a:solidFill>
                <a:srgbClr val="4130A1"/>
              </a:solidFill>
              <a:latin typeface="Arial Nova Light"/>
              <a:ea typeface="+mn-lt"/>
              <a:cs typeface="Arial"/>
            </a:endParaRPr>
          </a:p>
          <a:p>
            <a:pPr marL="342900" indent="-342900">
              <a:buAutoNum type="arabicPeriod"/>
            </a:pPr>
            <a:r>
              <a:rPr lang="en-GB" sz="2000">
                <a:solidFill>
                  <a:srgbClr val="4130A1"/>
                </a:solidFill>
                <a:latin typeface="Arial"/>
                <a:ea typeface="+mn-lt"/>
                <a:cs typeface="Arial"/>
              </a:rPr>
              <a:t>Rothbart andBates,2006</a:t>
            </a:r>
            <a:endParaRPr lang="en-GB"/>
          </a:p>
          <a:p>
            <a:pPr marL="342900" indent="-342900">
              <a:buAutoNum type="arabicPeriod"/>
            </a:pPr>
            <a:r>
              <a:rPr lang="en-GB" sz="2000">
                <a:solidFill>
                  <a:srgbClr val="4130A1"/>
                </a:solidFill>
                <a:latin typeface="Arial"/>
                <a:ea typeface="+mn-lt"/>
                <a:cs typeface="Arial"/>
              </a:rPr>
              <a:t>Thompson,1994</a:t>
            </a:r>
            <a:endParaRPr lang="en-GB" sz="2000" dirty="0">
              <a:solidFill>
                <a:srgbClr val="4130A1"/>
              </a:solidFill>
              <a:latin typeface="Arial"/>
              <a:ea typeface="+mn-lt"/>
              <a:cs typeface="Arial"/>
            </a:endParaRPr>
          </a:p>
          <a:p>
            <a:endParaRPr lang="en-GB" sz="2000" dirty="0">
              <a:solidFill>
                <a:srgbClr val="4130A1"/>
              </a:solidFill>
              <a:latin typeface="Arial"/>
              <a:ea typeface="+mn-lt"/>
              <a:cs typeface="Arial"/>
            </a:endParaRPr>
          </a:p>
          <a:p>
            <a:pPr marL="342900" indent="-342900">
              <a:buAutoNum type="arabicPeriod"/>
            </a:pPr>
            <a:endParaRPr lang="en-GB" sz="2000" dirty="0">
              <a:solidFill>
                <a:srgbClr val="4130A1"/>
              </a:solidFill>
              <a:latin typeface="Arial"/>
              <a:ea typeface="+mn-lt"/>
              <a:cs typeface="Arial"/>
            </a:endParaRPr>
          </a:p>
          <a:p>
            <a:pPr marL="342900" indent="-342900">
              <a:buAutoNum type="arabicPeriod"/>
            </a:pPr>
            <a:endParaRPr lang="en-US" sz="2000" dirty="0">
              <a:solidFill>
                <a:srgbClr val="4130A1"/>
              </a:solidFill>
              <a:ea typeface="+mn-lt"/>
              <a:cs typeface="+mn-lt"/>
            </a:endParaRPr>
          </a:p>
          <a:p>
            <a:pPr marL="342900" indent="-342900">
              <a:buAutoNum type="arabicPeriod"/>
            </a:pPr>
            <a:endParaRPr lang="en-US" sz="2000" dirty="0">
              <a:solidFill>
                <a:srgbClr val="4130A1"/>
              </a:solidFill>
              <a:ea typeface="+mn-lt"/>
              <a:cs typeface="+mn-lt"/>
            </a:endParaRPr>
          </a:p>
        </p:txBody>
      </p:sp>
    </p:spTree>
    <p:extLst>
      <p:ext uri="{BB962C8B-B14F-4D97-AF65-F5344CB8AC3E}">
        <p14:creationId xmlns:p14="http://schemas.microsoft.com/office/powerpoint/2010/main" val="2432102549"/>
      </p:ext>
    </p:extLst>
  </p:cSld>
  <p:clrMapOvr>
    <a:masterClrMapping/>
  </p:clrMapOvr>
</p:sld>
</file>

<file path=ppt/theme/theme1.xml><?xml version="1.0" encoding="utf-8"?>
<a:theme xmlns:a="http://schemas.openxmlformats.org/drawingml/2006/main" name="Dark gradient">
  <a:themeElements>
    <a:clrScheme name="Dark gradient">
      <a:dk1>
        <a:sysClr val="windowText" lastClr="000000"/>
      </a:dk1>
      <a:lt1>
        <a:sysClr val="window" lastClr="FFFFFF"/>
      </a:lt1>
      <a:dk2>
        <a:srgbClr val="0B0C12"/>
      </a:dk2>
      <a:lt2>
        <a:srgbClr val="ECF0FB"/>
      </a:lt2>
      <a:accent1>
        <a:srgbClr val="4970FF"/>
      </a:accent1>
      <a:accent2>
        <a:srgbClr val="712ED5"/>
      </a:accent2>
      <a:accent3>
        <a:srgbClr val="00C4B6"/>
      </a:accent3>
      <a:accent4>
        <a:srgbClr val="3633D1"/>
      </a:accent4>
      <a:accent5>
        <a:srgbClr val="4AB1FE"/>
      </a:accent5>
      <a:accent6>
        <a:srgbClr val="9E2FD5"/>
      </a:accent6>
      <a:hlink>
        <a:srgbClr val="4970FF"/>
      </a:hlink>
      <a:folHlink>
        <a:srgbClr val="8E24FF"/>
      </a:folHlink>
    </a:clrScheme>
    <a:fontScheme name="Dark gradient">
      <a:majorFont>
        <a:latin typeface="Arial Nova Light"/>
        <a:ea typeface=""/>
        <a:cs typeface=""/>
      </a:majorFont>
      <a:minorFont>
        <a:latin typeface="Arial Nova Light"/>
        <a:ea typeface=""/>
        <a:cs typeface=""/>
      </a:minorFont>
    </a:fontScheme>
    <a:fmtScheme name="Dark gradient">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rk gradient" id="{6C0E157E-BBF9-45FB-91B2-9EEA263F6260}" vid="{4AA688F4-4384-4824-9BC0-914EFB7BEE9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Dark gradient</vt:lpstr>
      <vt:lpstr>  </vt:lpstr>
      <vt:lpstr>                   Introduction to Shonas Needs</vt:lpstr>
      <vt:lpstr>Bowlby's Attachment Theory </vt:lpstr>
      <vt:lpstr>                          The Key Concepts of Attachment Theory </vt:lpstr>
      <vt:lpstr>            Applying the Theory to Shona</vt:lpstr>
      <vt:lpstr>                        Emotional Support Strategies </vt:lpstr>
      <vt:lpstr>Supporting Communication and Social Development </vt:lpstr>
      <vt:lpstr>Supporting Cognitive and Physical Development </vt:lpstr>
      <vt:lpstr>Critical Evaluation of Attachment Theory</vt:lpstr>
      <vt:lpstr>Nature and Nurture </vt:lpstr>
      <vt:lpstr>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1920</cp:revision>
  <dcterms:created xsi:type="dcterms:W3CDTF">2026-10-04T14:00:42Z</dcterms:created>
  <dcterms:modified xsi:type="dcterms:W3CDTF">2026-10-11T22:15:37Z</dcterms:modified>
</cp:coreProperties>
</file>