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CBCA2-832B-6D62-F0C5-AE6507645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C53795-6EC5-1C51-B6E3-218A0D6443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F6AF8-3511-4221-B87E-C672C18AF3D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59A60E-8D49-8BBF-D42D-9E2D240AA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5083D1-3877-E118-E027-935468A94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1E10B-1D7F-45EB-A65E-BC5BB542A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620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E428ED9-1A87-6339-3291-998A59B37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F24C2A-2407-8ECB-FFB5-8FB63726B7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730D34-41A4-318C-A555-1F4B6BD6F4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2F6AF8-3511-4221-B87E-C672C18AF3D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8E7B3-47DA-FA1E-60F0-5838A87987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723DAA-8748-A783-8326-9D67251FC1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D1E10B-1D7F-45EB-A65E-BC5BB542A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332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4275423-7ED4-93CD-FDBD-577424849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75C0B7-CC36-7D0A-711F-119CBD8E510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905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1B58F62-3073-51A3-4D09-42B508909B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AD29E7"/>
                </a:solidFill>
              </a:rPr>
              <a:t>Somethings to expect…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59556A-B5FC-0DF1-08A3-CFA96C97121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039035"/>
      </p:ext>
    </p:extLst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0606E85-163B-17E2-2C0B-FC0D52B1E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AD29E7"/>
                </a:solidFill>
              </a:rPr>
              <a:t>INTRODUCTION</a:t>
            </a:r>
            <a:r>
              <a:rPr lang="en-GB" u="sng">
                <a:solidFill>
                  <a:srgbClr val="AD29E7"/>
                </a:solidFill>
              </a:rPr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F5FB61-75E9-69DF-9437-8E268406FDA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867336"/>
      </p:ext>
    </p:extLst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13D86C6-1B63-E4EB-B69E-FDC2835C1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A little history….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AAC5FB-0116-19D1-101C-2528D9ABDCE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923441"/>
      </p:ext>
    </p:extLst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140651E-CE0D-8316-F539-F7DAE1135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Constable/ Watchmen…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E07556-8440-BA43-078A-30748FF5118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604156"/>
      </p:ext>
    </p:extLst>
  </p:cSld>
  <p:clrMapOvr>
    <a:masterClrMapping/>
  </p:clrMapOvr>
  <p:transition spd="slow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7B47311-B9FB-3CA9-0DBF-F0BF4ACEB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Hue and cry….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40D272-A3B9-36EE-891C-FCC7555113A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797558"/>
      </p:ext>
    </p:extLst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2B342AE-EC8F-A8F7-9C06-2B5E7D87C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4400"/>
              <a:t>The police service formed…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B90259-CB06-8865-D2B0-1EAC9E868DB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800687"/>
      </p:ext>
    </p:extLst>
  </p:cSld>
  <p:clrMapOvr>
    <a:masterClrMapping/>
  </p:clrMapOvr>
  <p:transition spd="slow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E97131E-202A-34AF-45D5-ECEBD9173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/>
              <a:t>Reference list…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CA400C-F232-2F4D-ECA2-A0AFB1FA8A1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551718"/>
      </p:ext>
    </p:extLst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</Words>
  <Application>Microsoft Office PowerPoint</Application>
  <PresentationFormat>Widescreen</PresentationFormat>
  <Paragraphs>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PowerPoint Presentation</vt:lpstr>
      <vt:lpstr>Somethings to expect…</vt:lpstr>
      <vt:lpstr>INTRODUCTION </vt:lpstr>
      <vt:lpstr>A little history….</vt:lpstr>
      <vt:lpstr>Constable/ Watchmen… </vt:lpstr>
      <vt:lpstr>Hue and cry….</vt:lpstr>
      <vt:lpstr>The police service formed… </vt:lpstr>
      <vt:lpstr>Reference list…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Chelsey Poulton (2007838)</dc:creator>
  <cp:lastModifiedBy>Chelsey Poulton (2007838)</cp:lastModifiedBy>
  <cp:revision>2</cp:revision>
  <dcterms:created xsi:type="dcterms:W3CDTF">2024-11-06T13:46:45Z</dcterms:created>
  <dcterms:modified xsi:type="dcterms:W3CDTF">2024-11-06T13:48:10Z</dcterms:modified>
</cp:coreProperties>
</file>