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9"/>
  </p:notesMasterIdLst>
  <p:sldIdLst>
    <p:sldId id="257" r:id="rId5"/>
    <p:sldId id="263" r:id="rId6"/>
    <p:sldId id="264" r:id="rId7"/>
    <p:sldId id="266" r:id="rId8"/>
    <p:sldId id="265" r:id="rId9"/>
    <p:sldId id="262" r:id="rId10"/>
    <p:sldId id="269" r:id="rId11"/>
    <p:sldId id="284" r:id="rId12"/>
    <p:sldId id="267" r:id="rId13"/>
    <p:sldId id="260" r:id="rId14"/>
    <p:sldId id="283" r:id="rId15"/>
    <p:sldId id="271" r:id="rId16"/>
    <p:sldId id="259" r:id="rId17"/>
    <p:sldId id="268" r:id="rId18"/>
    <p:sldId id="270" r:id="rId19"/>
    <p:sldId id="278" r:id="rId20"/>
    <p:sldId id="280" r:id="rId21"/>
    <p:sldId id="281" r:id="rId22"/>
    <p:sldId id="279" r:id="rId23"/>
    <p:sldId id="286" r:id="rId24"/>
    <p:sldId id="287" r:id="rId25"/>
    <p:sldId id="256" r:id="rId26"/>
    <p:sldId id="288" r:id="rId27"/>
    <p:sldId id="289"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E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93639-7CCB-4633-9D5D-A5A858236B02}" v="899" dt="2025-03-08T20:47:51.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75" autoAdjust="0"/>
    <p:restoredTop sz="88889" autoAdjust="0"/>
  </p:normalViewPr>
  <p:slideViewPr>
    <p:cSldViewPr snapToGrid="0">
      <p:cViewPr varScale="1">
        <p:scale>
          <a:sx n="73" d="100"/>
          <a:sy n="73" d="100"/>
        </p:scale>
        <p:origin x="100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Williams (1903683)" userId="c063d299-9f50-4e04-95b9-7b3a700b2442" providerId="ADAL" clId="{F12D6E45-5AA1-439A-AB82-0201812C07DA}"/>
    <pc:docChg chg="custSel addSld modSld sldOrd">
      <pc:chgData name="Angela Williams (1903683)" userId="c063d299-9f50-4e04-95b9-7b3a700b2442" providerId="ADAL" clId="{F12D6E45-5AA1-439A-AB82-0201812C07DA}" dt="2025-01-25T17:36:43.144" v="784" actId="14100"/>
      <pc:docMkLst>
        <pc:docMk/>
      </pc:docMkLst>
      <pc:sldChg chg="addSp modSp ord">
        <pc:chgData name="Angela Williams (1903683)" userId="c063d299-9f50-4e04-95b9-7b3a700b2442" providerId="ADAL" clId="{F12D6E45-5AA1-439A-AB82-0201812C07DA}" dt="2025-01-25T16:02:04.090" v="11"/>
        <pc:sldMkLst>
          <pc:docMk/>
          <pc:sldMk cId="1696265097" sldId="256"/>
        </pc:sldMkLst>
        <pc:spChg chg="mod">
          <ac:chgData name="Angela Williams (1903683)" userId="c063d299-9f50-4e04-95b9-7b3a700b2442" providerId="ADAL" clId="{F12D6E45-5AA1-439A-AB82-0201812C07DA}" dt="2025-01-25T16:01:35.923" v="8" actId="14100"/>
          <ac:spMkLst>
            <pc:docMk/>
            <pc:sldMk cId="1696265097" sldId="256"/>
            <ac:spMk id="3" creationId="{A11B8C8B-A284-5C3C-445D-3D0C249BDD9C}"/>
          </ac:spMkLst>
        </pc:spChg>
        <pc:picChg chg="add mod">
          <ac:chgData name="Angela Williams (1903683)" userId="c063d299-9f50-4e04-95b9-7b3a700b2442" providerId="ADAL" clId="{F12D6E45-5AA1-439A-AB82-0201812C07DA}" dt="2025-01-25T16:01:35.923" v="8" actId="14100"/>
          <ac:picMkLst>
            <pc:docMk/>
            <pc:sldMk cId="1696265097" sldId="256"/>
            <ac:picMk id="1026" creationId="{8F12C7CB-53CF-42E1-0652-798D610E9401}"/>
          </ac:picMkLst>
        </pc:picChg>
      </pc:sldChg>
      <pc:sldChg chg="addSp modSp new mod setBg">
        <pc:chgData name="Angela Williams (1903683)" userId="c063d299-9f50-4e04-95b9-7b3a700b2442" providerId="ADAL" clId="{F12D6E45-5AA1-439A-AB82-0201812C07DA}" dt="2025-01-25T16:15:45.373" v="227" actId="20577"/>
        <pc:sldMkLst>
          <pc:docMk/>
          <pc:sldMk cId="1165256982" sldId="257"/>
        </pc:sldMkLst>
        <pc:spChg chg="add mod">
          <ac:chgData name="Angela Williams (1903683)" userId="c063d299-9f50-4e04-95b9-7b3a700b2442" providerId="ADAL" clId="{F12D6E45-5AA1-439A-AB82-0201812C07DA}" dt="2025-01-25T16:15:45.373" v="227" actId="20577"/>
          <ac:spMkLst>
            <pc:docMk/>
            <pc:sldMk cId="1165256982" sldId="257"/>
            <ac:spMk id="2" creationId="{B0946EDE-4C41-3FD9-9348-14A32AA67F76}"/>
          </ac:spMkLst>
        </pc:spChg>
        <pc:picChg chg="add mod">
          <ac:chgData name="Angela Williams (1903683)" userId="c063d299-9f50-4e04-95b9-7b3a700b2442" providerId="ADAL" clId="{F12D6E45-5AA1-439A-AB82-0201812C07DA}" dt="2025-01-25T16:11:54.350" v="136" actId="1076"/>
          <ac:picMkLst>
            <pc:docMk/>
            <pc:sldMk cId="1165256982" sldId="257"/>
            <ac:picMk id="2050" creationId="{135EF7A2-8548-F6BE-CCE4-C7466231B3D7}"/>
          </ac:picMkLst>
        </pc:picChg>
      </pc:sldChg>
      <pc:sldChg chg="addSp delSp modSp new mod">
        <pc:chgData name="Angela Williams (1903683)" userId="c063d299-9f50-4e04-95b9-7b3a700b2442" providerId="ADAL" clId="{F12D6E45-5AA1-439A-AB82-0201812C07DA}" dt="2025-01-25T17:30:38.150" v="747" actId="14100"/>
        <pc:sldMkLst>
          <pc:docMk/>
          <pc:sldMk cId="3830250051" sldId="258"/>
        </pc:sldMkLst>
      </pc:sldChg>
      <pc:sldChg chg="addSp modSp new mod">
        <pc:chgData name="Angela Williams (1903683)" userId="c063d299-9f50-4e04-95b9-7b3a700b2442" providerId="ADAL" clId="{F12D6E45-5AA1-439A-AB82-0201812C07DA}" dt="2025-01-25T17:36:43.144" v="784" actId="14100"/>
        <pc:sldMkLst>
          <pc:docMk/>
          <pc:sldMk cId="2800713045" sldId="259"/>
        </pc:sldMkLst>
      </pc:sldChg>
      <pc:sldChg chg="addSp delSp modSp new mod ord chgLayout">
        <pc:chgData name="Angela Williams (1903683)" userId="c063d299-9f50-4e04-95b9-7b3a700b2442" providerId="ADAL" clId="{F12D6E45-5AA1-439A-AB82-0201812C07DA}" dt="2025-01-25T17:31:01.783" v="751"/>
        <pc:sldMkLst>
          <pc:docMk/>
          <pc:sldMk cId="1779954180" sldId="260"/>
        </pc:sldMkLst>
        <pc:spChg chg="mod ord">
          <ac:chgData name="Angela Williams (1903683)" userId="c063d299-9f50-4e04-95b9-7b3a700b2442" providerId="ADAL" clId="{F12D6E45-5AA1-439A-AB82-0201812C07DA}" dt="2025-01-25T16:34:18.176" v="258" actId="12"/>
          <ac:spMkLst>
            <pc:docMk/>
            <pc:sldMk cId="1779954180" sldId="260"/>
            <ac:spMk id="2" creationId="{BD104866-1EF5-747F-DEC7-F1EB88FC27AA}"/>
          </ac:spMkLst>
        </pc:spChg>
        <pc:spChg chg="add mod">
          <ac:chgData name="Angela Williams (1903683)" userId="c063d299-9f50-4e04-95b9-7b3a700b2442" providerId="ADAL" clId="{F12D6E45-5AA1-439A-AB82-0201812C07DA}" dt="2025-01-25T16:42:20.502" v="333" actId="14100"/>
          <ac:spMkLst>
            <pc:docMk/>
            <pc:sldMk cId="1779954180" sldId="260"/>
            <ac:spMk id="6" creationId="{26721549-BD18-A85C-368C-C0F6BF1861B4}"/>
          </ac:spMkLst>
        </pc:spChg>
        <pc:spChg chg="add mod">
          <ac:chgData name="Angela Williams (1903683)" userId="c063d299-9f50-4e04-95b9-7b3a700b2442" providerId="ADAL" clId="{F12D6E45-5AA1-439A-AB82-0201812C07DA}" dt="2025-01-25T16:49:39.397" v="566" actId="20577"/>
          <ac:spMkLst>
            <pc:docMk/>
            <pc:sldMk cId="1779954180" sldId="260"/>
            <ac:spMk id="7" creationId="{1B77168C-2F5D-C7FD-7570-AC148766203C}"/>
          </ac:spMkLst>
        </pc:spChg>
      </pc:sldChg>
    </pc:docChg>
  </pc:docChgLst>
  <pc:docChgLst>
    <pc:chgData name="Angela Williams (1903683)" userId="c063d299-9f50-4e04-95b9-7b3a700b2442" providerId="ADAL" clId="{56D93639-7CCB-4633-9D5D-A5A858236B02}"/>
    <pc:docChg chg="undo custSel addSld delSld modSld sldOrd">
      <pc:chgData name="Angela Williams (1903683)" userId="c063d299-9f50-4e04-95b9-7b3a700b2442" providerId="ADAL" clId="{56D93639-7CCB-4633-9D5D-A5A858236B02}" dt="2025-03-08T20:48:39.411" v="21137" actId="47"/>
      <pc:docMkLst>
        <pc:docMk/>
      </pc:docMkLst>
      <pc:sldChg chg="modSp modNotesTx">
        <pc:chgData name="Angela Williams (1903683)" userId="c063d299-9f50-4e04-95b9-7b3a700b2442" providerId="ADAL" clId="{56D93639-7CCB-4633-9D5D-A5A858236B02}" dt="2025-03-08T17:53:05.885" v="18005" actId="20577"/>
        <pc:sldMkLst>
          <pc:docMk/>
          <pc:sldMk cId="1696265097" sldId="256"/>
        </pc:sldMkLst>
        <pc:spChg chg="mod">
          <ac:chgData name="Angela Williams (1903683)" userId="c063d299-9f50-4e04-95b9-7b3a700b2442" providerId="ADAL" clId="{56D93639-7CCB-4633-9D5D-A5A858236B02}" dt="2025-03-02T13:19:41.732" v="671"/>
          <ac:spMkLst>
            <pc:docMk/>
            <pc:sldMk cId="1696265097" sldId="256"/>
            <ac:spMk id="2" creationId="{0B0066B3-2468-26BA-ABBA-FAE95CC9DC39}"/>
          </ac:spMkLst>
        </pc:spChg>
      </pc:sldChg>
      <pc:sldChg chg="addSp delSp modSp mod delDesignElem modNotesTx">
        <pc:chgData name="Angela Williams (1903683)" userId="c063d299-9f50-4e04-95b9-7b3a700b2442" providerId="ADAL" clId="{56D93639-7CCB-4633-9D5D-A5A858236B02}" dt="2025-03-07T13:00:24.789" v="10704" actId="20577"/>
        <pc:sldMkLst>
          <pc:docMk/>
          <pc:sldMk cId="1165256982" sldId="257"/>
        </pc:sldMkLst>
        <pc:spChg chg="mod">
          <ac:chgData name="Angela Williams (1903683)" userId="c063d299-9f50-4e04-95b9-7b3a700b2442" providerId="ADAL" clId="{56D93639-7CCB-4633-9D5D-A5A858236B02}" dt="2025-03-03T19:28:24.030" v="2243" actId="20577"/>
          <ac:spMkLst>
            <pc:docMk/>
            <pc:sldMk cId="1165256982" sldId="257"/>
            <ac:spMk id="2" creationId="{B0946EDE-4C41-3FD9-9348-14A32AA67F76}"/>
          </ac:spMkLst>
        </pc:spChg>
        <pc:spChg chg="add">
          <ac:chgData name="Angela Williams (1903683)" userId="c063d299-9f50-4e04-95b9-7b3a700b2442" providerId="ADAL" clId="{56D93639-7CCB-4633-9D5D-A5A858236B02}" dt="2025-03-03T19:27:20.705" v="2238" actId="26606"/>
          <ac:spMkLst>
            <pc:docMk/>
            <pc:sldMk cId="1165256982" sldId="257"/>
            <ac:spMk id="2052" creationId="{327D73B4-9F5C-4A64-A179-51B9500CB8B5}"/>
          </ac:spMkLst>
        </pc:spChg>
        <pc:spChg chg="add">
          <ac:chgData name="Angela Williams (1903683)" userId="c063d299-9f50-4e04-95b9-7b3a700b2442" providerId="ADAL" clId="{56D93639-7CCB-4633-9D5D-A5A858236B02}" dt="2025-03-03T19:27:20.705" v="2238" actId="26606"/>
          <ac:spMkLst>
            <pc:docMk/>
            <pc:sldMk cId="1165256982" sldId="257"/>
            <ac:spMk id="2057" creationId="{C1F06963-6374-4B48-844F-071A9BAAAE02}"/>
          </ac:spMkLst>
        </pc:spChg>
        <pc:spChg chg="add">
          <ac:chgData name="Angela Williams (1903683)" userId="c063d299-9f50-4e04-95b9-7b3a700b2442" providerId="ADAL" clId="{56D93639-7CCB-4633-9D5D-A5A858236B02}" dt="2025-03-03T19:27:20.705" v="2238" actId="26606"/>
          <ac:spMkLst>
            <pc:docMk/>
            <pc:sldMk cId="1165256982" sldId="257"/>
            <ac:spMk id="2059" creationId="{6CB927A4-E432-4310-9CD5-E89FF5063179}"/>
          </ac:spMkLst>
        </pc:spChg>
        <pc:spChg chg="add">
          <ac:chgData name="Angela Williams (1903683)" userId="c063d299-9f50-4e04-95b9-7b3a700b2442" providerId="ADAL" clId="{56D93639-7CCB-4633-9D5D-A5A858236B02}" dt="2025-03-03T19:27:20.705" v="2238" actId="26606"/>
          <ac:spMkLst>
            <pc:docMk/>
            <pc:sldMk cId="1165256982" sldId="257"/>
            <ac:spMk id="2061" creationId="{1453BF6C-B012-48B7-B4E8-6D7AC7C27D02}"/>
          </ac:spMkLst>
        </pc:spChg>
        <pc:spChg chg="add">
          <ac:chgData name="Angela Williams (1903683)" userId="c063d299-9f50-4e04-95b9-7b3a700b2442" providerId="ADAL" clId="{56D93639-7CCB-4633-9D5D-A5A858236B02}" dt="2025-03-03T19:27:20.705" v="2238" actId="26606"/>
          <ac:spMkLst>
            <pc:docMk/>
            <pc:sldMk cId="1165256982" sldId="257"/>
            <ac:spMk id="2063" creationId="{E3020543-B24B-4EC4-8FFC-8DD88EEA91A8}"/>
          </ac:spMkLst>
        </pc:spChg>
        <pc:picChg chg="mod">
          <ac:chgData name="Angela Williams (1903683)" userId="c063d299-9f50-4e04-95b9-7b3a700b2442" providerId="ADAL" clId="{56D93639-7CCB-4633-9D5D-A5A858236B02}" dt="2025-03-03T19:27:20.705" v="2238" actId="26606"/>
          <ac:picMkLst>
            <pc:docMk/>
            <pc:sldMk cId="1165256982" sldId="257"/>
            <ac:picMk id="2050" creationId="{135EF7A2-8548-F6BE-CCE4-C7466231B3D7}"/>
          </ac:picMkLst>
        </pc:picChg>
        <pc:cxnChg chg="add">
          <ac:chgData name="Angela Williams (1903683)" userId="c063d299-9f50-4e04-95b9-7b3a700b2442" providerId="ADAL" clId="{56D93639-7CCB-4633-9D5D-A5A858236B02}" dt="2025-03-03T19:27:20.705" v="2238" actId="26606"/>
          <ac:cxnSpMkLst>
            <pc:docMk/>
            <pc:sldMk cId="1165256982" sldId="257"/>
            <ac:cxnSpMk id="2065" creationId="{C49DA8F6-BCC1-4447-B54C-57856834B94B}"/>
          </ac:cxnSpMkLst>
        </pc:cxnChg>
      </pc:sldChg>
      <pc:sldChg chg="addSp delSp modSp del mod setBg">
        <pc:chgData name="Angela Williams (1903683)" userId="c063d299-9f50-4e04-95b9-7b3a700b2442" providerId="ADAL" clId="{56D93639-7CCB-4633-9D5D-A5A858236B02}" dt="2025-03-04T15:15:08.204" v="6557" actId="47"/>
        <pc:sldMkLst>
          <pc:docMk/>
          <pc:sldMk cId="3830250051" sldId="258"/>
        </pc:sldMkLst>
      </pc:sldChg>
      <pc:sldChg chg="addSp delSp modSp mod ord setBg modNotesTx">
        <pc:chgData name="Angela Williams (1903683)" userId="c063d299-9f50-4e04-95b9-7b3a700b2442" providerId="ADAL" clId="{56D93639-7CCB-4633-9D5D-A5A858236B02}" dt="2025-03-08T16:33:41.250" v="16177" actId="20577"/>
        <pc:sldMkLst>
          <pc:docMk/>
          <pc:sldMk cId="2800713045" sldId="259"/>
        </pc:sldMkLst>
        <pc:spChg chg="add mod">
          <ac:chgData name="Angela Williams (1903683)" userId="c063d299-9f50-4e04-95b9-7b3a700b2442" providerId="ADAL" clId="{56D93639-7CCB-4633-9D5D-A5A858236B02}" dt="2025-03-04T15:39:25.430" v="6911" actId="20577"/>
          <ac:spMkLst>
            <pc:docMk/>
            <pc:sldMk cId="2800713045" sldId="259"/>
            <ac:spMk id="3" creationId="{4E73C255-09D5-2E2C-DD04-B37C781C60C3}"/>
          </ac:spMkLst>
        </pc:spChg>
        <pc:spChg chg="add">
          <ac:chgData name="Angela Williams (1903683)" userId="c063d299-9f50-4e04-95b9-7b3a700b2442" providerId="ADAL" clId="{56D93639-7CCB-4633-9D5D-A5A858236B02}" dt="2025-03-04T14:44:38.983" v="6128" actId="26606"/>
          <ac:spMkLst>
            <pc:docMk/>
            <pc:sldMk cId="2800713045" sldId="259"/>
            <ac:spMk id="8" creationId="{C2554CA6-288E-4202-BC52-2E5A8F0C0AED}"/>
          </ac:spMkLst>
        </pc:spChg>
        <pc:spChg chg="add">
          <ac:chgData name="Angela Williams (1903683)" userId="c063d299-9f50-4e04-95b9-7b3a700b2442" providerId="ADAL" clId="{56D93639-7CCB-4633-9D5D-A5A858236B02}" dt="2025-03-04T14:44:38.983" v="6128" actId="26606"/>
          <ac:spMkLst>
            <pc:docMk/>
            <pc:sldMk cId="2800713045" sldId="259"/>
            <ac:spMk id="10" creationId="{B10BB131-AC8E-4A8E-A5D1-36260F720C3B}"/>
          </ac:spMkLst>
        </pc:spChg>
        <pc:spChg chg="add">
          <ac:chgData name="Angela Williams (1903683)" userId="c063d299-9f50-4e04-95b9-7b3a700b2442" providerId="ADAL" clId="{56D93639-7CCB-4633-9D5D-A5A858236B02}" dt="2025-03-04T14:44:38.983" v="6128" actId="26606"/>
          <ac:spMkLst>
            <pc:docMk/>
            <pc:sldMk cId="2800713045" sldId="259"/>
            <ac:spMk id="12" creationId="{5B7778FC-632E-4DCA-A7CB-0D7731CCF970}"/>
          </ac:spMkLst>
        </pc:spChg>
        <pc:spChg chg="add">
          <ac:chgData name="Angela Williams (1903683)" userId="c063d299-9f50-4e04-95b9-7b3a700b2442" providerId="ADAL" clId="{56D93639-7CCB-4633-9D5D-A5A858236B02}" dt="2025-03-04T14:44:38.983" v="6128" actId="26606"/>
          <ac:spMkLst>
            <pc:docMk/>
            <pc:sldMk cId="2800713045" sldId="259"/>
            <ac:spMk id="14" creationId="{FA23A907-97FB-4A8F-880A-DD77401C4296}"/>
          </ac:spMkLst>
        </pc:spChg>
        <pc:picChg chg="add mod">
          <ac:chgData name="Angela Williams (1903683)" userId="c063d299-9f50-4e04-95b9-7b3a700b2442" providerId="ADAL" clId="{56D93639-7CCB-4633-9D5D-A5A858236B02}" dt="2025-03-07T08:59:30.365" v="10139" actId="1076"/>
          <ac:picMkLst>
            <pc:docMk/>
            <pc:sldMk cId="2800713045" sldId="259"/>
            <ac:picMk id="3074" creationId="{5E375A30-C52F-0AC9-1010-34DC41289880}"/>
          </ac:picMkLst>
        </pc:picChg>
      </pc:sldChg>
      <pc:sldChg chg="modSp mod ord modNotesTx">
        <pc:chgData name="Angela Williams (1903683)" userId="c063d299-9f50-4e04-95b9-7b3a700b2442" providerId="ADAL" clId="{56D93639-7CCB-4633-9D5D-A5A858236B02}" dt="2025-03-08T15:30:05.344" v="14222" actId="20577"/>
        <pc:sldMkLst>
          <pc:docMk/>
          <pc:sldMk cId="1779954180" sldId="260"/>
        </pc:sldMkLst>
        <pc:spChg chg="mod">
          <ac:chgData name="Angela Williams (1903683)" userId="c063d299-9f50-4e04-95b9-7b3a700b2442" providerId="ADAL" clId="{56D93639-7CCB-4633-9D5D-A5A858236B02}" dt="2025-03-04T14:20:12.445" v="5559" actId="1076"/>
          <ac:spMkLst>
            <pc:docMk/>
            <pc:sldMk cId="1779954180" sldId="260"/>
            <ac:spMk id="2" creationId="{BD104866-1EF5-747F-DEC7-F1EB88FC27AA}"/>
          </ac:spMkLst>
        </pc:spChg>
        <pc:spChg chg="mod">
          <ac:chgData name="Angela Williams (1903683)" userId="c063d299-9f50-4e04-95b9-7b3a700b2442" providerId="ADAL" clId="{56D93639-7CCB-4633-9D5D-A5A858236B02}" dt="2025-03-04T14:20:35.467" v="5562" actId="14100"/>
          <ac:spMkLst>
            <pc:docMk/>
            <pc:sldMk cId="1779954180" sldId="260"/>
            <ac:spMk id="6" creationId="{26721549-BD18-A85C-368C-C0F6BF1861B4}"/>
          </ac:spMkLst>
        </pc:spChg>
      </pc:sldChg>
      <pc:sldChg chg="addSp delSp modSp new del mod setBg delDesignElem modNotesTx">
        <pc:chgData name="Angela Williams (1903683)" userId="c063d299-9f50-4e04-95b9-7b3a700b2442" providerId="ADAL" clId="{56D93639-7CCB-4633-9D5D-A5A858236B02}" dt="2025-03-07T15:17:47.171" v="12424" actId="47"/>
        <pc:sldMkLst>
          <pc:docMk/>
          <pc:sldMk cId="2651873487" sldId="261"/>
        </pc:sldMkLst>
      </pc:sldChg>
      <pc:sldChg chg="addSp delSp modSp new mod setBg modNotesTx">
        <pc:chgData name="Angela Williams (1903683)" userId="c063d299-9f50-4e04-95b9-7b3a700b2442" providerId="ADAL" clId="{56D93639-7CCB-4633-9D5D-A5A858236B02}" dt="2025-03-08T18:45:02.956" v="18761" actId="20577"/>
        <pc:sldMkLst>
          <pc:docMk/>
          <pc:sldMk cId="948553540" sldId="262"/>
        </pc:sldMkLst>
        <pc:spChg chg="add mod">
          <ac:chgData name="Angela Williams (1903683)" userId="c063d299-9f50-4e04-95b9-7b3a700b2442" providerId="ADAL" clId="{56D93639-7CCB-4633-9D5D-A5A858236B02}" dt="2025-03-06T22:59:15.125" v="10138" actId="20577"/>
          <ac:spMkLst>
            <pc:docMk/>
            <pc:sldMk cId="948553540" sldId="262"/>
            <ac:spMk id="2" creationId="{F31B59A4-85C8-B58E-2F8B-7E16325B74F6}"/>
          </ac:spMkLst>
        </pc:spChg>
        <pc:spChg chg="add">
          <ac:chgData name="Angela Williams (1903683)" userId="c063d299-9f50-4e04-95b9-7b3a700b2442" providerId="ADAL" clId="{56D93639-7CCB-4633-9D5D-A5A858236B02}" dt="2025-03-03T19:44:58.804" v="2524" actId="26606"/>
          <ac:spMkLst>
            <pc:docMk/>
            <pc:sldMk cId="948553540" sldId="262"/>
            <ac:spMk id="2070" creationId="{9D25F302-27C5-414F-97F8-6EA0A6C028BA}"/>
          </ac:spMkLst>
        </pc:spChg>
        <pc:spChg chg="add">
          <ac:chgData name="Angela Williams (1903683)" userId="c063d299-9f50-4e04-95b9-7b3a700b2442" providerId="ADAL" clId="{56D93639-7CCB-4633-9D5D-A5A858236B02}" dt="2025-03-03T19:44:58.804" v="2524" actId="26606"/>
          <ac:spMkLst>
            <pc:docMk/>
            <pc:sldMk cId="948553540" sldId="262"/>
            <ac:spMk id="2071" creationId="{830A36F8-48C2-4842-A87B-8CE8DF4E7FD2}"/>
          </ac:spMkLst>
        </pc:spChg>
        <pc:spChg chg="add">
          <ac:chgData name="Angela Williams (1903683)" userId="c063d299-9f50-4e04-95b9-7b3a700b2442" providerId="ADAL" clId="{56D93639-7CCB-4633-9D5D-A5A858236B02}" dt="2025-03-03T19:44:58.804" v="2524" actId="26606"/>
          <ac:spMkLst>
            <pc:docMk/>
            <pc:sldMk cId="948553540" sldId="262"/>
            <ac:spMk id="2072" creationId="{8F451A30-466B-4996-9BA5-CD6ABCC6D558}"/>
          </ac:spMkLst>
        </pc:spChg>
        <pc:picChg chg="add mod">
          <ac:chgData name="Angela Williams (1903683)" userId="c063d299-9f50-4e04-95b9-7b3a700b2442" providerId="ADAL" clId="{56D93639-7CCB-4633-9D5D-A5A858236B02}" dt="2025-03-07T15:17:18.410" v="12423" actId="1076"/>
          <ac:picMkLst>
            <pc:docMk/>
            <pc:sldMk cId="948553540" sldId="262"/>
            <ac:picMk id="1026" creationId="{3A2A7E73-C424-18F9-032F-D6B067FA4B08}"/>
          </ac:picMkLst>
        </pc:picChg>
        <pc:picChg chg="add mod">
          <ac:chgData name="Angela Williams (1903683)" userId="c063d299-9f50-4e04-95b9-7b3a700b2442" providerId="ADAL" clId="{56D93639-7CCB-4633-9D5D-A5A858236B02}" dt="2025-03-03T19:44:58.804" v="2524" actId="26606"/>
          <ac:picMkLst>
            <pc:docMk/>
            <pc:sldMk cId="948553540" sldId="262"/>
            <ac:picMk id="2050" creationId="{7E478D38-6C12-C4F6-2EE3-EE2E8C12C97D}"/>
          </ac:picMkLst>
        </pc:picChg>
      </pc:sldChg>
      <pc:sldChg chg="addSp delSp modSp new mod setBg delDesignElem modNotesTx">
        <pc:chgData name="Angela Williams (1903683)" userId="c063d299-9f50-4e04-95b9-7b3a700b2442" providerId="ADAL" clId="{56D93639-7CCB-4633-9D5D-A5A858236B02}" dt="2025-03-08T18:38:01.834" v="18737" actId="20577"/>
        <pc:sldMkLst>
          <pc:docMk/>
          <pc:sldMk cId="3015077327" sldId="263"/>
        </pc:sldMkLst>
        <pc:spChg chg="add mod">
          <ac:chgData name="Angela Williams (1903683)" userId="c063d299-9f50-4e04-95b9-7b3a700b2442" providerId="ADAL" clId="{56D93639-7CCB-4633-9D5D-A5A858236B02}" dt="2025-03-03T19:28:59.159" v="2244" actId="26606"/>
          <ac:spMkLst>
            <pc:docMk/>
            <pc:sldMk cId="3015077327" sldId="263"/>
            <ac:spMk id="2" creationId="{FC1B0248-88B2-9882-B201-395B2CD1DC2A}"/>
          </ac:spMkLst>
        </pc:spChg>
        <pc:spChg chg="add">
          <ac:chgData name="Angela Williams (1903683)" userId="c063d299-9f50-4e04-95b9-7b3a700b2442" providerId="ADAL" clId="{56D93639-7CCB-4633-9D5D-A5A858236B02}" dt="2025-03-03T19:28:59.159" v="2244" actId="26606"/>
          <ac:spMkLst>
            <pc:docMk/>
            <pc:sldMk cId="3015077327" sldId="263"/>
            <ac:spMk id="3078" creationId="{9B7AD9F6-8CE7-4299-8FC6-328F4DCD3FF9}"/>
          </ac:spMkLst>
        </pc:spChg>
        <pc:spChg chg="add">
          <ac:chgData name="Angela Williams (1903683)" userId="c063d299-9f50-4e04-95b9-7b3a700b2442" providerId="ADAL" clId="{56D93639-7CCB-4633-9D5D-A5A858236B02}" dt="2025-03-03T19:28:59.159" v="2244" actId="26606"/>
          <ac:spMkLst>
            <pc:docMk/>
            <pc:sldMk cId="3015077327" sldId="263"/>
            <ac:spMk id="3079" creationId="{3F9B0603-37C5-4312-AE4D-A3D015475403}"/>
          </ac:spMkLst>
        </pc:spChg>
        <pc:picChg chg="add mod ord">
          <ac:chgData name="Angela Williams (1903683)" userId="c063d299-9f50-4e04-95b9-7b3a700b2442" providerId="ADAL" clId="{56D93639-7CCB-4633-9D5D-A5A858236B02}" dt="2025-03-03T19:28:59.159" v="2244" actId="26606"/>
          <ac:picMkLst>
            <pc:docMk/>
            <pc:sldMk cId="3015077327" sldId="263"/>
            <ac:picMk id="3076" creationId="{43BC8186-9A0F-0EDA-39D5-2CDD08A5EBCD}"/>
          </ac:picMkLst>
        </pc:picChg>
      </pc:sldChg>
      <pc:sldChg chg="addSp delSp modSp new mod ord setBg delDesignElem modNotesTx">
        <pc:chgData name="Angela Williams (1903683)" userId="c063d299-9f50-4e04-95b9-7b3a700b2442" providerId="ADAL" clId="{56D93639-7CCB-4633-9D5D-A5A858236B02}" dt="2025-03-08T18:39:17.803" v="18759" actId="20577"/>
        <pc:sldMkLst>
          <pc:docMk/>
          <pc:sldMk cId="1336257332" sldId="264"/>
        </pc:sldMkLst>
        <pc:spChg chg="add mod">
          <ac:chgData name="Angela Williams (1903683)" userId="c063d299-9f50-4e04-95b9-7b3a700b2442" providerId="ADAL" clId="{56D93639-7CCB-4633-9D5D-A5A858236B02}" dt="2025-03-02T11:47:31.418" v="648" actId="14100"/>
          <ac:spMkLst>
            <pc:docMk/>
            <pc:sldMk cId="1336257332" sldId="264"/>
            <ac:spMk id="3" creationId="{E7B02071-F198-1277-E31F-17D7F0DB806C}"/>
          </ac:spMkLst>
        </pc:spChg>
        <pc:spChg chg="add mod">
          <ac:chgData name="Angela Williams (1903683)" userId="c063d299-9f50-4e04-95b9-7b3a700b2442" providerId="ADAL" clId="{56D93639-7CCB-4633-9D5D-A5A858236B02}" dt="2025-03-02T11:49:21.192" v="664" actId="255"/>
          <ac:spMkLst>
            <pc:docMk/>
            <pc:sldMk cId="1336257332" sldId="264"/>
            <ac:spMk id="4" creationId="{4FACDD3F-A25C-CA71-E52B-0B819A8A47E7}"/>
          </ac:spMkLst>
        </pc:spChg>
        <pc:spChg chg="add mod">
          <ac:chgData name="Angela Williams (1903683)" userId="c063d299-9f50-4e04-95b9-7b3a700b2442" providerId="ADAL" clId="{56D93639-7CCB-4633-9D5D-A5A858236B02}" dt="2025-03-06T15:42:34.193" v="9760" actId="20577"/>
          <ac:spMkLst>
            <pc:docMk/>
            <pc:sldMk cId="1336257332" sldId="264"/>
            <ac:spMk id="5" creationId="{1BDE6ECF-6D89-71C4-8F67-1517F6080682}"/>
          </ac:spMkLst>
        </pc:spChg>
        <pc:picChg chg="add mod">
          <ac:chgData name="Angela Williams (1903683)" userId="c063d299-9f50-4e04-95b9-7b3a700b2442" providerId="ADAL" clId="{56D93639-7CCB-4633-9D5D-A5A858236B02}" dt="2025-03-02T11:45:04.440" v="625" actId="1076"/>
          <ac:picMkLst>
            <pc:docMk/>
            <pc:sldMk cId="1336257332" sldId="264"/>
            <ac:picMk id="4098" creationId="{7475248F-8630-E52A-FA03-3D5AD990299A}"/>
          </ac:picMkLst>
        </pc:picChg>
      </pc:sldChg>
      <pc:sldChg chg="addSp delSp modSp new mod setBg delDesignElem modNotesTx">
        <pc:chgData name="Angela Williams (1903683)" userId="c063d299-9f50-4e04-95b9-7b3a700b2442" providerId="ADAL" clId="{56D93639-7CCB-4633-9D5D-A5A858236B02}" dt="2025-03-08T15:04:42.713" v="13296" actId="20577"/>
        <pc:sldMkLst>
          <pc:docMk/>
          <pc:sldMk cId="750163896" sldId="265"/>
        </pc:sldMkLst>
        <pc:spChg chg="add mod">
          <ac:chgData name="Angela Williams (1903683)" userId="c063d299-9f50-4e04-95b9-7b3a700b2442" providerId="ADAL" clId="{56D93639-7CCB-4633-9D5D-A5A858236B02}" dt="2025-03-06T14:42:52.801" v="9356" actId="20577"/>
          <ac:spMkLst>
            <pc:docMk/>
            <pc:sldMk cId="750163896" sldId="265"/>
            <ac:spMk id="2" creationId="{E3311A5D-10A0-86F3-1840-6E2D5657CFBE}"/>
          </ac:spMkLst>
        </pc:spChg>
        <pc:spChg chg="add del mod">
          <ac:chgData name="Angela Williams (1903683)" userId="c063d299-9f50-4e04-95b9-7b3a700b2442" providerId="ADAL" clId="{56D93639-7CCB-4633-9D5D-A5A858236B02}" dt="2025-03-07T14:47:31.922" v="11977" actId="478"/>
          <ac:spMkLst>
            <pc:docMk/>
            <pc:sldMk cId="750163896" sldId="265"/>
            <ac:spMk id="3" creationId="{07B71CE9-9A5B-32AE-0679-0B3274072FE5}"/>
          </ac:spMkLst>
        </pc:spChg>
        <pc:spChg chg="add mod">
          <ac:chgData name="Angela Williams (1903683)" userId="c063d299-9f50-4e04-95b9-7b3a700b2442" providerId="ADAL" clId="{56D93639-7CCB-4633-9D5D-A5A858236B02}" dt="2025-03-07T15:01:02.955" v="12169" actId="20577"/>
          <ac:spMkLst>
            <pc:docMk/>
            <pc:sldMk cId="750163896" sldId="265"/>
            <ac:spMk id="4" creationId="{D9C89843-1568-21D4-4E4D-CEF89E6C525B}"/>
          </ac:spMkLst>
        </pc:spChg>
        <pc:spChg chg="add mod">
          <ac:chgData name="Angela Williams (1903683)" userId="c063d299-9f50-4e04-95b9-7b3a700b2442" providerId="ADAL" clId="{56D93639-7CCB-4633-9D5D-A5A858236B02}" dt="2025-03-03T19:30:41.388" v="2246" actId="26606"/>
          <ac:spMkLst>
            <pc:docMk/>
            <pc:sldMk cId="750163896" sldId="265"/>
            <ac:spMk id="5" creationId="{5B3BF616-1E0C-B60A-070F-65837E69607C}"/>
          </ac:spMkLst>
        </pc:spChg>
        <pc:spChg chg="add">
          <ac:chgData name="Angela Williams (1903683)" userId="c063d299-9f50-4e04-95b9-7b3a700b2442" providerId="ADAL" clId="{56D93639-7CCB-4633-9D5D-A5A858236B02}" dt="2025-03-03T19:30:41.388" v="2246" actId="26606"/>
          <ac:spMkLst>
            <pc:docMk/>
            <pc:sldMk cId="750163896" sldId="265"/>
            <ac:spMk id="5126" creationId="{C4879EFC-8E62-4E00-973C-C45EE9EC676D}"/>
          </ac:spMkLst>
        </pc:spChg>
        <pc:spChg chg="add">
          <ac:chgData name="Angela Williams (1903683)" userId="c063d299-9f50-4e04-95b9-7b3a700b2442" providerId="ADAL" clId="{56D93639-7CCB-4633-9D5D-A5A858236B02}" dt="2025-03-03T19:30:41.388" v="2246" actId="26606"/>
          <ac:spMkLst>
            <pc:docMk/>
            <pc:sldMk cId="750163896" sldId="265"/>
            <ac:spMk id="5131" creationId="{D6A9C53F-5F90-40A5-8C85-5412D39C8C68}"/>
          </ac:spMkLst>
        </pc:spChg>
        <pc:picChg chg="add mod ord">
          <ac:chgData name="Angela Williams (1903683)" userId="c063d299-9f50-4e04-95b9-7b3a700b2442" providerId="ADAL" clId="{56D93639-7CCB-4633-9D5D-A5A858236B02}" dt="2025-03-03T19:30:41.388" v="2246" actId="26606"/>
          <ac:picMkLst>
            <pc:docMk/>
            <pc:sldMk cId="750163896" sldId="265"/>
            <ac:picMk id="5122" creationId="{7615775B-F2AD-5A21-7212-8A33C7985DFA}"/>
          </ac:picMkLst>
        </pc:picChg>
        <pc:picChg chg="add mod ord">
          <ac:chgData name="Angela Williams (1903683)" userId="c063d299-9f50-4e04-95b9-7b3a700b2442" providerId="ADAL" clId="{56D93639-7CCB-4633-9D5D-A5A858236B02}" dt="2025-03-03T19:30:41.388" v="2246" actId="26606"/>
          <ac:picMkLst>
            <pc:docMk/>
            <pc:sldMk cId="750163896" sldId="265"/>
            <ac:picMk id="5124" creationId="{DB0EA4AF-189B-FA58-504B-B5DA24946A1A}"/>
          </ac:picMkLst>
        </pc:picChg>
      </pc:sldChg>
      <pc:sldChg chg="addSp delSp modSp new mod setBg modNotesTx">
        <pc:chgData name="Angela Williams (1903683)" userId="c063d299-9f50-4e04-95b9-7b3a700b2442" providerId="ADAL" clId="{56D93639-7CCB-4633-9D5D-A5A858236B02}" dt="2025-03-07T14:04:07.531" v="11614" actId="20577"/>
        <pc:sldMkLst>
          <pc:docMk/>
          <pc:sldMk cId="406293989" sldId="266"/>
        </pc:sldMkLst>
        <pc:spChg chg="add">
          <ac:chgData name="Angela Williams (1903683)" userId="c063d299-9f50-4e04-95b9-7b3a700b2442" providerId="ADAL" clId="{56D93639-7CCB-4633-9D5D-A5A858236B02}" dt="2025-03-03T19:29:52.220" v="2245" actId="26606"/>
          <ac:spMkLst>
            <pc:docMk/>
            <pc:sldMk cId="406293989" sldId="266"/>
            <ac:spMk id="9" creationId="{BACC6370-2D7E-4714-9D71-7542949D7D5D}"/>
          </ac:spMkLst>
        </pc:spChg>
        <pc:spChg chg="add">
          <ac:chgData name="Angela Williams (1903683)" userId="c063d299-9f50-4e04-95b9-7b3a700b2442" providerId="ADAL" clId="{56D93639-7CCB-4633-9D5D-A5A858236B02}" dt="2025-03-03T19:29:52.220" v="2245" actId="26606"/>
          <ac:spMkLst>
            <pc:docMk/>
            <pc:sldMk cId="406293989" sldId="266"/>
            <ac:spMk id="11" creationId="{F68B3F68-107C-434F-AA38-110D5EA91B85}"/>
          </ac:spMkLst>
        </pc:spChg>
        <pc:spChg chg="add">
          <ac:chgData name="Angela Williams (1903683)" userId="c063d299-9f50-4e04-95b9-7b3a700b2442" providerId="ADAL" clId="{56D93639-7CCB-4633-9D5D-A5A858236B02}" dt="2025-03-03T19:29:52.220" v="2245" actId="26606"/>
          <ac:spMkLst>
            <pc:docMk/>
            <pc:sldMk cId="406293989" sldId="266"/>
            <ac:spMk id="13" creationId="{AAD0DBB9-1A4B-4391-81D4-CB19F9AB918A}"/>
          </ac:spMkLst>
        </pc:spChg>
        <pc:spChg chg="add">
          <ac:chgData name="Angela Williams (1903683)" userId="c063d299-9f50-4e04-95b9-7b3a700b2442" providerId="ADAL" clId="{56D93639-7CCB-4633-9D5D-A5A858236B02}" dt="2025-03-03T19:29:52.220" v="2245" actId="26606"/>
          <ac:spMkLst>
            <pc:docMk/>
            <pc:sldMk cId="406293989" sldId="266"/>
            <ac:spMk id="15" creationId="{063BBA22-50EA-4C4D-BE05-F1CE4E63AA56}"/>
          </ac:spMkLst>
        </pc:spChg>
        <pc:graphicFrameChg chg="add mod">
          <ac:chgData name="Angela Williams (1903683)" userId="c063d299-9f50-4e04-95b9-7b3a700b2442" providerId="ADAL" clId="{56D93639-7CCB-4633-9D5D-A5A858236B02}" dt="2025-03-06T16:15:28.075" v="10047" actId="20577"/>
          <ac:graphicFrameMkLst>
            <pc:docMk/>
            <pc:sldMk cId="406293989" sldId="266"/>
            <ac:graphicFrameMk id="5" creationId="{989B491F-86C3-E6F7-4715-0028257F52B4}"/>
          </ac:graphicFrameMkLst>
        </pc:graphicFrameChg>
      </pc:sldChg>
      <pc:sldChg chg="addSp modSp new mod ord modNotesTx">
        <pc:chgData name="Angela Williams (1903683)" userId="c063d299-9f50-4e04-95b9-7b3a700b2442" providerId="ADAL" clId="{56D93639-7CCB-4633-9D5D-A5A858236B02}" dt="2025-03-08T18:50:44.025" v="18911" actId="20577"/>
        <pc:sldMkLst>
          <pc:docMk/>
          <pc:sldMk cId="3452041697" sldId="267"/>
        </pc:sldMkLst>
        <pc:spChg chg="add mod">
          <ac:chgData name="Angela Williams (1903683)" userId="c063d299-9f50-4e04-95b9-7b3a700b2442" providerId="ADAL" clId="{56D93639-7CCB-4633-9D5D-A5A858236B02}" dt="2025-03-04T14:21:12.772" v="5565" actId="14100"/>
          <ac:spMkLst>
            <pc:docMk/>
            <pc:sldMk cId="3452041697" sldId="267"/>
            <ac:spMk id="3" creationId="{7B2AF47B-3CF3-1102-01D5-1D9B37CA1A1C}"/>
          </ac:spMkLst>
        </pc:spChg>
        <pc:spChg chg="add mod">
          <ac:chgData name="Angela Williams (1903683)" userId="c063d299-9f50-4e04-95b9-7b3a700b2442" providerId="ADAL" clId="{56D93639-7CCB-4633-9D5D-A5A858236B02}" dt="2025-03-03T19:09:57.866" v="1900" actId="255"/>
          <ac:spMkLst>
            <pc:docMk/>
            <pc:sldMk cId="3452041697" sldId="267"/>
            <ac:spMk id="4" creationId="{3DB8D334-C4BA-A44F-600E-E1D8A9B530D7}"/>
          </ac:spMkLst>
        </pc:spChg>
      </pc:sldChg>
      <pc:sldChg chg="addSp delSp modSp new mod ord modNotesTx">
        <pc:chgData name="Angela Williams (1903683)" userId="c063d299-9f50-4e04-95b9-7b3a700b2442" providerId="ADAL" clId="{56D93639-7CCB-4633-9D5D-A5A858236B02}" dt="2025-03-08T16:40:30.999" v="16552" actId="20577"/>
        <pc:sldMkLst>
          <pc:docMk/>
          <pc:sldMk cId="1432421156" sldId="268"/>
        </pc:sldMkLst>
        <pc:spChg chg="add mod">
          <ac:chgData name="Angela Williams (1903683)" userId="c063d299-9f50-4e04-95b9-7b3a700b2442" providerId="ADAL" clId="{56D93639-7CCB-4633-9D5D-A5A858236B02}" dt="2025-03-04T12:59:28.840" v="2544" actId="1076"/>
          <ac:spMkLst>
            <pc:docMk/>
            <pc:sldMk cId="1432421156" sldId="268"/>
            <ac:spMk id="3" creationId="{9A9E46E5-4179-599B-4B6C-9FA60EF2A9D1}"/>
          </ac:spMkLst>
        </pc:spChg>
        <pc:spChg chg="add mod">
          <ac:chgData name="Angela Williams (1903683)" userId="c063d299-9f50-4e04-95b9-7b3a700b2442" providerId="ADAL" clId="{56D93639-7CCB-4633-9D5D-A5A858236B02}" dt="2025-03-04T13:04:56.376" v="2552" actId="207"/>
          <ac:spMkLst>
            <pc:docMk/>
            <pc:sldMk cId="1432421156" sldId="268"/>
            <ac:spMk id="4" creationId="{E7CFCC7F-68CD-7CC3-3FE2-4CD966FE3618}"/>
          </ac:spMkLst>
        </pc:spChg>
        <pc:graphicFrameChg chg="add mod modGraphic">
          <ac:chgData name="Angela Williams (1903683)" userId="c063d299-9f50-4e04-95b9-7b3a700b2442" providerId="ADAL" clId="{56D93639-7CCB-4633-9D5D-A5A858236B02}" dt="2025-03-04T13:08:09.605" v="2640" actId="20577"/>
          <ac:graphicFrameMkLst>
            <pc:docMk/>
            <pc:sldMk cId="1432421156" sldId="268"/>
            <ac:graphicFrameMk id="6" creationId="{7F7534FB-895E-10C4-4329-18B1E9C5D5A0}"/>
          </ac:graphicFrameMkLst>
        </pc:graphicFrameChg>
      </pc:sldChg>
      <pc:sldChg chg="addSp delSp modSp new mod ord setBg modNotesTx">
        <pc:chgData name="Angela Williams (1903683)" userId="c063d299-9f50-4e04-95b9-7b3a700b2442" providerId="ADAL" clId="{56D93639-7CCB-4633-9D5D-A5A858236B02}" dt="2025-03-08T18:48:14.529" v="18848" actId="20577"/>
        <pc:sldMkLst>
          <pc:docMk/>
          <pc:sldMk cId="306999678" sldId="269"/>
        </pc:sldMkLst>
        <pc:spChg chg="add mod">
          <ac:chgData name="Angela Williams (1903683)" userId="c063d299-9f50-4e04-95b9-7b3a700b2442" providerId="ADAL" clId="{56D93639-7CCB-4633-9D5D-A5A858236B02}" dt="2025-03-08T18:48:14.529" v="18848" actId="20577"/>
          <ac:spMkLst>
            <pc:docMk/>
            <pc:sldMk cId="306999678" sldId="269"/>
            <ac:spMk id="2" creationId="{966FD62F-2543-1131-EB3D-B68E0F370D68}"/>
          </ac:spMkLst>
        </pc:spChg>
        <pc:spChg chg="add">
          <ac:chgData name="Angela Williams (1903683)" userId="c063d299-9f50-4e04-95b9-7b3a700b2442" providerId="ADAL" clId="{56D93639-7CCB-4633-9D5D-A5A858236B02}" dt="2025-03-03T19:22:52.368" v="2220" actId="26606"/>
          <ac:spMkLst>
            <pc:docMk/>
            <pc:sldMk cId="306999678" sldId="269"/>
            <ac:spMk id="1044" creationId="{327D73B4-9F5C-4A64-A179-51B9500CB8B5}"/>
          </ac:spMkLst>
        </pc:spChg>
        <pc:spChg chg="add">
          <ac:chgData name="Angela Williams (1903683)" userId="c063d299-9f50-4e04-95b9-7b3a700b2442" providerId="ADAL" clId="{56D93639-7CCB-4633-9D5D-A5A858236B02}" dt="2025-03-03T19:22:52.368" v="2220" actId="26606"/>
          <ac:spMkLst>
            <pc:docMk/>
            <pc:sldMk cId="306999678" sldId="269"/>
            <ac:spMk id="1046" creationId="{C1F06963-6374-4B48-844F-071A9BAAAE02}"/>
          </ac:spMkLst>
        </pc:spChg>
        <pc:spChg chg="add">
          <ac:chgData name="Angela Williams (1903683)" userId="c063d299-9f50-4e04-95b9-7b3a700b2442" providerId="ADAL" clId="{56D93639-7CCB-4633-9D5D-A5A858236B02}" dt="2025-03-03T19:22:52.368" v="2220" actId="26606"/>
          <ac:spMkLst>
            <pc:docMk/>
            <pc:sldMk cId="306999678" sldId="269"/>
            <ac:spMk id="1048" creationId="{6CB927A4-E432-4310-9CD5-E89FF5063179}"/>
          </ac:spMkLst>
        </pc:spChg>
        <pc:spChg chg="add">
          <ac:chgData name="Angela Williams (1903683)" userId="c063d299-9f50-4e04-95b9-7b3a700b2442" providerId="ADAL" clId="{56D93639-7CCB-4633-9D5D-A5A858236B02}" dt="2025-03-03T19:22:52.368" v="2220" actId="26606"/>
          <ac:spMkLst>
            <pc:docMk/>
            <pc:sldMk cId="306999678" sldId="269"/>
            <ac:spMk id="1050" creationId="{1453BF6C-B012-48B7-B4E8-6D7AC7C27D02}"/>
          </ac:spMkLst>
        </pc:spChg>
        <pc:spChg chg="add">
          <ac:chgData name="Angela Williams (1903683)" userId="c063d299-9f50-4e04-95b9-7b3a700b2442" providerId="ADAL" clId="{56D93639-7CCB-4633-9D5D-A5A858236B02}" dt="2025-03-03T19:22:52.368" v="2220" actId="26606"/>
          <ac:spMkLst>
            <pc:docMk/>
            <pc:sldMk cId="306999678" sldId="269"/>
            <ac:spMk id="1052" creationId="{E3020543-B24B-4EC4-8FFC-8DD88EEA91A8}"/>
          </ac:spMkLst>
        </pc:spChg>
        <pc:picChg chg="add mod">
          <ac:chgData name="Angela Williams (1903683)" userId="c063d299-9f50-4e04-95b9-7b3a700b2442" providerId="ADAL" clId="{56D93639-7CCB-4633-9D5D-A5A858236B02}" dt="2025-03-03T19:22:52.368" v="2220" actId="26606"/>
          <ac:picMkLst>
            <pc:docMk/>
            <pc:sldMk cId="306999678" sldId="269"/>
            <ac:picMk id="1026" creationId="{F0B6A83E-E5AF-AEEE-761D-BD286EC7F99D}"/>
          </ac:picMkLst>
        </pc:picChg>
        <pc:cxnChg chg="add">
          <ac:chgData name="Angela Williams (1903683)" userId="c063d299-9f50-4e04-95b9-7b3a700b2442" providerId="ADAL" clId="{56D93639-7CCB-4633-9D5D-A5A858236B02}" dt="2025-03-03T19:22:52.368" v="2220" actId="26606"/>
          <ac:cxnSpMkLst>
            <pc:docMk/>
            <pc:sldMk cId="306999678" sldId="269"/>
            <ac:cxnSpMk id="1054" creationId="{C49DA8F6-BCC1-4447-B54C-57856834B94B}"/>
          </ac:cxnSpMkLst>
        </pc:cxnChg>
      </pc:sldChg>
      <pc:sldChg chg="addSp modSp new mod ord modNotesTx">
        <pc:chgData name="Angela Williams (1903683)" userId="c063d299-9f50-4e04-95b9-7b3a700b2442" providerId="ADAL" clId="{56D93639-7CCB-4633-9D5D-A5A858236B02}" dt="2025-03-08T16:50:24.040" v="17121" actId="20577"/>
        <pc:sldMkLst>
          <pc:docMk/>
          <pc:sldMk cId="3778229277" sldId="270"/>
        </pc:sldMkLst>
        <pc:spChg chg="add mod">
          <ac:chgData name="Angela Williams (1903683)" userId="c063d299-9f50-4e04-95b9-7b3a700b2442" providerId="ADAL" clId="{56D93639-7CCB-4633-9D5D-A5A858236B02}" dt="2025-03-04T13:10:48.319" v="2651" actId="14100"/>
          <ac:spMkLst>
            <pc:docMk/>
            <pc:sldMk cId="3778229277" sldId="270"/>
            <ac:spMk id="3" creationId="{46120577-35C1-36D2-CB37-C72BD4F07507}"/>
          </ac:spMkLst>
        </pc:spChg>
        <pc:spChg chg="add mod">
          <ac:chgData name="Angela Williams (1903683)" userId="c063d299-9f50-4e04-95b9-7b3a700b2442" providerId="ADAL" clId="{56D93639-7CCB-4633-9D5D-A5A858236B02}" dt="2025-03-04T13:11:50.030" v="2657" actId="207"/>
          <ac:spMkLst>
            <pc:docMk/>
            <pc:sldMk cId="3778229277" sldId="270"/>
            <ac:spMk id="4" creationId="{CFDD1B1E-88B7-790E-3ED6-57DEAA31BF54}"/>
          </ac:spMkLst>
        </pc:spChg>
        <pc:graphicFrameChg chg="add mod modGraphic">
          <ac:chgData name="Angela Williams (1903683)" userId="c063d299-9f50-4e04-95b9-7b3a700b2442" providerId="ADAL" clId="{56D93639-7CCB-4633-9D5D-A5A858236B02}" dt="2025-03-04T13:15:17.401" v="2760" actId="20577"/>
          <ac:graphicFrameMkLst>
            <pc:docMk/>
            <pc:sldMk cId="3778229277" sldId="270"/>
            <ac:graphicFrameMk id="5" creationId="{9A06CE42-0551-B713-FB26-EA8AED5CF9C7}"/>
          </ac:graphicFrameMkLst>
        </pc:graphicFrameChg>
      </pc:sldChg>
      <pc:sldChg chg="addSp delSp modSp new mod ord setBg addAnim modNotesTx">
        <pc:chgData name="Angela Williams (1903683)" userId="c063d299-9f50-4e04-95b9-7b3a700b2442" providerId="ADAL" clId="{56D93639-7CCB-4633-9D5D-A5A858236B02}" dt="2025-03-08T19:10:25.006" v="19123" actId="20577"/>
        <pc:sldMkLst>
          <pc:docMk/>
          <pc:sldMk cId="3451088465" sldId="271"/>
        </pc:sldMkLst>
        <pc:spChg chg="mod">
          <ac:chgData name="Angela Williams (1903683)" userId="c063d299-9f50-4e04-95b9-7b3a700b2442" providerId="ADAL" clId="{56D93639-7CCB-4633-9D5D-A5A858236B02}" dt="2025-03-04T13:53:43.012" v="4385" actId="26606"/>
          <ac:spMkLst>
            <pc:docMk/>
            <pc:sldMk cId="3451088465" sldId="271"/>
            <ac:spMk id="2" creationId="{E489E443-FCFA-679F-1D7A-E19FBF3007F6}"/>
          </ac:spMkLst>
        </pc:spChg>
        <pc:spChg chg="add mod">
          <ac:chgData name="Angela Williams (1903683)" userId="c063d299-9f50-4e04-95b9-7b3a700b2442" providerId="ADAL" clId="{56D93639-7CCB-4633-9D5D-A5A858236B02}" dt="2025-03-06T15:28:17.090" v="9715" actId="20577"/>
          <ac:spMkLst>
            <pc:docMk/>
            <pc:sldMk cId="3451088465" sldId="271"/>
            <ac:spMk id="3" creationId="{26220D6B-BD86-34FF-755F-DDDBDE883503}"/>
          </ac:spMkLst>
        </pc:spChg>
        <pc:spChg chg="add mod">
          <ac:chgData name="Angela Williams (1903683)" userId="c063d299-9f50-4e04-95b9-7b3a700b2442" providerId="ADAL" clId="{56D93639-7CCB-4633-9D5D-A5A858236B02}" dt="2025-03-04T14:21:48.649" v="5566" actId="207"/>
          <ac:spMkLst>
            <pc:docMk/>
            <pc:sldMk cId="3451088465" sldId="271"/>
            <ac:spMk id="7" creationId="{72FAFF98-BC7B-CDA4-F6F2-1CAFB2A07B0C}"/>
          </ac:spMkLst>
        </pc:spChg>
        <pc:spChg chg="add">
          <ac:chgData name="Angela Williams (1903683)" userId="c063d299-9f50-4e04-95b9-7b3a700b2442" providerId="ADAL" clId="{56D93639-7CCB-4633-9D5D-A5A858236B02}" dt="2025-03-04T13:53:43.012" v="4385" actId="26606"/>
          <ac:spMkLst>
            <pc:docMk/>
            <pc:sldMk cId="3451088465" sldId="271"/>
            <ac:spMk id="1045" creationId="{A3363022-C969-41E9-8EB2-E4C94908C1FA}"/>
          </ac:spMkLst>
        </pc:spChg>
        <pc:spChg chg="add">
          <ac:chgData name="Angela Williams (1903683)" userId="c063d299-9f50-4e04-95b9-7b3a700b2442" providerId="ADAL" clId="{56D93639-7CCB-4633-9D5D-A5A858236B02}" dt="2025-03-04T13:53:43.012" v="4385" actId="26606"/>
          <ac:spMkLst>
            <pc:docMk/>
            <pc:sldMk cId="3451088465" sldId="271"/>
            <ac:spMk id="1047" creationId="{8D1AD6B3-BE88-4CEB-BA17-790657CC4729}"/>
          </ac:spMkLst>
        </pc:spChg>
        <pc:grpChg chg="add">
          <ac:chgData name="Angela Williams (1903683)" userId="c063d299-9f50-4e04-95b9-7b3a700b2442" providerId="ADAL" clId="{56D93639-7CCB-4633-9D5D-A5A858236B02}" dt="2025-03-04T13:53:43.012" v="4385" actId="26606"/>
          <ac:grpSpMkLst>
            <pc:docMk/>
            <pc:sldMk cId="3451088465" sldId="271"/>
            <ac:grpSpMk id="1049" creationId="{89D1390B-7E13-4B4F-9CB2-391063412E54}"/>
          </ac:grpSpMkLst>
        </pc:grpChg>
        <pc:picChg chg="add mod">
          <ac:chgData name="Angela Williams (1903683)" userId="c063d299-9f50-4e04-95b9-7b3a700b2442" providerId="ADAL" clId="{56D93639-7CCB-4633-9D5D-A5A858236B02}" dt="2025-03-04T13:56:47.899" v="4430" actId="14100"/>
          <ac:picMkLst>
            <pc:docMk/>
            <pc:sldMk cId="3451088465" sldId="271"/>
            <ac:picMk id="1026" creationId="{64FC9123-9E87-856B-0998-7D06D16D6A6C}"/>
          </ac:picMkLst>
        </pc:picChg>
      </pc:sldChg>
      <pc:sldChg chg="addSp delSp modSp new del mod ord setBg">
        <pc:chgData name="Angela Williams (1903683)" userId="c063d299-9f50-4e04-95b9-7b3a700b2442" providerId="ADAL" clId="{56D93639-7CCB-4633-9D5D-A5A858236B02}" dt="2025-03-04T15:40:22.455" v="6912" actId="47"/>
        <pc:sldMkLst>
          <pc:docMk/>
          <pc:sldMk cId="1266914312" sldId="272"/>
        </pc:sldMkLst>
      </pc:sldChg>
      <pc:sldChg chg="addSp modSp new del mod setBg">
        <pc:chgData name="Angela Williams (1903683)" userId="c063d299-9f50-4e04-95b9-7b3a700b2442" providerId="ADAL" clId="{56D93639-7CCB-4633-9D5D-A5A858236B02}" dt="2025-03-04T15:12:23.984" v="6484" actId="47"/>
        <pc:sldMkLst>
          <pc:docMk/>
          <pc:sldMk cId="4002039419" sldId="273"/>
        </pc:sldMkLst>
      </pc:sldChg>
      <pc:sldChg chg="addSp modSp new del mod ord setBg addAnim">
        <pc:chgData name="Angela Williams (1903683)" userId="c063d299-9f50-4e04-95b9-7b3a700b2442" providerId="ADAL" clId="{56D93639-7CCB-4633-9D5D-A5A858236B02}" dt="2025-03-04T15:12:20.994" v="6483" actId="47"/>
        <pc:sldMkLst>
          <pc:docMk/>
          <pc:sldMk cId="2047899608" sldId="274"/>
        </pc:sldMkLst>
      </pc:sldChg>
      <pc:sldChg chg="addSp delSp modSp new del mod ord setBg addAnim delAnim">
        <pc:chgData name="Angela Williams (1903683)" userId="c063d299-9f50-4e04-95b9-7b3a700b2442" providerId="ADAL" clId="{56D93639-7CCB-4633-9D5D-A5A858236B02}" dt="2025-03-06T13:44:23.614" v="9297" actId="47"/>
        <pc:sldMkLst>
          <pc:docMk/>
          <pc:sldMk cId="3335505132" sldId="275"/>
        </pc:sldMkLst>
      </pc:sldChg>
      <pc:sldChg chg="addSp modSp new del mod modMedia setBg">
        <pc:chgData name="Angela Williams (1903683)" userId="c063d299-9f50-4e04-95b9-7b3a700b2442" providerId="ADAL" clId="{56D93639-7CCB-4633-9D5D-A5A858236B02}" dt="2025-03-04T15:12:25.861" v="6485" actId="47"/>
        <pc:sldMkLst>
          <pc:docMk/>
          <pc:sldMk cId="320480739" sldId="276"/>
        </pc:sldMkLst>
      </pc:sldChg>
      <pc:sldChg chg="addSp modSp new del mod modMedia setBg">
        <pc:chgData name="Angela Williams (1903683)" userId="c063d299-9f50-4e04-95b9-7b3a700b2442" providerId="ADAL" clId="{56D93639-7CCB-4633-9D5D-A5A858236B02}" dt="2025-03-04T15:12:27.493" v="6486" actId="47"/>
        <pc:sldMkLst>
          <pc:docMk/>
          <pc:sldMk cId="845541991" sldId="277"/>
        </pc:sldMkLst>
      </pc:sldChg>
      <pc:sldChg chg="addSp delSp modSp new mod ord modMedia setBg addAnim delAnim modNotesTx">
        <pc:chgData name="Angela Williams (1903683)" userId="c063d299-9f50-4e04-95b9-7b3a700b2442" providerId="ADAL" clId="{56D93639-7CCB-4633-9D5D-A5A858236B02}" dt="2025-03-08T16:51:34.058" v="17166" actId="20577"/>
        <pc:sldMkLst>
          <pc:docMk/>
          <pc:sldMk cId="776402935" sldId="278"/>
        </pc:sldMkLst>
        <pc:spChg chg="add mod">
          <ac:chgData name="Angela Williams (1903683)" userId="c063d299-9f50-4e04-95b9-7b3a700b2442" providerId="ADAL" clId="{56D93639-7CCB-4633-9D5D-A5A858236B02}" dt="2025-03-06T12:36:02.543" v="7471" actId="27636"/>
          <ac:spMkLst>
            <pc:docMk/>
            <pc:sldMk cId="776402935" sldId="278"/>
            <ac:spMk id="7" creationId="{EB9CBD21-A55A-1A45-716C-DBB87F78D7F2}"/>
          </ac:spMkLst>
        </pc:spChg>
        <pc:spChg chg="add mod">
          <ac:chgData name="Angela Williams (1903683)" userId="c063d299-9f50-4e04-95b9-7b3a700b2442" providerId="ADAL" clId="{56D93639-7CCB-4633-9D5D-A5A858236B02}" dt="2025-03-06T12:41:51.189" v="7706" actId="20577"/>
          <ac:spMkLst>
            <pc:docMk/>
            <pc:sldMk cId="776402935" sldId="278"/>
            <ac:spMk id="11" creationId="{C6157130-AC8D-3689-64A3-A3928E33C213}"/>
          </ac:spMkLst>
        </pc:spChg>
        <pc:spChg chg="add mod">
          <ac:chgData name="Angela Williams (1903683)" userId="c063d299-9f50-4e04-95b9-7b3a700b2442" providerId="ADAL" clId="{56D93639-7CCB-4633-9D5D-A5A858236B02}" dt="2025-03-06T12:45:31.839" v="7754" actId="20577"/>
          <ac:spMkLst>
            <pc:docMk/>
            <pc:sldMk cId="776402935" sldId="278"/>
            <ac:spMk id="15" creationId="{CEFC422A-6B42-938A-4033-C05D4499A58A}"/>
          </ac:spMkLst>
        </pc:spChg>
        <pc:spChg chg="add">
          <ac:chgData name="Angela Williams (1903683)" userId="c063d299-9f50-4e04-95b9-7b3a700b2442" providerId="ADAL" clId="{56D93639-7CCB-4633-9D5D-A5A858236B02}" dt="2025-03-06T12:22:30.962" v="7089" actId="26606"/>
          <ac:spMkLst>
            <pc:docMk/>
            <pc:sldMk cId="776402935" sldId="278"/>
            <ac:spMk id="34" creationId="{04812C46-200A-4DEB-A05E-3ED6C68C2387}"/>
          </ac:spMkLst>
        </pc:spChg>
        <pc:spChg chg="add">
          <ac:chgData name="Angela Williams (1903683)" userId="c063d299-9f50-4e04-95b9-7b3a700b2442" providerId="ADAL" clId="{56D93639-7CCB-4633-9D5D-A5A858236B02}" dt="2025-03-06T12:22:30.962" v="7089" actId="26606"/>
          <ac:spMkLst>
            <pc:docMk/>
            <pc:sldMk cId="776402935" sldId="278"/>
            <ac:spMk id="36" creationId="{D1EA859B-E555-4109-94F3-6700E046E008}"/>
          </ac:spMkLst>
        </pc:spChg>
        <pc:picChg chg="add mod">
          <ac:chgData name="Angela Williams (1903683)" userId="c063d299-9f50-4e04-95b9-7b3a700b2442" providerId="ADAL" clId="{56D93639-7CCB-4633-9D5D-A5A858236B02}" dt="2025-03-06T12:22:30.962" v="7089" actId="26606"/>
          <ac:picMkLst>
            <pc:docMk/>
            <pc:sldMk cId="776402935" sldId="278"/>
            <ac:picMk id="14" creationId="{83E1D205-92A3-C9E9-E101-E821829345D6}"/>
          </ac:picMkLst>
        </pc:picChg>
      </pc:sldChg>
      <pc:sldChg chg="addSp delSp modSp new mod modMedia setBg delAnim modNotesTx">
        <pc:chgData name="Angela Williams (1903683)" userId="c063d299-9f50-4e04-95b9-7b3a700b2442" providerId="ADAL" clId="{56D93639-7CCB-4633-9D5D-A5A858236B02}" dt="2025-03-08T16:52:32.018" v="17192" actId="20577"/>
        <pc:sldMkLst>
          <pc:docMk/>
          <pc:sldMk cId="960483245" sldId="279"/>
        </pc:sldMkLst>
        <pc:spChg chg="mod">
          <ac:chgData name="Angela Williams (1903683)" userId="c063d299-9f50-4e04-95b9-7b3a700b2442" providerId="ADAL" clId="{56D93639-7CCB-4633-9D5D-A5A858236B02}" dt="2025-03-07T15:51:31.285" v="12917" actId="20577"/>
          <ac:spMkLst>
            <pc:docMk/>
            <pc:sldMk cId="960483245" sldId="279"/>
            <ac:spMk id="2" creationId="{93A7917F-8674-C750-573C-E0435AE8FD91}"/>
          </ac:spMkLst>
        </pc:spChg>
        <pc:spChg chg="add del mod">
          <ac:chgData name="Angela Williams (1903683)" userId="c063d299-9f50-4e04-95b9-7b3a700b2442" providerId="ADAL" clId="{56D93639-7CCB-4633-9D5D-A5A858236B02}" dt="2025-03-07T15:50:06.578" v="12848" actId="478"/>
          <ac:spMkLst>
            <pc:docMk/>
            <pc:sldMk cId="960483245" sldId="279"/>
            <ac:spMk id="3" creationId="{C5A5D136-77FE-2AC9-1323-F11C108F180C}"/>
          </ac:spMkLst>
        </pc:spChg>
        <pc:spChg chg="add mod">
          <ac:chgData name="Angela Williams (1903683)" userId="c063d299-9f50-4e04-95b9-7b3a700b2442" providerId="ADAL" clId="{56D93639-7CCB-4633-9D5D-A5A858236B02}" dt="2025-03-06T13:39:53.271" v="9291" actId="313"/>
          <ac:spMkLst>
            <pc:docMk/>
            <pc:sldMk cId="960483245" sldId="279"/>
            <ac:spMk id="5" creationId="{F4745B8C-8CCA-830F-D0BA-21835A872C7D}"/>
          </ac:spMkLst>
        </pc:spChg>
        <pc:spChg chg="add">
          <ac:chgData name="Angela Williams (1903683)" userId="c063d299-9f50-4e04-95b9-7b3a700b2442" providerId="ADAL" clId="{56D93639-7CCB-4633-9D5D-A5A858236B02}" dt="2025-03-06T13:32:17.269" v="9060" actId="26606"/>
          <ac:spMkLst>
            <pc:docMk/>
            <pc:sldMk cId="960483245" sldId="279"/>
            <ac:spMk id="3079" creationId="{99ED5833-B85B-4103-8A3B-CAB0308E6C15}"/>
          </ac:spMkLst>
        </pc:spChg>
        <pc:picChg chg="add mod">
          <ac:chgData name="Angela Williams (1903683)" userId="c063d299-9f50-4e04-95b9-7b3a700b2442" providerId="ADAL" clId="{56D93639-7CCB-4633-9D5D-A5A858236B02}" dt="2025-03-06T13:32:17.269" v="9060" actId="26606"/>
          <ac:picMkLst>
            <pc:docMk/>
            <pc:sldMk cId="960483245" sldId="279"/>
            <ac:picMk id="3074" creationId="{54E182BA-6528-4EBE-D1D7-B5DEDF854CD8}"/>
          </ac:picMkLst>
        </pc:picChg>
      </pc:sldChg>
      <pc:sldChg chg="addSp delSp modSp new mod modMedia setBg delAnim modNotesTx">
        <pc:chgData name="Angela Williams (1903683)" userId="c063d299-9f50-4e04-95b9-7b3a700b2442" providerId="ADAL" clId="{56D93639-7CCB-4633-9D5D-A5A858236B02}" dt="2025-03-08T16:51:52.928" v="17174" actId="20577"/>
        <pc:sldMkLst>
          <pc:docMk/>
          <pc:sldMk cId="2212338210" sldId="280"/>
        </pc:sldMkLst>
        <pc:spChg chg="mod">
          <ac:chgData name="Angela Williams (1903683)" userId="c063d299-9f50-4e04-95b9-7b3a700b2442" providerId="ADAL" clId="{56D93639-7CCB-4633-9D5D-A5A858236B02}" dt="2025-03-06T12:53:08.103" v="8068" actId="20577"/>
          <ac:spMkLst>
            <pc:docMk/>
            <pc:sldMk cId="2212338210" sldId="280"/>
            <ac:spMk id="2" creationId="{E9EADE29-F09C-528C-CE54-5C0ACDFC40A4}"/>
          </ac:spMkLst>
        </pc:spChg>
        <pc:spChg chg="add mod">
          <ac:chgData name="Angela Williams (1903683)" userId="c063d299-9f50-4e04-95b9-7b3a700b2442" providerId="ADAL" clId="{56D93639-7CCB-4633-9D5D-A5A858236B02}" dt="2025-03-06T13:03:47.732" v="8325" actId="313"/>
          <ac:spMkLst>
            <pc:docMk/>
            <pc:sldMk cId="2212338210" sldId="280"/>
            <ac:spMk id="3" creationId="{43506B04-7F67-47AA-DB44-C754329E4878}"/>
          </ac:spMkLst>
        </pc:spChg>
        <pc:spChg chg="add">
          <ac:chgData name="Angela Williams (1903683)" userId="c063d299-9f50-4e04-95b9-7b3a700b2442" providerId="ADAL" clId="{56D93639-7CCB-4633-9D5D-A5A858236B02}" dt="2025-03-06T12:50:55.447" v="7918" actId="26606"/>
          <ac:spMkLst>
            <pc:docMk/>
            <pc:sldMk cId="2212338210" sldId="280"/>
            <ac:spMk id="1031" creationId="{2151139A-886F-4B97-8815-729AD3831BBD}"/>
          </ac:spMkLst>
        </pc:spChg>
        <pc:spChg chg="add">
          <ac:chgData name="Angela Williams (1903683)" userId="c063d299-9f50-4e04-95b9-7b3a700b2442" providerId="ADAL" clId="{56D93639-7CCB-4633-9D5D-A5A858236B02}" dt="2025-03-06T12:50:55.447" v="7918" actId="26606"/>
          <ac:spMkLst>
            <pc:docMk/>
            <pc:sldMk cId="2212338210" sldId="280"/>
            <ac:spMk id="1033" creationId="{AB5E08C4-8CDD-4623-A5B8-E998C6DEE3B7}"/>
          </ac:spMkLst>
        </pc:spChg>
        <pc:spChg chg="add">
          <ac:chgData name="Angela Williams (1903683)" userId="c063d299-9f50-4e04-95b9-7b3a700b2442" providerId="ADAL" clId="{56D93639-7CCB-4633-9D5D-A5A858236B02}" dt="2025-03-06T12:50:55.447" v="7918" actId="26606"/>
          <ac:spMkLst>
            <pc:docMk/>
            <pc:sldMk cId="2212338210" sldId="280"/>
            <ac:spMk id="1035" creationId="{15F33878-D502-4FFA-8ACE-F2AECDB2A23F}"/>
          </ac:spMkLst>
        </pc:spChg>
        <pc:spChg chg="add">
          <ac:chgData name="Angela Williams (1903683)" userId="c063d299-9f50-4e04-95b9-7b3a700b2442" providerId="ADAL" clId="{56D93639-7CCB-4633-9D5D-A5A858236B02}" dt="2025-03-06T12:50:55.447" v="7918" actId="26606"/>
          <ac:spMkLst>
            <pc:docMk/>
            <pc:sldMk cId="2212338210" sldId="280"/>
            <ac:spMk id="1037" creationId="{D3539FEE-81D3-4406-802E-60B20B16F4F6}"/>
          </ac:spMkLst>
        </pc:spChg>
        <pc:spChg chg="add">
          <ac:chgData name="Angela Williams (1903683)" userId="c063d299-9f50-4e04-95b9-7b3a700b2442" providerId="ADAL" clId="{56D93639-7CCB-4633-9D5D-A5A858236B02}" dt="2025-03-06T12:50:55.447" v="7918" actId="26606"/>
          <ac:spMkLst>
            <pc:docMk/>
            <pc:sldMk cId="2212338210" sldId="280"/>
            <ac:spMk id="1039" creationId="{DC701763-729E-462F-A5A8-E0DEFEB1E2E4}"/>
          </ac:spMkLst>
        </pc:spChg>
        <pc:picChg chg="add">
          <ac:chgData name="Angela Williams (1903683)" userId="c063d299-9f50-4e04-95b9-7b3a700b2442" providerId="ADAL" clId="{56D93639-7CCB-4633-9D5D-A5A858236B02}" dt="2025-03-06T12:50:15.308" v="7917"/>
          <ac:picMkLst>
            <pc:docMk/>
            <pc:sldMk cId="2212338210" sldId="280"/>
            <ac:picMk id="1026" creationId="{EE38F9EB-9D49-7230-D7C4-4EE6D79031F7}"/>
          </ac:picMkLst>
        </pc:picChg>
      </pc:sldChg>
      <pc:sldChg chg="addSp delSp modSp new mod modMedia setBg delAnim modNotesTx">
        <pc:chgData name="Angela Williams (1903683)" userId="c063d299-9f50-4e04-95b9-7b3a700b2442" providerId="ADAL" clId="{56D93639-7CCB-4633-9D5D-A5A858236B02}" dt="2025-03-08T16:52:15.284" v="17184" actId="20577"/>
        <pc:sldMkLst>
          <pc:docMk/>
          <pc:sldMk cId="3101781207" sldId="281"/>
        </pc:sldMkLst>
        <pc:spChg chg="mod">
          <ac:chgData name="Angela Williams (1903683)" userId="c063d299-9f50-4e04-95b9-7b3a700b2442" providerId="ADAL" clId="{56D93639-7CCB-4633-9D5D-A5A858236B02}" dt="2025-03-07T09:04:01.557" v="10187" actId="20577"/>
          <ac:spMkLst>
            <pc:docMk/>
            <pc:sldMk cId="3101781207" sldId="281"/>
            <ac:spMk id="2" creationId="{7DB9822C-F753-9D79-C93A-AF3DA4DB758F}"/>
          </ac:spMkLst>
        </pc:spChg>
        <pc:spChg chg="add mod">
          <ac:chgData name="Angela Williams (1903683)" userId="c063d299-9f50-4e04-95b9-7b3a700b2442" providerId="ADAL" clId="{56D93639-7CCB-4633-9D5D-A5A858236B02}" dt="2025-03-06T13:17:33.734" v="8664" actId="20577"/>
          <ac:spMkLst>
            <pc:docMk/>
            <pc:sldMk cId="3101781207" sldId="281"/>
            <ac:spMk id="3" creationId="{D9E04D34-FFB0-30B2-823A-481482B4116D}"/>
          </ac:spMkLst>
        </pc:spChg>
        <pc:spChg chg="add mod">
          <ac:chgData name="Angela Williams (1903683)" userId="c063d299-9f50-4e04-95b9-7b3a700b2442" providerId="ADAL" clId="{56D93639-7CCB-4633-9D5D-A5A858236B02}" dt="2025-03-07T09:05:13.229" v="10238" actId="313"/>
          <ac:spMkLst>
            <pc:docMk/>
            <pc:sldMk cId="3101781207" sldId="281"/>
            <ac:spMk id="5" creationId="{38FCFC3C-0498-7185-315C-365D83984443}"/>
          </ac:spMkLst>
        </pc:spChg>
        <pc:spChg chg="add">
          <ac:chgData name="Angela Williams (1903683)" userId="c063d299-9f50-4e04-95b9-7b3a700b2442" providerId="ADAL" clId="{56D93639-7CCB-4633-9D5D-A5A858236B02}" dt="2025-03-06T13:15:26.424" v="8588" actId="26606"/>
          <ac:spMkLst>
            <pc:docMk/>
            <pc:sldMk cId="3101781207" sldId="281"/>
            <ac:spMk id="2062" creationId="{F0AED851-54B9-4765-92D2-F0BE443BEC91}"/>
          </ac:spMkLst>
        </pc:spChg>
        <pc:spChg chg="add">
          <ac:chgData name="Angela Williams (1903683)" userId="c063d299-9f50-4e04-95b9-7b3a700b2442" providerId="ADAL" clId="{56D93639-7CCB-4633-9D5D-A5A858236B02}" dt="2025-03-06T13:15:26.424" v="8588" actId="26606"/>
          <ac:spMkLst>
            <pc:docMk/>
            <pc:sldMk cId="3101781207" sldId="281"/>
            <ac:spMk id="2064" creationId="{B81933D1-5615-42C7-9C0B-4EB7105CCE2D}"/>
          </ac:spMkLst>
        </pc:spChg>
        <pc:spChg chg="add">
          <ac:chgData name="Angela Williams (1903683)" userId="c063d299-9f50-4e04-95b9-7b3a700b2442" providerId="ADAL" clId="{56D93639-7CCB-4633-9D5D-A5A858236B02}" dt="2025-03-06T13:15:26.424" v="8588" actId="26606"/>
          <ac:spMkLst>
            <pc:docMk/>
            <pc:sldMk cId="3101781207" sldId="281"/>
            <ac:spMk id="2066" creationId="{19C9EAEA-39D0-4B0E-A0EB-51E7B26740B1}"/>
          </ac:spMkLst>
        </pc:spChg>
        <pc:grpChg chg="add">
          <ac:chgData name="Angela Williams (1903683)" userId="c063d299-9f50-4e04-95b9-7b3a700b2442" providerId="ADAL" clId="{56D93639-7CCB-4633-9D5D-A5A858236B02}" dt="2025-03-06T13:15:26.424" v="8588" actId="26606"/>
          <ac:grpSpMkLst>
            <pc:docMk/>
            <pc:sldMk cId="3101781207" sldId="281"/>
            <ac:grpSpMk id="2068" creationId="{032D8612-31EB-44CF-A1D0-14FD4C705424}"/>
          </ac:grpSpMkLst>
        </pc:grpChg>
        <pc:picChg chg="add mod">
          <ac:chgData name="Angela Williams (1903683)" userId="c063d299-9f50-4e04-95b9-7b3a700b2442" providerId="ADAL" clId="{56D93639-7CCB-4633-9D5D-A5A858236B02}" dt="2025-03-06T13:27:15.537" v="8933" actId="1076"/>
          <ac:picMkLst>
            <pc:docMk/>
            <pc:sldMk cId="3101781207" sldId="281"/>
            <ac:picMk id="2052" creationId="{3134C0CF-56B3-AFEE-B450-434C4DE9BA9B}"/>
          </ac:picMkLst>
        </pc:picChg>
      </pc:sldChg>
      <pc:sldChg chg="addSp delSp modSp new del mod ord">
        <pc:chgData name="Angela Williams (1903683)" userId="c063d299-9f50-4e04-95b9-7b3a700b2442" providerId="ADAL" clId="{56D93639-7CCB-4633-9D5D-A5A858236B02}" dt="2025-03-08T20:48:39.411" v="21137" actId="47"/>
        <pc:sldMkLst>
          <pc:docMk/>
          <pc:sldMk cId="350454667" sldId="282"/>
        </pc:sldMkLst>
        <pc:spChg chg="add mod">
          <ac:chgData name="Angela Williams (1903683)" userId="c063d299-9f50-4e04-95b9-7b3a700b2442" providerId="ADAL" clId="{56D93639-7CCB-4633-9D5D-A5A858236B02}" dt="2025-03-07T14:49:17.270" v="12014" actId="20577"/>
          <ac:spMkLst>
            <pc:docMk/>
            <pc:sldMk cId="350454667" sldId="282"/>
            <ac:spMk id="4" creationId="{96CDFB09-946B-C032-E38E-C1F63891A179}"/>
          </ac:spMkLst>
        </pc:spChg>
        <pc:spChg chg="add mod">
          <ac:chgData name="Angela Williams (1903683)" userId="c063d299-9f50-4e04-95b9-7b3a700b2442" providerId="ADAL" clId="{56D93639-7CCB-4633-9D5D-A5A858236B02}" dt="2025-03-06T16:04:19.290" v="10027" actId="14100"/>
          <ac:spMkLst>
            <pc:docMk/>
            <pc:sldMk cId="350454667" sldId="282"/>
            <ac:spMk id="6" creationId="{B72CA767-2603-24C4-E58F-32C4603D8296}"/>
          </ac:spMkLst>
        </pc:spChg>
        <pc:spChg chg="add mod">
          <ac:chgData name="Angela Williams (1903683)" userId="c063d299-9f50-4e04-95b9-7b3a700b2442" providerId="ADAL" clId="{56D93639-7CCB-4633-9D5D-A5A858236B02}" dt="2025-03-06T16:19:24.321" v="10059" actId="688"/>
          <ac:spMkLst>
            <pc:docMk/>
            <pc:sldMk cId="350454667" sldId="282"/>
            <ac:spMk id="8" creationId="{D58A02DC-4E59-5691-CA20-2CBFC9F9BAB7}"/>
          </ac:spMkLst>
        </pc:spChg>
        <pc:spChg chg="add mod">
          <ac:chgData name="Angela Williams (1903683)" userId="c063d299-9f50-4e04-95b9-7b3a700b2442" providerId="ADAL" clId="{56D93639-7CCB-4633-9D5D-A5A858236B02}" dt="2025-03-08T18:37:19.968" v="18715" actId="1076"/>
          <ac:spMkLst>
            <pc:docMk/>
            <pc:sldMk cId="350454667" sldId="282"/>
            <ac:spMk id="10" creationId="{09AFEBCC-5895-8AA0-A08F-001CD22E4757}"/>
          </ac:spMkLst>
        </pc:spChg>
      </pc:sldChg>
      <pc:sldChg chg="addSp delSp modSp new mod ord setBg modAnim modNotesTx">
        <pc:chgData name="Angela Williams (1903683)" userId="c063d299-9f50-4e04-95b9-7b3a700b2442" providerId="ADAL" clId="{56D93639-7CCB-4633-9D5D-A5A858236B02}" dt="2025-03-08T19:04:31.647" v="18956" actId="20577"/>
        <pc:sldMkLst>
          <pc:docMk/>
          <pc:sldMk cId="3616287711" sldId="283"/>
        </pc:sldMkLst>
        <pc:spChg chg="add">
          <ac:chgData name="Angela Williams (1903683)" userId="c063d299-9f50-4e04-95b9-7b3a700b2442" providerId="ADAL" clId="{56D93639-7CCB-4633-9D5D-A5A858236B02}" dt="2025-03-06T15:19:26.707" v="9695" actId="26606"/>
          <ac:spMkLst>
            <pc:docMk/>
            <pc:sldMk cId="3616287711" sldId="283"/>
            <ac:spMk id="8" creationId="{BC68A55F-7B32-44D8-AEE5-1AF40532656C}"/>
          </ac:spMkLst>
        </pc:spChg>
        <pc:spChg chg="add">
          <ac:chgData name="Angela Williams (1903683)" userId="c063d299-9f50-4e04-95b9-7b3a700b2442" providerId="ADAL" clId="{56D93639-7CCB-4633-9D5D-A5A858236B02}" dt="2025-03-06T15:19:26.707" v="9695" actId="26606"/>
          <ac:spMkLst>
            <pc:docMk/>
            <pc:sldMk cId="3616287711" sldId="283"/>
            <ac:spMk id="10" creationId="{CD1AAA2C-FBBE-42AA-B869-31D524B7653F}"/>
          </ac:spMkLst>
        </pc:spChg>
        <pc:spChg chg="add">
          <ac:chgData name="Angela Williams (1903683)" userId="c063d299-9f50-4e04-95b9-7b3a700b2442" providerId="ADAL" clId="{56D93639-7CCB-4633-9D5D-A5A858236B02}" dt="2025-03-06T15:19:26.707" v="9695" actId="26606"/>
          <ac:spMkLst>
            <pc:docMk/>
            <pc:sldMk cId="3616287711" sldId="283"/>
            <ac:spMk id="12" creationId="{5F937BBF-9326-4230-AB1B-F1795E350559}"/>
          </ac:spMkLst>
        </pc:spChg>
        <pc:graphicFrameChg chg="add">
          <ac:chgData name="Angela Williams (1903683)" userId="c063d299-9f50-4e04-95b9-7b3a700b2442" providerId="ADAL" clId="{56D93639-7CCB-4633-9D5D-A5A858236B02}" dt="2025-03-06T15:19:26.707" v="9695" actId="26606"/>
          <ac:graphicFrameMkLst>
            <pc:docMk/>
            <pc:sldMk cId="3616287711" sldId="283"/>
            <ac:graphicFrameMk id="4" creationId="{83CE8A27-C918-321B-D13E-C2F777ED01BD}"/>
          </ac:graphicFrameMkLst>
        </pc:graphicFrameChg>
        <pc:picChg chg="add mod">
          <ac:chgData name="Angela Williams (1903683)" userId="c063d299-9f50-4e04-95b9-7b3a700b2442" providerId="ADAL" clId="{56D93639-7CCB-4633-9D5D-A5A858236B02}" dt="2025-03-06T15:24:23.134" v="9709" actId="14100"/>
          <ac:picMkLst>
            <pc:docMk/>
            <pc:sldMk cId="3616287711" sldId="283"/>
            <ac:picMk id="5122" creationId="{BD5AC290-E519-B440-6E24-C71CE7016D82}"/>
          </ac:picMkLst>
        </pc:picChg>
      </pc:sldChg>
      <pc:sldChg chg="addSp modSp new mod ord setBg modAnim modNotesTx">
        <pc:chgData name="Angela Williams (1903683)" userId="c063d299-9f50-4e04-95b9-7b3a700b2442" providerId="ADAL" clId="{56D93639-7CCB-4633-9D5D-A5A858236B02}" dt="2025-03-08T18:49:07.407" v="18872" actId="20577"/>
        <pc:sldMkLst>
          <pc:docMk/>
          <pc:sldMk cId="3837729249" sldId="284"/>
        </pc:sldMkLst>
        <pc:spChg chg="add mod">
          <ac:chgData name="Angela Williams (1903683)" userId="c063d299-9f50-4e04-95b9-7b3a700b2442" providerId="ADAL" clId="{56D93639-7CCB-4633-9D5D-A5A858236B02}" dt="2025-03-06T16:31:30.515" v="10115" actId="20577"/>
          <ac:spMkLst>
            <pc:docMk/>
            <pc:sldMk cId="3837729249" sldId="284"/>
            <ac:spMk id="2" creationId="{02B1BE80-8644-0A66-EDDD-F8B6488AB325}"/>
          </ac:spMkLst>
        </pc:spChg>
        <pc:spChg chg="add mod">
          <ac:chgData name="Angela Williams (1903683)" userId="c063d299-9f50-4e04-95b9-7b3a700b2442" providerId="ADAL" clId="{56D93639-7CCB-4633-9D5D-A5A858236B02}" dt="2025-03-08T18:49:07.407" v="18872" actId="20577"/>
          <ac:spMkLst>
            <pc:docMk/>
            <pc:sldMk cId="3837729249" sldId="284"/>
            <ac:spMk id="4" creationId="{D713DEC4-3483-D52F-5B4A-387D21BF6288}"/>
          </ac:spMkLst>
        </pc:spChg>
        <pc:spChg chg="add">
          <ac:chgData name="Angela Williams (1903683)" userId="c063d299-9f50-4e04-95b9-7b3a700b2442" providerId="ADAL" clId="{56D93639-7CCB-4633-9D5D-A5A858236B02}" dt="2025-03-06T15:48:56.211" v="9795" actId="26606"/>
          <ac:spMkLst>
            <pc:docMk/>
            <pc:sldMk cId="3837729249" sldId="284"/>
            <ac:spMk id="7" creationId="{F837543A-6020-4505-A233-C9DB4BF74011}"/>
          </ac:spMkLst>
        </pc:spChg>
        <pc:spChg chg="add">
          <ac:chgData name="Angela Williams (1903683)" userId="c063d299-9f50-4e04-95b9-7b3a700b2442" providerId="ADAL" clId="{56D93639-7CCB-4633-9D5D-A5A858236B02}" dt="2025-03-06T15:48:56.211" v="9795" actId="26606"/>
          <ac:spMkLst>
            <pc:docMk/>
            <pc:sldMk cId="3837729249" sldId="284"/>
            <ac:spMk id="9" creationId="{35B16301-FB18-48BA-A6DD-C37CAF6F9A18}"/>
          </ac:spMkLst>
        </pc:spChg>
        <pc:spChg chg="add">
          <ac:chgData name="Angela Williams (1903683)" userId="c063d299-9f50-4e04-95b9-7b3a700b2442" providerId="ADAL" clId="{56D93639-7CCB-4633-9D5D-A5A858236B02}" dt="2025-03-06T15:48:56.211" v="9795" actId="26606"/>
          <ac:spMkLst>
            <pc:docMk/>
            <pc:sldMk cId="3837729249" sldId="284"/>
            <ac:spMk id="11" creationId="{C3C0D90E-074A-4F52-9B11-B52BEF4BCBE5}"/>
          </ac:spMkLst>
        </pc:spChg>
        <pc:spChg chg="add">
          <ac:chgData name="Angela Williams (1903683)" userId="c063d299-9f50-4e04-95b9-7b3a700b2442" providerId="ADAL" clId="{56D93639-7CCB-4633-9D5D-A5A858236B02}" dt="2025-03-06T15:48:56.211" v="9795" actId="26606"/>
          <ac:spMkLst>
            <pc:docMk/>
            <pc:sldMk cId="3837729249" sldId="284"/>
            <ac:spMk id="13" creationId="{CABBD4C1-E6F8-46F6-8152-A8A97490BF4D}"/>
          </ac:spMkLst>
        </pc:spChg>
        <pc:spChg chg="add">
          <ac:chgData name="Angela Williams (1903683)" userId="c063d299-9f50-4e04-95b9-7b3a700b2442" providerId="ADAL" clId="{56D93639-7CCB-4633-9D5D-A5A858236B02}" dt="2025-03-06T15:48:56.211" v="9795" actId="26606"/>
          <ac:spMkLst>
            <pc:docMk/>
            <pc:sldMk cId="3837729249" sldId="284"/>
            <ac:spMk id="15" creationId="{83BA5EF5-1FE9-4BF9-83BB-269BCDDF6156}"/>
          </ac:spMkLst>
        </pc:spChg>
        <pc:spChg chg="add">
          <ac:chgData name="Angela Williams (1903683)" userId="c063d299-9f50-4e04-95b9-7b3a700b2442" providerId="ADAL" clId="{56D93639-7CCB-4633-9D5D-A5A858236B02}" dt="2025-03-06T15:48:56.211" v="9795" actId="26606"/>
          <ac:spMkLst>
            <pc:docMk/>
            <pc:sldMk cId="3837729249" sldId="284"/>
            <ac:spMk id="19" creationId="{88853921-7BC9-4BDE-ACAB-133C683C82D6}"/>
          </ac:spMkLst>
        </pc:spChg>
        <pc:spChg chg="add">
          <ac:chgData name="Angela Williams (1903683)" userId="c063d299-9f50-4e04-95b9-7b3a700b2442" providerId="ADAL" clId="{56D93639-7CCB-4633-9D5D-A5A858236B02}" dt="2025-03-06T15:48:56.211" v="9795" actId="26606"/>
          <ac:spMkLst>
            <pc:docMk/>
            <pc:sldMk cId="3837729249" sldId="284"/>
            <ac:spMk id="21" creationId="{09192968-3AE7-4470-A61C-97294BB92731}"/>
          </ac:spMkLst>
        </pc:spChg>
        <pc:spChg chg="add">
          <ac:chgData name="Angela Williams (1903683)" userId="c063d299-9f50-4e04-95b9-7b3a700b2442" providerId="ADAL" clId="{56D93639-7CCB-4633-9D5D-A5A858236B02}" dt="2025-03-06T15:48:56.211" v="9795" actId="26606"/>
          <ac:spMkLst>
            <pc:docMk/>
            <pc:sldMk cId="3837729249" sldId="284"/>
            <ac:spMk id="23" creationId="{3AB72E55-43E4-4356-BFE8-E2102CB0B505}"/>
          </ac:spMkLst>
        </pc:spChg>
        <pc:cxnChg chg="add">
          <ac:chgData name="Angela Williams (1903683)" userId="c063d299-9f50-4e04-95b9-7b3a700b2442" providerId="ADAL" clId="{56D93639-7CCB-4633-9D5D-A5A858236B02}" dt="2025-03-06T15:48:56.211" v="9795" actId="26606"/>
          <ac:cxnSpMkLst>
            <pc:docMk/>
            <pc:sldMk cId="3837729249" sldId="284"/>
            <ac:cxnSpMk id="17" creationId="{4B3BCACB-5880-460B-9606-8C433A9AF99D}"/>
          </ac:cxnSpMkLst>
        </pc:cxnChg>
      </pc:sldChg>
      <pc:sldChg chg="addSp delSp modSp new del mod">
        <pc:chgData name="Angela Williams (1903683)" userId="c063d299-9f50-4e04-95b9-7b3a700b2442" providerId="ADAL" clId="{56D93639-7CCB-4633-9D5D-A5A858236B02}" dt="2025-03-08T19:26:29.523" v="19703" actId="47"/>
        <pc:sldMkLst>
          <pc:docMk/>
          <pc:sldMk cId="467456813" sldId="285"/>
        </pc:sldMkLst>
        <pc:spChg chg="add del mod">
          <ac:chgData name="Angela Williams (1903683)" userId="c063d299-9f50-4e04-95b9-7b3a700b2442" providerId="ADAL" clId="{56D93639-7CCB-4633-9D5D-A5A858236B02}" dt="2025-03-08T18:36:30.583" v="18709"/>
          <ac:spMkLst>
            <pc:docMk/>
            <pc:sldMk cId="467456813" sldId="285"/>
            <ac:spMk id="2" creationId="{382C9892-7ABF-83E8-BC93-41A702841BFD}"/>
          </ac:spMkLst>
        </pc:spChg>
        <pc:spChg chg="add del mod">
          <ac:chgData name="Angela Williams (1903683)" userId="c063d299-9f50-4e04-95b9-7b3a700b2442" providerId="ADAL" clId="{56D93639-7CCB-4633-9D5D-A5A858236B02}" dt="2025-03-08T18:33:08.210" v="18695"/>
          <ac:spMkLst>
            <pc:docMk/>
            <pc:sldMk cId="467456813" sldId="285"/>
            <ac:spMk id="3" creationId="{AF715431-D7A0-5BC4-BDFC-B9C86216EDDB}"/>
          </ac:spMkLst>
        </pc:spChg>
        <pc:spChg chg="add">
          <ac:chgData name="Angela Williams (1903683)" userId="c063d299-9f50-4e04-95b9-7b3a700b2442" providerId="ADAL" clId="{56D93639-7CCB-4633-9D5D-A5A858236B02}" dt="2025-03-07T15:30:31.775" v="12444" actId="22"/>
          <ac:spMkLst>
            <pc:docMk/>
            <pc:sldMk cId="467456813" sldId="285"/>
            <ac:spMk id="4" creationId="{06309E9A-D643-7BC6-40CD-F47D0198A513}"/>
          </ac:spMkLst>
        </pc:spChg>
        <pc:spChg chg="add">
          <ac:chgData name="Angela Williams (1903683)" userId="c063d299-9f50-4e04-95b9-7b3a700b2442" providerId="ADAL" clId="{56D93639-7CCB-4633-9D5D-A5A858236B02}" dt="2025-03-08T18:33:43.421" v="18696" actId="22"/>
          <ac:spMkLst>
            <pc:docMk/>
            <pc:sldMk cId="467456813" sldId="285"/>
            <ac:spMk id="6" creationId="{05CACC31-BEEF-C250-B01E-6DBB1DA84939}"/>
          </ac:spMkLst>
        </pc:spChg>
        <pc:spChg chg="add">
          <ac:chgData name="Angela Williams (1903683)" userId="c063d299-9f50-4e04-95b9-7b3a700b2442" providerId="ADAL" clId="{56D93639-7CCB-4633-9D5D-A5A858236B02}" dt="2025-03-08T18:34:03.195" v="18697" actId="22"/>
          <ac:spMkLst>
            <pc:docMk/>
            <pc:sldMk cId="467456813" sldId="285"/>
            <ac:spMk id="8" creationId="{C62D4228-2C76-9438-D42B-8E586B6EEBDB}"/>
          </ac:spMkLst>
        </pc:spChg>
        <pc:spChg chg="add mod">
          <ac:chgData name="Angela Williams (1903683)" userId="c063d299-9f50-4e04-95b9-7b3a700b2442" providerId="ADAL" clId="{56D93639-7CCB-4633-9D5D-A5A858236B02}" dt="2025-03-08T19:26:20.302" v="19702" actId="20577"/>
          <ac:spMkLst>
            <pc:docMk/>
            <pc:sldMk cId="467456813" sldId="285"/>
            <ac:spMk id="10" creationId="{464A47D1-44DA-5DBC-5779-E46101946AEC}"/>
          </ac:spMkLst>
        </pc:spChg>
      </pc:sldChg>
      <pc:sldChg chg="addSp delSp modSp new mod ord setBg modNotesTx">
        <pc:chgData name="Angela Williams (1903683)" userId="c063d299-9f50-4e04-95b9-7b3a700b2442" providerId="ADAL" clId="{56D93639-7CCB-4633-9D5D-A5A858236B02}" dt="2025-03-08T17:53:24.952" v="18015" actId="20577"/>
        <pc:sldMkLst>
          <pc:docMk/>
          <pc:sldMk cId="504777110" sldId="286"/>
        </pc:sldMkLst>
        <pc:spChg chg="mod">
          <ac:chgData name="Angela Williams (1903683)" userId="c063d299-9f50-4e04-95b9-7b3a700b2442" providerId="ADAL" clId="{56D93639-7CCB-4633-9D5D-A5A858236B02}" dt="2025-03-08T17:04:38.481" v="17386" actId="20577"/>
          <ac:spMkLst>
            <pc:docMk/>
            <pc:sldMk cId="504777110" sldId="286"/>
            <ac:spMk id="2" creationId="{AF22B26C-8085-B3AB-0092-B6E9C2521697}"/>
          </ac:spMkLst>
        </pc:spChg>
        <pc:spChg chg="mod">
          <ac:chgData name="Angela Williams (1903683)" userId="c063d299-9f50-4e04-95b9-7b3a700b2442" providerId="ADAL" clId="{56D93639-7CCB-4633-9D5D-A5A858236B02}" dt="2025-03-08T17:11:24.836" v="17654" actId="20577"/>
          <ac:spMkLst>
            <pc:docMk/>
            <pc:sldMk cId="504777110" sldId="286"/>
            <ac:spMk id="3" creationId="{17D3E134-97B7-FEA7-7EDE-50AE1C6AE0D2}"/>
          </ac:spMkLst>
        </pc:spChg>
        <pc:spChg chg="add del">
          <ac:chgData name="Angela Williams (1903683)" userId="c063d299-9f50-4e04-95b9-7b3a700b2442" providerId="ADAL" clId="{56D93639-7CCB-4633-9D5D-A5A858236B02}" dt="2025-03-08T17:03:58.026" v="17338" actId="26606"/>
          <ac:spMkLst>
            <pc:docMk/>
            <pc:sldMk cId="504777110" sldId="286"/>
            <ac:spMk id="8" creationId="{C2554CA6-288E-4202-BC52-2E5A8F0C0AED}"/>
          </ac:spMkLst>
        </pc:spChg>
        <pc:spChg chg="add del">
          <ac:chgData name="Angela Williams (1903683)" userId="c063d299-9f50-4e04-95b9-7b3a700b2442" providerId="ADAL" clId="{56D93639-7CCB-4633-9D5D-A5A858236B02}" dt="2025-03-08T17:03:58.002" v="17337" actId="26606"/>
          <ac:spMkLst>
            <pc:docMk/>
            <pc:sldMk cId="504777110" sldId="286"/>
            <ac:spMk id="10" creationId="{B10BB131-AC8E-4A8E-A5D1-36260F720C3B}"/>
          </ac:spMkLst>
        </pc:spChg>
        <pc:spChg chg="add del">
          <ac:chgData name="Angela Williams (1903683)" userId="c063d299-9f50-4e04-95b9-7b3a700b2442" providerId="ADAL" clId="{56D93639-7CCB-4633-9D5D-A5A858236B02}" dt="2025-03-08T17:03:58.026" v="17338" actId="26606"/>
          <ac:spMkLst>
            <pc:docMk/>
            <pc:sldMk cId="504777110" sldId="286"/>
            <ac:spMk id="12" creationId="{5B7778FC-632E-4DCA-A7CB-0D7731CCF970}"/>
          </ac:spMkLst>
        </pc:spChg>
        <pc:spChg chg="add del">
          <ac:chgData name="Angela Williams (1903683)" userId="c063d299-9f50-4e04-95b9-7b3a700b2442" providerId="ADAL" clId="{56D93639-7CCB-4633-9D5D-A5A858236B02}" dt="2025-03-08T17:03:58.002" v="17337" actId="26606"/>
          <ac:spMkLst>
            <pc:docMk/>
            <pc:sldMk cId="504777110" sldId="286"/>
            <ac:spMk id="14" creationId="{FA23A907-97FB-4A8F-880A-DD77401C4296}"/>
          </ac:spMkLst>
        </pc:spChg>
        <pc:spChg chg="add del">
          <ac:chgData name="Angela Williams (1903683)" userId="c063d299-9f50-4e04-95b9-7b3a700b2442" providerId="ADAL" clId="{56D93639-7CCB-4633-9D5D-A5A858236B02}" dt="2025-03-08T17:03:58.002" v="17337" actId="26606"/>
          <ac:spMkLst>
            <pc:docMk/>
            <pc:sldMk cId="504777110" sldId="286"/>
            <ac:spMk id="19" creationId="{B6CDA21F-E7AF-4C75-8395-33F58D5B0E45}"/>
          </ac:spMkLst>
        </pc:spChg>
        <pc:spChg chg="add">
          <ac:chgData name="Angela Williams (1903683)" userId="c063d299-9f50-4e04-95b9-7b3a700b2442" providerId="ADAL" clId="{56D93639-7CCB-4633-9D5D-A5A858236B02}" dt="2025-03-08T17:03:58.026" v="17338" actId="26606"/>
          <ac:spMkLst>
            <pc:docMk/>
            <pc:sldMk cId="504777110" sldId="286"/>
            <ac:spMk id="25" creationId="{5566D6E1-03A1-4D73-A4E0-35D74D568A04}"/>
          </ac:spMkLst>
        </pc:spChg>
        <pc:spChg chg="add del">
          <ac:chgData name="Angela Williams (1903683)" userId="c063d299-9f50-4e04-95b9-7b3a700b2442" providerId="ADAL" clId="{56D93639-7CCB-4633-9D5D-A5A858236B02}" dt="2025-03-08T17:03:58.002" v="17337" actId="26606"/>
          <ac:spMkLst>
            <pc:docMk/>
            <pc:sldMk cId="504777110" sldId="286"/>
            <ac:spMk id="26" creationId="{D5B0017B-2ECA-49AF-B397-DC140825DF8D}"/>
          </ac:spMkLst>
        </pc:spChg>
        <pc:spChg chg="add">
          <ac:chgData name="Angela Williams (1903683)" userId="c063d299-9f50-4e04-95b9-7b3a700b2442" providerId="ADAL" clId="{56D93639-7CCB-4633-9D5D-A5A858236B02}" dt="2025-03-08T17:03:58.026" v="17338" actId="26606"/>
          <ac:spMkLst>
            <pc:docMk/>
            <pc:sldMk cId="504777110" sldId="286"/>
            <ac:spMk id="27" creationId="{9F835A99-04AC-494A-A572-AFE8413CC938}"/>
          </ac:spMkLst>
        </pc:spChg>
        <pc:spChg chg="add">
          <ac:chgData name="Angela Williams (1903683)" userId="c063d299-9f50-4e04-95b9-7b3a700b2442" providerId="ADAL" clId="{56D93639-7CCB-4633-9D5D-A5A858236B02}" dt="2025-03-08T17:03:58.026" v="17338" actId="26606"/>
          <ac:spMkLst>
            <pc:docMk/>
            <pc:sldMk cId="504777110" sldId="286"/>
            <ac:spMk id="29" creationId="{7B786209-1B0B-4CA9-9BDD-F7327066A84D}"/>
          </ac:spMkLst>
        </pc:spChg>
        <pc:spChg chg="add">
          <ac:chgData name="Angela Williams (1903683)" userId="c063d299-9f50-4e04-95b9-7b3a700b2442" providerId="ADAL" clId="{56D93639-7CCB-4633-9D5D-A5A858236B02}" dt="2025-03-08T17:03:58.026" v="17338" actId="26606"/>
          <ac:spMkLst>
            <pc:docMk/>
            <pc:sldMk cId="504777110" sldId="286"/>
            <ac:spMk id="30" creationId="{1709F1D5-B0F1-4714-A239-E5B61C161915}"/>
          </ac:spMkLst>
        </pc:spChg>
        <pc:spChg chg="add">
          <ac:chgData name="Angela Williams (1903683)" userId="c063d299-9f50-4e04-95b9-7b3a700b2442" providerId="ADAL" clId="{56D93639-7CCB-4633-9D5D-A5A858236B02}" dt="2025-03-08T17:03:58.026" v="17338" actId="26606"/>
          <ac:spMkLst>
            <pc:docMk/>
            <pc:sldMk cId="504777110" sldId="286"/>
            <ac:spMk id="33" creationId="{6691AC69-A76E-4DAB-B565-468B6B87ACF3}"/>
          </ac:spMkLst>
        </pc:spChg>
        <pc:spChg chg="add">
          <ac:chgData name="Angela Williams (1903683)" userId="c063d299-9f50-4e04-95b9-7b3a700b2442" providerId="ADAL" clId="{56D93639-7CCB-4633-9D5D-A5A858236B02}" dt="2025-03-08T17:03:58.026" v="17338" actId="26606"/>
          <ac:spMkLst>
            <pc:docMk/>
            <pc:sldMk cId="504777110" sldId="286"/>
            <ac:spMk id="34" creationId="{14847E93-7DC1-4D4B-8829-B19AA7137C50}"/>
          </ac:spMkLst>
        </pc:spChg>
        <pc:grpChg chg="add del">
          <ac:chgData name="Angela Williams (1903683)" userId="c063d299-9f50-4e04-95b9-7b3a700b2442" providerId="ADAL" clId="{56D93639-7CCB-4633-9D5D-A5A858236B02}" dt="2025-03-08T17:03:58.002" v="17337" actId="26606"/>
          <ac:grpSpMkLst>
            <pc:docMk/>
            <pc:sldMk cId="504777110" sldId="286"/>
            <ac:grpSpMk id="21" creationId="{AE1C45F0-260A-458C-96ED-C1F6D2151219}"/>
          </ac:grpSpMkLst>
        </pc:grpChg>
        <pc:cxnChg chg="add del">
          <ac:chgData name="Angela Williams (1903683)" userId="c063d299-9f50-4e04-95b9-7b3a700b2442" providerId="ADAL" clId="{56D93639-7CCB-4633-9D5D-A5A858236B02}" dt="2025-03-08T17:03:58.002" v="17337" actId="26606"/>
          <ac:cxnSpMkLst>
            <pc:docMk/>
            <pc:sldMk cId="504777110" sldId="286"/>
            <ac:cxnSpMk id="28" creationId="{6CF1BAF6-AD41-4082-B212-8A1F9A2E8779}"/>
          </ac:cxnSpMkLst>
        </pc:cxnChg>
      </pc:sldChg>
      <pc:sldChg chg="addSp delSp modSp new del mod ord setBg">
        <pc:chgData name="Angela Williams (1903683)" userId="c063d299-9f50-4e04-95b9-7b3a700b2442" providerId="ADAL" clId="{56D93639-7CCB-4633-9D5D-A5A858236B02}" dt="2025-03-08T16:53:09.328" v="17193" actId="47"/>
        <pc:sldMkLst>
          <pc:docMk/>
          <pc:sldMk cId="3512806675" sldId="286"/>
        </pc:sldMkLst>
        <pc:spChg chg="add mod ord">
          <ac:chgData name="Angela Williams (1903683)" userId="c063d299-9f50-4e04-95b9-7b3a700b2442" providerId="ADAL" clId="{56D93639-7CCB-4633-9D5D-A5A858236B02}" dt="2025-03-07T16:16:58.554" v="12984" actId="5793"/>
          <ac:spMkLst>
            <pc:docMk/>
            <pc:sldMk cId="3512806675" sldId="286"/>
            <ac:spMk id="2" creationId="{6F8F29C4-B371-8AAB-1B0E-5C7FAB1DB605}"/>
          </ac:spMkLst>
        </pc:spChg>
        <pc:spChg chg="add del mod">
          <ac:chgData name="Angela Williams (1903683)" userId="c063d299-9f50-4e04-95b9-7b3a700b2442" providerId="ADAL" clId="{56D93639-7CCB-4633-9D5D-A5A858236B02}" dt="2025-03-07T16:23:36.018" v="13078" actId="478"/>
          <ac:spMkLst>
            <pc:docMk/>
            <pc:sldMk cId="3512806675" sldId="286"/>
            <ac:spMk id="3" creationId="{C89FFD96-0FCF-E51C-F057-B88DAF0285CD}"/>
          </ac:spMkLst>
        </pc:spChg>
        <pc:spChg chg="add del mod">
          <ac:chgData name="Angela Williams (1903683)" userId="c063d299-9f50-4e04-95b9-7b3a700b2442" providerId="ADAL" clId="{56D93639-7CCB-4633-9D5D-A5A858236B02}" dt="2025-03-07T16:23:32.687" v="13077"/>
          <ac:spMkLst>
            <pc:docMk/>
            <pc:sldMk cId="3512806675" sldId="286"/>
            <ac:spMk id="4" creationId="{C40CD6E4-1305-D8C1-89BF-1625D89C59B8}"/>
          </ac:spMkLst>
        </pc:spChg>
        <pc:spChg chg="add del mod">
          <ac:chgData name="Angela Williams (1903683)" userId="c063d299-9f50-4e04-95b9-7b3a700b2442" providerId="ADAL" clId="{56D93639-7CCB-4633-9D5D-A5A858236B02}" dt="2025-03-07T16:23:32.687" v="13075" actId="478"/>
          <ac:spMkLst>
            <pc:docMk/>
            <pc:sldMk cId="3512806675" sldId="286"/>
            <ac:spMk id="5" creationId="{9BBBBFD4-311C-97AB-9DD5-5B79686A675A}"/>
          </ac:spMkLst>
        </pc:spChg>
        <pc:graphicFrameChg chg="add del mod modGraphic">
          <ac:chgData name="Angela Williams (1903683)" userId="c063d299-9f50-4e04-95b9-7b3a700b2442" providerId="ADAL" clId="{56D93639-7CCB-4633-9D5D-A5A858236B02}" dt="2025-03-07T16:26:59.276" v="13149" actId="478"/>
          <ac:graphicFrameMkLst>
            <pc:docMk/>
            <pc:sldMk cId="3512806675" sldId="286"/>
            <ac:graphicFrameMk id="6" creationId="{BED07CF4-4AFE-B30C-76C6-600736AA72F8}"/>
          </ac:graphicFrameMkLst>
        </pc:graphicFrameChg>
        <pc:graphicFrameChg chg="add del mod modGraphic">
          <ac:chgData name="Angela Williams (1903683)" userId="c063d299-9f50-4e04-95b9-7b3a700b2442" providerId="ADAL" clId="{56D93639-7CCB-4633-9D5D-A5A858236B02}" dt="2025-03-07T16:26:41.942" v="13146" actId="478"/>
          <ac:graphicFrameMkLst>
            <pc:docMk/>
            <pc:sldMk cId="3512806675" sldId="286"/>
            <ac:graphicFrameMk id="7" creationId="{047DA02A-42BB-7B22-D1A5-EA8A99D692A6}"/>
          </ac:graphicFrameMkLst>
        </pc:graphicFrameChg>
        <pc:graphicFrameChg chg="add mod modGraphic">
          <ac:chgData name="Angela Williams (1903683)" userId="c063d299-9f50-4e04-95b9-7b3a700b2442" providerId="ADAL" clId="{56D93639-7CCB-4633-9D5D-A5A858236B02}" dt="2025-03-07T16:30:44.209" v="13274" actId="14100"/>
          <ac:graphicFrameMkLst>
            <pc:docMk/>
            <pc:sldMk cId="3512806675" sldId="286"/>
            <ac:graphicFrameMk id="8" creationId="{281AE771-34D6-C3E0-F0E7-8F4CFBE86EF1}"/>
          </ac:graphicFrameMkLst>
        </pc:graphicFrameChg>
        <pc:picChg chg="add del mod">
          <ac:chgData name="Angela Williams (1903683)" userId="c063d299-9f50-4e04-95b9-7b3a700b2442" providerId="ADAL" clId="{56D93639-7CCB-4633-9D5D-A5A858236B02}" dt="2025-03-07T16:18:10.759" v="12995" actId="478"/>
          <ac:picMkLst>
            <pc:docMk/>
            <pc:sldMk cId="3512806675" sldId="286"/>
            <ac:picMk id="2050" creationId="{D5D2E3A0-7C7C-2757-9E4E-45A03E5A37D6}"/>
          </ac:picMkLst>
        </pc:picChg>
        <pc:cxnChg chg="add">
          <ac:chgData name="Angela Williams (1903683)" userId="c063d299-9f50-4e04-95b9-7b3a700b2442" providerId="ADAL" clId="{56D93639-7CCB-4633-9D5D-A5A858236B02}" dt="2025-03-07T16:14:36.165" v="12940" actId="26606"/>
          <ac:cxnSpMkLst>
            <pc:docMk/>
            <pc:sldMk cId="3512806675" sldId="286"/>
            <ac:cxnSpMk id="2055" creationId="{249EDD1B-F94D-B4E6-ACAA-566B9A26FDE3}"/>
          </ac:cxnSpMkLst>
        </pc:cxnChg>
      </pc:sldChg>
      <pc:sldChg chg="addSp modSp new mod setBg modNotesTx">
        <pc:chgData name="Angela Williams (1903683)" userId="c063d299-9f50-4e04-95b9-7b3a700b2442" providerId="ADAL" clId="{56D93639-7CCB-4633-9D5D-A5A858236B02}" dt="2025-03-08T19:24:54.493" v="19700" actId="14100"/>
        <pc:sldMkLst>
          <pc:docMk/>
          <pc:sldMk cId="1808260681" sldId="287"/>
        </pc:sldMkLst>
        <pc:spChg chg="mod">
          <ac:chgData name="Angela Williams (1903683)" userId="c063d299-9f50-4e04-95b9-7b3a700b2442" providerId="ADAL" clId="{56D93639-7CCB-4633-9D5D-A5A858236B02}" dt="2025-03-08T18:08:27.401" v="18396" actId="20577"/>
          <ac:spMkLst>
            <pc:docMk/>
            <pc:sldMk cId="1808260681" sldId="287"/>
            <ac:spMk id="2" creationId="{177003DB-02D1-329B-1F58-4F73764DE1D8}"/>
          </ac:spMkLst>
        </pc:spChg>
        <pc:spChg chg="mod">
          <ac:chgData name="Angela Williams (1903683)" userId="c063d299-9f50-4e04-95b9-7b3a700b2442" providerId="ADAL" clId="{56D93639-7CCB-4633-9D5D-A5A858236B02}" dt="2025-03-08T19:24:54.493" v="19700" actId="14100"/>
          <ac:spMkLst>
            <pc:docMk/>
            <pc:sldMk cId="1808260681" sldId="287"/>
            <ac:spMk id="3" creationId="{55FDC198-8A33-803A-D5A3-1AACED644BB6}"/>
          </ac:spMkLst>
        </pc:spChg>
        <pc:spChg chg="add">
          <ac:chgData name="Angela Williams (1903683)" userId="c063d299-9f50-4e04-95b9-7b3a700b2442" providerId="ADAL" clId="{56D93639-7CCB-4633-9D5D-A5A858236B02}" dt="2025-03-08T17:54:32.989" v="18017" actId="26606"/>
          <ac:spMkLst>
            <pc:docMk/>
            <pc:sldMk cId="1808260681" sldId="287"/>
            <ac:spMk id="8" creationId="{C2554CA6-288E-4202-BC52-2E5A8F0C0AED}"/>
          </ac:spMkLst>
        </pc:spChg>
        <pc:spChg chg="add">
          <ac:chgData name="Angela Williams (1903683)" userId="c063d299-9f50-4e04-95b9-7b3a700b2442" providerId="ADAL" clId="{56D93639-7CCB-4633-9D5D-A5A858236B02}" dt="2025-03-08T17:54:32.989" v="18017" actId="26606"/>
          <ac:spMkLst>
            <pc:docMk/>
            <pc:sldMk cId="1808260681" sldId="287"/>
            <ac:spMk id="10" creationId="{B10BB131-AC8E-4A8E-A5D1-36260F720C3B}"/>
          </ac:spMkLst>
        </pc:spChg>
        <pc:spChg chg="add">
          <ac:chgData name="Angela Williams (1903683)" userId="c063d299-9f50-4e04-95b9-7b3a700b2442" providerId="ADAL" clId="{56D93639-7CCB-4633-9D5D-A5A858236B02}" dt="2025-03-08T17:54:32.989" v="18017" actId="26606"/>
          <ac:spMkLst>
            <pc:docMk/>
            <pc:sldMk cId="1808260681" sldId="287"/>
            <ac:spMk id="12" creationId="{5B7778FC-632E-4DCA-A7CB-0D7731CCF970}"/>
          </ac:spMkLst>
        </pc:spChg>
        <pc:spChg chg="add">
          <ac:chgData name="Angela Williams (1903683)" userId="c063d299-9f50-4e04-95b9-7b3a700b2442" providerId="ADAL" clId="{56D93639-7CCB-4633-9D5D-A5A858236B02}" dt="2025-03-08T17:54:32.989" v="18017" actId="26606"/>
          <ac:spMkLst>
            <pc:docMk/>
            <pc:sldMk cId="1808260681" sldId="287"/>
            <ac:spMk id="14" creationId="{FA23A907-97FB-4A8F-880A-DD77401C4296}"/>
          </ac:spMkLst>
        </pc:spChg>
      </pc:sldChg>
      <pc:sldChg chg="new del">
        <pc:chgData name="Angela Williams (1903683)" userId="c063d299-9f50-4e04-95b9-7b3a700b2442" providerId="ADAL" clId="{56D93639-7CCB-4633-9D5D-A5A858236B02}" dt="2025-03-08T19:27:28.356" v="19705" actId="47"/>
        <pc:sldMkLst>
          <pc:docMk/>
          <pc:sldMk cId="1489387608" sldId="288"/>
        </pc:sldMkLst>
      </pc:sldChg>
      <pc:sldChg chg="addSp delSp modSp new del mod setBg">
        <pc:chgData name="Angela Williams (1903683)" userId="c063d299-9f50-4e04-95b9-7b3a700b2442" providerId="ADAL" clId="{56D93639-7CCB-4633-9D5D-A5A858236B02}" dt="2025-03-08T18:32:12.617" v="18554" actId="47"/>
        <pc:sldMkLst>
          <pc:docMk/>
          <pc:sldMk cId="2000043220" sldId="288"/>
        </pc:sldMkLst>
        <pc:spChg chg="add mod">
          <ac:chgData name="Angela Williams (1903683)" userId="c063d299-9f50-4e04-95b9-7b3a700b2442" providerId="ADAL" clId="{56D93639-7CCB-4633-9D5D-A5A858236B02}" dt="2025-03-08T18:10:42.524" v="18425" actId="26606"/>
          <ac:spMkLst>
            <pc:docMk/>
            <pc:sldMk cId="2000043220" sldId="288"/>
            <ac:spMk id="2" creationId="{7C1C3510-2C20-A731-2B71-2E7122E8D655}"/>
          </ac:spMkLst>
        </pc:spChg>
        <pc:spChg chg="add">
          <ac:chgData name="Angela Williams (1903683)" userId="c063d299-9f50-4e04-95b9-7b3a700b2442" providerId="ADAL" clId="{56D93639-7CCB-4633-9D5D-A5A858236B02}" dt="2025-03-08T18:11:35.786" v="18427" actId="11529"/>
          <ac:spMkLst>
            <pc:docMk/>
            <pc:sldMk cId="2000043220" sldId="288"/>
            <ac:spMk id="3" creationId="{97462BF5-F88D-785D-D2D7-CC1B4E8EB7C9}"/>
          </ac:spMkLst>
        </pc:spChg>
        <pc:spChg chg="add">
          <ac:chgData name="Angela Williams (1903683)" userId="c063d299-9f50-4e04-95b9-7b3a700b2442" providerId="ADAL" clId="{56D93639-7CCB-4633-9D5D-A5A858236B02}" dt="2025-03-08T18:10:42.524" v="18425" actId="26606"/>
          <ac:spMkLst>
            <pc:docMk/>
            <pc:sldMk cId="2000043220" sldId="288"/>
            <ac:spMk id="8" creationId="{8870DEF6-46A2-D4F8-8BE6-91165D93ECC4}"/>
          </ac:spMkLst>
        </pc:spChg>
        <pc:picChg chg="add del mod">
          <ac:chgData name="Angela Williams (1903683)" userId="c063d299-9f50-4e04-95b9-7b3a700b2442" providerId="ADAL" clId="{56D93639-7CCB-4633-9D5D-A5A858236B02}" dt="2025-03-08T18:32:06.070" v="18553" actId="478"/>
          <ac:picMkLst>
            <pc:docMk/>
            <pc:sldMk cId="2000043220" sldId="288"/>
            <ac:picMk id="4" creationId="{4991AF71-6A27-7DC6-77FF-9635A827528C}"/>
          </ac:picMkLst>
        </pc:picChg>
        <pc:cxnChg chg="add">
          <ac:chgData name="Angela Williams (1903683)" userId="c063d299-9f50-4e04-95b9-7b3a700b2442" providerId="ADAL" clId="{56D93639-7CCB-4633-9D5D-A5A858236B02}" dt="2025-03-08T18:10:42.524" v="18425" actId="26606"/>
          <ac:cxnSpMkLst>
            <pc:docMk/>
            <pc:sldMk cId="2000043220" sldId="288"/>
            <ac:cxnSpMk id="10" creationId="{8748256A-88AC-4254-406B-0E8EE2CC2B50}"/>
          </ac:cxnSpMkLst>
        </pc:cxnChg>
      </pc:sldChg>
      <pc:sldChg chg="addSp delSp modSp new mod setBg">
        <pc:chgData name="Angela Williams (1903683)" userId="c063d299-9f50-4e04-95b9-7b3a700b2442" providerId="ADAL" clId="{56D93639-7CCB-4633-9D5D-A5A858236B02}" dt="2025-03-08T20:33:05.638" v="20746" actId="255"/>
        <pc:sldMkLst>
          <pc:docMk/>
          <pc:sldMk cId="3055531472" sldId="288"/>
        </pc:sldMkLst>
        <pc:spChg chg="add mod">
          <ac:chgData name="Angela Williams (1903683)" userId="c063d299-9f50-4e04-95b9-7b3a700b2442" providerId="ADAL" clId="{56D93639-7CCB-4633-9D5D-A5A858236B02}" dt="2025-03-08T20:33:05.638" v="20746" actId="255"/>
          <ac:spMkLst>
            <pc:docMk/>
            <pc:sldMk cId="3055531472" sldId="288"/>
            <ac:spMk id="2" creationId="{2B33DC5D-96DA-C6B3-BB6F-D42A12449AC4}"/>
          </ac:spMkLst>
        </pc:spChg>
        <pc:spChg chg="add del">
          <ac:chgData name="Angela Williams (1903683)" userId="c063d299-9f50-4e04-95b9-7b3a700b2442" providerId="ADAL" clId="{56D93639-7CCB-4633-9D5D-A5A858236B02}" dt="2025-03-08T20:32:35.534" v="20743" actId="26606"/>
          <ac:spMkLst>
            <pc:docMk/>
            <pc:sldMk cId="3055531472" sldId="288"/>
            <ac:spMk id="7" creationId="{F837543A-6020-4505-A233-C9DB4BF74011}"/>
          </ac:spMkLst>
        </pc:spChg>
        <pc:spChg chg="add del">
          <ac:chgData name="Angela Williams (1903683)" userId="c063d299-9f50-4e04-95b9-7b3a700b2442" providerId="ADAL" clId="{56D93639-7CCB-4633-9D5D-A5A858236B02}" dt="2025-03-08T20:32:35.534" v="20743" actId="26606"/>
          <ac:spMkLst>
            <pc:docMk/>
            <pc:sldMk cId="3055531472" sldId="288"/>
            <ac:spMk id="9" creationId="{35B16301-FB18-48BA-A6DD-C37CAF6F9A18}"/>
          </ac:spMkLst>
        </pc:spChg>
        <pc:spChg chg="add del">
          <ac:chgData name="Angela Williams (1903683)" userId="c063d299-9f50-4e04-95b9-7b3a700b2442" providerId="ADAL" clId="{56D93639-7CCB-4633-9D5D-A5A858236B02}" dt="2025-03-08T20:32:35.534" v="20743" actId="26606"/>
          <ac:spMkLst>
            <pc:docMk/>
            <pc:sldMk cId="3055531472" sldId="288"/>
            <ac:spMk id="11" creationId="{C3C0D90E-074A-4F52-9B11-B52BEF4BCBE5}"/>
          </ac:spMkLst>
        </pc:spChg>
        <pc:spChg chg="add del">
          <ac:chgData name="Angela Williams (1903683)" userId="c063d299-9f50-4e04-95b9-7b3a700b2442" providerId="ADAL" clId="{56D93639-7CCB-4633-9D5D-A5A858236B02}" dt="2025-03-08T20:32:35.534" v="20743" actId="26606"/>
          <ac:spMkLst>
            <pc:docMk/>
            <pc:sldMk cId="3055531472" sldId="288"/>
            <ac:spMk id="13" creationId="{CABBD4C1-E6F8-46F6-8152-A8A97490BF4D}"/>
          </ac:spMkLst>
        </pc:spChg>
        <pc:spChg chg="add del">
          <ac:chgData name="Angela Williams (1903683)" userId="c063d299-9f50-4e04-95b9-7b3a700b2442" providerId="ADAL" clId="{56D93639-7CCB-4633-9D5D-A5A858236B02}" dt="2025-03-08T20:32:35.534" v="20743" actId="26606"/>
          <ac:spMkLst>
            <pc:docMk/>
            <pc:sldMk cId="3055531472" sldId="288"/>
            <ac:spMk id="15" creationId="{83BA5EF5-1FE9-4BF9-83BB-269BCDDF6156}"/>
          </ac:spMkLst>
        </pc:spChg>
        <pc:spChg chg="add del">
          <ac:chgData name="Angela Williams (1903683)" userId="c063d299-9f50-4e04-95b9-7b3a700b2442" providerId="ADAL" clId="{56D93639-7CCB-4633-9D5D-A5A858236B02}" dt="2025-03-08T20:32:35.534" v="20743" actId="26606"/>
          <ac:spMkLst>
            <pc:docMk/>
            <pc:sldMk cId="3055531472" sldId="288"/>
            <ac:spMk id="19" creationId="{88853921-7BC9-4BDE-ACAB-133C683C82D6}"/>
          </ac:spMkLst>
        </pc:spChg>
        <pc:spChg chg="add del">
          <ac:chgData name="Angela Williams (1903683)" userId="c063d299-9f50-4e04-95b9-7b3a700b2442" providerId="ADAL" clId="{56D93639-7CCB-4633-9D5D-A5A858236B02}" dt="2025-03-08T20:32:35.534" v="20743" actId="26606"/>
          <ac:spMkLst>
            <pc:docMk/>
            <pc:sldMk cId="3055531472" sldId="288"/>
            <ac:spMk id="21" creationId="{09192968-3AE7-4470-A61C-97294BB92731}"/>
          </ac:spMkLst>
        </pc:spChg>
        <pc:spChg chg="add del">
          <ac:chgData name="Angela Williams (1903683)" userId="c063d299-9f50-4e04-95b9-7b3a700b2442" providerId="ADAL" clId="{56D93639-7CCB-4633-9D5D-A5A858236B02}" dt="2025-03-08T20:32:35.534" v="20743" actId="26606"/>
          <ac:spMkLst>
            <pc:docMk/>
            <pc:sldMk cId="3055531472" sldId="288"/>
            <ac:spMk id="23" creationId="{3AB72E55-43E4-4356-BFE8-E2102CB0B505}"/>
          </ac:spMkLst>
        </pc:spChg>
        <pc:spChg chg="add">
          <ac:chgData name="Angela Williams (1903683)" userId="c063d299-9f50-4e04-95b9-7b3a700b2442" providerId="ADAL" clId="{56D93639-7CCB-4633-9D5D-A5A858236B02}" dt="2025-03-08T20:32:35.544" v="20744" actId="26606"/>
          <ac:spMkLst>
            <pc:docMk/>
            <pc:sldMk cId="3055531472" sldId="288"/>
            <ac:spMk id="25" creationId="{081EA652-8C6A-4E69-BEB9-170809474553}"/>
          </ac:spMkLst>
        </pc:spChg>
        <pc:spChg chg="add">
          <ac:chgData name="Angela Williams (1903683)" userId="c063d299-9f50-4e04-95b9-7b3a700b2442" providerId="ADAL" clId="{56D93639-7CCB-4633-9D5D-A5A858236B02}" dt="2025-03-08T20:32:35.544" v="20744" actId="26606"/>
          <ac:spMkLst>
            <pc:docMk/>
            <pc:sldMk cId="3055531472" sldId="288"/>
            <ac:spMk id="26" creationId="{5298780A-33B9-4EA2-8F67-DE68AD62841B}"/>
          </ac:spMkLst>
        </pc:spChg>
        <pc:spChg chg="add">
          <ac:chgData name="Angela Williams (1903683)" userId="c063d299-9f50-4e04-95b9-7b3a700b2442" providerId="ADAL" clId="{56D93639-7CCB-4633-9D5D-A5A858236B02}" dt="2025-03-08T20:32:35.544" v="20744" actId="26606"/>
          <ac:spMkLst>
            <pc:docMk/>
            <pc:sldMk cId="3055531472" sldId="288"/>
            <ac:spMk id="27" creationId="{7F488E8B-4E1E-4402-8935-D4E6C02615C7}"/>
          </ac:spMkLst>
        </pc:spChg>
        <pc:cxnChg chg="add del">
          <ac:chgData name="Angela Williams (1903683)" userId="c063d299-9f50-4e04-95b9-7b3a700b2442" providerId="ADAL" clId="{56D93639-7CCB-4633-9D5D-A5A858236B02}" dt="2025-03-08T20:32:35.534" v="20743" actId="26606"/>
          <ac:cxnSpMkLst>
            <pc:docMk/>
            <pc:sldMk cId="3055531472" sldId="288"/>
            <ac:cxnSpMk id="17" creationId="{4B3BCACB-5880-460B-9606-8C433A9AF99D}"/>
          </ac:cxnSpMkLst>
        </pc:cxnChg>
      </pc:sldChg>
      <pc:sldChg chg="addSp modSp new del mod modClrScheme chgLayout">
        <pc:chgData name="Angela Williams (1903683)" userId="c063d299-9f50-4e04-95b9-7b3a700b2442" providerId="ADAL" clId="{56D93639-7CCB-4633-9D5D-A5A858236B02}" dt="2025-03-08T19:28:12.715" v="19709" actId="47"/>
        <pc:sldMkLst>
          <pc:docMk/>
          <pc:sldMk cId="3731098792" sldId="288"/>
        </pc:sldMkLst>
        <pc:spChg chg="add mod">
          <ac:chgData name="Angela Williams (1903683)" userId="c063d299-9f50-4e04-95b9-7b3a700b2442" providerId="ADAL" clId="{56D93639-7CCB-4633-9D5D-A5A858236B02}" dt="2025-03-08T19:28:02.242" v="19708" actId="20577"/>
          <ac:spMkLst>
            <pc:docMk/>
            <pc:sldMk cId="3731098792" sldId="288"/>
            <ac:spMk id="2" creationId="{25C64643-C947-EE0B-A37E-F040D45A4D2D}"/>
          </ac:spMkLst>
        </pc:spChg>
        <pc:spChg chg="add mod">
          <ac:chgData name="Angela Williams (1903683)" userId="c063d299-9f50-4e04-95b9-7b3a700b2442" providerId="ADAL" clId="{56D93639-7CCB-4633-9D5D-A5A858236B02}" dt="2025-03-08T19:27:51.097" v="19707" actId="700"/>
          <ac:spMkLst>
            <pc:docMk/>
            <pc:sldMk cId="3731098792" sldId="288"/>
            <ac:spMk id="3" creationId="{572C79A2-F7A5-6B67-F1B8-4804B9D34A59}"/>
          </ac:spMkLst>
        </pc:spChg>
      </pc:sldChg>
      <pc:sldChg chg="addSp delSp modSp new mod setBg">
        <pc:chgData name="Angela Williams (1903683)" userId="c063d299-9f50-4e04-95b9-7b3a700b2442" providerId="ADAL" clId="{56D93639-7CCB-4633-9D5D-A5A858236B02}" dt="2025-03-08T20:48:25.100" v="21136" actId="20577"/>
        <pc:sldMkLst>
          <pc:docMk/>
          <pc:sldMk cId="1427935760" sldId="289"/>
        </pc:sldMkLst>
        <pc:spChg chg="add mod">
          <ac:chgData name="Angela Williams (1903683)" userId="c063d299-9f50-4e04-95b9-7b3a700b2442" providerId="ADAL" clId="{56D93639-7CCB-4633-9D5D-A5A858236B02}" dt="2025-03-08T20:45:04.522" v="21078" actId="27636"/>
          <ac:spMkLst>
            <pc:docMk/>
            <pc:sldMk cId="1427935760" sldId="289"/>
            <ac:spMk id="3" creationId="{4749355F-B2F0-32FF-0228-ABFD8BABB96E}"/>
          </ac:spMkLst>
        </pc:spChg>
        <pc:spChg chg="add mod">
          <ac:chgData name="Angela Williams (1903683)" userId="c063d299-9f50-4e04-95b9-7b3a700b2442" providerId="ADAL" clId="{56D93639-7CCB-4633-9D5D-A5A858236B02}" dt="2025-03-08T20:41:48.421" v="20799" actId="1076"/>
          <ac:spMkLst>
            <pc:docMk/>
            <pc:sldMk cId="1427935760" sldId="289"/>
            <ac:spMk id="5" creationId="{92C7BBD8-3B23-E84F-E302-A51B99B021A1}"/>
          </ac:spMkLst>
        </pc:spChg>
        <pc:spChg chg="add del mod">
          <ac:chgData name="Angela Williams (1903683)" userId="c063d299-9f50-4e04-95b9-7b3a700b2442" providerId="ADAL" clId="{56D93639-7CCB-4633-9D5D-A5A858236B02}" dt="2025-03-08T20:28:06.349" v="20582"/>
          <ac:spMkLst>
            <pc:docMk/>
            <pc:sldMk cId="1427935760" sldId="289"/>
            <ac:spMk id="6" creationId="{1567FD76-862E-1718-A894-C3FDFE35D459}"/>
          </ac:spMkLst>
        </pc:spChg>
        <pc:spChg chg="add del mod">
          <ac:chgData name="Angela Williams (1903683)" userId="c063d299-9f50-4e04-95b9-7b3a700b2442" providerId="ADAL" clId="{56D93639-7CCB-4633-9D5D-A5A858236B02}" dt="2025-03-08T20:28:06.349" v="20584"/>
          <ac:spMkLst>
            <pc:docMk/>
            <pc:sldMk cId="1427935760" sldId="289"/>
            <ac:spMk id="7" creationId="{11360EB5-FE1A-7F0A-D3FE-5B7AAC282481}"/>
          </ac:spMkLst>
        </pc:spChg>
        <pc:spChg chg="add del mod">
          <ac:chgData name="Angela Williams (1903683)" userId="c063d299-9f50-4e04-95b9-7b3a700b2442" providerId="ADAL" clId="{56D93639-7CCB-4633-9D5D-A5A858236B02}" dt="2025-03-08T20:44:10.981" v="21072" actId="478"/>
          <ac:spMkLst>
            <pc:docMk/>
            <pc:sldMk cId="1427935760" sldId="289"/>
            <ac:spMk id="8" creationId="{9DE6B94F-EB4F-9D98-3880-B3CBBEEB9E5E}"/>
          </ac:spMkLst>
        </pc:spChg>
        <pc:spChg chg="add">
          <ac:chgData name="Angela Williams (1903683)" userId="c063d299-9f50-4e04-95b9-7b3a700b2442" providerId="ADAL" clId="{56D93639-7CCB-4633-9D5D-A5A858236B02}" dt="2025-03-08T20:33:17.798" v="20747" actId="26606"/>
          <ac:spMkLst>
            <pc:docMk/>
            <pc:sldMk cId="1427935760" sldId="289"/>
            <ac:spMk id="10" creationId="{081EA652-8C6A-4E69-BEB9-170809474553}"/>
          </ac:spMkLst>
        </pc:spChg>
        <pc:spChg chg="add mod">
          <ac:chgData name="Angela Williams (1903683)" userId="c063d299-9f50-4e04-95b9-7b3a700b2442" providerId="ADAL" clId="{56D93639-7CCB-4633-9D5D-A5A858236B02}" dt="2025-03-08T20:45:20.267" v="21079" actId="207"/>
          <ac:spMkLst>
            <pc:docMk/>
            <pc:sldMk cId="1427935760" sldId="289"/>
            <ac:spMk id="11" creationId="{6E2480AD-6C7C-F1DD-163D-0135D5202D4E}"/>
          </ac:spMkLst>
        </pc:spChg>
        <pc:spChg chg="add">
          <ac:chgData name="Angela Williams (1903683)" userId="c063d299-9f50-4e04-95b9-7b3a700b2442" providerId="ADAL" clId="{56D93639-7CCB-4633-9D5D-A5A858236B02}" dt="2025-03-08T20:33:17.798" v="20747" actId="26606"/>
          <ac:spMkLst>
            <pc:docMk/>
            <pc:sldMk cId="1427935760" sldId="289"/>
            <ac:spMk id="12" creationId="{5298780A-33B9-4EA2-8F67-DE68AD62841B}"/>
          </ac:spMkLst>
        </pc:spChg>
        <pc:spChg chg="add">
          <ac:chgData name="Angela Williams (1903683)" userId="c063d299-9f50-4e04-95b9-7b3a700b2442" providerId="ADAL" clId="{56D93639-7CCB-4633-9D5D-A5A858236B02}" dt="2025-03-08T20:33:17.798" v="20747" actId="26606"/>
          <ac:spMkLst>
            <pc:docMk/>
            <pc:sldMk cId="1427935760" sldId="289"/>
            <ac:spMk id="14" creationId="{7F488E8B-4E1E-4402-8935-D4E6C02615C7}"/>
          </ac:spMkLst>
        </pc:spChg>
        <pc:spChg chg="add del mod">
          <ac:chgData name="Angela Williams (1903683)" userId="c063d299-9f50-4e04-95b9-7b3a700b2442" providerId="ADAL" clId="{56D93639-7CCB-4633-9D5D-A5A858236B02}" dt="2025-03-08T20:40:48.958" v="20795" actId="478"/>
          <ac:spMkLst>
            <pc:docMk/>
            <pc:sldMk cId="1427935760" sldId="289"/>
            <ac:spMk id="15" creationId="{00DB0967-C2F9-4521-F6D8-09D4D4C196A7}"/>
          </ac:spMkLst>
        </pc:spChg>
        <pc:spChg chg="add del mod">
          <ac:chgData name="Angela Williams (1903683)" userId="c063d299-9f50-4e04-95b9-7b3a700b2442" providerId="ADAL" clId="{56D93639-7CCB-4633-9D5D-A5A858236B02}" dt="2025-03-08T20:44:09.894" v="21071" actId="478"/>
          <ac:spMkLst>
            <pc:docMk/>
            <pc:sldMk cId="1427935760" sldId="289"/>
            <ac:spMk id="16" creationId="{07B9CB38-19A9-6EC2-BC32-800C36637B27}"/>
          </ac:spMkLst>
        </pc:spChg>
        <pc:spChg chg="add del mod">
          <ac:chgData name="Angela Williams (1903683)" userId="c063d299-9f50-4e04-95b9-7b3a700b2442" providerId="ADAL" clId="{56D93639-7CCB-4633-9D5D-A5A858236B02}" dt="2025-03-08T20:47:26.031" v="21111" actId="478"/>
          <ac:spMkLst>
            <pc:docMk/>
            <pc:sldMk cId="1427935760" sldId="289"/>
            <ac:spMk id="17" creationId="{5360BF2D-8E23-FE08-8CC1-E25DF17DC692}"/>
          </ac:spMkLst>
        </pc:spChg>
        <pc:spChg chg="add mod">
          <ac:chgData name="Angela Williams (1903683)" userId="c063d299-9f50-4e04-95b9-7b3a700b2442" providerId="ADAL" clId="{56D93639-7CCB-4633-9D5D-A5A858236B02}" dt="2025-03-08T20:48:25.100" v="21136" actId="20577"/>
          <ac:spMkLst>
            <pc:docMk/>
            <pc:sldMk cId="1427935760" sldId="289"/>
            <ac:spMk id="18" creationId="{A6742676-B5DB-CF7D-6B63-2B867350686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FF4689-5B17-48DD-B547-1AF37EC932D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94ED497-E380-4AB4-B677-CB3377A40A23}">
      <dgm:prSet/>
      <dgm:spPr/>
      <dgm:t>
        <a:bodyPr/>
        <a:lstStyle/>
        <a:p>
          <a:r>
            <a:rPr lang="en-GB"/>
            <a:t>Despite importance of early diagnosis there is limited resource for mental health.Most mental health disorders develop by age 14.</a:t>
          </a:r>
          <a:endParaRPr lang="en-US"/>
        </a:p>
      </dgm:t>
    </dgm:pt>
    <dgm:pt modelId="{AF80B7B4-87EA-45EC-A770-88E37FF48C3E}" type="parTrans" cxnId="{107EE2FB-D73B-43DB-A14C-E1B3955146C7}">
      <dgm:prSet/>
      <dgm:spPr/>
      <dgm:t>
        <a:bodyPr/>
        <a:lstStyle/>
        <a:p>
          <a:endParaRPr lang="en-US"/>
        </a:p>
      </dgm:t>
    </dgm:pt>
    <dgm:pt modelId="{CC24C8BD-E209-4572-A51D-64CCD613F25D}" type="sibTrans" cxnId="{107EE2FB-D73B-43DB-A14C-E1B3955146C7}">
      <dgm:prSet/>
      <dgm:spPr/>
      <dgm:t>
        <a:bodyPr/>
        <a:lstStyle/>
        <a:p>
          <a:endParaRPr lang="en-US"/>
        </a:p>
      </dgm:t>
    </dgm:pt>
    <dgm:pt modelId="{26AB3913-0B1F-4AE4-9628-97B9DE5DE583}">
      <dgm:prSet/>
      <dgm:spPr/>
      <dgm:t>
        <a:bodyPr/>
        <a:lstStyle/>
        <a:p>
          <a:r>
            <a:rPr lang="en-GB"/>
            <a:t>Undiagnosed and therefore untreated in most cases, until issues perdist into adulthood.</a:t>
          </a:r>
          <a:endParaRPr lang="en-US"/>
        </a:p>
      </dgm:t>
    </dgm:pt>
    <dgm:pt modelId="{3BBB95AA-8A7A-44CE-85BD-BD55448AF95F}" type="parTrans" cxnId="{F2FB3187-8902-4F67-9844-4F5D21B54A8B}">
      <dgm:prSet/>
      <dgm:spPr/>
      <dgm:t>
        <a:bodyPr/>
        <a:lstStyle/>
        <a:p>
          <a:endParaRPr lang="en-US"/>
        </a:p>
      </dgm:t>
    </dgm:pt>
    <dgm:pt modelId="{857905FF-E660-4BA0-A881-35C0B344313D}" type="sibTrans" cxnId="{F2FB3187-8902-4F67-9844-4F5D21B54A8B}">
      <dgm:prSet/>
      <dgm:spPr/>
      <dgm:t>
        <a:bodyPr/>
        <a:lstStyle/>
        <a:p>
          <a:endParaRPr lang="en-US"/>
        </a:p>
      </dgm:t>
    </dgm:pt>
    <dgm:pt modelId="{C5E1F015-710C-4E3D-8475-FFFD758A8375}">
      <dgm:prSet/>
      <dgm:spPr/>
      <dgm:t>
        <a:bodyPr/>
        <a:lstStyle/>
        <a:p>
          <a:r>
            <a:rPr lang="en-GB"/>
            <a:t>Symptoms of mental illness that present throughout life are evident before age 25.</a:t>
          </a:r>
          <a:endParaRPr lang="en-US"/>
        </a:p>
      </dgm:t>
    </dgm:pt>
    <dgm:pt modelId="{D7F4C427-2BD0-4FBF-B6D8-0DA29D4845F2}" type="parTrans" cxnId="{7CBB4A1E-A994-4B36-9D0A-AD082FFD4FA1}">
      <dgm:prSet/>
      <dgm:spPr/>
      <dgm:t>
        <a:bodyPr/>
        <a:lstStyle/>
        <a:p>
          <a:endParaRPr lang="en-US"/>
        </a:p>
      </dgm:t>
    </dgm:pt>
    <dgm:pt modelId="{E9A84ECD-1F36-48D9-9659-55594583C399}" type="sibTrans" cxnId="{7CBB4A1E-A994-4B36-9D0A-AD082FFD4FA1}">
      <dgm:prSet/>
      <dgm:spPr/>
      <dgm:t>
        <a:bodyPr/>
        <a:lstStyle/>
        <a:p>
          <a:endParaRPr lang="en-US"/>
        </a:p>
      </dgm:t>
    </dgm:pt>
    <dgm:pt modelId="{EA048597-31C4-48AD-A5B9-FBC7FA8A175D}">
      <dgm:prSet/>
      <dgm:spPr/>
      <dgm:t>
        <a:bodyPr/>
        <a:lstStyle/>
        <a:p>
          <a:r>
            <a:rPr lang="en-GB"/>
            <a:t>Issues persist to adulthood, whereby 20% of individuals will have 3 or more aspects of mental health. </a:t>
          </a:r>
          <a:endParaRPr lang="en-US"/>
        </a:p>
      </dgm:t>
    </dgm:pt>
    <dgm:pt modelId="{E9B02C13-DDCB-4E91-A3E9-6947B38D4AD2}" type="parTrans" cxnId="{063E1390-593E-43AA-9575-BF31C51410EC}">
      <dgm:prSet/>
      <dgm:spPr/>
      <dgm:t>
        <a:bodyPr/>
        <a:lstStyle/>
        <a:p>
          <a:endParaRPr lang="en-US"/>
        </a:p>
      </dgm:t>
    </dgm:pt>
    <dgm:pt modelId="{3F686AD8-8FE0-432F-A5B1-8267A887261E}" type="sibTrans" cxnId="{063E1390-593E-43AA-9575-BF31C51410EC}">
      <dgm:prSet/>
      <dgm:spPr/>
      <dgm:t>
        <a:bodyPr/>
        <a:lstStyle/>
        <a:p>
          <a:endParaRPr lang="en-US"/>
        </a:p>
      </dgm:t>
    </dgm:pt>
    <dgm:pt modelId="{2334E375-C254-4620-8128-31C95206D104}">
      <dgm:prSet/>
      <dgm:spPr/>
      <dgm:t>
        <a:bodyPr/>
        <a:lstStyle/>
        <a:p>
          <a:r>
            <a:rPr lang="en-GB" dirty="0"/>
            <a:t>(</a:t>
          </a:r>
          <a:r>
            <a:rPr lang="en-GB" dirty="0" err="1"/>
            <a:t>Ekinici</a:t>
          </a:r>
          <a:r>
            <a:rPr lang="en-GB" dirty="0"/>
            <a:t>, 2024, Sacco, Camilleri, Eberhardt, Uma-Runge &amp; Newbury-Birch, 2024 ).</a:t>
          </a:r>
          <a:endParaRPr lang="en-US" dirty="0"/>
        </a:p>
      </dgm:t>
    </dgm:pt>
    <dgm:pt modelId="{160D0C1D-441B-48FC-9BE1-8B10BAED6476}" type="parTrans" cxnId="{44F0B0CA-B353-48CD-BCAA-77F11AD97521}">
      <dgm:prSet/>
      <dgm:spPr/>
      <dgm:t>
        <a:bodyPr/>
        <a:lstStyle/>
        <a:p>
          <a:endParaRPr lang="en-US"/>
        </a:p>
      </dgm:t>
    </dgm:pt>
    <dgm:pt modelId="{9EF9CEE8-75F5-4903-B499-E633142689A0}" type="sibTrans" cxnId="{44F0B0CA-B353-48CD-BCAA-77F11AD97521}">
      <dgm:prSet/>
      <dgm:spPr/>
      <dgm:t>
        <a:bodyPr/>
        <a:lstStyle/>
        <a:p>
          <a:endParaRPr lang="en-US"/>
        </a:p>
      </dgm:t>
    </dgm:pt>
    <dgm:pt modelId="{9FE8D969-564D-4C4F-95DA-E43306C5CBA6}" type="pres">
      <dgm:prSet presAssocID="{C7FF4689-5B17-48DD-B547-1AF37EC932D0}" presName="outerComposite" presStyleCnt="0">
        <dgm:presLayoutVars>
          <dgm:chMax val="5"/>
          <dgm:dir/>
          <dgm:resizeHandles val="exact"/>
        </dgm:presLayoutVars>
      </dgm:prSet>
      <dgm:spPr/>
    </dgm:pt>
    <dgm:pt modelId="{12A3CF8F-0B57-496E-8216-1BFB2D9A4D65}" type="pres">
      <dgm:prSet presAssocID="{C7FF4689-5B17-48DD-B547-1AF37EC932D0}" presName="dummyMaxCanvas" presStyleCnt="0">
        <dgm:presLayoutVars/>
      </dgm:prSet>
      <dgm:spPr/>
    </dgm:pt>
    <dgm:pt modelId="{367C0873-FF4F-43DC-9D43-3E0B1E278FF0}" type="pres">
      <dgm:prSet presAssocID="{C7FF4689-5B17-48DD-B547-1AF37EC932D0}" presName="FiveNodes_1" presStyleLbl="node1" presStyleIdx="0" presStyleCnt="5">
        <dgm:presLayoutVars>
          <dgm:bulletEnabled val="1"/>
        </dgm:presLayoutVars>
      </dgm:prSet>
      <dgm:spPr/>
    </dgm:pt>
    <dgm:pt modelId="{3F82A08E-90E1-4DD8-B5B0-B32E71A8B75D}" type="pres">
      <dgm:prSet presAssocID="{C7FF4689-5B17-48DD-B547-1AF37EC932D0}" presName="FiveNodes_2" presStyleLbl="node1" presStyleIdx="1" presStyleCnt="5">
        <dgm:presLayoutVars>
          <dgm:bulletEnabled val="1"/>
        </dgm:presLayoutVars>
      </dgm:prSet>
      <dgm:spPr/>
    </dgm:pt>
    <dgm:pt modelId="{1FD538A4-3AC3-434F-9146-439B2D2D2B5A}" type="pres">
      <dgm:prSet presAssocID="{C7FF4689-5B17-48DD-B547-1AF37EC932D0}" presName="FiveNodes_3" presStyleLbl="node1" presStyleIdx="2" presStyleCnt="5">
        <dgm:presLayoutVars>
          <dgm:bulletEnabled val="1"/>
        </dgm:presLayoutVars>
      </dgm:prSet>
      <dgm:spPr/>
    </dgm:pt>
    <dgm:pt modelId="{E2F1278D-7B0C-4F2F-8EBB-9AFA568049B8}" type="pres">
      <dgm:prSet presAssocID="{C7FF4689-5B17-48DD-B547-1AF37EC932D0}" presName="FiveNodes_4" presStyleLbl="node1" presStyleIdx="3" presStyleCnt="5">
        <dgm:presLayoutVars>
          <dgm:bulletEnabled val="1"/>
        </dgm:presLayoutVars>
      </dgm:prSet>
      <dgm:spPr/>
    </dgm:pt>
    <dgm:pt modelId="{E6B2475B-0D8F-4DA7-9E3F-7F6B4215C96A}" type="pres">
      <dgm:prSet presAssocID="{C7FF4689-5B17-48DD-B547-1AF37EC932D0}" presName="FiveNodes_5" presStyleLbl="node1" presStyleIdx="4" presStyleCnt="5">
        <dgm:presLayoutVars>
          <dgm:bulletEnabled val="1"/>
        </dgm:presLayoutVars>
      </dgm:prSet>
      <dgm:spPr/>
    </dgm:pt>
    <dgm:pt modelId="{CD21569E-5527-4ED7-B97C-063942190E49}" type="pres">
      <dgm:prSet presAssocID="{C7FF4689-5B17-48DD-B547-1AF37EC932D0}" presName="FiveConn_1-2" presStyleLbl="fgAccFollowNode1" presStyleIdx="0" presStyleCnt="4">
        <dgm:presLayoutVars>
          <dgm:bulletEnabled val="1"/>
        </dgm:presLayoutVars>
      </dgm:prSet>
      <dgm:spPr/>
    </dgm:pt>
    <dgm:pt modelId="{BAC6D691-5B07-40DD-9492-362315C481A3}" type="pres">
      <dgm:prSet presAssocID="{C7FF4689-5B17-48DD-B547-1AF37EC932D0}" presName="FiveConn_2-3" presStyleLbl="fgAccFollowNode1" presStyleIdx="1" presStyleCnt="4">
        <dgm:presLayoutVars>
          <dgm:bulletEnabled val="1"/>
        </dgm:presLayoutVars>
      </dgm:prSet>
      <dgm:spPr/>
    </dgm:pt>
    <dgm:pt modelId="{20AE08F8-BD16-42B3-A23F-C979280D25E7}" type="pres">
      <dgm:prSet presAssocID="{C7FF4689-5B17-48DD-B547-1AF37EC932D0}" presName="FiveConn_3-4" presStyleLbl="fgAccFollowNode1" presStyleIdx="2" presStyleCnt="4">
        <dgm:presLayoutVars>
          <dgm:bulletEnabled val="1"/>
        </dgm:presLayoutVars>
      </dgm:prSet>
      <dgm:spPr/>
    </dgm:pt>
    <dgm:pt modelId="{7D51888D-D3C8-41A5-A0F9-83CC0B84BD31}" type="pres">
      <dgm:prSet presAssocID="{C7FF4689-5B17-48DD-B547-1AF37EC932D0}" presName="FiveConn_4-5" presStyleLbl="fgAccFollowNode1" presStyleIdx="3" presStyleCnt="4">
        <dgm:presLayoutVars>
          <dgm:bulletEnabled val="1"/>
        </dgm:presLayoutVars>
      </dgm:prSet>
      <dgm:spPr/>
    </dgm:pt>
    <dgm:pt modelId="{9D5393B6-D110-4137-B688-C0A32550F3EF}" type="pres">
      <dgm:prSet presAssocID="{C7FF4689-5B17-48DD-B547-1AF37EC932D0}" presName="FiveNodes_1_text" presStyleLbl="node1" presStyleIdx="4" presStyleCnt="5">
        <dgm:presLayoutVars>
          <dgm:bulletEnabled val="1"/>
        </dgm:presLayoutVars>
      </dgm:prSet>
      <dgm:spPr/>
    </dgm:pt>
    <dgm:pt modelId="{6990E873-EFAD-4C6C-BDD0-1F473A35A96D}" type="pres">
      <dgm:prSet presAssocID="{C7FF4689-5B17-48DD-B547-1AF37EC932D0}" presName="FiveNodes_2_text" presStyleLbl="node1" presStyleIdx="4" presStyleCnt="5">
        <dgm:presLayoutVars>
          <dgm:bulletEnabled val="1"/>
        </dgm:presLayoutVars>
      </dgm:prSet>
      <dgm:spPr/>
    </dgm:pt>
    <dgm:pt modelId="{5F0BD5B5-1A39-46D9-98A1-F89D79DDE573}" type="pres">
      <dgm:prSet presAssocID="{C7FF4689-5B17-48DD-B547-1AF37EC932D0}" presName="FiveNodes_3_text" presStyleLbl="node1" presStyleIdx="4" presStyleCnt="5">
        <dgm:presLayoutVars>
          <dgm:bulletEnabled val="1"/>
        </dgm:presLayoutVars>
      </dgm:prSet>
      <dgm:spPr/>
    </dgm:pt>
    <dgm:pt modelId="{4A0096FC-AD1F-47FD-9E4B-CF141EED0D36}" type="pres">
      <dgm:prSet presAssocID="{C7FF4689-5B17-48DD-B547-1AF37EC932D0}" presName="FiveNodes_4_text" presStyleLbl="node1" presStyleIdx="4" presStyleCnt="5">
        <dgm:presLayoutVars>
          <dgm:bulletEnabled val="1"/>
        </dgm:presLayoutVars>
      </dgm:prSet>
      <dgm:spPr/>
    </dgm:pt>
    <dgm:pt modelId="{864AFCD9-BE8C-45D1-8E6A-1694A2541485}" type="pres">
      <dgm:prSet presAssocID="{C7FF4689-5B17-48DD-B547-1AF37EC932D0}" presName="FiveNodes_5_text" presStyleLbl="node1" presStyleIdx="4" presStyleCnt="5">
        <dgm:presLayoutVars>
          <dgm:bulletEnabled val="1"/>
        </dgm:presLayoutVars>
      </dgm:prSet>
      <dgm:spPr/>
    </dgm:pt>
  </dgm:ptLst>
  <dgm:cxnLst>
    <dgm:cxn modelId="{96FD2C05-5F18-40D4-A3CC-88356013687E}" type="presOf" srcId="{C7FF4689-5B17-48DD-B547-1AF37EC932D0}" destId="{9FE8D969-564D-4C4F-95DA-E43306C5CBA6}" srcOrd="0" destOrd="0" presId="urn:microsoft.com/office/officeart/2005/8/layout/vProcess5"/>
    <dgm:cxn modelId="{CCB0EB0A-B254-4257-96E2-DBBC2E8528BD}" type="presOf" srcId="{E9A84ECD-1F36-48D9-9659-55594583C399}" destId="{20AE08F8-BD16-42B3-A23F-C979280D25E7}" srcOrd="0" destOrd="0" presId="urn:microsoft.com/office/officeart/2005/8/layout/vProcess5"/>
    <dgm:cxn modelId="{2875C01B-D6F4-45E1-88DE-C23BE85622B0}" type="presOf" srcId="{26AB3913-0B1F-4AE4-9628-97B9DE5DE583}" destId="{6990E873-EFAD-4C6C-BDD0-1F473A35A96D}" srcOrd="1" destOrd="0" presId="urn:microsoft.com/office/officeart/2005/8/layout/vProcess5"/>
    <dgm:cxn modelId="{7CBB4A1E-A994-4B36-9D0A-AD082FFD4FA1}" srcId="{C7FF4689-5B17-48DD-B547-1AF37EC932D0}" destId="{C5E1F015-710C-4E3D-8475-FFFD758A8375}" srcOrd="2" destOrd="0" parTransId="{D7F4C427-2BD0-4FBF-B6D8-0DA29D4845F2}" sibTransId="{E9A84ECD-1F36-48D9-9659-55594583C399}"/>
    <dgm:cxn modelId="{BEA1BA24-2251-435E-B431-94AEE683E83A}" type="presOf" srcId="{26AB3913-0B1F-4AE4-9628-97B9DE5DE583}" destId="{3F82A08E-90E1-4DD8-B5B0-B32E71A8B75D}" srcOrd="0" destOrd="0" presId="urn:microsoft.com/office/officeart/2005/8/layout/vProcess5"/>
    <dgm:cxn modelId="{69EB173E-F8CC-43BD-AFCE-B1AEEA5C4DA0}" type="presOf" srcId="{F94ED497-E380-4AB4-B677-CB3377A40A23}" destId="{367C0873-FF4F-43DC-9D43-3E0B1E278FF0}" srcOrd="0" destOrd="0" presId="urn:microsoft.com/office/officeart/2005/8/layout/vProcess5"/>
    <dgm:cxn modelId="{878FEA5B-34EC-4FCD-9237-09BA205BBF67}" type="presOf" srcId="{EA048597-31C4-48AD-A5B9-FBC7FA8A175D}" destId="{E2F1278D-7B0C-4F2F-8EBB-9AFA568049B8}" srcOrd="0" destOrd="0" presId="urn:microsoft.com/office/officeart/2005/8/layout/vProcess5"/>
    <dgm:cxn modelId="{33F70B44-02FD-4598-B447-90D260260827}" type="presOf" srcId="{3F686AD8-8FE0-432F-A5B1-8267A887261E}" destId="{7D51888D-D3C8-41A5-A0F9-83CC0B84BD31}" srcOrd="0" destOrd="0" presId="urn:microsoft.com/office/officeart/2005/8/layout/vProcess5"/>
    <dgm:cxn modelId="{3241624E-18F6-49C3-A106-A4D8587A1EC9}" type="presOf" srcId="{857905FF-E660-4BA0-A881-35C0B344313D}" destId="{BAC6D691-5B07-40DD-9492-362315C481A3}" srcOrd="0" destOrd="0" presId="urn:microsoft.com/office/officeart/2005/8/layout/vProcess5"/>
    <dgm:cxn modelId="{438C5373-54DF-4C36-A6EE-3A9F037F0132}" type="presOf" srcId="{2334E375-C254-4620-8128-31C95206D104}" destId="{E6B2475B-0D8F-4DA7-9E3F-7F6B4215C96A}" srcOrd="0" destOrd="0" presId="urn:microsoft.com/office/officeart/2005/8/layout/vProcess5"/>
    <dgm:cxn modelId="{F2FB3187-8902-4F67-9844-4F5D21B54A8B}" srcId="{C7FF4689-5B17-48DD-B547-1AF37EC932D0}" destId="{26AB3913-0B1F-4AE4-9628-97B9DE5DE583}" srcOrd="1" destOrd="0" parTransId="{3BBB95AA-8A7A-44CE-85BD-BD55448AF95F}" sibTransId="{857905FF-E660-4BA0-A881-35C0B344313D}"/>
    <dgm:cxn modelId="{063E1390-593E-43AA-9575-BF31C51410EC}" srcId="{C7FF4689-5B17-48DD-B547-1AF37EC932D0}" destId="{EA048597-31C4-48AD-A5B9-FBC7FA8A175D}" srcOrd="3" destOrd="0" parTransId="{E9B02C13-DDCB-4E91-A3E9-6947B38D4AD2}" sibTransId="{3F686AD8-8FE0-432F-A5B1-8267A887261E}"/>
    <dgm:cxn modelId="{FBED99A5-A4C0-4912-853E-576C9E0DEDD9}" type="presOf" srcId="{C5E1F015-710C-4E3D-8475-FFFD758A8375}" destId="{5F0BD5B5-1A39-46D9-98A1-F89D79DDE573}" srcOrd="1" destOrd="0" presId="urn:microsoft.com/office/officeart/2005/8/layout/vProcess5"/>
    <dgm:cxn modelId="{AFB41EB0-C1E7-4C86-BC40-8DE9F50C948B}" type="presOf" srcId="{F94ED497-E380-4AB4-B677-CB3377A40A23}" destId="{9D5393B6-D110-4137-B688-C0A32550F3EF}" srcOrd="1" destOrd="0" presId="urn:microsoft.com/office/officeart/2005/8/layout/vProcess5"/>
    <dgm:cxn modelId="{64987EB3-6A9C-476E-96D0-B64AD28AAACF}" type="presOf" srcId="{2334E375-C254-4620-8128-31C95206D104}" destId="{864AFCD9-BE8C-45D1-8E6A-1694A2541485}" srcOrd="1" destOrd="0" presId="urn:microsoft.com/office/officeart/2005/8/layout/vProcess5"/>
    <dgm:cxn modelId="{A7F03ABC-44E6-4629-896E-155C94C59CAD}" type="presOf" srcId="{C5E1F015-710C-4E3D-8475-FFFD758A8375}" destId="{1FD538A4-3AC3-434F-9146-439B2D2D2B5A}" srcOrd="0" destOrd="0" presId="urn:microsoft.com/office/officeart/2005/8/layout/vProcess5"/>
    <dgm:cxn modelId="{BF6561C9-A543-465D-AD13-AC27AE47EDB3}" type="presOf" srcId="{EA048597-31C4-48AD-A5B9-FBC7FA8A175D}" destId="{4A0096FC-AD1F-47FD-9E4B-CF141EED0D36}" srcOrd="1" destOrd="0" presId="urn:microsoft.com/office/officeart/2005/8/layout/vProcess5"/>
    <dgm:cxn modelId="{44F0B0CA-B353-48CD-BCAA-77F11AD97521}" srcId="{C7FF4689-5B17-48DD-B547-1AF37EC932D0}" destId="{2334E375-C254-4620-8128-31C95206D104}" srcOrd="4" destOrd="0" parTransId="{160D0C1D-441B-48FC-9BE1-8B10BAED6476}" sibTransId="{9EF9CEE8-75F5-4903-B499-E633142689A0}"/>
    <dgm:cxn modelId="{8C3358F1-17E1-405B-BE81-B7A2916CC77A}" type="presOf" srcId="{CC24C8BD-E209-4572-A51D-64CCD613F25D}" destId="{CD21569E-5527-4ED7-B97C-063942190E49}" srcOrd="0" destOrd="0" presId="urn:microsoft.com/office/officeart/2005/8/layout/vProcess5"/>
    <dgm:cxn modelId="{107EE2FB-D73B-43DB-A14C-E1B3955146C7}" srcId="{C7FF4689-5B17-48DD-B547-1AF37EC932D0}" destId="{F94ED497-E380-4AB4-B677-CB3377A40A23}" srcOrd="0" destOrd="0" parTransId="{AF80B7B4-87EA-45EC-A770-88E37FF48C3E}" sibTransId="{CC24C8BD-E209-4572-A51D-64CCD613F25D}"/>
    <dgm:cxn modelId="{4DEA14A9-5DD9-4C96-BC37-466290DA3CB8}" type="presParOf" srcId="{9FE8D969-564D-4C4F-95DA-E43306C5CBA6}" destId="{12A3CF8F-0B57-496E-8216-1BFB2D9A4D65}" srcOrd="0" destOrd="0" presId="urn:microsoft.com/office/officeart/2005/8/layout/vProcess5"/>
    <dgm:cxn modelId="{C7A93EA6-E298-4C5E-A6E3-E5734626FAD2}" type="presParOf" srcId="{9FE8D969-564D-4C4F-95DA-E43306C5CBA6}" destId="{367C0873-FF4F-43DC-9D43-3E0B1E278FF0}" srcOrd="1" destOrd="0" presId="urn:microsoft.com/office/officeart/2005/8/layout/vProcess5"/>
    <dgm:cxn modelId="{E466EBDC-D72C-4446-9F62-88EE4AB41E55}" type="presParOf" srcId="{9FE8D969-564D-4C4F-95DA-E43306C5CBA6}" destId="{3F82A08E-90E1-4DD8-B5B0-B32E71A8B75D}" srcOrd="2" destOrd="0" presId="urn:microsoft.com/office/officeart/2005/8/layout/vProcess5"/>
    <dgm:cxn modelId="{18F9F44B-3F32-4E0F-80F7-813D37FC3610}" type="presParOf" srcId="{9FE8D969-564D-4C4F-95DA-E43306C5CBA6}" destId="{1FD538A4-3AC3-434F-9146-439B2D2D2B5A}" srcOrd="3" destOrd="0" presId="urn:microsoft.com/office/officeart/2005/8/layout/vProcess5"/>
    <dgm:cxn modelId="{FE5F983D-C296-4B84-A91B-9A459F652A59}" type="presParOf" srcId="{9FE8D969-564D-4C4F-95DA-E43306C5CBA6}" destId="{E2F1278D-7B0C-4F2F-8EBB-9AFA568049B8}" srcOrd="4" destOrd="0" presId="urn:microsoft.com/office/officeart/2005/8/layout/vProcess5"/>
    <dgm:cxn modelId="{9623194A-893D-41B8-9581-E1DB6C8EE6BC}" type="presParOf" srcId="{9FE8D969-564D-4C4F-95DA-E43306C5CBA6}" destId="{E6B2475B-0D8F-4DA7-9E3F-7F6B4215C96A}" srcOrd="5" destOrd="0" presId="urn:microsoft.com/office/officeart/2005/8/layout/vProcess5"/>
    <dgm:cxn modelId="{A450F514-1EB6-4030-BECA-2817E439FD11}" type="presParOf" srcId="{9FE8D969-564D-4C4F-95DA-E43306C5CBA6}" destId="{CD21569E-5527-4ED7-B97C-063942190E49}" srcOrd="6" destOrd="0" presId="urn:microsoft.com/office/officeart/2005/8/layout/vProcess5"/>
    <dgm:cxn modelId="{CA07A348-E695-457E-8EF3-21094237F7F3}" type="presParOf" srcId="{9FE8D969-564D-4C4F-95DA-E43306C5CBA6}" destId="{BAC6D691-5B07-40DD-9492-362315C481A3}" srcOrd="7" destOrd="0" presId="urn:microsoft.com/office/officeart/2005/8/layout/vProcess5"/>
    <dgm:cxn modelId="{8BC882F8-F0B7-475F-80B7-47DDDAB895EA}" type="presParOf" srcId="{9FE8D969-564D-4C4F-95DA-E43306C5CBA6}" destId="{20AE08F8-BD16-42B3-A23F-C979280D25E7}" srcOrd="8" destOrd="0" presId="urn:microsoft.com/office/officeart/2005/8/layout/vProcess5"/>
    <dgm:cxn modelId="{5A1A9C5C-D816-40A5-AB59-F813BE4EAD04}" type="presParOf" srcId="{9FE8D969-564D-4C4F-95DA-E43306C5CBA6}" destId="{7D51888D-D3C8-41A5-A0F9-83CC0B84BD31}" srcOrd="9" destOrd="0" presId="urn:microsoft.com/office/officeart/2005/8/layout/vProcess5"/>
    <dgm:cxn modelId="{AB917DD9-1267-41C3-BEE8-E2B961AAD762}" type="presParOf" srcId="{9FE8D969-564D-4C4F-95DA-E43306C5CBA6}" destId="{9D5393B6-D110-4137-B688-C0A32550F3EF}" srcOrd="10" destOrd="0" presId="urn:microsoft.com/office/officeart/2005/8/layout/vProcess5"/>
    <dgm:cxn modelId="{CC744F16-238A-45A7-A907-87AB337986D2}" type="presParOf" srcId="{9FE8D969-564D-4C4F-95DA-E43306C5CBA6}" destId="{6990E873-EFAD-4C6C-BDD0-1F473A35A96D}" srcOrd="11" destOrd="0" presId="urn:microsoft.com/office/officeart/2005/8/layout/vProcess5"/>
    <dgm:cxn modelId="{39F58BBF-F9B2-4467-A7B0-A9FDD09D0761}" type="presParOf" srcId="{9FE8D969-564D-4C4F-95DA-E43306C5CBA6}" destId="{5F0BD5B5-1A39-46D9-98A1-F89D79DDE573}" srcOrd="12" destOrd="0" presId="urn:microsoft.com/office/officeart/2005/8/layout/vProcess5"/>
    <dgm:cxn modelId="{00DBCE23-D07B-44A5-8D46-E966379EBE13}" type="presParOf" srcId="{9FE8D969-564D-4C4F-95DA-E43306C5CBA6}" destId="{4A0096FC-AD1F-47FD-9E4B-CF141EED0D36}" srcOrd="13" destOrd="0" presId="urn:microsoft.com/office/officeart/2005/8/layout/vProcess5"/>
    <dgm:cxn modelId="{F0AC7186-9791-43B1-850C-BDE65B778EDD}" type="presParOf" srcId="{9FE8D969-564D-4C4F-95DA-E43306C5CBA6}" destId="{864AFCD9-BE8C-45D1-8E6A-1694A2541485}"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2DF2C-FBD4-4031-8045-E09F422903FF}" type="doc">
      <dgm:prSet loTypeId="urn:microsoft.com/office/officeart/2005/8/layout/cycle3" loCatId="cycle" qsTypeId="urn:microsoft.com/office/officeart/2005/8/quickstyle/simple1" qsCatId="simple" csTypeId="urn:microsoft.com/office/officeart/2005/8/colors/colorful2" csCatId="colorful"/>
      <dgm:spPr/>
      <dgm:t>
        <a:bodyPr/>
        <a:lstStyle/>
        <a:p>
          <a:endParaRPr lang="en-US"/>
        </a:p>
      </dgm:t>
    </dgm:pt>
    <dgm:pt modelId="{F3AD6479-B7A8-4D82-8A75-37ED993813A6}">
      <dgm:prSet/>
      <dgm:spPr/>
      <dgm:t>
        <a:bodyPr/>
        <a:lstStyle/>
        <a:p>
          <a:r>
            <a:rPr lang="en-GB"/>
            <a:t>THE STUDY</a:t>
          </a:r>
          <a:endParaRPr lang="en-US"/>
        </a:p>
      </dgm:t>
    </dgm:pt>
    <dgm:pt modelId="{EC6AE7C2-A786-4B02-8396-1B347FF614A0}" type="parTrans" cxnId="{79475B92-5538-481B-8486-1426E16BE4B6}">
      <dgm:prSet/>
      <dgm:spPr/>
      <dgm:t>
        <a:bodyPr/>
        <a:lstStyle/>
        <a:p>
          <a:endParaRPr lang="en-US"/>
        </a:p>
      </dgm:t>
    </dgm:pt>
    <dgm:pt modelId="{C653EA1F-02C9-4F31-A0F1-4DD01BFBB1E4}" type="sibTrans" cxnId="{79475B92-5538-481B-8486-1426E16BE4B6}">
      <dgm:prSet/>
      <dgm:spPr/>
      <dgm:t>
        <a:bodyPr/>
        <a:lstStyle/>
        <a:p>
          <a:endParaRPr lang="en-US"/>
        </a:p>
      </dgm:t>
    </dgm:pt>
    <dgm:pt modelId="{E1D39F7C-D1DB-4F7E-87B8-EC0B5A710CCA}">
      <dgm:prSet/>
      <dgm:spPr/>
      <dgm:t>
        <a:bodyPr/>
        <a:lstStyle/>
        <a:p>
          <a:r>
            <a:rPr lang="en-GB"/>
            <a:t>ETHICAL APPROVAL</a:t>
          </a:r>
          <a:endParaRPr lang="en-US"/>
        </a:p>
      </dgm:t>
    </dgm:pt>
    <dgm:pt modelId="{95D2007B-5818-401E-BF77-81391FB80BE0}" type="parTrans" cxnId="{0683366D-B028-4812-8151-56B9477BC8FC}">
      <dgm:prSet/>
      <dgm:spPr/>
      <dgm:t>
        <a:bodyPr/>
        <a:lstStyle/>
        <a:p>
          <a:endParaRPr lang="en-US"/>
        </a:p>
      </dgm:t>
    </dgm:pt>
    <dgm:pt modelId="{D1BFD76D-4F24-4F30-B304-E798F341F244}" type="sibTrans" cxnId="{0683366D-B028-4812-8151-56B9477BC8FC}">
      <dgm:prSet/>
      <dgm:spPr/>
      <dgm:t>
        <a:bodyPr/>
        <a:lstStyle/>
        <a:p>
          <a:endParaRPr lang="en-US"/>
        </a:p>
      </dgm:t>
    </dgm:pt>
    <dgm:pt modelId="{4C0360C3-C6F3-49A2-A737-3170309A8097}">
      <dgm:prSet/>
      <dgm:spPr/>
      <dgm:t>
        <a:bodyPr/>
        <a:lstStyle/>
        <a:p>
          <a:r>
            <a:rPr lang="en-GB"/>
            <a:t>QUALITATIVE</a:t>
          </a:r>
          <a:endParaRPr lang="en-US"/>
        </a:p>
      </dgm:t>
    </dgm:pt>
    <dgm:pt modelId="{7DF9B393-3C1F-4863-B97E-153ECD50BF82}" type="parTrans" cxnId="{86C69634-BC82-4331-8717-371C994F9EF8}">
      <dgm:prSet/>
      <dgm:spPr/>
      <dgm:t>
        <a:bodyPr/>
        <a:lstStyle/>
        <a:p>
          <a:endParaRPr lang="en-US"/>
        </a:p>
      </dgm:t>
    </dgm:pt>
    <dgm:pt modelId="{52F2DA29-E9D1-4375-8391-A19EB18F8C5E}" type="sibTrans" cxnId="{86C69634-BC82-4331-8717-371C994F9EF8}">
      <dgm:prSet/>
      <dgm:spPr/>
      <dgm:t>
        <a:bodyPr/>
        <a:lstStyle/>
        <a:p>
          <a:endParaRPr lang="en-US"/>
        </a:p>
      </dgm:t>
    </dgm:pt>
    <dgm:pt modelId="{84F8E7CC-C31A-4CED-8857-0018A3AEA5D2}">
      <dgm:prSet/>
      <dgm:spPr/>
      <dgm:t>
        <a:bodyPr/>
        <a:lstStyle/>
        <a:p>
          <a:r>
            <a:rPr lang="en-GB"/>
            <a:t>SEMI STRUCTURED IN DEPTH INTERVIEWS</a:t>
          </a:r>
          <a:endParaRPr lang="en-US"/>
        </a:p>
      </dgm:t>
    </dgm:pt>
    <dgm:pt modelId="{1E0B4F09-E7E0-44C7-99BD-DB8035EE8282}" type="parTrans" cxnId="{F82A2FBC-B829-44AB-9AD2-787D60CBF35C}">
      <dgm:prSet/>
      <dgm:spPr/>
      <dgm:t>
        <a:bodyPr/>
        <a:lstStyle/>
        <a:p>
          <a:endParaRPr lang="en-US"/>
        </a:p>
      </dgm:t>
    </dgm:pt>
    <dgm:pt modelId="{EB4DD6F3-DF0F-426E-89BB-0F9F7BAD484B}" type="sibTrans" cxnId="{F82A2FBC-B829-44AB-9AD2-787D60CBF35C}">
      <dgm:prSet/>
      <dgm:spPr/>
      <dgm:t>
        <a:bodyPr/>
        <a:lstStyle/>
        <a:p>
          <a:endParaRPr lang="en-US"/>
        </a:p>
      </dgm:t>
    </dgm:pt>
    <dgm:pt modelId="{3BBCA407-9B75-4482-83EC-C992B12456D3}">
      <dgm:prSet/>
      <dgm:spPr/>
      <dgm:t>
        <a:bodyPr/>
        <a:lstStyle/>
        <a:p>
          <a:r>
            <a:rPr lang="en-GB"/>
            <a:t>PURPOSIVE SAMPLING</a:t>
          </a:r>
          <a:endParaRPr lang="en-US"/>
        </a:p>
      </dgm:t>
    </dgm:pt>
    <dgm:pt modelId="{1031FEB4-538E-4538-9507-E5C1A4A8C5F8}" type="parTrans" cxnId="{2FF3AF99-B2CB-4C2E-A1CB-C9FA1B5AADC6}">
      <dgm:prSet/>
      <dgm:spPr/>
      <dgm:t>
        <a:bodyPr/>
        <a:lstStyle/>
        <a:p>
          <a:endParaRPr lang="en-US"/>
        </a:p>
      </dgm:t>
    </dgm:pt>
    <dgm:pt modelId="{349B2683-B721-44F8-90FE-EB610EDDE586}" type="sibTrans" cxnId="{2FF3AF99-B2CB-4C2E-A1CB-C9FA1B5AADC6}">
      <dgm:prSet/>
      <dgm:spPr/>
      <dgm:t>
        <a:bodyPr/>
        <a:lstStyle/>
        <a:p>
          <a:endParaRPr lang="en-US"/>
        </a:p>
      </dgm:t>
    </dgm:pt>
    <dgm:pt modelId="{F75A3C05-399E-4DFA-A7B4-937EE8B7CF8D}">
      <dgm:prSet/>
      <dgm:spPr/>
      <dgm:t>
        <a:bodyPr/>
        <a:lstStyle/>
        <a:p>
          <a:r>
            <a:rPr lang="en-GB"/>
            <a:t>VOLUNTARY BASIS</a:t>
          </a:r>
          <a:endParaRPr lang="en-US"/>
        </a:p>
      </dgm:t>
    </dgm:pt>
    <dgm:pt modelId="{FD91DBFA-64D9-44AA-B5BE-810C454F8B73}" type="parTrans" cxnId="{4629C4A7-0EF4-494B-B044-006D66123415}">
      <dgm:prSet/>
      <dgm:spPr/>
      <dgm:t>
        <a:bodyPr/>
        <a:lstStyle/>
        <a:p>
          <a:endParaRPr lang="en-US"/>
        </a:p>
      </dgm:t>
    </dgm:pt>
    <dgm:pt modelId="{926EF79F-ACD4-473B-9F0D-510D3919688E}" type="sibTrans" cxnId="{4629C4A7-0EF4-494B-B044-006D66123415}">
      <dgm:prSet/>
      <dgm:spPr/>
      <dgm:t>
        <a:bodyPr/>
        <a:lstStyle/>
        <a:p>
          <a:endParaRPr lang="en-US"/>
        </a:p>
      </dgm:t>
    </dgm:pt>
    <dgm:pt modelId="{E85DF3D8-F80B-4D75-B637-E5FA38B63461}">
      <dgm:prSet/>
      <dgm:spPr/>
      <dgm:t>
        <a:bodyPr/>
        <a:lstStyle/>
        <a:p>
          <a:r>
            <a:rPr lang="en-GB"/>
            <a:t>10 PARTICIPANTS-7 FEMALE,3 MALE,ALL PARTICIPANTS IN SPORT AS A CHILD.</a:t>
          </a:r>
          <a:endParaRPr lang="en-US"/>
        </a:p>
      </dgm:t>
    </dgm:pt>
    <dgm:pt modelId="{BA355B28-4724-4BCF-91B7-25CE287D09EC}" type="parTrans" cxnId="{D1104064-03CC-4148-9EC3-7EB8898B83B3}">
      <dgm:prSet/>
      <dgm:spPr/>
      <dgm:t>
        <a:bodyPr/>
        <a:lstStyle/>
        <a:p>
          <a:endParaRPr lang="en-US"/>
        </a:p>
      </dgm:t>
    </dgm:pt>
    <dgm:pt modelId="{617D42C8-3962-4BCF-97ED-4885E9F7DE72}" type="sibTrans" cxnId="{D1104064-03CC-4148-9EC3-7EB8898B83B3}">
      <dgm:prSet/>
      <dgm:spPr/>
      <dgm:t>
        <a:bodyPr/>
        <a:lstStyle/>
        <a:p>
          <a:endParaRPr lang="en-US"/>
        </a:p>
      </dgm:t>
    </dgm:pt>
    <dgm:pt modelId="{61627998-C29B-4688-A718-15E11CDF6CC4}">
      <dgm:prSet/>
      <dgm:spPr/>
      <dgm:t>
        <a:bodyPr/>
        <a:lstStyle/>
        <a:p>
          <a:r>
            <a:rPr lang="en-GB"/>
            <a:t>THEMATIC ANALYSIS.</a:t>
          </a:r>
          <a:endParaRPr lang="en-US"/>
        </a:p>
      </dgm:t>
    </dgm:pt>
    <dgm:pt modelId="{A0778548-049D-4333-8BAE-4DEFB9274129}" type="parTrans" cxnId="{A7BA8686-8571-4BB0-BBAA-CDF66D5C4463}">
      <dgm:prSet/>
      <dgm:spPr/>
      <dgm:t>
        <a:bodyPr/>
        <a:lstStyle/>
        <a:p>
          <a:endParaRPr lang="en-US"/>
        </a:p>
      </dgm:t>
    </dgm:pt>
    <dgm:pt modelId="{4EA7017E-35D2-4C4E-909D-2FCAFAC6E8C4}" type="sibTrans" cxnId="{A7BA8686-8571-4BB0-BBAA-CDF66D5C4463}">
      <dgm:prSet/>
      <dgm:spPr/>
      <dgm:t>
        <a:bodyPr/>
        <a:lstStyle/>
        <a:p>
          <a:endParaRPr lang="en-US"/>
        </a:p>
      </dgm:t>
    </dgm:pt>
    <dgm:pt modelId="{5C81739E-1F09-47F2-88AE-834D73830F05}">
      <dgm:prSet/>
      <dgm:spPr/>
      <dgm:t>
        <a:bodyPr/>
        <a:lstStyle/>
        <a:p>
          <a:r>
            <a:rPr lang="en-GB"/>
            <a:t>RESULTS-</a:t>
          </a:r>
          <a:endParaRPr lang="en-US"/>
        </a:p>
      </dgm:t>
    </dgm:pt>
    <dgm:pt modelId="{626391D1-45E7-45A2-A705-0F67D9F51ACF}" type="parTrans" cxnId="{9FABD392-48E3-4E85-A863-10DFCA504C49}">
      <dgm:prSet/>
      <dgm:spPr/>
      <dgm:t>
        <a:bodyPr/>
        <a:lstStyle/>
        <a:p>
          <a:endParaRPr lang="en-US"/>
        </a:p>
      </dgm:t>
    </dgm:pt>
    <dgm:pt modelId="{CAF39E1A-43DB-4600-829B-6D0EFDEA6B41}" type="sibTrans" cxnId="{9FABD392-48E3-4E85-A863-10DFCA504C49}">
      <dgm:prSet/>
      <dgm:spPr/>
      <dgm:t>
        <a:bodyPr/>
        <a:lstStyle/>
        <a:p>
          <a:endParaRPr lang="en-US"/>
        </a:p>
      </dgm:t>
    </dgm:pt>
    <dgm:pt modelId="{4192090A-B4B4-44E8-88D8-46FE08779601}">
      <dgm:prSet/>
      <dgm:spPr/>
      <dgm:t>
        <a:bodyPr/>
        <a:lstStyle/>
        <a:p>
          <a:r>
            <a:rPr lang="en-GB"/>
            <a:t>4 SUPERORDINATE THEMES EACH HAVING 2 SUBORDINATE THEMES.</a:t>
          </a:r>
          <a:endParaRPr lang="en-US"/>
        </a:p>
      </dgm:t>
    </dgm:pt>
    <dgm:pt modelId="{4EC5AE74-5273-46BE-B7DB-388E911A9721}" type="parTrans" cxnId="{18D0314F-F5E7-411F-B293-48214CF9D3DE}">
      <dgm:prSet/>
      <dgm:spPr/>
      <dgm:t>
        <a:bodyPr/>
        <a:lstStyle/>
        <a:p>
          <a:endParaRPr lang="en-US"/>
        </a:p>
      </dgm:t>
    </dgm:pt>
    <dgm:pt modelId="{D406DBD8-0214-4F33-9022-7D0A23CD4E8B}" type="sibTrans" cxnId="{18D0314F-F5E7-411F-B293-48214CF9D3DE}">
      <dgm:prSet/>
      <dgm:spPr/>
      <dgm:t>
        <a:bodyPr/>
        <a:lstStyle/>
        <a:p>
          <a:endParaRPr lang="en-US"/>
        </a:p>
      </dgm:t>
    </dgm:pt>
    <dgm:pt modelId="{8297BB42-A477-4D2A-BE31-2F7A7AF0E639}" type="pres">
      <dgm:prSet presAssocID="{0592DF2C-FBD4-4031-8045-E09F422903FF}" presName="Name0" presStyleCnt="0">
        <dgm:presLayoutVars>
          <dgm:dir/>
          <dgm:resizeHandles val="exact"/>
        </dgm:presLayoutVars>
      </dgm:prSet>
      <dgm:spPr/>
    </dgm:pt>
    <dgm:pt modelId="{CD86D248-DE15-4EB1-B550-2B1CD409B6AF}" type="pres">
      <dgm:prSet presAssocID="{0592DF2C-FBD4-4031-8045-E09F422903FF}" presName="cycle" presStyleCnt="0"/>
      <dgm:spPr/>
    </dgm:pt>
    <dgm:pt modelId="{67BC8352-6D2E-4793-8A46-3E5C8EA7CD08}" type="pres">
      <dgm:prSet presAssocID="{F3AD6479-B7A8-4D82-8A75-37ED993813A6}" presName="nodeFirstNode" presStyleLbl="node1" presStyleIdx="0" presStyleCnt="10">
        <dgm:presLayoutVars>
          <dgm:bulletEnabled val="1"/>
        </dgm:presLayoutVars>
      </dgm:prSet>
      <dgm:spPr/>
    </dgm:pt>
    <dgm:pt modelId="{E61F31ED-66F9-4EFC-87D0-65E4C77FF7A7}" type="pres">
      <dgm:prSet presAssocID="{C653EA1F-02C9-4F31-A0F1-4DD01BFBB1E4}" presName="sibTransFirstNode" presStyleLbl="bgShp" presStyleIdx="0" presStyleCnt="1"/>
      <dgm:spPr/>
    </dgm:pt>
    <dgm:pt modelId="{9BB0566C-EAB9-4AB9-8B5A-7254645CFBAD}" type="pres">
      <dgm:prSet presAssocID="{E1D39F7C-D1DB-4F7E-87B8-EC0B5A710CCA}" presName="nodeFollowingNodes" presStyleLbl="node1" presStyleIdx="1" presStyleCnt="10">
        <dgm:presLayoutVars>
          <dgm:bulletEnabled val="1"/>
        </dgm:presLayoutVars>
      </dgm:prSet>
      <dgm:spPr/>
    </dgm:pt>
    <dgm:pt modelId="{2F902EB6-1DB4-498D-BB2E-9058BB1DB19A}" type="pres">
      <dgm:prSet presAssocID="{4C0360C3-C6F3-49A2-A737-3170309A8097}" presName="nodeFollowingNodes" presStyleLbl="node1" presStyleIdx="2" presStyleCnt="10">
        <dgm:presLayoutVars>
          <dgm:bulletEnabled val="1"/>
        </dgm:presLayoutVars>
      </dgm:prSet>
      <dgm:spPr/>
    </dgm:pt>
    <dgm:pt modelId="{094F797C-373E-455B-86A8-F40D9CD92306}" type="pres">
      <dgm:prSet presAssocID="{84F8E7CC-C31A-4CED-8857-0018A3AEA5D2}" presName="nodeFollowingNodes" presStyleLbl="node1" presStyleIdx="3" presStyleCnt="10">
        <dgm:presLayoutVars>
          <dgm:bulletEnabled val="1"/>
        </dgm:presLayoutVars>
      </dgm:prSet>
      <dgm:spPr/>
    </dgm:pt>
    <dgm:pt modelId="{A63FAFF9-D171-47A8-9897-3633C7989AE0}" type="pres">
      <dgm:prSet presAssocID="{3BBCA407-9B75-4482-83EC-C992B12456D3}" presName="nodeFollowingNodes" presStyleLbl="node1" presStyleIdx="4" presStyleCnt="10">
        <dgm:presLayoutVars>
          <dgm:bulletEnabled val="1"/>
        </dgm:presLayoutVars>
      </dgm:prSet>
      <dgm:spPr/>
    </dgm:pt>
    <dgm:pt modelId="{64628A82-DEEF-4ED8-AB92-F582B539B654}" type="pres">
      <dgm:prSet presAssocID="{F75A3C05-399E-4DFA-A7B4-937EE8B7CF8D}" presName="nodeFollowingNodes" presStyleLbl="node1" presStyleIdx="5" presStyleCnt="10">
        <dgm:presLayoutVars>
          <dgm:bulletEnabled val="1"/>
        </dgm:presLayoutVars>
      </dgm:prSet>
      <dgm:spPr/>
    </dgm:pt>
    <dgm:pt modelId="{DD8000F0-C82B-4FCE-9797-2B0303772BA1}" type="pres">
      <dgm:prSet presAssocID="{E85DF3D8-F80B-4D75-B637-E5FA38B63461}" presName="nodeFollowingNodes" presStyleLbl="node1" presStyleIdx="6" presStyleCnt="10">
        <dgm:presLayoutVars>
          <dgm:bulletEnabled val="1"/>
        </dgm:presLayoutVars>
      </dgm:prSet>
      <dgm:spPr/>
    </dgm:pt>
    <dgm:pt modelId="{828ECEA7-DD31-4FDF-8E28-03A2208C2FFA}" type="pres">
      <dgm:prSet presAssocID="{61627998-C29B-4688-A718-15E11CDF6CC4}" presName="nodeFollowingNodes" presStyleLbl="node1" presStyleIdx="7" presStyleCnt="10">
        <dgm:presLayoutVars>
          <dgm:bulletEnabled val="1"/>
        </dgm:presLayoutVars>
      </dgm:prSet>
      <dgm:spPr/>
    </dgm:pt>
    <dgm:pt modelId="{B6474E4D-301B-4003-8456-96AAFF2B9B28}" type="pres">
      <dgm:prSet presAssocID="{5C81739E-1F09-47F2-88AE-834D73830F05}" presName="nodeFollowingNodes" presStyleLbl="node1" presStyleIdx="8" presStyleCnt="10">
        <dgm:presLayoutVars>
          <dgm:bulletEnabled val="1"/>
        </dgm:presLayoutVars>
      </dgm:prSet>
      <dgm:spPr/>
    </dgm:pt>
    <dgm:pt modelId="{9F607121-0C76-4BEF-9877-F2A6650A6C29}" type="pres">
      <dgm:prSet presAssocID="{4192090A-B4B4-44E8-88D8-46FE08779601}" presName="nodeFollowingNodes" presStyleLbl="node1" presStyleIdx="9" presStyleCnt="10">
        <dgm:presLayoutVars>
          <dgm:bulletEnabled val="1"/>
        </dgm:presLayoutVars>
      </dgm:prSet>
      <dgm:spPr/>
    </dgm:pt>
  </dgm:ptLst>
  <dgm:cxnLst>
    <dgm:cxn modelId="{536DEB0E-EFF1-4E7E-8580-1E4F89E801A2}" type="presOf" srcId="{84F8E7CC-C31A-4CED-8857-0018A3AEA5D2}" destId="{094F797C-373E-455B-86A8-F40D9CD92306}" srcOrd="0" destOrd="0" presId="urn:microsoft.com/office/officeart/2005/8/layout/cycle3"/>
    <dgm:cxn modelId="{03E5E319-7152-457C-A398-70EC9F420CC3}" type="presOf" srcId="{E1D39F7C-D1DB-4F7E-87B8-EC0B5A710CCA}" destId="{9BB0566C-EAB9-4AB9-8B5A-7254645CFBAD}" srcOrd="0" destOrd="0" presId="urn:microsoft.com/office/officeart/2005/8/layout/cycle3"/>
    <dgm:cxn modelId="{33493320-4C9C-41BF-AF50-CA18830CB2AF}" type="presOf" srcId="{4C0360C3-C6F3-49A2-A737-3170309A8097}" destId="{2F902EB6-1DB4-498D-BB2E-9058BB1DB19A}" srcOrd="0" destOrd="0" presId="urn:microsoft.com/office/officeart/2005/8/layout/cycle3"/>
    <dgm:cxn modelId="{BACD3230-024A-410E-BE2C-2AF3A90BF2A0}" type="presOf" srcId="{0592DF2C-FBD4-4031-8045-E09F422903FF}" destId="{8297BB42-A477-4D2A-BE31-2F7A7AF0E639}" srcOrd="0" destOrd="0" presId="urn:microsoft.com/office/officeart/2005/8/layout/cycle3"/>
    <dgm:cxn modelId="{86C69634-BC82-4331-8717-371C994F9EF8}" srcId="{0592DF2C-FBD4-4031-8045-E09F422903FF}" destId="{4C0360C3-C6F3-49A2-A737-3170309A8097}" srcOrd="2" destOrd="0" parTransId="{7DF9B393-3C1F-4863-B97E-153ECD50BF82}" sibTransId="{52F2DA29-E9D1-4375-8391-A19EB18F8C5E}"/>
    <dgm:cxn modelId="{D1104064-03CC-4148-9EC3-7EB8898B83B3}" srcId="{0592DF2C-FBD4-4031-8045-E09F422903FF}" destId="{E85DF3D8-F80B-4D75-B637-E5FA38B63461}" srcOrd="6" destOrd="0" parTransId="{BA355B28-4724-4BCF-91B7-25CE287D09EC}" sibTransId="{617D42C8-3962-4BCF-97ED-4885E9F7DE72}"/>
    <dgm:cxn modelId="{C454784A-C0B9-4664-B38D-A70061867D9A}" type="presOf" srcId="{E85DF3D8-F80B-4D75-B637-E5FA38B63461}" destId="{DD8000F0-C82B-4FCE-9797-2B0303772BA1}" srcOrd="0" destOrd="0" presId="urn:microsoft.com/office/officeart/2005/8/layout/cycle3"/>
    <dgm:cxn modelId="{0683366D-B028-4812-8151-56B9477BC8FC}" srcId="{0592DF2C-FBD4-4031-8045-E09F422903FF}" destId="{E1D39F7C-D1DB-4F7E-87B8-EC0B5A710CCA}" srcOrd="1" destOrd="0" parTransId="{95D2007B-5818-401E-BF77-81391FB80BE0}" sibTransId="{D1BFD76D-4F24-4F30-B304-E798F341F244}"/>
    <dgm:cxn modelId="{18D0314F-F5E7-411F-B293-48214CF9D3DE}" srcId="{0592DF2C-FBD4-4031-8045-E09F422903FF}" destId="{4192090A-B4B4-44E8-88D8-46FE08779601}" srcOrd="9" destOrd="0" parTransId="{4EC5AE74-5273-46BE-B7DB-388E911A9721}" sibTransId="{D406DBD8-0214-4F33-9022-7D0A23CD4E8B}"/>
    <dgm:cxn modelId="{11A46E7D-7633-4C68-8FFC-D5C6543E0BD5}" type="presOf" srcId="{F75A3C05-399E-4DFA-A7B4-937EE8B7CF8D}" destId="{64628A82-DEEF-4ED8-AB92-F582B539B654}" srcOrd="0" destOrd="0" presId="urn:microsoft.com/office/officeart/2005/8/layout/cycle3"/>
    <dgm:cxn modelId="{A7BA8686-8571-4BB0-BBAA-CDF66D5C4463}" srcId="{0592DF2C-FBD4-4031-8045-E09F422903FF}" destId="{61627998-C29B-4688-A718-15E11CDF6CC4}" srcOrd="7" destOrd="0" parTransId="{A0778548-049D-4333-8BAE-4DEFB9274129}" sibTransId="{4EA7017E-35D2-4C4E-909D-2FCAFAC6E8C4}"/>
    <dgm:cxn modelId="{79475B92-5538-481B-8486-1426E16BE4B6}" srcId="{0592DF2C-FBD4-4031-8045-E09F422903FF}" destId="{F3AD6479-B7A8-4D82-8A75-37ED993813A6}" srcOrd="0" destOrd="0" parTransId="{EC6AE7C2-A786-4B02-8396-1B347FF614A0}" sibTransId="{C653EA1F-02C9-4F31-A0F1-4DD01BFBB1E4}"/>
    <dgm:cxn modelId="{9FABD392-48E3-4E85-A863-10DFCA504C49}" srcId="{0592DF2C-FBD4-4031-8045-E09F422903FF}" destId="{5C81739E-1F09-47F2-88AE-834D73830F05}" srcOrd="8" destOrd="0" parTransId="{626391D1-45E7-45A2-A705-0F67D9F51ACF}" sibTransId="{CAF39E1A-43DB-4600-829B-6D0EFDEA6B41}"/>
    <dgm:cxn modelId="{2FF3AF99-B2CB-4C2E-A1CB-C9FA1B5AADC6}" srcId="{0592DF2C-FBD4-4031-8045-E09F422903FF}" destId="{3BBCA407-9B75-4482-83EC-C992B12456D3}" srcOrd="4" destOrd="0" parTransId="{1031FEB4-538E-4538-9507-E5C1A4A8C5F8}" sibTransId="{349B2683-B721-44F8-90FE-EB610EDDE586}"/>
    <dgm:cxn modelId="{759FE59E-E407-4BA1-93CA-926441B0B633}" type="presOf" srcId="{C653EA1F-02C9-4F31-A0F1-4DD01BFBB1E4}" destId="{E61F31ED-66F9-4EFC-87D0-65E4C77FF7A7}" srcOrd="0" destOrd="0" presId="urn:microsoft.com/office/officeart/2005/8/layout/cycle3"/>
    <dgm:cxn modelId="{A1F84CA2-C001-4FA6-B182-736AC6781AB1}" type="presOf" srcId="{5C81739E-1F09-47F2-88AE-834D73830F05}" destId="{B6474E4D-301B-4003-8456-96AAFF2B9B28}" srcOrd="0" destOrd="0" presId="urn:microsoft.com/office/officeart/2005/8/layout/cycle3"/>
    <dgm:cxn modelId="{4629C4A7-0EF4-494B-B044-006D66123415}" srcId="{0592DF2C-FBD4-4031-8045-E09F422903FF}" destId="{F75A3C05-399E-4DFA-A7B4-937EE8B7CF8D}" srcOrd="5" destOrd="0" parTransId="{FD91DBFA-64D9-44AA-B5BE-810C454F8B73}" sibTransId="{926EF79F-ACD4-473B-9F0D-510D3919688E}"/>
    <dgm:cxn modelId="{DF5557AF-2EDD-46E0-B39C-B64B9CF8C0F4}" type="presOf" srcId="{61627998-C29B-4688-A718-15E11CDF6CC4}" destId="{828ECEA7-DD31-4FDF-8E28-03A2208C2FFA}" srcOrd="0" destOrd="0" presId="urn:microsoft.com/office/officeart/2005/8/layout/cycle3"/>
    <dgm:cxn modelId="{F82A2FBC-B829-44AB-9AD2-787D60CBF35C}" srcId="{0592DF2C-FBD4-4031-8045-E09F422903FF}" destId="{84F8E7CC-C31A-4CED-8857-0018A3AEA5D2}" srcOrd="3" destOrd="0" parTransId="{1E0B4F09-E7E0-44C7-99BD-DB8035EE8282}" sibTransId="{EB4DD6F3-DF0F-426E-89BB-0F9F7BAD484B}"/>
    <dgm:cxn modelId="{BFBA5CBC-EB82-4146-9CC4-DCD85AB45077}" type="presOf" srcId="{4192090A-B4B4-44E8-88D8-46FE08779601}" destId="{9F607121-0C76-4BEF-9877-F2A6650A6C29}" srcOrd="0" destOrd="0" presId="urn:microsoft.com/office/officeart/2005/8/layout/cycle3"/>
    <dgm:cxn modelId="{15073EBF-70FC-4A9E-AD85-3BB7D392D6CD}" type="presOf" srcId="{3BBCA407-9B75-4482-83EC-C992B12456D3}" destId="{A63FAFF9-D171-47A8-9897-3633C7989AE0}" srcOrd="0" destOrd="0" presId="urn:microsoft.com/office/officeart/2005/8/layout/cycle3"/>
    <dgm:cxn modelId="{6262A2F7-040A-4794-AB59-7F71E1970961}" type="presOf" srcId="{F3AD6479-B7A8-4D82-8A75-37ED993813A6}" destId="{67BC8352-6D2E-4793-8A46-3E5C8EA7CD08}" srcOrd="0" destOrd="0" presId="urn:microsoft.com/office/officeart/2005/8/layout/cycle3"/>
    <dgm:cxn modelId="{CED26318-DC4F-4688-9B29-419AAF2C1A1C}" type="presParOf" srcId="{8297BB42-A477-4D2A-BE31-2F7A7AF0E639}" destId="{CD86D248-DE15-4EB1-B550-2B1CD409B6AF}" srcOrd="0" destOrd="0" presId="urn:microsoft.com/office/officeart/2005/8/layout/cycle3"/>
    <dgm:cxn modelId="{221F1600-E2BA-47C8-9162-524AF612769A}" type="presParOf" srcId="{CD86D248-DE15-4EB1-B550-2B1CD409B6AF}" destId="{67BC8352-6D2E-4793-8A46-3E5C8EA7CD08}" srcOrd="0" destOrd="0" presId="urn:microsoft.com/office/officeart/2005/8/layout/cycle3"/>
    <dgm:cxn modelId="{1E6C8D00-A7A8-40DB-9051-ABDA6D35275B}" type="presParOf" srcId="{CD86D248-DE15-4EB1-B550-2B1CD409B6AF}" destId="{E61F31ED-66F9-4EFC-87D0-65E4C77FF7A7}" srcOrd="1" destOrd="0" presId="urn:microsoft.com/office/officeart/2005/8/layout/cycle3"/>
    <dgm:cxn modelId="{BF68210D-1070-4E47-9E60-F2175E074DC8}" type="presParOf" srcId="{CD86D248-DE15-4EB1-B550-2B1CD409B6AF}" destId="{9BB0566C-EAB9-4AB9-8B5A-7254645CFBAD}" srcOrd="2" destOrd="0" presId="urn:microsoft.com/office/officeart/2005/8/layout/cycle3"/>
    <dgm:cxn modelId="{22A7D7F2-F01B-4010-BEBE-A77ACB87E92D}" type="presParOf" srcId="{CD86D248-DE15-4EB1-B550-2B1CD409B6AF}" destId="{2F902EB6-1DB4-498D-BB2E-9058BB1DB19A}" srcOrd="3" destOrd="0" presId="urn:microsoft.com/office/officeart/2005/8/layout/cycle3"/>
    <dgm:cxn modelId="{436F82C5-7194-4199-9275-209D5F1512E4}" type="presParOf" srcId="{CD86D248-DE15-4EB1-B550-2B1CD409B6AF}" destId="{094F797C-373E-455B-86A8-F40D9CD92306}" srcOrd="4" destOrd="0" presId="urn:microsoft.com/office/officeart/2005/8/layout/cycle3"/>
    <dgm:cxn modelId="{FF02F4AB-06F1-41B0-BBA9-203FD98837A2}" type="presParOf" srcId="{CD86D248-DE15-4EB1-B550-2B1CD409B6AF}" destId="{A63FAFF9-D171-47A8-9897-3633C7989AE0}" srcOrd="5" destOrd="0" presId="urn:microsoft.com/office/officeart/2005/8/layout/cycle3"/>
    <dgm:cxn modelId="{F222C6EF-7CD6-4D5A-BD89-C2E5F109F512}" type="presParOf" srcId="{CD86D248-DE15-4EB1-B550-2B1CD409B6AF}" destId="{64628A82-DEEF-4ED8-AB92-F582B539B654}" srcOrd="6" destOrd="0" presId="urn:microsoft.com/office/officeart/2005/8/layout/cycle3"/>
    <dgm:cxn modelId="{01CD6EB9-B55D-4A10-8F9A-8F28EF972E2A}" type="presParOf" srcId="{CD86D248-DE15-4EB1-B550-2B1CD409B6AF}" destId="{DD8000F0-C82B-4FCE-9797-2B0303772BA1}" srcOrd="7" destOrd="0" presId="urn:microsoft.com/office/officeart/2005/8/layout/cycle3"/>
    <dgm:cxn modelId="{0903A3A0-7A8F-48F6-B770-040337546B93}" type="presParOf" srcId="{CD86D248-DE15-4EB1-B550-2B1CD409B6AF}" destId="{828ECEA7-DD31-4FDF-8E28-03A2208C2FFA}" srcOrd="8" destOrd="0" presId="urn:microsoft.com/office/officeart/2005/8/layout/cycle3"/>
    <dgm:cxn modelId="{F66E9599-06BD-4DDA-834F-BF72412447BD}" type="presParOf" srcId="{CD86D248-DE15-4EB1-B550-2B1CD409B6AF}" destId="{B6474E4D-301B-4003-8456-96AAFF2B9B28}" srcOrd="9" destOrd="0" presId="urn:microsoft.com/office/officeart/2005/8/layout/cycle3"/>
    <dgm:cxn modelId="{1F1492F0-5B37-4D21-9204-B442E7988A4D}" type="presParOf" srcId="{CD86D248-DE15-4EB1-B550-2B1CD409B6AF}" destId="{9F607121-0C76-4BEF-9877-F2A6650A6C29}" srcOrd="1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62B234-74F4-427F-BE2B-9886B3EB363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A509F5E7-8EB4-4758-A642-60EB9C179BB3}">
      <dgm:prSet phldrT="[Text]"/>
      <dgm:spPr/>
      <dgm:t>
        <a:bodyPr/>
        <a:lstStyle/>
        <a:p>
          <a:r>
            <a:rPr lang="en-GB" dirty="0">
              <a:solidFill>
                <a:schemeClr val="tx1"/>
              </a:solidFill>
            </a:rPr>
            <a:t>Physical</a:t>
          </a:r>
        </a:p>
        <a:p>
          <a:r>
            <a:rPr lang="en-GB" dirty="0">
              <a:solidFill>
                <a:schemeClr val="tx1"/>
              </a:solidFill>
            </a:rPr>
            <a:t>&amp;Psychological</a:t>
          </a:r>
        </a:p>
        <a:p>
          <a:r>
            <a:rPr lang="en-GB" dirty="0">
              <a:solidFill>
                <a:schemeClr val="tx1"/>
              </a:solidFill>
            </a:rPr>
            <a:t>health</a:t>
          </a:r>
        </a:p>
      </dgm:t>
    </dgm:pt>
    <dgm:pt modelId="{C9D59743-5345-41D7-9285-9306FFD1203C}" type="parTrans" cxnId="{6E771F03-E036-4222-BB93-7D97E2C2F8A0}">
      <dgm:prSet/>
      <dgm:spPr/>
      <dgm:t>
        <a:bodyPr/>
        <a:lstStyle/>
        <a:p>
          <a:endParaRPr lang="en-GB"/>
        </a:p>
      </dgm:t>
    </dgm:pt>
    <dgm:pt modelId="{4EF055DB-DD28-489A-98FC-58A6E95D00CD}" type="sibTrans" cxnId="{6E771F03-E036-4222-BB93-7D97E2C2F8A0}">
      <dgm:prSet/>
      <dgm:spPr/>
      <dgm:t>
        <a:bodyPr/>
        <a:lstStyle/>
        <a:p>
          <a:endParaRPr lang="en-GB"/>
        </a:p>
      </dgm:t>
    </dgm:pt>
    <dgm:pt modelId="{454EA23E-E55F-4FB4-942E-5660054DB5C3}">
      <dgm:prSet phldrT="[Text]"/>
      <dgm:spPr/>
      <dgm:t>
        <a:bodyPr/>
        <a:lstStyle/>
        <a:p>
          <a:r>
            <a:rPr lang="en-GB" dirty="0"/>
            <a:t>fitness</a:t>
          </a:r>
        </a:p>
      </dgm:t>
    </dgm:pt>
    <dgm:pt modelId="{55A695BA-F50E-42B4-ABDF-24588FCC888D}" type="parTrans" cxnId="{0D220A9C-8C08-4332-B1A1-16DCBE6BE989}">
      <dgm:prSet/>
      <dgm:spPr/>
      <dgm:t>
        <a:bodyPr/>
        <a:lstStyle/>
        <a:p>
          <a:endParaRPr lang="en-GB"/>
        </a:p>
      </dgm:t>
    </dgm:pt>
    <dgm:pt modelId="{BB4D1DC7-880E-4FB7-9473-0C61C7374B16}" type="sibTrans" cxnId="{0D220A9C-8C08-4332-B1A1-16DCBE6BE989}">
      <dgm:prSet/>
      <dgm:spPr/>
      <dgm:t>
        <a:bodyPr/>
        <a:lstStyle/>
        <a:p>
          <a:endParaRPr lang="en-GB"/>
        </a:p>
      </dgm:t>
    </dgm:pt>
    <dgm:pt modelId="{6D45E9FE-F035-45CB-9698-CDB8B1373145}">
      <dgm:prSet phldrT="[Text]"/>
      <dgm:spPr/>
      <dgm:t>
        <a:bodyPr/>
        <a:lstStyle/>
        <a:p>
          <a:r>
            <a:rPr lang="en-GB" dirty="0"/>
            <a:t>Improved</a:t>
          </a:r>
        </a:p>
        <a:p>
          <a:r>
            <a:rPr lang="en-GB" dirty="0"/>
            <a:t>mood</a:t>
          </a:r>
        </a:p>
      </dgm:t>
    </dgm:pt>
    <dgm:pt modelId="{54BDD2E1-2FBC-449B-B31E-994DD58C7072}" type="parTrans" cxnId="{8CA5F2A9-A4C9-452E-953A-3EF098E8EAAD}">
      <dgm:prSet/>
      <dgm:spPr/>
      <dgm:t>
        <a:bodyPr/>
        <a:lstStyle/>
        <a:p>
          <a:endParaRPr lang="en-GB"/>
        </a:p>
      </dgm:t>
    </dgm:pt>
    <dgm:pt modelId="{30C230CF-A3BF-4C3E-89C6-BFC20C57C45E}" type="sibTrans" cxnId="{8CA5F2A9-A4C9-452E-953A-3EF098E8EAAD}">
      <dgm:prSet/>
      <dgm:spPr/>
      <dgm:t>
        <a:bodyPr/>
        <a:lstStyle/>
        <a:p>
          <a:endParaRPr lang="en-GB"/>
        </a:p>
      </dgm:t>
    </dgm:pt>
    <dgm:pt modelId="{0C2B2A59-7107-45F7-A1C4-B0991664A2BA}">
      <dgm:prSet phldrT="[Text]"/>
      <dgm:spPr/>
      <dgm:t>
        <a:bodyPr/>
        <a:lstStyle/>
        <a:p>
          <a:r>
            <a:rPr lang="en-GB" dirty="0"/>
            <a:t>Social Connection</a:t>
          </a:r>
        </a:p>
      </dgm:t>
    </dgm:pt>
    <dgm:pt modelId="{738674B9-1FAD-4F39-AF85-F08455BB9BA7}" type="parTrans" cxnId="{A046CC89-4179-4C40-9F90-D3986E1767CF}">
      <dgm:prSet/>
      <dgm:spPr/>
      <dgm:t>
        <a:bodyPr/>
        <a:lstStyle/>
        <a:p>
          <a:endParaRPr lang="en-GB"/>
        </a:p>
      </dgm:t>
    </dgm:pt>
    <dgm:pt modelId="{FF405A74-E548-44CC-886B-6DC9C39C4D2A}" type="sibTrans" cxnId="{A046CC89-4179-4C40-9F90-D3986E1767CF}">
      <dgm:prSet/>
      <dgm:spPr/>
      <dgm:t>
        <a:bodyPr/>
        <a:lstStyle/>
        <a:p>
          <a:endParaRPr lang="en-GB"/>
        </a:p>
      </dgm:t>
    </dgm:pt>
    <dgm:pt modelId="{250F0CCE-E9CB-4E58-A170-4F71941D4604}">
      <dgm:prSet phldrT="[Text]"/>
      <dgm:spPr/>
      <dgm:t>
        <a:bodyPr/>
        <a:lstStyle/>
        <a:p>
          <a:r>
            <a:rPr lang="en-GB" dirty="0"/>
            <a:t>Enjoyment</a:t>
          </a:r>
        </a:p>
      </dgm:t>
    </dgm:pt>
    <dgm:pt modelId="{C009A332-CC3B-4B77-9934-3D9A22BC4342}" type="parTrans" cxnId="{4554C876-3396-4FE8-A79A-2BA563DD8B70}">
      <dgm:prSet/>
      <dgm:spPr/>
      <dgm:t>
        <a:bodyPr/>
        <a:lstStyle/>
        <a:p>
          <a:endParaRPr lang="en-GB"/>
        </a:p>
      </dgm:t>
    </dgm:pt>
    <dgm:pt modelId="{404A7B67-9FEE-4D4B-88AA-BD6CFD31AD2E}" type="sibTrans" cxnId="{4554C876-3396-4FE8-A79A-2BA563DD8B70}">
      <dgm:prSet/>
      <dgm:spPr/>
      <dgm:t>
        <a:bodyPr/>
        <a:lstStyle/>
        <a:p>
          <a:endParaRPr lang="en-GB"/>
        </a:p>
      </dgm:t>
    </dgm:pt>
    <dgm:pt modelId="{90B9EC89-899A-4364-A4F8-EFE5E2AD2E6F}">
      <dgm:prSet phldrT="[Text]"/>
      <dgm:spPr/>
      <dgm:t>
        <a:bodyPr/>
        <a:lstStyle/>
        <a:p>
          <a:r>
            <a:rPr lang="en-GB" dirty="0"/>
            <a:t>Friendship</a:t>
          </a:r>
        </a:p>
      </dgm:t>
    </dgm:pt>
    <dgm:pt modelId="{E5FC17F4-548D-4EF8-BE80-44511DBD4C6E}" type="parTrans" cxnId="{D079F56D-B448-4A10-8CCA-0D9819FAA495}">
      <dgm:prSet/>
      <dgm:spPr/>
      <dgm:t>
        <a:bodyPr/>
        <a:lstStyle/>
        <a:p>
          <a:endParaRPr lang="en-GB"/>
        </a:p>
      </dgm:t>
    </dgm:pt>
    <dgm:pt modelId="{B5C7E92F-A683-4149-BAA7-2CA64975052D}" type="sibTrans" cxnId="{D079F56D-B448-4A10-8CCA-0D9819FAA495}">
      <dgm:prSet/>
      <dgm:spPr/>
      <dgm:t>
        <a:bodyPr/>
        <a:lstStyle/>
        <a:p>
          <a:endParaRPr lang="en-GB"/>
        </a:p>
      </dgm:t>
    </dgm:pt>
    <dgm:pt modelId="{3AE60816-55B0-49D3-AA3A-DF77D1CE5D82}" type="pres">
      <dgm:prSet presAssocID="{C162B234-74F4-427F-BE2B-9886B3EB3632}" presName="diagram" presStyleCnt="0">
        <dgm:presLayoutVars>
          <dgm:chPref val="1"/>
          <dgm:dir/>
          <dgm:animOne val="branch"/>
          <dgm:animLvl val="lvl"/>
          <dgm:resizeHandles/>
        </dgm:presLayoutVars>
      </dgm:prSet>
      <dgm:spPr/>
    </dgm:pt>
    <dgm:pt modelId="{BBE842B2-EA78-4495-ABA6-E693B7880BED}" type="pres">
      <dgm:prSet presAssocID="{A509F5E7-8EB4-4758-A642-60EB9C179BB3}" presName="root" presStyleCnt="0"/>
      <dgm:spPr/>
    </dgm:pt>
    <dgm:pt modelId="{C35FC5E9-C0ED-4790-A514-1DC18A0CA18C}" type="pres">
      <dgm:prSet presAssocID="{A509F5E7-8EB4-4758-A642-60EB9C179BB3}" presName="rootComposite" presStyleCnt="0"/>
      <dgm:spPr/>
    </dgm:pt>
    <dgm:pt modelId="{2B4C8A7E-29EE-431F-BB6C-5E63C2535514}" type="pres">
      <dgm:prSet presAssocID="{A509F5E7-8EB4-4758-A642-60EB9C179BB3}" presName="rootText" presStyleLbl="node1" presStyleIdx="0" presStyleCnt="2"/>
      <dgm:spPr/>
    </dgm:pt>
    <dgm:pt modelId="{C563E7C8-94DA-4003-9216-B2915EEB4BDE}" type="pres">
      <dgm:prSet presAssocID="{A509F5E7-8EB4-4758-A642-60EB9C179BB3}" presName="rootConnector" presStyleLbl="node1" presStyleIdx="0" presStyleCnt="2"/>
      <dgm:spPr/>
    </dgm:pt>
    <dgm:pt modelId="{DC7907DF-B58E-4CE6-856E-6AEF6B38D95C}" type="pres">
      <dgm:prSet presAssocID="{A509F5E7-8EB4-4758-A642-60EB9C179BB3}" presName="childShape" presStyleCnt="0"/>
      <dgm:spPr/>
    </dgm:pt>
    <dgm:pt modelId="{D4C790B5-D119-4F49-9EFB-CFC0B60278A2}" type="pres">
      <dgm:prSet presAssocID="{55A695BA-F50E-42B4-ABDF-24588FCC888D}" presName="Name13" presStyleLbl="parChTrans1D2" presStyleIdx="0" presStyleCnt="4"/>
      <dgm:spPr/>
    </dgm:pt>
    <dgm:pt modelId="{484A4F64-41BD-4433-9516-D8A5ADD6498E}" type="pres">
      <dgm:prSet presAssocID="{454EA23E-E55F-4FB4-942E-5660054DB5C3}" presName="childText" presStyleLbl="bgAcc1" presStyleIdx="0" presStyleCnt="4">
        <dgm:presLayoutVars>
          <dgm:bulletEnabled val="1"/>
        </dgm:presLayoutVars>
      </dgm:prSet>
      <dgm:spPr/>
    </dgm:pt>
    <dgm:pt modelId="{BBE36594-2223-4B6C-B5BA-E5EC0762CD72}" type="pres">
      <dgm:prSet presAssocID="{54BDD2E1-2FBC-449B-B31E-994DD58C7072}" presName="Name13" presStyleLbl="parChTrans1D2" presStyleIdx="1" presStyleCnt="4"/>
      <dgm:spPr/>
    </dgm:pt>
    <dgm:pt modelId="{E1552D6B-57B6-452F-ACD3-10D6160F6753}" type="pres">
      <dgm:prSet presAssocID="{6D45E9FE-F035-45CB-9698-CDB8B1373145}" presName="childText" presStyleLbl="bgAcc1" presStyleIdx="1" presStyleCnt="4">
        <dgm:presLayoutVars>
          <dgm:bulletEnabled val="1"/>
        </dgm:presLayoutVars>
      </dgm:prSet>
      <dgm:spPr/>
    </dgm:pt>
    <dgm:pt modelId="{5D3F2AA2-1173-41DA-B2FA-CA1BA8C401E7}" type="pres">
      <dgm:prSet presAssocID="{0C2B2A59-7107-45F7-A1C4-B0991664A2BA}" presName="root" presStyleCnt="0"/>
      <dgm:spPr/>
    </dgm:pt>
    <dgm:pt modelId="{933BF310-1017-4F0E-84A4-27DEF506402F}" type="pres">
      <dgm:prSet presAssocID="{0C2B2A59-7107-45F7-A1C4-B0991664A2BA}" presName="rootComposite" presStyleCnt="0"/>
      <dgm:spPr/>
    </dgm:pt>
    <dgm:pt modelId="{B67661CF-283E-41F4-B924-AB9CC2C91A8D}" type="pres">
      <dgm:prSet presAssocID="{0C2B2A59-7107-45F7-A1C4-B0991664A2BA}" presName="rootText" presStyleLbl="node1" presStyleIdx="1" presStyleCnt="2"/>
      <dgm:spPr/>
    </dgm:pt>
    <dgm:pt modelId="{A1115A28-794B-4BC4-8A76-17C96A958AA5}" type="pres">
      <dgm:prSet presAssocID="{0C2B2A59-7107-45F7-A1C4-B0991664A2BA}" presName="rootConnector" presStyleLbl="node1" presStyleIdx="1" presStyleCnt="2"/>
      <dgm:spPr/>
    </dgm:pt>
    <dgm:pt modelId="{13D26B9B-5B94-4506-ADBB-34B306A94D53}" type="pres">
      <dgm:prSet presAssocID="{0C2B2A59-7107-45F7-A1C4-B0991664A2BA}" presName="childShape" presStyleCnt="0"/>
      <dgm:spPr/>
    </dgm:pt>
    <dgm:pt modelId="{541234A8-F1C3-43C7-8AA5-A04DD03F3129}" type="pres">
      <dgm:prSet presAssocID="{C009A332-CC3B-4B77-9934-3D9A22BC4342}" presName="Name13" presStyleLbl="parChTrans1D2" presStyleIdx="2" presStyleCnt="4"/>
      <dgm:spPr/>
    </dgm:pt>
    <dgm:pt modelId="{9C1682CD-24E5-4241-B7EB-4579A4CFC9CF}" type="pres">
      <dgm:prSet presAssocID="{250F0CCE-E9CB-4E58-A170-4F71941D4604}" presName="childText" presStyleLbl="bgAcc1" presStyleIdx="2" presStyleCnt="4">
        <dgm:presLayoutVars>
          <dgm:bulletEnabled val="1"/>
        </dgm:presLayoutVars>
      </dgm:prSet>
      <dgm:spPr/>
    </dgm:pt>
    <dgm:pt modelId="{AB656C5B-E408-4269-A2B9-360F1189D27D}" type="pres">
      <dgm:prSet presAssocID="{E5FC17F4-548D-4EF8-BE80-44511DBD4C6E}" presName="Name13" presStyleLbl="parChTrans1D2" presStyleIdx="3" presStyleCnt="4"/>
      <dgm:spPr/>
    </dgm:pt>
    <dgm:pt modelId="{68163BBD-AE10-4222-ABEC-DC06A6C3ED24}" type="pres">
      <dgm:prSet presAssocID="{90B9EC89-899A-4364-A4F8-EFE5E2AD2E6F}" presName="childText" presStyleLbl="bgAcc1" presStyleIdx="3" presStyleCnt="4">
        <dgm:presLayoutVars>
          <dgm:bulletEnabled val="1"/>
        </dgm:presLayoutVars>
      </dgm:prSet>
      <dgm:spPr/>
    </dgm:pt>
  </dgm:ptLst>
  <dgm:cxnLst>
    <dgm:cxn modelId="{6E771F03-E036-4222-BB93-7D97E2C2F8A0}" srcId="{C162B234-74F4-427F-BE2B-9886B3EB3632}" destId="{A509F5E7-8EB4-4758-A642-60EB9C179BB3}" srcOrd="0" destOrd="0" parTransId="{C9D59743-5345-41D7-9285-9306FFD1203C}" sibTransId="{4EF055DB-DD28-489A-98FC-58A6E95D00CD}"/>
    <dgm:cxn modelId="{DD832108-9836-47E4-B101-6FB83D09EFFD}" type="presOf" srcId="{0C2B2A59-7107-45F7-A1C4-B0991664A2BA}" destId="{B67661CF-283E-41F4-B924-AB9CC2C91A8D}" srcOrd="0" destOrd="0" presId="urn:microsoft.com/office/officeart/2005/8/layout/hierarchy3"/>
    <dgm:cxn modelId="{8F551F0E-7573-4EAF-9D5F-734E2AB30429}" type="presOf" srcId="{0C2B2A59-7107-45F7-A1C4-B0991664A2BA}" destId="{A1115A28-794B-4BC4-8A76-17C96A958AA5}" srcOrd="1" destOrd="0" presId="urn:microsoft.com/office/officeart/2005/8/layout/hierarchy3"/>
    <dgm:cxn modelId="{B1E2C11A-7807-48EA-8288-38BE3E995B85}" type="presOf" srcId="{A509F5E7-8EB4-4758-A642-60EB9C179BB3}" destId="{C563E7C8-94DA-4003-9216-B2915EEB4BDE}" srcOrd="1" destOrd="0" presId="urn:microsoft.com/office/officeart/2005/8/layout/hierarchy3"/>
    <dgm:cxn modelId="{B06ED626-A80B-4143-B2F6-E6431867E045}" type="presOf" srcId="{454EA23E-E55F-4FB4-942E-5660054DB5C3}" destId="{484A4F64-41BD-4433-9516-D8A5ADD6498E}" srcOrd="0" destOrd="0" presId="urn:microsoft.com/office/officeart/2005/8/layout/hierarchy3"/>
    <dgm:cxn modelId="{A96AF336-16EE-4748-9BFF-70B5A4C559DA}" type="presOf" srcId="{54BDD2E1-2FBC-449B-B31E-994DD58C7072}" destId="{BBE36594-2223-4B6C-B5BA-E5EC0762CD72}" srcOrd="0" destOrd="0" presId="urn:microsoft.com/office/officeart/2005/8/layout/hierarchy3"/>
    <dgm:cxn modelId="{1D062E3F-4BD8-44E1-81A6-3775CEF45AC4}" type="presOf" srcId="{C162B234-74F4-427F-BE2B-9886B3EB3632}" destId="{3AE60816-55B0-49D3-AA3A-DF77D1CE5D82}" srcOrd="0" destOrd="0" presId="urn:microsoft.com/office/officeart/2005/8/layout/hierarchy3"/>
    <dgm:cxn modelId="{D079F56D-B448-4A10-8CCA-0D9819FAA495}" srcId="{0C2B2A59-7107-45F7-A1C4-B0991664A2BA}" destId="{90B9EC89-899A-4364-A4F8-EFE5E2AD2E6F}" srcOrd="1" destOrd="0" parTransId="{E5FC17F4-548D-4EF8-BE80-44511DBD4C6E}" sibTransId="{B5C7E92F-A683-4149-BAA7-2CA64975052D}"/>
    <dgm:cxn modelId="{F56CF452-3E34-419B-8604-210D26358427}" type="presOf" srcId="{E5FC17F4-548D-4EF8-BE80-44511DBD4C6E}" destId="{AB656C5B-E408-4269-A2B9-360F1189D27D}" srcOrd="0" destOrd="0" presId="urn:microsoft.com/office/officeart/2005/8/layout/hierarchy3"/>
    <dgm:cxn modelId="{4554C876-3396-4FE8-A79A-2BA563DD8B70}" srcId="{0C2B2A59-7107-45F7-A1C4-B0991664A2BA}" destId="{250F0CCE-E9CB-4E58-A170-4F71941D4604}" srcOrd="0" destOrd="0" parTransId="{C009A332-CC3B-4B77-9934-3D9A22BC4342}" sibTransId="{404A7B67-9FEE-4D4B-88AA-BD6CFD31AD2E}"/>
    <dgm:cxn modelId="{5209E17D-2F24-4183-BA17-26C41EFAE9F9}" type="presOf" srcId="{6D45E9FE-F035-45CB-9698-CDB8B1373145}" destId="{E1552D6B-57B6-452F-ACD3-10D6160F6753}" srcOrd="0" destOrd="0" presId="urn:microsoft.com/office/officeart/2005/8/layout/hierarchy3"/>
    <dgm:cxn modelId="{A046CC89-4179-4C40-9F90-D3986E1767CF}" srcId="{C162B234-74F4-427F-BE2B-9886B3EB3632}" destId="{0C2B2A59-7107-45F7-A1C4-B0991664A2BA}" srcOrd="1" destOrd="0" parTransId="{738674B9-1FAD-4F39-AF85-F08455BB9BA7}" sibTransId="{FF405A74-E548-44CC-886B-6DC9C39C4D2A}"/>
    <dgm:cxn modelId="{16006892-758E-48B9-85ED-C855C4C851B9}" type="presOf" srcId="{90B9EC89-899A-4364-A4F8-EFE5E2AD2E6F}" destId="{68163BBD-AE10-4222-ABEC-DC06A6C3ED24}" srcOrd="0" destOrd="0" presId="urn:microsoft.com/office/officeart/2005/8/layout/hierarchy3"/>
    <dgm:cxn modelId="{46085A97-FCD1-4C5A-AAF7-036A35565BFD}" type="presOf" srcId="{C009A332-CC3B-4B77-9934-3D9A22BC4342}" destId="{541234A8-F1C3-43C7-8AA5-A04DD03F3129}" srcOrd="0" destOrd="0" presId="urn:microsoft.com/office/officeart/2005/8/layout/hierarchy3"/>
    <dgm:cxn modelId="{0D220A9C-8C08-4332-B1A1-16DCBE6BE989}" srcId="{A509F5E7-8EB4-4758-A642-60EB9C179BB3}" destId="{454EA23E-E55F-4FB4-942E-5660054DB5C3}" srcOrd="0" destOrd="0" parTransId="{55A695BA-F50E-42B4-ABDF-24588FCC888D}" sibTransId="{BB4D1DC7-880E-4FB7-9473-0C61C7374B16}"/>
    <dgm:cxn modelId="{8CA5F2A9-A4C9-452E-953A-3EF098E8EAAD}" srcId="{A509F5E7-8EB4-4758-A642-60EB9C179BB3}" destId="{6D45E9FE-F035-45CB-9698-CDB8B1373145}" srcOrd="1" destOrd="0" parTransId="{54BDD2E1-2FBC-449B-B31E-994DD58C7072}" sibTransId="{30C230CF-A3BF-4C3E-89C6-BFC20C57C45E}"/>
    <dgm:cxn modelId="{F28229D5-1933-4D69-B743-273D8A082E5B}" type="presOf" srcId="{A509F5E7-8EB4-4758-A642-60EB9C179BB3}" destId="{2B4C8A7E-29EE-431F-BB6C-5E63C2535514}" srcOrd="0" destOrd="0" presId="urn:microsoft.com/office/officeart/2005/8/layout/hierarchy3"/>
    <dgm:cxn modelId="{341934DC-451A-470F-B1C8-51F2F210C12B}" type="presOf" srcId="{250F0CCE-E9CB-4E58-A170-4F71941D4604}" destId="{9C1682CD-24E5-4241-B7EB-4579A4CFC9CF}" srcOrd="0" destOrd="0" presId="urn:microsoft.com/office/officeart/2005/8/layout/hierarchy3"/>
    <dgm:cxn modelId="{26E1B9F8-ED35-49E5-8BB3-75FD7BD25A50}" type="presOf" srcId="{55A695BA-F50E-42B4-ABDF-24588FCC888D}" destId="{D4C790B5-D119-4F49-9EFB-CFC0B60278A2}" srcOrd="0" destOrd="0" presId="urn:microsoft.com/office/officeart/2005/8/layout/hierarchy3"/>
    <dgm:cxn modelId="{E19BF368-50B2-4631-BA70-7EF4EADFC349}" type="presParOf" srcId="{3AE60816-55B0-49D3-AA3A-DF77D1CE5D82}" destId="{BBE842B2-EA78-4495-ABA6-E693B7880BED}" srcOrd="0" destOrd="0" presId="urn:microsoft.com/office/officeart/2005/8/layout/hierarchy3"/>
    <dgm:cxn modelId="{E563C0AD-0CB2-48A1-A190-3110DE759D0A}" type="presParOf" srcId="{BBE842B2-EA78-4495-ABA6-E693B7880BED}" destId="{C35FC5E9-C0ED-4790-A514-1DC18A0CA18C}" srcOrd="0" destOrd="0" presId="urn:microsoft.com/office/officeart/2005/8/layout/hierarchy3"/>
    <dgm:cxn modelId="{315AE712-DC1B-4A93-931B-A1D8ED6BD25F}" type="presParOf" srcId="{C35FC5E9-C0ED-4790-A514-1DC18A0CA18C}" destId="{2B4C8A7E-29EE-431F-BB6C-5E63C2535514}" srcOrd="0" destOrd="0" presId="urn:microsoft.com/office/officeart/2005/8/layout/hierarchy3"/>
    <dgm:cxn modelId="{63FE8869-1F73-4D06-92AD-926BC6827714}" type="presParOf" srcId="{C35FC5E9-C0ED-4790-A514-1DC18A0CA18C}" destId="{C563E7C8-94DA-4003-9216-B2915EEB4BDE}" srcOrd="1" destOrd="0" presId="urn:microsoft.com/office/officeart/2005/8/layout/hierarchy3"/>
    <dgm:cxn modelId="{39197B89-C5F9-482A-9704-0CD2F4A44F0B}" type="presParOf" srcId="{BBE842B2-EA78-4495-ABA6-E693B7880BED}" destId="{DC7907DF-B58E-4CE6-856E-6AEF6B38D95C}" srcOrd="1" destOrd="0" presId="urn:microsoft.com/office/officeart/2005/8/layout/hierarchy3"/>
    <dgm:cxn modelId="{A8F90AB1-B5D3-4EFE-B734-CAEFC9F2020E}" type="presParOf" srcId="{DC7907DF-B58E-4CE6-856E-6AEF6B38D95C}" destId="{D4C790B5-D119-4F49-9EFB-CFC0B60278A2}" srcOrd="0" destOrd="0" presId="urn:microsoft.com/office/officeart/2005/8/layout/hierarchy3"/>
    <dgm:cxn modelId="{51AEB549-23EF-4159-9B82-1127494990E2}" type="presParOf" srcId="{DC7907DF-B58E-4CE6-856E-6AEF6B38D95C}" destId="{484A4F64-41BD-4433-9516-D8A5ADD6498E}" srcOrd="1" destOrd="0" presId="urn:microsoft.com/office/officeart/2005/8/layout/hierarchy3"/>
    <dgm:cxn modelId="{AE2F664E-CAC7-4F69-BF1E-1C99DF9E59E0}" type="presParOf" srcId="{DC7907DF-B58E-4CE6-856E-6AEF6B38D95C}" destId="{BBE36594-2223-4B6C-B5BA-E5EC0762CD72}" srcOrd="2" destOrd="0" presId="urn:microsoft.com/office/officeart/2005/8/layout/hierarchy3"/>
    <dgm:cxn modelId="{9D7E31DD-4D97-455B-AF25-CF5644FB33E1}" type="presParOf" srcId="{DC7907DF-B58E-4CE6-856E-6AEF6B38D95C}" destId="{E1552D6B-57B6-452F-ACD3-10D6160F6753}" srcOrd="3" destOrd="0" presId="urn:microsoft.com/office/officeart/2005/8/layout/hierarchy3"/>
    <dgm:cxn modelId="{EBC39F14-1916-431D-B281-928ECAEFEEE2}" type="presParOf" srcId="{3AE60816-55B0-49D3-AA3A-DF77D1CE5D82}" destId="{5D3F2AA2-1173-41DA-B2FA-CA1BA8C401E7}" srcOrd="1" destOrd="0" presId="urn:microsoft.com/office/officeart/2005/8/layout/hierarchy3"/>
    <dgm:cxn modelId="{832F1E0F-9FF8-4F2F-A6A0-0DE46F316AFE}" type="presParOf" srcId="{5D3F2AA2-1173-41DA-B2FA-CA1BA8C401E7}" destId="{933BF310-1017-4F0E-84A4-27DEF506402F}" srcOrd="0" destOrd="0" presId="urn:microsoft.com/office/officeart/2005/8/layout/hierarchy3"/>
    <dgm:cxn modelId="{25A5850D-9F13-434D-857B-E643A3BFD324}" type="presParOf" srcId="{933BF310-1017-4F0E-84A4-27DEF506402F}" destId="{B67661CF-283E-41F4-B924-AB9CC2C91A8D}" srcOrd="0" destOrd="0" presId="urn:microsoft.com/office/officeart/2005/8/layout/hierarchy3"/>
    <dgm:cxn modelId="{09B3B69C-7D5C-4B11-91F0-04741FE19C7D}" type="presParOf" srcId="{933BF310-1017-4F0E-84A4-27DEF506402F}" destId="{A1115A28-794B-4BC4-8A76-17C96A958AA5}" srcOrd="1" destOrd="0" presId="urn:microsoft.com/office/officeart/2005/8/layout/hierarchy3"/>
    <dgm:cxn modelId="{A9F7858E-134A-481A-A1F1-42D322A092F5}" type="presParOf" srcId="{5D3F2AA2-1173-41DA-B2FA-CA1BA8C401E7}" destId="{13D26B9B-5B94-4506-ADBB-34B306A94D53}" srcOrd="1" destOrd="0" presId="urn:microsoft.com/office/officeart/2005/8/layout/hierarchy3"/>
    <dgm:cxn modelId="{0F3113E8-0509-4271-93BC-2B40E1AC79A8}" type="presParOf" srcId="{13D26B9B-5B94-4506-ADBB-34B306A94D53}" destId="{541234A8-F1C3-43C7-8AA5-A04DD03F3129}" srcOrd="0" destOrd="0" presId="urn:microsoft.com/office/officeart/2005/8/layout/hierarchy3"/>
    <dgm:cxn modelId="{D0C7E292-3416-46FF-AB9C-497C641640A2}" type="presParOf" srcId="{13D26B9B-5B94-4506-ADBB-34B306A94D53}" destId="{9C1682CD-24E5-4241-B7EB-4579A4CFC9CF}" srcOrd="1" destOrd="0" presId="urn:microsoft.com/office/officeart/2005/8/layout/hierarchy3"/>
    <dgm:cxn modelId="{E37DEB42-5884-446B-B4B7-309D82C92E27}" type="presParOf" srcId="{13D26B9B-5B94-4506-ADBB-34B306A94D53}" destId="{AB656C5B-E408-4269-A2B9-360F1189D27D}" srcOrd="2" destOrd="0" presId="urn:microsoft.com/office/officeart/2005/8/layout/hierarchy3"/>
    <dgm:cxn modelId="{89AD5FBF-1C5D-44DE-81E3-12CF29E9784C}" type="presParOf" srcId="{13D26B9B-5B94-4506-ADBB-34B306A94D53}" destId="{68163BBD-AE10-4222-ABEC-DC06A6C3ED24}"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EB1DA8-1FA7-491B-A94E-8A3956EB7C65}"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E553369C-7B5A-4665-B31F-16325FC04E98}">
      <dgm:prSet phldrT="[Text]"/>
      <dgm:spPr/>
      <dgm:t>
        <a:bodyPr/>
        <a:lstStyle/>
        <a:p>
          <a:r>
            <a:rPr lang="en-GB" dirty="0"/>
            <a:t>Resilience</a:t>
          </a:r>
        </a:p>
      </dgm:t>
    </dgm:pt>
    <dgm:pt modelId="{477B688B-EC7C-4AAA-99A7-9044811B881D}" type="parTrans" cxnId="{3962D93B-8530-42C3-8704-A33858E15A39}">
      <dgm:prSet/>
      <dgm:spPr/>
      <dgm:t>
        <a:bodyPr/>
        <a:lstStyle/>
        <a:p>
          <a:endParaRPr lang="en-GB"/>
        </a:p>
      </dgm:t>
    </dgm:pt>
    <dgm:pt modelId="{071E8C7E-8B9C-4A7A-90B6-B4A2D0017799}" type="sibTrans" cxnId="{3962D93B-8530-42C3-8704-A33858E15A39}">
      <dgm:prSet/>
      <dgm:spPr/>
      <dgm:t>
        <a:bodyPr/>
        <a:lstStyle/>
        <a:p>
          <a:endParaRPr lang="en-GB"/>
        </a:p>
      </dgm:t>
    </dgm:pt>
    <dgm:pt modelId="{8A479F3A-B854-485A-895F-CEDD0A1E625B}">
      <dgm:prSet phldrT="[Text]"/>
      <dgm:spPr/>
      <dgm:t>
        <a:bodyPr/>
        <a:lstStyle/>
        <a:p>
          <a:r>
            <a:rPr lang="en-GB" dirty="0"/>
            <a:t>Life</a:t>
          </a:r>
        </a:p>
        <a:p>
          <a:r>
            <a:rPr lang="en-GB" dirty="0"/>
            <a:t>Skills</a:t>
          </a:r>
        </a:p>
      </dgm:t>
    </dgm:pt>
    <dgm:pt modelId="{D844AB0A-7194-4BE0-BC64-54FDC7A1D0BB}" type="parTrans" cxnId="{0146D099-EC25-493E-8382-0712607734D1}">
      <dgm:prSet/>
      <dgm:spPr/>
      <dgm:t>
        <a:bodyPr/>
        <a:lstStyle/>
        <a:p>
          <a:endParaRPr lang="en-GB"/>
        </a:p>
      </dgm:t>
    </dgm:pt>
    <dgm:pt modelId="{BF882556-DDD2-409E-A2D4-03C76D9585E6}" type="sibTrans" cxnId="{0146D099-EC25-493E-8382-0712607734D1}">
      <dgm:prSet/>
      <dgm:spPr/>
      <dgm:t>
        <a:bodyPr/>
        <a:lstStyle/>
        <a:p>
          <a:endParaRPr lang="en-GB"/>
        </a:p>
      </dgm:t>
    </dgm:pt>
    <dgm:pt modelId="{11184D10-801C-4FD8-97A0-C4F435C53761}">
      <dgm:prSet phldrT="[Text]"/>
      <dgm:spPr/>
      <dgm:t>
        <a:bodyPr/>
        <a:lstStyle/>
        <a:p>
          <a:r>
            <a:rPr lang="en-GB" dirty="0"/>
            <a:t>Life Events</a:t>
          </a:r>
        </a:p>
      </dgm:t>
    </dgm:pt>
    <dgm:pt modelId="{2A6FA79A-CFD0-4196-8FE2-BFCEF7D34638}" type="parTrans" cxnId="{B6A7DC1D-F180-45B8-9443-BAA75AD0FDFB}">
      <dgm:prSet/>
      <dgm:spPr/>
      <dgm:t>
        <a:bodyPr/>
        <a:lstStyle/>
        <a:p>
          <a:endParaRPr lang="en-GB"/>
        </a:p>
      </dgm:t>
    </dgm:pt>
    <dgm:pt modelId="{8CE34CC3-D016-4305-B2F8-D95966F9EB6A}" type="sibTrans" cxnId="{B6A7DC1D-F180-45B8-9443-BAA75AD0FDFB}">
      <dgm:prSet/>
      <dgm:spPr/>
      <dgm:t>
        <a:bodyPr/>
        <a:lstStyle/>
        <a:p>
          <a:endParaRPr lang="en-GB"/>
        </a:p>
      </dgm:t>
    </dgm:pt>
    <dgm:pt modelId="{E3E4CE04-3CE9-45EF-8B85-FF6DE6E63083}">
      <dgm:prSet phldrT="[Text]"/>
      <dgm:spPr/>
      <dgm:t>
        <a:bodyPr/>
        <a:lstStyle/>
        <a:p>
          <a:r>
            <a:rPr lang="en-GB" dirty="0"/>
            <a:t>Parental </a:t>
          </a:r>
          <a:r>
            <a:rPr lang="en-GB" dirty="0" err="1"/>
            <a:t>Support&amp;Involvment</a:t>
          </a:r>
          <a:endParaRPr lang="en-GB" dirty="0"/>
        </a:p>
      </dgm:t>
    </dgm:pt>
    <dgm:pt modelId="{884F0ECC-EAD4-4F63-A877-D4353779CB4A}" type="parTrans" cxnId="{8AF027F6-953E-4718-A92C-99C5394764C1}">
      <dgm:prSet/>
      <dgm:spPr/>
      <dgm:t>
        <a:bodyPr/>
        <a:lstStyle/>
        <a:p>
          <a:endParaRPr lang="en-GB"/>
        </a:p>
      </dgm:t>
    </dgm:pt>
    <dgm:pt modelId="{FCADBE2A-F06E-4E51-8370-D4B3D7AD811A}" type="sibTrans" cxnId="{8AF027F6-953E-4718-A92C-99C5394764C1}">
      <dgm:prSet/>
      <dgm:spPr/>
      <dgm:t>
        <a:bodyPr/>
        <a:lstStyle/>
        <a:p>
          <a:endParaRPr lang="en-GB"/>
        </a:p>
      </dgm:t>
    </dgm:pt>
    <dgm:pt modelId="{18A88278-6D32-4839-86EE-B9B18992B6FE}">
      <dgm:prSet phldrT="[Text]"/>
      <dgm:spPr/>
      <dgm:t>
        <a:bodyPr/>
        <a:lstStyle/>
        <a:p>
          <a:r>
            <a:rPr lang="en-GB" dirty="0"/>
            <a:t>Childhood</a:t>
          </a:r>
        </a:p>
        <a:p>
          <a:r>
            <a:rPr lang="en-GB" dirty="0"/>
            <a:t>experience</a:t>
          </a:r>
        </a:p>
      </dgm:t>
    </dgm:pt>
    <dgm:pt modelId="{485CC896-F3FD-4F05-89A5-2BE11E41C500}" type="parTrans" cxnId="{EB10FF18-1939-4E6A-AAAF-3FAB2D0BBE51}">
      <dgm:prSet/>
      <dgm:spPr/>
      <dgm:t>
        <a:bodyPr/>
        <a:lstStyle/>
        <a:p>
          <a:endParaRPr lang="en-GB"/>
        </a:p>
      </dgm:t>
    </dgm:pt>
    <dgm:pt modelId="{625E903B-F479-4753-8871-5BC4EB275027}" type="sibTrans" cxnId="{EB10FF18-1939-4E6A-AAAF-3FAB2D0BBE51}">
      <dgm:prSet/>
      <dgm:spPr/>
      <dgm:t>
        <a:bodyPr/>
        <a:lstStyle/>
        <a:p>
          <a:endParaRPr lang="en-GB"/>
        </a:p>
      </dgm:t>
    </dgm:pt>
    <dgm:pt modelId="{62F319DE-2EF8-48BF-B920-F7621EE76867}">
      <dgm:prSet phldrT="[Text]"/>
      <dgm:spPr/>
      <dgm:t>
        <a:bodyPr/>
        <a:lstStyle/>
        <a:p>
          <a:r>
            <a:rPr lang="en-GB" dirty="0"/>
            <a:t>Relationship</a:t>
          </a:r>
        </a:p>
        <a:p>
          <a:r>
            <a:rPr lang="en-GB" dirty="0"/>
            <a:t>&amp;Bonding</a:t>
          </a:r>
        </a:p>
      </dgm:t>
    </dgm:pt>
    <dgm:pt modelId="{05819196-88A4-4EB8-B1F4-8242F9CB837F}" type="parTrans" cxnId="{AF530A1C-1DF1-4822-A0DF-46C8ACE11A84}">
      <dgm:prSet/>
      <dgm:spPr/>
      <dgm:t>
        <a:bodyPr/>
        <a:lstStyle/>
        <a:p>
          <a:endParaRPr lang="en-GB"/>
        </a:p>
      </dgm:t>
    </dgm:pt>
    <dgm:pt modelId="{6B19F23C-3FB4-4F15-B599-34E9745B9E85}" type="sibTrans" cxnId="{AF530A1C-1DF1-4822-A0DF-46C8ACE11A84}">
      <dgm:prSet/>
      <dgm:spPr/>
      <dgm:t>
        <a:bodyPr/>
        <a:lstStyle/>
        <a:p>
          <a:endParaRPr lang="en-GB"/>
        </a:p>
      </dgm:t>
    </dgm:pt>
    <dgm:pt modelId="{7419BE5A-458D-44DD-BC26-939EAFD88366}" type="pres">
      <dgm:prSet presAssocID="{7AEB1DA8-1FA7-491B-A94E-8A3956EB7C65}" presName="diagram" presStyleCnt="0">
        <dgm:presLayoutVars>
          <dgm:chPref val="1"/>
          <dgm:dir/>
          <dgm:animOne val="branch"/>
          <dgm:animLvl val="lvl"/>
          <dgm:resizeHandles/>
        </dgm:presLayoutVars>
      </dgm:prSet>
      <dgm:spPr/>
    </dgm:pt>
    <dgm:pt modelId="{4FA9A3CF-9C80-44A2-B67D-D2224A149894}" type="pres">
      <dgm:prSet presAssocID="{E553369C-7B5A-4665-B31F-16325FC04E98}" presName="root" presStyleCnt="0"/>
      <dgm:spPr/>
    </dgm:pt>
    <dgm:pt modelId="{B8AB23C4-8DBF-4645-94D4-7BB5456BAE7B}" type="pres">
      <dgm:prSet presAssocID="{E553369C-7B5A-4665-B31F-16325FC04E98}" presName="rootComposite" presStyleCnt="0"/>
      <dgm:spPr/>
    </dgm:pt>
    <dgm:pt modelId="{ED91A18E-1541-4582-8BDB-F7E83E37EC4E}" type="pres">
      <dgm:prSet presAssocID="{E553369C-7B5A-4665-B31F-16325FC04E98}" presName="rootText" presStyleLbl="node1" presStyleIdx="0" presStyleCnt="2"/>
      <dgm:spPr/>
    </dgm:pt>
    <dgm:pt modelId="{81F0F7DA-D8DD-48E9-A818-F675D425EAB3}" type="pres">
      <dgm:prSet presAssocID="{E553369C-7B5A-4665-B31F-16325FC04E98}" presName="rootConnector" presStyleLbl="node1" presStyleIdx="0" presStyleCnt="2"/>
      <dgm:spPr/>
    </dgm:pt>
    <dgm:pt modelId="{6503740F-80BD-4F7A-8206-3FF70B79D18F}" type="pres">
      <dgm:prSet presAssocID="{E553369C-7B5A-4665-B31F-16325FC04E98}" presName="childShape" presStyleCnt="0"/>
      <dgm:spPr/>
    </dgm:pt>
    <dgm:pt modelId="{6EBB5CBD-33CC-4823-A5CA-AC7DBB9A800F}" type="pres">
      <dgm:prSet presAssocID="{D844AB0A-7194-4BE0-BC64-54FDC7A1D0BB}" presName="Name13" presStyleLbl="parChTrans1D2" presStyleIdx="0" presStyleCnt="4"/>
      <dgm:spPr/>
    </dgm:pt>
    <dgm:pt modelId="{C2277D03-2EA8-4257-8DFA-6D5484C9F7F5}" type="pres">
      <dgm:prSet presAssocID="{8A479F3A-B854-485A-895F-CEDD0A1E625B}" presName="childText" presStyleLbl="bgAcc1" presStyleIdx="0" presStyleCnt="4">
        <dgm:presLayoutVars>
          <dgm:bulletEnabled val="1"/>
        </dgm:presLayoutVars>
      </dgm:prSet>
      <dgm:spPr/>
    </dgm:pt>
    <dgm:pt modelId="{9FC75BAE-213B-4C78-9C0B-38AE2E04E1DB}" type="pres">
      <dgm:prSet presAssocID="{2A6FA79A-CFD0-4196-8FE2-BFCEF7D34638}" presName="Name13" presStyleLbl="parChTrans1D2" presStyleIdx="1" presStyleCnt="4"/>
      <dgm:spPr/>
    </dgm:pt>
    <dgm:pt modelId="{59A6C149-DA39-4542-9B69-C32B0D6E4EB5}" type="pres">
      <dgm:prSet presAssocID="{11184D10-801C-4FD8-97A0-C4F435C53761}" presName="childText" presStyleLbl="bgAcc1" presStyleIdx="1" presStyleCnt="4">
        <dgm:presLayoutVars>
          <dgm:bulletEnabled val="1"/>
        </dgm:presLayoutVars>
      </dgm:prSet>
      <dgm:spPr/>
    </dgm:pt>
    <dgm:pt modelId="{0B9F9793-147A-4D6E-990D-3DD07EFE44BD}" type="pres">
      <dgm:prSet presAssocID="{E3E4CE04-3CE9-45EF-8B85-FF6DE6E63083}" presName="root" presStyleCnt="0"/>
      <dgm:spPr/>
    </dgm:pt>
    <dgm:pt modelId="{AA3BB8ED-FA5A-4585-B8DD-3173A319D54F}" type="pres">
      <dgm:prSet presAssocID="{E3E4CE04-3CE9-45EF-8B85-FF6DE6E63083}" presName="rootComposite" presStyleCnt="0"/>
      <dgm:spPr/>
    </dgm:pt>
    <dgm:pt modelId="{FB870ADA-802D-4A82-B617-62978CE9EB8B}" type="pres">
      <dgm:prSet presAssocID="{E3E4CE04-3CE9-45EF-8B85-FF6DE6E63083}" presName="rootText" presStyleLbl="node1" presStyleIdx="1" presStyleCnt="2"/>
      <dgm:spPr/>
    </dgm:pt>
    <dgm:pt modelId="{BC15E033-DC49-486B-9B1D-C1A75CDA9E41}" type="pres">
      <dgm:prSet presAssocID="{E3E4CE04-3CE9-45EF-8B85-FF6DE6E63083}" presName="rootConnector" presStyleLbl="node1" presStyleIdx="1" presStyleCnt="2"/>
      <dgm:spPr/>
    </dgm:pt>
    <dgm:pt modelId="{B71088EB-F7A0-47EE-A691-02A1D2EA64FE}" type="pres">
      <dgm:prSet presAssocID="{E3E4CE04-3CE9-45EF-8B85-FF6DE6E63083}" presName="childShape" presStyleCnt="0"/>
      <dgm:spPr/>
    </dgm:pt>
    <dgm:pt modelId="{371AE8C7-81FC-4B62-9ACC-0F4F99AE3721}" type="pres">
      <dgm:prSet presAssocID="{485CC896-F3FD-4F05-89A5-2BE11E41C500}" presName="Name13" presStyleLbl="parChTrans1D2" presStyleIdx="2" presStyleCnt="4"/>
      <dgm:spPr/>
    </dgm:pt>
    <dgm:pt modelId="{FCC145C1-12A9-4AAE-8A21-AB9B6F79E6C0}" type="pres">
      <dgm:prSet presAssocID="{18A88278-6D32-4839-86EE-B9B18992B6FE}" presName="childText" presStyleLbl="bgAcc1" presStyleIdx="2" presStyleCnt="4">
        <dgm:presLayoutVars>
          <dgm:bulletEnabled val="1"/>
        </dgm:presLayoutVars>
      </dgm:prSet>
      <dgm:spPr/>
    </dgm:pt>
    <dgm:pt modelId="{72698A08-8321-44E0-A7C9-2D40A67BEA66}" type="pres">
      <dgm:prSet presAssocID="{05819196-88A4-4EB8-B1F4-8242F9CB837F}" presName="Name13" presStyleLbl="parChTrans1D2" presStyleIdx="3" presStyleCnt="4"/>
      <dgm:spPr/>
    </dgm:pt>
    <dgm:pt modelId="{C36BA3C8-C046-47E9-ACE6-D43D33D8D98E}" type="pres">
      <dgm:prSet presAssocID="{62F319DE-2EF8-48BF-B920-F7621EE76867}" presName="childText" presStyleLbl="bgAcc1" presStyleIdx="3" presStyleCnt="4">
        <dgm:presLayoutVars>
          <dgm:bulletEnabled val="1"/>
        </dgm:presLayoutVars>
      </dgm:prSet>
      <dgm:spPr/>
    </dgm:pt>
  </dgm:ptLst>
  <dgm:cxnLst>
    <dgm:cxn modelId="{EB10FF18-1939-4E6A-AAAF-3FAB2D0BBE51}" srcId="{E3E4CE04-3CE9-45EF-8B85-FF6DE6E63083}" destId="{18A88278-6D32-4839-86EE-B9B18992B6FE}" srcOrd="0" destOrd="0" parTransId="{485CC896-F3FD-4F05-89A5-2BE11E41C500}" sibTransId="{625E903B-F479-4753-8871-5BC4EB275027}"/>
    <dgm:cxn modelId="{AF530A1C-1DF1-4822-A0DF-46C8ACE11A84}" srcId="{E3E4CE04-3CE9-45EF-8B85-FF6DE6E63083}" destId="{62F319DE-2EF8-48BF-B920-F7621EE76867}" srcOrd="1" destOrd="0" parTransId="{05819196-88A4-4EB8-B1F4-8242F9CB837F}" sibTransId="{6B19F23C-3FB4-4F15-B599-34E9745B9E85}"/>
    <dgm:cxn modelId="{B6A7DC1D-F180-45B8-9443-BAA75AD0FDFB}" srcId="{E553369C-7B5A-4665-B31F-16325FC04E98}" destId="{11184D10-801C-4FD8-97A0-C4F435C53761}" srcOrd="1" destOrd="0" parTransId="{2A6FA79A-CFD0-4196-8FE2-BFCEF7D34638}" sibTransId="{8CE34CC3-D016-4305-B2F8-D95966F9EB6A}"/>
    <dgm:cxn modelId="{3962D93B-8530-42C3-8704-A33858E15A39}" srcId="{7AEB1DA8-1FA7-491B-A94E-8A3956EB7C65}" destId="{E553369C-7B5A-4665-B31F-16325FC04E98}" srcOrd="0" destOrd="0" parTransId="{477B688B-EC7C-4AAA-99A7-9044811B881D}" sibTransId="{071E8C7E-8B9C-4A7A-90B6-B4A2D0017799}"/>
    <dgm:cxn modelId="{B1731C42-93DA-4781-8100-E2488DAE452C}" type="presOf" srcId="{D844AB0A-7194-4BE0-BC64-54FDC7A1D0BB}" destId="{6EBB5CBD-33CC-4823-A5CA-AC7DBB9A800F}" srcOrd="0" destOrd="0" presId="urn:microsoft.com/office/officeart/2005/8/layout/hierarchy3"/>
    <dgm:cxn modelId="{A3B6F76E-0BE7-4410-AD0F-F22541C6C880}" type="presOf" srcId="{62F319DE-2EF8-48BF-B920-F7621EE76867}" destId="{C36BA3C8-C046-47E9-ACE6-D43D33D8D98E}" srcOrd="0" destOrd="0" presId="urn:microsoft.com/office/officeart/2005/8/layout/hierarchy3"/>
    <dgm:cxn modelId="{7764BE50-7603-42A8-B724-9F92BBBF6F2F}" type="presOf" srcId="{18A88278-6D32-4839-86EE-B9B18992B6FE}" destId="{FCC145C1-12A9-4AAE-8A21-AB9B6F79E6C0}" srcOrd="0" destOrd="0" presId="urn:microsoft.com/office/officeart/2005/8/layout/hierarchy3"/>
    <dgm:cxn modelId="{C2BBC071-1308-4240-A124-828CDAEFE0BA}" type="presOf" srcId="{485CC896-F3FD-4F05-89A5-2BE11E41C500}" destId="{371AE8C7-81FC-4B62-9ACC-0F4F99AE3721}" srcOrd="0" destOrd="0" presId="urn:microsoft.com/office/officeart/2005/8/layout/hierarchy3"/>
    <dgm:cxn modelId="{9BB49A59-E0B4-4F31-A4DD-C6F91C8A1587}" type="presOf" srcId="{11184D10-801C-4FD8-97A0-C4F435C53761}" destId="{59A6C149-DA39-4542-9B69-C32B0D6E4EB5}" srcOrd="0" destOrd="0" presId="urn:microsoft.com/office/officeart/2005/8/layout/hierarchy3"/>
    <dgm:cxn modelId="{20544E81-DB1B-4759-8119-171E775D1759}" type="presOf" srcId="{05819196-88A4-4EB8-B1F4-8242F9CB837F}" destId="{72698A08-8321-44E0-A7C9-2D40A67BEA66}" srcOrd="0" destOrd="0" presId="urn:microsoft.com/office/officeart/2005/8/layout/hierarchy3"/>
    <dgm:cxn modelId="{0146D099-EC25-493E-8382-0712607734D1}" srcId="{E553369C-7B5A-4665-B31F-16325FC04E98}" destId="{8A479F3A-B854-485A-895F-CEDD0A1E625B}" srcOrd="0" destOrd="0" parTransId="{D844AB0A-7194-4BE0-BC64-54FDC7A1D0BB}" sibTransId="{BF882556-DDD2-409E-A2D4-03C76D9585E6}"/>
    <dgm:cxn modelId="{FC6AFEA5-1582-47F2-B9C1-FB1FDFE17484}" type="presOf" srcId="{E553369C-7B5A-4665-B31F-16325FC04E98}" destId="{81F0F7DA-D8DD-48E9-A818-F675D425EAB3}" srcOrd="1" destOrd="0" presId="urn:microsoft.com/office/officeart/2005/8/layout/hierarchy3"/>
    <dgm:cxn modelId="{80D458AC-C6D4-4BB0-BFD1-45141AD02DDA}" type="presOf" srcId="{E3E4CE04-3CE9-45EF-8B85-FF6DE6E63083}" destId="{BC15E033-DC49-486B-9B1D-C1A75CDA9E41}" srcOrd="1" destOrd="0" presId="urn:microsoft.com/office/officeart/2005/8/layout/hierarchy3"/>
    <dgm:cxn modelId="{7CDDC8B1-9718-4603-B252-5E0A612FA216}" type="presOf" srcId="{E3E4CE04-3CE9-45EF-8B85-FF6DE6E63083}" destId="{FB870ADA-802D-4A82-B617-62978CE9EB8B}" srcOrd="0" destOrd="0" presId="urn:microsoft.com/office/officeart/2005/8/layout/hierarchy3"/>
    <dgm:cxn modelId="{8F4198C2-8851-4CD9-AD73-418FBD882759}" type="presOf" srcId="{E553369C-7B5A-4665-B31F-16325FC04E98}" destId="{ED91A18E-1541-4582-8BDB-F7E83E37EC4E}" srcOrd="0" destOrd="0" presId="urn:microsoft.com/office/officeart/2005/8/layout/hierarchy3"/>
    <dgm:cxn modelId="{6772F8CA-C695-4319-AD2D-6DDF10E6D7EA}" type="presOf" srcId="{8A479F3A-B854-485A-895F-CEDD0A1E625B}" destId="{C2277D03-2EA8-4257-8DFA-6D5484C9F7F5}" srcOrd="0" destOrd="0" presId="urn:microsoft.com/office/officeart/2005/8/layout/hierarchy3"/>
    <dgm:cxn modelId="{C9E694E9-2882-42B0-A583-2E5C7DB195F1}" type="presOf" srcId="{7AEB1DA8-1FA7-491B-A94E-8A3956EB7C65}" destId="{7419BE5A-458D-44DD-BC26-939EAFD88366}" srcOrd="0" destOrd="0" presId="urn:microsoft.com/office/officeart/2005/8/layout/hierarchy3"/>
    <dgm:cxn modelId="{8AF027F6-953E-4718-A92C-99C5394764C1}" srcId="{7AEB1DA8-1FA7-491B-A94E-8A3956EB7C65}" destId="{E3E4CE04-3CE9-45EF-8B85-FF6DE6E63083}" srcOrd="1" destOrd="0" parTransId="{884F0ECC-EAD4-4F63-A877-D4353779CB4A}" sibTransId="{FCADBE2A-F06E-4E51-8370-D4B3D7AD811A}"/>
    <dgm:cxn modelId="{5BC70CF8-D797-4E91-8204-6E1C816C508E}" type="presOf" srcId="{2A6FA79A-CFD0-4196-8FE2-BFCEF7D34638}" destId="{9FC75BAE-213B-4C78-9C0B-38AE2E04E1DB}" srcOrd="0" destOrd="0" presId="urn:microsoft.com/office/officeart/2005/8/layout/hierarchy3"/>
    <dgm:cxn modelId="{E458B712-AAA5-453C-B910-59DE0E562A76}" type="presParOf" srcId="{7419BE5A-458D-44DD-BC26-939EAFD88366}" destId="{4FA9A3CF-9C80-44A2-B67D-D2224A149894}" srcOrd="0" destOrd="0" presId="urn:microsoft.com/office/officeart/2005/8/layout/hierarchy3"/>
    <dgm:cxn modelId="{484D8A70-61A5-48C9-A957-68338C0DC485}" type="presParOf" srcId="{4FA9A3CF-9C80-44A2-B67D-D2224A149894}" destId="{B8AB23C4-8DBF-4645-94D4-7BB5456BAE7B}" srcOrd="0" destOrd="0" presId="urn:microsoft.com/office/officeart/2005/8/layout/hierarchy3"/>
    <dgm:cxn modelId="{97E98708-8A3C-4BA1-84A1-E0B0CF532094}" type="presParOf" srcId="{B8AB23C4-8DBF-4645-94D4-7BB5456BAE7B}" destId="{ED91A18E-1541-4582-8BDB-F7E83E37EC4E}" srcOrd="0" destOrd="0" presId="urn:microsoft.com/office/officeart/2005/8/layout/hierarchy3"/>
    <dgm:cxn modelId="{0CEF2CB7-C243-4B79-9D49-4C00C64B4B27}" type="presParOf" srcId="{B8AB23C4-8DBF-4645-94D4-7BB5456BAE7B}" destId="{81F0F7DA-D8DD-48E9-A818-F675D425EAB3}" srcOrd="1" destOrd="0" presId="urn:microsoft.com/office/officeart/2005/8/layout/hierarchy3"/>
    <dgm:cxn modelId="{DE8450C1-03BC-48C6-B6E1-8BACDD5FC7C4}" type="presParOf" srcId="{4FA9A3CF-9C80-44A2-B67D-D2224A149894}" destId="{6503740F-80BD-4F7A-8206-3FF70B79D18F}" srcOrd="1" destOrd="0" presId="urn:microsoft.com/office/officeart/2005/8/layout/hierarchy3"/>
    <dgm:cxn modelId="{C824038C-5BFF-4956-9AC2-80546A879BE4}" type="presParOf" srcId="{6503740F-80BD-4F7A-8206-3FF70B79D18F}" destId="{6EBB5CBD-33CC-4823-A5CA-AC7DBB9A800F}" srcOrd="0" destOrd="0" presId="urn:microsoft.com/office/officeart/2005/8/layout/hierarchy3"/>
    <dgm:cxn modelId="{3FB3CDB5-4804-40AF-B0B2-705655DC001C}" type="presParOf" srcId="{6503740F-80BD-4F7A-8206-3FF70B79D18F}" destId="{C2277D03-2EA8-4257-8DFA-6D5484C9F7F5}" srcOrd="1" destOrd="0" presId="urn:microsoft.com/office/officeart/2005/8/layout/hierarchy3"/>
    <dgm:cxn modelId="{6582D12F-FE48-4FAC-BDDD-B8DACFC60E0D}" type="presParOf" srcId="{6503740F-80BD-4F7A-8206-3FF70B79D18F}" destId="{9FC75BAE-213B-4C78-9C0B-38AE2E04E1DB}" srcOrd="2" destOrd="0" presId="urn:microsoft.com/office/officeart/2005/8/layout/hierarchy3"/>
    <dgm:cxn modelId="{7A3B7253-883B-4522-907C-6DCB5E53FE8F}" type="presParOf" srcId="{6503740F-80BD-4F7A-8206-3FF70B79D18F}" destId="{59A6C149-DA39-4542-9B69-C32B0D6E4EB5}" srcOrd="3" destOrd="0" presId="urn:microsoft.com/office/officeart/2005/8/layout/hierarchy3"/>
    <dgm:cxn modelId="{C47F2C18-6A9B-4AA8-AA63-DDF817C5BC47}" type="presParOf" srcId="{7419BE5A-458D-44DD-BC26-939EAFD88366}" destId="{0B9F9793-147A-4D6E-990D-3DD07EFE44BD}" srcOrd="1" destOrd="0" presId="urn:microsoft.com/office/officeart/2005/8/layout/hierarchy3"/>
    <dgm:cxn modelId="{DD8B3507-BAB7-49E2-96CE-61EA6CCE2275}" type="presParOf" srcId="{0B9F9793-147A-4D6E-990D-3DD07EFE44BD}" destId="{AA3BB8ED-FA5A-4585-B8DD-3173A319D54F}" srcOrd="0" destOrd="0" presId="urn:microsoft.com/office/officeart/2005/8/layout/hierarchy3"/>
    <dgm:cxn modelId="{A481EA0B-5EB2-42D4-B924-92017F9144A1}" type="presParOf" srcId="{AA3BB8ED-FA5A-4585-B8DD-3173A319D54F}" destId="{FB870ADA-802D-4A82-B617-62978CE9EB8B}" srcOrd="0" destOrd="0" presId="urn:microsoft.com/office/officeart/2005/8/layout/hierarchy3"/>
    <dgm:cxn modelId="{922EF531-6A8B-4F22-AB18-5C39D6EBAF8C}" type="presParOf" srcId="{AA3BB8ED-FA5A-4585-B8DD-3173A319D54F}" destId="{BC15E033-DC49-486B-9B1D-C1A75CDA9E41}" srcOrd="1" destOrd="0" presId="urn:microsoft.com/office/officeart/2005/8/layout/hierarchy3"/>
    <dgm:cxn modelId="{8B70408D-8384-4351-8BC4-1C1D0602F43D}" type="presParOf" srcId="{0B9F9793-147A-4D6E-990D-3DD07EFE44BD}" destId="{B71088EB-F7A0-47EE-A691-02A1D2EA64FE}" srcOrd="1" destOrd="0" presId="urn:microsoft.com/office/officeart/2005/8/layout/hierarchy3"/>
    <dgm:cxn modelId="{0FA56BC5-EF32-48FA-82DE-20F679C64883}" type="presParOf" srcId="{B71088EB-F7A0-47EE-A691-02A1D2EA64FE}" destId="{371AE8C7-81FC-4B62-9ACC-0F4F99AE3721}" srcOrd="0" destOrd="0" presId="urn:microsoft.com/office/officeart/2005/8/layout/hierarchy3"/>
    <dgm:cxn modelId="{8753E27B-8115-47E0-9D40-401BEFDAD88E}" type="presParOf" srcId="{B71088EB-F7A0-47EE-A691-02A1D2EA64FE}" destId="{FCC145C1-12A9-4AAE-8A21-AB9B6F79E6C0}" srcOrd="1" destOrd="0" presId="urn:microsoft.com/office/officeart/2005/8/layout/hierarchy3"/>
    <dgm:cxn modelId="{45E608C9-6E43-4DA9-B9E0-0402E70E3AAA}" type="presParOf" srcId="{B71088EB-F7A0-47EE-A691-02A1D2EA64FE}" destId="{72698A08-8321-44E0-A7C9-2D40A67BEA66}" srcOrd="2" destOrd="0" presId="urn:microsoft.com/office/officeart/2005/8/layout/hierarchy3"/>
    <dgm:cxn modelId="{DB48CFA5-6762-41DC-9ACA-ADF9ED5EB113}" type="presParOf" srcId="{B71088EB-F7A0-47EE-A691-02A1D2EA64FE}" destId="{C36BA3C8-C046-47E9-ACE6-D43D33D8D98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C0873-FF4F-43DC-9D43-3E0B1E278FF0}">
      <dsp:nvSpPr>
        <dsp:cNvPr id="0" name=""/>
        <dsp:cNvSpPr/>
      </dsp:nvSpPr>
      <dsp:spPr>
        <a:xfrm>
          <a:off x="0" y="0"/>
          <a:ext cx="8414428" cy="7547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Despite importance of early diagnosis there is limited resource for mental health.Most mental health disorders develop by age 14.</a:t>
          </a:r>
          <a:endParaRPr lang="en-US" sz="1900" kern="1200"/>
        </a:p>
      </dsp:txBody>
      <dsp:txXfrm>
        <a:off x="22105" y="22105"/>
        <a:ext cx="7511741" cy="710494"/>
      </dsp:txXfrm>
    </dsp:sp>
    <dsp:sp modelId="{3F82A08E-90E1-4DD8-B5B0-B32E71A8B75D}">
      <dsp:nvSpPr>
        <dsp:cNvPr id="0" name=""/>
        <dsp:cNvSpPr/>
      </dsp:nvSpPr>
      <dsp:spPr>
        <a:xfrm>
          <a:off x="628350" y="859525"/>
          <a:ext cx="8414428" cy="754704"/>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Undiagnosed and therefore untreated in most cases, until issues perdist into adulthood.</a:t>
          </a:r>
          <a:endParaRPr lang="en-US" sz="1900" kern="1200"/>
        </a:p>
      </dsp:txBody>
      <dsp:txXfrm>
        <a:off x="650455" y="881630"/>
        <a:ext cx="7251309" cy="710494"/>
      </dsp:txXfrm>
    </dsp:sp>
    <dsp:sp modelId="{1FD538A4-3AC3-434F-9146-439B2D2D2B5A}">
      <dsp:nvSpPr>
        <dsp:cNvPr id="0" name=""/>
        <dsp:cNvSpPr/>
      </dsp:nvSpPr>
      <dsp:spPr>
        <a:xfrm>
          <a:off x="1256700" y="1719050"/>
          <a:ext cx="8414428" cy="754704"/>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Symptoms of mental illness that present throughout life are evident before age 25.</a:t>
          </a:r>
          <a:endParaRPr lang="en-US" sz="1900" kern="1200"/>
        </a:p>
      </dsp:txBody>
      <dsp:txXfrm>
        <a:off x="1278805" y="1741155"/>
        <a:ext cx="7251309" cy="710494"/>
      </dsp:txXfrm>
    </dsp:sp>
    <dsp:sp modelId="{E2F1278D-7B0C-4F2F-8EBB-9AFA568049B8}">
      <dsp:nvSpPr>
        <dsp:cNvPr id="0" name=""/>
        <dsp:cNvSpPr/>
      </dsp:nvSpPr>
      <dsp:spPr>
        <a:xfrm>
          <a:off x="1885050" y="2578575"/>
          <a:ext cx="8414428" cy="754704"/>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Issues persist to adulthood, whereby 20% of individuals will have 3 or more aspects of mental health. </a:t>
          </a:r>
          <a:endParaRPr lang="en-US" sz="1900" kern="1200"/>
        </a:p>
      </dsp:txBody>
      <dsp:txXfrm>
        <a:off x="1907155" y="2600680"/>
        <a:ext cx="7251309" cy="710494"/>
      </dsp:txXfrm>
    </dsp:sp>
    <dsp:sp modelId="{E6B2475B-0D8F-4DA7-9E3F-7F6B4215C96A}">
      <dsp:nvSpPr>
        <dsp:cNvPr id="0" name=""/>
        <dsp:cNvSpPr/>
      </dsp:nvSpPr>
      <dsp:spPr>
        <a:xfrm>
          <a:off x="2513400" y="3438100"/>
          <a:ext cx="8414428" cy="75470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t>
          </a:r>
          <a:r>
            <a:rPr lang="en-GB" sz="1900" kern="1200" dirty="0" err="1"/>
            <a:t>Ekinici</a:t>
          </a:r>
          <a:r>
            <a:rPr lang="en-GB" sz="1900" kern="1200" dirty="0"/>
            <a:t>, 2024, Sacco, Camilleri, Eberhardt, Uma-Runge &amp; Newbury-Birch, 2024 ).</a:t>
          </a:r>
          <a:endParaRPr lang="en-US" sz="1900" kern="1200" dirty="0"/>
        </a:p>
      </dsp:txBody>
      <dsp:txXfrm>
        <a:off x="2535505" y="3460205"/>
        <a:ext cx="7251309" cy="710494"/>
      </dsp:txXfrm>
    </dsp:sp>
    <dsp:sp modelId="{CD21569E-5527-4ED7-B97C-063942190E49}">
      <dsp:nvSpPr>
        <dsp:cNvPr id="0" name=""/>
        <dsp:cNvSpPr/>
      </dsp:nvSpPr>
      <dsp:spPr>
        <a:xfrm>
          <a:off x="7923870"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034246" y="551353"/>
        <a:ext cx="269806" cy="369145"/>
      </dsp:txXfrm>
    </dsp:sp>
    <dsp:sp modelId="{BAC6D691-5B07-40DD-9492-362315C481A3}">
      <dsp:nvSpPr>
        <dsp:cNvPr id="0" name=""/>
        <dsp:cNvSpPr/>
      </dsp:nvSpPr>
      <dsp:spPr>
        <a:xfrm>
          <a:off x="8552220" y="1410878"/>
          <a:ext cx="490558" cy="490558"/>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62596" y="1410878"/>
        <a:ext cx="269806" cy="369145"/>
      </dsp:txXfrm>
    </dsp:sp>
    <dsp:sp modelId="{20AE08F8-BD16-42B3-A23F-C979280D25E7}">
      <dsp:nvSpPr>
        <dsp:cNvPr id="0" name=""/>
        <dsp:cNvSpPr/>
      </dsp:nvSpPr>
      <dsp:spPr>
        <a:xfrm>
          <a:off x="9180570" y="2257825"/>
          <a:ext cx="490558" cy="490558"/>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90946" y="2257825"/>
        <a:ext cx="269806" cy="369145"/>
      </dsp:txXfrm>
    </dsp:sp>
    <dsp:sp modelId="{7D51888D-D3C8-41A5-A0F9-83CC0B84BD31}">
      <dsp:nvSpPr>
        <dsp:cNvPr id="0" name=""/>
        <dsp:cNvSpPr/>
      </dsp:nvSpPr>
      <dsp:spPr>
        <a:xfrm>
          <a:off x="9808920" y="3125736"/>
          <a:ext cx="490558" cy="490558"/>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19296" y="3125736"/>
        <a:ext cx="269806" cy="3691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F31ED-66F9-4EFC-87D0-65E4C77FF7A7}">
      <dsp:nvSpPr>
        <dsp:cNvPr id="0" name=""/>
        <dsp:cNvSpPr/>
      </dsp:nvSpPr>
      <dsp:spPr>
        <a:xfrm>
          <a:off x="913566" y="-75318"/>
          <a:ext cx="5625227" cy="5625227"/>
        </a:xfrm>
        <a:prstGeom prst="circularArrow">
          <a:avLst>
            <a:gd name="adj1" fmla="val 5544"/>
            <a:gd name="adj2" fmla="val 330680"/>
            <a:gd name="adj3" fmla="val 14860092"/>
            <a:gd name="adj4" fmla="val 16755437"/>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C8352-6D2E-4793-8A46-3E5C8EA7CD08}">
      <dsp:nvSpPr>
        <dsp:cNvPr id="0" name=""/>
        <dsp:cNvSpPr/>
      </dsp:nvSpPr>
      <dsp:spPr>
        <a:xfrm>
          <a:off x="3067548" y="1719"/>
          <a:ext cx="1317262" cy="6586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STUDY</a:t>
          </a:r>
          <a:endParaRPr lang="en-US" sz="900" kern="1200"/>
        </a:p>
      </dsp:txBody>
      <dsp:txXfrm>
        <a:off x="3099700" y="33871"/>
        <a:ext cx="1252958" cy="594327"/>
      </dsp:txXfrm>
    </dsp:sp>
    <dsp:sp modelId="{9BB0566C-EAB9-4AB9-8B5A-7254645CFBAD}">
      <dsp:nvSpPr>
        <dsp:cNvPr id="0" name=""/>
        <dsp:cNvSpPr/>
      </dsp:nvSpPr>
      <dsp:spPr>
        <a:xfrm>
          <a:off x="4477538" y="459853"/>
          <a:ext cx="1317262" cy="658631"/>
        </a:xfrm>
        <a:prstGeom prst="roundRect">
          <a:avLst/>
        </a:prstGeom>
        <a:solidFill>
          <a:schemeClr val="accent2">
            <a:hueOff val="715957"/>
            <a:satOff val="-2055"/>
            <a:lumOff val="-32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ETHICAL APPROVAL</a:t>
          </a:r>
          <a:endParaRPr lang="en-US" sz="900" kern="1200"/>
        </a:p>
      </dsp:txBody>
      <dsp:txXfrm>
        <a:off x="4509690" y="492005"/>
        <a:ext cx="1252958" cy="594327"/>
      </dsp:txXfrm>
    </dsp:sp>
    <dsp:sp modelId="{2F902EB6-1DB4-498D-BB2E-9058BB1DB19A}">
      <dsp:nvSpPr>
        <dsp:cNvPr id="0" name=""/>
        <dsp:cNvSpPr/>
      </dsp:nvSpPr>
      <dsp:spPr>
        <a:xfrm>
          <a:off x="5348959" y="1659261"/>
          <a:ext cx="1317262" cy="658631"/>
        </a:xfrm>
        <a:prstGeom prst="roundRect">
          <a:avLst/>
        </a:prstGeom>
        <a:solidFill>
          <a:schemeClr val="accent2">
            <a:hueOff val="1431914"/>
            <a:satOff val="-4110"/>
            <a:lumOff val="-65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QUALITATIVE</a:t>
          </a:r>
          <a:endParaRPr lang="en-US" sz="900" kern="1200"/>
        </a:p>
      </dsp:txBody>
      <dsp:txXfrm>
        <a:off x="5381111" y="1691413"/>
        <a:ext cx="1252958" cy="594327"/>
      </dsp:txXfrm>
    </dsp:sp>
    <dsp:sp modelId="{094F797C-373E-455B-86A8-F40D9CD92306}">
      <dsp:nvSpPr>
        <dsp:cNvPr id="0" name=""/>
        <dsp:cNvSpPr/>
      </dsp:nvSpPr>
      <dsp:spPr>
        <a:xfrm>
          <a:off x="5348959" y="3141812"/>
          <a:ext cx="1317262" cy="658631"/>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SEMI STRUCTURED IN DEPTH INTERVIEWS</a:t>
          </a:r>
          <a:endParaRPr lang="en-US" sz="900" kern="1200"/>
        </a:p>
      </dsp:txBody>
      <dsp:txXfrm>
        <a:off x="5381111" y="3173964"/>
        <a:ext cx="1252958" cy="594327"/>
      </dsp:txXfrm>
    </dsp:sp>
    <dsp:sp modelId="{A63FAFF9-D171-47A8-9897-3633C7989AE0}">
      <dsp:nvSpPr>
        <dsp:cNvPr id="0" name=""/>
        <dsp:cNvSpPr/>
      </dsp:nvSpPr>
      <dsp:spPr>
        <a:xfrm>
          <a:off x="4477538" y="4341221"/>
          <a:ext cx="1317262" cy="658631"/>
        </a:xfrm>
        <a:prstGeom prst="roundRect">
          <a:avLst/>
        </a:prstGeom>
        <a:solidFill>
          <a:schemeClr val="accent2">
            <a:hueOff val="2863828"/>
            <a:satOff val="-8219"/>
            <a:lumOff val="-131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PURPOSIVE SAMPLING</a:t>
          </a:r>
          <a:endParaRPr lang="en-US" sz="900" kern="1200"/>
        </a:p>
      </dsp:txBody>
      <dsp:txXfrm>
        <a:off x="4509690" y="4373373"/>
        <a:ext cx="1252958" cy="594327"/>
      </dsp:txXfrm>
    </dsp:sp>
    <dsp:sp modelId="{64628A82-DEEF-4ED8-AB92-F582B539B654}">
      <dsp:nvSpPr>
        <dsp:cNvPr id="0" name=""/>
        <dsp:cNvSpPr/>
      </dsp:nvSpPr>
      <dsp:spPr>
        <a:xfrm>
          <a:off x="3067548" y="4799354"/>
          <a:ext cx="1317262" cy="658631"/>
        </a:xfrm>
        <a:prstGeom prst="roundRect">
          <a:avLst/>
        </a:prstGeom>
        <a:solidFill>
          <a:schemeClr val="accent2">
            <a:hueOff val="3579786"/>
            <a:satOff val="-10274"/>
            <a:lumOff val="-164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VOLUNTARY BASIS</a:t>
          </a:r>
          <a:endParaRPr lang="en-US" sz="900" kern="1200"/>
        </a:p>
      </dsp:txBody>
      <dsp:txXfrm>
        <a:off x="3099700" y="4831506"/>
        <a:ext cx="1252958" cy="594327"/>
      </dsp:txXfrm>
    </dsp:sp>
    <dsp:sp modelId="{DD8000F0-C82B-4FCE-9797-2B0303772BA1}">
      <dsp:nvSpPr>
        <dsp:cNvPr id="0" name=""/>
        <dsp:cNvSpPr/>
      </dsp:nvSpPr>
      <dsp:spPr>
        <a:xfrm>
          <a:off x="1657559" y="4341221"/>
          <a:ext cx="1317262" cy="658631"/>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10 PARTICIPANTS-7 FEMALE,3 MALE,ALL PARTICIPANTS IN SPORT AS A CHILD.</a:t>
          </a:r>
          <a:endParaRPr lang="en-US" sz="900" kern="1200"/>
        </a:p>
      </dsp:txBody>
      <dsp:txXfrm>
        <a:off x="1689711" y="4373373"/>
        <a:ext cx="1252958" cy="594327"/>
      </dsp:txXfrm>
    </dsp:sp>
    <dsp:sp modelId="{828ECEA7-DD31-4FDF-8E28-03A2208C2FFA}">
      <dsp:nvSpPr>
        <dsp:cNvPr id="0" name=""/>
        <dsp:cNvSpPr/>
      </dsp:nvSpPr>
      <dsp:spPr>
        <a:xfrm>
          <a:off x="786137" y="3141812"/>
          <a:ext cx="1317262" cy="658631"/>
        </a:xfrm>
        <a:prstGeom prst="roundRect">
          <a:avLst/>
        </a:prstGeom>
        <a:solidFill>
          <a:schemeClr val="accent2">
            <a:hueOff val="5011700"/>
            <a:satOff val="-14383"/>
            <a:lumOff val="-230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THEMATIC ANALYSIS.</a:t>
          </a:r>
          <a:endParaRPr lang="en-US" sz="900" kern="1200"/>
        </a:p>
      </dsp:txBody>
      <dsp:txXfrm>
        <a:off x="818289" y="3173964"/>
        <a:ext cx="1252958" cy="594327"/>
      </dsp:txXfrm>
    </dsp:sp>
    <dsp:sp modelId="{B6474E4D-301B-4003-8456-96AAFF2B9B28}">
      <dsp:nvSpPr>
        <dsp:cNvPr id="0" name=""/>
        <dsp:cNvSpPr/>
      </dsp:nvSpPr>
      <dsp:spPr>
        <a:xfrm>
          <a:off x="786137" y="1659261"/>
          <a:ext cx="1317262" cy="658631"/>
        </a:xfrm>
        <a:prstGeom prst="roundRect">
          <a:avLst/>
        </a:prstGeom>
        <a:solidFill>
          <a:schemeClr val="accent2">
            <a:hueOff val="5727657"/>
            <a:satOff val="-16438"/>
            <a:lumOff val="-263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RESULTS-</a:t>
          </a:r>
          <a:endParaRPr lang="en-US" sz="900" kern="1200"/>
        </a:p>
      </dsp:txBody>
      <dsp:txXfrm>
        <a:off x="818289" y="1691413"/>
        <a:ext cx="1252958" cy="594327"/>
      </dsp:txXfrm>
    </dsp:sp>
    <dsp:sp modelId="{9F607121-0C76-4BEF-9877-F2A6650A6C29}">
      <dsp:nvSpPr>
        <dsp:cNvPr id="0" name=""/>
        <dsp:cNvSpPr/>
      </dsp:nvSpPr>
      <dsp:spPr>
        <a:xfrm>
          <a:off x="1657559" y="459853"/>
          <a:ext cx="1317262" cy="65863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4 SUPERORDINATE THEMES EACH HAVING 2 SUBORDINATE THEMES.</a:t>
          </a:r>
          <a:endParaRPr lang="en-US" sz="900" kern="1200"/>
        </a:p>
      </dsp:txBody>
      <dsp:txXfrm>
        <a:off x="1689711" y="492005"/>
        <a:ext cx="1252958" cy="5943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C8A7E-29EE-431F-BB6C-5E63C2535514}">
      <dsp:nvSpPr>
        <dsp:cNvPr id="0" name=""/>
        <dsp:cNvSpPr/>
      </dsp:nvSpPr>
      <dsp:spPr>
        <a:xfrm>
          <a:off x="581421" y="661"/>
          <a:ext cx="3095624" cy="15478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Physical</a:t>
          </a:r>
        </a:p>
        <a:p>
          <a:pPr marL="0" lvl="0" indent="0" algn="ctr" defTabSz="1155700">
            <a:lnSpc>
              <a:spcPct val="90000"/>
            </a:lnSpc>
            <a:spcBef>
              <a:spcPct val="0"/>
            </a:spcBef>
            <a:spcAft>
              <a:spcPct val="35000"/>
            </a:spcAft>
            <a:buNone/>
          </a:pPr>
          <a:r>
            <a:rPr lang="en-GB" sz="2600" kern="1200" dirty="0">
              <a:solidFill>
                <a:schemeClr val="tx1"/>
              </a:solidFill>
            </a:rPr>
            <a:t>&amp;Psychological</a:t>
          </a:r>
        </a:p>
        <a:p>
          <a:pPr marL="0" lvl="0" indent="0" algn="ctr" defTabSz="1155700">
            <a:lnSpc>
              <a:spcPct val="90000"/>
            </a:lnSpc>
            <a:spcBef>
              <a:spcPct val="0"/>
            </a:spcBef>
            <a:spcAft>
              <a:spcPct val="35000"/>
            </a:spcAft>
            <a:buNone/>
          </a:pPr>
          <a:r>
            <a:rPr lang="en-GB" sz="2600" kern="1200" dirty="0">
              <a:solidFill>
                <a:schemeClr val="tx1"/>
              </a:solidFill>
            </a:rPr>
            <a:t>health</a:t>
          </a:r>
        </a:p>
      </dsp:txBody>
      <dsp:txXfrm>
        <a:off x="626755" y="45995"/>
        <a:ext cx="3004956" cy="1457144"/>
      </dsp:txXfrm>
    </dsp:sp>
    <dsp:sp modelId="{D4C790B5-D119-4F49-9EFB-CFC0B60278A2}">
      <dsp:nvSpPr>
        <dsp:cNvPr id="0" name=""/>
        <dsp:cNvSpPr/>
      </dsp:nvSpPr>
      <dsp:spPr>
        <a:xfrm>
          <a:off x="890984" y="1548474"/>
          <a:ext cx="309562" cy="1160859"/>
        </a:xfrm>
        <a:custGeom>
          <a:avLst/>
          <a:gdLst/>
          <a:ahLst/>
          <a:cxnLst/>
          <a:rect l="0" t="0" r="0" b="0"/>
          <a:pathLst>
            <a:path>
              <a:moveTo>
                <a:pt x="0" y="0"/>
              </a:moveTo>
              <a:lnTo>
                <a:pt x="0" y="1160859"/>
              </a:lnTo>
              <a:lnTo>
                <a:pt x="309562" y="11608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84A4F64-41BD-4433-9516-D8A5ADD6498E}">
      <dsp:nvSpPr>
        <dsp:cNvPr id="0" name=""/>
        <dsp:cNvSpPr/>
      </dsp:nvSpPr>
      <dsp:spPr>
        <a:xfrm>
          <a:off x="1200546" y="1935427"/>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fitness</a:t>
          </a:r>
        </a:p>
      </dsp:txBody>
      <dsp:txXfrm>
        <a:off x="1245880" y="1980761"/>
        <a:ext cx="2385831" cy="1457144"/>
      </dsp:txXfrm>
    </dsp:sp>
    <dsp:sp modelId="{BBE36594-2223-4B6C-B5BA-E5EC0762CD72}">
      <dsp:nvSpPr>
        <dsp:cNvPr id="0" name=""/>
        <dsp:cNvSpPr/>
      </dsp:nvSpPr>
      <dsp:spPr>
        <a:xfrm>
          <a:off x="890984" y="1548474"/>
          <a:ext cx="309562" cy="3095624"/>
        </a:xfrm>
        <a:custGeom>
          <a:avLst/>
          <a:gdLst/>
          <a:ahLst/>
          <a:cxnLst/>
          <a:rect l="0" t="0" r="0" b="0"/>
          <a:pathLst>
            <a:path>
              <a:moveTo>
                <a:pt x="0" y="0"/>
              </a:moveTo>
              <a:lnTo>
                <a:pt x="0" y="3095624"/>
              </a:lnTo>
              <a:lnTo>
                <a:pt x="309562" y="309562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552D6B-57B6-452F-ACD3-10D6160F6753}">
      <dsp:nvSpPr>
        <dsp:cNvPr id="0" name=""/>
        <dsp:cNvSpPr/>
      </dsp:nvSpPr>
      <dsp:spPr>
        <a:xfrm>
          <a:off x="1200546" y="3870192"/>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Improved</a:t>
          </a:r>
        </a:p>
        <a:p>
          <a:pPr marL="0" lvl="0" indent="0" algn="ctr" defTabSz="1689100">
            <a:lnSpc>
              <a:spcPct val="90000"/>
            </a:lnSpc>
            <a:spcBef>
              <a:spcPct val="0"/>
            </a:spcBef>
            <a:spcAft>
              <a:spcPct val="35000"/>
            </a:spcAft>
            <a:buNone/>
          </a:pPr>
          <a:r>
            <a:rPr lang="en-GB" sz="3800" kern="1200" dirty="0"/>
            <a:t>mood</a:t>
          </a:r>
        </a:p>
      </dsp:txBody>
      <dsp:txXfrm>
        <a:off x="1245880" y="3915526"/>
        <a:ext cx="2385831" cy="1457144"/>
      </dsp:txXfrm>
    </dsp:sp>
    <dsp:sp modelId="{B67661CF-283E-41F4-B924-AB9CC2C91A8D}">
      <dsp:nvSpPr>
        <dsp:cNvPr id="0" name=""/>
        <dsp:cNvSpPr/>
      </dsp:nvSpPr>
      <dsp:spPr>
        <a:xfrm>
          <a:off x="4450953" y="661"/>
          <a:ext cx="3095624" cy="15478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Social Connection</a:t>
          </a:r>
        </a:p>
      </dsp:txBody>
      <dsp:txXfrm>
        <a:off x="4496287" y="45995"/>
        <a:ext cx="3004956" cy="1457144"/>
      </dsp:txXfrm>
    </dsp:sp>
    <dsp:sp modelId="{541234A8-F1C3-43C7-8AA5-A04DD03F3129}">
      <dsp:nvSpPr>
        <dsp:cNvPr id="0" name=""/>
        <dsp:cNvSpPr/>
      </dsp:nvSpPr>
      <dsp:spPr>
        <a:xfrm>
          <a:off x="4760515" y="1548474"/>
          <a:ext cx="309562" cy="1160859"/>
        </a:xfrm>
        <a:custGeom>
          <a:avLst/>
          <a:gdLst/>
          <a:ahLst/>
          <a:cxnLst/>
          <a:rect l="0" t="0" r="0" b="0"/>
          <a:pathLst>
            <a:path>
              <a:moveTo>
                <a:pt x="0" y="0"/>
              </a:moveTo>
              <a:lnTo>
                <a:pt x="0" y="1160859"/>
              </a:lnTo>
              <a:lnTo>
                <a:pt x="309562" y="11608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1682CD-24E5-4241-B7EB-4579A4CFC9CF}">
      <dsp:nvSpPr>
        <dsp:cNvPr id="0" name=""/>
        <dsp:cNvSpPr/>
      </dsp:nvSpPr>
      <dsp:spPr>
        <a:xfrm>
          <a:off x="5070078" y="1935427"/>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Enjoyment</a:t>
          </a:r>
        </a:p>
      </dsp:txBody>
      <dsp:txXfrm>
        <a:off x="5115412" y="1980761"/>
        <a:ext cx="2385831" cy="1457144"/>
      </dsp:txXfrm>
    </dsp:sp>
    <dsp:sp modelId="{AB656C5B-E408-4269-A2B9-360F1189D27D}">
      <dsp:nvSpPr>
        <dsp:cNvPr id="0" name=""/>
        <dsp:cNvSpPr/>
      </dsp:nvSpPr>
      <dsp:spPr>
        <a:xfrm>
          <a:off x="4760515" y="1548474"/>
          <a:ext cx="309562" cy="3095624"/>
        </a:xfrm>
        <a:custGeom>
          <a:avLst/>
          <a:gdLst/>
          <a:ahLst/>
          <a:cxnLst/>
          <a:rect l="0" t="0" r="0" b="0"/>
          <a:pathLst>
            <a:path>
              <a:moveTo>
                <a:pt x="0" y="0"/>
              </a:moveTo>
              <a:lnTo>
                <a:pt x="0" y="3095624"/>
              </a:lnTo>
              <a:lnTo>
                <a:pt x="309562" y="309562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163BBD-AE10-4222-ABEC-DC06A6C3ED24}">
      <dsp:nvSpPr>
        <dsp:cNvPr id="0" name=""/>
        <dsp:cNvSpPr/>
      </dsp:nvSpPr>
      <dsp:spPr>
        <a:xfrm>
          <a:off x="5070078" y="3870192"/>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Friendship</a:t>
          </a:r>
        </a:p>
      </dsp:txBody>
      <dsp:txXfrm>
        <a:off x="5115412" y="3915526"/>
        <a:ext cx="2385831" cy="14571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1A18E-1541-4582-8BDB-F7E83E37EC4E}">
      <dsp:nvSpPr>
        <dsp:cNvPr id="0" name=""/>
        <dsp:cNvSpPr/>
      </dsp:nvSpPr>
      <dsp:spPr>
        <a:xfrm>
          <a:off x="581421" y="661"/>
          <a:ext cx="3095624" cy="15478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Resilience</a:t>
          </a:r>
        </a:p>
      </dsp:txBody>
      <dsp:txXfrm>
        <a:off x="626755" y="45995"/>
        <a:ext cx="3004956" cy="1457144"/>
      </dsp:txXfrm>
    </dsp:sp>
    <dsp:sp modelId="{6EBB5CBD-33CC-4823-A5CA-AC7DBB9A800F}">
      <dsp:nvSpPr>
        <dsp:cNvPr id="0" name=""/>
        <dsp:cNvSpPr/>
      </dsp:nvSpPr>
      <dsp:spPr>
        <a:xfrm>
          <a:off x="890984" y="1548474"/>
          <a:ext cx="309562" cy="1160859"/>
        </a:xfrm>
        <a:custGeom>
          <a:avLst/>
          <a:gdLst/>
          <a:ahLst/>
          <a:cxnLst/>
          <a:rect l="0" t="0" r="0" b="0"/>
          <a:pathLst>
            <a:path>
              <a:moveTo>
                <a:pt x="0" y="0"/>
              </a:moveTo>
              <a:lnTo>
                <a:pt x="0" y="1160859"/>
              </a:lnTo>
              <a:lnTo>
                <a:pt x="309562" y="11608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277D03-2EA8-4257-8DFA-6D5484C9F7F5}">
      <dsp:nvSpPr>
        <dsp:cNvPr id="0" name=""/>
        <dsp:cNvSpPr/>
      </dsp:nvSpPr>
      <dsp:spPr>
        <a:xfrm>
          <a:off x="1200546" y="1935427"/>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Life</a:t>
          </a:r>
        </a:p>
        <a:p>
          <a:pPr marL="0" lvl="0" indent="0" algn="ctr" defTabSz="1422400">
            <a:lnSpc>
              <a:spcPct val="90000"/>
            </a:lnSpc>
            <a:spcBef>
              <a:spcPct val="0"/>
            </a:spcBef>
            <a:spcAft>
              <a:spcPct val="35000"/>
            </a:spcAft>
            <a:buNone/>
          </a:pPr>
          <a:r>
            <a:rPr lang="en-GB" sz="3200" kern="1200" dirty="0"/>
            <a:t>Skills</a:t>
          </a:r>
        </a:p>
      </dsp:txBody>
      <dsp:txXfrm>
        <a:off x="1245880" y="1980761"/>
        <a:ext cx="2385831" cy="1457144"/>
      </dsp:txXfrm>
    </dsp:sp>
    <dsp:sp modelId="{9FC75BAE-213B-4C78-9C0B-38AE2E04E1DB}">
      <dsp:nvSpPr>
        <dsp:cNvPr id="0" name=""/>
        <dsp:cNvSpPr/>
      </dsp:nvSpPr>
      <dsp:spPr>
        <a:xfrm>
          <a:off x="890984" y="1548474"/>
          <a:ext cx="309562" cy="3095624"/>
        </a:xfrm>
        <a:custGeom>
          <a:avLst/>
          <a:gdLst/>
          <a:ahLst/>
          <a:cxnLst/>
          <a:rect l="0" t="0" r="0" b="0"/>
          <a:pathLst>
            <a:path>
              <a:moveTo>
                <a:pt x="0" y="0"/>
              </a:moveTo>
              <a:lnTo>
                <a:pt x="0" y="3095624"/>
              </a:lnTo>
              <a:lnTo>
                <a:pt x="309562" y="309562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A6C149-DA39-4542-9B69-C32B0D6E4EB5}">
      <dsp:nvSpPr>
        <dsp:cNvPr id="0" name=""/>
        <dsp:cNvSpPr/>
      </dsp:nvSpPr>
      <dsp:spPr>
        <a:xfrm>
          <a:off x="1200546" y="3870192"/>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Life Events</a:t>
          </a:r>
        </a:p>
      </dsp:txBody>
      <dsp:txXfrm>
        <a:off x="1245880" y="3915526"/>
        <a:ext cx="2385831" cy="1457144"/>
      </dsp:txXfrm>
    </dsp:sp>
    <dsp:sp modelId="{FB870ADA-802D-4A82-B617-62978CE9EB8B}">
      <dsp:nvSpPr>
        <dsp:cNvPr id="0" name=""/>
        <dsp:cNvSpPr/>
      </dsp:nvSpPr>
      <dsp:spPr>
        <a:xfrm>
          <a:off x="4450953" y="661"/>
          <a:ext cx="3095624" cy="154781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Parental </a:t>
          </a:r>
          <a:r>
            <a:rPr lang="en-GB" sz="2500" kern="1200" dirty="0" err="1"/>
            <a:t>Support&amp;Involvment</a:t>
          </a:r>
          <a:endParaRPr lang="en-GB" sz="2500" kern="1200" dirty="0"/>
        </a:p>
      </dsp:txBody>
      <dsp:txXfrm>
        <a:off x="4496287" y="45995"/>
        <a:ext cx="3004956" cy="1457144"/>
      </dsp:txXfrm>
    </dsp:sp>
    <dsp:sp modelId="{371AE8C7-81FC-4B62-9ACC-0F4F99AE3721}">
      <dsp:nvSpPr>
        <dsp:cNvPr id="0" name=""/>
        <dsp:cNvSpPr/>
      </dsp:nvSpPr>
      <dsp:spPr>
        <a:xfrm>
          <a:off x="4760515" y="1548474"/>
          <a:ext cx="309562" cy="1160859"/>
        </a:xfrm>
        <a:custGeom>
          <a:avLst/>
          <a:gdLst/>
          <a:ahLst/>
          <a:cxnLst/>
          <a:rect l="0" t="0" r="0" b="0"/>
          <a:pathLst>
            <a:path>
              <a:moveTo>
                <a:pt x="0" y="0"/>
              </a:moveTo>
              <a:lnTo>
                <a:pt x="0" y="1160859"/>
              </a:lnTo>
              <a:lnTo>
                <a:pt x="309562" y="1160859"/>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C145C1-12A9-4AAE-8A21-AB9B6F79E6C0}">
      <dsp:nvSpPr>
        <dsp:cNvPr id="0" name=""/>
        <dsp:cNvSpPr/>
      </dsp:nvSpPr>
      <dsp:spPr>
        <a:xfrm>
          <a:off x="5070078" y="1935427"/>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Childhood</a:t>
          </a:r>
        </a:p>
        <a:p>
          <a:pPr marL="0" lvl="0" indent="0" algn="ctr" defTabSz="1422400">
            <a:lnSpc>
              <a:spcPct val="90000"/>
            </a:lnSpc>
            <a:spcBef>
              <a:spcPct val="0"/>
            </a:spcBef>
            <a:spcAft>
              <a:spcPct val="35000"/>
            </a:spcAft>
            <a:buNone/>
          </a:pPr>
          <a:r>
            <a:rPr lang="en-GB" sz="3200" kern="1200" dirty="0"/>
            <a:t>experience</a:t>
          </a:r>
        </a:p>
      </dsp:txBody>
      <dsp:txXfrm>
        <a:off x="5115412" y="1980761"/>
        <a:ext cx="2385831" cy="1457144"/>
      </dsp:txXfrm>
    </dsp:sp>
    <dsp:sp modelId="{72698A08-8321-44E0-A7C9-2D40A67BEA66}">
      <dsp:nvSpPr>
        <dsp:cNvPr id="0" name=""/>
        <dsp:cNvSpPr/>
      </dsp:nvSpPr>
      <dsp:spPr>
        <a:xfrm>
          <a:off x="4760515" y="1548474"/>
          <a:ext cx="309562" cy="3095624"/>
        </a:xfrm>
        <a:custGeom>
          <a:avLst/>
          <a:gdLst/>
          <a:ahLst/>
          <a:cxnLst/>
          <a:rect l="0" t="0" r="0" b="0"/>
          <a:pathLst>
            <a:path>
              <a:moveTo>
                <a:pt x="0" y="0"/>
              </a:moveTo>
              <a:lnTo>
                <a:pt x="0" y="3095624"/>
              </a:lnTo>
              <a:lnTo>
                <a:pt x="309562" y="309562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6BA3C8-C046-47E9-ACE6-D43D33D8D98E}">
      <dsp:nvSpPr>
        <dsp:cNvPr id="0" name=""/>
        <dsp:cNvSpPr/>
      </dsp:nvSpPr>
      <dsp:spPr>
        <a:xfrm>
          <a:off x="5070078" y="3870192"/>
          <a:ext cx="2476499" cy="154781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Relationship</a:t>
          </a:r>
        </a:p>
        <a:p>
          <a:pPr marL="0" lvl="0" indent="0" algn="ctr" defTabSz="1422400">
            <a:lnSpc>
              <a:spcPct val="90000"/>
            </a:lnSpc>
            <a:spcBef>
              <a:spcPct val="0"/>
            </a:spcBef>
            <a:spcAft>
              <a:spcPct val="35000"/>
            </a:spcAft>
            <a:buNone/>
          </a:pPr>
          <a:r>
            <a:rPr lang="en-GB" sz="3200" kern="1200" dirty="0"/>
            <a:t>&amp;Bonding</a:t>
          </a:r>
        </a:p>
      </dsp:txBody>
      <dsp:txXfrm>
        <a:off x="5115412" y="3915526"/>
        <a:ext cx="2385831" cy="145714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0579C-D42F-4989-92C7-29266A672C87}" type="datetimeFigureOut">
              <a:rPr lang="en-GB" smtClean="0"/>
              <a:t>08/03/2025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58663C-1449-422F-B957-5D9A456578C6}" type="slidenum">
              <a:rPr lang="en-GB" smtClean="0"/>
              <a:t>‹#›</a:t>
            </a:fld>
            <a:endParaRPr lang="en-GB"/>
          </a:p>
        </p:txBody>
      </p:sp>
    </p:spTree>
    <p:extLst>
      <p:ext uri="{BB962C8B-B14F-4D97-AF65-F5344CB8AC3E}">
        <p14:creationId xmlns:p14="http://schemas.microsoft.com/office/powerpoint/2010/main" val="203648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 am Angela Williams. As a former midwife, I have always had an interest in child welfare and health. This contributed to my choosing of this course. As a result of the course and the required reading., I have found it to be an eyeopener of the current situation for child mental health and wellbeing.    </a:t>
            </a:r>
          </a:p>
        </p:txBody>
      </p:sp>
      <p:sp>
        <p:nvSpPr>
          <p:cNvPr id="4" name="Slide Number Placeholder 3"/>
          <p:cNvSpPr>
            <a:spLocks noGrp="1"/>
          </p:cNvSpPr>
          <p:nvPr>
            <p:ph type="sldNum" sz="quarter" idx="5"/>
          </p:nvPr>
        </p:nvSpPr>
        <p:spPr/>
        <p:txBody>
          <a:bodyPr/>
          <a:lstStyle/>
          <a:p>
            <a:fld id="{4C58663C-1449-422F-B957-5D9A456578C6}" type="slidenum">
              <a:rPr lang="en-GB" smtClean="0"/>
              <a:t>1</a:t>
            </a:fld>
            <a:endParaRPr lang="en-GB"/>
          </a:p>
        </p:txBody>
      </p:sp>
    </p:spTree>
    <p:extLst>
      <p:ext uri="{BB962C8B-B14F-4D97-AF65-F5344CB8AC3E}">
        <p14:creationId xmlns:p14="http://schemas.microsoft.com/office/powerpoint/2010/main" val="73620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Global Burden Disease Survey (2019), reported 293 million individuals between the age of 5-24, to be diagnosed with a mental disorder. (1:10)</a:t>
            </a:r>
          </a:p>
        </p:txBody>
      </p:sp>
      <p:sp>
        <p:nvSpPr>
          <p:cNvPr id="4" name="Slide Number Placeholder 3"/>
          <p:cNvSpPr>
            <a:spLocks noGrp="1"/>
          </p:cNvSpPr>
          <p:nvPr>
            <p:ph type="sldNum" sz="quarter" idx="5"/>
          </p:nvPr>
        </p:nvSpPr>
        <p:spPr/>
        <p:txBody>
          <a:bodyPr/>
          <a:lstStyle/>
          <a:p>
            <a:fld id="{4C58663C-1449-422F-B957-5D9A456578C6}" type="slidenum">
              <a:rPr lang="en-GB" smtClean="0"/>
              <a:t>2</a:t>
            </a:fld>
            <a:endParaRPr lang="en-GB"/>
          </a:p>
        </p:txBody>
      </p:sp>
    </p:spTree>
    <p:extLst>
      <p:ext uri="{BB962C8B-B14F-4D97-AF65-F5344CB8AC3E}">
        <p14:creationId xmlns:p14="http://schemas.microsoft.com/office/powerpoint/2010/main" val="2387675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World Health Organization set sustainable goals in 2015, to achieve by 2030.WHO refers to health as  a complement for physical mental and social well-being. Health promotion has a fundamental role to improve diet and physical activity,  change in health behaviours can improve current lifestyles and those of future generations. </a:t>
            </a:r>
          </a:p>
        </p:txBody>
      </p:sp>
      <p:sp>
        <p:nvSpPr>
          <p:cNvPr id="4" name="Slide Number Placeholder 3"/>
          <p:cNvSpPr>
            <a:spLocks noGrp="1"/>
          </p:cNvSpPr>
          <p:nvPr>
            <p:ph type="sldNum" sz="quarter" idx="5"/>
          </p:nvPr>
        </p:nvSpPr>
        <p:spPr/>
        <p:txBody>
          <a:bodyPr/>
          <a:lstStyle/>
          <a:p>
            <a:fld id="{4C58663C-1449-422F-B957-5D9A456578C6}" type="slidenum">
              <a:rPr lang="en-GB" smtClean="0"/>
              <a:t>3</a:t>
            </a:fld>
            <a:endParaRPr lang="en-GB"/>
          </a:p>
        </p:txBody>
      </p:sp>
    </p:spTree>
    <p:extLst>
      <p:ext uri="{BB962C8B-B14F-4D97-AF65-F5344CB8AC3E}">
        <p14:creationId xmlns:p14="http://schemas.microsoft.com/office/powerpoint/2010/main" val="4150483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period of growing up from childhood, through adolescence to early adulthood is one of constant  developmental change that includes puberty, school stress. preparation for jobs and career while the brain is undergoing physiological and developmental changes (</a:t>
            </a:r>
            <a:r>
              <a:rPr lang="en-GB" dirty="0" err="1"/>
              <a:t>Guthold</a:t>
            </a:r>
            <a:r>
              <a:rPr lang="en-GB" dirty="0"/>
              <a:t> et al, 2020).Read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4</a:t>
            </a:fld>
            <a:endParaRPr lang="en-GB"/>
          </a:p>
        </p:txBody>
      </p:sp>
    </p:spTree>
    <p:extLst>
      <p:ext uri="{BB962C8B-B14F-4D97-AF65-F5344CB8AC3E}">
        <p14:creationId xmlns:p14="http://schemas.microsoft.com/office/powerpoint/2010/main" val="1383805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this mean for us as a nation? Read slide. Interdependence of economy and depression has been identified as contributory to being detrimental for mental health and wellbeing. It is estimated that Wales has 5.2 million children,  equivalent for 28%, living in poverty in Wales  (Libor,2024).</a:t>
            </a:r>
          </a:p>
        </p:txBody>
      </p:sp>
      <p:sp>
        <p:nvSpPr>
          <p:cNvPr id="4" name="Slide Number Placeholder 3"/>
          <p:cNvSpPr>
            <a:spLocks noGrp="1"/>
          </p:cNvSpPr>
          <p:nvPr>
            <p:ph type="sldNum" sz="quarter" idx="5"/>
          </p:nvPr>
        </p:nvSpPr>
        <p:spPr/>
        <p:txBody>
          <a:bodyPr/>
          <a:lstStyle/>
          <a:p>
            <a:fld id="{4C58663C-1449-422F-B957-5D9A456578C6}" type="slidenum">
              <a:rPr lang="en-GB" smtClean="0"/>
              <a:t>5</a:t>
            </a:fld>
            <a:endParaRPr lang="en-GB"/>
          </a:p>
        </p:txBody>
      </p:sp>
    </p:spTree>
    <p:extLst>
      <p:ext uri="{BB962C8B-B14F-4D97-AF65-F5344CB8AC3E}">
        <p14:creationId xmlns:p14="http://schemas.microsoft.com/office/powerpoint/2010/main" val="652331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 faces need to change to happy faces. Health promotion in child/adolescence is shown to be effective for intervention to change lifestyle behaviour for health and wellbeing, to improve quality of life (Jones et al,2024 Research shows physical activity beneficial to well-being. 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6</a:t>
            </a:fld>
            <a:endParaRPr lang="en-GB"/>
          </a:p>
        </p:txBody>
      </p:sp>
    </p:spTree>
    <p:extLst>
      <p:ext uri="{BB962C8B-B14F-4D97-AF65-F5344CB8AC3E}">
        <p14:creationId xmlns:p14="http://schemas.microsoft.com/office/powerpoint/2010/main" val="3447579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Activity is shown to be beneficial for wellbeing, Parents are gatekeepers for children’s activities. This inspired me to do my study- Read slide.</a:t>
            </a:r>
          </a:p>
          <a:p>
            <a:endParaRPr lang="en-GB" dirty="0"/>
          </a:p>
          <a:p>
            <a:endParaRPr lang="en-GB" dirty="0"/>
          </a:p>
          <a:p>
            <a:endParaRPr lang="en-GB" dirty="0"/>
          </a:p>
          <a:p>
            <a:endParaRPr lang="en-GB" dirty="0"/>
          </a:p>
          <a:p>
            <a:endParaRPr lang="en-GB" dirty="0"/>
          </a:p>
          <a:p>
            <a:r>
              <a:rPr lang="en-GB" dirty="0"/>
              <a:t> Activity is shown to be positive for wellbeing. Parents are gatekeepers for </a:t>
            </a:r>
            <a:r>
              <a:rPr lang="en-GB" dirty="0" err="1"/>
              <a:t>childrens</a:t>
            </a:r>
            <a:r>
              <a:rPr lang="en-GB" dirty="0"/>
              <a:t> activities.</a:t>
            </a:r>
          </a:p>
        </p:txBody>
      </p:sp>
      <p:sp>
        <p:nvSpPr>
          <p:cNvPr id="4" name="Slide Number Placeholder 3"/>
          <p:cNvSpPr>
            <a:spLocks noGrp="1"/>
          </p:cNvSpPr>
          <p:nvPr>
            <p:ph type="sldNum" sz="quarter" idx="5"/>
          </p:nvPr>
        </p:nvSpPr>
        <p:spPr/>
        <p:txBody>
          <a:bodyPr/>
          <a:lstStyle/>
          <a:p>
            <a:fld id="{4C58663C-1449-422F-B957-5D9A456578C6}" type="slidenum">
              <a:rPr lang="en-GB" smtClean="0"/>
              <a:t>7</a:t>
            </a:fld>
            <a:endParaRPr lang="en-GB"/>
          </a:p>
        </p:txBody>
      </p:sp>
    </p:spTree>
    <p:extLst>
      <p:ext uri="{BB962C8B-B14F-4D97-AF65-F5344CB8AC3E}">
        <p14:creationId xmlns:p14="http://schemas.microsoft.com/office/powerpoint/2010/main" val="2620636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8</a:t>
            </a:fld>
            <a:endParaRPr lang="en-GB"/>
          </a:p>
        </p:txBody>
      </p:sp>
    </p:spTree>
    <p:extLst>
      <p:ext uri="{BB962C8B-B14F-4D97-AF65-F5344CB8AC3E}">
        <p14:creationId xmlns:p14="http://schemas.microsoft.com/office/powerpoint/2010/main" val="302393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study was to- 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9</a:t>
            </a:fld>
            <a:endParaRPr lang="en-GB"/>
          </a:p>
        </p:txBody>
      </p:sp>
    </p:spTree>
    <p:extLst>
      <p:ext uri="{BB962C8B-B14F-4D97-AF65-F5344CB8AC3E}">
        <p14:creationId xmlns:p14="http://schemas.microsoft.com/office/powerpoint/2010/main" val="4246556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systematic review was required. A primary search of 7 databases were searched from July 2024 to October 2024, with perspective for checking recent articles until February 2025.Using search terms on the slide.</a:t>
            </a:r>
          </a:p>
        </p:txBody>
      </p:sp>
      <p:sp>
        <p:nvSpPr>
          <p:cNvPr id="4" name="Slide Number Placeholder 3"/>
          <p:cNvSpPr>
            <a:spLocks noGrp="1"/>
          </p:cNvSpPr>
          <p:nvPr>
            <p:ph type="sldNum" sz="quarter" idx="5"/>
          </p:nvPr>
        </p:nvSpPr>
        <p:spPr/>
        <p:txBody>
          <a:bodyPr/>
          <a:lstStyle/>
          <a:p>
            <a:fld id="{4C58663C-1449-422F-B957-5D9A456578C6}" type="slidenum">
              <a:rPr lang="en-GB" smtClean="0"/>
              <a:t>10</a:t>
            </a:fld>
            <a:endParaRPr lang="en-GB"/>
          </a:p>
        </p:txBody>
      </p:sp>
    </p:spTree>
    <p:extLst>
      <p:ext uri="{BB962C8B-B14F-4D97-AF65-F5344CB8AC3E}">
        <p14:creationId xmlns:p14="http://schemas.microsoft.com/office/powerpoint/2010/main" val="931196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nutshell, the study received ethical approval from U.W.T.S.D., for a Qualitative study, using semi-structured interview.. Purposive sampling was used from arenas of activity. Recruitment of participants evolved in response to a poster via contact email as agreed by the ethics committee in compliance with BPS guidelines. 10 participants, 7 female.3 male responded on a voluntary basis and all met the requirement of being a child who had experienced being a child who had participated in sport. Data was analysed using thematic analysis. to find 4 superordinate themes,</a:t>
            </a:r>
          </a:p>
          <a:p>
            <a:r>
              <a:rPr lang="en-GB" dirty="0"/>
              <a:t>Each having 2 subordinate themes.</a:t>
            </a:r>
          </a:p>
          <a:p>
            <a:r>
              <a:rPr lang="en-GB" dirty="0"/>
              <a:t> each having 2 subordinate themes.   </a:t>
            </a:r>
          </a:p>
        </p:txBody>
      </p:sp>
      <p:sp>
        <p:nvSpPr>
          <p:cNvPr id="4" name="Slide Number Placeholder 3"/>
          <p:cNvSpPr>
            <a:spLocks noGrp="1"/>
          </p:cNvSpPr>
          <p:nvPr>
            <p:ph type="sldNum" sz="quarter" idx="5"/>
          </p:nvPr>
        </p:nvSpPr>
        <p:spPr/>
        <p:txBody>
          <a:bodyPr/>
          <a:lstStyle/>
          <a:p>
            <a:fld id="{4C58663C-1449-422F-B957-5D9A456578C6}" type="slidenum">
              <a:rPr lang="en-GB" smtClean="0"/>
              <a:t>11</a:t>
            </a:fld>
            <a:endParaRPr lang="en-GB"/>
          </a:p>
        </p:txBody>
      </p:sp>
    </p:spTree>
    <p:extLst>
      <p:ext uri="{BB962C8B-B14F-4D97-AF65-F5344CB8AC3E}">
        <p14:creationId xmlns:p14="http://schemas.microsoft.com/office/powerpoint/2010/main" val="2988014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 pilot study was implemented to assess time allocation and feed-back. Time allocated for each interview was increased to 1hr .All interviews were arranged via email contact, conducted at </a:t>
            </a:r>
          </a:p>
          <a:p>
            <a:r>
              <a:rPr lang="en-GB" dirty="0"/>
              <a:t>U.W.T.S.D. Prior to each interview, each participant was given written explanation of the study, prior to completing written consent. Explanation for the right to withdraw , option not to answer a question if required and anonymity and confidentiality were discussed, in compliance with the BPS guidelines.</a:t>
            </a:r>
          </a:p>
          <a:p>
            <a:r>
              <a:rPr lang="en-GB" dirty="0"/>
              <a:t> The interview schedule consisted of 14 questions Participants proved to be happy to talk and share thoughts and opinions.   </a:t>
            </a:r>
          </a:p>
        </p:txBody>
      </p:sp>
      <p:sp>
        <p:nvSpPr>
          <p:cNvPr id="4" name="Slide Number Placeholder 3"/>
          <p:cNvSpPr>
            <a:spLocks noGrp="1"/>
          </p:cNvSpPr>
          <p:nvPr>
            <p:ph type="sldNum" sz="quarter" idx="5"/>
          </p:nvPr>
        </p:nvSpPr>
        <p:spPr/>
        <p:txBody>
          <a:bodyPr/>
          <a:lstStyle/>
          <a:p>
            <a:fld id="{4C58663C-1449-422F-B957-5D9A456578C6}" type="slidenum">
              <a:rPr lang="en-GB" smtClean="0"/>
              <a:t>12</a:t>
            </a:fld>
            <a:endParaRPr lang="en-GB"/>
          </a:p>
        </p:txBody>
      </p:sp>
    </p:spTree>
    <p:extLst>
      <p:ext uri="{BB962C8B-B14F-4D97-AF65-F5344CB8AC3E}">
        <p14:creationId xmlns:p14="http://schemas.microsoft.com/office/powerpoint/2010/main" val="3958773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Qualitative research  exposed individual accounts that were interesting to listen to. It was beneficial to record personal accounts. Generational change and attitude became apparent. This facilitated the process of familiarization. Repeating and writing up each interview was also beneficial to identifying  and categorising themes too. The end  result generated 4 Superordinate themes, each having 2 subordinate themes, The slide shows an example of highlighting similar ideas and the 6 -step guide devised by Braun &amp; Clarke.</a:t>
            </a:r>
          </a:p>
        </p:txBody>
      </p:sp>
      <p:sp>
        <p:nvSpPr>
          <p:cNvPr id="4" name="Slide Number Placeholder 3"/>
          <p:cNvSpPr>
            <a:spLocks noGrp="1"/>
          </p:cNvSpPr>
          <p:nvPr>
            <p:ph type="sldNum" sz="quarter" idx="5"/>
          </p:nvPr>
        </p:nvSpPr>
        <p:spPr/>
        <p:txBody>
          <a:bodyPr/>
          <a:lstStyle/>
          <a:p>
            <a:fld id="{4C58663C-1449-422F-B957-5D9A456578C6}" type="slidenum">
              <a:rPr lang="en-GB" smtClean="0"/>
              <a:t>13</a:t>
            </a:fld>
            <a:endParaRPr lang="en-GB"/>
          </a:p>
        </p:txBody>
      </p:sp>
    </p:spTree>
    <p:extLst>
      <p:ext uri="{BB962C8B-B14F-4D97-AF65-F5344CB8AC3E}">
        <p14:creationId xmlns:p14="http://schemas.microsoft.com/office/powerpoint/2010/main" val="1657283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superordinate theme was physical &amp; psychological health as fitness was obviously referred to, but also participants spoke of improved mood, stress relief and having a “buzz”. Participants also referred to time with </a:t>
            </a:r>
            <a:r>
              <a:rPr lang="en-GB" dirty="0" err="1"/>
              <a:t>friends,place</a:t>
            </a:r>
            <a:r>
              <a:rPr lang="en-GB" dirty="0"/>
              <a:t> to meet friends and enjoying having workout/game which supported the second theme of social connection. </a:t>
            </a:r>
          </a:p>
        </p:txBody>
      </p:sp>
      <p:sp>
        <p:nvSpPr>
          <p:cNvPr id="4" name="Slide Number Placeholder 3"/>
          <p:cNvSpPr>
            <a:spLocks noGrp="1"/>
          </p:cNvSpPr>
          <p:nvPr>
            <p:ph type="sldNum" sz="quarter" idx="5"/>
          </p:nvPr>
        </p:nvSpPr>
        <p:spPr/>
        <p:txBody>
          <a:bodyPr/>
          <a:lstStyle/>
          <a:p>
            <a:fld id="{4C58663C-1449-422F-B957-5D9A456578C6}" type="slidenum">
              <a:rPr lang="en-GB" smtClean="0"/>
              <a:t>14</a:t>
            </a:fld>
            <a:endParaRPr lang="en-GB"/>
          </a:p>
        </p:txBody>
      </p:sp>
    </p:spTree>
    <p:extLst>
      <p:ext uri="{BB962C8B-B14F-4D97-AF65-F5344CB8AC3E}">
        <p14:creationId xmlns:p14="http://schemas.microsoft.com/office/powerpoint/2010/main" val="5676440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superordinate theme uncovered was Resilience. Participants revealed that sport had taught them some days you won, sometimes you did not, but someone has  to lose, because you cannot win all the time just like life.  Participants spoke of the importance of training and trying to improve. It was evident that participants considered importance of healthy lifestyle and opportunity for their children and positive parental relationship and spending time/sharing interest was evident.</a:t>
            </a:r>
          </a:p>
        </p:txBody>
      </p:sp>
      <p:sp>
        <p:nvSpPr>
          <p:cNvPr id="4" name="Slide Number Placeholder 3"/>
          <p:cNvSpPr>
            <a:spLocks noGrp="1"/>
          </p:cNvSpPr>
          <p:nvPr>
            <p:ph type="sldNum" sz="quarter" idx="5"/>
          </p:nvPr>
        </p:nvSpPr>
        <p:spPr/>
        <p:txBody>
          <a:bodyPr/>
          <a:lstStyle/>
          <a:p>
            <a:fld id="{4C58663C-1449-422F-B957-5D9A456578C6}" type="slidenum">
              <a:rPr lang="en-GB" smtClean="0"/>
              <a:t>15</a:t>
            </a:fld>
            <a:endParaRPr lang="en-GB"/>
          </a:p>
        </p:txBody>
      </p:sp>
    </p:spTree>
    <p:extLst>
      <p:ext uri="{BB962C8B-B14F-4D97-AF65-F5344CB8AC3E}">
        <p14:creationId xmlns:p14="http://schemas.microsoft.com/office/powerpoint/2010/main" val="29112853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show some quotes read slide. Theme 1.</a:t>
            </a:r>
          </a:p>
        </p:txBody>
      </p:sp>
      <p:sp>
        <p:nvSpPr>
          <p:cNvPr id="4" name="Slide Number Placeholder 3"/>
          <p:cNvSpPr>
            <a:spLocks noGrp="1"/>
          </p:cNvSpPr>
          <p:nvPr>
            <p:ph type="sldNum" sz="quarter" idx="5"/>
          </p:nvPr>
        </p:nvSpPr>
        <p:spPr/>
        <p:txBody>
          <a:bodyPr/>
          <a:lstStyle/>
          <a:p>
            <a:fld id="{4C58663C-1449-422F-B957-5D9A456578C6}" type="slidenum">
              <a:rPr lang="en-GB" smtClean="0"/>
              <a:t>16</a:t>
            </a:fld>
            <a:endParaRPr lang="en-GB"/>
          </a:p>
        </p:txBody>
      </p:sp>
    </p:spTree>
    <p:extLst>
      <p:ext uri="{BB962C8B-B14F-4D97-AF65-F5344CB8AC3E}">
        <p14:creationId xmlns:p14="http://schemas.microsoft.com/office/powerpoint/2010/main" val="3495835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2.</a:t>
            </a:r>
          </a:p>
        </p:txBody>
      </p:sp>
      <p:sp>
        <p:nvSpPr>
          <p:cNvPr id="4" name="Slide Number Placeholder 3"/>
          <p:cNvSpPr>
            <a:spLocks noGrp="1"/>
          </p:cNvSpPr>
          <p:nvPr>
            <p:ph type="sldNum" sz="quarter" idx="5"/>
          </p:nvPr>
        </p:nvSpPr>
        <p:spPr/>
        <p:txBody>
          <a:bodyPr/>
          <a:lstStyle/>
          <a:p>
            <a:fld id="{4C58663C-1449-422F-B957-5D9A456578C6}" type="slidenum">
              <a:rPr lang="en-GB" smtClean="0"/>
              <a:t>17</a:t>
            </a:fld>
            <a:endParaRPr lang="en-GB"/>
          </a:p>
        </p:txBody>
      </p:sp>
    </p:spTree>
    <p:extLst>
      <p:ext uri="{BB962C8B-B14F-4D97-AF65-F5344CB8AC3E}">
        <p14:creationId xmlns:p14="http://schemas.microsoft.com/office/powerpoint/2010/main" val="2134675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3.</a:t>
            </a:r>
          </a:p>
        </p:txBody>
      </p:sp>
      <p:sp>
        <p:nvSpPr>
          <p:cNvPr id="4" name="Slide Number Placeholder 3"/>
          <p:cNvSpPr>
            <a:spLocks noGrp="1"/>
          </p:cNvSpPr>
          <p:nvPr>
            <p:ph type="sldNum" sz="quarter" idx="5"/>
          </p:nvPr>
        </p:nvSpPr>
        <p:spPr/>
        <p:txBody>
          <a:bodyPr/>
          <a:lstStyle/>
          <a:p>
            <a:fld id="{4C58663C-1449-422F-B957-5D9A456578C6}" type="slidenum">
              <a:rPr lang="en-GB" smtClean="0"/>
              <a:t>18</a:t>
            </a:fld>
            <a:endParaRPr lang="en-GB"/>
          </a:p>
        </p:txBody>
      </p:sp>
    </p:spTree>
    <p:extLst>
      <p:ext uri="{BB962C8B-B14F-4D97-AF65-F5344CB8AC3E}">
        <p14:creationId xmlns:p14="http://schemas.microsoft.com/office/powerpoint/2010/main" val="522045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4.</a:t>
            </a:r>
          </a:p>
        </p:txBody>
      </p:sp>
      <p:sp>
        <p:nvSpPr>
          <p:cNvPr id="4" name="Slide Number Placeholder 3"/>
          <p:cNvSpPr>
            <a:spLocks noGrp="1"/>
          </p:cNvSpPr>
          <p:nvPr>
            <p:ph type="sldNum" sz="quarter" idx="5"/>
          </p:nvPr>
        </p:nvSpPr>
        <p:spPr/>
        <p:txBody>
          <a:bodyPr/>
          <a:lstStyle/>
          <a:p>
            <a:fld id="{4C58663C-1449-422F-B957-5D9A456578C6}" type="slidenum">
              <a:rPr lang="en-GB" smtClean="0"/>
              <a:t>19</a:t>
            </a:fld>
            <a:endParaRPr lang="en-GB"/>
          </a:p>
        </p:txBody>
      </p:sp>
    </p:spTree>
    <p:extLst>
      <p:ext uri="{BB962C8B-B14F-4D97-AF65-F5344CB8AC3E}">
        <p14:creationId xmlns:p14="http://schemas.microsoft.com/office/powerpoint/2010/main" val="6088036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20</a:t>
            </a:fld>
            <a:endParaRPr lang="en-GB"/>
          </a:p>
        </p:txBody>
      </p:sp>
    </p:spTree>
    <p:extLst>
      <p:ext uri="{BB962C8B-B14F-4D97-AF65-F5344CB8AC3E}">
        <p14:creationId xmlns:p14="http://schemas.microsoft.com/office/powerpoint/2010/main" val="6073980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p>
        </p:txBody>
      </p:sp>
      <p:sp>
        <p:nvSpPr>
          <p:cNvPr id="4" name="Slide Number Placeholder 3"/>
          <p:cNvSpPr>
            <a:spLocks noGrp="1"/>
          </p:cNvSpPr>
          <p:nvPr>
            <p:ph type="sldNum" sz="quarter" idx="5"/>
          </p:nvPr>
        </p:nvSpPr>
        <p:spPr/>
        <p:txBody>
          <a:bodyPr/>
          <a:lstStyle/>
          <a:p>
            <a:fld id="{4C58663C-1449-422F-B957-5D9A456578C6}" type="slidenum">
              <a:rPr lang="en-GB" smtClean="0"/>
              <a:t>21</a:t>
            </a:fld>
            <a:endParaRPr lang="en-GB"/>
          </a:p>
        </p:txBody>
      </p:sp>
    </p:spTree>
    <p:extLst>
      <p:ext uri="{BB962C8B-B14F-4D97-AF65-F5344CB8AC3E}">
        <p14:creationId xmlns:p14="http://schemas.microsoft.com/office/powerpoint/2010/main" val="39299618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Findings suggested Sport had been an advantageous contribution to childhood, a privilege parents thought necessary for their own child. The experience of child participation in sport is perceived to be one of enjoyment, procuring a healthy transitional attitude for adult life which may have an intergenerational effect for the future.</a:t>
            </a:r>
          </a:p>
        </p:txBody>
      </p:sp>
      <p:sp>
        <p:nvSpPr>
          <p:cNvPr id="4" name="Slide Number Placeholder 3"/>
          <p:cNvSpPr>
            <a:spLocks noGrp="1"/>
          </p:cNvSpPr>
          <p:nvPr>
            <p:ph type="sldNum" sz="quarter" idx="5"/>
          </p:nvPr>
        </p:nvSpPr>
        <p:spPr/>
        <p:txBody>
          <a:bodyPr/>
          <a:lstStyle/>
          <a:p>
            <a:fld id="{4C58663C-1449-422F-B957-5D9A456578C6}" type="slidenum">
              <a:rPr lang="en-GB" smtClean="0"/>
              <a:t>22</a:t>
            </a:fld>
            <a:endParaRPr lang="en-GB"/>
          </a:p>
        </p:txBody>
      </p:sp>
    </p:spTree>
    <p:extLst>
      <p:ext uri="{BB962C8B-B14F-4D97-AF65-F5344CB8AC3E}">
        <p14:creationId xmlns:p14="http://schemas.microsoft.com/office/powerpoint/2010/main" val="398072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F186E82-14EA-4CD4-B02F-5A4FE223159D}"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582917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186E82-14EA-4CD4-B02F-5A4FE223159D}"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287045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186E82-14EA-4CD4-B02F-5A4FE223159D}"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125761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F186E82-14EA-4CD4-B02F-5A4FE223159D}"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4019597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F186E82-14EA-4CD4-B02F-5A4FE223159D}" type="datetimeFigureOut">
              <a:rPr lang="en-GB" smtClean="0"/>
              <a:t>08/03/2025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258583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F186E82-14EA-4CD4-B02F-5A4FE223159D}" type="datetimeFigureOut">
              <a:rPr lang="en-GB" smtClean="0"/>
              <a:t>08/03/2025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2116034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86E82-14EA-4CD4-B02F-5A4FE223159D}" type="datetimeFigureOut">
              <a:rPr lang="en-GB" smtClean="0"/>
              <a:t>08/03/2025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3909914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186E82-14EA-4CD4-B02F-5A4FE223159D}"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2876907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F186E82-14EA-4CD4-B02F-5A4FE223159D}"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2247621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186E82-14EA-4CD4-B02F-5A4FE223159D}"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814064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186E82-14EA-4CD4-B02F-5A4FE223159D}"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059B8-2CC0-4C28-9A3C-4B3A8A3FE80D}" type="slidenum">
              <a:rPr lang="en-GB" smtClean="0"/>
              <a:t>‹#›</a:t>
            </a:fld>
            <a:endParaRPr lang="en-GB"/>
          </a:p>
        </p:txBody>
      </p:sp>
    </p:spTree>
    <p:extLst>
      <p:ext uri="{BB962C8B-B14F-4D97-AF65-F5344CB8AC3E}">
        <p14:creationId xmlns:p14="http://schemas.microsoft.com/office/powerpoint/2010/main" val="1693033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F186E82-14EA-4CD4-B02F-5A4FE223159D}" type="datetimeFigureOut">
              <a:rPr lang="en-GB" smtClean="0"/>
              <a:t>08/03/2025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18E059B8-2CC0-4C28-9A3C-4B3A8A3FE80D}" type="slidenum">
              <a:rPr lang="en-GB" smtClean="0"/>
              <a:t>‹#›</a:t>
            </a:fld>
            <a:endParaRPr lang="en-GB"/>
          </a:p>
        </p:txBody>
      </p:sp>
    </p:spTree>
    <p:extLst>
      <p:ext uri="{BB962C8B-B14F-4D97-AF65-F5344CB8AC3E}">
        <p14:creationId xmlns:p14="http://schemas.microsoft.com/office/powerpoint/2010/main" val="396992101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opus.us.edu.pl/info/book/USLf4fe4ea8b67c47739a40253c6e180e6d?ps=20&amp;title=Publication%2B%25E2%2580%2593%2BPoor%2BEurope%2B%253A%2Bthe%2Bproblem%2Bof%2Bpoverty%2Bin%2Bchosen%2BEuropean%2Bcountries%2B%25E2%2580%2593%2BUniversity%2Bof%2BSilesia+title&amp;lang=en&amp;pn=1" TargetMode="External"/><Relationship Id="rId2" Type="http://schemas.openxmlformats.org/officeDocument/2006/relationships/hyperlink" Target="https://www.ons.gov.uk/peoplepopulationandcommunity/healthandsocialcare/mentalhealth/articles/costoflivinganddepressioninadultsgreatbritain/29septemberto23october202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205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Oval 205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ll images">
            <a:extLst>
              <a:ext uri="{FF2B5EF4-FFF2-40B4-BE49-F238E27FC236}">
                <a16:creationId xmlns:a16="http://schemas.microsoft.com/office/drawing/2014/main" id="{135EF7A2-8548-F6BE-CCE4-C7466231B3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752" r="27999" b="1"/>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06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 name="Rectangle 1">
            <a:extLst>
              <a:ext uri="{FF2B5EF4-FFF2-40B4-BE49-F238E27FC236}">
                <a16:creationId xmlns:a16="http://schemas.microsoft.com/office/drawing/2014/main" id="{B0946EDE-4C41-3FD9-9348-14A32AA67F76}"/>
              </a:ext>
            </a:extLst>
          </p:cNvPr>
          <p:cNvSpPr/>
          <p:nvPr/>
        </p:nvSpPr>
        <p:spPr>
          <a:xfrm>
            <a:off x="6657715" y="2990818"/>
            <a:ext cx="4195673" cy="29138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dirty="0">
                <a:solidFill>
                  <a:schemeClr val="tx1">
                    <a:alpha val="80000"/>
                  </a:schemeClr>
                </a:solidFill>
              </a:rPr>
              <a:t>Sport- Is it a healthy prescription</a:t>
            </a:r>
          </a:p>
          <a:p>
            <a:pPr defTabSz="914400">
              <a:lnSpc>
                <a:spcPct val="90000"/>
              </a:lnSpc>
              <a:spcAft>
                <a:spcPts val="600"/>
              </a:spcAft>
            </a:pPr>
            <a:r>
              <a:rPr lang="en-US" sz="2000" dirty="0">
                <a:solidFill>
                  <a:schemeClr val="tx1">
                    <a:alpha val="80000"/>
                  </a:schemeClr>
                </a:solidFill>
              </a:rPr>
              <a:t> in childhood for  future mental health and resilience to promote</a:t>
            </a:r>
          </a:p>
          <a:p>
            <a:pPr defTabSz="914400">
              <a:lnSpc>
                <a:spcPct val="90000"/>
              </a:lnSpc>
              <a:spcAft>
                <a:spcPts val="600"/>
              </a:spcAft>
            </a:pPr>
            <a:r>
              <a:rPr lang="en-US" sz="2000" dirty="0">
                <a:solidFill>
                  <a:schemeClr val="tx1">
                    <a:alpha val="80000"/>
                  </a:schemeClr>
                </a:solidFill>
              </a:rPr>
              <a:t> Quality of Life ?</a:t>
            </a:r>
          </a:p>
          <a:p>
            <a:pPr indent="-228600" defTabSz="914400">
              <a:lnSpc>
                <a:spcPct val="90000"/>
              </a:lnSpc>
              <a:spcAft>
                <a:spcPts val="600"/>
              </a:spcAft>
              <a:buFont typeface="Arial" panose="020B0604020202020204" pitchFamily="34" charset="0"/>
              <a:buChar char="•"/>
            </a:pPr>
            <a:r>
              <a:rPr lang="en-US" sz="2000" dirty="0">
                <a:solidFill>
                  <a:schemeClr val="tx1">
                    <a:alpha val="80000"/>
                  </a:schemeClr>
                </a:solidFill>
              </a:rPr>
              <a:t>A qualitative study of parental attitude, influence and opinion for child wellbeing.</a:t>
            </a:r>
          </a:p>
        </p:txBody>
      </p:sp>
      <p:sp>
        <p:nvSpPr>
          <p:cNvPr id="206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6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256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C1B0248-88B2-9882-B201-395B2CD1DC2A}"/>
              </a:ext>
            </a:extLst>
          </p:cNvPr>
          <p:cNvSpPr txBox="1"/>
          <p:nvPr/>
        </p:nvSpPr>
        <p:spPr>
          <a:xfrm>
            <a:off x="7085532" y="640080"/>
            <a:ext cx="4196932" cy="356616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000">
                <a:latin typeface="+mj-lt"/>
                <a:ea typeface="+mj-ea"/>
                <a:cs typeface="+mj-cs"/>
              </a:rPr>
              <a:t>293 MILLION AGE 5-24,</a:t>
            </a:r>
          </a:p>
          <a:p>
            <a:pPr defTabSz="914400">
              <a:lnSpc>
                <a:spcPct val="90000"/>
              </a:lnSpc>
              <a:spcBef>
                <a:spcPct val="0"/>
              </a:spcBef>
              <a:spcAft>
                <a:spcPts val="600"/>
              </a:spcAft>
            </a:pPr>
            <a:r>
              <a:rPr lang="en-US" sz="3000">
                <a:latin typeface="+mj-lt"/>
                <a:ea typeface="+mj-ea"/>
                <a:cs typeface="+mj-cs"/>
              </a:rPr>
              <a:t>DIAGNOSED MENTAL DISORDER-Global Burden Disease Survey (Kieling, Buchweitz, Caye,Silvani,Ameis,Brunoni…&amp;Szatman,2019).</a:t>
            </a:r>
          </a:p>
        </p:txBody>
      </p:sp>
      <p:pic>
        <p:nvPicPr>
          <p:cNvPr id="3076" name="Picture 4" descr="World Map with Countries - GIS Geography">
            <a:extLst>
              <a:ext uri="{FF2B5EF4-FFF2-40B4-BE49-F238E27FC236}">
                <a16:creationId xmlns:a16="http://schemas.microsoft.com/office/drawing/2014/main" id="{43BC8186-9A0F-0EDA-39D5-2CDD08A5EB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802" r="14802"/>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79"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5077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Image result for Who Sustainable Development Goal for child mental health and sports">
            <a:extLst>
              <a:ext uri="{FF2B5EF4-FFF2-40B4-BE49-F238E27FC236}">
                <a16:creationId xmlns:a16="http://schemas.microsoft.com/office/drawing/2014/main" id="{7475248F-8630-E52A-FA03-3D5AD9902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94" b="9120"/>
          <a:stretch/>
        </p:blipFill>
        <p:spPr bwMode="auto">
          <a:xfrm>
            <a:off x="20" y="-225427"/>
            <a:ext cx="12191980" cy="6223809"/>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noFill/>
          <a:effectLst>
            <a:outerShdw blurRad="381000" dist="152400" dir="5400000" algn="t"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7B02071-F198-1277-E31F-17D7F0DB806C}"/>
              </a:ext>
            </a:extLst>
          </p:cNvPr>
          <p:cNvSpPr txBox="1"/>
          <p:nvPr/>
        </p:nvSpPr>
        <p:spPr>
          <a:xfrm>
            <a:off x="363793" y="0"/>
            <a:ext cx="757083" cy="3785652"/>
          </a:xfrm>
          <a:prstGeom prst="rect">
            <a:avLst/>
          </a:prstGeom>
          <a:solidFill>
            <a:schemeClr val="tx1"/>
          </a:solidFill>
        </p:spPr>
        <p:txBody>
          <a:bodyPr wrap="square" rtlCol="0">
            <a:spAutoFit/>
          </a:bodyPr>
          <a:lstStyle/>
          <a:p>
            <a:r>
              <a:rPr lang="en-GB" sz="6000" dirty="0">
                <a:solidFill>
                  <a:schemeClr val="bg1"/>
                </a:solidFill>
              </a:rPr>
              <a:t>2</a:t>
            </a:r>
          </a:p>
          <a:p>
            <a:r>
              <a:rPr lang="en-GB" sz="6000" dirty="0">
                <a:solidFill>
                  <a:schemeClr val="bg1"/>
                </a:solidFill>
              </a:rPr>
              <a:t>0</a:t>
            </a:r>
          </a:p>
          <a:p>
            <a:r>
              <a:rPr lang="en-GB" sz="6000" dirty="0">
                <a:solidFill>
                  <a:schemeClr val="bg1"/>
                </a:solidFill>
              </a:rPr>
              <a:t>1</a:t>
            </a:r>
          </a:p>
          <a:p>
            <a:r>
              <a:rPr lang="en-GB" sz="6000" dirty="0">
                <a:solidFill>
                  <a:schemeClr val="bg1"/>
                </a:solidFill>
              </a:rPr>
              <a:t>5</a:t>
            </a:r>
          </a:p>
        </p:txBody>
      </p:sp>
      <p:sp>
        <p:nvSpPr>
          <p:cNvPr id="4" name="TextBox 3">
            <a:extLst>
              <a:ext uri="{FF2B5EF4-FFF2-40B4-BE49-F238E27FC236}">
                <a16:creationId xmlns:a16="http://schemas.microsoft.com/office/drawing/2014/main" id="{4FACDD3F-A25C-CA71-E52B-0B819A8A47E7}"/>
              </a:ext>
            </a:extLst>
          </p:cNvPr>
          <p:cNvSpPr txBox="1"/>
          <p:nvPr/>
        </p:nvSpPr>
        <p:spPr>
          <a:xfrm>
            <a:off x="10756490" y="1"/>
            <a:ext cx="855407" cy="3416320"/>
          </a:xfrm>
          <a:prstGeom prst="rect">
            <a:avLst/>
          </a:prstGeom>
          <a:solidFill>
            <a:schemeClr val="tx1"/>
          </a:solidFill>
        </p:spPr>
        <p:txBody>
          <a:bodyPr wrap="square" rtlCol="0">
            <a:spAutoFit/>
          </a:bodyPr>
          <a:lstStyle/>
          <a:p>
            <a:r>
              <a:rPr lang="en-GB" sz="5400" dirty="0">
                <a:solidFill>
                  <a:schemeClr val="bg1"/>
                </a:solidFill>
              </a:rPr>
              <a:t>2</a:t>
            </a:r>
          </a:p>
          <a:p>
            <a:r>
              <a:rPr lang="en-GB" sz="5400" dirty="0">
                <a:solidFill>
                  <a:schemeClr val="bg1"/>
                </a:solidFill>
              </a:rPr>
              <a:t>0</a:t>
            </a:r>
          </a:p>
          <a:p>
            <a:r>
              <a:rPr lang="en-GB" sz="5400" dirty="0">
                <a:solidFill>
                  <a:schemeClr val="bg1"/>
                </a:solidFill>
              </a:rPr>
              <a:t>3</a:t>
            </a:r>
          </a:p>
          <a:p>
            <a:r>
              <a:rPr lang="en-GB" sz="5400" dirty="0">
                <a:solidFill>
                  <a:schemeClr val="bg1"/>
                </a:solidFill>
              </a:rPr>
              <a:t>0</a:t>
            </a:r>
          </a:p>
        </p:txBody>
      </p:sp>
      <p:sp>
        <p:nvSpPr>
          <p:cNvPr id="5" name="TextBox 4">
            <a:extLst>
              <a:ext uri="{FF2B5EF4-FFF2-40B4-BE49-F238E27FC236}">
                <a16:creationId xmlns:a16="http://schemas.microsoft.com/office/drawing/2014/main" id="{1BDE6ECF-6D89-71C4-8F67-1517F6080682}"/>
              </a:ext>
            </a:extLst>
          </p:cNvPr>
          <p:cNvSpPr txBox="1"/>
          <p:nvPr/>
        </p:nvSpPr>
        <p:spPr>
          <a:xfrm>
            <a:off x="363793" y="5934669"/>
            <a:ext cx="10541156" cy="923330"/>
          </a:xfrm>
          <a:prstGeom prst="rect">
            <a:avLst/>
          </a:prstGeom>
          <a:noFill/>
        </p:spPr>
        <p:txBody>
          <a:bodyPr wrap="square" rtlCol="0">
            <a:spAutoFit/>
          </a:bodyPr>
          <a:lstStyle/>
          <a:p>
            <a:r>
              <a:rPr lang="en-GB" dirty="0"/>
              <a:t>17 Sustainable goals, 169 targets, 191 United Nations member States  Vision for a World  free of</a:t>
            </a:r>
          </a:p>
          <a:p>
            <a:r>
              <a:rPr lang="en-GB" dirty="0"/>
              <a:t>Poverty, Hunger, Disease and Want. (World Health Organization,2015)&gt;</a:t>
            </a:r>
          </a:p>
          <a:p>
            <a:r>
              <a:rPr lang="en-GB" dirty="0"/>
              <a:t> </a:t>
            </a:r>
          </a:p>
        </p:txBody>
      </p:sp>
    </p:spTree>
    <p:extLst>
      <p:ext uri="{BB962C8B-B14F-4D97-AF65-F5344CB8AC3E}">
        <p14:creationId xmlns:p14="http://schemas.microsoft.com/office/powerpoint/2010/main" val="1336257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989B491F-86C3-E6F7-4715-0028257F52B4}"/>
              </a:ext>
            </a:extLst>
          </p:cNvPr>
          <p:cNvGraphicFramePr/>
          <p:nvPr>
            <p:extLst>
              <p:ext uri="{D42A27DB-BD31-4B8C-83A1-F6EECF244321}">
                <p14:modId xmlns:p14="http://schemas.microsoft.com/office/powerpoint/2010/main" val="20359829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293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6" name="Rectangle 512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B3BF616-1E0C-B60A-070F-65837E69607C}"/>
              </a:ext>
            </a:extLst>
          </p:cNvPr>
          <p:cNvSpPr txBox="1"/>
          <p:nvPr/>
        </p:nvSpPr>
        <p:spPr>
          <a:xfrm>
            <a:off x="638881" y="457200"/>
            <a:ext cx="10909640" cy="1368614"/>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600">
                <a:latin typeface="+mj-lt"/>
                <a:ea typeface="+mj-ea"/>
                <a:cs typeface="+mj-cs"/>
              </a:rPr>
              <a:t>Mental health disorders currently affects 1:6 children in Wales.</a:t>
            </a:r>
          </a:p>
        </p:txBody>
      </p:sp>
      <p:sp>
        <p:nvSpPr>
          <p:cNvPr id="5131"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related image detail. United Communes of Wales : imaginarymaps">
            <a:extLst>
              <a:ext uri="{FF2B5EF4-FFF2-40B4-BE49-F238E27FC236}">
                <a16:creationId xmlns:a16="http://schemas.microsoft.com/office/drawing/2014/main" id="{7615775B-F2AD-5A21-7212-8A33C7985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990" r="1" b="1"/>
          <a:stretch/>
        </p:blipFill>
        <p:spPr bwMode="auto">
          <a:xfrm>
            <a:off x="1246488" y="2642616"/>
            <a:ext cx="3761520" cy="3605784"/>
          </a:xfrm>
          <a:prstGeom prst="rect">
            <a:avLst/>
          </a:prstGeom>
          <a:solidFill>
            <a:schemeClr val="tx1"/>
          </a:solidFill>
        </p:spPr>
      </p:pic>
      <p:pic>
        <p:nvPicPr>
          <p:cNvPr id="5124" name="Picture 4" descr="Valley Children's Home | Valley Children's Healthcare">
            <a:extLst>
              <a:ext uri="{FF2B5EF4-FFF2-40B4-BE49-F238E27FC236}">
                <a16:creationId xmlns:a16="http://schemas.microsoft.com/office/drawing/2014/main" id="{DB0EA4AF-189B-FA58-504B-B5DA24946A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332" r="28083" b="1"/>
          <a:stretch/>
        </p:blipFill>
        <p:spPr bwMode="auto">
          <a:xfrm>
            <a:off x="7023694" y="2642616"/>
            <a:ext cx="4076020" cy="360578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3311A5D-10A0-86F3-1840-6E2D5657CFBE}"/>
              </a:ext>
            </a:extLst>
          </p:cNvPr>
          <p:cNvSpPr txBox="1"/>
          <p:nvPr/>
        </p:nvSpPr>
        <p:spPr>
          <a:xfrm>
            <a:off x="3814916" y="2192594"/>
            <a:ext cx="4279569" cy="369332"/>
          </a:xfrm>
          <a:prstGeom prst="rect">
            <a:avLst/>
          </a:prstGeom>
          <a:noFill/>
        </p:spPr>
        <p:txBody>
          <a:bodyPr wrap="none" rtlCol="0">
            <a:spAutoFit/>
          </a:bodyPr>
          <a:lstStyle/>
          <a:p>
            <a:r>
              <a:rPr lang="en-GB" dirty="0"/>
              <a:t>(OFFICE OF NATIONAL STATISTICS,2022).</a:t>
            </a:r>
          </a:p>
        </p:txBody>
      </p:sp>
      <p:sp>
        <p:nvSpPr>
          <p:cNvPr id="4" name="TextBox 3">
            <a:extLst>
              <a:ext uri="{FF2B5EF4-FFF2-40B4-BE49-F238E27FC236}">
                <a16:creationId xmlns:a16="http://schemas.microsoft.com/office/drawing/2014/main" id="{D9C89843-1568-21D4-4E4D-CEF89E6C525B}"/>
              </a:ext>
            </a:extLst>
          </p:cNvPr>
          <p:cNvSpPr txBox="1"/>
          <p:nvPr/>
        </p:nvSpPr>
        <p:spPr>
          <a:xfrm>
            <a:off x="2664542" y="4857135"/>
            <a:ext cx="2081980" cy="1384995"/>
          </a:xfrm>
          <a:prstGeom prst="rect">
            <a:avLst/>
          </a:prstGeom>
          <a:noFill/>
        </p:spPr>
        <p:txBody>
          <a:bodyPr wrap="none" rtlCol="0">
            <a:spAutoFit/>
          </a:bodyPr>
          <a:lstStyle/>
          <a:p>
            <a:r>
              <a:rPr lang="en-GB" sz="2800" dirty="0"/>
              <a:t>5.2 million</a:t>
            </a:r>
          </a:p>
          <a:p>
            <a:endParaRPr lang="en-GB" sz="2800" dirty="0"/>
          </a:p>
          <a:p>
            <a:r>
              <a:rPr lang="en-GB" sz="2800" dirty="0">
                <a:solidFill>
                  <a:schemeClr val="bg1"/>
                </a:solidFill>
              </a:rPr>
              <a:t>28% poverty</a:t>
            </a:r>
            <a:endParaRPr lang="en-GB" dirty="0"/>
          </a:p>
        </p:txBody>
      </p:sp>
    </p:spTree>
    <p:extLst>
      <p:ext uri="{BB962C8B-B14F-4D97-AF65-F5344CB8AC3E}">
        <p14:creationId xmlns:p14="http://schemas.microsoft.com/office/powerpoint/2010/main" val="750163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Rectangle 206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Right Triangle 207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2" name="Rectangle 207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Happy children Playing Sports. Size: 142 x 105. Source: mungfali.com">
            <a:extLst>
              <a:ext uri="{FF2B5EF4-FFF2-40B4-BE49-F238E27FC236}">
                <a16:creationId xmlns:a16="http://schemas.microsoft.com/office/drawing/2014/main" id="{7E478D38-6C12-C4F6-2EE3-EE2E8C12C9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255" b="-1"/>
          <a:stretch/>
        </p:blipFill>
        <p:spPr bwMode="auto">
          <a:xfrm>
            <a:off x="1123357" y="3018327"/>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31B59A4-85C8-B58E-2F8B-7E16325B74F6}"/>
              </a:ext>
            </a:extLst>
          </p:cNvPr>
          <p:cNvSpPr txBox="1"/>
          <p:nvPr/>
        </p:nvSpPr>
        <p:spPr>
          <a:xfrm>
            <a:off x="5255260" y="1457011"/>
            <a:ext cx="5657250" cy="4269465"/>
          </a:xfrm>
          <a:prstGeom prst="rect">
            <a:avLst/>
          </a:prstGeom>
        </p:spPr>
        <p:txBody>
          <a:bodyPr vert="horz" lIns="91440" tIns="45720" rIns="91440" bIns="45720" rtlCol="0" anchor="t">
            <a:normAutofit lnSpcReduction="10000"/>
          </a:bodyPr>
          <a:lstStyle/>
          <a:p>
            <a:pPr indent="-228600" defTabSz="914400">
              <a:lnSpc>
                <a:spcPct val="90000"/>
              </a:lnSpc>
              <a:spcAft>
                <a:spcPts val="600"/>
              </a:spcAft>
              <a:buFont typeface="Arial" panose="020B0604020202020204" pitchFamily="34" charset="0"/>
              <a:buChar char="•"/>
            </a:pPr>
            <a:r>
              <a:rPr lang="en-US" sz="2000" dirty="0">
                <a:highlight>
                  <a:srgbClr val="0000FF"/>
                </a:highlight>
              </a:rPr>
              <a:t>WHO RECOMMENDATIONS</a:t>
            </a:r>
          </a:p>
          <a:p>
            <a:pPr indent="-228600" defTabSz="914400">
              <a:lnSpc>
                <a:spcPct val="90000"/>
              </a:lnSpc>
              <a:spcAft>
                <a:spcPts val="600"/>
              </a:spcAft>
              <a:buFont typeface="Arial" panose="020B0604020202020204" pitchFamily="34" charset="0"/>
              <a:buChar char="•"/>
            </a:pPr>
            <a:r>
              <a:rPr lang="en-US" sz="2000" dirty="0">
                <a:highlight>
                  <a:srgbClr val="0000FF"/>
                </a:highlight>
              </a:rPr>
              <a:t>              Activity</a:t>
            </a:r>
          </a:p>
          <a:p>
            <a:pPr indent="-228600" defTabSz="914400">
              <a:lnSpc>
                <a:spcPct val="90000"/>
              </a:lnSpc>
              <a:spcAft>
                <a:spcPts val="600"/>
              </a:spcAft>
              <a:buFont typeface="Arial" panose="020B0604020202020204" pitchFamily="34" charset="0"/>
              <a:buChar char="•"/>
            </a:pPr>
            <a:r>
              <a:rPr lang="en-US" sz="2000" dirty="0">
                <a:highlight>
                  <a:srgbClr val="0000FF"/>
                </a:highlight>
              </a:rPr>
              <a:t>For child/adolescent(5-17)</a:t>
            </a:r>
          </a:p>
          <a:p>
            <a:pPr indent="-228600" defTabSz="914400">
              <a:lnSpc>
                <a:spcPct val="90000"/>
              </a:lnSpc>
              <a:spcAft>
                <a:spcPts val="600"/>
              </a:spcAft>
              <a:buFont typeface="Arial" panose="020B0604020202020204" pitchFamily="34" charset="0"/>
              <a:buChar char="•"/>
            </a:pPr>
            <a:r>
              <a:rPr lang="en-US" sz="2000" dirty="0">
                <a:highlight>
                  <a:srgbClr val="0000FF"/>
                </a:highlight>
              </a:rPr>
              <a:t>Daily-</a:t>
            </a:r>
          </a:p>
          <a:p>
            <a:pPr indent="-228600" defTabSz="914400">
              <a:lnSpc>
                <a:spcPct val="90000"/>
              </a:lnSpc>
              <a:spcAft>
                <a:spcPts val="600"/>
              </a:spcAft>
              <a:buFont typeface="Arial" panose="020B0604020202020204" pitchFamily="34" charset="0"/>
              <a:buChar char="•"/>
            </a:pPr>
            <a:r>
              <a:rPr lang="en-US" sz="2000" dirty="0">
                <a:highlight>
                  <a:srgbClr val="0000FF"/>
                </a:highlight>
              </a:rPr>
              <a:t>At least 60 minutes of moderate/vigorous intensity, mostly aerobic, </a:t>
            </a:r>
          </a:p>
          <a:p>
            <a:pPr indent="-228600" defTabSz="914400">
              <a:lnSpc>
                <a:spcPct val="90000"/>
              </a:lnSpc>
              <a:spcAft>
                <a:spcPts val="600"/>
              </a:spcAft>
              <a:buFont typeface="Arial" panose="020B0604020202020204" pitchFamily="34" charset="0"/>
              <a:buChar char="•"/>
            </a:pPr>
            <a:r>
              <a:rPr lang="en-US" sz="2000" dirty="0">
                <a:highlight>
                  <a:srgbClr val="0000FF"/>
                </a:highlight>
              </a:rPr>
              <a:t>Physical activity across the week.</a:t>
            </a:r>
          </a:p>
          <a:p>
            <a:pPr indent="-228600" defTabSz="914400">
              <a:lnSpc>
                <a:spcPct val="90000"/>
              </a:lnSpc>
              <a:spcAft>
                <a:spcPts val="600"/>
              </a:spcAft>
              <a:buFont typeface="Arial" panose="020B0604020202020204" pitchFamily="34" charset="0"/>
              <a:buChar char="•"/>
            </a:pPr>
            <a:endParaRPr lang="en-US" sz="2000" dirty="0">
              <a:highlight>
                <a:srgbClr val="0000FF"/>
              </a:highlight>
            </a:endParaRPr>
          </a:p>
          <a:p>
            <a:pPr indent="-228600" defTabSz="914400">
              <a:lnSpc>
                <a:spcPct val="90000"/>
              </a:lnSpc>
              <a:spcAft>
                <a:spcPts val="600"/>
              </a:spcAft>
              <a:buFont typeface="Arial" panose="020B0604020202020204" pitchFamily="34" charset="0"/>
              <a:buChar char="•"/>
            </a:pPr>
            <a:r>
              <a:rPr lang="en-US" sz="2000" dirty="0">
                <a:highlight>
                  <a:srgbClr val="0000FF"/>
                </a:highlight>
              </a:rPr>
              <a:t>On at </a:t>
            </a:r>
            <a:r>
              <a:rPr lang="en-US" sz="2000">
                <a:highlight>
                  <a:srgbClr val="0000FF"/>
                </a:highlight>
              </a:rPr>
              <a:t>least 3 days per </a:t>
            </a:r>
            <a:r>
              <a:rPr lang="en-US" sz="2000" dirty="0">
                <a:highlight>
                  <a:srgbClr val="0000FF"/>
                </a:highlight>
              </a:rPr>
              <a:t>week</a:t>
            </a:r>
          </a:p>
          <a:p>
            <a:pPr indent="-228600" defTabSz="914400">
              <a:lnSpc>
                <a:spcPct val="90000"/>
              </a:lnSpc>
              <a:spcAft>
                <a:spcPts val="600"/>
              </a:spcAft>
              <a:buFont typeface="Arial" panose="020B0604020202020204" pitchFamily="34" charset="0"/>
              <a:buChar char="•"/>
            </a:pPr>
            <a:r>
              <a:rPr lang="en-US" sz="2000" dirty="0">
                <a:highlight>
                  <a:srgbClr val="0000FF"/>
                </a:highlight>
              </a:rPr>
              <a:t>Vigorous intensity aerobic</a:t>
            </a:r>
          </a:p>
          <a:p>
            <a:pPr indent="-228600" defTabSz="914400">
              <a:lnSpc>
                <a:spcPct val="90000"/>
              </a:lnSpc>
              <a:spcAft>
                <a:spcPts val="600"/>
              </a:spcAft>
              <a:buFont typeface="Arial" panose="020B0604020202020204" pitchFamily="34" charset="0"/>
              <a:buChar char="•"/>
            </a:pPr>
            <a:r>
              <a:rPr lang="en-US" sz="2000" dirty="0">
                <a:highlight>
                  <a:srgbClr val="0000FF"/>
                </a:highlight>
              </a:rPr>
              <a:t>Activity as well as </a:t>
            </a:r>
            <a:r>
              <a:rPr lang="en-US" sz="2000" dirty="0" err="1">
                <a:highlight>
                  <a:srgbClr val="0000FF"/>
                </a:highlight>
              </a:rPr>
              <a:t>incorporatingthose</a:t>
            </a:r>
            <a:r>
              <a:rPr lang="en-US" sz="2000" dirty="0">
                <a:highlight>
                  <a:srgbClr val="0000FF"/>
                </a:highlight>
              </a:rPr>
              <a:t> that strengthen muscle and bone.</a:t>
            </a:r>
          </a:p>
          <a:p>
            <a:pPr indent="-228600" defTabSz="914400">
              <a:lnSpc>
                <a:spcPct val="90000"/>
              </a:lnSpc>
              <a:spcAft>
                <a:spcPts val="600"/>
              </a:spcAft>
              <a:buFont typeface="Arial" panose="020B0604020202020204" pitchFamily="34" charset="0"/>
              <a:buChar char="•"/>
            </a:pPr>
            <a:r>
              <a:rPr lang="en-US" sz="2000" dirty="0">
                <a:highlight>
                  <a:srgbClr val="0000FF"/>
                </a:highlight>
              </a:rPr>
              <a:t>( World Health Organization,2020).</a:t>
            </a:r>
          </a:p>
          <a:p>
            <a:pPr indent="-228600" defTabSz="914400">
              <a:lnSpc>
                <a:spcPct val="90000"/>
              </a:lnSpc>
              <a:spcAft>
                <a:spcPts val="600"/>
              </a:spcAft>
              <a:buFont typeface="Arial" panose="020B0604020202020204" pitchFamily="34" charset="0"/>
              <a:buChar char="•"/>
            </a:pPr>
            <a:endParaRPr lang="en-US" sz="1100" dirty="0"/>
          </a:p>
        </p:txBody>
      </p:sp>
      <p:pic>
        <p:nvPicPr>
          <p:cNvPr id="1026" name="Picture 2" descr="Image result for Group of Sad Children">
            <a:extLst>
              <a:ext uri="{FF2B5EF4-FFF2-40B4-BE49-F238E27FC236}">
                <a16:creationId xmlns:a16="http://schemas.microsoft.com/office/drawing/2014/main" id="{3A2A7E73-C424-18F9-032F-D6B067FA4B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3357" y="766330"/>
            <a:ext cx="3343275" cy="245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553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Oval 104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are team sports? A list of all team sports in the world ...">
            <a:extLst>
              <a:ext uri="{FF2B5EF4-FFF2-40B4-BE49-F238E27FC236}">
                <a16:creationId xmlns:a16="http://schemas.microsoft.com/office/drawing/2014/main" id="{F0B6A83E-E5AF-AEEE-761D-BD286EC7F9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042" r="29958"/>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048"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050"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 name="TextBox 1">
            <a:extLst>
              <a:ext uri="{FF2B5EF4-FFF2-40B4-BE49-F238E27FC236}">
                <a16:creationId xmlns:a16="http://schemas.microsoft.com/office/drawing/2014/main" id="{966FD62F-2543-1131-EB3D-B68E0F370D68}"/>
              </a:ext>
            </a:extLst>
          </p:cNvPr>
          <p:cNvSpPr txBox="1"/>
          <p:nvPr/>
        </p:nvSpPr>
        <p:spPr>
          <a:xfrm>
            <a:off x="6753025" y="554151"/>
            <a:ext cx="4227298" cy="5350539"/>
          </a:xfrm>
          <a:prstGeom prst="rect">
            <a:avLst/>
          </a:prstGeom>
          <a:solidFill>
            <a:schemeClr val="accent5">
              <a:lumMod val="60000"/>
              <a:lumOff val="40000"/>
            </a:schemeClr>
          </a:solidFill>
        </p:spPr>
        <p:txBody>
          <a:bodyPr vert="horz" lIns="91440" tIns="45720" rIns="91440" bIns="45720" rtlCol="0" anchor="t">
            <a:normAutofit/>
          </a:bodyPr>
          <a:lstStyle/>
          <a:p>
            <a:pPr marL="114300" indent="-342900" defTabSz="914400">
              <a:lnSpc>
                <a:spcPct val="90000"/>
              </a:lnSpc>
              <a:spcAft>
                <a:spcPts val="600"/>
              </a:spcAft>
              <a:buFont typeface="Wingdings" panose="05000000000000000000" pitchFamily="2" charset="2"/>
              <a:buChar char="Ø"/>
            </a:pPr>
            <a:endParaRPr lang="en-US" sz="2000" dirty="0">
              <a:solidFill>
                <a:srgbClr val="FFFF00">
                  <a:alpha val="80000"/>
                </a:srgbClr>
              </a:solidFill>
            </a:endParaRPr>
          </a:p>
          <a:p>
            <a:pPr marL="114300" indent="-342900" defTabSz="914400">
              <a:lnSpc>
                <a:spcPct val="90000"/>
              </a:lnSpc>
              <a:spcAft>
                <a:spcPts val="600"/>
              </a:spcAft>
              <a:buFont typeface="Wingdings" panose="05000000000000000000" pitchFamily="2" charset="2"/>
              <a:buChar char="Ø"/>
            </a:pPr>
            <a:r>
              <a:rPr lang="en-US" sz="2000" dirty="0">
                <a:solidFill>
                  <a:srgbClr val="FFFF00">
                    <a:alpha val="80000"/>
                  </a:srgbClr>
                </a:solidFill>
              </a:rPr>
              <a:t>SPORT- IS IT A HEALTHY</a:t>
            </a:r>
          </a:p>
          <a:p>
            <a:pPr defTabSz="914400">
              <a:lnSpc>
                <a:spcPct val="90000"/>
              </a:lnSpc>
              <a:spcAft>
                <a:spcPts val="600"/>
              </a:spcAft>
            </a:pPr>
            <a:r>
              <a:rPr lang="en-US" sz="2000" dirty="0">
                <a:solidFill>
                  <a:srgbClr val="FFFF00">
                    <a:alpha val="80000"/>
                  </a:srgbClr>
                </a:solidFill>
              </a:rPr>
              <a:t> PRESCRIPTION IN CHILDHOOD</a:t>
            </a:r>
          </a:p>
          <a:p>
            <a:pPr defTabSz="914400">
              <a:lnSpc>
                <a:spcPct val="90000"/>
              </a:lnSpc>
              <a:spcAft>
                <a:spcPts val="600"/>
              </a:spcAft>
            </a:pPr>
            <a:r>
              <a:rPr lang="en-US" sz="2000" dirty="0">
                <a:solidFill>
                  <a:srgbClr val="FFFF00">
                    <a:alpha val="80000"/>
                  </a:srgbClr>
                </a:solidFill>
              </a:rPr>
              <a:t> FOR FUTURE MENTAL HEALTH AND</a:t>
            </a:r>
          </a:p>
          <a:p>
            <a:pPr defTabSz="914400">
              <a:lnSpc>
                <a:spcPct val="90000"/>
              </a:lnSpc>
              <a:spcAft>
                <a:spcPts val="600"/>
              </a:spcAft>
            </a:pPr>
            <a:r>
              <a:rPr lang="en-US" sz="2000" dirty="0">
                <a:solidFill>
                  <a:srgbClr val="FFFF00">
                    <a:alpha val="80000"/>
                  </a:srgbClr>
                </a:solidFill>
              </a:rPr>
              <a:t> RESILIENCE</a:t>
            </a:r>
          </a:p>
          <a:p>
            <a:pPr defTabSz="914400">
              <a:lnSpc>
                <a:spcPct val="90000"/>
              </a:lnSpc>
              <a:spcAft>
                <a:spcPts val="600"/>
              </a:spcAft>
            </a:pPr>
            <a:r>
              <a:rPr lang="en-US" sz="2000" dirty="0">
                <a:solidFill>
                  <a:srgbClr val="FFFF00">
                    <a:alpha val="80000"/>
                  </a:srgbClr>
                </a:solidFill>
              </a:rPr>
              <a:t> TO PROMOTE QUALITY OF LIFE.</a:t>
            </a:r>
          </a:p>
          <a:p>
            <a:pPr defTabSz="914400">
              <a:lnSpc>
                <a:spcPct val="90000"/>
              </a:lnSpc>
              <a:spcAft>
                <a:spcPts val="600"/>
              </a:spcAft>
            </a:pPr>
            <a:endParaRPr lang="en-US" sz="2000" dirty="0">
              <a:solidFill>
                <a:srgbClr val="FFFF00">
                  <a:alpha val="80000"/>
                </a:srgbClr>
              </a:solidFill>
            </a:endParaRPr>
          </a:p>
          <a:p>
            <a:pPr defTabSz="914400">
              <a:lnSpc>
                <a:spcPct val="90000"/>
              </a:lnSpc>
              <a:spcAft>
                <a:spcPts val="600"/>
              </a:spcAft>
            </a:pPr>
            <a:endParaRPr lang="en-US" sz="2000" dirty="0">
              <a:solidFill>
                <a:srgbClr val="FFFF00">
                  <a:alpha val="80000"/>
                </a:srgbClr>
              </a:solidFill>
            </a:endParaRPr>
          </a:p>
          <a:p>
            <a:pPr defTabSz="914400">
              <a:lnSpc>
                <a:spcPct val="90000"/>
              </a:lnSpc>
              <a:spcAft>
                <a:spcPts val="600"/>
              </a:spcAft>
            </a:pPr>
            <a:endParaRPr lang="en-US" sz="2000" dirty="0">
              <a:solidFill>
                <a:srgbClr val="FFFF00">
                  <a:alpha val="80000"/>
                </a:srgbClr>
              </a:solidFill>
            </a:endParaRPr>
          </a:p>
          <a:p>
            <a:pPr defTabSz="914400">
              <a:lnSpc>
                <a:spcPct val="90000"/>
              </a:lnSpc>
              <a:spcAft>
                <a:spcPts val="600"/>
              </a:spcAft>
            </a:pPr>
            <a:endParaRPr lang="en-US" sz="2000" dirty="0">
              <a:solidFill>
                <a:srgbClr val="FFFF00">
                  <a:alpha val="80000"/>
                </a:srgbClr>
              </a:solidFill>
            </a:endParaRPr>
          </a:p>
          <a:p>
            <a:pPr defTabSz="914400">
              <a:lnSpc>
                <a:spcPct val="90000"/>
              </a:lnSpc>
              <a:spcAft>
                <a:spcPts val="600"/>
              </a:spcAft>
            </a:pPr>
            <a:endParaRPr lang="en-US" sz="2000" dirty="0">
              <a:solidFill>
                <a:srgbClr val="FFFF00">
                  <a:alpha val="80000"/>
                </a:srgbClr>
              </a:solidFill>
            </a:endParaRPr>
          </a:p>
          <a:p>
            <a:pPr marL="342900" indent="-342900" defTabSz="914400">
              <a:lnSpc>
                <a:spcPct val="90000"/>
              </a:lnSpc>
              <a:spcAft>
                <a:spcPts val="600"/>
              </a:spcAft>
              <a:buFont typeface="Wingdings" panose="05000000000000000000" pitchFamily="2" charset="2"/>
              <a:buChar char="Ø"/>
            </a:pPr>
            <a:r>
              <a:rPr lang="en-US" sz="2000" dirty="0">
                <a:solidFill>
                  <a:srgbClr val="FFFF00">
                    <a:alpha val="80000"/>
                  </a:srgbClr>
                </a:solidFill>
              </a:rPr>
              <a:t> A  QUALITATIVE STUDY OF</a:t>
            </a:r>
          </a:p>
          <a:p>
            <a:pPr defTabSz="914400">
              <a:lnSpc>
                <a:spcPct val="90000"/>
              </a:lnSpc>
              <a:spcAft>
                <a:spcPts val="600"/>
              </a:spcAft>
            </a:pPr>
            <a:r>
              <a:rPr lang="en-US" sz="2000" dirty="0">
                <a:solidFill>
                  <a:srgbClr val="FFFF00">
                    <a:alpha val="80000"/>
                  </a:srgbClr>
                </a:solidFill>
              </a:rPr>
              <a:t> PARENTAL ATTITUDE, INFLUENCE AND OPINION</a:t>
            </a:r>
          </a:p>
          <a:p>
            <a:pPr defTabSz="914400">
              <a:lnSpc>
                <a:spcPct val="90000"/>
              </a:lnSpc>
              <a:spcAft>
                <a:spcPts val="600"/>
              </a:spcAft>
            </a:pPr>
            <a:r>
              <a:rPr lang="en-US" sz="2000" dirty="0">
                <a:solidFill>
                  <a:srgbClr val="FFFF00">
                    <a:alpha val="80000"/>
                  </a:srgbClr>
                </a:solidFill>
              </a:rPr>
              <a:t> FOR CHILD WELLBEING.</a:t>
            </a:r>
          </a:p>
          <a:p>
            <a:pPr indent="-228600" defTabSz="914400">
              <a:lnSpc>
                <a:spcPct val="90000"/>
              </a:lnSpc>
              <a:spcAft>
                <a:spcPts val="600"/>
              </a:spcAft>
              <a:buFont typeface="Arial" panose="020B0604020202020204" pitchFamily="34" charset="0"/>
              <a:buChar char="•"/>
            </a:pPr>
            <a:endParaRPr lang="en-US" sz="2000" dirty="0">
              <a:solidFill>
                <a:schemeClr val="tx1">
                  <a:alpha val="80000"/>
                </a:schemeClr>
              </a:solidFill>
            </a:endParaRPr>
          </a:p>
          <a:p>
            <a:pPr indent="-228600" defTabSz="914400">
              <a:lnSpc>
                <a:spcPct val="90000"/>
              </a:lnSpc>
              <a:spcAft>
                <a:spcPts val="600"/>
              </a:spcAft>
              <a:buFont typeface="Arial" panose="020B0604020202020204" pitchFamily="34" charset="0"/>
              <a:buChar char="•"/>
            </a:pPr>
            <a:endParaRPr lang="en-US" sz="2000" dirty="0">
              <a:solidFill>
                <a:schemeClr val="tx1">
                  <a:alpha val="80000"/>
                </a:schemeClr>
              </a:solidFill>
            </a:endParaRPr>
          </a:p>
          <a:p>
            <a:pPr indent="-228600" defTabSz="914400">
              <a:lnSpc>
                <a:spcPct val="90000"/>
              </a:lnSpc>
              <a:spcAft>
                <a:spcPts val="600"/>
              </a:spcAft>
              <a:buFont typeface="Arial" panose="020B0604020202020204" pitchFamily="34" charset="0"/>
              <a:buChar char="•"/>
            </a:pPr>
            <a:endParaRPr lang="en-US" sz="2000" dirty="0">
              <a:solidFill>
                <a:schemeClr val="tx1">
                  <a:alpha val="80000"/>
                </a:schemeClr>
              </a:solidFill>
            </a:endParaRPr>
          </a:p>
        </p:txBody>
      </p:sp>
      <p:sp>
        <p:nvSpPr>
          <p:cNvPr id="1052"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054"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999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2B1BE80-8644-0A66-EDDD-F8B6488AB325}"/>
              </a:ext>
            </a:extLst>
          </p:cNvPr>
          <p:cNvSpPr txBox="1"/>
          <p:nvPr/>
        </p:nvSpPr>
        <p:spPr>
          <a:xfrm>
            <a:off x="838200" y="1825625"/>
            <a:ext cx="5558489" cy="4351338"/>
          </a:xfrm>
          <a:prstGeom prst="rect">
            <a:avLst/>
          </a:prstGeom>
        </p:spPr>
        <p:txBody>
          <a:bodyPr vert="horz" lIns="91440" tIns="45720" rIns="91440" bIns="45720" rtlCol="0">
            <a:normAutofit/>
          </a:bodyPr>
          <a:lstStyle/>
          <a:p>
            <a:pPr defTabSz="914400">
              <a:lnSpc>
                <a:spcPct val="90000"/>
              </a:lnSpc>
              <a:spcAft>
                <a:spcPts val="600"/>
              </a:spcAft>
            </a:pPr>
            <a:r>
              <a:rPr lang="en-US" dirty="0"/>
              <a:t> </a:t>
            </a:r>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713DEC4-3483-D52F-5B4A-387D21BF6288}"/>
              </a:ext>
            </a:extLst>
          </p:cNvPr>
          <p:cNvSpPr txBox="1"/>
          <p:nvPr/>
        </p:nvSpPr>
        <p:spPr>
          <a:xfrm>
            <a:off x="236738" y="775496"/>
            <a:ext cx="6096000" cy="4774705"/>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Times New Roman" panose="02020603050405020304" pitchFamily="18" charset="0"/>
              </a:rPr>
              <a:t>What is already known on this subject?</a:t>
            </a: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Aptos" panose="020B0004020202020204" pitchFamily="34" charset="0"/>
                <a:cs typeface="Times New Roman" panose="02020603050405020304" pitchFamily="18" charset="0"/>
              </a:rPr>
              <a:t>Adolescence is an important period for intervention</a:t>
            </a:r>
          </a:p>
          <a:p>
            <a:pPr marL="342900" lvl="0" indent="-342900">
              <a:lnSpc>
                <a:spcPct val="107000"/>
              </a:lnSpc>
              <a:buFont typeface="Wingdings" panose="05000000000000000000" pitchFamily="2" charset="2"/>
              <a:buChar char=""/>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Aptos" panose="020B0004020202020204" pitchFamily="34" charset="0"/>
                <a:cs typeface="Times New Roman" panose="02020603050405020304" pitchFamily="18" charset="0"/>
              </a:rPr>
              <a:t>Worldwide statistics suggest activity of adolescents not compliant with WHO recommendations</a:t>
            </a:r>
            <a:r>
              <a:rPr lang="en-GB" dirty="0">
                <a:latin typeface="Arial" panose="020B0604020202020204" pitchFamily="34" charset="0"/>
                <a:ea typeface="Aptos" panose="020B0004020202020204" pitchFamily="34" charset="0"/>
                <a:cs typeface="Times New Roman" panose="02020603050405020304" pitchFamily="18" charset="0"/>
              </a:rPr>
              <a:t> for physical activity.</a:t>
            </a: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Aptos" panose="020B0004020202020204" pitchFamily="34" charset="0"/>
                <a:cs typeface="Times New Roman" panose="02020603050405020304" pitchFamily="18" charset="0"/>
              </a:rPr>
              <a:t>Long term mental health can be dependent on parenting interaction.</a:t>
            </a:r>
          </a:p>
          <a:p>
            <a:pPr marL="342900" lvl="0" indent="-342900">
              <a:lnSpc>
                <a:spcPct val="107000"/>
              </a:lnSpc>
              <a:buFont typeface="Wingdings" panose="05000000000000000000" pitchFamily="2" charset="2"/>
              <a:buChar char=""/>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effectLst/>
                <a:latin typeface="Arial" panose="020B0604020202020204" pitchFamily="34" charset="0"/>
                <a:ea typeface="Aptos" panose="020B0004020202020204" pitchFamily="34" charset="0"/>
                <a:cs typeface="Times New Roman" panose="02020603050405020304" pitchFamily="18" charset="0"/>
              </a:rPr>
              <a:t>Physical activity is contributory to physical and psychological health.</a:t>
            </a:r>
          </a:p>
          <a:p>
            <a:pPr marL="342900" lvl="0" indent="-342900">
              <a:lnSpc>
                <a:spcPct val="107000"/>
              </a:lnSpc>
              <a:spcAft>
                <a:spcPts val="800"/>
              </a:spcAft>
              <a:buFont typeface="Wingdings" panose="05000000000000000000" pitchFamily="2" charset="2"/>
              <a:buChar char=""/>
            </a:pPr>
            <a:endParaRPr lang="en-GB" sz="1800" dirty="0">
              <a:effectLst/>
              <a:latin typeface="Arial" panose="020B06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6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3772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0E88E-36B0-E210-8AB7-931228005A34}"/>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7B2AF47B-3CF3-1102-01D5-1D9B37CA1A1C}"/>
              </a:ext>
            </a:extLst>
          </p:cNvPr>
          <p:cNvSpPr txBox="1"/>
          <p:nvPr/>
        </p:nvSpPr>
        <p:spPr>
          <a:xfrm>
            <a:off x="167148" y="245806"/>
            <a:ext cx="11749549" cy="6174659"/>
          </a:xfrm>
          <a:prstGeom prst="rect">
            <a:avLst/>
          </a:prstGeom>
          <a:solidFill>
            <a:schemeClr val="accent4">
              <a:lumMod val="20000"/>
              <a:lumOff val="80000"/>
            </a:schemeClr>
          </a:solidFill>
        </p:spPr>
        <p:txBody>
          <a:bodyPr wrap="square" rtlCol="0">
            <a:spAutoFit/>
          </a:bodyPr>
          <a:lstStyle/>
          <a:p>
            <a:endParaRPr lang="en-GB" dirty="0"/>
          </a:p>
        </p:txBody>
      </p:sp>
      <p:sp>
        <p:nvSpPr>
          <p:cNvPr id="4" name="Rectangle 3">
            <a:extLst>
              <a:ext uri="{FF2B5EF4-FFF2-40B4-BE49-F238E27FC236}">
                <a16:creationId xmlns:a16="http://schemas.microsoft.com/office/drawing/2014/main" id="{3DB8D334-C4BA-A44F-600E-E1D8A9B530D7}"/>
              </a:ext>
            </a:extLst>
          </p:cNvPr>
          <p:cNvSpPr/>
          <p:nvPr/>
        </p:nvSpPr>
        <p:spPr>
          <a:xfrm>
            <a:off x="442452" y="816077"/>
            <a:ext cx="10972800" cy="5373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PURPOSE.</a:t>
            </a:r>
          </a:p>
          <a:p>
            <a:pPr algn="ctr"/>
            <a:endParaRPr lang="en-GB" sz="2800" dirty="0"/>
          </a:p>
          <a:p>
            <a:pPr algn="ctr"/>
            <a:r>
              <a:rPr lang="en-GB" sz="2800" dirty="0"/>
              <a:t>1. To explore the lived experience of participation in sport.</a:t>
            </a:r>
          </a:p>
          <a:p>
            <a:pPr algn="ctr"/>
            <a:r>
              <a:rPr lang="en-GB" sz="2800" dirty="0"/>
              <a:t>2. To identify advantages and disadvantages of the experience.</a:t>
            </a:r>
          </a:p>
          <a:p>
            <a:pPr algn="ctr"/>
            <a:r>
              <a:rPr lang="en-GB" sz="2800" dirty="0"/>
              <a:t>3. To identify if personal experience affects parental involvement and attitude.</a:t>
            </a:r>
          </a:p>
          <a:p>
            <a:pPr algn="ctr"/>
            <a:r>
              <a:rPr lang="en-GB" sz="2800" dirty="0"/>
              <a:t>4. To evaluate the effect of participation in sport as a child /adolescent has on activity as an adult.</a:t>
            </a:r>
          </a:p>
        </p:txBody>
      </p:sp>
    </p:spTree>
    <p:extLst>
      <p:ext uri="{BB962C8B-B14F-4D97-AF65-F5344CB8AC3E}">
        <p14:creationId xmlns:p14="http://schemas.microsoft.com/office/powerpoint/2010/main" val="3452041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04866-1EF5-747F-DEC7-F1EB88FC27AA}"/>
              </a:ext>
            </a:extLst>
          </p:cNvPr>
          <p:cNvSpPr>
            <a:spLocks noGrp="1"/>
          </p:cNvSpPr>
          <p:nvPr>
            <p:ph type="title"/>
          </p:nvPr>
        </p:nvSpPr>
        <p:spPr>
          <a:xfrm>
            <a:off x="0" y="-4917"/>
            <a:ext cx="12192000" cy="6858001"/>
          </a:xfrm>
          <a:solidFill>
            <a:schemeClr val="bg1"/>
          </a:solidFill>
        </p:spPr>
        <p:txBody>
          <a:bodyPr>
            <a:normAutofit/>
          </a:bodyPr>
          <a:lstStyle/>
          <a:p>
            <a:pPr marL="571500" indent="-571500">
              <a:buFont typeface="Wingdings" panose="05000000000000000000" pitchFamily="2" charset="2"/>
              <a:buChar char="Ø"/>
            </a:pPr>
            <a:r>
              <a:rPr lang="en-GB" dirty="0"/>
              <a:t>Search terms.</a:t>
            </a:r>
            <a:br>
              <a:rPr lang="en-GB" dirty="0"/>
            </a:br>
            <a:br>
              <a:rPr lang="en-GB" dirty="0"/>
            </a:br>
            <a:endParaRPr lang="en-GB" dirty="0"/>
          </a:p>
        </p:txBody>
      </p:sp>
      <p:sp>
        <p:nvSpPr>
          <p:cNvPr id="6" name="Rectangle 5">
            <a:extLst>
              <a:ext uri="{FF2B5EF4-FFF2-40B4-BE49-F238E27FC236}">
                <a16:creationId xmlns:a16="http://schemas.microsoft.com/office/drawing/2014/main" id="{26721549-BD18-A85C-368C-C0F6BF1861B4}"/>
              </a:ext>
            </a:extLst>
          </p:cNvPr>
          <p:cNvSpPr/>
          <p:nvPr/>
        </p:nvSpPr>
        <p:spPr>
          <a:xfrm>
            <a:off x="127820" y="275303"/>
            <a:ext cx="11700386" cy="6440129"/>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dirty="0"/>
          </a:p>
          <a:p>
            <a:pPr marL="342900" indent="-342900" algn="ctr">
              <a:buFont typeface="Wingdings" panose="05000000000000000000" pitchFamily="2" charset="2"/>
              <a:buChar char="Ø"/>
            </a:pPr>
            <a:endParaRPr lang="en-GB" sz="2400" dirty="0"/>
          </a:p>
        </p:txBody>
      </p:sp>
      <p:sp>
        <p:nvSpPr>
          <p:cNvPr id="7" name="Rectangle 6">
            <a:extLst>
              <a:ext uri="{FF2B5EF4-FFF2-40B4-BE49-F238E27FC236}">
                <a16:creationId xmlns:a16="http://schemas.microsoft.com/office/drawing/2014/main" id="{1B77168C-2F5D-C7FD-7570-AC148766203C}"/>
              </a:ext>
            </a:extLst>
          </p:cNvPr>
          <p:cNvSpPr/>
          <p:nvPr/>
        </p:nvSpPr>
        <p:spPr>
          <a:xfrm>
            <a:off x="1848464" y="825910"/>
            <a:ext cx="9134167" cy="520126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Search Terms.</a:t>
            </a:r>
          </a:p>
          <a:p>
            <a:pPr algn="ctr"/>
            <a:endParaRPr lang="en-GB" sz="2400" dirty="0"/>
          </a:p>
          <a:p>
            <a:pPr marL="342900" indent="-342900" algn="ctr">
              <a:buFont typeface="Wingdings" panose="05000000000000000000" pitchFamily="2" charset="2"/>
              <a:buChar char="Ø"/>
            </a:pPr>
            <a:r>
              <a:rPr lang="en-GB" sz="2400" dirty="0"/>
              <a:t>SPORT</a:t>
            </a:r>
          </a:p>
          <a:p>
            <a:pPr marL="342900" indent="-342900" algn="ctr">
              <a:buFont typeface="Wingdings" panose="05000000000000000000" pitchFamily="2" charset="2"/>
              <a:buChar char="Ø"/>
            </a:pPr>
            <a:r>
              <a:rPr lang="en-GB" sz="2400" dirty="0"/>
              <a:t>PHYSICAL ACTIVITY</a:t>
            </a:r>
          </a:p>
          <a:p>
            <a:pPr marL="342900" indent="-342900" algn="ctr">
              <a:buFont typeface="Wingdings" panose="05000000000000000000" pitchFamily="2" charset="2"/>
              <a:buChar char="Ø"/>
            </a:pPr>
            <a:r>
              <a:rPr lang="en-GB" sz="2400" dirty="0"/>
              <a:t>CHILD</a:t>
            </a:r>
          </a:p>
          <a:p>
            <a:pPr marL="342900" indent="-342900" algn="ctr">
              <a:buFont typeface="Wingdings" panose="05000000000000000000" pitchFamily="2" charset="2"/>
              <a:buChar char="Ø"/>
            </a:pPr>
            <a:r>
              <a:rPr lang="en-GB" sz="2400" dirty="0"/>
              <a:t>ADOLESCENT</a:t>
            </a:r>
          </a:p>
          <a:p>
            <a:pPr marL="342900" indent="-342900" algn="ctr">
              <a:buFont typeface="Wingdings" panose="05000000000000000000" pitchFamily="2" charset="2"/>
              <a:buChar char="Ø"/>
            </a:pPr>
            <a:r>
              <a:rPr lang="en-GB" sz="2400" dirty="0"/>
              <a:t>YOUTH</a:t>
            </a:r>
          </a:p>
          <a:p>
            <a:pPr marL="342900" indent="-342900" algn="ctr">
              <a:buFont typeface="Wingdings" panose="05000000000000000000" pitchFamily="2" charset="2"/>
              <a:buChar char="Ø"/>
            </a:pPr>
            <a:r>
              <a:rPr lang="en-GB" sz="2400" dirty="0"/>
              <a:t>PARENTAL INVOLVMENT</a:t>
            </a:r>
          </a:p>
          <a:p>
            <a:pPr marL="342900" indent="-342900" algn="ctr">
              <a:buFont typeface="Wingdings" panose="05000000000000000000" pitchFamily="2" charset="2"/>
              <a:buChar char="Ø"/>
            </a:pPr>
            <a:r>
              <a:rPr lang="en-GB" sz="2400" dirty="0"/>
              <a:t>PARENTAL THOUGHT, FEELING, OPINION, INFLUENCE,</a:t>
            </a:r>
          </a:p>
          <a:p>
            <a:pPr marL="342900" indent="-342900" algn="ctr">
              <a:buFont typeface="Wingdings" panose="05000000000000000000" pitchFamily="2" charset="2"/>
              <a:buChar char="Ø"/>
            </a:pPr>
            <a:r>
              <a:rPr lang="en-GB" sz="2400" dirty="0"/>
              <a:t>PARENTAL ATTITUDE, SUPPORT</a:t>
            </a:r>
          </a:p>
          <a:p>
            <a:pPr marL="342900" indent="-342900" algn="ctr">
              <a:buFont typeface="Wingdings" panose="05000000000000000000" pitchFamily="2" charset="2"/>
              <a:buChar char="Ø"/>
            </a:pPr>
            <a:r>
              <a:rPr lang="en-GB" sz="2400" dirty="0"/>
              <a:t>RESILIENCE, WELLBEING</a:t>
            </a:r>
          </a:p>
          <a:p>
            <a:pPr marL="342900" indent="-342900" algn="ctr">
              <a:buFont typeface="Wingdings" panose="05000000000000000000" pitchFamily="2" charset="2"/>
              <a:buChar char="Ø"/>
            </a:pPr>
            <a:r>
              <a:rPr lang="en-GB" sz="2400" dirty="0"/>
              <a:t>QUALITATIVE RESEARCH.</a:t>
            </a:r>
          </a:p>
          <a:p>
            <a:pPr marL="342900" indent="-342900" algn="ctr">
              <a:buFont typeface="Wingdings" panose="05000000000000000000" pitchFamily="2" charset="2"/>
              <a:buChar char="Ø"/>
            </a:pPr>
            <a:endParaRPr lang="en-GB" sz="2400" dirty="0"/>
          </a:p>
        </p:txBody>
      </p:sp>
    </p:spTree>
    <p:extLst>
      <p:ext uri="{BB962C8B-B14F-4D97-AF65-F5344CB8AC3E}">
        <p14:creationId xmlns:p14="http://schemas.microsoft.com/office/powerpoint/2010/main" val="1779954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83CE8A27-C918-321B-D13E-C2F777ED01BD}"/>
              </a:ext>
            </a:extLst>
          </p:cNvPr>
          <p:cNvGraphicFramePr/>
          <p:nvPr>
            <p:extLst>
              <p:ext uri="{D42A27DB-BD31-4B8C-83A1-F6EECF244321}">
                <p14:modId xmlns:p14="http://schemas.microsoft.com/office/powerpoint/2010/main" val="3828545762"/>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utshell">
            <a:extLst>
              <a:ext uri="{FF2B5EF4-FFF2-40B4-BE49-F238E27FC236}">
                <a16:creationId xmlns:a16="http://schemas.microsoft.com/office/drawing/2014/main" id="{BD5AC290-E519-B440-6E24-C71CE7016D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127" y="2830722"/>
            <a:ext cx="4147229" cy="4027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287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9E443-FCFA-679F-1D7A-E19FBF3007F6}"/>
              </a:ext>
            </a:extLst>
          </p:cNvPr>
          <p:cNvSpPr>
            <a:spLocks noGrp="1"/>
          </p:cNvSpPr>
          <p:nvPr>
            <p:ph type="title"/>
          </p:nvPr>
        </p:nvSpPr>
        <p:spPr>
          <a:xfrm>
            <a:off x="6590662" y="4267832"/>
            <a:ext cx="4805996" cy="1297115"/>
          </a:xfrm>
        </p:spPr>
        <p:txBody>
          <a:bodyPr vert="horz" lIns="91440" tIns="45720" rIns="91440" bIns="45720" rtlCol="0" anchor="t">
            <a:normAutofit/>
          </a:bodyPr>
          <a:lstStyle/>
          <a:p>
            <a:br>
              <a:rPr lang="en-US" sz="2800" kern="1200">
                <a:solidFill>
                  <a:schemeClr val="tx2"/>
                </a:solidFill>
                <a:latin typeface="+mj-lt"/>
                <a:ea typeface="+mj-ea"/>
                <a:cs typeface="+mj-cs"/>
              </a:rPr>
            </a:br>
            <a:br>
              <a:rPr lang="en-US" sz="2800" kern="1200">
                <a:solidFill>
                  <a:schemeClr val="tx2"/>
                </a:solidFill>
                <a:latin typeface="+mj-lt"/>
                <a:ea typeface="+mj-ea"/>
                <a:cs typeface="+mj-cs"/>
              </a:rPr>
            </a:br>
            <a:endParaRPr lang="en-US" sz="2800" kern="1200">
              <a:solidFill>
                <a:schemeClr val="tx2"/>
              </a:solidFill>
              <a:latin typeface="+mj-lt"/>
              <a:ea typeface="+mj-ea"/>
              <a:cs typeface="+mj-cs"/>
            </a:endParaRPr>
          </a:p>
        </p:txBody>
      </p:sp>
      <p:pic>
        <p:nvPicPr>
          <p:cNvPr id="1026" name="Picture 2" descr="Free Question Mark Question illustration and picture">
            <a:extLst>
              <a:ext uri="{FF2B5EF4-FFF2-40B4-BE49-F238E27FC236}">
                <a16:creationId xmlns:a16="http://schemas.microsoft.com/office/drawing/2014/main" id="{64FC9123-9E87-856B-0998-7D06D16D6A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68"/>
          <a:stretch/>
        </p:blipFill>
        <p:spPr bwMode="auto">
          <a:xfrm>
            <a:off x="40844" y="1907458"/>
            <a:ext cx="3626587" cy="3580602"/>
          </a:xfrm>
          <a:custGeom>
            <a:avLst/>
            <a:gdLst/>
            <a:ahLst/>
            <a:cxnLst/>
            <a:rect l="l" t="t" r="r" b="b"/>
            <a:pathLst>
              <a:path w="4141760" h="4377846">
                <a:moveTo>
                  <a:pt x="0" y="0"/>
                </a:moveTo>
                <a:lnTo>
                  <a:pt x="4141760" y="0"/>
                </a:lnTo>
                <a:lnTo>
                  <a:pt x="4141760" y="4377846"/>
                </a:lnTo>
                <a:lnTo>
                  <a:pt x="0" y="4377846"/>
                </a:lnTo>
                <a:close/>
              </a:path>
            </a:pathLst>
          </a:custGeom>
          <a:noFill/>
          <a:extLst>
            <a:ext uri="{909E8E84-426E-40DD-AFC4-6F175D3DCCD1}">
              <a14:hiddenFill xmlns:a14="http://schemas.microsoft.com/office/drawing/2010/main">
                <a:solidFill>
                  <a:srgbClr val="FFFFFF"/>
                </a:solidFill>
              </a14:hiddenFill>
            </a:ext>
          </a:extLst>
        </p:spPr>
      </p:pic>
      <p:grpSp>
        <p:nvGrpSpPr>
          <p:cNvPr id="1049" name="Group 1048">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050" name="Freeform: Shape 1049">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Freeform: Shape 1050">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Freeform: Shape 1051">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72FAFF98-BC7B-CDA4-F6F2-1CAFB2A07B0C}"/>
              </a:ext>
            </a:extLst>
          </p:cNvPr>
          <p:cNvSpPr txBox="1"/>
          <p:nvPr/>
        </p:nvSpPr>
        <p:spPr>
          <a:xfrm>
            <a:off x="4581832" y="86253"/>
            <a:ext cx="7610167" cy="6740307"/>
          </a:xfrm>
          <a:prstGeom prst="rect">
            <a:avLst/>
          </a:prstGeom>
          <a:solidFill>
            <a:schemeClr val="tx1"/>
          </a:solidFill>
        </p:spPr>
        <p:txBody>
          <a:bodyPr wrap="square" rtlCol="0">
            <a:spAutoFit/>
          </a:bodyPr>
          <a:lstStyle/>
          <a:p>
            <a:pPr marL="285750" indent="-285750">
              <a:buFont typeface="Wingdings" panose="05000000000000000000" pitchFamily="2" charset="2"/>
              <a:buChar char="Ø"/>
            </a:pPr>
            <a:r>
              <a:rPr lang="en-GB" dirty="0">
                <a:solidFill>
                  <a:schemeClr val="bg1"/>
                </a:solidFill>
              </a:rPr>
              <a:t>HOW LONG HAVE YOU BEEN INVOLVED IN YOUR SPORT/PHYSICAL ACTIVITY?</a:t>
            </a:r>
          </a:p>
          <a:p>
            <a:pPr marL="285750" indent="-285750">
              <a:buFont typeface="Wingdings" panose="05000000000000000000" pitchFamily="2" charset="2"/>
              <a:buChar char="Ø"/>
            </a:pPr>
            <a:r>
              <a:rPr lang="en-GB" dirty="0">
                <a:solidFill>
                  <a:schemeClr val="bg1"/>
                </a:solidFill>
              </a:rPr>
              <a:t>DO YOU BELIEVE PARTICIPATION IN SPORT AS A CHILD WAS BENEFICIAL/NON-BENEFICIAL TO YOU IN YOUR SCHOOL YEARS?</a:t>
            </a:r>
          </a:p>
          <a:p>
            <a:pPr marL="285750" indent="-285750">
              <a:buFont typeface="Wingdings" panose="05000000000000000000" pitchFamily="2" charset="2"/>
              <a:buChar char="Ø"/>
            </a:pPr>
            <a:r>
              <a:rPr lang="en-GB" dirty="0">
                <a:solidFill>
                  <a:schemeClr val="bg1"/>
                </a:solidFill>
              </a:rPr>
              <a:t>DO YOU FEEL IT IS IMPORTANT FOR YOUR CHILD TO PARTICIPATE IN SPORT, OR DOES YOUR CHILD HAVE ALTERNATIVE OPTIONS?</a:t>
            </a:r>
          </a:p>
          <a:p>
            <a:pPr marL="285750" indent="-285750">
              <a:buFont typeface="Wingdings" panose="05000000000000000000" pitchFamily="2" charset="2"/>
              <a:buChar char="Ø"/>
            </a:pPr>
            <a:r>
              <a:rPr lang="en-GB" dirty="0">
                <a:solidFill>
                  <a:schemeClr val="bg1"/>
                </a:solidFill>
              </a:rPr>
              <a:t>WHAT DOES IT MEAN TO YOU AS A PARENTIF YOUR CHILD PARTICIPATES IN SPORT?</a:t>
            </a:r>
          </a:p>
          <a:p>
            <a:pPr marL="285750" indent="-285750">
              <a:buFont typeface="Wingdings" panose="05000000000000000000" pitchFamily="2" charset="2"/>
              <a:buChar char="Ø"/>
            </a:pPr>
            <a:r>
              <a:rPr lang="en-GB" dirty="0">
                <a:solidFill>
                  <a:schemeClr val="bg1"/>
                </a:solidFill>
              </a:rPr>
              <a:t>WHAT DO YOU THINK ARE BENEFITS OF DOING SPORT FOR YOUR CHILD?</a:t>
            </a:r>
          </a:p>
          <a:p>
            <a:pPr marL="285750" indent="-285750">
              <a:buFont typeface="Wingdings" panose="05000000000000000000" pitchFamily="2" charset="2"/>
              <a:buChar char="Ø"/>
            </a:pPr>
            <a:r>
              <a:rPr lang="en-GB" dirty="0">
                <a:solidFill>
                  <a:schemeClr val="bg1"/>
                </a:solidFill>
              </a:rPr>
              <a:t>ARE THERE ANY DRAWBACKS TO TAKING PART IN SPORT AS A CHILD?</a:t>
            </a:r>
          </a:p>
          <a:p>
            <a:pPr marL="285750" indent="-285750">
              <a:buFont typeface="Wingdings" panose="05000000000000000000" pitchFamily="2" charset="2"/>
              <a:buChar char="Ø"/>
            </a:pPr>
            <a:r>
              <a:rPr lang="en-GB" dirty="0">
                <a:solidFill>
                  <a:schemeClr val="bg1"/>
                </a:solidFill>
              </a:rPr>
              <a:t>IS IT PRACTICAL TO FAMILY LIFE, OR DOES IT POSE ANY DIFFICULTIES?</a:t>
            </a:r>
          </a:p>
          <a:p>
            <a:pPr marL="285750" indent="-285750">
              <a:buFont typeface="Wingdings" panose="05000000000000000000" pitchFamily="2" charset="2"/>
              <a:buChar char="Ø"/>
            </a:pPr>
            <a:r>
              <a:rPr lang="en-GB" dirty="0">
                <a:solidFill>
                  <a:schemeClr val="bg1"/>
                </a:solidFill>
              </a:rPr>
              <a:t>DOES YOUR CHILD DO SPORT IN/OUT OF SCHOOL</a:t>
            </a:r>
          </a:p>
          <a:p>
            <a:pPr marL="285750" indent="-285750">
              <a:buFont typeface="Wingdings" panose="05000000000000000000" pitchFamily="2" charset="2"/>
              <a:buChar char="Ø"/>
            </a:pPr>
            <a:r>
              <a:rPr lang="en-GB" dirty="0">
                <a:solidFill>
                  <a:schemeClr val="bg1"/>
                </a:solidFill>
              </a:rPr>
              <a:t>DO YOU BELIEVE BEING INVOLVED IN SPORT INFLUENCED YOUR LIFE THEREAFTER? CURRENT INVOLVMENT, </a:t>
            </a:r>
          </a:p>
          <a:p>
            <a:pPr marL="285750" indent="-285750">
              <a:buFont typeface="Wingdings" panose="05000000000000000000" pitchFamily="2" charset="2"/>
              <a:buChar char="Ø"/>
            </a:pPr>
            <a:r>
              <a:rPr lang="en-GB" dirty="0">
                <a:solidFill>
                  <a:schemeClr val="bg1"/>
                </a:solidFill>
              </a:rPr>
              <a:t>DIET &amp;NUTRITION,INJURY/ILLNESS</a:t>
            </a:r>
          </a:p>
          <a:p>
            <a:pPr marL="285750" indent="-285750">
              <a:buFont typeface="Wingdings" panose="05000000000000000000" pitchFamily="2" charset="2"/>
              <a:buChar char="Ø"/>
            </a:pPr>
            <a:r>
              <a:rPr lang="en-GB" dirty="0">
                <a:solidFill>
                  <a:schemeClr val="bg1"/>
                </a:solidFill>
              </a:rPr>
              <a:t>WHAT DID YOU LEARN FROM BEING A CHILD WHO PARTICIPATED IN SPORT?</a:t>
            </a:r>
          </a:p>
          <a:p>
            <a:pPr marL="285750" indent="-285750">
              <a:buFont typeface="Wingdings" panose="05000000000000000000" pitchFamily="2" charset="2"/>
              <a:buChar char="Ø"/>
            </a:pPr>
            <a:r>
              <a:rPr lang="en-GB" dirty="0">
                <a:solidFill>
                  <a:schemeClr val="bg1"/>
                </a:solidFill>
              </a:rPr>
              <a:t>HOW DO YOU THINK IT BENEFITS YOUR CHILD THAT YOU HAVE A BACKGROUND IN SPORT?</a:t>
            </a:r>
          </a:p>
          <a:p>
            <a:pPr marL="285750" indent="-285750">
              <a:buFont typeface="Wingdings" panose="05000000000000000000" pitchFamily="2" charset="2"/>
              <a:buChar char="Ø"/>
            </a:pPr>
            <a:r>
              <a:rPr lang="en-GB" dirty="0">
                <a:solidFill>
                  <a:schemeClr val="bg1"/>
                </a:solidFill>
              </a:rPr>
              <a:t>DOES SPORT HAVE AN IMPACT ON YOUR RELATIONSHIP WITH YOUR PARENTS/DID IT IMPACT YOUR FAMILY LIFE?</a:t>
            </a:r>
          </a:p>
          <a:p>
            <a:pPr marL="285750" indent="-285750">
              <a:buFont typeface="Wingdings" panose="05000000000000000000" pitchFamily="2" charset="2"/>
              <a:buChar char="Ø"/>
            </a:pPr>
            <a:r>
              <a:rPr lang="en-GB" dirty="0">
                <a:solidFill>
                  <a:schemeClr val="bg1"/>
                </a:solidFill>
              </a:rPr>
              <a:t>DOES SPORT HAVE AN IMPACT ON YOUR RELATIONSHIP WITH YOUR CHILD?</a:t>
            </a:r>
          </a:p>
        </p:txBody>
      </p:sp>
      <p:sp>
        <p:nvSpPr>
          <p:cNvPr id="3" name="TextBox 2">
            <a:extLst>
              <a:ext uri="{FF2B5EF4-FFF2-40B4-BE49-F238E27FC236}">
                <a16:creationId xmlns:a16="http://schemas.microsoft.com/office/drawing/2014/main" id="{26220D6B-BD86-34FF-755F-DDDBDE883503}"/>
              </a:ext>
            </a:extLst>
          </p:cNvPr>
          <p:cNvSpPr txBox="1"/>
          <p:nvPr/>
        </p:nvSpPr>
        <p:spPr>
          <a:xfrm>
            <a:off x="2802194" y="4935794"/>
            <a:ext cx="431528" cy="369332"/>
          </a:xfrm>
          <a:prstGeom prst="rect">
            <a:avLst/>
          </a:prstGeom>
          <a:noFill/>
        </p:spPr>
        <p:txBody>
          <a:bodyPr wrap="none" rtlCol="0">
            <a:spAutoFit/>
          </a:bodyPr>
          <a:lstStyle/>
          <a:p>
            <a:r>
              <a:rPr lang="en-GB" dirty="0">
                <a:solidFill>
                  <a:schemeClr val="bg1"/>
                </a:solidFill>
              </a:rPr>
              <a:t>14</a:t>
            </a:r>
          </a:p>
        </p:txBody>
      </p:sp>
    </p:spTree>
    <p:extLst>
      <p:ext uri="{BB962C8B-B14F-4D97-AF65-F5344CB8AC3E}">
        <p14:creationId xmlns:p14="http://schemas.microsoft.com/office/powerpoint/2010/main" val="3451088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E73C255-09D5-2E2C-DD04-B37C781C60C3}"/>
              </a:ext>
            </a:extLst>
          </p:cNvPr>
          <p:cNvSpPr txBox="1"/>
          <p:nvPr/>
        </p:nvSpPr>
        <p:spPr>
          <a:xfrm>
            <a:off x="5370153" y="1526033"/>
            <a:ext cx="5536397" cy="3935281"/>
          </a:xfrm>
          <a:prstGeom prst="rect">
            <a:avLst/>
          </a:prstGeom>
        </p:spPr>
        <p:txBody>
          <a:bodyPr vert="horz" lIns="91440" tIns="45720" rIns="91440" bIns="45720" rtlCol="0">
            <a:normAutofit fontScale="92500" lnSpcReduction="20000"/>
          </a:bodyPr>
          <a:lstStyle/>
          <a:p>
            <a:pPr indent="-228600" defTabSz="914400">
              <a:lnSpc>
                <a:spcPct val="90000"/>
              </a:lnSpc>
              <a:spcAft>
                <a:spcPts val="600"/>
              </a:spcAft>
              <a:buFont typeface="Arial" panose="020B0604020202020204" pitchFamily="34" charset="0"/>
              <a:buChar char="•"/>
            </a:pPr>
            <a:r>
              <a:rPr lang="en-US" sz="2400" dirty="0"/>
              <a:t>Braun &amp; Clarke (2006)-6 Step guide to Thematic Analysis.</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1.Familiarization.</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2.Generating initial codes. </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3.Constructing themes.</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4 &amp; 5.Revising and defining themes.</a:t>
            </a:r>
          </a:p>
          <a:p>
            <a:pPr indent="-228600" defTabSz="914400">
              <a:lnSpc>
                <a:spcPct val="90000"/>
              </a:lnSpc>
              <a:spcAft>
                <a:spcPts val="600"/>
              </a:spcAft>
              <a:buFont typeface="Arial" panose="020B0604020202020204" pitchFamily="34" charset="0"/>
              <a:buChar char="•"/>
            </a:pPr>
            <a:endParaRPr lang="en-US" sz="2400" dirty="0"/>
          </a:p>
          <a:p>
            <a:pPr indent="-228600" defTabSz="914400">
              <a:lnSpc>
                <a:spcPct val="90000"/>
              </a:lnSpc>
              <a:spcAft>
                <a:spcPts val="600"/>
              </a:spcAft>
              <a:buFont typeface="Arial" panose="020B0604020202020204" pitchFamily="34" charset="0"/>
              <a:buChar char="•"/>
            </a:pPr>
            <a:r>
              <a:rPr lang="en-US" sz="2400" dirty="0"/>
              <a:t>6. Writing the report.</a:t>
            </a:r>
          </a:p>
          <a:p>
            <a:pPr indent="-228600" defTabSz="914400">
              <a:lnSpc>
                <a:spcPct val="90000"/>
              </a:lnSpc>
              <a:spcAft>
                <a:spcPts val="600"/>
              </a:spcAft>
              <a:buFont typeface="Arial" panose="020B0604020202020204" pitchFamily="34" charset="0"/>
              <a:buChar char="•"/>
            </a:pPr>
            <a:endParaRPr lang="en-US" dirty="0"/>
          </a:p>
          <a:p>
            <a:pPr defTabSz="914400">
              <a:lnSpc>
                <a:spcPct val="90000"/>
              </a:lnSpc>
              <a:spcAft>
                <a:spcPts val="600"/>
              </a:spcAft>
            </a:pPr>
            <a:endParaRPr lang="en-US" dirty="0"/>
          </a:p>
          <a:p>
            <a:pPr indent="-228600" defTabSz="9144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endParaRPr lang="en-US" dirty="0"/>
          </a:p>
        </p:txBody>
      </p:sp>
      <p:pic>
        <p:nvPicPr>
          <p:cNvPr id="3074" name="Picture 2" descr="Image result for pics of script highlighted for thematic analysis">
            <a:extLst>
              <a:ext uri="{FF2B5EF4-FFF2-40B4-BE49-F238E27FC236}">
                <a16:creationId xmlns:a16="http://schemas.microsoft.com/office/drawing/2014/main" id="{5E375A30-C52F-0AC9-1010-34DC412898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425" y="1808703"/>
            <a:ext cx="3339465" cy="2665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0713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1A089-45D6-C261-A080-1453BC804350}"/>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9A9E46E5-4179-599B-4B6C-9FA60EF2A9D1}"/>
              </a:ext>
            </a:extLst>
          </p:cNvPr>
          <p:cNvSpPr txBox="1"/>
          <p:nvPr/>
        </p:nvSpPr>
        <p:spPr>
          <a:xfrm>
            <a:off x="707923" y="365125"/>
            <a:ext cx="10645877" cy="6251985"/>
          </a:xfrm>
          <a:prstGeom prst="rect">
            <a:avLst/>
          </a:prstGeom>
          <a:solidFill>
            <a:schemeClr val="bg2">
              <a:lumMod val="50000"/>
              <a:lumOff val="50000"/>
            </a:schemeClr>
          </a:solidFill>
        </p:spPr>
        <p:txBody>
          <a:bodyPr wrap="square" rtlCol="0">
            <a:spAutoFit/>
          </a:bodyPr>
          <a:lstStyle/>
          <a:p>
            <a:endParaRPr lang="en-GB" dirty="0"/>
          </a:p>
        </p:txBody>
      </p:sp>
      <p:sp>
        <p:nvSpPr>
          <p:cNvPr id="4" name="Rectangle 3">
            <a:extLst>
              <a:ext uri="{FF2B5EF4-FFF2-40B4-BE49-F238E27FC236}">
                <a16:creationId xmlns:a16="http://schemas.microsoft.com/office/drawing/2014/main" id="{E7CFCC7F-68CD-7CC3-3FE2-4CD966FE3618}"/>
              </a:ext>
            </a:extLst>
          </p:cNvPr>
          <p:cNvSpPr/>
          <p:nvPr/>
        </p:nvSpPr>
        <p:spPr>
          <a:xfrm>
            <a:off x="1297859" y="855406"/>
            <a:ext cx="9232490" cy="4824951"/>
          </a:xfrm>
          <a:prstGeom prst="rect">
            <a:avLst/>
          </a:prstGeom>
          <a:solidFill>
            <a:schemeClr val="accent5">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aphicFrame>
        <p:nvGraphicFramePr>
          <p:cNvPr id="6" name="Diagram 5">
            <a:extLst>
              <a:ext uri="{FF2B5EF4-FFF2-40B4-BE49-F238E27FC236}">
                <a16:creationId xmlns:a16="http://schemas.microsoft.com/office/drawing/2014/main" id="{7F7534FB-895E-10C4-4329-18B1E9C5D5A0}"/>
              </a:ext>
            </a:extLst>
          </p:cNvPr>
          <p:cNvGraphicFramePr/>
          <p:nvPr>
            <p:extLst>
              <p:ext uri="{D42A27DB-BD31-4B8C-83A1-F6EECF244321}">
                <p14:modId xmlns:p14="http://schemas.microsoft.com/office/powerpoint/2010/main" val="285676779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2421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F4F3-B40D-9B3E-3B84-0A7CE27DA612}"/>
              </a:ext>
            </a:extLst>
          </p:cNvPr>
          <p:cNvSpPr>
            <a:spLocks noGrp="1"/>
          </p:cNvSpPr>
          <p:nvPr>
            <p:ph type="title"/>
          </p:nvPr>
        </p:nvSpPr>
        <p:spPr/>
        <p:txBody>
          <a:bodyPr/>
          <a:lstStyle/>
          <a:p>
            <a:endParaRPr lang="en-GB"/>
          </a:p>
        </p:txBody>
      </p:sp>
      <p:sp>
        <p:nvSpPr>
          <p:cNvPr id="3" name="TextBox 2">
            <a:extLst>
              <a:ext uri="{FF2B5EF4-FFF2-40B4-BE49-F238E27FC236}">
                <a16:creationId xmlns:a16="http://schemas.microsoft.com/office/drawing/2014/main" id="{46120577-35C1-36D2-CB37-C72BD4F07507}"/>
              </a:ext>
            </a:extLst>
          </p:cNvPr>
          <p:cNvSpPr txBox="1"/>
          <p:nvPr/>
        </p:nvSpPr>
        <p:spPr>
          <a:xfrm>
            <a:off x="838200" y="365125"/>
            <a:ext cx="10891684" cy="6127750"/>
          </a:xfrm>
          <a:prstGeom prst="rect">
            <a:avLst/>
          </a:prstGeom>
          <a:solidFill>
            <a:schemeClr val="accent4"/>
          </a:solidFill>
        </p:spPr>
        <p:txBody>
          <a:bodyPr wrap="square" rtlCol="0">
            <a:spAutoFit/>
          </a:bodyPr>
          <a:lstStyle/>
          <a:p>
            <a:endParaRPr lang="en-GB" dirty="0"/>
          </a:p>
        </p:txBody>
      </p:sp>
      <p:sp>
        <p:nvSpPr>
          <p:cNvPr id="4" name="Rectangle 3">
            <a:extLst>
              <a:ext uri="{FF2B5EF4-FFF2-40B4-BE49-F238E27FC236}">
                <a16:creationId xmlns:a16="http://schemas.microsoft.com/office/drawing/2014/main" id="{CFDD1B1E-88B7-790E-3ED6-57DEAA31BF54}"/>
              </a:ext>
            </a:extLst>
          </p:cNvPr>
          <p:cNvSpPr/>
          <p:nvPr/>
        </p:nvSpPr>
        <p:spPr>
          <a:xfrm>
            <a:off x="1179871" y="589936"/>
            <a:ext cx="10173929" cy="5683046"/>
          </a:xfrm>
          <a:prstGeom prst="rect">
            <a:avLst/>
          </a:prstGeom>
          <a:solidFill>
            <a:schemeClr val="accent5">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graphicFrame>
        <p:nvGraphicFramePr>
          <p:cNvPr id="5" name="Diagram 4">
            <a:extLst>
              <a:ext uri="{FF2B5EF4-FFF2-40B4-BE49-F238E27FC236}">
                <a16:creationId xmlns:a16="http://schemas.microsoft.com/office/drawing/2014/main" id="{9A06CE42-0551-B713-FB26-EA8AED5CF9C7}"/>
              </a:ext>
            </a:extLst>
          </p:cNvPr>
          <p:cNvGraphicFramePr/>
          <p:nvPr>
            <p:extLst>
              <p:ext uri="{D42A27DB-BD31-4B8C-83A1-F6EECF244321}">
                <p14:modId xmlns:p14="http://schemas.microsoft.com/office/powerpoint/2010/main" val="64503596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8229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Weights and workout gear">
            <a:extLst>
              <a:ext uri="{FF2B5EF4-FFF2-40B4-BE49-F238E27FC236}">
                <a16:creationId xmlns:a16="http://schemas.microsoft.com/office/drawing/2014/main" id="{83E1D205-92A3-C9E9-E101-E821829345D6}"/>
              </a:ext>
            </a:extLst>
          </p:cNvPr>
          <p:cNvPicPr>
            <a:picLocks noChangeAspect="1"/>
          </p:cNvPicPr>
          <p:nvPr/>
        </p:nvPicPr>
        <p:blipFill>
          <a:blip r:embed="rId3"/>
          <a:srcRect r="5882" b="-1"/>
          <a:stretch/>
        </p:blipFill>
        <p:spPr>
          <a:xfrm>
            <a:off x="2522356"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EB9CBD21-A55A-1A45-716C-DBB87F78D7F2}"/>
              </a:ext>
            </a:extLst>
          </p:cNvPr>
          <p:cNvSpPr txBox="1"/>
          <p:nvPr/>
        </p:nvSpPr>
        <p:spPr>
          <a:xfrm>
            <a:off x="838200" y="2434201"/>
            <a:ext cx="3822189" cy="3742762"/>
          </a:xfrm>
          <a:prstGeom prst="rect">
            <a:avLst/>
          </a:prstGeom>
        </p:spPr>
        <p:txBody>
          <a:bodyPr vert="horz" lIns="91440" tIns="45720" rIns="91440" bIns="45720" rtlCol="0">
            <a:normAutofit fontScale="47500" lnSpcReduction="20000"/>
          </a:bodyPr>
          <a:lstStyle/>
          <a:p>
            <a:pPr indent="-228600" defTabSz="914400">
              <a:lnSpc>
                <a:spcPct val="90000"/>
              </a:lnSpc>
              <a:spcBef>
                <a:spcPts val="1000"/>
              </a:spcBef>
              <a:buFont typeface="Arial" panose="020B0604020202020204" pitchFamily="34" charset="0"/>
              <a:buChar char="•"/>
            </a:pPr>
            <a:r>
              <a:rPr lang="en-US" sz="2000" dirty="0"/>
              <a:t>“I  WAS ALWAYS TAUGHT TO RESPECT MY BODY “</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“YOU SHOULD USE YOUR BODY TO ITS BEST POTENTIAL”</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“IT IS IMPORTANT TO STAY STRONG AND FIT”</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“IT IS IMPORTANT TO HAVE A HEALTHY LIFESTYLE”</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“IT IS UPLIFTING”</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“TRAINING MAKES ME FEEL GOOD”</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“IT HELPS ME DUMP THE STRESS  OF THE DAY”</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r>
              <a:rPr lang="en-US" sz="2000" dirty="0"/>
              <a:t>“RUNNING MAKES ME FEEL FREE “</a:t>
            </a:r>
          </a:p>
          <a:p>
            <a:pPr indent="-228600" defTabSz="914400">
              <a:lnSpc>
                <a:spcPct val="90000"/>
              </a:lnSpc>
              <a:spcBef>
                <a:spcPts val="1000"/>
              </a:spcBef>
              <a:buFont typeface="Arial" panose="020B0604020202020204" pitchFamily="34" charset="0"/>
              <a:buChar char="•"/>
            </a:pPr>
            <a:endParaRPr lang="en-US" sz="2000" dirty="0"/>
          </a:p>
          <a:p>
            <a:pPr indent="-228600" defTabSz="914400">
              <a:lnSpc>
                <a:spcPct val="90000"/>
              </a:lnSpc>
              <a:spcBef>
                <a:spcPts val="1000"/>
              </a:spcBef>
              <a:buFont typeface="Arial" panose="020B0604020202020204" pitchFamily="34" charset="0"/>
              <a:buChar char="•"/>
            </a:pPr>
            <a:endParaRPr lang="en-US" sz="2000" dirty="0"/>
          </a:p>
        </p:txBody>
      </p:sp>
      <p:sp>
        <p:nvSpPr>
          <p:cNvPr id="11" name="Title 10">
            <a:extLst>
              <a:ext uri="{FF2B5EF4-FFF2-40B4-BE49-F238E27FC236}">
                <a16:creationId xmlns:a16="http://schemas.microsoft.com/office/drawing/2014/main" id="{C6157130-AC8D-3689-64A3-A3928E33C213}"/>
              </a:ext>
            </a:extLst>
          </p:cNvPr>
          <p:cNvSpPr>
            <a:spLocks noGrp="1"/>
          </p:cNvSpPr>
          <p:nvPr>
            <p:ph type="title"/>
          </p:nvPr>
        </p:nvSpPr>
        <p:spPr/>
        <p:txBody>
          <a:bodyPr>
            <a:normAutofit fontScale="90000"/>
          </a:bodyPr>
          <a:lstStyle/>
          <a:p>
            <a:r>
              <a:rPr lang="en-GB" dirty="0"/>
              <a:t>                        </a:t>
            </a:r>
            <a:br>
              <a:rPr lang="en-GB" dirty="0"/>
            </a:br>
            <a:r>
              <a:rPr lang="en-GB" dirty="0"/>
              <a:t>    QUOTES FOR PHYSICAL AND PSYCHOLOGICAL HEALTH.                                                              </a:t>
            </a:r>
            <a:br>
              <a:rPr lang="en-GB" dirty="0"/>
            </a:br>
            <a:br>
              <a:rPr lang="en-GB" dirty="0"/>
            </a:br>
            <a:endParaRPr lang="en-GB" dirty="0"/>
          </a:p>
        </p:txBody>
      </p:sp>
      <p:sp>
        <p:nvSpPr>
          <p:cNvPr id="15" name="TextBox 14">
            <a:extLst>
              <a:ext uri="{FF2B5EF4-FFF2-40B4-BE49-F238E27FC236}">
                <a16:creationId xmlns:a16="http://schemas.microsoft.com/office/drawing/2014/main" id="{CEFC422A-6B42-938A-4033-C05D4499A58A}"/>
              </a:ext>
            </a:extLst>
          </p:cNvPr>
          <p:cNvSpPr txBox="1"/>
          <p:nvPr/>
        </p:nvSpPr>
        <p:spPr>
          <a:xfrm>
            <a:off x="4090219" y="1307691"/>
            <a:ext cx="5712541" cy="584775"/>
          </a:xfrm>
          <a:prstGeom prst="rect">
            <a:avLst/>
          </a:prstGeom>
          <a:solidFill>
            <a:schemeClr val="bg1"/>
          </a:solidFill>
        </p:spPr>
        <p:txBody>
          <a:bodyPr wrap="square" rtlCol="0">
            <a:spAutoFit/>
          </a:bodyPr>
          <a:lstStyle/>
          <a:p>
            <a:r>
              <a:rPr lang="en-GB" sz="3200" dirty="0"/>
              <a:t>FITNESS &amp; IMPROVED MOOD</a:t>
            </a:r>
          </a:p>
        </p:txBody>
      </p:sp>
    </p:spTree>
    <p:extLst>
      <p:ext uri="{BB962C8B-B14F-4D97-AF65-F5344CB8AC3E}">
        <p14:creationId xmlns:p14="http://schemas.microsoft.com/office/powerpoint/2010/main" val="776402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033" name="Rectangle 103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ADE29-F09C-528C-CE54-5C0ACDFC40A4}"/>
              </a:ext>
            </a:extLst>
          </p:cNvPr>
          <p:cNvSpPr>
            <a:spLocks noGrp="1"/>
          </p:cNvSpPr>
          <p:nvPr>
            <p:ph type="title"/>
          </p:nvPr>
        </p:nvSpPr>
        <p:spPr>
          <a:xfrm>
            <a:off x="699714" y="353160"/>
            <a:ext cx="7091300" cy="898581"/>
          </a:xfrm>
        </p:spPr>
        <p:txBody>
          <a:bodyPr vert="horz" lIns="91440" tIns="45720" rIns="91440" bIns="45720" rtlCol="0" anchor="ctr">
            <a:normAutofit fontScale="90000"/>
          </a:bodyPr>
          <a:lstStyle/>
          <a:p>
            <a:r>
              <a:rPr lang="en-US" sz="2800" dirty="0">
                <a:solidFill>
                  <a:srgbClr val="FFFFFF"/>
                </a:solidFill>
              </a:rPr>
              <a:t>QUOTES FOR SOCIAL CONNECTION.</a:t>
            </a:r>
            <a:br>
              <a:rPr lang="en-US" sz="2800" dirty="0">
                <a:solidFill>
                  <a:srgbClr val="FFFFFF"/>
                </a:solidFill>
              </a:rPr>
            </a:br>
            <a:br>
              <a:rPr lang="en-US" sz="2800" dirty="0">
                <a:solidFill>
                  <a:srgbClr val="FFFFFF"/>
                </a:solidFill>
              </a:rPr>
            </a:br>
            <a:r>
              <a:rPr lang="en-US" sz="2800" dirty="0">
                <a:solidFill>
                  <a:srgbClr val="FFFFFF"/>
                </a:solidFill>
              </a:rPr>
              <a:t>ENJOYMENT.                             FRIENDSHIP.</a:t>
            </a:r>
          </a:p>
        </p:txBody>
      </p:sp>
      <p:pic>
        <p:nvPicPr>
          <p:cNvPr id="1026" name="Picture 2" descr="Friendship Wallpapers (70+ images)">
            <a:extLst>
              <a:ext uri="{FF2B5EF4-FFF2-40B4-BE49-F238E27FC236}">
                <a16:creationId xmlns:a16="http://schemas.microsoft.com/office/drawing/2014/main" id="{EE38F9EB-9D49-7230-D7C4-4EE6D79031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748" y="2743540"/>
            <a:ext cx="5131088" cy="287340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3506B04-7F67-47AA-DB44-C754329E4878}"/>
              </a:ext>
            </a:extLst>
          </p:cNvPr>
          <p:cNvSpPr txBox="1"/>
          <p:nvPr/>
        </p:nvSpPr>
        <p:spPr>
          <a:xfrm>
            <a:off x="5987845" y="1928621"/>
            <a:ext cx="6103904" cy="3477875"/>
          </a:xfrm>
          <a:prstGeom prst="rect">
            <a:avLst/>
          </a:prstGeom>
          <a:solidFill>
            <a:schemeClr val="bg2">
              <a:lumMod val="25000"/>
              <a:lumOff val="75000"/>
            </a:schemeClr>
          </a:solidFill>
        </p:spPr>
        <p:txBody>
          <a:bodyPr wrap="square" rtlCol="0">
            <a:spAutoFit/>
          </a:bodyPr>
          <a:lstStyle/>
          <a:p>
            <a:r>
              <a:rPr lang="en-GB" sz="2000" dirty="0"/>
              <a:t>“ I LOVED SPORT, IT WAS THE BEST THING”</a:t>
            </a:r>
          </a:p>
          <a:p>
            <a:endParaRPr lang="en-GB" sz="2000" dirty="0"/>
          </a:p>
          <a:p>
            <a:r>
              <a:rPr lang="en-GB" sz="2000" dirty="0"/>
              <a:t>“I ALWAYS ENJOYED MEETING UP FOR GAMES”</a:t>
            </a:r>
          </a:p>
          <a:p>
            <a:endParaRPr lang="en-GB" sz="2000" dirty="0"/>
          </a:p>
          <a:p>
            <a:r>
              <a:rPr lang="en-GB" sz="2000" dirty="0"/>
              <a:t>“IT HAS OFFERED ME LIFELONG FRIENDS FROM ALL WALKS OF LIFE”</a:t>
            </a:r>
          </a:p>
          <a:p>
            <a:endParaRPr lang="en-GB" sz="2000" dirty="0"/>
          </a:p>
          <a:p>
            <a:r>
              <a:rPr lang="en-GB" sz="2000" dirty="0"/>
              <a:t>“IT IS NICE TO SPEND TIME WITH LIKE-MINDED PEOPLE.</a:t>
            </a:r>
          </a:p>
          <a:p>
            <a:endParaRPr lang="en-GB" sz="2000" dirty="0"/>
          </a:p>
          <a:p>
            <a:r>
              <a:rPr lang="en-GB" sz="2000" dirty="0"/>
              <a:t>“IT FORMED MY SOCIAL LIFE AND STILL DOES” </a:t>
            </a:r>
          </a:p>
        </p:txBody>
      </p:sp>
    </p:spTree>
    <p:extLst>
      <p:ext uri="{BB962C8B-B14F-4D97-AF65-F5344CB8AC3E}">
        <p14:creationId xmlns:p14="http://schemas.microsoft.com/office/powerpoint/2010/main" val="2212338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F0AED851-54B9-4765-92D2-F0BE443BE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9822C-F753-9D79-C93A-AF3DA4DB758F}"/>
              </a:ext>
            </a:extLst>
          </p:cNvPr>
          <p:cNvSpPr>
            <a:spLocks noGrp="1"/>
          </p:cNvSpPr>
          <p:nvPr>
            <p:ph type="title"/>
          </p:nvPr>
        </p:nvSpPr>
        <p:spPr>
          <a:xfrm>
            <a:off x="6732396" y="100484"/>
            <a:ext cx="4345794" cy="5231206"/>
          </a:xfrm>
        </p:spPr>
        <p:txBody>
          <a:bodyPr vert="horz" lIns="91440" tIns="45720" rIns="91440" bIns="45720" rtlCol="0" anchor="t">
            <a:normAutofit/>
          </a:bodyPr>
          <a:lstStyle/>
          <a:p>
            <a:r>
              <a:rPr lang="en-US" sz="3800" kern="1200" dirty="0">
                <a:solidFill>
                  <a:schemeClr val="tx1"/>
                </a:solidFill>
                <a:latin typeface="+mj-lt"/>
                <a:ea typeface="+mj-ea"/>
                <a:cs typeface="+mj-cs"/>
              </a:rPr>
              <a:t>Quotes for RESILIENCE.</a:t>
            </a:r>
          </a:p>
        </p:txBody>
      </p:sp>
      <p:sp>
        <p:nvSpPr>
          <p:cNvPr id="2064" name="Rectangle 206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pics for resilience">
            <a:extLst>
              <a:ext uri="{FF2B5EF4-FFF2-40B4-BE49-F238E27FC236}">
                <a16:creationId xmlns:a16="http://schemas.microsoft.com/office/drawing/2014/main" id="{3134C0CF-56B3-AFEE-B450-434C4DE9BA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7950" y="588826"/>
            <a:ext cx="5092061" cy="5465791"/>
          </a:xfrm>
          <a:prstGeom prst="rect">
            <a:avLst/>
          </a:prstGeom>
          <a:noFill/>
          <a:extLst>
            <a:ext uri="{909E8E84-426E-40DD-AFC4-6F175D3DCCD1}">
              <a14:hiddenFill xmlns:a14="http://schemas.microsoft.com/office/drawing/2010/main">
                <a:solidFill>
                  <a:srgbClr val="FFFFFF"/>
                </a:solidFill>
              </a14:hiddenFill>
            </a:ext>
          </a:extLst>
        </p:spPr>
      </p:pic>
      <p:grpSp>
        <p:nvGrpSpPr>
          <p:cNvPr id="2068" name="Group 206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2984992"/>
            <a:ext cx="731521" cy="673460"/>
            <a:chOff x="3940602" y="308034"/>
            <a:chExt cx="2116791" cy="3428999"/>
          </a:xfrm>
          <a:solidFill>
            <a:schemeClr val="accent4"/>
          </a:solidFill>
        </p:grpSpPr>
        <p:sp>
          <p:nvSpPr>
            <p:cNvPr id="2069" name="Rectangle 206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D9E04D34-FFB0-30B2-823A-481482B4116D}"/>
              </a:ext>
            </a:extLst>
          </p:cNvPr>
          <p:cNvSpPr txBox="1"/>
          <p:nvPr/>
        </p:nvSpPr>
        <p:spPr>
          <a:xfrm>
            <a:off x="7084088" y="1607736"/>
            <a:ext cx="4485908" cy="523220"/>
          </a:xfrm>
          <a:prstGeom prst="rect">
            <a:avLst/>
          </a:prstGeom>
          <a:noFill/>
        </p:spPr>
        <p:txBody>
          <a:bodyPr wrap="none" rtlCol="0">
            <a:spAutoFit/>
          </a:bodyPr>
          <a:lstStyle/>
          <a:p>
            <a:r>
              <a:rPr lang="en-GB" sz="2800" dirty="0"/>
              <a:t>LIFE SKILLS      LIFE EVENTS.</a:t>
            </a:r>
          </a:p>
        </p:txBody>
      </p:sp>
      <p:sp>
        <p:nvSpPr>
          <p:cNvPr id="5" name="TextBox 4">
            <a:extLst>
              <a:ext uri="{FF2B5EF4-FFF2-40B4-BE49-F238E27FC236}">
                <a16:creationId xmlns:a16="http://schemas.microsoft.com/office/drawing/2014/main" id="{38FCFC3C-0498-7185-315C-365D83984443}"/>
              </a:ext>
            </a:extLst>
          </p:cNvPr>
          <p:cNvSpPr txBox="1"/>
          <p:nvPr/>
        </p:nvSpPr>
        <p:spPr>
          <a:xfrm>
            <a:off x="6096000" y="2130956"/>
            <a:ext cx="6009367" cy="5262979"/>
          </a:xfrm>
          <a:prstGeom prst="rect">
            <a:avLst/>
          </a:prstGeom>
          <a:solidFill>
            <a:schemeClr val="bg2">
              <a:lumMod val="10000"/>
              <a:lumOff val="90000"/>
            </a:schemeClr>
          </a:solidFill>
        </p:spPr>
        <p:txBody>
          <a:bodyPr wrap="square" rtlCol="0">
            <a:spAutoFit/>
          </a:bodyPr>
          <a:lstStyle/>
          <a:p>
            <a:r>
              <a:rPr lang="en-GB" sz="2800" dirty="0">
                <a:solidFill>
                  <a:schemeClr val="bg1"/>
                </a:solidFill>
              </a:rPr>
              <a:t>“IT MADE ME A TEAM PLAYER”</a:t>
            </a:r>
          </a:p>
          <a:p>
            <a:r>
              <a:rPr lang="en-GB" sz="2800" dirty="0">
                <a:solidFill>
                  <a:schemeClr val="bg1"/>
                </a:solidFill>
              </a:rPr>
              <a:t>“ YOU LOOK AFTER EACH </a:t>
            </a:r>
            <a:r>
              <a:rPr lang="en-GB" sz="2800">
                <a:solidFill>
                  <a:schemeClr val="bg1"/>
                </a:solidFill>
              </a:rPr>
              <a:t>OTHER “</a:t>
            </a:r>
            <a:endParaRPr lang="en-GB" sz="2800" dirty="0">
              <a:solidFill>
                <a:schemeClr val="bg1"/>
              </a:solidFill>
            </a:endParaRPr>
          </a:p>
          <a:p>
            <a:r>
              <a:rPr lang="en-GB" sz="2800" dirty="0">
                <a:solidFill>
                  <a:schemeClr val="bg1"/>
                </a:solidFill>
              </a:rPr>
              <a:t>“ IT FEELS GREAT WHEN YOU SCORE</a:t>
            </a:r>
          </a:p>
          <a:p>
            <a:r>
              <a:rPr lang="en-GB" sz="2800" dirty="0">
                <a:solidFill>
                  <a:schemeClr val="bg1"/>
                </a:solidFill>
              </a:rPr>
              <a:t>BUT YOU DON’T WIN ALL THE TIME</a:t>
            </a:r>
          </a:p>
          <a:p>
            <a:r>
              <a:rPr lang="en-GB" sz="2800" dirty="0">
                <a:solidFill>
                  <a:schemeClr val="bg1"/>
                </a:solidFill>
              </a:rPr>
              <a:t>YOU LEARN TO ACCEPT SETBACKS”</a:t>
            </a:r>
          </a:p>
          <a:p>
            <a:endParaRPr lang="en-GB" sz="2800" dirty="0">
              <a:solidFill>
                <a:schemeClr val="bg1"/>
              </a:solidFill>
            </a:endParaRPr>
          </a:p>
          <a:p>
            <a:r>
              <a:rPr lang="en-GB" sz="2800" dirty="0">
                <a:solidFill>
                  <a:schemeClr val="bg1"/>
                </a:solidFill>
              </a:rPr>
              <a:t>“YOU LEARN TO BE INDEPENDENT”</a:t>
            </a:r>
          </a:p>
          <a:p>
            <a:r>
              <a:rPr lang="en-GB" sz="2800" dirty="0">
                <a:solidFill>
                  <a:schemeClr val="bg1"/>
                </a:solidFill>
              </a:rPr>
              <a:t>“YOU HAVE TO BE DECISIVE”</a:t>
            </a:r>
          </a:p>
          <a:p>
            <a:r>
              <a:rPr lang="en-GB" sz="2800" dirty="0">
                <a:solidFill>
                  <a:schemeClr val="bg1"/>
                </a:solidFill>
              </a:rPr>
              <a:t>“YOU CANNOT WIN THE GAME ON YOUR OWN, YOU LEARN TO WORK TOGETHER”</a:t>
            </a:r>
          </a:p>
          <a:p>
            <a:endParaRPr lang="en-GB" sz="2800" dirty="0">
              <a:solidFill>
                <a:schemeClr val="bg1"/>
              </a:solidFill>
            </a:endParaRPr>
          </a:p>
        </p:txBody>
      </p:sp>
    </p:spTree>
    <p:extLst>
      <p:ext uri="{BB962C8B-B14F-4D97-AF65-F5344CB8AC3E}">
        <p14:creationId xmlns:p14="http://schemas.microsoft.com/office/powerpoint/2010/main" val="3101781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7917F-8674-C750-573C-E0435AE8FD91}"/>
              </a:ext>
            </a:extLst>
          </p:cNvPr>
          <p:cNvSpPr>
            <a:spLocks noGrp="1"/>
          </p:cNvSpPr>
          <p:nvPr>
            <p:ph type="title"/>
          </p:nvPr>
        </p:nvSpPr>
        <p:spPr>
          <a:xfrm>
            <a:off x="68826" y="-383458"/>
            <a:ext cx="8130629" cy="2748743"/>
          </a:xfrm>
        </p:spPr>
        <p:txBody>
          <a:bodyPr vert="horz" lIns="91440" tIns="45720" rIns="91440" bIns="45720" rtlCol="0">
            <a:normAutofit/>
          </a:bodyPr>
          <a:lstStyle/>
          <a:p>
            <a:r>
              <a:rPr lang="en-US" sz="5200" dirty="0"/>
              <a:t> QUOTES FOR PARENTAL SUPPORT AND INVOLVMENT</a:t>
            </a:r>
            <a:br>
              <a:rPr lang="en-US" sz="5200" dirty="0"/>
            </a:br>
            <a:r>
              <a:rPr lang="en-US" sz="2400" dirty="0"/>
              <a:t>Childhood experience.                    </a:t>
            </a:r>
            <a:r>
              <a:rPr lang="en-US" sz="2400" dirty="0" err="1"/>
              <a:t>Relationship&amp;Bonding</a:t>
            </a:r>
            <a:r>
              <a:rPr lang="en-US" sz="2400" dirty="0"/>
              <a:t>.</a:t>
            </a:r>
            <a:endParaRPr lang="en-US" sz="5200" dirty="0"/>
          </a:p>
        </p:txBody>
      </p:sp>
      <p:pic>
        <p:nvPicPr>
          <p:cNvPr id="3074" name="Picture 2" descr="Image result for pics of parental bonding">
            <a:extLst>
              <a:ext uri="{FF2B5EF4-FFF2-40B4-BE49-F238E27FC236}">
                <a16:creationId xmlns:a16="http://schemas.microsoft.com/office/drawing/2014/main" id="{54E182BA-6528-4EBE-D1D7-B5DEDF854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3098" y="2365285"/>
            <a:ext cx="5784532" cy="39387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745B8C-8CCA-830F-D0BA-21835A872C7D}"/>
              </a:ext>
            </a:extLst>
          </p:cNvPr>
          <p:cNvSpPr txBox="1"/>
          <p:nvPr/>
        </p:nvSpPr>
        <p:spPr>
          <a:xfrm>
            <a:off x="5987630" y="2365285"/>
            <a:ext cx="5147819" cy="4401205"/>
          </a:xfrm>
          <a:prstGeom prst="rect">
            <a:avLst/>
          </a:prstGeom>
          <a:solidFill>
            <a:schemeClr val="bg2">
              <a:lumMod val="10000"/>
              <a:lumOff val="90000"/>
            </a:schemeClr>
          </a:solidFill>
        </p:spPr>
        <p:txBody>
          <a:bodyPr wrap="square" rtlCol="0">
            <a:spAutoFit/>
          </a:bodyPr>
          <a:lstStyle/>
          <a:p>
            <a:r>
              <a:rPr lang="en-GB" sz="2800" dirty="0"/>
              <a:t>“I WANT TO GIVEMY CHILD EVERY OPPORTUNITY”</a:t>
            </a:r>
          </a:p>
          <a:p>
            <a:endParaRPr lang="en-GB" sz="2800" dirty="0"/>
          </a:p>
          <a:p>
            <a:r>
              <a:rPr lang="en-GB" sz="2800" dirty="0"/>
              <a:t>“I WANT MY CHILD TO BE HEALTHY AND HAPPY”</a:t>
            </a:r>
          </a:p>
          <a:p>
            <a:endParaRPr lang="en-GB" sz="2800" dirty="0"/>
          </a:p>
          <a:p>
            <a:r>
              <a:rPr lang="en-GB" sz="2800" dirty="0"/>
              <a:t>“I LIKE TO ALWAYS BE THERE TO </a:t>
            </a:r>
          </a:p>
          <a:p>
            <a:r>
              <a:rPr lang="en-GB" sz="2800" dirty="0"/>
              <a:t>HELP”</a:t>
            </a:r>
          </a:p>
          <a:p>
            <a:r>
              <a:rPr lang="en-GB" sz="2800" dirty="0"/>
              <a:t>“IT IS NICE TO SPEND TIME TOGETHER”</a:t>
            </a:r>
          </a:p>
        </p:txBody>
      </p:sp>
    </p:spTree>
    <p:extLst>
      <p:ext uri="{BB962C8B-B14F-4D97-AF65-F5344CB8AC3E}">
        <p14:creationId xmlns:p14="http://schemas.microsoft.com/office/powerpoint/2010/main" val="9604832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2B26C-8085-B3AB-0092-B6E9C2521697}"/>
              </a:ext>
            </a:extLst>
          </p:cNvPr>
          <p:cNvSpPr>
            <a:spLocks noGrp="1"/>
          </p:cNvSpPr>
          <p:nvPr>
            <p:ph type="title"/>
          </p:nvPr>
        </p:nvSpPr>
        <p:spPr>
          <a:xfrm>
            <a:off x="956826" y="1112969"/>
            <a:ext cx="3937298" cy="4166010"/>
          </a:xfrm>
        </p:spPr>
        <p:txBody>
          <a:bodyPr>
            <a:normAutofit/>
          </a:bodyPr>
          <a:lstStyle/>
          <a:p>
            <a:r>
              <a:rPr lang="en-GB" dirty="0">
                <a:solidFill>
                  <a:srgbClr val="FFFFFF"/>
                </a:solidFill>
              </a:rPr>
              <a:t>What does the study add?</a:t>
            </a:r>
          </a:p>
        </p:txBody>
      </p:sp>
      <p:sp>
        <p:nvSpPr>
          <p:cNvPr id="34"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D3E134-97B7-FEA7-7EDE-50AE1C6AE0D2}"/>
              </a:ext>
            </a:extLst>
          </p:cNvPr>
          <p:cNvSpPr>
            <a:spLocks noGrp="1"/>
          </p:cNvSpPr>
          <p:nvPr>
            <p:ph idx="1"/>
          </p:nvPr>
        </p:nvSpPr>
        <p:spPr>
          <a:xfrm>
            <a:off x="6096000" y="820880"/>
            <a:ext cx="5257799" cy="4889350"/>
          </a:xfrm>
        </p:spPr>
        <p:txBody>
          <a:bodyPr anchor="t">
            <a:normAutofit lnSpcReduction="10000"/>
          </a:bodyPr>
          <a:lstStyle/>
          <a:p>
            <a:r>
              <a:rPr lang="en-GB" dirty="0"/>
              <a:t>PARENTS WHO DID SPORT AS A CHILD-</a:t>
            </a:r>
          </a:p>
          <a:p>
            <a:pPr>
              <a:buFont typeface="Wingdings" panose="05000000000000000000" pitchFamily="2" charset="2"/>
              <a:buChar char="Ø"/>
            </a:pPr>
            <a:r>
              <a:rPr lang="en-GB" dirty="0"/>
              <a:t>Passion for sport and keeping fit.</a:t>
            </a:r>
          </a:p>
          <a:p>
            <a:pPr>
              <a:buFont typeface="Wingdings" panose="05000000000000000000" pitchFamily="2" charset="2"/>
              <a:buChar char="Ø"/>
            </a:pPr>
            <a:r>
              <a:rPr lang="en-GB" dirty="0"/>
              <a:t>Realised importance of keeping fit for life.</a:t>
            </a:r>
          </a:p>
          <a:p>
            <a:pPr>
              <a:buFont typeface="Wingdings" panose="05000000000000000000" pitchFamily="2" charset="2"/>
              <a:buChar char="Ø"/>
            </a:pPr>
            <a:r>
              <a:rPr lang="en-GB" dirty="0"/>
              <a:t>Implemented healthy lifestyle </a:t>
            </a:r>
          </a:p>
          <a:p>
            <a:pPr>
              <a:buFont typeface="Wingdings" panose="05000000000000000000" pitchFamily="2" charset="2"/>
              <a:buChar char="Ø"/>
            </a:pPr>
            <a:r>
              <a:rPr lang="en-GB" dirty="0"/>
              <a:t>Realised sport can provide experience transitional for adulthood.</a:t>
            </a:r>
          </a:p>
          <a:p>
            <a:pPr>
              <a:buFont typeface="Wingdings" panose="05000000000000000000" pitchFamily="2" charset="2"/>
              <a:buChar char="Ø"/>
            </a:pPr>
            <a:r>
              <a:rPr lang="en-GB" dirty="0"/>
              <a:t>Want to be present and supportive.</a:t>
            </a:r>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04777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003DB-02D1-329B-1F58-4F73764DE1D8}"/>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Implications</a:t>
            </a:r>
            <a:br>
              <a:rPr lang="en-GB"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FDC198-8A33-803A-D5A3-1AACED644BB6}"/>
              </a:ext>
            </a:extLst>
          </p:cNvPr>
          <p:cNvSpPr>
            <a:spLocks noGrp="1"/>
          </p:cNvSpPr>
          <p:nvPr>
            <p:ph idx="1"/>
          </p:nvPr>
        </p:nvSpPr>
        <p:spPr>
          <a:xfrm>
            <a:off x="4792717" y="220717"/>
            <a:ext cx="7294180" cy="6737131"/>
          </a:xfrm>
        </p:spPr>
        <p:txBody>
          <a:bodyPr>
            <a:normAutofit fontScale="77500" lnSpcReduction="20000"/>
          </a:bodyPr>
          <a:lstStyle/>
          <a:p>
            <a:pPr>
              <a:buFont typeface="Wingdings" panose="05000000000000000000" pitchFamily="2" charset="2"/>
              <a:buChar char="Ø"/>
            </a:pPr>
            <a:r>
              <a:rPr lang="en-GB" dirty="0"/>
              <a:t>Findings of study outcomes were relevant to similar studies.</a:t>
            </a:r>
          </a:p>
          <a:p>
            <a:pPr>
              <a:buFont typeface="Wingdings" panose="05000000000000000000" pitchFamily="2" charset="2"/>
              <a:buChar char="Ø"/>
            </a:pPr>
            <a:r>
              <a:rPr lang="en-GB" dirty="0"/>
              <a:t>Sport is multifaceted for child development.</a:t>
            </a:r>
          </a:p>
          <a:p>
            <a:pPr>
              <a:buFont typeface="Wingdings" panose="05000000000000000000" pitchFamily="2" charset="2"/>
              <a:buChar char="Ø"/>
            </a:pPr>
            <a:r>
              <a:rPr lang="en-GB" dirty="0"/>
              <a:t>Sport is a foundation for a healthy lifestyle </a:t>
            </a:r>
          </a:p>
          <a:p>
            <a:pPr>
              <a:buFont typeface="Wingdings" panose="05000000000000000000" pitchFamily="2" charset="2"/>
              <a:buChar char="Ø"/>
            </a:pPr>
            <a:r>
              <a:rPr lang="en-GB" dirty="0"/>
              <a:t>Sport is a platform for health promotion.</a:t>
            </a:r>
          </a:p>
          <a:p>
            <a:pPr>
              <a:buFont typeface="Wingdings" panose="05000000000000000000" pitchFamily="2" charset="2"/>
              <a:buChar char="Ø"/>
            </a:pPr>
            <a:r>
              <a:rPr lang="en-GB" dirty="0"/>
              <a:t>Homogeneity should be </a:t>
            </a:r>
            <a:r>
              <a:rPr lang="en-GB" dirty="0" err="1"/>
              <a:t>excluded.Other</a:t>
            </a:r>
            <a:r>
              <a:rPr lang="en-GB" dirty="0"/>
              <a:t> pursuits may be beneficial or achieve WHO recommendation of </a:t>
            </a:r>
            <a:r>
              <a:rPr lang="en-GB" dirty="0" err="1"/>
              <a:t>physicality,aside</a:t>
            </a:r>
            <a:r>
              <a:rPr lang="en-GB" dirty="0"/>
              <a:t> from </a:t>
            </a:r>
            <a:r>
              <a:rPr lang="en-GB" dirty="0" err="1"/>
              <a:t>thoserequired</a:t>
            </a:r>
            <a:r>
              <a:rPr lang="en-GB" dirty="0"/>
              <a:t> from sport.</a:t>
            </a:r>
          </a:p>
          <a:p>
            <a:pPr>
              <a:buFont typeface="Wingdings" panose="05000000000000000000" pitchFamily="2" charset="2"/>
              <a:buChar char="Ø"/>
            </a:pPr>
            <a:r>
              <a:rPr lang="en-GB" dirty="0"/>
              <a:t>Intervention and education should be delivered from a personalised perspective.</a:t>
            </a:r>
          </a:p>
          <a:p>
            <a:pPr>
              <a:buFont typeface="Wingdings" panose="05000000000000000000" pitchFamily="2" charset="2"/>
              <a:buChar char="Ø"/>
            </a:pPr>
            <a:r>
              <a:rPr lang="en-GB" dirty="0"/>
              <a:t>Future research may consider a personal approach for observation of parents.</a:t>
            </a:r>
          </a:p>
          <a:p>
            <a:pPr>
              <a:buFont typeface="Wingdings" panose="05000000000000000000" pitchFamily="2" charset="2"/>
              <a:buChar char="Ø"/>
            </a:pPr>
            <a:r>
              <a:rPr lang="en-GB" dirty="0"/>
              <a:t>A longitudinal study for health outcomes</a:t>
            </a:r>
          </a:p>
          <a:p>
            <a:pPr>
              <a:buFont typeface="Wingdings" panose="05000000000000000000" pitchFamily="2" charset="2"/>
              <a:buChar char="Ø"/>
            </a:pPr>
            <a:r>
              <a:rPr lang="en-GB" dirty="0"/>
              <a:t>                                                 resilience</a:t>
            </a:r>
          </a:p>
          <a:p>
            <a:pPr>
              <a:buFont typeface="Wingdings" panose="05000000000000000000" pitchFamily="2" charset="2"/>
              <a:buChar char="Ø"/>
            </a:pPr>
            <a:r>
              <a:rPr lang="en-GB" dirty="0"/>
              <a:t>                                                 Intergenerational effects</a:t>
            </a:r>
          </a:p>
          <a:p>
            <a:pPr>
              <a:buFont typeface="Wingdings" panose="05000000000000000000" pitchFamily="2" charset="2"/>
              <a:buChar char="Ø"/>
            </a:pPr>
            <a:r>
              <a:rPr lang="en-GB" dirty="0"/>
              <a:t>                                                  ageing</a:t>
            </a:r>
          </a:p>
          <a:p>
            <a:pPr>
              <a:buFont typeface="Wingdings" panose="05000000000000000000" pitchFamily="2" charset="2"/>
              <a:buChar char="Ø"/>
            </a:pPr>
            <a:r>
              <a:rPr lang="en-GB" dirty="0"/>
              <a:t>Governmental need to address poverty.</a:t>
            </a:r>
          </a:p>
          <a:p>
            <a:pPr>
              <a:buFont typeface="Wingdings" panose="05000000000000000000" pitchFamily="2" charset="2"/>
              <a:buChar char="Ø"/>
            </a:pPr>
            <a:r>
              <a:rPr lang="en-GB" dirty="0"/>
              <a:t>Intervention and education to have personalised  approach</a:t>
            </a:r>
          </a:p>
          <a:p>
            <a:pPr>
              <a:buFont typeface="Wingdings" panose="05000000000000000000" pitchFamily="2" charset="2"/>
              <a:buChar char="Ø"/>
            </a:pPr>
            <a:r>
              <a:rPr lang="en-GB" dirty="0"/>
              <a:t>Provision for parent and child classes to run concurrently at convenient time and location.</a:t>
            </a:r>
          </a:p>
        </p:txBody>
      </p:sp>
    </p:spTree>
    <p:extLst>
      <p:ext uri="{BB962C8B-B14F-4D97-AF65-F5344CB8AC3E}">
        <p14:creationId xmlns:p14="http://schemas.microsoft.com/office/powerpoint/2010/main" val="1808260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66B3-2468-26BA-ABBA-FAE95CC9DC3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11B8C8B-A284-5C3C-445D-3D0C249BDD9C}"/>
              </a:ext>
            </a:extLst>
          </p:cNvPr>
          <p:cNvSpPr>
            <a:spLocks noGrp="1"/>
          </p:cNvSpPr>
          <p:nvPr>
            <p:ph type="subTitle" idx="1"/>
          </p:nvPr>
        </p:nvSpPr>
        <p:spPr>
          <a:xfrm>
            <a:off x="-12189610" y="3628171"/>
            <a:ext cx="30782880" cy="2998273"/>
          </a:xfrm>
        </p:spPr>
        <p:txBody>
          <a:bodyPr/>
          <a:lstStyle/>
          <a:p>
            <a:endParaRPr lang="en-GB" dirty="0"/>
          </a:p>
        </p:txBody>
      </p:sp>
      <p:pic>
        <p:nvPicPr>
          <p:cNvPr id="1026" name="Picture 2" descr="Image result for Motivated Athlete">
            <a:extLst>
              <a:ext uri="{FF2B5EF4-FFF2-40B4-BE49-F238E27FC236}">
                <a16:creationId xmlns:a16="http://schemas.microsoft.com/office/drawing/2014/main" id="{8F12C7CB-53CF-42E1-0652-798D610E94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7168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265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2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33DC5D-96DA-C6B3-BB6F-D42A12449AC4}"/>
              </a:ext>
            </a:extLst>
          </p:cNvPr>
          <p:cNvSpPr txBox="1"/>
          <p:nvPr/>
        </p:nvSpPr>
        <p:spPr>
          <a:xfrm>
            <a:off x="1376855" y="1061545"/>
            <a:ext cx="7983200" cy="4708319"/>
          </a:xfrm>
          <a:prstGeom prst="rect">
            <a:avLst/>
          </a:prstGeom>
        </p:spPr>
        <p:txBody>
          <a:bodyPr vert="horz" lIns="91440" tIns="45720" rIns="91440" bIns="45720" rtlCol="0" anchor="t">
            <a:noAutofit/>
          </a:bodyPr>
          <a:lstStyle/>
          <a:p>
            <a:pPr indent="-228600" defTabSz="914400">
              <a:lnSpc>
                <a:spcPct val="90000"/>
              </a:lnSpc>
              <a:buFont typeface="Arial" panose="020B0604020202020204" pitchFamily="34" charset="0"/>
              <a:buChar char="•"/>
            </a:pPr>
            <a:r>
              <a:rPr lang="en-US" sz="1600"/>
              <a:t>REFERENCES.</a:t>
            </a:r>
          </a:p>
          <a:p>
            <a:pPr indent="-228600" defTabSz="914400">
              <a:lnSpc>
                <a:spcPct val="90000"/>
              </a:lnSpc>
              <a:buFont typeface="Arial" panose="020B0604020202020204" pitchFamily="34" charset="0"/>
              <a:buChar char="•"/>
            </a:pPr>
            <a:r>
              <a:rPr lang="en-US" sz="1600" b="0" i="0">
                <a:effectLst/>
              </a:rPr>
              <a:t> Braun, V., &amp; Clarke, V. (2006). Using thematic analysis in psychology. </a:t>
            </a:r>
            <a:r>
              <a:rPr lang="en-US" sz="1600" b="0" i="1">
                <a:effectLst/>
              </a:rPr>
              <a:t>Qualitative research in psychology</a:t>
            </a:r>
            <a:r>
              <a:rPr lang="en-US" sz="1600" b="0" i="0">
                <a:effectLst/>
              </a:rPr>
              <a:t>, </a:t>
            </a:r>
            <a:r>
              <a:rPr lang="en-US" sz="1600" b="0" i="1">
                <a:effectLst/>
              </a:rPr>
              <a:t>3</a:t>
            </a:r>
            <a:r>
              <a:rPr lang="en-US" sz="1600" b="0" i="0">
                <a:effectLst/>
              </a:rPr>
              <a:t>(2), 77-101.</a:t>
            </a: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r>
              <a:rPr lang="en-US" sz="1600"/>
              <a:t>Bpshttps://www.bps.org.ukguidelines</a:t>
            </a: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r>
              <a:rPr lang="en-US" sz="1600">
                <a:effectLst/>
              </a:rPr>
              <a:t>Ekinci, N. (2024). Mental well-being in adolescence: a systematic review. </a:t>
            </a:r>
            <a:r>
              <a:rPr lang="en-US" sz="1600" i="1">
                <a:effectLst/>
              </a:rPr>
              <a:t>Psikiyatride Güncel Yaklaşımlar</a:t>
            </a:r>
            <a:r>
              <a:rPr lang="en-US" sz="1600">
                <a:effectLst/>
              </a:rPr>
              <a:t>, </a:t>
            </a:r>
            <a:r>
              <a:rPr lang="en-US" sz="1600" i="1">
                <a:effectLst/>
              </a:rPr>
              <a:t>16</a:t>
            </a:r>
            <a:r>
              <a:rPr lang="en-US" sz="1600">
                <a:effectLst/>
              </a:rPr>
              <a:t>(1),</a:t>
            </a:r>
          </a:p>
          <a:p>
            <a:pPr indent="-228600" defTabSz="914400">
              <a:lnSpc>
                <a:spcPct val="90000"/>
              </a:lnSpc>
              <a:buFont typeface="Arial" panose="020B0604020202020204" pitchFamily="34" charset="0"/>
              <a:buChar char="•"/>
            </a:pPr>
            <a:endParaRPr lang="en-US" sz="1600">
              <a:effectLst/>
            </a:endParaRPr>
          </a:p>
          <a:p>
            <a:pPr indent="-228600" defTabSz="914400">
              <a:lnSpc>
                <a:spcPct val="90000"/>
              </a:lnSpc>
              <a:buFont typeface="Arial" panose="020B0604020202020204" pitchFamily="34" charset="0"/>
              <a:buChar char="•"/>
            </a:pPr>
            <a:r>
              <a:rPr lang="en-US" sz="1600">
                <a:effectLst/>
              </a:rPr>
              <a:t> Guthold, R., Stevens, G. A., Riley, L. M., &amp; Bull, F. C. (2020). Global trends in insufficient physical activity among adolescents: a pooled analysis of 298 population-based surveys with 1· 6 million participants. </a:t>
            </a:r>
            <a:r>
              <a:rPr lang="en-US" sz="1600" i="1">
                <a:effectLst/>
              </a:rPr>
              <a:t>The lancet child &amp; adolescent health</a:t>
            </a:r>
            <a:r>
              <a:rPr lang="en-US" sz="1600">
                <a:effectLst/>
              </a:rPr>
              <a:t>, </a:t>
            </a:r>
            <a:r>
              <a:rPr lang="en-US" sz="1600" i="1">
                <a:effectLst/>
              </a:rPr>
              <a:t>4</a:t>
            </a:r>
            <a:r>
              <a:rPr lang="en-US" sz="1600">
                <a:effectLst/>
              </a:rPr>
              <a:t>(1), 23-35.</a:t>
            </a: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r>
              <a:rPr lang="en-US" sz="1600"/>
              <a:t>Jones, H., Seaborne, M.J., Kennedy, N. L., James, M., Dredge, S., Bandyopadhay, A.,…&amp;Brophy, S.(2024).Cohort profile: Born in Wales-a birth cohort with maternity, parental and child data linkage for life course research in Wales,U.K.BMJopen,14(1),eo76711.</a:t>
            </a: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r>
              <a:rPr lang="en-US" sz="1600"/>
              <a:t>Kieling, C., Buschweitz, C., Caye, A., Silvani, J., Ameis, S.H., Brunini, A.R.,…&amp; Szatmari, P. (2024). Worldwide prevalence and disability.From mental disorders across childhood and adolescence: evidence from the global burden of disease study.JAMA psychiatry, 81(4), 347-35.</a:t>
            </a: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p>
          <a:p>
            <a:pPr indent="-228600" defTabSz="914400">
              <a:lnSpc>
                <a:spcPct val="90000"/>
              </a:lnSpc>
              <a:spcAft>
                <a:spcPts val="800"/>
              </a:spcAft>
              <a:buFont typeface="Arial" panose="020B0604020202020204" pitchFamily="34" charset="0"/>
              <a:buChar char="•"/>
            </a:pPr>
            <a:endParaRPr lang="en-US" sz="1600">
              <a:effectLst/>
            </a:endParaRPr>
          </a:p>
          <a:p>
            <a:pPr indent="-228600" defTabSz="914400">
              <a:lnSpc>
                <a:spcPct val="90000"/>
              </a:lnSpc>
              <a:spcAft>
                <a:spcPts val="800"/>
              </a:spcAft>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effectLst/>
            </a:endParaRP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effectLst/>
            </a:endParaRPr>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pPr>
            <a:endParaRPr lang="en-US" sz="1600"/>
          </a:p>
        </p:txBody>
      </p:sp>
    </p:spTree>
    <p:extLst>
      <p:ext uri="{BB962C8B-B14F-4D97-AF65-F5344CB8AC3E}">
        <p14:creationId xmlns:p14="http://schemas.microsoft.com/office/powerpoint/2010/main" val="3055531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749355F-B2F0-32FF-0228-ABFD8BABB96E}"/>
              </a:ext>
            </a:extLst>
          </p:cNvPr>
          <p:cNvSpPr txBox="1"/>
          <p:nvPr/>
        </p:nvSpPr>
        <p:spPr>
          <a:xfrm>
            <a:off x="882869" y="3335867"/>
            <a:ext cx="10499832" cy="1688078"/>
          </a:xfrm>
          <a:prstGeom prst="rect">
            <a:avLst/>
          </a:prstGeom>
        </p:spPr>
        <p:txBody>
          <a:bodyPr vert="horz" lIns="91440" tIns="45720" rIns="91440" bIns="45720" rtlCol="0" anchor="t">
            <a:normAutofit lnSpcReduction="10000"/>
          </a:bodyPr>
          <a:lstStyle/>
          <a:p>
            <a:pPr indent="-228600" defTabSz="914400">
              <a:lnSpc>
                <a:spcPct val="90000"/>
              </a:lnSpc>
              <a:spcAft>
                <a:spcPts val="800"/>
              </a:spcAft>
              <a:buFont typeface="Arial" panose="020B0604020202020204" pitchFamily="34" charset="0"/>
              <a:buChar char="•"/>
            </a:pPr>
            <a:r>
              <a:rPr lang="en-US" sz="2400" dirty="0">
                <a:effectLst/>
              </a:rPr>
              <a:t>Office for National Statistics (ONS), released 6 December 2022, ONS website, article, </a:t>
            </a:r>
            <a:r>
              <a:rPr lang="en-US" sz="2400" u="sng" dirty="0">
                <a:effectLst/>
                <a:hlinkClick r:id="rId2"/>
              </a:rPr>
              <a:t>Cost of living and depression in adults, Great Britain: 29 September to 23 October 2022</a:t>
            </a:r>
            <a:r>
              <a:rPr lang="en-US" sz="2400" dirty="0">
                <a:effectLst/>
              </a:rPr>
              <a:t>ur Office for National Statistics (ONS), released 6 December 2022, ONS website, article, </a:t>
            </a:r>
            <a:r>
              <a:rPr lang="en-US" sz="2400" u="sng" dirty="0">
                <a:effectLst/>
                <a:hlinkClick r:id="rId2"/>
              </a:rPr>
              <a:t>Cost of living and depression in adults, Great Britain: 29 September to 23 October 2022</a:t>
            </a:r>
            <a:r>
              <a:rPr lang="en-US" sz="2400" dirty="0">
                <a:effectLst/>
              </a:rPr>
              <a:t>open</a:t>
            </a:r>
          </a:p>
        </p:txBody>
      </p:sp>
      <p:sp>
        <p:nvSpPr>
          <p:cNvPr id="5" name="TextBox 4">
            <a:extLst>
              <a:ext uri="{FF2B5EF4-FFF2-40B4-BE49-F238E27FC236}">
                <a16:creationId xmlns:a16="http://schemas.microsoft.com/office/drawing/2014/main" id="{92C7BBD8-3B23-E84F-E302-A51B99B021A1}"/>
              </a:ext>
            </a:extLst>
          </p:cNvPr>
          <p:cNvSpPr txBox="1"/>
          <p:nvPr/>
        </p:nvSpPr>
        <p:spPr>
          <a:xfrm>
            <a:off x="777766" y="5149848"/>
            <a:ext cx="8807026" cy="646331"/>
          </a:xfrm>
          <a:prstGeom prst="rect">
            <a:avLst/>
          </a:prstGeom>
          <a:noFill/>
        </p:spPr>
        <p:txBody>
          <a:bodyPr wrap="square">
            <a:spAutoFit/>
          </a:bodyPr>
          <a:lstStyle/>
          <a:p>
            <a:pPr>
              <a:spcAft>
                <a:spcPts val="600"/>
              </a:spcAft>
            </a:pPr>
            <a:r>
              <a:rPr lang="en-GB" dirty="0">
                <a:latin typeface="Arial" panose="020B0604020202020204" pitchFamily="34" charset="0"/>
                <a:ea typeface="Aptos" panose="020B0004020202020204" pitchFamily="34" charset="0"/>
              </a:rPr>
              <a:t>World Health Organization Guidelines for physical activity and sedentary behaviour. Geneva: World Health Organization: 2020. </a:t>
            </a:r>
          </a:p>
        </p:txBody>
      </p:sp>
      <p:sp>
        <p:nvSpPr>
          <p:cNvPr id="11" name="TextBox 10">
            <a:extLst>
              <a:ext uri="{FF2B5EF4-FFF2-40B4-BE49-F238E27FC236}">
                <a16:creationId xmlns:a16="http://schemas.microsoft.com/office/drawing/2014/main" id="{6E2480AD-6C7C-F1DD-163D-0135D5202D4E}"/>
              </a:ext>
            </a:extLst>
          </p:cNvPr>
          <p:cNvSpPr txBox="1"/>
          <p:nvPr/>
        </p:nvSpPr>
        <p:spPr>
          <a:xfrm flipH="1">
            <a:off x="1020526" y="1658957"/>
            <a:ext cx="9090424" cy="1200329"/>
          </a:xfrm>
          <a:prstGeom prst="rect">
            <a:avLst/>
          </a:prstGeom>
          <a:noFill/>
        </p:spPr>
        <p:txBody>
          <a:bodyPr wrap="square">
            <a:spAutoFit/>
          </a:bodyPr>
          <a:lstStyle/>
          <a:p>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Libor Grzegorz Andrzej,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Nowalska-Kapuścik</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Dorota (</a:t>
            </a:r>
            <a:r>
              <a:rPr lang="en-GB" b="0" i="1"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eds.</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Poor Europe : the problem of poverty in chosen European countries,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Prace</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Naukowe</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Uniwersytetu</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Śląskiego</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w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Katowicach</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no. 3372, 2015, Katowice,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Wydawnictwo</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Uniwersytetu</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a:t>
            </a:r>
            <a:r>
              <a:rPr lang="en-GB" b="0" i="0" u="none" strike="noStrike" dirty="0" err="1">
                <a:effectLst/>
                <a:latin typeface="PT Sans" panose="020F0502020204030204" pitchFamily="34" charset="0"/>
                <a:hlinkClick r:id="rId3">
                  <a:extLst>
                    <a:ext uri="{A12FA001-AC4F-418D-AE19-62706E023703}">
                      <ahyp:hlinkClr xmlns:ahyp="http://schemas.microsoft.com/office/drawing/2018/hyperlinkcolor" val="tx"/>
                    </a:ext>
                  </a:extLst>
                </a:hlinkClick>
              </a:rPr>
              <a:t>Śląskiego</a:t>
            </a:r>
            <a:r>
              <a:rPr lang="en-GB" b="0" i="0" u="none" strike="noStrike" dirty="0">
                <a:effectLst/>
                <a:latin typeface="PT Sans" panose="020F0502020204030204" pitchFamily="34" charset="0"/>
                <a:hlinkClick r:id="rId3">
                  <a:extLst>
                    <a:ext uri="{A12FA001-AC4F-418D-AE19-62706E023703}">
                      <ahyp:hlinkClr xmlns:ahyp="http://schemas.microsoft.com/office/drawing/2018/hyperlinkcolor" val="tx"/>
                    </a:ext>
                  </a:extLst>
                </a:hlinkClick>
              </a:rPr>
              <a:t>, 273 p., ISBN 978-83-8012-580-3</a:t>
            </a:r>
            <a:endParaRPr lang="en-GB" dirty="0"/>
          </a:p>
        </p:txBody>
      </p:sp>
      <p:sp>
        <p:nvSpPr>
          <p:cNvPr id="18" name="TextBox 17">
            <a:extLst>
              <a:ext uri="{FF2B5EF4-FFF2-40B4-BE49-F238E27FC236}">
                <a16:creationId xmlns:a16="http://schemas.microsoft.com/office/drawing/2014/main" id="{A6742676-B5DB-CF7D-6B63-2B8673506866}"/>
              </a:ext>
            </a:extLst>
          </p:cNvPr>
          <p:cNvSpPr txBox="1"/>
          <p:nvPr/>
        </p:nvSpPr>
        <p:spPr>
          <a:xfrm>
            <a:off x="1271752" y="1208690"/>
            <a:ext cx="2473049" cy="369332"/>
          </a:xfrm>
          <a:prstGeom prst="rect">
            <a:avLst/>
          </a:prstGeom>
          <a:noFill/>
        </p:spPr>
        <p:txBody>
          <a:bodyPr wrap="none" rtlCol="0">
            <a:spAutoFit/>
          </a:bodyPr>
          <a:lstStyle/>
          <a:p>
            <a:r>
              <a:rPr lang="en-GB" dirty="0"/>
              <a:t>Libor, G. (2024). Wales.</a:t>
            </a:r>
          </a:p>
        </p:txBody>
      </p:sp>
    </p:spTree>
    <p:extLst>
      <p:ext uri="{BB962C8B-B14F-4D97-AF65-F5344CB8AC3E}">
        <p14:creationId xmlns:p14="http://schemas.microsoft.com/office/powerpoint/2010/main" val="14279357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d0d5cce-d4dc-4043-8325-c992d2f588c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1" ma:contentTypeDescription="Create a new document." ma:contentTypeScope="" ma:versionID="ffba45d3d9ebe57f386eec339f247bf7">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1a31eabf37b90696cd0741bdd284a260"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6C6D8E-CD5C-41F0-B451-8591F92C1EA4}">
  <ds:schemaRefs>
    <ds:schemaRef ds:uri="http://purl.org/dc/terms/"/>
    <ds:schemaRef ds:uri="http://purl.org/dc/dcmitype/"/>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9d0d5cce-d4dc-4043-8325-c992d2f588cd"/>
    <ds:schemaRef ds:uri="39a888ec-cc75-402e-856f-ff68cc5460ab"/>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0D9F74AA-23D3-4F05-9312-8573F40153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AAFE907-5D44-4AC3-81D1-75294F34EFC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1892</TotalTime>
  <Words>2583</Words>
  <Application>Microsoft Office PowerPoint</Application>
  <PresentationFormat>Widescreen</PresentationFormat>
  <Paragraphs>290</Paragraphs>
  <Slides>24</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Aptos Display</vt:lpstr>
      <vt:lpstr>Arial</vt:lpstr>
      <vt:lpstr>Calibri</vt:lpstr>
      <vt:lpstr>PT Sans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Search terms.  </vt:lpstr>
      <vt:lpstr>PowerPoint Presentation</vt:lpstr>
      <vt:lpstr>  </vt:lpstr>
      <vt:lpstr>PowerPoint Presentation</vt:lpstr>
      <vt:lpstr>PowerPoint Presentation</vt:lpstr>
      <vt:lpstr>PowerPoint Presentation</vt:lpstr>
      <vt:lpstr>                             QUOTES FOR PHYSICAL AND PSYCHOLOGICAL HEALTH.                                                                </vt:lpstr>
      <vt:lpstr>QUOTES FOR SOCIAL CONNECTION.  ENJOYMENT.                             FRIENDSHIP.</vt:lpstr>
      <vt:lpstr>Quotes for RESILIENCE.</vt:lpstr>
      <vt:lpstr> QUOTES FOR PARENTAL SUPPORT AND INVOLVMENT Childhood experience.                    Relationship&amp;Bonding.</vt:lpstr>
      <vt:lpstr>What does the study add?</vt:lpstr>
      <vt:lpstr>Implications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Angela Williams (1903683)</dc:creator>
  <cp:lastModifiedBy>Angela Williams (1903683)</cp:lastModifiedBy>
  <cp:revision>1</cp:revision>
  <dcterms:created xsi:type="dcterms:W3CDTF">2025-01-25T15:58:08Z</dcterms:created>
  <dcterms:modified xsi:type="dcterms:W3CDTF">2025-03-08T20:48:44Z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