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90" d="100"/>
          <a:sy n="90" d="100"/>
        </p:scale>
        <p:origin x="398" y="-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8115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947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1815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769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4440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83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157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2154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83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48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890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633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616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392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6553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57720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774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C2B07E4-CDF9-4C88-A2F3-04620E58224D}" type="datetimeFigureOut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628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marriott hotels &amp; resorts">
            <a:extLst>
              <a:ext uri="{FF2B5EF4-FFF2-40B4-BE49-F238E27FC236}">
                <a16:creationId xmlns:a16="http://schemas.microsoft.com/office/drawing/2014/main" id="{F660A7D0-CCF5-4030-AB4A-A7D6E755DF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305" y="309254"/>
            <a:ext cx="1521339" cy="114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28ADF7E-15B9-4E04-A6D4-8E288EAE28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156" y="1966082"/>
            <a:ext cx="2607947" cy="7890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Text, letter&#10;&#10;Description automatically generated">
            <a:extLst>
              <a:ext uri="{FF2B5EF4-FFF2-40B4-BE49-F238E27FC236}">
                <a16:creationId xmlns:a16="http://schemas.microsoft.com/office/drawing/2014/main" id="{71E6D4D5-35B7-4840-AFE0-824FC732C0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3433">
            <a:off x="4521401" y="2790274"/>
            <a:ext cx="3149199" cy="686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A924F42-04F4-4A3B-B4C6-77170FA047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4098" y="3653576"/>
            <a:ext cx="1840817" cy="640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 descr="Text, letter&#10;&#10;Description automatically generated">
            <a:extLst>
              <a:ext uri="{FF2B5EF4-FFF2-40B4-BE49-F238E27FC236}">
                <a16:creationId xmlns:a16="http://schemas.microsoft.com/office/drawing/2014/main" id="{9F2D4140-4815-4F8C-8919-CA20BF8A10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088" y="3528217"/>
            <a:ext cx="4887468" cy="18150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white paper with black writing&#10;&#10;Description automatically generated with low confidence">
            <a:extLst>
              <a:ext uri="{FF2B5EF4-FFF2-40B4-BE49-F238E27FC236}">
                <a16:creationId xmlns:a16="http://schemas.microsoft.com/office/drawing/2014/main" id="{830317C5-C106-46E7-BF12-5DBA5323DAC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54"/>
          <a:stretch/>
        </p:blipFill>
        <p:spPr>
          <a:xfrm>
            <a:off x="7402337" y="4343400"/>
            <a:ext cx="2304338" cy="9034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66652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2349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Garamond</vt:lpstr>
      <vt:lpstr>Organic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 Beijing</dc:title>
  <dc:creator>Sheraz Choudhary</dc:creator>
  <cp:lastModifiedBy>FAHAD AHMED KHOKHAR</cp:lastModifiedBy>
  <cp:revision>6</cp:revision>
  <dcterms:created xsi:type="dcterms:W3CDTF">2022-02-10T21:42:35Z</dcterms:created>
  <dcterms:modified xsi:type="dcterms:W3CDTF">2022-02-23T20:43:25Z</dcterms:modified>
</cp:coreProperties>
</file>