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3"/>
  </p:notesMasterIdLst>
  <p:sldIdLst>
    <p:sldId id="256" r:id="rId5"/>
    <p:sldId id="260" r:id="rId6"/>
    <p:sldId id="405" r:id="rId7"/>
    <p:sldId id="404" r:id="rId8"/>
    <p:sldId id="403" r:id="rId9"/>
    <p:sldId id="301" r:id="rId10"/>
    <p:sldId id="302" r:id="rId11"/>
    <p:sldId id="303" r:id="rId12"/>
    <p:sldId id="305" r:id="rId13"/>
    <p:sldId id="306" r:id="rId14"/>
    <p:sldId id="307" r:id="rId15"/>
    <p:sldId id="308" r:id="rId16"/>
    <p:sldId id="309" r:id="rId17"/>
    <p:sldId id="310" r:id="rId18"/>
    <p:sldId id="311" r:id="rId19"/>
    <p:sldId id="312" r:id="rId20"/>
    <p:sldId id="313" r:id="rId21"/>
    <p:sldId id="314" r:id="rId22"/>
    <p:sldId id="315" r:id="rId23"/>
    <p:sldId id="316" r:id="rId24"/>
    <p:sldId id="317" r:id="rId25"/>
    <p:sldId id="318" r:id="rId26"/>
    <p:sldId id="319" r:id="rId27"/>
    <p:sldId id="320" r:id="rId28"/>
    <p:sldId id="321" r:id="rId29"/>
    <p:sldId id="322" r:id="rId30"/>
    <p:sldId id="323" r:id="rId31"/>
    <p:sldId id="32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00A400-E814-47E9-9839-8153AEE62AF4}" v="385" dt="2021-02-15T16:44:37.5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441" autoAdjust="0"/>
  </p:normalViewPr>
  <p:slideViewPr>
    <p:cSldViewPr snapToGrid="0">
      <p:cViewPr>
        <p:scale>
          <a:sx n="106" d="100"/>
          <a:sy n="106" d="100"/>
        </p:scale>
        <p:origin x="28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9C00A400-E814-47E9-9839-8153AEE62AF4}"/>
    <pc:docChg chg="undo custSel addSld delSld modSld sldOrd">
      <pc:chgData name="David Williams (SOAC)" userId="d9705ef0-be3d-4927-aab1-9879255c8c5d" providerId="ADAL" clId="{9C00A400-E814-47E9-9839-8153AEE62AF4}" dt="2021-02-15T16:45:10.566" v="1205" actId="207"/>
      <pc:docMkLst>
        <pc:docMk/>
      </pc:docMkLst>
      <pc:sldChg chg="del">
        <pc:chgData name="David Williams (SOAC)" userId="d9705ef0-be3d-4927-aab1-9879255c8c5d" providerId="ADAL" clId="{9C00A400-E814-47E9-9839-8153AEE62AF4}" dt="2021-02-15T16:44:23.413" v="1195" actId="47"/>
        <pc:sldMkLst>
          <pc:docMk/>
          <pc:sldMk cId="3389638468" sldId="257"/>
        </pc:sldMkLst>
      </pc:sldChg>
      <pc:sldChg chg="del">
        <pc:chgData name="David Williams (SOAC)" userId="d9705ef0-be3d-4927-aab1-9879255c8c5d" providerId="ADAL" clId="{9C00A400-E814-47E9-9839-8153AEE62AF4}" dt="2021-02-15T14:01:02.015" v="1" actId="47"/>
        <pc:sldMkLst>
          <pc:docMk/>
          <pc:sldMk cId="1796456923" sldId="258"/>
        </pc:sldMkLst>
      </pc:sldChg>
      <pc:sldChg chg="addSp modSp mod">
        <pc:chgData name="David Williams (SOAC)" userId="d9705ef0-be3d-4927-aab1-9879255c8c5d" providerId="ADAL" clId="{9C00A400-E814-47E9-9839-8153AEE62AF4}" dt="2021-02-15T14:20:21.797" v="144" actId="207"/>
        <pc:sldMkLst>
          <pc:docMk/>
          <pc:sldMk cId="2477160465" sldId="301"/>
        </pc:sldMkLst>
        <pc:spChg chg="mod">
          <ac:chgData name="David Williams (SOAC)" userId="d9705ef0-be3d-4927-aab1-9879255c8c5d" providerId="ADAL" clId="{9C00A400-E814-47E9-9839-8153AEE62AF4}" dt="2021-02-15T14:19:24.872" v="134" actId="207"/>
          <ac:spMkLst>
            <pc:docMk/>
            <pc:sldMk cId="2477160465" sldId="301"/>
            <ac:spMk id="2" creationId="{00000000-0000-0000-0000-000000000000}"/>
          </ac:spMkLst>
        </pc:spChg>
        <pc:spChg chg="mod">
          <ac:chgData name="David Williams (SOAC)" userId="d9705ef0-be3d-4927-aab1-9879255c8c5d" providerId="ADAL" clId="{9C00A400-E814-47E9-9839-8153AEE62AF4}" dt="2021-02-15T14:20:21.797" v="144" actId="207"/>
          <ac:spMkLst>
            <pc:docMk/>
            <pc:sldMk cId="2477160465" sldId="301"/>
            <ac:spMk id="3" creationId="{00000000-0000-0000-0000-000000000000}"/>
          </ac:spMkLst>
        </pc:spChg>
        <pc:spChg chg="add mod">
          <ac:chgData name="David Williams (SOAC)" userId="d9705ef0-be3d-4927-aab1-9879255c8c5d" providerId="ADAL" clId="{9C00A400-E814-47E9-9839-8153AEE62AF4}" dt="2021-02-15T14:17:40.311" v="119" actId="164"/>
          <ac:spMkLst>
            <pc:docMk/>
            <pc:sldMk cId="2477160465" sldId="301"/>
            <ac:spMk id="5" creationId="{FABAA72C-30C3-4E1C-BEC0-32B479DDE16C}"/>
          </ac:spMkLst>
        </pc:spChg>
        <pc:spChg chg="add mod">
          <ac:chgData name="David Williams (SOAC)" userId="d9705ef0-be3d-4927-aab1-9879255c8c5d" providerId="ADAL" clId="{9C00A400-E814-47E9-9839-8153AEE62AF4}" dt="2021-02-15T14:17:40.311" v="119" actId="164"/>
          <ac:spMkLst>
            <pc:docMk/>
            <pc:sldMk cId="2477160465" sldId="301"/>
            <ac:spMk id="6" creationId="{645AD6EA-6ED0-48EB-9231-7F017B8D04A8}"/>
          </ac:spMkLst>
        </pc:spChg>
        <pc:spChg chg="add mod">
          <ac:chgData name="David Williams (SOAC)" userId="d9705ef0-be3d-4927-aab1-9879255c8c5d" providerId="ADAL" clId="{9C00A400-E814-47E9-9839-8153AEE62AF4}" dt="2021-02-15T14:17:40.311" v="119" actId="164"/>
          <ac:spMkLst>
            <pc:docMk/>
            <pc:sldMk cId="2477160465" sldId="301"/>
            <ac:spMk id="7" creationId="{391111B6-445E-402B-9A53-07CF4E051ADA}"/>
          </ac:spMkLst>
        </pc:spChg>
        <pc:grpChg chg="add mod">
          <ac:chgData name="David Williams (SOAC)" userId="d9705ef0-be3d-4927-aab1-9879255c8c5d" providerId="ADAL" clId="{9C00A400-E814-47E9-9839-8153AEE62AF4}" dt="2021-02-15T14:18:44.744" v="130" actId="1076"/>
          <ac:grpSpMkLst>
            <pc:docMk/>
            <pc:sldMk cId="2477160465" sldId="301"/>
            <ac:grpSpMk id="8" creationId="{277308C4-C1E2-45C3-9828-09534C6327CD}"/>
          </ac:grpSpMkLst>
        </pc:grpChg>
        <pc:picChg chg="add mod">
          <ac:chgData name="David Williams (SOAC)" userId="d9705ef0-be3d-4927-aab1-9879255c8c5d" providerId="ADAL" clId="{9C00A400-E814-47E9-9839-8153AEE62AF4}" dt="2021-02-15T14:17:40.311" v="119" actId="164"/>
          <ac:picMkLst>
            <pc:docMk/>
            <pc:sldMk cId="2477160465" sldId="301"/>
            <ac:picMk id="4" creationId="{BE905413-05C6-43B5-A069-46D0E4F97D3C}"/>
          </ac:picMkLst>
        </pc:picChg>
      </pc:sldChg>
      <pc:sldChg chg="addSp delSp modSp mod">
        <pc:chgData name="David Williams (SOAC)" userId="d9705ef0-be3d-4927-aab1-9879255c8c5d" providerId="ADAL" clId="{9C00A400-E814-47E9-9839-8153AEE62AF4}" dt="2021-02-15T14:24:28.035" v="192" actId="14100"/>
        <pc:sldMkLst>
          <pc:docMk/>
          <pc:sldMk cId="2644419157" sldId="302"/>
        </pc:sldMkLst>
        <pc:spChg chg="del">
          <ac:chgData name="David Williams (SOAC)" userId="d9705ef0-be3d-4927-aab1-9879255c8c5d" providerId="ADAL" clId="{9C00A400-E814-47E9-9839-8153AEE62AF4}" dt="2021-02-15T14:19:35.434" v="135" actId="478"/>
          <ac:spMkLst>
            <pc:docMk/>
            <pc:sldMk cId="2644419157" sldId="302"/>
            <ac:spMk id="2" creationId="{00000000-0000-0000-0000-000000000000}"/>
          </ac:spMkLst>
        </pc:spChg>
        <pc:spChg chg="mod">
          <ac:chgData name="David Williams (SOAC)" userId="d9705ef0-be3d-4927-aab1-9879255c8c5d" providerId="ADAL" clId="{9C00A400-E814-47E9-9839-8153AEE62AF4}" dt="2021-02-15T14:24:17.525" v="188" actId="27636"/>
          <ac:spMkLst>
            <pc:docMk/>
            <pc:sldMk cId="2644419157" sldId="302"/>
            <ac:spMk id="3" creationId="{00000000-0000-0000-0000-000000000000}"/>
          </ac:spMkLst>
        </pc:spChg>
        <pc:spChg chg="add del mod">
          <ac:chgData name="David Williams (SOAC)" userId="d9705ef0-be3d-4927-aab1-9879255c8c5d" providerId="ADAL" clId="{9C00A400-E814-47E9-9839-8153AEE62AF4}" dt="2021-02-15T14:19:42.643" v="137" actId="478"/>
          <ac:spMkLst>
            <pc:docMk/>
            <pc:sldMk cId="2644419157" sldId="302"/>
            <ac:spMk id="5" creationId="{D19366E7-91A7-43A7-B887-73A809FCDDE8}"/>
          </ac:spMkLst>
        </pc:spChg>
        <pc:spChg chg="add mod">
          <ac:chgData name="David Williams (SOAC)" userId="d9705ef0-be3d-4927-aab1-9879255c8c5d" providerId="ADAL" clId="{9C00A400-E814-47E9-9839-8153AEE62AF4}" dt="2021-02-15T14:19:50.895" v="138" actId="1076"/>
          <ac:spMkLst>
            <pc:docMk/>
            <pc:sldMk cId="2644419157" sldId="302"/>
            <ac:spMk id="6" creationId="{6E02346A-28FB-4F4E-9CE4-9F7EDB6530BA}"/>
          </ac:spMkLst>
        </pc:spChg>
        <pc:picChg chg="add mod modCrop">
          <ac:chgData name="David Williams (SOAC)" userId="d9705ef0-be3d-4927-aab1-9879255c8c5d" providerId="ADAL" clId="{9C00A400-E814-47E9-9839-8153AEE62AF4}" dt="2021-02-15T14:24:28.035" v="192" actId="14100"/>
          <ac:picMkLst>
            <pc:docMk/>
            <pc:sldMk cId="2644419157" sldId="302"/>
            <ac:picMk id="7" creationId="{FAB78FEB-8E43-44DB-8648-729F8E87C54C}"/>
          </ac:picMkLst>
        </pc:picChg>
      </pc:sldChg>
      <pc:sldChg chg="addSp delSp modSp mod">
        <pc:chgData name="David Williams (SOAC)" userId="d9705ef0-be3d-4927-aab1-9879255c8c5d" providerId="ADAL" clId="{9C00A400-E814-47E9-9839-8153AEE62AF4}" dt="2021-02-15T14:29:28.410" v="219" actId="14100"/>
        <pc:sldMkLst>
          <pc:docMk/>
          <pc:sldMk cId="1958122568" sldId="303"/>
        </pc:sldMkLst>
        <pc:spChg chg="del">
          <ac:chgData name="David Williams (SOAC)" userId="d9705ef0-be3d-4927-aab1-9879255c8c5d" providerId="ADAL" clId="{9C00A400-E814-47E9-9839-8153AEE62AF4}" dt="2021-02-15T14:24:39.073" v="193" actId="478"/>
          <ac:spMkLst>
            <pc:docMk/>
            <pc:sldMk cId="1958122568" sldId="303"/>
            <ac:spMk id="2" creationId="{00000000-0000-0000-0000-000000000000}"/>
          </ac:spMkLst>
        </pc:spChg>
        <pc:spChg chg="mod">
          <ac:chgData name="David Williams (SOAC)" userId="d9705ef0-be3d-4927-aab1-9879255c8c5d" providerId="ADAL" clId="{9C00A400-E814-47E9-9839-8153AEE62AF4}" dt="2021-02-15T14:29:18.876" v="217" actId="14100"/>
          <ac:spMkLst>
            <pc:docMk/>
            <pc:sldMk cId="1958122568" sldId="303"/>
            <ac:spMk id="3" creationId="{00000000-0000-0000-0000-000000000000}"/>
          </ac:spMkLst>
        </pc:spChg>
        <pc:spChg chg="add del mod">
          <ac:chgData name="David Williams (SOAC)" userId="d9705ef0-be3d-4927-aab1-9879255c8c5d" providerId="ADAL" clId="{9C00A400-E814-47E9-9839-8153AEE62AF4}" dt="2021-02-15T14:24:40.688" v="194" actId="478"/>
          <ac:spMkLst>
            <pc:docMk/>
            <pc:sldMk cId="1958122568" sldId="303"/>
            <ac:spMk id="5" creationId="{845D5F2A-28BC-4633-AACE-1A63CB15BEE4}"/>
          </ac:spMkLst>
        </pc:spChg>
        <pc:spChg chg="add mod">
          <ac:chgData name="David Williams (SOAC)" userId="d9705ef0-be3d-4927-aab1-9879255c8c5d" providerId="ADAL" clId="{9C00A400-E814-47E9-9839-8153AEE62AF4}" dt="2021-02-15T14:24:55.934" v="195"/>
          <ac:spMkLst>
            <pc:docMk/>
            <pc:sldMk cId="1958122568" sldId="303"/>
            <ac:spMk id="6" creationId="{4C03FEE0-AB63-4AED-A689-B5B2931AF327}"/>
          </ac:spMkLst>
        </pc:spChg>
        <pc:picChg chg="add mod">
          <ac:chgData name="David Williams (SOAC)" userId="d9705ef0-be3d-4927-aab1-9879255c8c5d" providerId="ADAL" clId="{9C00A400-E814-47E9-9839-8153AEE62AF4}" dt="2021-02-15T14:29:28.410" v="219" actId="14100"/>
          <ac:picMkLst>
            <pc:docMk/>
            <pc:sldMk cId="1958122568" sldId="303"/>
            <ac:picMk id="8" creationId="{DE1F4B16-8310-4CE6-A9B9-4AFE86AD6E0D}"/>
          </ac:picMkLst>
        </pc:picChg>
      </pc:sldChg>
      <pc:sldChg chg="del">
        <pc:chgData name="David Williams (SOAC)" userId="d9705ef0-be3d-4927-aab1-9879255c8c5d" providerId="ADAL" clId="{9C00A400-E814-47E9-9839-8153AEE62AF4}" dt="2021-02-15T14:29:42.986" v="220" actId="47"/>
        <pc:sldMkLst>
          <pc:docMk/>
          <pc:sldMk cId="1710083154" sldId="304"/>
        </pc:sldMkLst>
      </pc:sldChg>
      <pc:sldChg chg="addSp delSp modSp mod">
        <pc:chgData name="David Williams (SOAC)" userId="d9705ef0-be3d-4927-aab1-9879255c8c5d" providerId="ADAL" clId="{9C00A400-E814-47E9-9839-8153AEE62AF4}" dt="2021-02-15T14:37:07.907" v="308" actId="1076"/>
        <pc:sldMkLst>
          <pc:docMk/>
          <pc:sldMk cId="1849903360" sldId="305"/>
        </pc:sldMkLst>
        <pc:spChg chg="del">
          <ac:chgData name="David Williams (SOAC)" userId="d9705ef0-be3d-4927-aab1-9879255c8c5d" providerId="ADAL" clId="{9C00A400-E814-47E9-9839-8153AEE62AF4}" dt="2021-02-15T14:30:13.138" v="227" actId="478"/>
          <ac:spMkLst>
            <pc:docMk/>
            <pc:sldMk cId="1849903360" sldId="305"/>
            <ac:spMk id="2" creationId="{00000000-0000-0000-0000-000000000000}"/>
          </ac:spMkLst>
        </pc:spChg>
        <pc:spChg chg="mod">
          <ac:chgData name="David Williams (SOAC)" userId="d9705ef0-be3d-4927-aab1-9879255c8c5d" providerId="ADAL" clId="{9C00A400-E814-47E9-9839-8153AEE62AF4}" dt="2021-02-15T14:32:07.544" v="251" actId="27636"/>
          <ac:spMkLst>
            <pc:docMk/>
            <pc:sldMk cId="1849903360" sldId="305"/>
            <ac:spMk id="3" creationId="{00000000-0000-0000-0000-000000000000}"/>
          </ac:spMkLst>
        </pc:spChg>
        <pc:spChg chg="add del mod">
          <ac:chgData name="David Williams (SOAC)" userId="d9705ef0-be3d-4927-aab1-9879255c8c5d" providerId="ADAL" clId="{9C00A400-E814-47E9-9839-8153AEE62AF4}" dt="2021-02-15T14:30:26.452" v="228" actId="478"/>
          <ac:spMkLst>
            <pc:docMk/>
            <pc:sldMk cId="1849903360" sldId="305"/>
            <ac:spMk id="5" creationId="{493FDFB9-04A2-461F-AE08-89007BC8351C}"/>
          </ac:spMkLst>
        </pc:spChg>
        <pc:spChg chg="add mod">
          <ac:chgData name="David Williams (SOAC)" userId="d9705ef0-be3d-4927-aab1-9879255c8c5d" providerId="ADAL" clId="{9C00A400-E814-47E9-9839-8153AEE62AF4}" dt="2021-02-15T14:30:29.683" v="229"/>
          <ac:spMkLst>
            <pc:docMk/>
            <pc:sldMk cId="1849903360" sldId="305"/>
            <ac:spMk id="6" creationId="{58DD12BF-ED40-42A6-8BFE-D7BBDCBA8712}"/>
          </ac:spMkLst>
        </pc:spChg>
        <pc:graphicFrameChg chg="add del mod modGraphic">
          <ac:chgData name="David Williams (SOAC)" userId="d9705ef0-be3d-4927-aab1-9879255c8c5d" providerId="ADAL" clId="{9C00A400-E814-47E9-9839-8153AEE62AF4}" dt="2021-02-15T14:33:00.289" v="256" actId="478"/>
          <ac:graphicFrameMkLst>
            <pc:docMk/>
            <pc:sldMk cId="1849903360" sldId="305"/>
            <ac:graphicFrameMk id="7" creationId="{0368CD9A-AACB-4D33-8E1D-151D01F7A042}"/>
          </ac:graphicFrameMkLst>
        </pc:graphicFrameChg>
        <pc:graphicFrameChg chg="add mod modGraphic">
          <ac:chgData name="David Williams (SOAC)" userId="d9705ef0-be3d-4927-aab1-9879255c8c5d" providerId="ADAL" clId="{9C00A400-E814-47E9-9839-8153AEE62AF4}" dt="2021-02-15T14:37:07.907" v="308" actId="1076"/>
          <ac:graphicFrameMkLst>
            <pc:docMk/>
            <pc:sldMk cId="1849903360" sldId="305"/>
            <ac:graphicFrameMk id="8" creationId="{E5EC400F-9F11-40C2-8DDD-B237495F5604}"/>
          </ac:graphicFrameMkLst>
        </pc:graphicFrameChg>
      </pc:sldChg>
      <pc:sldChg chg="addSp delSp modSp mod">
        <pc:chgData name="David Williams (SOAC)" userId="d9705ef0-be3d-4927-aab1-9879255c8c5d" providerId="ADAL" clId="{9C00A400-E814-47E9-9839-8153AEE62AF4}" dt="2021-02-15T14:51:17.913" v="400" actId="27636"/>
        <pc:sldMkLst>
          <pc:docMk/>
          <pc:sldMk cId="3288924073" sldId="306"/>
        </pc:sldMkLst>
        <pc:spChg chg="del">
          <ac:chgData name="David Williams (SOAC)" userId="d9705ef0-be3d-4927-aab1-9879255c8c5d" providerId="ADAL" clId="{9C00A400-E814-47E9-9839-8153AEE62AF4}" dt="2021-02-15T14:46:19.113" v="316" actId="478"/>
          <ac:spMkLst>
            <pc:docMk/>
            <pc:sldMk cId="3288924073" sldId="306"/>
            <ac:spMk id="2" creationId="{00000000-0000-0000-0000-000000000000}"/>
          </ac:spMkLst>
        </pc:spChg>
        <pc:spChg chg="mod">
          <ac:chgData name="David Williams (SOAC)" userId="d9705ef0-be3d-4927-aab1-9879255c8c5d" providerId="ADAL" clId="{9C00A400-E814-47E9-9839-8153AEE62AF4}" dt="2021-02-15T14:51:17.913" v="400" actId="27636"/>
          <ac:spMkLst>
            <pc:docMk/>
            <pc:sldMk cId="3288924073" sldId="306"/>
            <ac:spMk id="3" creationId="{00000000-0000-0000-0000-000000000000}"/>
          </ac:spMkLst>
        </pc:spChg>
        <pc:spChg chg="add del mod">
          <ac:chgData name="David Williams (SOAC)" userId="d9705ef0-be3d-4927-aab1-9879255c8c5d" providerId="ADAL" clId="{9C00A400-E814-47E9-9839-8153AEE62AF4}" dt="2021-02-15T14:46:22.801" v="317" actId="478"/>
          <ac:spMkLst>
            <pc:docMk/>
            <pc:sldMk cId="3288924073" sldId="306"/>
            <ac:spMk id="5" creationId="{7A23AB52-680F-4A92-9A34-6BD23FE424AD}"/>
          </ac:spMkLst>
        </pc:spChg>
        <pc:spChg chg="add mod">
          <ac:chgData name="David Williams (SOAC)" userId="d9705ef0-be3d-4927-aab1-9879255c8c5d" providerId="ADAL" clId="{9C00A400-E814-47E9-9839-8153AEE62AF4}" dt="2021-02-15T14:46:40.411" v="320" actId="1076"/>
          <ac:spMkLst>
            <pc:docMk/>
            <pc:sldMk cId="3288924073" sldId="306"/>
            <ac:spMk id="6" creationId="{D07CA94C-806D-4CAB-B02C-DCFE7903C1A8}"/>
          </ac:spMkLst>
        </pc:spChg>
        <pc:picChg chg="add mod modCrop">
          <ac:chgData name="David Williams (SOAC)" userId="d9705ef0-be3d-4927-aab1-9879255c8c5d" providerId="ADAL" clId="{9C00A400-E814-47E9-9839-8153AEE62AF4}" dt="2021-02-15T14:50:53.999" v="387" actId="14100"/>
          <ac:picMkLst>
            <pc:docMk/>
            <pc:sldMk cId="3288924073" sldId="306"/>
            <ac:picMk id="7" creationId="{1C80925C-E3B7-4BA4-BDC7-7CC9A189F209}"/>
          </ac:picMkLst>
        </pc:picChg>
      </pc:sldChg>
      <pc:sldChg chg="addSp delSp modSp mod">
        <pc:chgData name="David Williams (SOAC)" userId="d9705ef0-be3d-4927-aab1-9879255c8c5d" providerId="ADAL" clId="{9C00A400-E814-47E9-9839-8153AEE62AF4}" dt="2021-02-15T14:57:15.822" v="442" actId="14100"/>
        <pc:sldMkLst>
          <pc:docMk/>
          <pc:sldMk cId="3876056970" sldId="307"/>
        </pc:sldMkLst>
        <pc:spChg chg="del">
          <ac:chgData name="David Williams (SOAC)" userId="d9705ef0-be3d-4927-aab1-9879255c8c5d" providerId="ADAL" clId="{9C00A400-E814-47E9-9839-8153AEE62AF4}" dt="2021-02-15T14:51:42.519" v="401" actId="478"/>
          <ac:spMkLst>
            <pc:docMk/>
            <pc:sldMk cId="3876056970" sldId="307"/>
            <ac:spMk id="2" creationId="{00000000-0000-0000-0000-000000000000}"/>
          </ac:spMkLst>
        </pc:spChg>
        <pc:spChg chg="mod">
          <ac:chgData name="David Williams (SOAC)" userId="d9705ef0-be3d-4927-aab1-9879255c8c5d" providerId="ADAL" clId="{9C00A400-E814-47E9-9839-8153AEE62AF4}" dt="2021-02-15T14:56:55.766" v="437" actId="27636"/>
          <ac:spMkLst>
            <pc:docMk/>
            <pc:sldMk cId="3876056970" sldId="307"/>
            <ac:spMk id="3" creationId="{00000000-0000-0000-0000-000000000000}"/>
          </ac:spMkLst>
        </pc:spChg>
        <pc:spChg chg="add del mod">
          <ac:chgData name="David Williams (SOAC)" userId="d9705ef0-be3d-4927-aab1-9879255c8c5d" providerId="ADAL" clId="{9C00A400-E814-47E9-9839-8153AEE62AF4}" dt="2021-02-15T14:51:44.254" v="402" actId="478"/>
          <ac:spMkLst>
            <pc:docMk/>
            <pc:sldMk cId="3876056970" sldId="307"/>
            <ac:spMk id="5" creationId="{A9629CDB-8138-48A6-AE3F-E590CA1169B3}"/>
          </ac:spMkLst>
        </pc:spChg>
        <pc:spChg chg="add mod">
          <ac:chgData name="David Williams (SOAC)" userId="d9705ef0-be3d-4927-aab1-9879255c8c5d" providerId="ADAL" clId="{9C00A400-E814-47E9-9839-8153AEE62AF4}" dt="2021-02-15T14:51:50.375" v="405"/>
          <ac:spMkLst>
            <pc:docMk/>
            <pc:sldMk cId="3876056970" sldId="307"/>
            <ac:spMk id="7" creationId="{AB323990-EEE8-4DAB-8C31-5DBD9521B753}"/>
          </ac:spMkLst>
        </pc:spChg>
        <pc:picChg chg="add del">
          <ac:chgData name="David Williams (SOAC)" userId="d9705ef0-be3d-4927-aab1-9879255c8c5d" providerId="ADAL" clId="{9C00A400-E814-47E9-9839-8153AEE62AF4}" dt="2021-02-15T14:51:47.743" v="404"/>
          <ac:picMkLst>
            <pc:docMk/>
            <pc:sldMk cId="3876056970" sldId="307"/>
            <ac:picMk id="6" creationId="{F900319C-984C-462B-A58E-C8D944D4D634}"/>
          </ac:picMkLst>
        </pc:picChg>
        <pc:picChg chg="add del mod">
          <ac:chgData name="David Williams (SOAC)" userId="d9705ef0-be3d-4927-aab1-9879255c8c5d" providerId="ADAL" clId="{9C00A400-E814-47E9-9839-8153AEE62AF4}" dt="2021-02-15T14:54:54.627" v="422" actId="478"/>
          <ac:picMkLst>
            <pc:docMk/>
            <pc:sldMk cId="3876056970" sldId="307"/>
            <ac:picMk id="8" creationId="{87F6F785-BC6E-4269-B4D7-93572D0A714F}"/>
          </ac:picMkLst>
        </pc:picChg>
        <pc:picChg chg="add mod modCrop">
          <ac:chgData name="David Williams (SOAC)" userId="d9705ef0-be3d-4927-aab1-9879255c8c5d" providerId="ADAL" clId="{9C00A400-E814-47E9-9839-8153AEE62AF4}" dt="2021-02-15T14:57:15.822" v="442" actId="14100"/>
          <ac:picMkLst>
            <pc:docMk/>
            <pc:sldMk cId="3876056970" sldId="307"/>
            <ac:picMk id="9" creationId="{7DFCA221-ACE2-4C6B-B1BD-D3DDD38226BB}"/>
          </ac:picMkLst>
        </pc:picChg>
      </pc:sldChg>
      <pc:sldChg chg="addSp delSp modSp mod">
        <pc:chgData name="David Williams (SOAC)" userId="d9705ef0-be3d-4927-aab1-9879255c8c5d" providerId="ADAL" clId="{9C00A400-E814-47E9-9839-8153AEE62AF4}" dt="2021-02-15T15:23:20.839" v="564" actId="14100"/>
        <pc:sldMkLst>
          <pc:docMk/>
          <pc:sldMk cId="3134996087" sldId="308"/>
        </pc:sldMkLst>
        <pc:spChg chg="del">
          <ac:chgData name="David Williams (SOAC)" userId="d9705ef0-be3d-4927-aab1-9879255c8c5d" providerId="ADAL" clId="{9C00A400-E814-47E9-9839-8153AEE62AF4}" dt="2021-02-15T15:23:09.073" v="562" actId="478"/>
          <ac:spMkLst>
            <pc:docMk/>
            <pc:sldMk cId="3134996087" sldId="308"/>
            <ac:spMk id="2" creationId="{00000000-0000-0000-0000-000000000000}"/>
          </ac:spMkLst>
        </pc:spChg>
        <pc:spChg chg="mod">
          <ac:chgData name="David Williams (SOAC)" userId="d9705ef0-be3d-4927-aab1-9879255c8c5d" providerId="ADAL" clId="{9C00A400-E814-47E9-9839-8153AEE62AF4}" dt="2021-02-15T15:21:45.763" v="545" actId="179"/>
          <ac:spMkLst>
            <pc:docMk/>
            <pc:sldMk cId="3134996087" sldId="308"/>
            <ac:spMk id="3" creationId="{00000000-0000-0000-0000-000000000000}"/>
          </ac:spMkLst>
        </pc:spChg>
        <pc:spChg chg="add del mod">
          <ac:chgData name="David Williams (SOAC)" userId="d9705ef0-be3d-4927-aab1-9879255c8c5d" providerId="ADAL" clId="{9C00A400-E814-47E9-9839-8153AEE62AF4}" dt="2021-02-15T15:23:15.397" v="563"/>
          <ac:spMkLst>
            <pc:docMk/>
            <pc:sldMk cId="3134996087" sldId="308"/>
            <ac:spMk id="6" creationId="{0856190C-A5F1-4C95-B930-58849C60184A}"/>
          </ac:spMkLst>
        </pc:spChg>
        <pc:spChg chg="add mod">
          <ac:chgData name="David Williams (SOAC)" userId="d9705ef0-be3d-4927-aab1-9879255c8c5d" providerId="ADAL" clId="{9C00A400-E814-47E9-9839-8153AEE62AF4}" dt="2021-02-15T15:23:20.839" v="564" actId="14100"/>
          <ac:spMkLst>
            <pc:docMk/>
            <pc:sldMk cId="3134996087" sldId="308"/>
            <ac:spMk id="7" creationId="{12B65AF0-298C-410E-8828-815588C6A099}"/>
          </ac:spMkLst>
        </pc:spChg>
        <pc:picChg chg="add mod">
          <ac:chgData name="David Williams (SOAC)" userId="d9705ef0-be3d-4927-aab1-9879255c8c5d" providerId="ADAL" clId="{9C00A400-E814-47E9-9839-8153AEE62AF4}" dt="2021-02-15T15:20:03.982" v="500" actId="1076"/>
          <ac:picMkLst>
            <pc:docMk/>
            <pc:sldMk cId="3134996087" sldId="308"/>
            <ac:picMk id="4" creationId="{A7A4F499-103E-4DD3-B2EB-8A7681DF2095}"/>
          </ac:picMkLst>
        </pc:picChg>
      </pc:sldChg>
      <pc:sldChg chg="addSp delSp modSp mod">
        <pc:chgData name="David Williams (SOAC)" userId="d9705ef0-be3d-4927-aab1-9879255c8c5d" providerId="ADAL" clId="{9C00A400-E814-47E9-9839-8153AEE62AF4}" dt="2021-02-15T15:26:04.701" v="594" actId="1076"/>
        <pc:sldMkLst>
          <pc:docMk/>
          <pc:sldMk cId="1970258457" sldId="309"/>
        </pc:sldMkLst>
        <pc:spChg chg="del">
          <ac:chgData name="David Williams (SOAC)" userId="d9705ef0-be3d-4927-aab1-9879255c8c5d" providerId="ADAL" clId="{9C00A400-E814-47E9-9839-8153AEE62AF4}" dt="2021-02-15T15:23:27.009" v="565" actId="478"/>
          <ac:spMkLst>
            <pc:docMk/>
            <pc:sldMk cId="1970258457" sldId="309"/>
            <ac:spMk id="2" creationId="{00000000-0000-0000-0000-000000000000}"/>
          </ac:spMkLst>
        </pc:spChg>
        <pc:spChg chg="mod">
          <ac:chgData name="David Williams (SOAC)" userId="d9705ef0-be3d-4927-aab1-9879255c8c5d" providerId="ADAL" clId="{9C00A400-E814-47E9-9839-8153AEE62AF4}" dt="2021-02-15T15:25:59.558" v="593" actId="1076"/>
          <ac:spMkLst>
            <pc:docMk/>
            <pc:sldMk cId="1970258457" sldId="309"/>
            <ac:spMk id="3" creationId="{00000000-0000-0000-0000-000000000000}"/>
          </ac:spMkLst>
        </pc:spChg>
        <pc:spChg chg="add del mod">
          <ac:chgData name="David Williams (SOAC)" userId="d9705ef0-be3d-4927-aab1-9879255c8c5d" providerId="ADAL" clId="{9C00A400-E814-47E9-9839-8153AEE62AF4}" dt="2021-02-15T15:23:29.541" v="566" actId="478"/>
          <ac:spMkLst>
            <pc:docMk/>
            <pc:sldMk cId="1970258457" sldId="309"/>
            <ac:spMk id="6" creationId="{50023908-3BDA-4769-85A9-2AB04381C970}"/>
          </ac:spMkLst>
        </pc:spChg>
        <pc:spChg chg="add mod">
          <ac:chgData name="David Williams (SOAC)" userId="d9705ef0-be3d-4927-aab1-9879255c8c5d" providerId="ADAL" clId="{9C00A400-E814-47E9-9839-8153AEE62AF4}" dt="2021-02-15T15:23:33.060" v="567"/>
          <ac:spMkLst>
            <pc:docMk/>
            <pc:sldMk cId="1970258457" sldId="309"/>
            <ac:spMk id="7" creationId="{4BEE2DB5-8EDD-4CB7-A713-2036018A007B}"/>
          </ac:spMkLst>
        </pc:spChg>
        <pc:picChg chg="add del mod modCrop">
          <ac:chgData name="David Williams (SOAC)" userId="d9705ef0-be3d-4927-aab1-9879255c8c5d" providerId="ADAL" clId="{9C00A400-E814-47E9-9839-8153AEE62AF4}" dt="2021-02-15T15:19:58.461" v="498" actId="21"/>
          <ac:picMkLst>
            <pc:docMk/>
            <pc:sldMk cId="1970258457" sldId="309"/>
            <ac:picMk id="4" creationId="{6B31BC36-3435-4BC6-8E33-78CC0C250F16}"/>
          </ac:picMkLst>
        </pc:picChg>
        <pc:picChg chg="add del">
          <ac:chgData name="David Williams (SOAC)" userId="d9705ef0-be3d-4927-aab1-9879255c8c5d" providerId="ADAL" clId="{9C00A400-E814-47E9-9839-8153AEE62AF4}" dt="2021-02-15T15:24:36.708" v="574"/>
          <ac:picMkLst>
            <pc:docMk/>
            <pc:sldMk cId="1970258457" sldId="309"/>
            <ac:picMk id="8" creationId="{2EA3FEE3-4BD0-4C60-9278-CA97EFC472B2}"/>
          </ac:picMkLst>
        </pc:picChg>
        <pc:picChg chg="add mod">
          <ac:chgData name="David Williams (SOAC)" userId="d9705ef0-be3d-4927-aab1-9879255c8c5d" providerId="ADAL" clId="{9C00A400-E814-47E9-9839-8153AEE62AF4}" dt="2021-02-15T15:26:04.701" v="594" actId="1076"/>
          <ac:picMkLst>
            <pc:docMk/>
            <pc:sldMk cId="1970258457" sldId="309"/>
            <ac:picMk id="1026" creationId="{02B4DA5C-165E-4C8C-BBA6-5F2B297E1E9C}"/>
          </ac:picMkLst>
        </pc:picChg>
      </pc:sldChg>
      <pc:sldChg chg="addSp delSp modSp mod">
        <pc:chgData name="David Williams (SOAC)" userId="d9705ef0-be3d-4927-aab1-9879255c8c5d" providerId="ADAL" clId="{9C00A400-E814-47E9-9839-8153AEE62AF4}" dt="2021-02-15T15:28:18.263" v="613" actId="14100"/>
        <pc:sldMkLst>
          <pc:docMk/>
          <pc:sldMk cId="308294849" sldId="310"/>
        </pc:sldMkLst>
        <pc:spChg chg="del">
          <ac:chgData name="David Williams (SOAC)" userId="d9705ef0-be3d-4927-aab1-9879255c8c5d" providerId="ADAL" clId="{9C00A400-E814-47E9-9839-8153AEE62AF4}" dt="2021-02-15T15:23:38.981" v="568" actId="478"/>
          <ac:spMkLst>
            <pc:docMk/>
            <pc:sldMk cId="308294849" sldId="310"/>
            <ac:spMk id="2" creationId="{00000000-0000-0000-0000-000000000000}"/>
          </ac:spMkLst>
        </pc:spChg>
        <pc:spChg chg="mod">
          <ac:chgData name="David Williams (SOAC)" userId="d9705ef0-be3d-4927-aab1-9879255c8c5d" providerId="ADAL" clId="{9C00A400-E814-47E9-9839-8153AEE62AF4}" dt="2021-02-15T15:26:50.220" v="606" actId="14100"/>
          <ac:spMkLst>
            <pc:docMk/>
            <pc:sldMk cId="308294849" sldId="310"/>
            <ac:spMk id="3" creationId="{00000000-0000-0000-0000-000000000000}"/>
          </ac:spMkLst>
        </pc:spChg>
        <pc:spChg chg="add del mod">
          <ac:chgData name="David Williams (SOAC)" userId="d9705ef0-be3d-4927-aab1-9879255c8c5d" providerId="ADAL" clId="{9C00A400-E814-47E9-9839-8153AEE62AF4}" dt="2021-02-15T15:23:40.046" v="569" actId="478"/>
          <ac:spMkLst>
            <pc:docMk/>
            <pc:sldMk cId="308294849" sldId="310"/>
            <ac:spMk id="5" creationId="{418613C8-D671-4D14-8975-73C6A4052E4C}"/>
          </ac:spMkLst>
        </pc:spChg>
        <pc:spChg chg="add mod">
          <ac:chgData name="David Williams (SOAC)" userId="d9705ef0-be3d-4927-aab1-9879255c8c5d" providerId="ADAL" clId="{9C00A400-E814-47E9-9839-8153AEE62AF4}" dt="2021-02-15T15:23:42.517" v="570"/>
          <ac:spMkLst>
            <pc:docMk/>
            <pc:sldMk cId="308294849" sldId="310"/>
            <ac:spMk id="6" creationId="{3FAAFF6F-BEE8-4495-B229-1FEDA257FC0B}"/>
          </ac:spMkLst>
        </pc:spChg>
        <pc:picChg chg="add mod modCrop">
          <ac:chgData name="David Williams (SOAC)" userId="d9705ef0-be3d-4927-aab1-9879255c8c5d" providerId="ADAL" clId="{9C00A400-E814-47E9-9839-8153AEE62AF4}" dt="2021-02-15T15:28:18.263" v="613" actId="14100"/>
          <ac:picMkLst>
            <pc:docMk/>
            <pc:sldMk cId="308294849" sldId="310"/>
            <ac:picMk id="7" creationId="{64DE6756-C094-4EE3-BBC1-483EA2A4F4F7}"/>
          </ac:picMkLst>
        </pc:picChg>
      </pc:sldChg>
      <pc:sldChg chg="addSp delSp modSp mod">
        <pc:chgData name="David Williams (SOAC)" userId="d9705ef0-be3d-4927-aab1-9879255c8c5d" providerId="ADAL" clId="{9C00A400-E814-47E9-9839-8153AEE62AF4}" dt="2021-02-15T15:32:00.703" v="635"/>
        <pc:sldMkLst>
          <pc:docMk/>
          <pc:sldMk cId="1087453954" sldId="311"/>
        </pc:sldMkLst>
        <pc:spChg chg="del">
          <ac:chgData name="David Williams (SOAC)" userId="d9705ef0-be3d-4927-aab1-9879255c8c5d" providerId="ADAL" clId="{9C00A400-E814-47E9-9839-8153AEE62AF4}" dt="2021-02-15T15:28:31.903" v="614" actId="478"/>
          <ac:spMkLst>
            <pc:docMk/>
            <pc:sldMk cId="1087453954" sldId="311"/>
            <ac:spMk id="2" creationId="{00000000-0000-0000-0000-000000000000}"/>
          </ac:spMkLst>
        </pc:spChg>
        <pc:spChg chg="mod">
          <ac:chgData name="David Williams (SOAC)" userId="d9705ef0-be3d-4927-aab1-9879255c8c5d" providerId="ADAL" clId="{9C00A400-E814-47E9-9839-8153AEE62AF4}" dt="2021-02-15T15:30:54.767" v="628" actId="14100"/>
          <ac:spMkLst>
            <pc:docMk/>
            <pc:sldMk cId="1087453954" sldId="311"/>
            <ac:spMk id="3" creationId="{00000000-0000-0000-0000-000000000000}"/>
          </ac:spMkLst>
        </pc:spChg>
        <pc:spChg chg="add del mod">
          <ac:chgData name="David Williams (SOAC)" userId="d9705ef0-be3d-4927-aab1-9879255c8c5d" providerId="ADAL" clId="{9C00A400-E814-47E9-9839-8153AEE62AF4}" dt="2021-02-15T15:28:35.769" v="615" actId="478"/>
          <ac:spMkLst>
            <pc:docMk/>
            <pc:sldMk cId="1087453954" sldId="311"/>
            <ac:spMk id="5" creationId="{338593EE-D3DA-42E4-BD27-7303F5F831C0}"/>
          </ac:spMkLst>
        </pc:spChg>
        <pc:spChg chg="add mod">
          <ac:chgData name="David Williams (SOAC)" userId="d9705ef0-be3d-4927-aab1-9879255c8c5d" providerId="ADAL" clId="{9C00A400-E814-47E9-9839-8153AEE62AF4}" dt="2021-02-15T15:28:37.260" v="616"/>
          <ac:spMkLst>
            <pc:docMk/>
            <pc:sldMk cId="1087453954" sldId="311"/>
            <ac:spMk id="6" creationId="{EEB73168-4826-47BA-ABAA-0258C71910FD}"/>
          </ac:spMkLst>
        </pc:spChg>
        <pc:picChg chg="add mod">
          <ac:chgData name="David Williams (SOAC)" userId="d9705ef0-be3d-4927-aab1-9879255c8c5d" providerId="ADAL" clId="{9C00A400-E814-47E9-9839-8153AEE62AF4}" dt="2021-02-15T15:32:00.703" v="635"/>
          <ac:picMkLst>
            <pc:docMk/>
            <pc:sldMk cId="1087453954" sldId="311"/>
            <ac:picMk id="7" creationId="{35C4647D-B5B1-4B1E-85B2-630DF2000EA0}"/>
          </ac:picMkLst>
        </pc:picChg>
      </pc:sldChg>
      <pc:sldChg chg="addSp delSp modSp mod">
        <pc:chgData name="David Williams (SOAC)" userId="d9705ef0-be3d-4927-aab1-9879255c8c5d" providerId="ADAL" clId="{9C00A400-E814-47E9-9839-8153AEE62AF4}" dt="2021-02-15T15:37:19.426" v="675"/>
        <pc:sldMkLst>
          <pc:docMk/>
          <pc:sldMk cId="1930078545" sldId="312"/>
        </pc:sldMkLst>
        <pc:spChg chg="del">
          <ac:chgData name="David Williams (SOAC)" userId="d9705ef0-be3d-4927-aab1-9879255c8c5d" providerId="ADAL" clId="{9C00A400-E814-47E9-9839-8153AEE62AF4}" dt="2021-02-15T15:32:26.863" v="636" actId="478"/>
          <ac:spMkLst>
            <pc:docMk/>
            <pc:sldMk cId="1930078545" sldId="312"/>
            <ac:spMk id="2" creationId="{00000000-0000-0000-0000-000000000000}"/>
          </ac:spMkLst>
        </pc:spChg>
        <pc:spChg chg="mod">
          <ac:chgData name="David Williams (SOAC)" userId="d9705ef0-be3d-4927-aab1-9879255c8c5d" providerId="ADAL" clId="{9C00A400-E814-47E9-9839-8153AEE62AF4}" dt="2021-02-15T15:32:57.638" v="641" actId="14100"/>
          <ac:spMkLst>
            <pc:docMk/>
            <pc:sldMk cId="1930078545" sldId="312"/>
            <ac:spMk id="3" creationId="{00000000-0000-0000-0000-000000000000}"/>
          </ac:spMkLst>
        </pc:spChg>
        <pc:spChg chg="add del mod">
          <ac:chgData name="David Williams (SOAC)" userId="d9705ef0-be3d-4927-aab1-9879255c8c5d" providerId="ADAL" clId="{9C00A400-E814-47E9-9839-8153AEE62AF4}" dt="2021-02-15T15:32:30.048" v="637" actId="478"/>
          <ac:spMkLst>
            <pc:docMk/>
            <pc:sldMk cId="1930078545" sldId="312"/>
            <ac:spMk id="5" creationId="{66C2DFF3-7424-4E6E-8B5F-9CF5F35F9CF0}"/>
          </ac:spMkLst>
        </pc:spChg>
        <pc:spChg chg="add mod">
          <ac:chgData name="David Williams (SOAC)" userId="d9705ef0-be3d-4927-aab1-9879255c8c5d" providerId="ADAL" clId="{9C00A400-E814-47E9-9839-8153AEE62AF4}" dt="2021-02-15T15:32:33.668" v="638"/>
          <ac:spMkLst>
            <pc:docMk/>
            <pc:sldMk cId="1930078545" sldId="312"/>
            <ac:spMk id="6" creationId="{F8DB0283-E4B5-490D-B6E9-52A11C3872DC}"/>
          </ac:spMkLst>
        </pc:spChg>
        <pc:picChg chg="add mod modCrop">
          <ac:chgData name="David Williams (SOAC)" userId="d9705ef0-be3d-4927-aab1-9879255c8c5d" providerId="ADAL" clId="{9C00A400-E814-47E9-9839-8153AEE62AF4}" dt="2021-02-15T15:37:19.426" v="675"/>
          <ac:picMkLst>
            <pc:docMk/>
            <pc:sldMk cId="1930078545" sldId="312"/>
            <ac:picMk id="7" creationId="{C3DE63FC-6410-446F-9398-BE694E27AE4D}"/>
          </ac:picMkLst>
        </pc:picChg>
      </pc:sldChg>
      <pc:sldChg chg="addSp modSp mod">
        <pc:chgData name="David Williams (SOAC)" userId="d9705ef0-be3d-4927-aab1-9879255c8c5d" providerId="ADAL" clId="{9C00A400-E814-47E9-9839-8153AEE62AF4}" dt="2021-02-15T15:40:48.122" v="696"/>
        <pc:sldMkLst>
          <pc:docMk/>
          <pc:sldMk cId="1598434123" sldId="313"/>
        </pc:sldMkLst>
        <pc:spChg chg="mod">
          <ac:chgData name="David Williams (SOAC)" userId="d9705ef0-be3d-4927-aab1-9879255c8c5d" providerId="ADAL" clId="{9C00A400-E814-47E9-9839-8153AEE62AF4}" dt="2021-02-15T15:38:13.249" v="676" actId="207"/>
          <ac:spMkLst>
            <pc:docMk/>
            <pc:sldMk cId="1598434123" sldId="313"/>
            <ac:spMk id="2" creationId="{00000000-0000-0000-0000-000000000000}"/>
          </ac:spMkLst>
        </pc:spChg>
        <pc:spChg chg="mod">
          <ac:chgData name="David Williams (SOAC)" userId="d9705ef0-be3d-4927-aab1-9879255c8c5d" providerId="ADAL" clId="{9C00A400-E814-47E9-9839-8153AEE62AF4}" dt="2021-02-15T15:38:52.662" v="688" actId="403"/>
          <ac:spMkLst>
            <pc:docMk/>
            <pc:sldMk cId="1598434123" sldId="313"/>
            <ac:spMk id="3" creationId="{00000000-0000-0000-0000-000000000000}"/>
          </ac:spMkLst>
        </pc:spChg>
        <pc:picChg chg="add mod">
          <ac:chgData name="David Williams (SOAC)" userId="d9705ef0-be3d-4927-aab1-9879255c8c5d" providerId="ADAL" clId="{9C00A400-E814-47E9-9839-8153AEE62AF4}" dt="2021-02-15T15:40:48.122" v="696"/>
          <ac:picMkLst>
            <pc:docMk/>
            <pc:sldMk cId="1598434123" sldId="313"/>
            <ac:picMk id="2050" creationId="{10E023C4-E562-4F07-8645-17ECEAE596CC}"/>
          </ac:picMkLst>
        </pc:picChg>
      </pc:sldChg>
      <pc:sldChg chg="addSp delSp modSp mod">
        <pc:chgData name="David Williams (SOAC)" userId="d9705ef0-be3d-4927-aab1-9879255c8c5d" providerId="ADAL" clId="{9C00A400-E814-47E9-9839-8153AEE62AF4}" dt="2021-02-15T15:45:35.710" v="738" actId="14100"/>
        <pc:sldMkLst>
          <pc:docMk/>
          <pc:sldMk cId="1910785246" sldId="314"/>
        </pc:sldMkLst>
        <pc:spChg chg="mod">
          <ac:chgData name="David Williams (SOAC)" userId="d9705ef0-be3d-4927-aab1-9879255c8c5d" providerId="ADAL" clId="{9C00A400-E814-47E9-9839-8153AEE62AF4}" dt="2021-02-15T15:41:21.685" v="701" actId="207"/>
          <ac:spMkLst>
            <pc:docMk/>
            <pc:sldMk cId="1910785246" sldId="314"/>
            <ac:spMk id="2" creationId="{00000000-0000-0000-0000-000000000000}"/>
          </ac:spMkLst>
        </pc:spChg>
        <pc:spChg chg="mod">
          <ac:chgData name="David Williams (SOAC)" userId="d9705ef0-be3d-4927-aab1-9879255c8c5d" providerId="ADAL" clId="{9C00A400-E814-47E9-9839-8153AEE62AF4}" dt="2021-02-15T15:41:46.550" v="705" actId="14100"/>
          <ac:spMkLst>
            <pc:docMk/>
            <pc:sldMk cId="1910785246" sldId="314"/>
            <ac:spMk id="3" creationId="{00000000-0000-0000-0000-000000000000}"/>
          </ac:spMkLst>
        </pc:spChg>
        <pc:picChg chg="add del">
          <ac:chgData name="David Williams (SOAC)" userId="d9705ef0-be3d-4927-aab1-9879255c8c5d" providerId="ADAL" clId="{9C00A400-E814-47E9-9839-8153AEE62AF4}" dt="2021-02-15T15:42:51.186" v="707" actId="478"/>
          <ac:picMkLst>
            <pc:docMk/>
            <pc:sldMk cId="1910785246" sldId="314"/>
            <ac:picMk id="3074" creationId="{8E92919F-4A1E-4D1E-8EDE-5D2715919DD3}"/>
          </ac:picMkLst>
        </pc:picChg>
        <pc:picChg chg="add mod">
          <ac:chgData name="David Williams (SOAC)" userId="d9705ef0-be3d-4927-aab1-9879255c8c5d" providerId="ADAL" clId="{9C00A400-E814-47E9-9839-8153AEE62AF4}" dt="2021-02-15T15:45:35.710" v="738" actId="14100"/>
          <ac:picMkLst>
            <pc:docMk/>
            <pc:sldMk cId="1910785246" sldId="314"/>
            <ac:picMk id="3076" creationId="{D7C36BC5-C29A-41B8-9749-55212632E67E}"/>
          </ac:picMkLst>
        </pc:picChg>
      </pc:sldChg>
      <pc:sldChg chg="addSp modSp mod">
        <pc:chgData name="David Williams (SOAC)" userId="d9705ef0-be3d-4927-aab1-9879255c8c5d" providerId="ADAL" clId="{9C00A400-E814-47E9-9839-8153AEE62AF4}" dt="2021-02-15T15:49:32.972" v="760" actId="207"/>
        <pc:sldMkLst>
          <pc:docMk/>
          <pc:sldMk cId="928533490" sldId="315"/>
        </pc:sldMkLst>
        <pc:spChg chg="mod">
          <ac:chgData name="David Williams (SOAC)" userId="d9705ef0-be3d-4927-aab1-9879255c8c5d" providerId="ADAL" clId="{9C00A400-E814-47E9-9839-8153AEE62AF4}" dt="2021-02-15T15:49:32.972" v="760" actId="207"/>
          <ac:spMkLst>
            <pc:docMk/>
            <pc:sldMk cId="928533490" sldId="315"/>
            <ac:spMk id="2" creationId="{00000000-0000-0000-0000-000000000000}"/>
          </ac:spMkLst>
        </pc:spChg>
        <pc:spChg chg="mod">
          <ac:chgData name="David Williams (SOAC)" userId="d9705ef0-be3d-4927-aab1-9879255c8c5d" providerId="ADAL" clId="{9C00A400-E814-47E9-9839-8153AEE62AF4}" dt="2021-02-15T15:46:21.228" v="750" actId="207"/>
          <ac:spMkLst>
            <pc:docMk/>
            <pc:sldMk cId="928533490" sldId="315"/>
            <ac:spMk id="3" creationId="{00000000-0000-0000-0000-000000000000}"/>
          </ac:spMkLst>
        </pc:spChg>
        <pc:picChg chg="add mod">
          <ac:chgData name="David Williams (SOAC)" userId="d9705ef0-be3d-4927-aab1-9879255c8c5d" providerId="ADAL" clId="{9C00A400-E814-47E9-9839-8153AEE62AF4}" dt="2021-02-15T15:48:40.382" v="759" actId="1076"/>
          <ac:picMkLst>
            <pc:docMk/>
            <pc:sldMk cId="928533490" sldId="315"/>
            <ac:picMk id="4098" creationId="{4D2A96CC-F7BD-407C-83A1-622DBC04B5FB}"/>
          </ac:picMkLst>
        </pc:picChg>
      </pc:sldChg>
      <pc:sldChg chg="addSp modSp mod">
        <pc:chgData name="David Williams (SOAC)" userId="d9705ef0-be3d-4927-aab1-9879255c8c5d" providerId="ADAL" clId="{9C00A400-E814-47E9-9839-8153AEE62AF4}" dt="2021-02-15T15:53:56.995" v="802" actId="404"/>
        <pc:sldMkLst>
          <pc:docMk/>
          <pc:sldMk cId="3984519209" sldId="316"/>
        </pc:sldMkLst>
        <pc:spChg chg="mod">
          <ac:chgData name="David Williams (SOAC)" userId="d9705ef0-be3d-4927-aab1-9879255c8c5d" providerId="ADAL" clId="{9C00A400-E814-47E9-9839-8153AEE62AF4}" dt="2021-02-15T15:49:39.085" v="761" actId="207"/>
          <ac:spMkLst>
            <pc:docMk/>
            <pc:sldMk cId="3984519209" sldId="316"/>
            <ac:spMk id="2" creationId="{00000000-0000-0000-0000-000000000000}"/>
          </ac:spMkLst>
        </pc:spChg>
        <pc:spChg chg="mod">
          <ac:chgData name="David Williams (SOAC)" userId="d9705ef0-be3d-4927-aab1-9879255c8c5d" providerId="ADAL" clId="{9C00A400-E814-47E9-9839-8153AEE62AF4}" dt="2021-02-15T15:53:56.995" v="802" actId="404"/>
          <ac:spMkLst>
            <pc:docMk/>
            <pc:sldMk cId="3984519209" sldId="316"/>
            <ac:spMk id="3" creationId="{00000000-0000-0000-0000-000000000000}"/>
          </ac:spMkLst>
        </pc:spChg>
        <pc:picChg chg="add mod">
          <ac:chgData name="David Williams (SOAC)" userId="d9705ef0-be3d-4927-aab1-9879255c8c5d" providerId="ADAL" clId="{9C00A400-E814-47E9-9839-8153AEE62AF4}" dt="2021-02-15T15:51:49.455" v="784" actId="1035"/>
          <ac:picMkLst>
            <pc:docMk/>
            <pc:sldMk cId="3984519209" sldId="316"/>
            <ac:picMk id="5122" creationId="{4C6EBB3A-E1EC-47D3-9FFA-5A8EC920D953}"/>
          </ac:picMkLst>
        </pc:picChg>
      </pc:sldChg>
      <pc:sldChg chg="addSp modSp mod">
        <pc:chgData name="David Williams (SOAC)" userId="d9705ef0-be3d-4927-aab1-9879255c8c5d" providerId="ADAL" clId="{9C00A400-E814-47E9-9839-8153AEE62AF4}" dt="2021-02-15T15:55:53.745" v="830"/>
        <pc:sldMkLst>
          <pc:docMk/>
          <pc:sldMk cId="2836228008" sldId="317"/>
        </pc:sldMkLst>
        <pc:spChg chg="mod">
          <ac:chgData name="David Williams (SOAC)" userId="d9705ef0-be3d-4927-aab1-9879255c8c5d" providerId="ADAL" clId="{9C00A400-E814-47E9-9839-8153AEE62AF4}" dt="2021-02-15T15:52:37.271" v="791" actId="207"/>
          <ac:spMkLst>
            <pc:docMk/>
            <pc:sldMk cId="2836228008" sldId="317"/>
            <ac:spMk id="2" creationId="{00000000-0000-0000-0000-000000000000}"/>
          </ac:spMkLst>
        </pc:spChg>
        <pc:spChg chg="mod">
          <ac:chgData name="David Williams (SOAC)" userId="d9705ef0-be3d-4927-aab1-9879255c8c5d" providerId="ADAL" clId="{9C00A400-E814-47E9-9839-8153AEE62AF4}" dt="2021-02-15T15:54:10.627" v="805" actId="404"/>
          <ac:spMkLst>
            <pc:docMk/>
            <pc:sldMk cId="2836228008" sldId="317"/>
            <ac:spMk id="3" creationId="{00000000-0000-0000-0000-000000000000}"/>
          </ac:spMkLst>
        </pc:spChg>
        <pc:picChg chg="add mod modCrop">
          <ac:chgData name="David Williams (SOAC)" userId="d9705ef0-be3d-4927-aab1-9879255c8c5d" providerId="ADAL" clId="{9C00A400-E814-47E9-9839-8153AEE62AF4}" dt="2021-02-15T15:55:53.745" v="830"/>
          <ac:picMkLst>
            <pc:docMk/>
            <pc:sldMk cId="2836228008" sldId="317"/>
            <ac:picMk id="4" creationId="{611035E1-0001-4F3A-A5F0-E661746ECA90}"/>
          </ac:picMkLst>
        </pc:picChg>
      </pc:sldChg>
      <pc:sldChg chg="addSp modSp mod">
        <pc:chgData name="David Williams (SOAC)" userId="d9705ef0-be3d-4927-aab1-9879255c8c5d" providerId="ADAL" clId="{9C00A400-E814-47E9-9839-8153AEE62AF4}" dt="2021-02-15T15:57:55.865" v="850" actId="27636"/>
        <pc:sldMkLst>
          <pc:docMk/>
          <pc:sldMk cId="755507984" sldId="318"/>
        </pc:sldMkLst>
        <pc:spChg chg="mod">
          <ac:chgData name="David Williams (SOAC)" userId="d9705ef0-be3d-4927-aab1-9879255c8c5d" providerId="ADAL" clId="{9C00A400-E814-47E9-9839-8153AEE62AF4}" dt="2021-02-15T15:56:10.055" v="831" actId="207"/>
          <ac:spMkLst>
            <pc:docMk/>
            <pc:sldMk cId="755507984" sldId="318"/>
            <ac:spMk id="2" creationId="{00000000-0000-0000-0000-000000000000}"/>
          </ac:spMkLst>
        </pc:spChg>
        <pc:spChg chg="mod">
          <ac:chgData name="David Williams (SOAC)" userId="d9705ef0-be3d-4927-aab1-9879255c8c5d" providerId="ADAL" clId="{9C00A400-E814-47E9-9839-8153AEE62AF4}" dt="2021-02-15T15:57:55.865" v="850" actId="27636"/>
          <ac:spMkLst>
            <pc:docMk/>
            <pc:sldMk cId="755507984" sldId="318"/>
            <ac:spMk id="3" creationId="{00000000-0000-0000-0000-000000000000}"/>
          </ac:spMkLst>
        </pc:spChg>
        <pc:picChg chg="add mod modCrop">
          <ac:chgData name="David Williams (SOAC)" userId="d9705ef0-be3d-4927-aab1-9879255c8c5d" providerId="ADAL" clId="{9C00A400-E814-47E9-9839-8153AEE62AF4}" dt="2021-02-15T15:57:39.704" v="842" actId="14100"/>
          <ac:picMkLst>
            <pc:docMk/>
            <pc:sldMk cId="755507984" sldId="318"/>
            <ac:picMk id="4" creationId="{6146AA73-341E-47D2-89A0-3A0D73B094B3}"/>
          </ac:picMkLst>
        </pc:picChg>
      </pc:sldChg>
      <pc:sldChg chg="addSp modSp mod">
        <pc:chgData name="David Williams (SOAC)" userId="d9705ef0-be3d-4927-aab1-9879255c8c5d" providerId="ADAL" clId="{9C00A400-E814-47E9-9839-8153AEE62AF4}" dt="2021-02-15T16:16:14.304" v="880" actId="1076"/>
        <pc:sldMkLst>
          <pc:docMk/>
          <pc:sldMk cId="643304140" sldId="319"/>
        </pc:sldMkLst>
        <pc:spChg chg="mod">
          <ac:chgData name="David Williams (SOAC)" userId="d9705ef0-be3d-4927-aab1-9879255c8c5d" providerId="ADAL" clId="{9C00A400-E814-47E9-9839-8153AEE62AF4}" dt="2021-02-15T16:00:18.136" v="860" actId="207"/>
          <ac:spMkLst>
            <pc:docMk/>
            <pc:sldMk cId="643304140" sldId="319"/>
            <ac:spMk id="2" creationId="{00000000-0000-0000-0000-000000000000}"/>
          </ac:spMkLst>
        </pc:spChg>
        <pc:spChg chg="mod">
          <ac:chgData name="David Williams (SOAC)" userId="d9705ef0-be3d-4927-aab1-9879255c8c5d" providerId="ADAL" clId="{9C00A400-E814-47E9-9839-8153AEE62AF4}" dt="2021-02-15T16:14:29.990" v="874" actId="20577"/>
          <ac:spMkLst>
            <pc:docMk/>
            <pc:sldMk cId="643304140" sldId="319"/>
            <ac:spMk id="3" creationId="{00000000-0000-0000-0000-000000000000}"/>
          </ac:spMkLst>
        </pc:spChg>
        <pc:spChg chg="add mod">
          <ac:chgData name="David Williams (SOAC)" userId="d9705ef0-be3d-4927-aab1-9879255c8c5d" providerId="ADAL" clId="{9C00A400-E814-47E9-9839-8153AEE62AF4}" dt="2021-02-15T16:14:25.773" v="873" actId="1076"/>
          <ac:spMkLst>
            <pc:docMk/>
            <pc:sldMk cId="643304140" sldId="319"/>
            <ac:spMk id="6" creationId="{6E4AF24D-4BBB-4B3E-96A1-8F3B4C06FCE1}"/>
          </ac:spMkLst>
        </pc:spChg>
        <pc:picChg chg="add mod">
          <ac:chgData name="David Williams (SOAC)" userId="d9705ef0-be3d-4927-aab1-9879255c8c5d" providerId="ADAL" clId="{9C00A400-E814-47E9-9839-8153AEE62AF4}" dt="2021-02-15T16:16:14.304" v="880" actId="1076"/>
          <ac:picMkLst>
            <pc:docMk/>
            <pc:sldMk cId="643304140" sldId="319"/>
            <ac:picMk id="6146" creationId="{9552D4DB-7B50-43B3-B4D4-4F8A054FFD7C}"/>
          </ac:picMkLst>
        </pc:picChg>
      </pc:sldChg>
      <pc:sldChg chg="addSp modSp mod">
        <pc:chgData name="David Williams (SOAC)" userId="d9705ef0-be3d-4927-aab1-9879255c8c5d" providerId="ADAL" clId="{9C00A400-E814-47E9-9839-8153AEE62AF4}" dt="2021-02-15T16:26:11.740" v="899" actId="14100"/>
        <pc:sldMkLst>
          <pc:docMk/>
          <pc:sldMk cId="2477788907" sldId="320"/>
        </pc:sldMkLst>
        <pc:spChg chg="mod">
          <ac:chgData name="David Williams (SOAC)" userId="d9705ef0-be3d-4927-aab1-9879255c8c5d" providerId="ADAL" clId="{9C00A400-E814-47E9-9839-8153AEE62AF4}" dt="2021-02-15T16:18:25.021" v="881" actId="207"/>
          <ac:spMkLst>
            <pc:docMk/>
            <pc:sldMk cId="2477788907" sldId="320"/>
            <ac:spMk id="2" creationId="{00000000-0000-0000-0000-000000000000}"/>
          </ac:spMkLst>
        </pc:spChg>
        <pc:spChg chg="mod">
          <ac:chgData name="David Williams (SOAC)" userId="d9705ef0-be3d-4927-aab1-9879255c8c5d" providerId="ADAL" clId="{9C00A400-E814-47E9-9839-8153AEE62AF4}" dt="2021-02-15T16:26:11.740" v="899" actId="14100"/>
          <ac:spMkLst>
            <pc:docMk/>
            <pc:sldMk cId="2477788907" sldId="320"/>
            <ac:spMk id="3" creationId="{00000000-0000-0000-0000-000000000000}"/>
          </ac:spMkLst>
        </pc:spChg>
        <pc:picChg chg="add mod modCrop">
          <ac:chgData name="David Williams (SOAC)" userId="d9705ef0-be3d-4927-aab1-9879255c8c5d" providerId="ADAL" clId="{9C00A400-E814-47E9-9839-8153AEE62AF4}" dt="2021-02-15T16:26:06.876" v="898" actId="14100"/>
          <ac:picMkLst>
            <pc:docMk/>
            <pc:sldMk cId="2477788907" sldId="320"/>
            <ac:picMk id="4" creationId="{8E8BD55E-DE56-43D7-96E0-156CE2172D8E}"/>
          </ac:picMkLst>
        </pc:picChg>
      </pc:sldChg>
      <pc:sldChg chg="addSp modSp mod">
        <pc:chgData name="David Williams (SOAC)" userId="d9705ef0-be3d-4927-aab1-9879255c8c5d" providerId="ADAL" clId="{9C00A400-E814-47E9-9839-8153AEE62AF4}" dt="2021-02-15T16:30:12.626" v="940"/>
        <pc:sldMkLst>
          <pc:docMk/>
          <pc:sldMk cId="2605170956" sldId="321"/>
        </pc:sldMkLst>
        <pc:graphicFrameChg chg="mod modGraphic">
          <ac:chgData name="David Williams (SOAC)" userId="d9705ef0-be3d-4927-aab1-9879255c8c5d" providerId="ADAL" clId="{9C00A400-E814-47E9-9839-8153AEE62AF4}" dt="2021-02-15T16:29:11.364" v="935" actId="1076"/>
          <ac:graphicFrameMkLst>
            <pc:docMk/>
            <pc:sldMk cId="2605170956" sldId="321"/>
            <ac:graphicFrameMk id="7" creationId="{00000000-0000-0000-0000-000000000000}"/>
          </ac:graphicFrameMkLst>
        </pc:graphicFrameChg>
        <pc:picChg chg="add mod">
          <ac:chgData name="David Williams (SOAC)" userId="d9705ef0-be3d-4927-aab1-9879255c8c5d" providerId="ADAL" clId="{9C00A400-E814-47E9-9839-8153AEE62AF4}" dt="2021-02-15T16:30:12.626" v="940"/>
          <ac:picMkLst>
            <pc:docMk/>
            <pc:sldMk cId="2605170956" sldId="321"/>
            <ac:picMk id="3" creationId="{516D4F14-460E-41CE-985A-3C2E74B7422D}"/>
          </ac:picMkLst>
        </pc:picChg>
      </pc:sldChg>
      <pc:sldChg chg="addSp modSp mod">
        <pc:chgData name="David Williams (SOAC)" userId="d9705ef0-be3d-4927-aab1-9879255c8c5d" providerId="ADAL" clId="{9C00A400-E814-47E9-9839-8153AEE62AF4}" dt="2021-02-15T16:32:37.013" v="953" actId="14100"/>
        <pc:sldMkLst>
          <pc:docMk/>
          <pc:sldMk cId="867732008" sldId="322"/>
        </pc:sldMkLst>
        <pc:graphicFrameChg chg="mod modGraphic">
          <ac:chgData name="David Williams (SOAC)" userId="d9705ef0-be3d-4927-aab1-9879255c8c5d" providerId="ADAL" clId="{9C00A400-E814-47E9-9839-8153AEE62AF4}" dt="2021-02-15T16:30:50.071" v="949" actId="14734"/>
          <ac:graphicFrameMkLst>
            <pc:docMk/>
            <pc:sldMk cId="867732008" sldId="322"/>
            <ac:graphicFrameMk id="7" creationId="{00000000-0000-0000-0000-000000000000}"/>
          </ac:graphicFrameMkLst>
        </pc:graphicFrameChg>
        <pc:picChg chg="add mod">
          <ac:chgData name="David Williams (SOAC)" userId="d9705ef0-be3d-4927-aab1-9879255c8c5d" providerId="ADAL" clId="{9C00A400-E814-47E9-9839-8153AEE62AF4}" dt="2021-02-15T16:32:37.013" v="953" actId="14100"/>
          <ac:picMkLst>
            <pc:docMk/>
            <pc:sldMk cId="867732008" sldId="322"/>
            <ac:picMk id="7170" creationId="{17156312-4594-473A-9725-3C702AEAB6D8}"/>
          </ac:picMkLst>
        </pc:picChg>
      </pc:sldChg>
      <pc:sldChg chg="addSp delSp modSp mod">
        <pc:chgData name="David Williams (SOAC)" userId="d9705ef0-be3d-4927-aab1-9879255c8c5d" providerId="ADAL" clId="{9C00A400-E814-47E9-9839-8153AEE62AF4}" dt="2021-02-15T16:35:40.962" v="986" actId="14100"/>
        <pc:sldMkLst>
          <pc:docMk/>
          <pc:sldMk cId="2187611680" sldId="323"/>
        </pc:sldMkLst>
        <pc:spChg chg="mod">
          <ac:chgData name="David Williams (SOAC)" userId="d9705ef0-be3d-4927-aab1-9879255c8c5d" providerId="ADAL" clId="{9C00A400-E814-47E9-9839-8153AEE62AF4}" dt="2021-02-15T16:33:29.990" v="961" actId="14100"/>
          <ac:spMkLst>
            <pc:docMk/>
            <pc:sldMk cId="2187611680" sldId="323"/>
            <ac:spMk id="3" creationId="{00000000-0000-0000-0000-000000000000}"/>
          </ac:spMkLst>
        </pc:spChg>
        <pc:picChg chg="add del">
          <ac:chgData name="David Williams (SOAC)" userId="d9705ef0-be3d-4927-aab1-9879255c8c5d" providerId="ADAL" clId="{9C00A400-E814-47E9-9839-8153AEE62AF4}" dt="2021-02-15T16:34:36.557" v="963" actId="478"/>
          <ac:picMkLst>
            <pc:docMk/>
            <pc:sldMk cId="2187611680" sldId="323"/>
            <ac:picMk id="8194" creationId="{A1841773-CB74-4AD0-9127-8C510EA04CEE}"/>
          </ac:picMkLst>
        </pc:picChg>
        <pc:picChg chg="add mod">
          <ac:chgData name="David Williams (SOAC)" userId="d9705ef0-be3d-4927-aab1-9879255c8c5d" providerId="ADAL" clId="{9C00A400-E814-47E9-9839-8153AEE62AF4}" dt="2021-02-15T16:35:40.962" v="986" actId="14100"/>
          <ac:picMkLst>
            <pc:docMk/>
            <pc:sldMk cId="2187611680" sldId="323"/>
            <ac:picMk id="8196" creationId="{3552E7F0-293B-419F-97CC-5F33CCE738D3}"/>
          </ac:picMkLst>
        </pc:picChg>
      </pc:sldChg>
      <pc:sldChg chg="addSp modSp mod">
        <pc:chgData name="David Williams (SOAC)" userId="d9705ef0-be3d-4927-aab1-9879255c8c5d" providerId="ADAL" clId="{9C00A400-E814-47E9-9839-8153AEE62AF4}" dt="2021-02-15T16:39:26.755" v="1004" actId="20577"/>
        <pc:sldMkLst>
          <pc:docMk/>
          <pc:sldMk cId="2271260438" sldId="324"/>
        </pc:sldMkLst>
        <pc:spChg chg="mod">
          <ac:chgData name="David Williams (SOAC)" userId="d9705ef0-be3d-4927-aab1-9879255c8c5d" providerId="ADAL" clId="{9C00A400-E814-47E9-9839-8153AEE62AF4}" dt="2021-02-15T16:39:26.755" v="1004" actId="20577"/>
          <ac:spMkLst>
            <pc:docMk/>
            <pc:sldMk cId="2271260438" sldId="324"/>
            <ac:spMk id="3" creationId="{00000000-0000-0000-0000-000000000000}"/>
          </ac:spMkLst>
        </pc:spChg>
        <pc:picChg chg="add mod">
          <ac:chgData name="David Williams (SOAC)" userId="d9705ef0-be3d-4927-aab1-9879255c8c5d" providerId="ADAL" clId="{9C00A400-E814-47E9-9839-8153AEE62AF4}" dt="2021-02-15T16:39:04.781" v="999" actId="14100"/>
          <ac:picMkLst>
            <pc:docMk/>
            <pc:sldMk cId="2271260438" sldId="324"/>
            <ac:picMk id="9218" creationId="{2167B6F4-4379-4AC6-9603-03D6967967C0}"/>
          </ac:picMkLst>
        </pc:picChg>
      </pc:sldChg>
      <pc:sldChg chg="del">
        <pc:chgData name="David Williams (SOAC)" userId="d9705ef0-be3d-4927-aab1-9879255c8c5d" providerId="ADAL" clId="{9C00A400-E814-47E9-9839-8153AEE62AF4}" dt="2021-02-15T14:00:50.852" v="0" actId="47"/>
        <pc:sldMkLst>
          <pc:docMk/>
          <pc:sldMk cId="3745132674" sldId="346"/>
        </pc:sldMkLst>
      </pc:sldChg>
      <pc:sldChg chg="del">
        <pc:chgData name="David Williams (SOAC)" userId="d9705ef0-be3d-4927-aab1-9879255c8c5d" providerId="ADAL" clId="{9C00A400-E814-47E9-9839-8153AEE62AF4}" dt="2021-02-15T14:00:50.852" v="0" actId="47"/>
        <pc:sldMkLst>
          <pc:docMk/>
          <pc:sldMk cId="3747135526" sldId="347"/>
        </pc:sldMkLst>
      </pc:sldChg>
      <pc:sldChg chg="del">
        <pc:chgData name="David Williams (SOAC)" userId="d9705ef0-be3d-4927-aab1-9879255c8c5d" providerId="ADAL" clId="{9C00A400-E814-47E9-9839-8153AEE62AF4}" dt="2021-02-15T14:00:50.852" v="0" actId="47"/>
        <pc:sldMkLst>
          <pc:docMk/>
          <pc:sldMk cId="2215998112" sldId="348"/>
        </pc:sldMkLst>
      </pc:sldChg>
      <pc:sldChg chg="del">
        <pc:chgData name="David Williams (SOAC)" userId="d9705ef0-be3d-4927-aab1-9879255c8c5d" providerId="ADAL" clId="{9C00A400-E814-47E9-9839-8153AEE62AF4}" dt="2021-02-15T14:00:50.852" v="0" actId="47"/>
        <pc:sldMkLst>
          <pc:docMk/>
          <pc:sldMk cId="1631988998" sldId="349"/>
        </pc:sldMkLst>
      </pc:sldChg>
      <pc:sldChg chg="del">
        <pc:chgData name="David Williams (SOAC)" userId="d9705ef0-be3d-4927-aab1-9879255c8c5d" providerId="ADAL" clId="{9C00A400-E814-47E9-9839-8153AEE62AF4}" dt="2021-02-15T14:00:50.852" v="0" actId="47"/>
        <pc:sldMkLst>
          <pc:docMk/>
          <pc:sldMk cId="174288718" sldId="350"/>
        </pc:sldMkLst>
      </pc:sldChg>
      <pc:sldChg chg="del">
        <pc:chgData name="David Williams (SOAC)" userId="d9705ef0-be3d-4927-aab1-9879255c8c5d" providerId="ADAL" clId="{9C00A400-E814-47E9-9839-8153AEE62AF4}" dt="2021-02-15T14:00:50.852" v="0" actId="47"/>
        <pc:sldMkLst>
          <pc:docMk/>
          <pc:sldMk cId="695346359" sldId="351"/>
        </pc:sldMkLst>
      </pc:sldChg>
      <pc:sldChg chg="del">
        <pc:chgData name="David Williams (SOAC)" userId="d9705ef0-be3d-4927-aab1-9879255c8c5d" providerId="ADAL" clId="{9C00A400-E814-47E9-9839-8153AEE62AF4}" dt="2021-02-15T14:00:50.852" v="0" actId="47"/>
        <pc:sldMkLst>
          <pc:docMk/>
          <pc:sldMk cId="2355497638" sldId="352"/>
        </pc:sldMkLst>
      </pc:sldChg>
      <pc:sldChg chg="del">
        <pc:chgData name="David Williams (SOAC)" userId="d9705ef0-be3d-4927-aab1-9879255c8c5d" providerId="ADAL" clId="{9C00A400-E814-47E9-9839-8153AEE62AF4}" dt="2021-02-15T14:00:50.852" v="0" actId="47"/>
        <pc:sldMkLst>
          <pc:docMk/>
          <pc:sldMk cId="2137589517" sldId="353"/>
        </pc:sldMkLst>
      </pc:sldChg>
      <pc:sldChg chg="del">
        <pc:chgData name="David Williams (SOAC)" userId="d9705ef0-be3d-4927-aab1-9879255c8c5d" providerId="ADAL" clId="{9C00A400-E814-47E9-9839-8153AEE62AF4}" dt="2021-02-15T14:00:50.852" v="0" actId="47"/>
        <pc:sldMkLst>
          <pc:docMk/>
          <pc:sldMk cId="1078384676" sldId="354"/>
        </pc:sldMkLst>
      </pc:sldChg>
      <pc:sldChg chg="del">
        <pc:chgData name="David Williams (SOAC)" userId="d9705ef0-be3d-4927-aab1-9879255c8c5d" providerId="ADAL" clId="{9C00A400-E814-47E9-9839-8153AEE62AF4}" dt="2021-02-15T14:00:50.852" v="0" actId="47"/>
        <pc:sldMkLst>
          <pc:docMk/>
          <pc:sldMk cId="418169204" sldId="355"/>
        </pc:sldMkLst>
      </pc:sldChg>
      <pc:sldChg chg="del">
        <pc:chgData name="David Williams (SOAC)" userId="d9705ef0-be3d-4927-aab1-9879255c8c5d" providerId="ADAL" clId="{9C00A400-E814-47E9-9839-8153AEE62AF4}" dt="2021-02-15T14:00:50.852" v="0" actId="47"/>
        <pc:sldMkLst>
          <pc:docMk/>
          <pc:sldMk cId="340932613" sldId="356"/>
        </pc:sldMkLst>
      </pc:sldChg>
      <pc:sldChg chg="del">
        <pc:chgData name="David Williams (SOAC)" userId="d9705ef0-be3d-4927-aab1-9879255c8c5d" providerId="ADAL" clId="{9C00A400-E814-47E9-9839-8153AEE62AF4}" dt="2021-02-15T14:00:50.852" v="0" actId="47"/>
        <pc:sldMkLst>
          <pc:docMk/>
          <pc:sldMk cId="3618854964" sldId="357"/>
        </pc:sldMkLst>
      </pc:sldChg>
      <pc:sldChg chg="del">
        <pc:chgData name="David Williams (SOAC)" userId="d9705ef0-be3d-4927-aab1-9879255c8c5d" providerId="ADAL" clId="{9C00A400-E814-47E9-9839-8153AEE62AF4}" dt="2021-02-15T14:00:50.852" v="0" actId="47"/>
        <pc:sldMkLst>
          <pc:docMk/>
          <pc:sldMk cId="419105300" sldId="358"/>
        </pc:sldMkLst>
      </pc:sldChg>
      <pc:sldChg chg="del">
        <pc:chgData name="David Williams (SOAC)" userId="d9705ef0-be3d-4927-aab1-9879255c8c5d" providerId="ADAL" clId="{9C00A400-E814-47E9-9839-8153AEE62AF4}" dt="2021-02-15T14:00:50.852" v="0" actId="47"/>
        <pc:sldMkLst>
          <pc:docMk/>
          <pc:sldMk cId="3339894420" sldId="359"/>
        </pc:sldMkLst>
      </pc:sldChg>
      <pc:sldChg chg="del">
        <pc:chgData name="David Williams (SOAC)" userId="d9705ef0-be3d-4927-aab1-9879255c8c5d" providerId="ADAL" clId="{9C00A400-E814-47E9-9839-8153AEE62AF4}" dt="2021-02-15T14:00:50.852" v="0" actId="47"/>
        <pc:sldMkLst>
          <pc:docMk/>
          <pc:sldMk cId="2265158431" sldId="360"/>
        </pc:sldMkLst>
      </pc:sldChg>
      <pc:sldChg chg="del">
        <pc:chgData name="David Williams (SOAC)" userId="d9705ef0-be3d-4927-aab1-9879255c8c5d" providerId="ADAL" clId="{9C00A400-E814-47E9-9839-8153AEE62AF4}" dt="2021-02-15T14:00:50.852" v="0" actId="47"/>
        <pc:sldMkLst>
          <pc:docMk/>
          <pc:sldMk cId="3887111945" sldId="361"/>
        </pc:sldMkLst>
      </pc:sldChg>
      <pc:sldChg chg="del">
        <pc:chgData name="David Williams (SOAC)" userId="d9705ef0-be3d-4927-aab1-9879255c8c5d" providerId="ADAL" clId="{9C00A400-E814-47E9-9839-8153AEE62AF4}" dt="2021-02-15T14:00:50.852" v="0" actId="47"/>
        <pc:sldMkLst>
          <pc:docMk/>
          <pc:sldMk cId="1475943387" sldId="362"/>
        </pc:sldMkLst>
      </pc:sldChg>
      <pc:sldChg chg="del">
        <pc:chgData name="David Williams (SOAC)" userId="d9705ef0-be3d-4927-aab1-9879255c8c5d" providerId="ADAL" clId="{9C00A400-E814-47E9-9839-8153AEE62AF4}" dt="2021-02-15T14:00:50.852" v="0" actId="47"/>
        <pc:sldMkLst>
          <pc:docMk/>
          <pc:sldMk cId="3870867651" sldId="363"/>
        </pc:sldMkLst>
      </pc:sldChg>
      <pc:sldChg chg="del">
        <pc:chgData name="David Williams (SOAC)" userId="d9705ef0-be3d-4927-aab1-9879255c8c5d" providerId="ADAL" clId="{9C00A400-E814-47E9-9839-8153AEE62AF4}" dt="2021-02-15T14:00:50.852" v="0" actId="47"/>
        <pc:sldMkLst>
          <pc:docMk/>
          <pc:sldMk cId="2119669144" sldId="364"/>
        </pc:sldMkLst>
      </pc:sldChg>
      <pc:sldChg chg="del">
        <pc:chgData name="David Williams (SOAC)" userId="d9705ef0-be3d-4927-aab1-9879255c8c5d" providerId="ADAL" clId="{9C00A400-E814-47E9-9839-8153AEE62AF4}" dt="2021-02-15T14:00:50.852" v="0" actId="47"/>
        <pc:sldMkLst>
          <pc:docMk/>
          <pc:sldMk cId="974900957" sldId="365"/>
        </pc:sldMkLst>
      </pc:sldChg>
      <pc:sldChg chg="del">
        <pc:chgData name="David Williams (SOAC)" userId="d9705ef0-be3d-4927-aab1-9879255c8c5d" providerId="ADAL" clId="{9C00A400-E814-47E9-9839-8153AEE62AF4}" dt="2021-02-15T14:00:50.852" v="0" actId="47"/>
        <pc:sldMkLst>
          <pc:docMk/>
          <pc:sldMk cId="509581491" sldId="366"/>
        </pc:sldMkLst>
      </pc:sldChg>
      <pc:sldChg chg="del">
        <pc:chgData name="David Williams (SOAC)" userId="d9705ef0-be3d-4927-aab1-9879255c8c5d" providerId="ADAL" clId="{9C00A400-E814-47E9-9839-8153AEE62AF4}" dt="2021-02-15T14:00:50.852" v="0" actId="47"/>
        <pc:sldMkLst>
          <pc:docMk/>
          <pc:sldMk cId="740206164" sldId="367"/>
        </pc:sldMkLst>
      </pc:sldChg>
      <pc:sldChg chg="del">
        <pc:chgData name="David Williams (SOAC)" userId="d9705ef0-be3d-4927-aab1-9879255c8c5d" providerId="ADAL" clId="{9C00A400-E814-47E9-9839-8153AEE62AF4}" dt="2021-02-15T14:00:50.852" v="0" actId="47"/>
        <pc:sldMkLst>
          <pc:docMk/>
          <pc:sldMk cId="2627640413" sldId="368"/>
        </pc:sldMkLst>
      </pc:sldChg>
      <pc:sldChg chg="del">
        <pc:chgData name="David Williams (SOAC)" userId="d9705ef0-be3d-4927-aab1-9879255c8c5d" providerId="ADAL" clId="{9C00A400-E814-47E9-9839-8153AEE62AF4}" dt="2021-02-15T14:00:50.852" v="0" actId="47"/>
        <pc:sldMkLst>
          <pc:docMk/>
          <pc:sldMk cId="2343185906" sldId="369"/>
        </pc:sldMkLst>
      </pc:sldChg>
      <pc:sldChg chg="del">
        <pc:chgData name="David Williams (SOAC)" userId="d9705ef0-be3d-4927-aab1-9879255c8c5d" providerId="ADAL" clId="{9C00A400-E814-47E9-9839-8153AEE62AF4}" dt="2021-02-15T14:00:50.852" v="0" actId="47"/>
        <pc:sldMkLst>
          <pc:docMk/>
          <pc:sldMk cId="547196309" sldId="370"/>
        </pc:sldMkLst>
      </pc:sldChg>
      <pc:sldChg chg="del">
        <pc:chgData name="David Williams (SOAC)" userId="d9705ef0-be3d-4927-aab1-9879255c8c5d" providerId="ADAL" clId="{9C00A400-E814-47E9-9839-8153AEE62AF4}" dt="2021-02-15T14:00:50.852" v="0" actId="47"/>
        <pc:sldMkLst>
          <pc:docMk/>
          <pc:sldMk cId="3443409936" sldId="371"/>
        </pc:sldMkLst>
      </pc:sldChg>
      <pc:sldChg chg="del">
        <pc:chgData name="David Williams (SOAC)" userId="d9705ef0-be3d-4927-aab1-9879255c8c5d" providerId="ADAL" clId="{9C00A400-E814-47E9-9839-8153AEE62AF4}" dt="2021-02-15T14:00:50.852" v="0" actId="47"/>
        <pc:sldMkLst>
          <pc:docMk/>
          <pc:sldMk cId="4013636997" sldId="372"/>
        </pc:sldMkLst>
      </pc:sldChg>
      <pc:sldChg chg="del">
        <pc:chgData name="David Williams (SOAC)" userId="d9705ef0-be3d-4927-aab1-9879255c8c5d" providerId="ADAL" clId="{9C00A400-E814-47E9-9839-8153AEE62AF4}" dt="2021-02-15T14:00:50.852" v="0" actId="47"/>
        <pc:sldMkLst>
          <pc:docMk/>
          <pc:sldMk cId="2610008122" sldId="373"/>
        </pc:sldMkLst>
      </pc:sldChg>
      <pc:sldChg chg="del">
        <pc:chgData name="David Williams (SOAC)" userId="d9705ef0-be3d-4927-aab1-9879255c8c5d" providerId="ADAL" clId="{9C00A400-E814-47E9-9839-8153AEE62AF4}" dt="2021-02-15T14:00:50.852" v="0" actId="47"/>
        <pc:sldMkLst>
          <pc:docMk/>
          <pc:sldMk cId="3332749926" sldId="374"/>
        </pc:sldMkLst>
      </pc:sldChg>
      <pc:sldChg chg="del">
        <pc:chgData name="David Williams (SOAC)" userId="d9705ef0-be3d-4927-aab1-9879255c8c5d" providerId="ADAL" clId="{9C00A400-E814-47E9-9839-8153AEE62AF4}" dt="2021-02-15T14:00:50.852" v="0" actId="47"/>
        <pc:sldMkLst>
          <pc:docMk/>
          <pc:sldMk cId="1845800103" sldId="375"/>
        </pc:sldMkLst>
      </pc:sldChg>
      <pc:sldChg chg="del">
        <pc:chgData name="David Williams (SOAC)" userId="d9705ef0-be3d-4927-aab1-9879255c8c5d" providerId="ADAL" clId="{9C00A400-E814-47E9-9839-8153AEE62AF4}" dt="2021-02-15T14:00:50.852" v="0" actId="47"/>
        <pc:sldMkLst>
          <pc:docMk/>
          <pc:sldMk cId="4217699565" sldId="376"/>
        </pc:sldMkLst>
      </pc:sldChg>
      <pc:sldChg chg="del">
        <pc:chgData name="David Williams (SOAC)" userId="d9705ef0-be3d-4927-aab1-9879255c8c5d" providerId="ADAL" clId="{9C00A400-E814-47E9-9839-8153AEE62AF4}" dt="2021-02-15T14:00:50.852" v="0" actId="47"/>
        <pc:sldMkLst>
          <pc:docMk/>
          <pc:sldMk cId="3244178154" sldId="377"/>
        </pc:sldMkLst>
      </pc:sldChg>
      <pc:sldChg chg="del">
        <pc:chgData name="David Williams (SOAC)" userId="d9705ef0-be3d-4927-aab1-9879255c8c5d" providerId="ADAL" clId="{9C00A400-E814-47E9-9839-8153AEE62AF4}" dt="2021-02-15T14:00:50.852" v="0" actId="47"/>
        <pc:sldMkLst>
          <pc:docMk/>
          <pc:sldMk cId="2114883330" sldId="378"/>
        </pc:sldMkLst>
      </pc:sldChg>
      <pc:sldChg chg="del">
        <pc:chgData name="David Williams (SOAC)" userId="d9705ef0-be3d-4927-aab1-9879255c8c5d" providerId="ADAL" clId="{9C00A400-E814-47E9-9839-8153AEE62AF4}" dt="2021-02-15T14:00:50.852" v="0" actId="47"/>
        <pc:sldMkLst>
          <pc:docMk/>
          <pc:sldMk cId="4095464659" sldId="379"/>
        </pc:sldMkLst>
      </pc:sldChg>
      <pc:sldChg chg="del">
        <pc:chgData name="David Williams (SOAC)" userId="d9705ef0-be3d-4927-aab1-9879255c8c5d" providerId="ADAL" clId="{9C00A400-E814-47E9-9839-8153AEE62AF4}" dt="2021-02-15T14:00:50.852" v="0" actId="47"/>
        <pc:sldMkLst>
          <pc:docMk/>
          <pc:sldMk cId="1399374923" sldId="380"/>
        </pc:sldMkLst>
      </pc:sldChg>
      <pc:sldChg chg="del">
        <pc:chgData name="David Williams (SOAC)" userId="d9705ef0-be3d-4927-aab1-9879255c8c5d" providerId="ADAL" clId="{9C00A400-E814-47E9-9839-8153AEE62AF4}" dt="2021-02-15T14:00:50.852" v="0" actId="47"/>
        <pc:sldMkLst>
          <pc:docMk/>
          <pc:sldMk cId="1078688099" sldId="381"/>
        </pc:sldMkLst>
      </pc:sldChg>
      <pc:sldChg chg="del">
        <pc:chgData name="David Williams (SOAC)" userId="d9705ef0-be3d-4927-aab1-9879255c8c5d" providerId="ADAL" clId="{9C00A400-E814-47E9-9839-8153AEE62AF4}" dt="2021-02-15T14:00:50.852" v="0" actId="47"/>
        <pc:sldMkLst>
          <pc:docMk/>
          <pc:sldMk cId="12433029" sldId="382"/>
        </pc:sldMkLst>
      </pc:sldChg>
      <pc:sldChg chg="del">
        <pc:chgData name="David Williams (SOAC)" userId="d9705ef0-be3d-4927-aab1-9879255c8c5d" providerId="ADAL" clId="{9C00A400-E814-47E9-9839-8153AEE62AF4}" dt="2021-02-15T14:00:50.852" v="0" actId="47"/>
        <pc:sldMkLst>
          <pc:docMk/>
          <pc:sldMk cId="342191477" sldId="383"/>
        </pc:sldMkLst>
      </pc:sldChg>
      <pc:sldChg chg="del">
        <pc:chgData name="David Williams (SOAC)" userId="d9705ef0-be3d-4927-aab1-9879255c8c5d" providerId="ADAL" clId="{9C00A400-E814-47E9-9839-8153AEE62AF4}" dt="2021-02-15T14:00:50.852" v="0" actId="47"/>
        <pc:sldMkLst>
          <pc:docMk/>
          <pc:sldMk cId="594882533" sldId="384"/>
        </pc:sldMkLst>
      </pc:sldChg>
      <pc:sldChg chg="del">
        <pc:chgData name="David Williams (SOAC)" userId="d9705ef0-be3d-4927-aab1-9879255c8c5d" providerId="ADAL" clId="{9C00A400-E814-47E9-9839-8153AEE62AF4}" dt="2021-02-15T14:00:50.852" v="0" actId="47"/>
        <pc:sldMkLst>
          <pc:docMk/>
          <pc:sldMk cId="2926917062" sldId="385"/>
        </pc:sldMkLst>
      </pc:sldChg>
      <pc:sldChg chg="del">
        <pc:chgData name="David Williams (SOAC)" userId="d9705ef0-be3d-4927-aab1-9879255c8c5d" providerId="ADAL" clId="{9C00A400-E814-47E9-9839-8153AEE62AF4}" dt="2021-02-15T14:00:50.852" v="0" actId="47"/>
        <pc:sldMkLst>
          <pc:docMk/>
          <pc:sldMk cId="3479129176" sldId="386"/>
        </pc:sldMkLst>
      </pc:sldChg>
      <pc:sldChg chg="del">
        <pc:chgData name="David Williams (SOAC)" userId="d9705ef0-be3d-4927-aab1-9879255c8c5d" providerId="ADAL" clId="{9C00A400-E814-47E9-9839-8153AEE62AF4}" dt="2021-02-15T14:00:50.852" v="0" actId="47"/>
        <pc:sldMkLst>
          <pc:docMk/>
          <pc:sldMk cId="157246703" sldId="387"/>
        </pc:sldMkLst>
      </pc:sldChg>
      <pc:sldChg chg="del">
        <pc:chgData name="David Williams (SOAC)" userId="d9705ef0-be3d-4927-aab1-9879255c8c5d" providerId="ADAL" clId="{9C00A400-E814-47E9-9839-8153AEE62AF4}" dt="2021-02-15T14:00:50.852" v="0" actId="47"/>
        <pc:sldMkLst>
          <pc:docMk/>
          <pc:sldMk cId="3036952225" sldId="388"/>
        </pc:sldMkLst>
      </pc:sldChg>
      <pc:sldChg chg="del">
        <pc:chgData name="David Williams (SOAC)" userId="d9705ef0-be3d-4927-aab1-9879255c8c5d" providerId="ADAL" clId="{9C00A400-E814-47E9-9839-8153AEE62AF4}" dt="2021-02-15T14:00:50.852" v="0" actId="47"/>
        <pc:sldMkLst>
          <pc:docMk/>
          <pc:sldMk cId="4226356406" sldId="389"/>
        </pc:sldMkLst>
      </pc:sldChg>
      <pc:sldChg chg="del">
        <pc:chgData name="David Williams (SOAC)" userId="d9705ef0-be3d-4927-aab1-9879255c8c5d" providerId="ADAL" clId="{9C00A400-E814-47E9-9839-8153AEE62AF4}" dt="2021-02-15T14:00:50.852" v="0" actId="47"/>
        <pc:sldMkLst>
          <pc:docMk/>
          <pc:sldMk cId="1069652107" sldId="390"/>
        </pc:sldMkLst>
      </pc:sldChg>
      <pc:sldChg chg="del">
        <pc:chgData name="David Williams (SOAC)" userId="d9705ef0-be3d-4927-aab1-9879255c8c5d" providerId="ADAL" clId="{9C00A400-E814-47E9-9839-8153AEE62AF4}" dt="2021-02-15T14:00:50.852" v="0" actId="47"/>
        <pc:sldMkLst>
          <pc:docMk/>
          <pc:sldMk cId="2173956248" sldId="391"/>
        </pc:sldMkLst>
      </pc:sldChg>
      <pc:sldChg chg="del">
        <pc:chgData name="David Williams (SOAC)" userId="d9705ef0-be3d-4927-aab1-9879255c8c5d" providerId="ADAL" clId="{9C00A400-E814-47E9-9839-8153AEE62AF4}" dt="2021-02-15T14:00:50.852" v="0" actId="47"/>
        <pc:sldMkLst>
          <pc:docMk/>
          <pc:sldMk cId="763661603" sldId="392"/>
        </pc:sldMkLst>
      </pc:sldChg>
      <pc:sldChg chg="del">
        <pc:chgData name="David Williams (SOAC)" userId="d9705ef0-be3d-4927-aab1-9879255c8c5d" providerId="ADAL" clId="{9C00A400-E814-47E9-9839-8153AEE62AF4}" dt="2021-02-15T14:00:50.852" v="0" actId="47"/>
        <pc:sldMkLst>
          <pc:docMk/>
          <pc:sldMk cId="2064921067" sldId="393"/>
        </pc:sldMkLst>
      </pc:sldChg>
      <pc:sldChg chg="del">
        <pc:chgData name="David Williams (SOAC)" userId="d9705ef0-be3d-4927-aab1-9879255c8c5d" providerId="ADAL" clId="{9C00A400-E814-47E9-9839-8153AEE62AF4}" dt="2021-02-15T14:00:50.852" v="0" actId="47"/>
        <pc:sldMkLst>
          <pc:docMk/>
          <pc:sldMk cId="2355333275" sldId="394"/>
        </pc:sldMkLst>
      </pc:sldChg>
      <pc:sldChg chg="del">
        <pc:chgData name="David Williams (SOAC)" userId="d9705ef0-be3d-4927-aab1-9879255c8c5d" providerId="ADAL" clId="{9C00A400-E814-47E9-9839-8153AEE62AF4}" dt="2021-02-15T14:00:50.852" v="0" actId="47"/>
        <pc:sldMkLst>
          <pc:docMk/>
          <pc:sldMk cId="2366088621" sldId="395"/>
        </pc:sldMkLst>
      </pc:sldChg>
      <pc:sldChg chg="del">
        <pc:chgData name="David Williams (SOAC)" userId="d9705ef0-be3d-4927-aab1-9879255c8c5d" providerId="ADAL" clId="{9C00A400-E814-47E9-9839-8153AEE62AF4}" dt="2021-02-15T14:00:50.852" v="0" actId="47"/>
        <pc:sldMkLst>
          <pc:docMk/>
          <pc:sldMk cId="1191091080" sldId="396"/>
        </pc:sldMkLst>
      </pc:sldChg>
      <pc:sldChg chg="del">
        <pc:chgData name="David Williams (SOAC)" userId="d9705ef0-be3d-4927-aab1-9879255c8c5d" providerId="ADAL" clId="{9C00A400-E814-47E9-9839-8153AEE62AF4}" dt="2021-02-15T14:00:50.852" v="0" actId="47"/>
        <pc:sldMkLst>
          <pc:docMk/>
          <pc:sldMk cId="3883856567" sldId="397"/>
        </pc:sldMkLst>
      </pc:sldChg>
      <pc:sldChg chg="del">
        <pc:chgData name="David Williams (SOAC)" userId="d9705ef0-be3d-4927-aab1-9879255c8c5d" providerId="ADAL" clId="{9C00A400-E814-47E9-9839-8153AEE62AF4}" dt="2021-02-15T14:00:50.852" v="0" actId="47"/>
        <pc:sldMkLst>
          <pc:docMk/>
          <pc:sldMk cId="3939657395" sldId="398"/>
        </pc:sldMkLst>
      </pc:sldChg>
      <pc:sldChg chg="del">
        <pc:chgData name="David Williams (SOAC)" userId="d9705ef0-be3d-4927-aab1-9879255c8c5d" providerId="ADAL" clId="{9C00A400-E814-47E9-9839-8153AEE62AF4}" dt="2021-02-15T14:00:50.852" v="0" actId="47"/>
        <pc:sldMkLst>
          <pc:docMk/>
          <pc:sldMk cId="4067896323" sldId="399"/>
        </pc:sldMkLst>
      </pc:sldChg>
      <pc:sldChg chg="del">
        <pc:chgData name="David Williams (SOAC)" userId="d9705ef0-be3d-4927-aab1-9879255c8c5d" providerId="ADAL" clId="{9C00A400-E814-47E9-9839-8153AEE62AF4}" dt="2021-02-15T14:00:50.852" v="0" actId="47"/>
        <pc:sldMkLst>
          <pc:docMk/>
          <pc:sldMk cId="2351052553" sldId="400"/>
        </pc:sldMkLst>
      </pc:sldChg>
      <pc:sldChg chg="del">
        <pc:chgData name="David Williams (SOAC)" userId="d9705ef0-be3d-4927-aab1-9879255c8c5d" providerId="ADAL" clId="{9C00A400-E814-47E9-9839-8153AEE62AF4}" dt="2021-02-15T14:00:50.852" v="0" actId="47"/>
        <pc:sldMkLst>
          <pc:docMk/>
          <pc:sldMk cId="2209444766" sldId="401"/>
        </pc:sldMkLst>
      </pc:sldChg>
      <pc:sldChg chg="modSp del mod">
        <pc:chgData name="David Williams (SOAC)" userId="d9705ef0-be3d-4927-aab1-9879255c8c5d" providerId="ADAL" clId="{9C00A400-E814-47E9-9839-8153AEE62AF4}" dt="2021-02-15T14:01:37.957" v="9" actId="47"/>
        <pc:sldMkLst>
          <pc:docMk/>
          <pc:sldMk cId="818990668" sldId="402"/>
        </pc:sldMkLst>
        <pc:spChg chg="mod">
          <ac:chgData name="David Williams (SOAC)" userId="d9705ef0-be3d-4927-aab1-9879255c8c5d" providerId="ADAL" clId="{9C00A400-E814-47E9-9839-8153AEE62AF4}" dt="2021-02-15T14:01:19.389" v="5" actId="21"/>
          <ac:spMkLst>
            <pc:docMk/>
            <pc:sldMk cId="818990668" sldId="402"/>
            <ac:spMk id="3" creationId="{00000000-0000-0000-0000-000000000000}"/>
          </ac:spMkLst>
        </pc:spChg>
      </pc:sldChg>
      <pc:sldChg chg="modSp add mod ord">
        <pc:chgData name="David Williams (SOAC)" userId="d9705ef0-be3d-4927-aab1-9879255c8c5d" providerId="ADAL" clId="{9C00A400-E814-47E9-9839-8153AEE62AF4}" dt="2021-02-15T16:39:59.786" v="1016" actId="20577"/>
        <pc:sldMkLst>
          <pc:docMk/>
          <pc:sldMk cId="3401993126" sldId="403"/>
        </pc:sldMkLst>
        <pc:spChg chg="mod">
          <ac:chgData name="David Williams (SOAC)" userId="d9705ef0-be3d-4927-aab1-9879255c8c5d" providerId="ADAL" clId="{9C00A400-E814-47E9-9839-8153AEE62AF4}" dt="2021-02-15T16:39:59.786" v="1016" actId="20577"/>
          <ac:spMkLst>
            <pc:docMk/>
            <pc:sldMk cId="3401993126" sldId="403"/>
            <ac:spMk id="2" creationId="{C1356D87-8E03-45C3-9ACD-92353DE97DCC}"/>
          </ac:spMkLst>
        </pc:spChg>
      </pc:sldChg>
      <pc:sldChg chg="addSp modSp add mod">
        <pc:chgData name="David Williams (SOAC)" userId="d9705ef0-be3d-4927-aab1-9879255c8c5d" providerId="ADAL" clId="{9C00A400-E814-47E9-9839-8153AEE62AF4}" dt="2021-02-15T16:44:55.003" v="1200" actId="688"/>
        <pc:sldMkLst>
          <pc:docMk/>
          <pc:sldMk cId="2084004145" sldId="404"/>
        </pc:sldMkLst>
        <pc:spChg chg="mod">
          <ac:chgData name="David Williams (SOAC)" userId="d9705ef0-be3d-4927-aab1-9879255c8c5d" providerId="ADAL" clId="{9C00A400-E814-47E9-9839-8153AEE62AF4}" dt="2021-02-15T16:44:48.406" v="1199" actId="27636"/>
          <ac:spMkLst>
            <pc:docMk/>
            <pc:sldMk cId="2084004145" sldId="404"/>
            <ac:spMk id="3" creationId="{D413427D-D21B-42D8-9002-D02A6D4A4779}"/>
          </ac:spMkLst>
        </pc:spChg>
        <pc:picChg chg="add mod">
          <ac:chgData name="David Williams (SOAC)" userId="d9705ef0-be3d-4927-aab1-9879255c8c5d" providerId="ADAL" clId="{9C00A400-E814-47E9-9839-8153AEE62AF4}" dt="2021-02-15T16:44:55.003" v="1200" actId="688"/>
          <ac:picMkLst>
            <pc:docMk/>
            <pc:sldMk cId="2084004145" sldId="404"/>
            <ac:picMk id="4" creationId="{68CA0AC6-698A-49C4-A356-09F1852928EA}"/>
          </ac:picMkLst>
        </pc:picChg>
      </pc:sldChg>
      <pc:sldChg chg="modSp mod">
        <pc:chgData name="David Williams (SOAC)" userId="d9705ef0-be3d-4927-aab1-9879255c8c5d" providerId="ADAL" clId="{9C00A400-E814-47E9-9839-8153AEE62AF4}" dt="2021-02-15T16:45:10.566" v="1205" actId="207"/>
        <pc:sldMkLst>
          <pc:docMk/>
          <pc:sldMk cId="1949563876" sldId="405"/>
        </pc:sldMkLst>
        <pc:spChg chg="mod">
          <ac:chgData name="David Williams (SOAC)" userId="d9705ef0-be3d-4927-aab1-9879255c8c5d" providerId="ADAL" clId="{9C00A400-E814-47E9-9839-8153AEE62AF4}" dt="2021-02-15T16:45:10.566" v="1205" actId="207"/>
          <ac:spMkLst>
            <pc:docMk/>
            <pc:sldMk cId="1949563876" sldId="405"/>
            <ac:spMk id="3" creationId="{D413427D-D21B-42D8-9002-D02A6D4A4779}"/>
          </ac:spMkLst>
        </pc:spChg>
      </pc:sldChg>
      <pc:sldChg chg="del">
        <pc:chgData name="David Williams (SOAC)" userId="d9705ef0-be3d-4927-aab1-9879255c8c5d" providerId="ADAL" clId="{9C00A400-E814-47E9-9839-8153AEE62AF4}" dt="2021-02-15T14:00:50.852" v="0" actId="47"/>
        <pc:sldMkLst>
          <pc:docMk/>
          <pc:sldMk cId="4061865535" sldId="409"/>
        </pc:sldMkLst>
      </pc:sldChg>
      <pc:sldChg chg="del">
        <pc:chgData name="David Williams (SOAC)" userId="d9705ef0-be3d-4927-aab1-9879255c8c5d" providerId="ADAL" clId="{9C00A400-E814-47E9-9839-8153AEE62AF4}" dt="2021-02-15T14:00:50.852" v="0" actId="47"/>
        <pc:sldMkLst>
          <pc:docMk/>
          <pc:sldMk cId="3993686957" sldId="410"/>
        </pc:sldMkLst>
      </pc:sldChg>
      <pc:sldChg chg="del">
        <pc:chgData name="David Williams (SOAC)" userId="d9705ef0-be3d-4927-aab1-9879255c8c5d" providerId="ADAL" clId="{9C00A400-E814-47E9-9839-8153AEE62AF4}" dt="2021-02-15T14:00:50.852" v="0" actId="47"/>
        <pc:sldMkLst>
          <pc:docMk/>
          <pc:sldMk cId="4095429298" sldId="411"/>
        </pc:sldMkLst>
      </pc:sldChg>
      <pc:sldChg chg="del">
        <pc:chgData name="David Williams (SOAC)" userId="d9705ef0-be3d-4927-aab1-9879255c8c5d" providerId="ADAL" clId="{9C00A400-E814-47E9-9839-8153AEE62AF4}" dt="2021-02-15T14:00:50.852" v="0" actId="47"/>
        <pc:sldMkLst>
          <pc:docMk/>
          <pc:sldMk cId="634989211" sldId="412"/>
        </pc:sldMkLst>
      </pc:sldChg>
      <pc:sldChg chg="del">
        <pc:chgData name="David Williams (SOAC)" userId="d9705ef0-be3d-4927-aab1-9879255c8c5d" providerId="ADAL" clId="{9C00A400-E814-47E9-9839-8153AEE62AF4}" dt="2021-02-15T14:00:50.852" v="0" actId="47"/>
        <pc:sldMkLst>
          <pc:docMk/>
          <pc:sldMk cId="1674935645" sldId="413"/>
        </pc:sldMkLst>
      </pc:sldChg>
      <pc:sldChg chg="del">
        <pc:chgData name="David Williams (SOAC)" userId="d9705ef0-be3d-4927-aab1-9879255c8c5d" providerId="ADAL" clId="{9C00A400-E814-47E9-9839-8153AEE62AF4}" dt="2021-02-15T14:00:50.852" v="0" actId="47"/>
        <pc:sldMkLst>
          <pc:docMk/>
          <pc:sldMk cId="2581149267" sldId="414"/>
        </pc:sldMkLst>
      </pc:sldChg>
      <pc:sldChg chg="del">
        <pc:chgData name="David Williams (SOAC)" userId="d9705ef0-be3d-4927-aab1-9879255c8c5d" providerId="ADAL" clId="{9C00A400-E814-47E9-9839-8153AEE62AF4}" dt="2021-02-15T14:00:50.852" v="0" actId="47"/>
        <pc:sldMkLst>
          <pc:docMk/>
          <pc:sldMk cId="1492287917" sldId="415"/>
        </pc:sldMkLst>
      </pc:sldChg>
      <pc:sldChg chg="del">
        <pc:chgData name="David Williams (SOAC)" userId="d9705ef0-be3d-4927-aab1-9879255c8c5d" providerId="ADAL" clId="{9C00A400-E814-47E9-9839-8153AEE62AF4}" dt="2021-02-15T14:00:50.852" v="0" actId="47"/>
        <pc:sldMkLst>
          <pc:docMk/>
          <pc:sldMk cId="1820941791" sldId="416"/>
        </pc:sldMkLst>
      </pc:sldChg>
      <pc:sldChg chg="del">
        <pc:chgData name="David Williams (SOAC)" userId="d9705ef0-be3d-4927-aab1-9879255c8c5d" providerId="ADAL" clId="{9C00A400-E814-47E9-9839-8153AEE62AF4}" dt="2021-02-15T14:00:50.852" v="0" actId="47"/>
        <pc:sldMkLst>
          <pc:docMk/>
          <pc:sldMk cId="1289946340" sldId="417"/>
        </pc:sldMkLst>
      </pc:sldChg>
      <pc:sldChg chg="del">
        <pc:chgData name="David Williams (SOAC)" userId="d9705ef0-be3d-4927-aab1-9879255c8c5d" providerId="ADAL" clId="{9C00A400-E814-47E9-9839-8153AEE62AF4}" dt="2021-02-15T14:00:50.852" v="0" actId="47"/>
        <pc:sldMkLst>
          <pc:docMk/>
          <pc:sldMk cId="3737771366" sldId="418"/>
        </pc:sldMkLst>
      </pc:sldChg>
      <pc:sldChg chg="del">
        <pc:chgData name="David Williams (SOAC)" userId="d9705ef0-be3d-4927-aab1-9879255c8c5d" providerId="ADAL" clId="{9C00A400-E814-47E9-9839-8153AEE62AF4}" dt="2021-02-15T14:00:50.852" v="0" actId="47"/>
        <pc:sldMkLst>
          <pc:docMk/>
          <pc:sldMk cId="2924818215" sldId="419"/>
        </pc:sldMkLst>
      </pc:sldChg>
      <pc:sldChg chg="del">
        <pc:chgData name="David Williams (SOAC)" userId="d9705ef0-be3d-4927-aab1-9879255c8c5d" providerId="ADAL" clId="{9C00A400-E814-47E9-9839-8153AEE62AF4}" dt="2021-02-15T14:00:50.852" v="0" actId="47"/>
        <pc:sldMkLst>
          <pc:docMk/>
          <pc:sldMk cId="3874995877" sldId="420"/>
        </pc:sldMkLst>
      </pc:sldChg>
      <pc:sldChg chg="del">
        <pc:chgData name="David Williams (SOAC)" userId="d9705ef0-be3d-4927-aab1-9879255c8c5d" providerId="ADAL" clId="{9C00A400-E814-47E9-9839-8153AEE62AF4}" dt="2021-02-15T14:00:50.852" v="0" actId="47"/>
        <pc:sldMkLst>
          <pc:docMk/>
          <pc:sldMk cId="3267816586" sldId="421"/>
        </pc:sldMkLst>
      </pc:sldChg>
      <pc:sldChg chg="del">
        <pc:chgData name="David Williams (SOAC)" userId="d9705ef0-be3d-4927-aab1-9879255c8c5d" providerId="ADAL" clId="{9C00A400-E814-47E9-9839-8153AEE62AF4}" dt="2021-02-15T14:00:50.852" v="0" actId="47"/>
        <pc:sldMkLst>
          <pc:docMk/>
          <pc:sldMk cId="2963114404" sldId="422"/>
        </pc:sldMkLst>
      </pc:sldChg>
      <pc:sldChg chg="del">
        <pc:chgData name="David Williams (SOAC)" userId="d9705ef0-be3d-4927-aab1-9879255c8c5d" providerId="ADAL" clId="{9C00A400-E814-47E9-9839-8153AEE62AF4}" dt="2021-02-15T14:00:50.852" v="0" actId="47"/>
        <pc:sldMkLst>
          <pc:docMk/>
          <pc:sldMk cId="3352768251" sldId="423"/>
        </pc:sldMkLst>
      </pc:sldChg>
      <pc:sldChg chg="del">
        <pc:chgData name="David Williams (SOAC)" userId="d9705ef0-be3d-4927-aab1-9879255c8c5d" providerId="ADAL" clId="{9C00A400-E814-47E9-9839-8153AEE62AF4}" dt="2021-02-15T14:00:50.852" v="0" actId="47"/>
        <pc:sldMkLst>
          <pc:docMk/>
          <pc:sldMk cId="3006633658" sldId="424"/>
        </pc:sldMkLst>
      </pc:sldChg>
      <pc:sldChg chg="del">
        <pc:chgData name="David Williams (SOAC)" userId="d9705ef0-be3d-4927-aab1-9879255c8c5d" providerId="ADAL" clId="{9C00A400-E814-47E9-9839-8153AEE62AF4}" dt="2021-02-15T14:00:50.852" v="0" actId="47"/>
        <pc:sldMkLst>
          <pc:docMk/>
          <pc:sldMk cId="2859032379" sldId="425"/>
        </pc:sldMkLst>
      </pc:sldChg>
      <pc:sldChg chg="del">
        <pc:chgData name="David Williams (SOAC)" userId="d9705ef0-be3d-4927-aab1-9879255c8c5d" providerId="ADAL" clId="{9C00A400-E814-47E9-9839-8153AEE62AF4}" dt="2021-02-15T14:00:50.852" v="0" actId="47"/>
        <pc:sldMkLst>
          <pc:docMk/>
          <pc:sldMk cId="3389610901" sldId="426"/>
        </pc:sldMkLst>
      </pc:sldChg>
      <pc:sldChg chg="del">
        <pc:chgData name="David Williams (SOAC)" userId="d9705ef0-be3d-4927-aab1-9879255c8c5d" providerId="ADAL" clId="{9C00A400-E814-47E9-9839-8153AEE62AF4}" dt="2021-02-15T14:00:50.852" v="0" actId="47"/>
        <pc:sldMkLst>
          <pc:docMk/>
          <pc:sldMk cId="571082586" sldId="427"/>
        </pc:sldMkLst>
      </pc:sldChg>
      <pc:sldChg chg="del">
        <pc:chgData name="David Williams (SOAC)" userId="d9705ef0-be3d-4927-aab1-9879255c8c5d" providerId="ADAL" clId="{9C00A400-E814-47E9-9839-8153AEE62AF4}" dt="2021-02-15T14:00:50.852" v="0" actId="47"/>
        <pc:sldMkLst>
          <pc:docMk/>
          <pc:sldMk cId="1578094339" sldId="428"/>
        </pc:sldMkLst>
      </pc:sldChg>
      <pc:sldChg chg="del">
        <pc:chgData name="David Williams (SOAC)" userId="d9705ef0-be3d-4927-aab1-9879255c8c5d" providerId="ADAL" clId="{9C00A400-E814-47E9-9839-8153AEE62AF4}" dt="2021-02-15T14:00:50.852" v="0" actId="47"/>
        <pc:sldMkLst>
          <pc:docMk/>
          <pc:sldMk cId="4240985612" sldId="429"/>
        </pc:sldMkLst>
      </pc:sldChg>
      <pc:sldChg chg="del">
        <pc:chgData name="David Williams (SOAC)" userId="d9705ef0-be3d-4927-aab1-9879255c8c5d" providerId="ADAL" clId="{9C00A400-E814-47E9-9839-8153AEE62AF4}" dt="2021-02-15T14:00:50.852" v="0" actId="47"/>
        <pc:sldMkLst>
          <pc:docMk/>
          <pc:sldMk cId="11350116" sldId="430"/>
        </pc:sldMkLst>
      </pc:sldChg>
      <pc:sldChg chg="del">
        <pc:chgData name="David Williams (SOAC)" userId="d9705ef0-be3d-4927-aab1-9879255c8c5d" providerId="ADAL" clId="{9C00A400-E814-47E9-9839-8153AEE62AF4}" dt="2021-02-15T14:00:50.852" v="0" actId="47"/>
        <pc:sldMkLst>
          <pc:docMk/>
          <pc:sldMk cId="2270240476" sldId="431"/>
        </pc:sldMkLst>
      </pc:sldChg>
      <pc:sldChg chg="del">
        <pc:chgData name="David Williams (SOAC)" userId="d9705ef0-be3d-4927-aab1-9879255c8c5d" providerId="ADAL" clId="{9C00A400-E814-47E9-9839-8153AEE62AF4}" dt="2021-02-15T14:00:50.852" v="0" actId="47"/>
        <pc:sldMkLst>
          <pc:docMk/>
          <pc:sldMk cId="1076799562" sldId="432"/>
        </pc:sldMkLst>
      </pc:sldChg>
      <pc:sldChg chg="del">
        <pc:chgData name="David Williams (SOAC)" userId="d9705ef0-be3d-4927-aab1-9879255c8c5d" providerId="ADAL" clId="{9C00A400-E814-47E9-9839-8153AEE62AF4}" dt="2021-02-15T14:00:50.852" v="0" actId="47"/>
        <pc:sldMkLst>
          <pc:docMk/>
          <pc:sldMk cId="1219813448" sldId="433"/>
        </pc:sldMkLst>
      </pc:sldChg>
      <pc:sldChg chg="del">
        <pc:chgData name="David Williams (SOAC)" userId="d9705ef0-be3d-4927-aab1-9879255c8c5d" providerId="ADAL" clId="{9C00A400-E814-47E9-9839-8153AEE62AF4}" dt="2021-02-15T14:00:50.852" v="0" actId="47"/>
        <pc:sldMkLst>
          <pc:docMk/>
          <pc:sldMk cId="1864649177" sldId="434"/>
        </pc:sldMkLst>
      </pc:sldChg>
      <pc:sldChg chg="del">
        <pc:chgData name="David Williams (SOAC)" userId="d9705ef0-be3d-4927-aab1-9879255c8c5d" providerId="ADAL" clId="{9C00A400-E814-47E9-9839-8153AEE62AF4}" dt="2021-02-15T14:00:50.852" v="0" actId="47"/>
        <pc:sldMkLst>
          <pc:docMk/>
          <pc:sldMk cId="476141174" sldId="435"/>
        </pc:sldMkLst>
      </pc:sldChg>
      <pc:sldChg chg="del">
        <pc:chgData name="David Williams (SOAC)" userId="d9705ef0-be3d-4927-aab1-9879255c8c5d" providerId="ADAL" clId="{9C00A400-E814-47E9-9839-8153AEE62AF4}" dt="2021-02-15T14:00:50.852" v="0" actId="47"/>
        <pc:sldMkLst>
          <pc:docMk/>
          <pc:sldMk cId="2543723177" sldId="436"/>
        </pc:sldMkLst>
      </pc:sldChg>
      <pc:sldChg chg="del">
        <pc:chgData name="David Williams (SOAC)" userId="d9705ef0-be3d-4927-aab1-9879255c8c5d" providerId="ADAL" clId="{9C00A400-E814-47E9-9839-8153AEE62AF4}" dt="2021-02-15T14:00:50.852" v="0" actId="47"/>
        <pc:sldMkLst>
          <pc:docMk/>
          <pc:sldMk cId="3099248632" sldId="437"/>
        </pc:sldMkLst>
      </pc:sldChg>
      <pc:sldChg chg="del">
        <pc:chgData name="David Williams (SOAC)" userId="d9705ef0-be3d-4927-aab1-9879255c8c5d" providerId="ADAL" clId="{9C00A400-E814-47E9-9839-8153AEE62AF4}" dt="2021-02-15T14:00:50.852" v="0" actId="47"/>
        <pc:sldMkLst>
          <pc:docMk/>
          <pc:sldMk cId="854745265" sldId="438"/>
        </pc:sldMkLst>
      </pc:sldChg>
      <pc:sldChg chg="del">
        <pc:chgData name="David Williams (SOAC)" userId="d9705ef0-be3d-4927-aab1-9879255c8c5d" providerId="ADAL" clId="{9C00A400-E814-47E9-9839-8153AEE62AF4}" dt="2021-02-15T14:00:50.852" v="0" actId="47"/>
        <pc:sldMkLst>
          <pc:docMk/>
          <pc:sldMk cId="1844627135" sldId="439"/>
        </pc:sldMkLst>
      </pc:sldChg>
      <pc:sldChg chg="del">
        <pc:chgData name="David Williams (SOAC)" userId="d9705ef0-be3d-4927-aab1-9879255c8c5d" providerId="ADAL" clId="{9C00A400-E814-47E9-9839-8153AEE62AF4}" dt="2021-02-15T14:00:50.852" v="0" actId="47"/>
        <pc:sldMkLst>
          <pc:docMk/>
          <pc:sldMk cId="3849066566" sldId="440"/>
        </pc:sldMkLst>
      </pc:sldChg>
      <pc:sldChg chg="del">
        <pc:chgData name="David Williams (SOAC)" userId="d9705ef0-be3d-4927-aab1-9879255c8c5d" providerId="ADAL" clId="{9C00A400-E814-47E9-9839-8153AEE62AF4}" dt="2021-02-15T14:00:50.852" v="0" actId="47"/>
        <pc:sldMkLst>
          <pc:docMk/>
          <pc:sldMk cId="2651017772" sldId="441"/>
        </pc:sldMkLst>
      </pc:sldChg>
      <pc:sldChg chg="del">
        <pc:chgData name="David Williams (SOAC)" userId="d9705ef0-be3d-4927-aab1-9879255c8c5d" providerId="ADAL" clId="{9C00A400-E814-47E9-9839-8153AEE62AF4}" dt="2021-02-15T14:00:50.852" v="0" actId="47"/>
        <pc:sldMkLst>
          <pc:docMk/>
          <pc:sldMk cId="1425870299" sldId="442"/>
        </pc:sldMkLst>
      </pc:sldChg>
      <pc:sldChg chg="del">
        <pc:chgData name="David Williams (SOAC)" userId="d9705ef0-be3d-4927-aab1-9879255c8c5d" providerId="ADAL" clId="{9C00A400-E814-47E9-9839-8153AEE62AF4}" dt="2021-02-15T14:00:50.852" v="0" actId="47"/>
        <pc:sldMkLst>
          <pc:docMk/>
          <pc:sldMk cId="3311307512" sldId="443"/>
        </pc:sldMkLst>
      </pc:sldChg>
      <pc:sldChg chg="del">
        <pc:chgData name="David Williams (SOAC)" userId="d9705ef0-be3d-4927-aab1-9879255c8c5d" providerId="ADAL" clId="{9C00A400-E814-47E9-9839-8153AEE62AF4}" dt="2021-02-15T14:00:50.852" v="0" actId="47"/>
        <pc:sldMkLst>
          <pc:docMk/>
          <pc:sldMk cId="1878008226" sldId="444"/>
        </pc:sldMkLst>
      </pc:sldChg>
      <pc:sldChg chg="del">
        <pc:chgData name="David Williams (SOAC)" userId="d9705ef0-be3d-4927-aab1-9879255c8c5d" providerId="ADAL" clId="{9C00A400-E814-47E9-9839-8153AEE62AF4}" dt="2021-02-15T14:00:50.852" v="0" actId="47"/>
        <pc:sldMkLst>
          <pc:docMk/>
          <pc:sldMk cId="3353966636" sldId="445"/>
        </pc:sldMkLst>
      </pc:sldChg>
      <pc:sldChg chg="del">
        <pc:chgData name="David Williams (SOAC)" userId="d9705ef0-be3d-4927-aab1-9879255c8c5d" providerId="ADAL" clId="{9C00A400-E814-47E9-9839-8153AEE62AF4}" dt="2021-02-15T14:00:50.852" v="0" actId="47"/>
        <pc:sldMkLst>
          <pc:docMk/>
          <pc:sldMk cId="3410586110" sldId="446"/>
        </pc:sldMkLst>
      </pc:sldChg>
      <pc:sldChg chg="del">
        <pc:chgData name="David Williams (SOAC)" userId="d9705ef0-be3d-4927-aab1-9879255c8c5d" providerId="ADAL" clId="{9C00A400-E814-47E9-9839-8153AEE62AF4}" dt="2021-02-15T14:00:50.852" v="0" actId="47"/>
        <pc:sldMkLst>
          <pc:docMk/>
          <pc:sldMk cId="793573461" sldId="447"/>
        </pc:sldMkLst>
      </pc:sldChg>
      <pc:sldChg chg="del">
        <pc:chgData name="David Williams (SOAC)" userId="d9705ef0-be3d-4927-aab1-9879255c8c5d" providerId="ADAL" clId="{9C00A400-E814-47E9-9839-8153AEE62AF4}" dt="2021-02-15T14:00:50.852" v="0" actId="47"/>
        <pc:sldMkLst>
          <pc:docMk/>
          <pc:sldMk cId="4066913639" sldId="448"/>
        </pc:sldMkLst>
      </pc:sldChg>
      <pc:sldChg chg="del">
        <pc:chgData name="David Williams (SOAC)" userId="d9705ef0-be3d-4927-aab1-9879255c8c5d" providerId="ADAL" clId="{9C00A400-E814-47E9-9839-8153AEE62AF4}" dt="2021-02-15T14:00:50.852" v="0" actId="47"/>
        <pc:sldMkLst>
          <pc:docMk/>
          <pc:sldMk cId="4224024598" sldId="449"/>
        </pc:sldMkLst>
      </pc:sldChg>
      <pc:sldChg chg="del">
        <pc:chgData name="David Williams (SOAC)" userId="d9705ef0-be3d-4927-aab1-9879255c8c5d" providerId="ADAL" clId="{9C00A400-E814-47E9-9839-8153AEE62AF4}" dt="2021-02-15T14:00:50.852" v="0" actId="47"/>
        <pc:sldMkLst>
          <pc:docMk/>
          <pc:sldMk cId="1346698256" sldId="450"/>
        </pc:sldMkLst>
      </pc:sldChg>
      <pc:sldChg chg="del">
        <pc:chgData name="David Williams (SOAC)" userId="d9705ef0-be3d-4927-aab1-9879255c8c5d" providerId="ADAL" clId="{9C00A400-E814-47E9-9839-8153AEE62AF4}" dt="2021-02-15T14:00:50.852" v="0" actId="47"/>
        <pc:sldMkLst>
          <pc:docMk/>
          <pc:sldMk cId="861503147" sldId="451"/>
        </pc:sldMkLst>
      </pc:sldChg>
      <pc:sldChg chg="del">
        <pc:chgData name="David Williams (SOAC)" userId="d9705ef0-be3d-4927-aab1-9879255c8c5d" providerId="ADAL" clId="{9C00A400-E814-47E9-9839-8153AEE62AF4}" dt="2021-02-15T14:00:50.852" v="0" actId="47"/>
        <pc:sldMkLst>
          <pc:docMk/>
          <pc:sldMk cId="1720324913" sldId="452"/>
        </pc:sldMkLst>
      </pc:sldChg>
      <pc:sldChg chg="del">
        <pc:chgData name="David Williams (SOAC)" userId="d9705ef0-be3d-4927-aab1-9879255c8c5d" providerId="ADAL" clId="{9C00A400-E814-47E9-9839-8153AEE62AF4}" dt="2021-02-15T14:00:50.852" v="0" actId="47"/>
        <pc:sldMkLst>
          <pc:docMk/>
          <pc:sldMk cId="424108964" sldId="453"/>
        </pc:sldMkLst>
      </pc:sldChg>
      <pc:sldChg chg="del">
        <pc:chgData name="David Williams (SOAC)" userId="d9705ef0-be3d-4927-aab1-9879255c8c5d" providerId="ADAL" clId="{9C00A400-E814-47E9-9839-8153AEE62AF4}" dt="2021-02-15T14:00:50.852" v="0" actId="47"/>
        <pc:sldMkLst>
          <pc:docMk/>
          <pc:sldMk cId="4243772385" sldId="454"/>
        </pc:sldMkLst>
      </pc:sldChg>
      <pc:sldChg chg="del">
        <pc:chgData name="David Williams (SOAC)" userId="d9705ef0-be3d-4927-aab1-9879255c8c5d" providerId="ADAL" clId="{9C00A400-E814-47E9-9839-8153AEE62AF4}" dt="2021-02-15T14:00:50.852" v="0" actId="47"/>
        <pc:sldMkLst>
          <pc:docMk/>
          <pc:sldMk cId="2122288179" sldId="455"/>
        </pc:sldMkLst>
      </pc:sldChg>
      <pc:sldChg chg="del">
        <pc:chgData name="David Williams (SOAC)" userId="d9705ef0-be3d-4927-aab1-9879255c8c5d" providerId="ADAL" clId="{9C00A400-E814-47E9-9839-8153AEE62AF4}" dt="2021-02-15T14:00:50.852" v="0" actId="47"/>
        <pc:sldMkLst>
          <pc:docMk/>
          <pc:sldMk cId="3579256492" sldId="456"/>
        </pc:sldMkLst>
      </pc:sldChg>
      <pc:sldChg chg="del">
        <pc:chgData name="David Williams (SOAC)" userId="d9705ef0-be3d-4927-aab1-9879255c8c5d" providerId="ADAL" clId="{9C00A400-E814-47E9-9839-8153AEE62AF4}" dt="2021-02-15T14:00:50.852" v="0" actId="47"/>
        <pc:sldMkLst>
          <pc:docMk/>
          <pc:sldMk cId="2492124032" sldId="457"/>
        </pc:sldMkLst>
      </pc:sldChg>
      <pc:sldChg chg="del">
        <pc:chgData name="David Williams (SOAC)" userId="d9705ef0-be3d-4927-aab1-9879255c8c5d" providerId="ADAL" clId="{9C00A400-E814-47E9-9839-8153AEE62AF4}" dt="2021-02-15T14:00:50.852" v="0" actId="47"/>
        <pc:sldMkLst>
          <pc:docMk/>
          <pc:sldMk cId="2079363064" sldId="458"/>
        </pc:sldMkLst>
      </pc:sldChg>
      <pc:sldChg chg="del">
        <pc:chgData name="David Williams (SOAC)" userId="d9705ef0-be3d-4927-aab1-9879255c8c5d" providerId="ADAL" clId="{9C00A400-E814-47E9-9839-8153AEE62AF4}" dt="2021-02-15T14:00:50.852" v="0" actId="47"/>
        <pc:sldMkLst>
          <pc:docMk/>
          <pc:sldMk cId="2059131549" sldId="459"/>
        </pc:sldMkLst>
      </pc:sldChg>
      <pc:sldChg chg="del">
        <pc:chgData name="David Williams (SOAC)" userId="d9705ef0-be3d-4927-aab1-9879255c8c5d" providerId="ADAL" clId="{9C00A400-E814-47E9-9839-8153AEE62AF4}" dt="2021-02-15T14:00:50.852" v="0" actId="47"/>
        <pc:sldMkLst>
          <pc:docMk/>
          <pc:sldMk cId="2119222818" sldId="460"/>
        </pc:sldMkLst>
      </pc:sldChg>
      <pc:sldChg chg="del">
        <pc:chgData name="David Williams (SOAC)" userId="d9705ef0-be3d-4927-aab1-9879255c8c5d" providerId="ADAL" clId="{9C00A400-E814-47E9-9839-8153AEE62AF4}" dt="2021-02-15T14:00:50.852" v="0" actId="47"/>
        <pc:sldMkLst>
          <pc:docMk/>
          <pc:sldMk cId="9815139" sldId="461"/>
        </pc:sldMkLst>
      </pc:sldChg>
      <pc:sldChg chg="del">
        <pc:chgData name="David Williams (SOAC)" userId="d9705ef0-be3d-4927-aab1-9879255c8c5d" providerId="ADAL" clId="{9C00A400-E814-47E9-9839-8153AEE62AF4}" dt="2021-02-15T14:00:50.852" v="0" actId="47"/>
        <pc:sldMkLst>
          <pc:docMk/>
          <pc:sldMk cId="562057972" sldId="462"/>
        </pc:sldMkLst>
      </pc:sldChg>
      <pc:sldChg chg="del">
        <pc:chgData name="David Williams (SOAC)" userId="d9705ef0-be3d-4927-aab1-9879255c8c5d" providerId="ADAL" clId="{9C00A400-E814-47E9-9839-8153AEE62AF4}" dt="2021-02-15T14:00:50.852" v="0" actId="47"/>
        <pc:sldMkLst>
          <pc:docMk/>
          <pc:sldMk cId="1846203267" sldId="463"/>
        </pc:sldMkLst>
      </pc:sldChg>
      <pc:sldChg chg="del">
        <pc:chgData name="David Williams (SOAC)" userId="d9705ef0-be3d-4927-aab1-9879255c8c5d" providerId="ADAL" clId="{9C00A400-E814-47E9-9839-8153AEE62AF4}" dt="2021-02-15T14:00:50.852" v="0" actId="47"/>
        <pc:sldMkLst>
          <pc:docMk/>
          <pc:sldMk cId="4207882217" sldId="464"/>
        </pc:sldMkLst>
      </pc:sldChg>
      <pc:sldChg chg="del">
        <pc:chgData name="David Williams (SOAC)" userId="d9705ef0-be3d-4927-aab1-9879255c8c5d" providerId="ADAL" clId="{9C00A400-E814-47E9-9839-8153AEE62AF4}" dt="2021-02-15T14:00:50.852" v="0" actId="47"/>
        <pc:sldMkLst>
          <pc:docMk/>
          <pc:sldMk cId="2099611841" sldId="465"/>
        </pc:sldMkLst>
      </pc:sldChg>
      <pc:sldChg chg="del">
        <pc:chgData name="David Williams (SOAC)" userId="d9705ef0-be3d-4927-aab1-9879255c8c5d" providerId="ADAL" clId="{9C00A400-E814-47E9-9839-8153AEE62AF4}" dt="2021-02-15T14:00:50.852" v="0" actId="47"/>
        <pc:sldMkLst>
          <pc:docMk/>
          <pc:sldMk cId="4043906989" sldId="466"/>
        </pc:sldMkLst>
      </pc:sldChg>
      <pc:sldChg chg="del">
        <pc:chgData name="David Williams (SOAC)" userId="d9705ef0-be3d-4927-aab1-9879255c8c5d" providerId="ADAL" clId="{9C00A400-E814-47E9-9839-8153AEE62AF4}" dt="2021-02-15T14:00:50.852" v="0" actId="47"/>
        <pc:sldMkLst>
          <pc:docMk/>
          <pc:sldMk cId="600786124" sldId="467"/>
        </pc:sldMkLst>
      </pc:sldChg>
      <pc:sldChg chg="del">
        <pc:chgData name="David Williams (SOAC)" userId="d9705ef0-be3d-4927-aab1-9879255c8c5d" providerId="ADAL" clId="{9C00A400-E814-47E9-9839-8153AEE62AF4}" dt="2021-02-15T14:00:50.852" v="0" actId="47"/>
        <pc:sldMkLst>
          <pc:docMk/>
          <pc:sldMk cId="2289731639" sldId="468"/>
        </pc:sldMkLst>
      </pc:sldChg>
      <pc:sldChg chg="del">
        <pc:chgData name="David Williams (SOAC)" userId="d9705ef0-be3d-4927-aab1-9879255c8c5d" providerId="ADAL" clId="{9C00A400-E814-47E9-9839-8153AEE62AF4}" dt="2021-02-15T14:00:50.852" v="0" actId="47"/>
        <pc:sldMkLst>
          <pc:docMk/>
          <pc:sldMk cId="684470060" sldId="469"/>
        </pc:sldMkLst>
      </pc:sldChg>
      <pc:sldChg chg="del">
        <pc:chgData name="David Williams (SOAC)" userId="d9705ef0-be3d-4927-aab1-9879255c8c5d" providerId="ADAL" clId="{9C00A400-E814-47E9-9839-8153AEE62AF4}" dt="2021-02-15T14:00:50.852" v="0" actId="47"/>
        <pc:sldMkLst>
          <pc:docMk/>
          <pc:sldMk cId="3942684424" sldId="470"/>
        </pc:sldMkLst>
      </pc:sldChg>
      <pc:sldChg chg="del">
        <pc:chgData name="David Williams (SOAC)" userId="d9705ef0-be3d-4927-aab1-9879255c8c5d" providerId="ADAL" clId="{9C00A400-E814-47E9-9839-8153AEE62AF4}" dt="2021-02-15T14:00:50.852" v="0" actId="47"/>
        <pc:sldMkLst>
          <pc:docMk/>
          <pc:sldMk cId="3415349317" sldId="471"/>
        </pc:sldMkLst>
      </pc:sldChg>
      <pc:sldChg chg="del">
        <pc:chgData name="David Williams (SOAC)" userId="d9705ef0-be3d-4927-aab1-9879255c8c5d" providerId="ADAL" clId="{9C00A400-E814-47E9-9839-8153AEE62AF4}" dt="2021-02-15T14:00:50.852" v="0" actId="47"/>
        <pc:sldMkLst>
          <pc:docMk/>
          <pc:sldMk cId="2372413608" sldId="474"/>
        </pc:sldMkLst>
      </pc:sldChg>
      <pc:sldChg chg="del">
        <pc:chgData name="David Williams (SOAC)" userId="d9705ef0-be3d-4927-aab1-9879255c8c5d" providerId="ADAL" clId="{9C00A400-E814-47E9-9839-8153AEE62AF4}" dt="2021-02-15T14:00:50.852" v="0" actId="47"/>
        <pc:sldMkLst>
          <pc:docMk/>
          <pc:sldMk cId="118217441" sldId="475"/>
        </pc:sldMkLst>
      </pc:sldChg>
      <pc:sldChg chg="del">
        <pc:chgData name="David Williams (SOAC)" userId="d9705ef0-be3d-4927-aab1-9879255c8c5d" providerId="ADAL" clId="{9C00A400-E814-47E9-9839-8153AEE62AF4}" dt="2021-02-15T14:00:50.852" v="0" actId="47"/>
        <pc:sldMkLst>
          <pc:docMk/>
          <pc:sldMk cId="2773152413" sldId="476"/>
        </pc:sldMkLst>
      </pc:sldChg>
      <pc:sldChg chg="del">
        <pc:chgData name="David Williams (SOAC)" userId="d9705ef0-be3d-4927-aab1-9879255c8c5d" providerId="ADAL" clId="{9C00A400-E814-47E9-9839-8153AEE62AF4}" dt="2021-02-15T14:00:50.852" v="0" actId="47"/>
        <pc:sldMkLst>
          <pc:docMk/>
          <pc:sldMk cId="3494026121" sldId="477"/>
        </pc:sldMkLst>
      </pc:sldChg>
      <pc:sldChg chg="del">
        <pc:chgData name="David Williams (SOAC)" userId="d9705ef0-be3d-4927-aab1-9879255c8c5d" providerId="ADAL" clId="{9C00A400-E814-47E9-9839-8153AEE62AF4}" dt="2021-02-15T14:00:50.852" v="0" actId="47"/>
        <pc:sldMkLst>
          <pc:docMk/>
          <pc:sldMk cId="1098997528" sldId="478"/>
        </pc:sldMkLst>
      </pc:sldChg>
      <pc:sldChg chg="del">
        <pc:chgData name="David Williams (SOAC)" userId="d9705ef0-be3d-4927-aab1-9879255c8c5d" providerId="ADAL" clId="{9C00A400-E814-47E9-9839-8153AEE62AF4}" dt="2021-02-15T14:00:50.852" v="0" actId="47"/>
        <pc:sldMkLst>
          <pc:docMk/>
          <pc:sldMk cId="3348331364" sldId="479"/>
        </pc:sldMkLst>
      </pc:sldChg>
      <pc:sldChg chg="del">
        <pc:chgData name="David Williams (SOAC)" userId="d9705ef0-be3d-4927-aab1-9879255c8c5d" providerId="ADAL" clId="{9C00A400-E814-47E9-9839-8153AEE62AF4}" dt="2021-02-15T14:00:50.852" v="0" actId="47"/>
        <pc:sldMkLst>
          <pc:docMk/>
          <pc:sldMk cId="3628234585" sldId="480"/>
        </pc:sldMkLst>
      </pc:sldChg>
      <pc:sldChg chg="del">
        <pc:chgData name="David Williams (SOAC)" userId="d9705ef0-be3d-4927-aab1-9879255c8c5d" providerId="ADAL" clId="{9C00A400-E814-47E9-9839-8153AEE62AF4}" dt="2021-02-15T14:00:50.852" v="0" actId="47"/>
        <pc:sldMkLst>
          <pc:docMk/>
          <pc:sldMk cId="1294352592" sldId="481"/>
        </pc:sldMkLst>
      </pc:sldChg>
      <pc:sldChg chg="del">
        <pc:chgData name="David Williams (SOAC)" userId="d9705ef0-be3d-4927-aab1-9879255c8c5d" providerId="ADAL" clId="{9C00A400-E814-47E9-9839-8153AEE62AF4}" dt="2021-02-15T14:00:50.852" v="0" actId="47"/>
        <pc:sldMkLst>
          <pc:docMk/>
          <pc:sldMk cId="3699966825" sldId="482"/>
        </pc:sldMkLst>
      </pc:sldChg>
      <pc:sldChg chg="del">
        <pc:chgData name="David Williams (SOAC)" userId="d9705ef0-be3d-4927-aab1-9879255c8c5d" providerId="ADAL" clId="{9C00A400-E814-47E9-9839-8153AEE62AF4}" dt="2021-02-15T14:00:50.852" v="0" actId="47"/>
        <pc:sldMkLst>
          <pc:docMk/>
          <pc:sldMk cId="587625647" sldId="483"/>
        </pc:sldMkLst>
      </pc:sldChg>
      <pc:sldChg chg="del">
        <pc:chgData name="David Williams (SOAC)" userId="d9705ef0-be3d-4927-aab1-9879255c8c5d" providerId="ADAL" clId="{9C00A400-E814-47E9-9839-8153AEE62AF4}" dt="2021-02-15T14:00:50.852" v="0" actId="47"/>
        <pc:sldMkLst>
          <pc:docMk/>
          <pc:sldMk cId="1876983828" sldId="484"/>
        </pc:sldMkLst>
      </pc:sldChg>
      <pc:sldChg chg="del">
        <pc:chgData name="David Williams (SOAC)" userId="d9705ef0-be3d-4927-aab1-9879255c8c5d" providerId="ADAL" clId="{9C00A400-E814-47E9-9839-8153AEE62AF4}" dt="2021-02-15T14:00:50.852" v="0" actId="47"/>
        <pc:sldMkLst>
          <pc:docMk/>
          <pc:sldMk cId="1480007742" sldId="485"/>
        </pc:sldMkLst>
      </pc:sldChg>
      <pc:sldChg chg="del">
        <pc:chgData name="David Williams (SOAC)" userId="d9705ef0-be3d-4927-aab1-9879255c8c5d" providerId="ADAL" clId="{9C00A400-E814-47E9-9839-8153AEE62AF4}" dt="2021-02-15T14:00:50.852" v="0" actId="47"/>
        <pc:sldMkLst>
          <pc:docMk/>
          <pc:sldMk cId="3241092021" sldId="486"/>
        </pc:sldMkLst>
      </pc:sldChg>
      <pc:sldChg chg="del">
        <pc:chgData name="David Williams (SOAC)" userId="d9705ef0-be3d-4927-aab1-9879255c8c5d" providerId="ADAL" clId="{9C00A400-E814-47E9-9839-8153AEE62AF4}" dt="2021-02-15T14:00:50.852" v="0" actId="47"/>
        <pc:sldMkLst>
          <pc:docMk/>
          <pc:sldMk cId="1602995228" sldId="487"/>
        </pc:sldMkLst>
      </pc:sldChg>
      <pc:sldChg chg="del">
        <pc:chgData name="David Williams (SOAC)" userId="d9705ef0-be3d-4927-aab1-9879255c8c5d" providerId="ADAL" clId="{9C00A400-E814-47E9-9839-8153AEE62AF4}" dt="2021-02-15T14:00:50.852" v="0" actId="47"/>
        <pc:sldMkLst>
          <pc:docMk/>
          <pc:sldMk cId="1187211440" sldId="488"/>
        </pc:sldMkLst>
      </pc:sldChg>
      <pc:sldChg chg="del">
        <pc:chgData name="David Williams (SOAC)" userId="d9705ef0-be3d-4927-aab1-9879255c8c5d" providerId="ADAL" clId="{9C00A400-E814-47E9-9839-8153AEE62AF4}" dt="2021-02-15T14:00:50.852" v="0" actId="47"/>
        <pc:sldMkLst>
          <pc:docMk/>
          <pc:sldMk cId="858912859" sldId="489"/>
        </pc:sldMkLst>
      </pc:sldChg>
      <pc:sldChg chg="del">
        <pc:chgData name="David Williams (SOAC)" userId="d9705ef0-be3d-4927-aab1-9879255c8c5d" providerId="ADAL" clId="{9C00A400-E814-47E9-9839-8153AEE62AF4}" dt="2021-02-15T14:00:50.852" v="0" actId="47"/>
        <pc:sldMkLst>
          <pc:docMk/>
          <pc:sldMk cId="4271118522" sldId="490"/>
        </pc:sldMkLst>
      </pc:sldChg>
      <pc:sldChg chg="del">
        <pc:chgData name="David Williams (SOAC)" userId="d9705ef0-be3d-4927-aab1-9879255c8c5d" providerId="ADAL" clId="{9C00A400-E814-47E9-9839-8153AEE62AF4}" dt="2021-02-15T14:00:50.852" v="0" actId="47"/>
        <pc:sldMkLst>
          <pc:docMk/>
          <pc:sldMk cId="3498558414" sldId="491"/>
        </pc:sldMkLst>
      </pc:sldChg>
      <pc:sldChg chg="del">
        <pc:chgData name="David Williams (SOAC)" userId="d9705ef0-be3d-4927-aab1-9879255c8c5d" providerId="ADAL" clId="{9C00A400-E814-47E9-9839-8153AEE62AF4}" dt="2021-02-15T14:00:50.852" v="0" actId="47"/>
        <pc:sldMkLst>
          <pc:docMk/>
          <pc:sldMk cId="4170325437" sldId="492"/>
        </pc:sldMkLst>
      </pc:sldChg>
      <pc:sldChg chg="del">
        <pc:chgData name="David Williams (SOAC)" userId="d9705ef0-be3d-4927-aab1-9879255c8c5d" providerId="ADAL" clId="{9C00A400-E814-47E9-9839-8153AEE62AF4}" dt="2021-02-15T14:00:50.852" v="0" actId="47"/>
        <pc:sldMkLst>
          <pc:docMk/>
          <pc:sldMk cId="1618585112" sldId="493"/>
        </pc:sldMkLst>
      </pc:sldChg>
      <pc:sldChg chg="del">
        <pc:chgData name="David Williams (SOAC)" userId="d9705ef0-be3d-4927-aab1-9879255c8c5d" providerId="ADAL" clId="{9C00A400-E814-47E9-9839-8153AEE62AF4}" dt="2021-02-15T14:00:50.852" v="0" actId="47"/>
        <pc:sldMkLst>
          <pc:docMk/>
          <pc:sldMk cId="1475077432" sldId="494"/>
        </pc:sldMkLst>
      </pc:sldChg>
      <pc:sldChg chg="del">
        <pc:chgData name="David Williams (SOAC)" userId="d9705ef0-be3d-4927-aab1-9879255c8c5d" providerId="ADAL" clId="{9C00A400-E814-47E9-9839-8153AEE62AF4}" dt="2021-02-15T14:00:50.852" v="0" actId="47"/>
        <pc:sldMkLst>
          <pc:docMk/>
          <pc:sldMk cId="663885926" sldId="495"/>
        </pc:sldMkLst>
      </pc:sldChg>
      <pc:sldChg chg="del">
        <pc:chgData name="David Williams (SOAC)" userId="d9705ef0-be3d-4927-aab1-9879255c8c5d" providerId="ADAL" clId="{9C00A400-E814-47E9-9839-8153AEE62AF4}" dt="2021-02-15T14:00:50.852" v="0" actId="47"/>
        <pc:sldMkLst>
          <pc:docMk/>
          <pc:sldMk cId="3870454312" sldId="496"/>
        </pc:sldMkLst>
      </pc:sldChg>
      <pc:sldChg chg="del">
        <pc:chgData name="David Williams (SOAC)" userId="d9705ef0-be3d-4927-aab1-9879255c8c5d" providerId="ADAL" clId="{9C00A400-E814-47E9-9839-8153AEE62AF4}" dt="2021-02-15T14:00:50.852" v="0" actId="47"/>
        <pc:sldMkLst>
          <pc:docMk/>
          <pc:sldMk cId="3681747512" sldId="497"/>
        </pc:sldMkLst>
      </pc:sldChg>
      <pc:sldChg chg="del">
        <pc:chgData name="David Williams (SOAC)" userId="d9705ef0-be3d-4927-aab1-9879255c8c5d" providerId="ADAL" clId="{9C00A400-E814-47E9-9839-8153AEE62AF4}" dt="2021-02-15T14:00:50.852" v="0" actId="47"/>
        <pc:sldMkLst>
          <pc:docMk/>
          <pc:sldMk cId="1021624681" sldId="498"/>
        </pc:sldMkLst>
      </pc:sldChg>
      <pc:sldChg chg="del">
        <pc:chgData name="David Williams (SOAC)" userId="d9705ef0-be3d-4927-aab1-9879255c8c5d" providerId="ADAL" clId="{9C00A400-E814-47E9-9839-8153AEE62AF4}" dt="2021-02-15T14:00:50.852" v="0" actId="47"/>
        <pc:sldMkLst>
          <pc:docMk/>
          <pc:sldMk cId="202566900" sldId="499"/>
        </pc:sldMkLst>
      </pc:sldChg>
      <pc:sldChg chg="del">
        <pc:chgData name="David Williams (SOAC)" userId="d9705ef0-be3d-4927-aab1-9879255c8c5d" providerId="ADAL" clId="{9C00A400-E814-47E9-9839-8153AEE62AF4}" dt="2021-02-15T14:00:50.852" v="0" actId="47"/>
        <pc:sldMkLst>
          <pc:docMk/>
          <pc:sldMk cId="3277468865" sldId="500"/>
        </pc:sldMkLst>
      </pc:sldChg>
      <pc:sldChg chg="del">
        <pc:chgData name="David Williams (SOAC)" userId="d9705ef0-be3d-4927-aab1-9879255c8c5d" providerId="ADAL" clId="{9C00A400-E814-47E9-9839-8153AEE62AF4}" dt="2021-02-15T14:00:50.852" v="0" actId="47"/>
        <pc:sldMkLst>
          <pc:docMk/>
          <pc:sldMk cId="1688657482" sldId="503"/>
        </pc:sldMkLst>
      </pc:sldChg>
      <pc:sldChg chg="del">
        <pc:chgData name="David Williams (SOAC)" userId="d9705ef0-be3d-4927-aab1-9879255c8c5d" providerId="ADAL" clId="{9C00A400-E814-47E9-9839-8153AEE62AF4}" dt="2021-02-15T14:00:50.852" v="0" actId="47"/>
        <pc:sldMkLst>
          <pc:docMk/>
          <pc:sldMk cId="3277930170" sldId="504"/>
        </pc:sldMkLst>
      </pc:sldChg>
      <pc:sldChg chg="del">
        <pc:chgData name="David Williams (SOAC)" userId="d9705ef0-be3d-4927-aab1-9879255c8c5d" providerId="ADAL" clId="{9C00A400-E814-47E9-9839-8153AEE62AF4}" dt="2021-02-15T14:00:50.852" v="0" actId="47"/>
        <pc:sldMkLst>
          <pc:docMk/>
          <pc:sldMk cId="1773822317" sldId="505"/>
        </pc:sldMkLst>
      </pc:sldChg>
      <pc:sldChg chg="del">
        <pc:chgData name="David Williams (SOAC)" userId="d9705ef0-be3d-4927-aab1-9879255c8c5d" providerId="ADAL" clId="{9C00A400-E814-47E9-9839-8153AEE62AF4}" dt="2021-02-15T14:00:50.852" v="0" actId="47"/>
        <pc:sldMkLst>
          <pc:docMk/>
          <pc:sldMk cId="760087935" sldId="506"/>
        </pc:sldMkLst>
      </pc:sldChg>
      <pc:sldChg chg="del">
        <pc:chgData name="David Williams (SOAC)" userId="d9705ef0-be3d-4927-aab1-9879255c8c5d" providerId="ADAL" clId="{9C00A400-E814-47E9-9839-8153AEE62AF4}" dt="2021-02-15T14:00:50.852" v="0" actId="47"/>
        <pc:sldMkLst>
          <pc:docMk/>
          <pc:sldMk cId="1327657150" sldId="507"/>
        </pc:sldMkLst>
      </pc:sldChg>
      <pc:sldChg chg="del">
        <pc:chgData name="David Williams (SOAC)" userId="d9705ef0-be3d-4927-aab1-9879255c8c5d" providerId="ADAL" clId="{9C00A400-E814-47E9-9839-8153AEE62AF4}" dt="2021-02-15T14:00:50.852" v="0" actId="47"/>
        <pc:sldMkLst>
          <pc:docMk/>
          <pc:sldMk cId="3067466204" sldId="509"/>
        </pc:sldMkLst>
      </pc:sldChg>
      <pc:sldChg chg="del">
        <pc:chgData name="David Williams (SOAC)" userId="d9705ef0-be3d-4927-aab1-9879255c8c5d" providerId="ADAL" clId="{9C00A400-E814-47E9-9839-8153AEE62AF4}" dt="2021-02-15T14:00:50.852" v="0" actId="47"/>
        <pc:sldMkLst>
          <pc:docMk/>
          <pc:sldMk cId="2235010049" sldId="510"/>
        </pc:sldMkLst>
      </pc:sldChg>
      <pc:sldChg chg="del">
        <pc:chgData name="David Williams (SOAC)" userId="d9705ef0-be3d-4927-aab1-9879255c8c5d" providerId="ADAL" clId="{9C00A400-E814-47E9-9839-8153AEE62AF4}" dt="2021-02-15T14:00:50.852" v="0" actId="47"/>
        <pc:sldMkLst>
          <pc:docMk/>
          <pc:sldMk cId="2692638409" sldId="511"/>
        </pc:sldMkLst>
      </pc:sldChg>
      <pc:sldChg chg="del">
        <pc:chgData name="David Williams (SOAC)" userId="d9705ef0-be3d-4927-aab1-9879255c8c5d" providerId="ADAL" clId="{9C00A400-E814-47E9-9839-8153AEE62AF4}" dt="2021-02-15T14:00:50.852" v="0" actId="47"/>
        <pc:sldMkLst>
          <pc:docMk/>
          <pc:sldMk cId="1389355967" sldId="512"/>
        </pc:sldMkLst>
      </pc:sldChg>
      <pc:sldChg chg="del">
        <pc:chgData name="David Williams (SOAC)" userId="d9705ef0-be3d-4927-aab1-9879255c8c5d" providerId="ADAL" clId="{9C00A400-E814-47E9-9839-8153AEE62AF4}" dt="2021-02-15T14:00:50.852" v="0" actId="47"/>
        <pc:sldMkLst>
          <pc:docMk/>
          <pc:sldMk cId="3601732978" sldId="513"/>
        </pc:sldMkLst>
      </pc:sldChg>
      <pc:sldChg chg="del">
        <pc:chgData name="David Williams (SOAC)" userId="d9705ef0-be3d-4927-aab1-9879255c8c5d" providerId="ADAL" clId="{9C00A400-E814-47E9-9839-8153AEE62AF4}" dt="2021-02-15T14:00:50.852" v="0" actId="47"/>
        <pc:sldMkLst>
          <pc:docMk/>
          <pc:sldMk cId="2422824276" sldId="514"/>
        </pc:sldMkLst>
      </pc:sldChg>
      <pc:sldChg chg="del">
        <pc:chgData name="David Williams (SOAC)" userId="d9705ef0-be3d-4927-aab1-9879255c8c5d" providerId="ADAL" clId="{9C00A400-E814-47E9-9839-8153AEE62AF4}" dt="2021-02-15T14:00:50.852" v="0" actId="47"/>
        <pc:sldMkLst>
          <pc:docMk/>
          <pc:sldMk cId="1206267206" sldId="515"/>
        </pc:sldMkLst>
      </pc:sldChg>
      <pc:sldChg chg="del">
        <pc:chgData name="David Williams (SOAC)" userId="d9705ef0-be3d-4927-aab1-9879255c8c5d" providerId="ADAL" clId="{9C00A400-E814-47E9-9839-8153AEE62AF4}" dt="2021-02-15T14:00:50.852" v="0" actId="47"/>
        <pc:sldMkLst>
          <pc:docMk/>
          <pc:sldMk cId="1708976430" sldId="516"/>
        </pc:sldMkLst>
      </pc:sldChg>
      <pc:sldChg chg="del">
        <pc:chgData name="David Williams (SOAC)" userId="d9705ef0-be3d-4927-aab1-9879255c8c5d" providerId="ADAL" clId="{9C00A400-E814-47E9-9839-8153AEE62AF4}" dt="2021-02-15T14:00:50.852" v="0" actId="47"/>
        <pc:sldMkLst>
          <pc:docMk/>
          <pc:sldMk cId="2527836057" sldId="517"/>
        </pc:sldMkLst>
      </pc:sldChg>
      <pc:sldChg chg="del">
        <pc:chgData name="David Williams (SOAC)" userId="d9705ef0-be3d-4927-aab1-9879255c8c5d" providerId="ADAL" clId="{9C00A400-E814-47E9-9839-8153AEE62AF4}" dt="2021-02-15T14:00:50.852" v="0" actId="47"/>
        <pc:sldMkLst>
          <pc:docMk/>
          <pc:sldMk cId="4061436504" sldId="518"/>
        </pc:sldMkLst>
      </pc:sldChg>
      <pc:sldChg chg="del">
        <pc:chgData name="David Williams (SOAC)" userId="d9705ef0-be3d-4927-aab1-9879255c8c5d" providerId="ADAL" clId="{9C00A400-E814-47E9-9839-8153AEE62AF4}" dt="2021-02-15T14:00:50.852" v="0" actId="47"/>
        <pc:sldMkLst>
          <pc:docMk/>
          <pc:sldMk cId="4208346434" sldId="519"/>
        </pc:sldMkLst>
      </pc:sldChg>
      <pc:sldChg chg="del">
        <pc:chgData name="David Williams (SOAC)" userId="d9705ef0-be3d-4927-aab1-9879255c8c5d" providerId="ADAL" clId="{9C00A400-E814-47E9-9839-8153AEE62AF4}" dt="2021-02-15T14:00:50.852" v="0" actId="47"/>
        <pc:sldMkLst>
          <pc:docMk/>
          <pc:sldMk cId="1373846594" sldId="520"/>
        </pc:sldMkLst>
      </pc:sldChg>
      <pc:sldChg chg="del">
        <pc:chgData name="David Williams (SOAC)" userId="d9705ef0-be3d-4927-aab1-9879255c8c5d" providerId="ADAL" clId="{9C00A400-E814-47E9-9839-8153AEE62AF4}" dt="2021-02-15T14:00:50.852" v="0" actId="47"/>
        <pc:sldMkLst>
          <pc:docMk/>
          <pc:sldMk cId="3207474097" sldId="521"/>
        </pc:sldMkLst>
      </pc:sldChg>
      <pc:sldChg chg="del">
        <pc:chgData name="David Williams (SOAC)" userId="d9705ef0-be3d-4927-aab1-9879255c8c5d" providerId="ADAL" clId="{9C00A400-E814-47E9-9839-8153AEE62AF4}" dt="2021-02-15T14:00:50.852" v="0" actId="47"/>
        <pc:sldMkLst>
          <pc:docMk/>
          <pc:sldMk cId="1155918268" sldId="522"/>
        </pc:sldMkLst>
      </pc:sldChg>
      <pc:sldChg chg="del">
        <pc:chgData name="David Williams (SOAC)" userId="d9705ef0-be3d-4927-aab1-9879255c8c5d" providerId="ADAL" clId="{9C00A400-E814-47E9-9839-8153AEE62AF4}" dt="2021-02-15T14:00:50.852" v="0" actId="47"/>
        <pc:sldMkLst>
          <pc:docMk/>
          <pc:sldMk cId="2805267149" sldId="523"/>
        </pc:sldMkLst>
      </pc:sldChg>
      <pc:sldChg chg="del">
        <pc:chgData name="David Williams (SOAC)" userId="d9705ef0-be3d-4927-aab1-9879255c8c5d" providerId="ADAL" clId="{9C00A400-E814-47E9-9839-8153AEE62AF4}" dt="2021-02-15T14:00:50.852" v="0" actId="47"/>
        <pc:sldMkLst>
          <pc:docMk/>
          <pc:sldMk cId="1841466643" sldId="524"/>
        </pc:sldMkLst>
      </pc:sldChg>
      <pc:sldChg chg="del">
        <pc:chgData name="David Williams (SOAC)" userId="d9705ef0-be3d-4927-aab1-9879255c8c5d" providerId="ADAL" clId="{9C00A400-E814-47E9-9839-8153AEE62AF4}" dt="2021-02-15T14:00:50.852" v="0" actId="47"/>
        <pc:sldMkLst>
          <pc:docMk/>
          <pc:sldMk cId="398126278" sldId="525"/>
        </pc:sldMkLst>
      </pc:sldChg>
      <pc:sldChg chg="del">
        <pc:chgData name="David Williams (SOAC)" userId="d9705ef0-be3d-4927-aab1-9879255c8c5d" providerId="ADAL" clId="{9C00A400-E814-47E9-9839-8153AEE62AF4}" dt="2021-02-15T14:00:50.852" v="0" actId="47"/>
        <pc:sldMkLst>
          <pc:docMk/>
          <pc:sldMk cId="3246582204" sldId="526"/>
        </pc:sldMkLst>
      </pc:sldChg>
      <pc:sldChg chg="del">
        <pc:chgData name="David Williams (SOAC)" userId="d9705ef0-be3d-4927-aab1-9879255c8c5d" providerId="ADAL" clId="{9C00A400-E814-47E9-9839-8153AEE62AF4}" dt="2021-02-15T14:00:50.852" v="0" actId="47"/>
        <pc:sldMkLst>
          <pc:docMk/>
          <pc:sldMk cId="736721768" sldId="527"/>
        </pc:sldMkLst>
      </pc:sldChg>
      <pc:sldChg chg="del">
        <pc:chgData name="David Williams (SOAC)" userId="d9705ef0-be3d-4927-aab1-9879255c8c5d" providerId="ADAL" clId="{9C00A400-E814-47E9-9839-8153AEE62AF4}" dt="2021-02-15T14:00:50.852" v="0" actId="47"/>
        <pc:sldMkLst>
          <pc:docMk/>
          <pc:sldMk cId="2303431258" sldId="528"/>
        </pc:sldMkLst>
      </pc:sldChg>
      <pc:sldChg chg="del">
        <pc:chgData name="David Williams (SOAC)" userId="d9705ef0-be3d-4927-aab1-9879255c8c5d" providerId="ADAL" clId="{9C00A400-E814-47E9-9839-8153AEE62AF4}" dt="2021-02-15T14:00:50.852" v="0" actId="47"/>
        <pc:sldMkLst>
          <pc:docMk/>
          <pc:sldMk cId="1974361886" sldId="529"/>
        </pc:sldMkLst>
      </pc:sldChg>
      <pc:sldChg chg="del">
        <pc:chgData name="David Williams (SOAC)" userId="d9705ef0-be3d-4927-aab1-9879255c8c5d" providerId="ADAL" clId="{9C00A400-E814-47E9-9839-8153AEE62AF4}" dt="2021-02-15T14:00:50.852" v="0" actId="47"/>
        <pc:sldMkLst>
          <pc:docMk/>
          <pc:sldMk cId="2615009462" sldId="530"/>
        </pc:sldMkLst>
      </pc:sldChg>
      <pc:sldChg chg="del">
        <pc:chgData name="David Williams (SOAC)" userId="d9705ef0-be3d-4927-aab1-9879255c8c5d" providerId="ADAL" clId="{9C00A400-E814-47E9-9839-8153AEE62AF4}" dt="2021-02-15T14:00:50.852" v="0" actId="47"/>
        <pc:sldMkLst>
          <pc:docMk/>
          <pc:sldMk cId="1761837963" sldId="531"/>
        </pc:sldMkLst>
      </pc:sldChg>
      <pc:sldChg chg="del">
        <pc:chgData name="David Williams (SOAC)" userId="d9705ef0-be3d-4927-aab1-9879255c8c5d" providerId="ADAL" clId="{9C00A400-E814-47E9-9839-8153AEE62AF4}" dt="2021-02-15T14:00:50.852" v="0" actId="47"/>
        <pc:sldMkLst>
          <pc:docMk/>
          <pc:sldMk cId="807811245" sldId="532"/>
        </pc:sldMkLst>
      </pc:sldChg>
      <pc:sldChg chg="del">
        <pc:chgData name="David Williams (SOAC)" userId="d9705ef0-be3d-4927-aab1-9879255c8c5d" providerId="ADAL" clId="{9C00A400-E814-47E9-9839-8153AEE62AF4}" dt="2021-02-15T14:00:50.852" v="0" actId="47"/>
        <pc:sldMkLst>
          <pc:docMk/>
          <pc:sldMk cId="714137207" sldId="533"/>
        </pc:sldMkLst>
      </pc:sldChg>
      <pc:sldChg chg="del">
        <pc:chgData name="David Williams (SOAC)" userId="d9705ef0-be3d-4927-aab1-9879255c8c5d" providerId="ADAL" clId="{9C00A400-E814-47E9-9839-8153AEE62AF4}" dt="2021-02-15T14:00:50.852" v="0" actId="47"/>
        <pc:sldMkLst>
          <pc:docMk/>
          <pc:sldMk cId="491745262" sldId="534"/>
        </pc:sldMkLst>
      </pc:sldChg>
      <pc:sldChg chg="del">
        <pc:chgData name="David Williams (SOAC)" userId="d9705ef0-be3d-4927-aab1-9879255c8c5d" providerId="ADAL" clId="{9C00A400-E814-47E9-9839-8153AEE62AF4}" dt="2021-02-15T14:00:50.852" v="0" actId="47"/>
        <pc:sldMkLst>
          <pc:docMk/>
          <pc:sldMk cId="2323451530" sldId="535"/>
        </pc:sldMkLst>
      </pc:sldChg>
      <pc:sldChg chg="del">
        <pc:chgData name="David Williams (SOAC)" userId="d9705ef0-be3d-4927-aab1-9879255c8c5d" providerId="ADAL" clId="{9C00A400-E814-47E9-9839-8153AEE62AF4}" dt="2021-02-15T14:00:50.852" v="0" actId="47"/>
        <pc:sldMkLst>
          <pc:docMk/>
          <pc:sldMk cId="2442323964" sldId="536"/>
        </pc:sldMkLst>
      </pc:sldChg>
      <pc:sldChg chg="del">
        <pc:chgData name="David Williams (SOAC)" userId="d9705ef0-be3d-4927-aab1-9879255c8c5d" providerId="ADAL" clId="{9C00A400-E814-47E9-9839-8153AEE62AF4}" dt="2021-02-15T14:00:50.852" v="0" actId="47"/>
        <pc:sldMkLst>
          <pc:docMk/>
          <pc:sldMk cId="4283802735" sldId="537"/>
        </pc:sldMkLst>
      </pc:sldChg>
      <pc:sldChg chg="del">
        <pc:chgData name="David Williams (SOAC)" userId="d9705ef0-be3d-4927-aab1-9879255c8c5d" providerId="ADAL" clId="{9C00A400-E814-47E9-9839-8153AEE62AF4}" dt="2021-02-15T14:00:50.852" v="0" actId="47"/>
        <pc:sldMkLst>
          <pc:docMk/>
          <pc:sldMk cId="3984926735" sldId="538"/>
        </pc:sldMkLst>
      </pc:sldChg>
      <pc:sldChg chg="del">
        <pc:chgData name="David Williams (SOAC)" userId="d9705ef0-be3d-4927-aab1-9879255c8c5d" providerId="ADAL" clId="{9C00A400-E814-47E9-9839-8153AEE62AF4}" dt="2021-02-15T14:00:50.852" v="0" actId="47"/>
        <pc:sldMkLst>
          <pc:docMk/>
          <pc:sldMk cId="1191661245" sldId="539"/>
        </pc:sldMkLst>
      </pc:sldChg>
      <pc:sldChg chg="del">
        <pc:chgData name="David Williams (SOAC)" userId="d9705ef0-be3d-4927-aab1-9879255c8c5d" providerId="ADAL" clId="{9C00A400-E814-47E9-9839-8153AEE62AF4}" dt="2021-02-15T14:00:50.852" v="0" actId="47"/>
        <pc:sldMkLst>
          <pc:docMk/>
          <pc:sldMk cId="1032769740" sldId="540"/>
        </pc:sldMkLst>
      </pc:sldChg>
      <pc:sldChg chg="del">
        <pc:chgData name="David Williams (SOAC)" userId="d9705ef0-be3d-4927-aab1-9879255c8c5d" providerId="ADAL" clId="{9C00A400-E814-47E9-9839-8153AEE62AF4}" dt="2021-02-15T14:00:50.852" v="0" actId="47"/>
        <pc:sldMkLst>
          <pc:docMk/>
          <pc:sldMk cId="3715875108" sldId="541"/>
        </pc:sldMkLst>
      </pc:sldChg>
      <pc:sldChg chg="del">
        <pc:chgData name="David Williams (SOAC)" userId="d9705ef0-be3d-4927-aab1-9879255c8c5d" providerId="ADAL" clId="{9C00A400-E814-47E9-9839-8153AEE62AF4}" dt="2021-02-15T14:00:50.852" v="0" actId="47"/>
        <pc:sldMkLst>
          <pc:docMk/>
          <pc:sldMk cId="3103609079" sldId="542"/>
        </pc:sldMkLst>
      </pc:sldChg>
      <pc:sldChg chg="del">
        <pc:chgData name="David Williams (SOAC)" userId="d9705ef0-be3d-4927-aab1-9879255c8c5d" providerId="ADAL" clId="{9C00A400-E814-47E9-9839-8153AEE62AF4}" dt="2021-02-15T14:00:50.852" v="0" actId="47"/>
        <pc:sldMkLst>
          <pc:docMk/>
          <pc:sldMk cId="3669728491" sldId="543"/>
        </pc:sldMkLst>
      </pc:sldChg>
      <pc:sldChg chg="del">
        <pc:chgData name="David Williams (SOAC)" userId="d9705ef0-be3d-4927-aab1-9879255c8c5d" providerId="ADAL" clId="{9C00A400-E814-47E9-9839-8153AEE62AF4}" dt="2021-02-15T14:00:50.852" v="0" actId="47"/>
        <pc:sldMkLst>
          <pc:docMk/>
          <pc:sldMk cId="655196571" sldId="54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624970-630E-49A5-B1DC-7428275F1D95}"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C165A33E-8783-469B-8C22-6A08C5F5954F}">
      <dgm:prSet phldrT="[Text]" custT="1"/>
      <dgm:spPr/>
      <dgm:t>
        <a:bodyPr/>
        <a:lstStyle/>
        <a:p>
          <a:r>
            <a:rPr lang="en-GB" sz="3200" b="1" i="1" u="sng" dirty="0">
              <a:solidFill>
                <a:srgbClr val="C00000"/>
              </a:solidFill>
              <a:effectLst>
                <a:outerShdw blurRad="38100" dist="38100" dir="2700000" algn="tl">
                  <a:srgbClr val="000000">
                    <a:alpha val="43137"/>
                  </a:srgbClr>
                </a:outerShdw>
              </a:effectLst>
            </a:rPr>
            <a:t>P</a:t>
          </a:r>
        </a:p>
      </dgm:t>
    </dgm:pt>
    <dgm:pt modelId="{EDD58D27-FC1C-409B-8A48-A2F9EAE5804F}" type="parTrans" cxnId="{4CE6CE9E-2C83-4EB9-9B74-FAF0BEF1D8B8}">
      <dgm:prSet/>
      <dgm:spPr/>
      <dgm:t>
        <a:bodyPr/>
        <a:lstStyle/>
        <a:p>
          <a:endParaRPr lang="en-GB"/>
        </a:p>
      </dgm:t>
    </dgm:pt>
    <dgm:pt modelId="{7EE1F335-6B90-418C-91CF-81EF3DA0FAEE}" type="sibTrans" cxnId="{4CE6CE9E-2C83-4EB9-9B74-FAF0BEF1D8B8}">
      <dgm:prSet/>
      <dgm:spPr/>
      <dgm:t>
        <a:bodyPr/>
        <a:lstStyle/>
        <a:p>
          <a:endParaRPr lang="en-GB"/>
        </a:p>
      </dgm:t>
    </dgm:pt>
    <dgm:pt modelId="{9EF57425-789D-49DE-91FB-C67B60CA2B82}">
      <dgm:prSet phldrT="[Text]" custT="1"/>
      <dgm:spPr/>
      <dgm:t>
        <a:bodyPr/>
        <a:lstStyle/>
        <a:p>
          <a:r>
            <a:rPr lang="en-GB" sz="3200" i="1" u="sng" dirty="0">
              <a:solidFill>
                <a:srgbClr val="C00000"/>
              </a:solidFill>
              <a:effectLst>
                <a:outerShdw blurRad="38100" dist="38100" dir="2700000" algn="tl">
                  <a:srgbClr val="000000">
                    <a:alpha val="43137"/>
                  </a:srgbClr>
                </a:outerShdw>
              </a:effectLst>
            </a:rPr>
            <a:t>I</a:t>
          </a:r>
        </a:p>
      </dgm:t>
    </dgm:pt>
    <dgm:pt modelId="{27CF5815-A7F7-4BCA-8DA2-E8D3496E4A32}" type="parTrans" cxnId="{F2A4E937-EEB8-4E45-A270-FF6FE428CC0E}">
      <dgm:prSet/>
      <dgm:spPr/>
      <dgm:t>
        <a:bodyPr/>
        <a:lstStyle/>
        <a:p>
          <a:endParaRPr lang="en-GB"/>
        </a:p>
      </dgm:t>
    </dgm:pt>
    <dgm:pt modelId="{C1D9F24E-6902-4650-9CD0-52DDA7A3A941}" type="sibTrans" cxnId="{F2A4E937-EEB8-4E45-A270-FF6FE428CC0E}">
      <dgm:prSet/>
      <dgm:spPr/>
      <dgm:t>
        <a:bodyPr/>
        <a:lstStyle/>
        <a:p>
          <a:endParaRPr lang="en-GB"/>
        </a:p>
      </dgm:t>
    </dgm:pt>
    <dgm:pt modelId="{71F85012-4158-433A-BF7A-3059FA63D8E0}">
      <dgm:prSet phldrT="[Text]" custT="1"/>
      <dgm:spPr/>
      <dgm:t>
        <a:bodyPr/>
        <a:lstStyle/>
        <a:p>
          <a:r>
            <a:rPr lang="en-GB" sz="3200" i="1" u="sng" dirty="0">
              <a:solidFill>
                <a:srgbClr val="C00000"/>
              </a:solidFill>
              <a:effectLst>
                <a:outerShdw blurRad="38100" dist="38100" dir="2700000" algn="tl">
                  <a:srgbClr val="000000">
                    <a:alpha val="43137"/>
                  </a:srgbClr>
                </a:outerShdw>
              </a:effectLst>
            </a:rPr>
            <a:t>E</a:t>
          </a:r>
        </a:p>
      </dgm:t>
    </dgm:pt>
    <dgm:pt modelId="{78E6C91D-9E09-42D4-B1E1-1C4FE283656B}" type="parTrans" cxnId="{BB011238-A6A2-41C1-995E-F234DB0EF64F}">
      <dgm:prSet/>
      <dgm:spPr/>
      <dgm:t>
        <a:bodyPr/>
        <a:lstStyle/>
        <a:p>
          <a:endParaRPr lang="en-GB"/>
        </a:p>
      </dgm:t>
    </dgm:pt>
    <dgm:pt modelId="{48BED3B7-EB7C-4618-BE11-F1F6D878414F}" type="sibTrans" cxnId="{BB011238-A6A2-41C1-995E-F234DB0EF64F}">
      <dgm:prSet/>
      <dgm:spPr/>
      <dgm:t>
        <a:bodyPr/>
        <a:lstStyle/>
        <a:p>
          <a:endParaRPr lang="en-GB"/>
        </a:p>
      </dgm:t>
    </dgm:pt>
    <dgm:pt modelId="{F71D664A-AA23-439B-97B5-6131E854213A}">
      <dgm:prSet custT="1"/>
      <dgm:spPr/>
      <dgm:t>
        <a:bodyPr/>
        <a:lstStyle/>
        <a:p>
          <a:r>
            <a:rPr lang="en-GB" sz="3200" b="1" i="1" u="sng" dirty="0">
              <a:solidFill>
                <a:srgbClr val="C00000"/>
              </a:solidFill>
              <a:effectLst>
                <a:outerShdw blurRad="38100" dist="38100" dir="2700000" algn="tl">
                  <a:srgbClr val="000000">
                    <a:alpha val="43137"/>
                  </a:srgbClr>
                </a:outerShdw>
              </a:effectLst>
            </a:rPr>
            <a:t>C</a:t>
          </a:r>
        </a:p>
      </dgm:t>
    </dgm:pt>
    <dgm:pt modelId="{208D4504-7A17-4C84-A2C7-1141E47A4677}" type="parTrans" cxnId="{8DDAA087-1BAC-47CB-B176-7D7F2E8CCFC3}">
      <dgm:prSet/>
      <dgm:spPr/>
      <dgm:t>
        <a:bodyPr/>
        <a:lstStyle/>
        <a:p>
          <a:endParaRPr lang="en-GB"/>
        </a:p>
      </dgm:t>
    </dgm:pt>
    <dgm:pt modelId="{17B65955-4D21-49CF-BE2B-05BC42C370C6}" type="sibTrans" cxnId="{8DDAA087-1BAC-47CB-B176-7D7F2E8CCFC3}">
      <dgm:prSet/>
      <dgm:spPr/>
      <dgm:t>
        <a:bodyPr/>
        <a:lstStyle/>
        <a:p>
          <a:endParaRPr lang="en-GB"/>
        </a:p>
      </dgm:t>
    </dgm:pt>
    <dgm:pt modelId="{F460B8D8-3024-479B-B7AE-A7C56F3F92E9}">
      <dgm:prSet custT="1"/>
      <dgm:spPr/>
      <dgm:t>
        <a:bodyPr/>
        <a:lstStyle/>
        <a:p>
          <a:r>
            <a:rPr lang="en-GB" sz="3200" b="1" i="1" u="sng" dirty="0">
              <a:solidFill>
                <a:srgbClr val="C00000"/>
              </a:solidFill>
              <a:effectLst>
                <a:outerShdw blurRad="38100" dist="38100" dir="2700000" algn="tl">
                  <a:srgbClr val="000000">
                    <a:alpha val="43137"/>
                  </a:srgbClr>
                </a:outerShdw>
              </a:effectLst>
            </a:rPr>
            <a:t>E</a:t>
          </a:r>
        </a:p>
      </dgm:t>
    </dgm:pt>
    <dgm:pt modelId="{4B32CFAD-CB10-4269-AC70-FFC37353E5FD}" type="parTrans" cxnId="{0AFA0B1C-30A2-43B6-A97C-2ED9F54B9298}">
      <dgm:prSet/>
      <dgm:spPr/>
      <dgm:t>
        <a:bodyPr/>
        <a:lstStyle/>
        <a:p>
          <a:endParaRPr lang="en-GB"/>
        </a:p>
      </dgm:t>
    </dgm:pt>
    <dgm:pt modelId="{1BDF2A4D-2725-4147-9274-3530C76C3AA6}" type="sibTrans" cxnId="{0AFA0B1C-30A2-43B6-A97C-2ED9F54B9298}">
      <dgm:prSet/>
      <dgm:spPr/>
      <dgm:t>
        <a:bodyPr/>
        <a:lstStyle/>
        <a:p>
          <a:endParaRPr lang="en-GB"/>
        </a:p>
      </dgm:t>
    </dgm:pt>
    <dgm:pt modelId="{A19B99F3-D658-411C-B7EC-23FB91D11579}">
      <dgm:prSet custT="1"/>
      <dgm:spPr/>
      <dgm:t>
        <a:bodyPr/>
        <a:lstStyle/>
        <a:p>
          <a:r>
            <a:rPr lang="en-GB" sz="3200" b="1" i="1" u="sng" dirty="0">
              <a:solidFill>
                <a:srgbClr val="C00000"/>
              </a:solidFill>
              <a:effectLst>
                <a:outerShdw blurRad="38100" dist="38100" dir="2700000" algn="tl">
                  <a:srgbClr val="000000">
                    <a:alpha val="43137"/>
                  </a:srgbClr>
                </a:outerShdw>
              </a:effectLst>
            </a:rPr>
            <a:t>S</a:t>
          </a:r>
        </a:p>
      </dgm:t>
    </dgm:pt>
    <dgm:pt modelId="{7ABF839E-E61B-4932-BE80-1E7C62D52E96}" type="parTrans" cxnId="{08F8BF4A-D571-4721-A237-DAFE964B9B31}">
      <dgm:prSet/>
      <dgm:spPr/>
      <dgm:t>
        <a:bodyPr/>
        <a:lstStyle/>
        <a:p>
          <a:endParaRPr lang="en-GB"/>
        </a:p>
      </dgm:t>
    </dgm:pt>
    <dgm:pt modelId="{90AA7AAC-5983-4779-982F-DEFB2CF9A138}" type="sibTrans" cxnId="{08F8BF4A-D571-4721-A237-DAFE964B9B31}">
      <dgm:prSet/>
      <dgm:spPr/>
      <dgm:t>
        <a:bodyPr/>
        <a:lstStyle/>
        <a:p>
          <a:endParaRPr lang="en-GB"/>
        </a:p>
      </dgm:t>
    </dgm:pt>
    <dgm:pt modelId="{486B1464-10D5-4BA0-9FC6-9E78BCEB4577}">
      <dgm:prSet/>
      <dgm:spPr/>
      <dgm:t>
        <a:bodyPr/>
        <a:lstStyle/>
        <a:p>
          <a:pPr>
            <a:buFont typeface="Arial" panose="020B0604020202020204" pitchFamily="34" charset="0"/>
            <a:buChar char="•"/>
          </a:pPr>
          <a:r>
            <a:rPr lang="en-GB" b="1" i="0"/>
            <a:t>Performance analysis</a:t>
          </a:r>
          <a:endParaRPr lang="en-GB"/>
        </a:p>
      </dgm:t>
    </dgm:pt>
    <dgm:pt modelId="{852B15D9-EE94-4700-A989-BC351F52F954}" type="parTrans" cxnId="{62EDE250-4F95-47D9-9C13-79BC462F2ECE}">
      <dgm:prSet/>
      <dgm:spPr/>
      <dgm:t>
        <a:bodyPr/>
        <a:lstStyle/>
        <a:p>
          <a:endParaRPr lang="en-GB"/>
        </a:p>
      </dgm:t>
    </dgm:pt>
    <dgm:pt modelId="{2A2C50BA-1AB6-4A08-BE9C-0329E198C3D0}" type="sibTrans" cxnId="{62EDE250-4F95-47D9-9C13-79BC462F2ECE}">
      <dgm:prSet/>
      <dgm:spPr/>
      <dgm:t>
        <a:bodyPr/>
        <a:lstStyle/>
        <a:p>
          <a:endParaRPr lang="en-GB"/>
        </a:p>
      </dgm:t>
    </dgm:pt>
    <dgm:pt modelId="{64FDA69B-5CC0-4905-ABCB-965BD81523EA}">
      <dgm:prSet/>
      <dgm:spPr/>
      <dgm:t>
        <a:bodyPr/>
        <a:lstStyle/>
        <a:p>
          <a:pPr>
            <a:buFont typeface="Arial" panose="020B0604020202020204" pitchFamily="34" charset="0"/>
            <a:buChar char="•"/>
          </a:pPr>
          <a:r>
            <a:rPr lang="en-GB" b="1" i="0"/>
            <a:t>Information and data analysis</a:t>
          </a:r>
          <a:endParaRPr lang="en-GB"/>
        </a:p>
      </dgm:t>
    </dgm:pt>
    <dgm:pt modelId="{45409663-9857-448B-B152-2BAA9B5C4C19}" type="parTrans" cxnId="{D5515B25-9707-46AA-9DE9-91D0C1794EA4}">
      <dgm:prSet/>
      <dgm:spPr/>
      <dgm:t>
        <a:bodyPr/>
        <a:lstStyle/>
        <a:p>
          <a:endParaRPr lang="en-GB"/>
        </a:p>
      </dgm:t>
    </dgm:pt>
    <dgm:pt modelId="{705AB004-A08A-4FA5-9A1A-E3F1BE0F58E0}" type="sibTrans" cxnId="{D5515B25-9707-46AA-9DE9-91D0C1794EA4}">
      <dgm:prSet/>
      <dgm:spPr/>
      <dgm:t>
        <a:bodyPr/>
        <a:lstStyle/>
        <a:p>
          <a:endParaRPr lang="en-GB"/>
        </a:p>
      </dgm:t>
    </dgm:pt>
    <dgm:pt modelId="{82050E3D-3816-4611-AF8A-B96184D2DB62}">
      <dgm:prSet/>
      <dgm:spPr/>
      <dgm:t>
        <a:bodyPr/>
        <a:lstStyle/>
        <a:p>
          <a:pPr>
            <a:buFont typeface="Arial" panose="020B0604020202020204" pitchFamily="34" charset="0"/>
            <a:buChar char="•"/>
          </a:pPr>
          <a:r>
            <a:rPr lang="en-GB" b="1" i="0"/>
            <a:t>Economic analysis</a:t>
          </a:r>
          <a:endParaRPr lang="en-GB"/>
        </a:p>
      </dgm:t>
    </dgm:pt>
    <dgm:pt modelId="{199503A5-50AA-4EA9-A797-23FC8D783CB1}" type="parTrans" cxnId="{94EEF43B-CF4F-4F5A-9EBB-5301459CB826}">
      <dgm:prSet/>
      <dgm:spPr/>
      <dgm:t>
        <a:bodyPr/>
        <a:lstStyle/>
        <a:p>
          <a:endParaRPr lang="en-GB"/>
        </a:p>
      </dgm:t>
    </dgm:pt>
    <dgm:pt modelId="{3D7AD612-22AF-421C-885E-10BB0F8F5EBA}" type="sibTrans" cxnId="{94EEF43B-CF4F-4F5A-9EBB-5301459CB826}">
      <dgm:prSet/>
      <dgm:spPr/>
      <dgm:t>
        <a:bodyPr/>
        <a:lstStyle/>
        <a:p>
          <a:endParaRPr lang="en-GB"/>
        </a:p>
      </dgm:t>
    </dgm:pt>
    <dgm:pt modelId="{6EBCC68F-3721-4809-81C5-A17184D70C8A}">
      <dgm:prSet/>
      <dgm:spPr/>
      <dgm:t>
        <a:bodyPr/>
        <a:lstStyle/>
        <a:p>
          <a:pPr>
            <a:buFont typeface="Arial" panose="020B0604020202020204" pitchFamily="34" charset="0"/>
            <a:buChar char="•"/>
          </a:pPr>
          <a:r>
            <a:rPr lang="en-GB" b="1" i="0"/>
            <a:t>Control and security analysis</a:t>
          </a:r>
          <a:endParaRPr lang="en-GB"/>
        </a:p>
      </dgm:t>
    </dgm:pt>
    <dgm:pt modelId="{5D0BBA6D-65BB-4D1C-AE0E-1245D0E477DA}" type="parTrans" cxnId="{54CD5BA7-BE45-4444-9A3D-6ECA38FF5C8F}">
      <dgm:prSet/>
      <dgm:spPr/>
      <dgm:t>
        <a:bodyPr/>
        <a:lstStyle/>
        <a:p>
          <a:endParaRPr lang="en-GB"/>
        </a:p>
      </dgm:t>
    </dgm:pt>
    <dgm:pt modelId="{9E51CD24-63DB-4E4C-B947-8F596F35C000}" type="sibTrans" cxnId="{54CD5BA7-BE45-4444-9A3D-6ECA38FF5C8F}">
      <dgm:prSet/>
      <dgm:spPr/>
      <dgm:t>
        <a:bodyPr/>
        <a:lstStyle/>
        <a:p>
          <a:endParaRPr lang="en-GB"/>
        </a:p>
      </dgm:t>
    </dgm:pt>
    <dgm:pt modelId="{C92F7E2B-982F-4510-B0BC-1DB8D1A668DB}">
      <dgm:prSet/>
      <dgm:spPr/>
      <dgm:t>
        <a:bodyPr/>
        <a:lstStyle/>
        <a:p>
          <a:pPr>
            <a:buFont typeface="Arial" panose="020B0604020202020204" pitchFamily="34" charset="0"/>
            <a:buChar char="•"/>
          </a:pPr>
          <a:r>
            <a:rPr lang="en-GB" b="1" i="0"/>
            <a:t>Efficiency analysis</a:t>
          </a:r>
          <a:endParaRPr lang="en-GB"/>
        </a:p>
      </dgm:t>
    </dgm:pt>
    <dgm:pt modelId="{6B6FA68C-160E-4E9A-BB11-7C3215B7904B}" type="parTrans" cxnId="{9775DD54-6848-4FEC-83D0-130BD88AEA6F}">
      <dgm:prSet/>
      <dgm:spPr/>
      <dgm:t>
        <a:bodyPr/>
        <a:lstStyle/>
        <a:p>
          <a:endParaRPr lang="en-GB"/>
        </a:p>
      </dgm:t>
    </dgm:pt>
    <dgm:pt modelId="{E690E7B5-12F3-4537-B30F-2BE3F4EE19D4}" type="sibTrans" cxnId="{9775DD54-6848-4FEC-83D0-130BD88AEA6F}">
      <dgm:prSet/>
      <dgm:spPr/>
      <dgm:t>
        <a:bodyPr/>
        <a:lstStyle/>
        <a:p>
          <a:endParaRPr lang="en-GB"/>
        </a:p>
      </dgm:t>
    </dgm:pt>
    <dgm:pt modelId="{06EB7CFE-EFD0-43F4-B453-15E8EB2BE946}">
      <dgm:prSet/>
      <dgm:spPr/>
      <dgm:t>
        <a:bodyPr/>
        <a:lstStyle/>
        <a:p>
          <a:pPr>
            <a:buFont typeface="Arial" panose="020B0604020202020204" pitchFamily="34" charset="0"/>
            <a:buChar char="•"/>
          </a:pPr>
          <a:r>
            <a:rPr lang="en-GB" b="1" i="0"/>
            <a:t>Service analysis</a:t>
          </a:r>
          <a:endParaRPr lang="en-GB"/>
        </a:p>
      </dgm:t>
    </dgm:pt>
    <dgm:pt modelId="{763FCAE5-9261-465B-9627-9308FDB9AFB6}" type="parTrans" cxnId="{185A0B20-39BF-415F-A646-156D0E1643BD}">
      <dgm:prSet/>
      <dgm:spPr/>
      <dgm:t>
        <a:bodyPr/>
        <a:lstStyle/>
        <a:p>
          <a:endParaRPr lang="en-GB"/>
        </a:p>
      </dgm:t>
    </dgm:pt>
    <dgm:pt modelId="{1A9221C2-7E06-405C-8268-1FDFD21F1013}" type="sibTrans" cxnId="{185A0B20-39BF-415F-A646-156D0E1643BD}">
      <dgm:prSet/>
      <dgm:spPr/>
      <dgm:t>
        <a:bodyPr/>
        <a:lstStyle/>
        <a:p>
          <a:endParaRPr lang="en-GB"/>
        </a:p>
      </dgm:t>
    </dgm:pt>
    <dgm:pt modelId="{3582406D-F2C6-4262-BD11-0625BD6F123E}" type="pres">
      <dgm:prSet presAssocID="{10624970-630E-49A5-B1DC-7428275F1D95}" presName="linearFlow" presStyleCnt="0">
        <dgm:presLayoutVars>
          <dgm:dir/>
          <dgm:animLvl val="lvl"/>
          <dgm:resizeHandles val="exact"/>
        </dgm:presLayoutVars>
      </dgm:prSet>
      <dgm:spPr/>
    </dgm:pt>
    <dgm:pt modelId="{88155FC8-575B-4FA4-AAEE-1F14F68E30C2}" type="pres">
      <dgm:prSet presAssocID="{C165A33E-8783-469B-8C22-6A08C5F5954F}" presName="composite" presStyleCnt="0"/>
      <dgm:spPr/>
    </dgm:pt>
    <dgm:pt modelId="{1F29F06B-9C7A-4732-A0D9-6DE4252794E3}" type="pres">
      <dgm:prSet presAssocID="{C165A33E-8783-469B-8C22-6A08C5F5954F}" presName="parentText" presStyleLbl="alignNode1" presStyleIdx="0" presStyleCnt="6">
        <dgm:presLayoutVars>
          <dgm:chMax val="1"/>
          <dgm:bulletEnabled val="1"/>
        </dgm:presLayoutVars>
      </dgm:prSet>
      <dgm:spPr/>
    </dgm:pt>
    <dgm:pt modelId="{637C2626-01D8-4F90-8DAC-F85AAED5FCEC}" type="pres">
      <dgm:prSet presAssocID="{C165A33E-8783-469B-8C22-6A08C5F5954F}" presName="descendantText" presStyleLbl="alignAcc1" presStyleIdx="0" presStyleCnt="6" custLinFactNeighborX="1621" custLinFactNeighborY="1507">
        <dgm:presLayoutVars>
          <dgm:bulletEnabled val="1"/>
        </dgm:presLayoutVars>
      </dgm:prSet>
      <dgm:spPr/>
    </dgm:pt>
    <dgm:pt modelId="{22B72558-CC1A-4975-95BD-FF8BC8FA5140}" type="pres">
      <dgm:prSet presAssocID="{7EE1F335-6B90-418C-91CF-81EF3DA0FAEE}" presName="sp" presStyleCnt="0"/>
      <dgm:spPr/>
    </dgm:pt>
    <dgm:pt modelId="{EED30A7B-6C6F-46CD-9107-FF16A3099C80}" type="pres">
      <dgm:prSet presAssocID="{9EF57425-789D-49DE-91FB-C67B60CA2B82}" presName="composite" presStyleCnt="0"/>
      <dgm:spPr/>
    </dgm:pt>
    <dgm:pt modelId="{2D2CBA66-0612-4281-8273-F8B9D9C67FBE}" type="pres">
      <dgm:prSet presAssocID="{9EF57425-789D-49DE-91FB-C67B60CA2B82}" presName="parentText" presStyleLbl="alignNode1" presStyleIdx="1" presStyleCnt="6">
        <dgm:presLayoutVars>
          <dgm:chMax val="1"/>
          <dgm:bulletEnabled val="1"/>
        </dgm:presLayoutVars>
      </dgm:prSet>
      <dgm:spPr/>
    </dgm:pt>
    <dgm:pt modelId="{E15568FC-6E84-4102-BE67-B29FDE2D89D5}" type="pres">
      <dgm:prSet presAssocID="{9EF57425-789D-49DE-91FB-C67B60CA2B82}" presName="descendantText" presStyleLbl="alignAcc1" presStyleIdx="1" presStyleCnt="6" custLinFactNeighborY="-1573">
        <dgm:presLayoutVars>
          <dgm:bulletEnabled val="1"/>
        </dgm:presLayoutVars>
      </dgm:prSet>
      <dgm:spPr/>
    </dgm:pt>
    <dgm:pt modelId="{D4B9FD76-1570-47ED-A283-86C9A52A15F8}" type="pres">
      <dgm:prSet presAssocID="{C1D9F24E-6902-4650-9CD0-52DDA7A3A941}" presName="sp" presStyleCnt="0"/>
      <dgm:spPr/>
    </dgm:pt>
    <dgm:pt modelId="{E8BA8F80-47BA-4E6F-9C06-13F9462C5FFF}" type="pres">
      <dgm:prSet presAssocID="{71F85012-4158-433A-BF7A-3059FA63D8E0}" presName="composite" presStyleCnt="0"/>
      <dgm:spPr/>
    </dgm:pt>
    <dgm:pt modelId="{458D12BA-93D5-4868-A040-72D25D3C8E6C}" type="pres">
      <dgm:prSet presAssocID="{71F85012-4158-433A-BF7A-3059FA63D8E0}" presName="parentText" presStyleLbl="alignNode1" presStyleIdx="2" presStyleCnt="6" custLinFactNeighborX="4381" custLinFactNeighborY="-4943">
        <dgm:presLayoutVars>
          <dgm:chMax val="1"/>
          <dgm:bulletEnabled val="1"/>
        </dgm:presLayoutVars>
      </dgm:prSet>
      <dgm:spPr/>
    </dgm:pt>
    <dgm:pt modelId="{E2F8132A-991E-40FF-A46E-F18F5D8273FC}" type="pres">
      <dgm:prSet presAssocID="{71F85012-4158-433A-BF7A-3059FA63D8E0}" presName="descendantText" presStyleLbl="alignAcc1" presStyleIdx="2" presStyleCnt="6">
        <dgm:presLayoutVars>
          <dgm:bulletEnabled val="1"/>
        </dgm:presLayoutVars>
      </dgm:prSet>
      <dgm:spPr/>
    </dgm:pt>
    <dgm:pt modelId="{935490D0-6472-441E-ACE6-E3D6CA8BAD36}" type="pres">
      <dgm:prSet presAssocID="{48BED3B7-EB7C-4618-BE11-F1F6D878414F}" presName="sp" presStyleCnt="0"/>
      <dgm:spPr/>
    </dgm:pt>
    <dgm:pt modelId="{ED138CC4-F7EB-4492-B06C-8150BC942CB6}" type="pres">
      <dgm:prSet presAssocID="{F71D664A-AA23-439B-97B5-6131E854213A}" presName="composite" presStyleCnt="0"/>
      <dgm:spPr/>
    </dgm:pt>
    <dgm:pt modelId="{67C1C947-21BC-4B3C-B775-1BF1E195549D}" type="pres">
      <dgm:prSet presAssocID="{F71D664A-AA23-439B-97B5-6131E854213A}" presName="parentText" presStyleLbl="alignNode1" presStyleIdx="3" presStyleCnt="6" custLinFactNeighborX="4381" custLinFactNeighborY="-4943">
        <dgm:presLayoutVars>
          <dgm:chMax val="1"/>
          <dgm:bulletEnabled val="1"/>
        </dgm:presLayoutVars>
      </dgm:prSet>
      <dgm:spPr/>
    </dgm:pt>
    <dgm:pt modelId="{BA074F94-26BA-423E-A710-B310E12758B7}" type="pres">
      <dgm:prSet presAssocID="{F71D664A-AA23-439B-97B5-6131E854213A}" presName="descendantText" presStyleLbl="alignAcc1" presStyleIdx="3" presStyleCnt="6">
        <dgm:presLayoutVars>
          <dgm:bulletEnabled val="1"/>
        </dgm:presLayoutVars>
      </dgm:prSet>
      <dgm:spPr/>
    </dgm:pt>
    <dgm:pt modelId="{A1857ECC-E6FE-4ADE-905A-55D04A209F34}" type="pres">
      <dgm:prSet presAssocID="{17B65955-4D21-49CF-BE2B-05BC42C370C6}" presName="sp" presStyleCnt="0"/>
      <dgm:spPr/>
    </dgm:pt>
    <dgm:pt modelId="{773F5718-4FBB-424E-A096-984BBDB3E77C}" type="pres">
      <dgm:prSet presAssocID="{F460B8D8-3024-479B-B7AE-A7C56F3F92E9}" presName="composite" presStyleCnt="0"/>
      <dgm:spPr/>
    </dgm:pt>
    <dgm:pt modelId="{1EF5339B-BD9E-4709-A0E8-5810103ED9B1}" type="pres">
      <dgm:prSet presAssocID="{F460B8D8-3024-479B-B7AE-A7C56F3F92E9}" presName="parentText" presStyleLbl="alignNode1" presStyleIdx="4" presStyleCnt="6" custLinFactNeighborX="4381" custLinFactNeighborY="-4943">
        <dgm:presLayoutVars>
          <dgm:chMax val="1"/>
          <dgm:bulletEnabled val="1"/>
        </dgm:presLayoutVars>
      </dgm:prSet>
      <dgm:spPr/>
    </dgm:pt>
    <dgm:pt modelId="{6A3B9D3B-D662-44D7-A928-75DDFCABAB08}" type="pres">
      <dgm:prSet presAssocID="{F460B8D8-3024-479B-B7AE-A7C56F3F92E9}" presName="descendantText" presStyleLbl="alignAcc1" presStyleIdx="4" presStyleCnt="6">
        <dgm:presLayoutVars>
          <dgm:bulletEnabled val="1"/>
        </dgm:presLayoutVars>
      </dgm:prSet>
      <dgm:spPr/>
    </dgm:pt>
    <dgm:pt modelId="{1EDE310E-F5A1-4173-9C88-DC33E33A8526}" type="pres">
      <dgm:prSet presAssocID="{1BDF2A4D-2725-4147-9274-3530C76C3AA6}" presName="sp" presStyleCnt="0"/>
      <dgm:spPr/>
    </dgm:pt>
    <dgm:pt modelId="{6DBF745F-A0F5-4B34-9C0C-45B00ADC5EBE}" type="pres">
      <dgm:prSet presAssocID="{A19B99F3-D658-411C-B7EC-23FB91D11579}" presName="composite" presStyleCnt="0"/>
      <dgm:spPr/>
    </dgm:pt>
    <dgm:pt modelId="{80192C0B-3146-4028-BEA2-99CF88107F2F}" type="pres">
      <dgm:prSet presAssocID="{A19B99F3-D658-411C-B7EC-23FB91D11579}" presName="parentText" presStyleLbl="alignNode1" presStyleIdx="5" presStyleCnt="6" custLinFactNeighborX="4381" custLinFactNeighborY="-4943">
        <dgm:presLayoutVars>
          <dgm:chMax val="1"/>
          <dgm:bulletEnabled val="1"/>
        </dgm:presLayoutVars>
      </dgm:prSet>
      <dgm:spPr/>
    </dgm:pt>
    <dgm:pt modelId="{1B79EFB6-909F-450D-99C3-536CCB0CEF50}" type="pres">
      <dgm:prSet presAssocID="{A19B99F3-D658-411C-B7EC-23FB91D11579}" presName="descendantText" presStyleLbl="alignAcc1" presStyleIdx="5" presStyleCnt="6">
        <dgm:presLayoutVars>
          <dgm:bulletEnabled val="1"/>
        </dgm:presLayoutVars>
      </dgm:prSet>
      <dgm:spPr/>
    </dgm:pt>
  </dgm:ptLst>
  <dgm:cxnLst>
    <dgm:cxn modelId="{0AFA0B1C-30A2-43B6-A97C-2ED9F54B9298}" srcId="{10624970-630E-49A5-B1DC-7428275F1D95}" destId="{F460B8D8-3024-479B-B7AE-A7C56F3F92E9}" srcOrd="4" destOrd="0" parTransId="{4B32CFAD-CB10-4269-AC70-FFC37353E5FD}" sibTransId="{1BDF2A4D-2725-4147-9274-3530C76C3AA6}"/>
    <dgm:cxn modelId="{3869BE1D-368F-4BFB-A07E-8F6B1BFBA620}" type="presOf" srcId="{F460B8D8-3024-479B-B7AE-A7C56F3F92E9}" destId="{1EF5339B-BD9E-4709-A0E8-5810103ED9B1}" srcOrd="0" destOrd="0" presId="urn:microsoft.com/office/officeart/2005/8/layout/chevron2"/>
    <dgm:cxn modelId="{185A0B20-39BF-415F-A646-156D0E1643BD}" srcId="{A19B99F3-D658-411C-B7EC-23FB91D11579}" destId="{06EB7CFE-EFD0-43F4-B453-15E8EB2BE946}" srcOrd="0" destOrd="0" parTransId="{763FCAE5-9261-465B-9627-9308FDB9AFB6}" sibTransId="{1A9221C2-7E06-405C-8268-1FDFD21F1013}"/>
    <dgm:cxn modelId="{E41A5B21-C63A-467E-A6AE-35CAA8A1CAB0}" type="presOf" srcId="{486B1464-10D5-4BA0-9FC6-9E78BCEB4577}" destId="{637C2626-01D8-4F90-8DAC-F85AAED5FCEC}" srcOrd="0" destOrd="0" presId="urn:microsoft.com/office/officeart/2005/8/layout/chevron2"/>
    <dgm:cxn modelId="{032E8F22-37A5-426D-A305-93AAD0FC6994}" type="presOf" srcId="{6EBCC68F-3721-4809-81C5-A17184D70C8A}" destId="{BA074F94-26BA-423E-A710-B310E12758B7}" srcOrd="0" destOrd="0" presId="urn:microsoft.com/office/officeart/2005/8/layout/chevron2"/>
    <dgm:cxn modelId="{D5515B25-9707-46AA-9DE9-91D0C1794EA4}" srcId="{9EF57425-789D-49DE-91FB-C67B60CA2B82}" destId="{64FDA69B-5CC0-4905-ABCB-965BD81523EA}" srcOrd="0" destOrd="0" parTransId="{45409663-9857-448B-B152-2BAA9B5C4C19}" sibTransId="{705AB004-A08A-4FA5-9A1A-E3F1BE0F58E0}"/>
    <dgm:cxn modelId="{3AFC6F26-114D-4642-8687-C8EFB30171C0}" type="presOf" srcId="{F71D664A-AA23-439B-97B5-6131E854213A}" destId="{67C1C947-21BC-4B3C-B775-1BF1E195549D}" srcOrd="0" destOrd="0" presId="urn:microsoft.com/office/officeart/2005/8/layout/chevron2"/>
    <dgm:cxn modelId="{32CC9F2F-7DB9-454D-907A-FCF498321C4C}" type="presOf" srcId="{06EB7CFE-EFD0-43F4-B453-15E8EB2BE946}" destId="{1B79EFB6-909F-450D-99C3-536CCB0CEF50}" srcOrd="0" destOrd="0" presId="urn:microsoft.com/office/officeart/2005/8/layout/chevron2"/>
    <dgm:cxn modelId="{F2A4E937-EEB8-4E45-A270-FF6FE428CC0E}" srcId="{10624970-630E-49A5-B1DC-7428275F1D95}" destId="{9EF57425-789D-49DE-91FB-C67B60CA2B82}" srcOrd="1" destOrd="0" parTransId="{27CF5815-A7F7-4BCA-8DA2-E8D3496E4A32}" sibTransId="{C1D9F24E-6902-4650-9CD0-52DDA7A3A941}"/>
    <dgm:cxn modelId="{BB011238-A6A2-41C1-995E-F234DB0EF64F}" srcId="{10624970-630E-49A5-B1DC-7428275F1D95}" destId="{71F85012-4158-433A-BF7A-3059FA63D8E0}" srcOrd="2" destOrd="0" parTransId="{78E6C91D-9E09-42D4-B1E1-1C4FE283656B}" sibTransId="{48BED3B7-EB7C-4618-BE11-F1F6D878414F}"/>
    <dgm:cxn modelId="{94EEF43B-CF4F-4F5A-9EBB-5301459CB826}" srcId="{71F85012-4158-433A-BF7A-3059FA63D8E0}" destId="{82050E3D-3816-4611-AF8A-B96184D2DB62}" srcOrd="0" destOrd="0" parTransId="{199503A5-50AA-4EA9-A797-23FC8D783CB1}" sibTransId="{3D7AD612-22AF-421C-885E-10BB0F8F5EBA}"/>
    <dgm:cxn modelId="{08F8BF4A-D571-4721-A237-DAFE964B9B31}" srcId="{10624970-630E-49A5-B1DC-7428275F1D95}" destId="{A19B99F3-D658-411C-B7EC-23FB91D11579}" srcOrd="5" destOrd="0" parTransId="{7ABF839E-E61B-4932-BE80-1E7C62D52E96}" sibTransId="{90AA7AAC-5983-4779-982F-DEFB2CF9A138}"/>
    <dgm:cxn modelId="{62EDE250-4F95-47D9-9C13-79BC462F2ECE}" srcId="{C165A33E-8783-469B-8C22-6A08C5F5954F}" destId="{486B1464-10D5-4BA0-9FC6-9E78BCEB4577}" srcOrd="0" destOrd="0" parTransId="{852B15D9-EE94-4700-A989-BC351F52F954}" sibTransId="{2A2C50BA-1AB6-4A08-BE9C-0329E198C3D0}"/>
    <dgm:cxn modelId="{9775DD54-6848-4FEC-83D0-130BD88AEA6F}" srcId="{F460B8D8-3024-479B-B7AE-A7C56F3F92E9}" destId="{C92F7E2B-982F-4510-B0BC-1DB8D1A668DB}" srcOrd="0" destOrd="0" parTransId="{6B6FA68C-160E-4E9A-BB11-7C3215B7904B}" sibTransId="{E690E7B5-12F3-4537-B30F-2BE3F4EE19D4}"/>
    <dgm:cxn modelId="{8DDAA087-1BAC-47CB-B176-7D7F2E8CCFC3}" srcId="{10624970-630E-49A5-B1DC-7428275F1D95}" destId="{F71D664A-AA23-439B-97B5-6131E854213A}" srcOrd="3" destOrd="0" parTransId="{208D4504-7A17-4C84-A2C7-1141E47A4677}" sibTransId="{17B65955-4D21-49CF-BE2B-05BC42C370C6}"/>
    <dgm:cxn modelId="{4CE6CE9E-2C83-4EB9-9B74-FAF0BEF1D8B8}" srcId="{10624970-630E-49A5-B1DC-7428275F1D95}" destId="{C165A33E-8783-469B-8C22-6A08C5F5954F}" srcOrd="0" destOrd="0" parTransId="{EDD58D27-FC1C-409B-8A48-A2F9EAE5804F}" sibTransId="{7EE1F335-6B90-418C-91CF-81EF3DA0FAEE}"/>
    <dgm:cxn modelId="{54CD5BA7-BE45-4444-9A3D-6ECA38FF5C8F}" srcId="{F71D664A-AA23-439B-97B5-6131E854213A}" destId="{6EBCC68F-3721-4809-81C5-A17184D70C8A}" srcOrd="0" destOrd="0" parTransId="{5D0BBA6D-65BB-4D1C-AE0E-1245D0E477DA}" sibTransId="{9E51CD24-63DB-4E4C-B947-8F596F35C000}"/>
    <dgm:cxn modelId="{A715A9A8-89DF-4633-8DFE-5D9F77F173D8}" type="presOf" srcId="{C92F7E2B-982F-4510-B0BC-1DB8D1A668DB}" destId="{6A3B9D3B-D662-44D7-A928-75DDFCABAB08}" srcOrd="0" destOrd="0" presId="urn:microsoft.com/office/officeart/2005/8/layout/chevron2"/>
    <dgm:cxn modelId="{71A620B6-EE6E-4480-85BD-68BD389051F4}" type="presOf" srcId="{82050E3D-3816-4611-AF8A-B96184D2DB62}" destId="{E2F8132A-991E-40FF-A46E-F18F5D8273FC}" srcOrd="0" destOrd="0" presId="urn:microsoft.com/office/officeart/2005/8/layout/chevron2"/>
    <dgm:cxn modelId="{59B974B6-07B1-468A-ACA5-7EEEA4A864FF}" type="presOf" srcId="{9EF57425-789D-49DE-91FB-C67B60CA2B82}" destId="{2D2CBA66-0612-4281-8273-F8B9D9C67FBE}" srcOrd="0" destOrd="0" presId="urn:microsoft.com/office/officeart/2005/8/layout/chevron2"/>
    <dgm:cxn modelId="{A0FB84CB-EF67-4B5F-8E5D-A5180EC8AADA}" type="presOf" srcId="{10624970-630E-49A5-B1DC-7428275F1D95}" destId="{3582406D-F2C6-4262-BD11-0625BD6F123E}" srcOrd="0" destOrd="0" presId="urn:microsoft.com/office/officeart/2005/8/layout/chevron2"/>
    <dgm:cxn modelId="{4D6F58D4-368D-4BDC-93B6-ADBF64767273}" type="presOf" srcId="{64FDA69B-5CC0-4905-ABCB-965BD81523EA}" destId="{E15568FC-6E84-4102-BE67-B29FDE2D89D5}" srcOrd="0" destOrd="0" presId="urn:microsoft.com/office/officeart/2005/8/layout/chevron2"/>
    <dgm:cxn modelId="{513EA8E0-4891-4727-B071-1EF0B34BDA9C}" type="presOf" srcId="{C165A33E-8783-469B-8C22-6A08C5F5954F}" destId="{1F29F06B-9C7A-4732-A0D9-6DE4252794E3}" srcOrd="0" destOrd="0" presId="urn:microsoft.com/office/officeart/2005/8/layout/chevron2"/>
    <dgm:cxn modelId="{59F7D7FB-C7AD-4024-B5D8-5748B359FDD3}" type="presOf" srcId="{A19B99F3-D658-411C-B7EC-23FB91D11579}" destId="{80192C0B-3146-4028-BEA2-99CF88107F2F}" srcOrd="0" destOrd="0" presId="urn:microsoft.com/office/officeart/2005/8/layout/chevron2"/>
    <dgm:cxn modelId="{205CFBFD-3D3F-43B2-A094-6EE60681CCFA}" type="presOf" srcId="{71F85012-4158-433A-BF7A-3059FA63D8E0}" destId="{458D12BA-93D5-4868-A040-72D25D3C8E6C}" srcOrd="0" destOrd="0" presId="urn:microsoft.com/office/officeart/2005/8/layout/chevron2"/>
    <dgm:cxn modelId="{A4C7CAAE-2E97-432D-A618-914AF0A9FD3A}" type="presParOf" srcId="{3582406D-F2C6-4262-BD11-0625BD6F123E}" destId="{88155FC8-575B-4FA4-AAEE-1F14F68E30C2}" srcOrd="0" destOrd="0" presId="urn:microsoft.com/office/officeart/2005/8/layout/chevron2"/>
    <dgm:cxn modelId="{2E5CB790-1B27-44AF-A5C2-60AFD398B439}" type="presParOf" srcId="{88155FC8-575B-4FA4-AAEE-1F14F68E30C2}" destId="{1F29F06B-9C7A-4732-A0D9-6DE4252794E3}" srcOrd="0" destOrd="0" presId="urn:microsoft.com/office/officeart/2005/8/layout/chevron2"/>
    <dgm:cxn modelId="{0F908F78-0F0C-4E43-A2D8-ED6FACD15BCB}" type="presParOf" srcId="{88155FC8-575B-4FA4-AAEE-1F14F68E30C2}" destId="{637C2626-01D8-4F90-8DAC-F85AAED5FCEC}" srcOrd="1" destOrd="0" presId="urn:microsoft.com/office/officeart/2005/8/layout/chevron2"/>
    <dgm:cxn modelId="{F1B74130-4758-48F9-8684-B940BC20480F}" type="presParOf" srcId="{3582406D-F2C6-4262-BD11-0625BD6F123E}" destId="{22B72558-CC1A-4975-95BD-FF8BC8FA5140}" srcOrd="1" destOrd="0" presId="urn:microsoft.com/office/officeart/2005/8/layout/chevron2"/>
    <dgm:cxn modelId="{4BA36AAB-1413-429A-AC21-1EDA5757B876}" type="presParOf" srcId="{3582406D-F2C6-4262-BD11-0625BD6F123E}" destId="{EED30A7B-6C6F-46CD-9107-FF16A3099C80}" srcOrd="2" destOrd="0" presId="urn:microsoft.com/office/officeart/2005/8/layout/chevron2"/>
    <dgm:cxn modelId="{248784E2-5F93-4D71-A137-0B1CA649E5A5}" type="presParOf" srcId="{EED30A7B-6C6F-46CD-9107-FF16A3099C80}" destId="{2D2CBA66-0612-4281-8273-F8B9D9C67FBE}" srcOrd="0" destOrd="0" presId="urn:microsoft.com/office/officeart/2005/8/layout/chevron2"/>
    <dgm:cxn modelId="{6E457DD5-85D6-45DC-B8BD-9B6B59141021}" type="presParOf" srcId="{EED30A7B-6C6F-46CD-9107-FF16A3099C80}" destId="{E15568FC-6E84-4102-BE67-B29FDE2D89D5}" srcOrd="1" destOrd="0" presId="urn:microsoft.com/office/officeart/2005/8/layout/chevron2"/>
    <dgm:cxn modelId="{293A7193-42B4-48E3-8051-773B30C6D650}" type="presParOf" srcId="{3582406D-F2C6-4262-BD11-0625BD6F123E}" destId="{D4B9FD76-1570-47ED-A283-86C9A52A15F8}" srcOrd="3" destOrd="0" presId="urn:microsoft.com/office/officeart/2005/8/layout/chevron2"/>
    <dgm:cxn modelId="{85A08395-277B-4163-A074-538CCEDFEB8C}" type="presParOf" srcId="{3582406D-F2C6-4262-BD11-0625BD6F123E}" destId="{E8BA8F80-47BA-4E6F-9C06-13F9462C5FFF}" srcOrd="4" destOrd="0" presId="urn:microsoft.com/office/officeart/2005/8/layout/chevron2"/>
    <dgm:cxn modelId="{C353C506-7070-4277-A56F-7E919E0BF032}" type="presParOf" srcId="{E8BA8F80-47BA-4E6F-9C06-13F9462C5FFF}" destId="{458D12BA-93D5-4868-A040-72D25D3C8E6C}" srcOrd="0" destOrd="0" presId="urn:microsoft.com/office/officeart/2005/8/layout/chevron2"/>
    <dgm:cxn modelId="{7FD685D6-CBE2-42C1-AD2F-CC304767156E}" type="presParOf" srcId="{E8BA8F80-47BA-4E6F-9C06-13F9462C5FFF}" destId="{E2F8132A-991E-40FF-A46E-F18F5D8273FC}" srcOrd="1" destOrd="0" presId="urn:microsoft.com/office/officeart/2005/8/layout/chevron2"/>
    <dgm:cxn modelId="{E6A65849-90D4-4D2C-A149-68A67C9AC438}" type="presParOf" srcId="{3582406D-F2C6-4262-BD11-0625BD6F123E}" destId="{935490D0-6472-441E-ACE6-E3D6CA8BAD36}" srcOrd="5" destOrd="0" presId="urn:microsoft.com/office/officeart/2005/8/layout/chevron2"/>
    <dgm:cxn modelId="{5BBF920E-C6B1-4E7A-9A68-BCF8B573A270}" type="presParOf" srcId="{3582406D-F2C6-4262-BD11-0625BD6F123E}" destId="{ED138CC4-F7EB-4492-B06C-8150BC942CB6}" srcOrd="6" destOrd="0" presId="urn:microsoft.com/office/officeart/2005/8/layout/chevron2"/>
    <dgm:cxn modelId="{D709FA1C-CE0B-46B0-BBAF-40DC4805C2FA}" type="presParOf" srcId="{ED138CC4-F7EB-4492-B06C-8150BC942CB6}" destId="{67C1C947-21BC-4B3C-B775-1BF1E195549D}" srcOrd="0" destOrd="0" presId="urn:microsoft.com/office/officeart/2005/8/layout/chevron2"/>
    <dgm:cxn modelId="{B0DDD781-9285-46F8-852B-4684D2901CB8}" type="presParOf" srcId="{ED138CC4-F7EB-4492-B06C-8150BC942CB6}" destId="{BA074F94-26BA-423E-A710-B310E12758B7}" srcOrd="1" destOrd="0" presId="urn:microsoft.com/office/officeart/2005/8/layout/chevron2"/>
    <dgm:cxn modelId="{C4B61D17-4216-4534-AF59-9A3656F778EB}" type="presParOf" srcId="{3582406D-F2C6-4262-BD11-0625BD6F123E}" destId="{A1857ECC-E6FE-4ADE-905A-55D04A209F34}" srcOrd="7" destOrd="0" presId="urn:microsoft.com/office/officeart/2005/8/layout/chevron2"/>
    <dgm:cxn modelId="{84361EDD-69C0-4CE7-8B54-3AA20F632BF3}" type="presParOf" srcId="{3582406D-F2C6-4262-BD11-0625BD6F123E}" destId="{773F5718-4FBB-424E-A096-984BBDB3E77C}" srcOrd="8" destOrd="0" presId="urn:microsoft.com/office/officeart/2005/8/layout/chevron2"/>
    <dgm:cxn modelId="{B0FC9EEE-3A9C-4AED-8F44-77F64C203EA8}" type="presParOf" srcId="{773F5718-4FBB-424E-A096-984BBDB3E77C}" destId="{1EF5339B-BD9E-4709-A0E8-5810103ED9B1}" srcOrd="0" destOrd="0" presId="urn:microsoft.com/office/officeart/2005/8/layout/chevron2"/>
    <dgm:cxn modelId="{6E2AB767-3E8B-41FD-916F-50EBF0668EF0}" type="presParOf" srcId="{773F5718-4FBB-424E-A096-984BBDB3E77C}" destId="{6A3B9D3B-D662-44D7-A928-75DDFCABAB08}" srcOrd="1" destOrd="0" presId="urn:microsoft.com/office/officeart/2005/8/layout/chevron2"/>
    <dgm:cxn modelId="{095E768A-C6FE-44FB-8F38-4DBD895EDEF3}" type="presParOf" srcId="{3582406D-F2C6-4262-BD11-0625BD6F123E}" destId="{1EDE310E-F5A1-4173-9C88-DC33E33A8526}" srcOrd="9" destOrd="0" presId="urn:microsoft.com/office/officeart/2005/8/layout/chevron2"/>
    <dgm:cxn modelId="{87B4618B-309A-485F-803E-A39B7D4BD061}" type="presParOf" srcId="{3582406D-F2C6-4262-BD11-0625BD6F123E}" destId="{6DBF745F-A0F5-4B34-9C0C-45B00ADC5EBE}" srcOrd="10" destOrd="0" presId="urn:microsoft.com/office/officeart/2005/8/layout/chevron2"/>
    <dgm:cxn modelId="{ED01C971-8339-48E8-BCE1-EDEE6C15655B}" type="presParOf" srcId="{6DBF745F-A0F5-4B34-9C0C-45B00ADC5EBE}" destId="{80192C0B-3146-4028-BEA2-99CF88107F2F}" srcOrd="0" destOrd="0" presId="urn:microsoft.com/office/officeart/2005/8/layout/chevron2"/>
    <dgm:cxn modelId="{9DBAC8C2-0556-49F4-9EE7-72CA6F1D641F}" type="presParOf" srcId="{6DBF745F-A0F5-4B34-9C0C-45B00ADC5EBE}" destId="{1B79EFB6-909F-450D-99C3-536CCB0CEF5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9F06B-9C7A-4732-A0D9-6DE4252794E3}">
      <dsp:nvSpPr>
        <dsp:cNvPr id="0" name=""/>
        <dsp:cNvSpPr/>
      </dsp:nvSpPr>
      <dsp:spPr>
        <a:xfrm rot="5400000">
          <a:off x="-130658" y="134848"/>
          <a:ext cx="871058" cy="609741"/>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rgbClr val="C00000"/>
              </a:solidFill>
              <a:effectLst>
                <a:outerShdw blurRad="38100" dist="38100" dir="2700000" algn="tl">
                  <a:srgbClr val="000000">
                    <a:alpha val="43137"/>
                  </a:srgbClr>
                </a:outerShdw>
              </a:effectLst>
            </a:rPr>
            <a:t>P</a:t>
          </a:r>
        </a:p>
      </dsp:txBody>
      <dsp:txXfrm rot="-5400000">
        <a:off x="1" y="309061"/>
        <a:ext cx="609741" cy="261317"/>
      </dsp:txXfrm>
    </dsp:sp>
    <dsp:sp modelId="{637C2626-01D8-4F90-8DAC-F85AAED5FCEC}">
      <dsp:nvSpPr>
        <dsp:cNvPr id="0" name=""/>
        <dsp:cNvSpPr/>
      </dsp:nvSpPr>
      <dsp:spPr>
        <a:xfrm rot="5400000">
          <a:off x="2803346" y="-2180878"/>
          <a:ext cx="566486" cy="495369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a:lnSpc>
              <a:spcPct val="90000"/>
            </a:lnSpc>
            <a:spcBef>
              <a:spcPct val="0"/>
            </a:spcBef>
            <a:spcAft>
              <a:spcPct val="15000"/>
            </a:spcAft>
            <a:buFont typeface="Arial" panose="020B0604020202020204" pitchFamily="34" charset="0"/>
            <a:buChar char="•"/>
          </a:pPr>
          <a:r>
            <a:rPr lang="en-GB" sz="2700" b="1" i="0" kern="1200"/>
            <a:t>Performance analysis</a:t>
          </a:r>
          <a:endParaRPr lang="en-GB" sz="2700" kern="1200"/>
        </a:p>
      </dsp:txBody>
      <dsp:txXfrm rot="-5400000">
        <a:off x="609742" y="40380"/>
        <a:ext cx="4926041" cy="511178"/>
      </dsp:txXfrm>
    </dsp:sp>
    <dsp:sp modelId="{2D2CBA66-0612-4281-8273-F8B9D9C67FBE}">
      <dsp:nvSpPr>
        <dsp:cNvPr id="0" name=""/>
        <dsp:cNvSpPr/>
      </dsp:nvSpPr>
      <dsp:spPr>
        <a:xfrm rot="5400000">
          <a:off x="-130658" y="907525"/>
          <a:ext cx="871058" cy="609741"/>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i="1" u="sng" kern="1200" dirty="0">
              <a:solidFill>
                <a:srgbClr val="C00000"/>
              </a:solidFill>
              <a:effectLst>
                <a:outerShdw blurRad="38100" dist="38100" dir="2700000" algn="tl">
                  <a:srgbClr val="000000">
                    <a:alpha val="43137"/>
                  </a:srgbClr>
                </a:outerShdw>
              </a:effectLst>
            </a:rPr>
            <a:t>I</a:t>
          </a:r>
        </a:p>
      </dsp:txBody>
      <dsp:txXfrm rot="-5400000">
        <a:off x="1" y="1081738"/>
        <a:ext cx="609741" cy="261317"/>
      </dsp:txXfrm>
    </dsp:sp>
    <dsp:sp modelId="{E15568FC-6E84-4102-BE67-B29FDE2D89D5}">
      <dsp:nvSpPr>
        <dsp:cNvPr id="0" name=""/>
        <dsp:cNvSpPr/>
      </dsp:nvSpPr>
      <dsp:spPr>
        <a:xfrm rot="5400000">
          <a:off x="2803494" y="-1425793"/>
          <a:ext cx="566188" cy="495369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a:lnSpc>
              <a:spcPct val="90000"/>
            </a:lnSpc>
            <a:spcBef>
              <a:spcPct val="0"/>
            </a:spcBef>
            <a:spcAft>
              <a:spcPct val="15000"/>
            </a:spcAft>
            <a:buFont typeface="Arial" panose="020B0604020202020204" pitchFamily="34" charset="0"/>
            <a:buChar char="•"/>
          </a:pPr>
          <a:r>
            <a:rPr lang="en-GB" sz="2700" b="1" i="0" kern="1200"/>
            <a:t>Information and data analysis</a:t>
          </a:r>
          <a:endParaRPr lang="en-GB" sz="2700" kern="1200"/>
        </a:p>
      </dsp:txBody>
      <dsp:txXfrm rot="-5400000">
        <a:off x="609741" y="795599"/>
        <a:ext cx="4926056" cy="510910"/>
      </dsp:txXfrm>
    </dsp:sp>
    <dsp:sp modelId="{458D12BA-93D5-4868-A040-72D25D3C8E6C}">
      <dsp:nvSpPr>
        <dsp:cNvPr id="0" name=""/>
        <dsp:cNvSpPr/>
      </dsp:nvSpPr>
      <dsp:spPr>
        <a:xfrm rot="5400000">
          <a:off x="-103946" y="1637145"/>
          <a:ext cx="871058" cy="609741"/>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i="1" u="sng" kern="1200" dirty="0">
              <a:solidFill>
                <a:srgbClr val="C00000"/>
              </a:solidFill>
              <a:effectLst>
                <a:outerShdw blurRad="38100" dist="38100" dir="2700000" algn="tl">
                  <a:srgbClr val="000000">
                    <a:alpha val="43137"/>
                  </a:srgbClr>
                </a:outerShdw>
              </a:effectLst>
            </a:rPr>
            <a:t>E</a:t>
          </a:r>
        </a:p>
      </dsp:txBody>
      <dsp:txXfrm rot="-5400000">
        <a:off x="26713" y="1811358"/>
        <a:ext cx="609741" cy="261317"/>
      </dsp:txXfrm>
    </dsp:sp>
    <dsp:sp modelId="{E2F8132A-991E-40FF-A46E-F18F5D8273FC}">
      <dsp:nvSpPr>
        <dsp:cNvPr id="0" name=""/>
        <dsp:cNvSpPr/>
      </dsp:nvSpPr>
      <dsp:spPr>
        <a:xfrm rot="5400000">
          <a:off x="2803494" y="-644210"/>
          <a:ext cx="566188" cy="495369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a:lnSpc>
              <a:spcPct val="90000"/>
            </a:lnSpc>
            <a:spcBef>
              <a:spcPct val="0"/>
            </a:spcBef>
            <a:spcAft>
              <a:spcPct val="15000"/>
            </a:spcAft>
            <a:buFont typeface="Arial" panose="020B0604020202020204" pitchFamily="34" charset="0"/>
            <a:buChar char="•"/>
          </a:pPr>
          <a:r>
            <a:rPr lang="en-GB" sz="2700" b="1" i="0" kern="1200"/>
            <a:t>Economic analysis</a:t>
          </a:r>
          <a:endParaRPr lang="en-GB" sz="2700" kern="1200"/>
        </a:p>
      </dsp:txBody>
      <dsp:txXfrm rot="-5400000">
        <a:off x="609741" y="1577182"/>
        <a:ext cx="4926056" cy="510910"/>
      </dsp:txXfrm>
    </dsp:sp>
    <dsp:sp modelId="{67C1C947-21BC-4B3C-B775-1BF1E195549D}">
      <dsp:nvSpPr>
        <dsp:cNvPr id="0" name=""/>
        <dsp:cNvSpPr/>
      </dsp:nvSpPr>
      <dsp:spPr>
        <a:xfrm rot="5400000">
          <a:off x="-103946" y="2409822"/>
          <a:ext cx="871058" cy="609741"/>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rgbClr val="C00000"/>
              </a:solidFill>
              <a:effectLst>
                <a:outerShdw blurRad="38100" dist="38100" dir="2700000" algn="tl">
                  <a:srgbClr val="000000">
                    <a:alpha val="43137"/>
                  </a:srgbClr>
                </a:outerShdw>
              </a:effectLst>
            </a:rPr>
            <a:t>C</a:t>
          </a:r>
        </a:p>
      </dsp:txBody>
      <dsp:txXfrm rot="-5400000">
        <a:off x="26713" y="2584035"/>
        <a:ext cx="609741" cy="261317"/>
      </dsp:txXfrm>
    </dsp:sp>
    <dsp:sp modelId="{BA074F94-26BA-423E-A710-B310E12758B7}">
      <dsp:nvSpPr>
        <dsp:cNvPr id="0" name=""/>
        <dsp:cNvSpPr/>
      </dsp:nvSpPr>
      <dsp:spPr>
        <a:xfrm rot="5400000">
          <a:off x="2803494" y="128466"/>
          <a:ext cx="566188" cy="495369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a:lnSpc>
              <a:spcPct val="90000"/>
            </a:lnSpc>
            <a:spcBef>
              <a:spcPct val="0"/>
            </a:spcBef>
            <a:spcAft>
              <a:spcPct val="15000"/>
            </a:spcAft>
            <a:buFont typeface="Arial" panose="020B0604020202020204" pitchFamily="34" charset="0"/>
            <a:buChar char="•"/>
          </a:pPr>
          <a:r>
            <a:rPr lang="en-GB" sz="2700" b="1" i="0" kern="1200"/>
            <a:t>Control and security analysis</a:t>
          </a:r>
          <a:endParaRPr lang="en-GB" sz="2700" kern="1200"/>
        </a:p>
      </dsp:txBody>
      <dsp:txXfrm rot="-5400000">
        <a:off x="609741" y="2349859"/>
        <a:ext cx="4926056" cy="510910"/>
      </dsp:txXfrm>
    </dsp:sp>
    <dsp:sp modelId="{1EF5339B-BD9E-4709-A0E8-5810103ED9B1}">
      <dsp:nvSpPr>
        <dsp:cNvPr id="0" name=""/>
        <dsp:cNvSpPr/>
      </dsp:nvSpPr>
      <dsp:spPr>
        <a:xfrm rot="5400000">
          <a:off x="-103946" y="3182499"/>
          <a:ext cx="871058" cy="609741"/>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rgbClr val="C00000"/>
              </a:solidFill>
              <a:effectLst>
                <a:outerShdw blurRad="38100" dist="38100" dir="2700000" algn="tl">
                  <a:srgbClr val="000000">
                    <a:alpha val="43137"/>
                  </a:srgbClr>
                </a:outerShdw>
              </a:effectLst>
            </a:rPr>
            <a:t>E</a:t>
          </a:r>
        </a:p>
      </dsp:txBody>
      <dsp:txXfrm rot="-5400000">
        <a:off x="26713" y="3356712"/>
        <a:ext cx="609741" cy="261317"/>
      </dsp:txXfrm>
    </dsp:sp>
    <dsp:sp modelId="{6A3B9D3B-D662-44D7-A928-75DDFCABAB08}">
      <dsp:nvSpPr>
        <dsp:cNvPr id="0" name=""/>
        <dsp:cNvSpPr/>
      </dsp:nvSpPr>
      <dsp:spPr>
        <a:xfrm rot="5400000">
          <a:off x="2803494" y="901143"/>
          <a:ext cx="566188" cy="495369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a:lnSpc>
              <a:spcPct val="90000"/>
            </a:lnSpc>
            <a:spcBef>
              <a:spcPct val="0"/>
            </a:spcBef>
            <a:spcAft>
              <a:spcPct val="15000"/>
            </a:spcAft>
            <a:buFont typeface="Arial" panose="020B0604020202020204" pitchFamily="34" charset="0"/>
            <a:buChar char="•"/>
          </a:pPr>
          <a:r>
            <a:rPr lang="en-GB" sz="2700" b="1" i="0" kern="1200"/>
            <a:t>Efficiency analysis</a:t>
          </a:r>
          <a:endParaRPr lang="en-GB" sz="2700" kern="1200"/>
        </a:p>
      </dsp:txBody>
      <dsp:txXfrm rot="-5400000">
        <a:off x="609741" y="3122536"/>
        <a:ext cx="4926056" cy="510910"/>
      </dsp:txXfrm>
    </dsp:sp>
    <dsp:sp modelId="{80192C0B-3146-4028-BEA2-99CF88107F2F}">
      <dsp:nvSpPr>
        <dsp:cNvPr id="0" name=""/>
        <dsp:cNvSpPr/>
      </dsp:nvSpPr>
      <dsp:spPr>
        <a:xfrm rot="5400000">
          <a:off x="-103946" y="3955175"/>
          <a:ext cx="871058" cy="609741"/>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rgbClr val="C00000"/>
              </a:solidFill>
              <a:effectLst>
                <a:outerShdw blurRad="38100" dist="38100" dir="2700000" algn="tl">
                  <a:srgbClr val="000000">
                    <a:alpha val="43137"/>
                  </a:srgbClr>
                </a:outerShdw>
              </a:effectLst>
            </a:rPr>
            <a:t>S</a:t>
          </a:r>
        </a:p>
      </dsp:txBody>
      <dsp:txXfrm rot="-5400000">
        <a:off x="26713" y="4129388"/>
        <a:ext cx="609741" cy="261317"/>
      </dsp:txXfrm>
    </dsp:sp>
    <dsp:sp modelId="{1B79EFB6-909F-450D-99C3-536CCB0CEF50}">
      <dsp:nvSpPr>
        <dsp:cNvPr id="0" name=""/>
        <dsp:cNvSpPr/>
      </dsp:nvSpPr>
      <dsp:spPr>
        <a:xfrm rot="5400000">
          <a:off x="2803494" y="1673819"/>
          <a:ext cx="566188" cy="495369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a:lnSpc>
              <a:spcPct val="90000"/>
            </a:lnSpc>
            <a:spcBef>
              <a:spcPct val="0"/>
            </a:spcBef>
            <a:spcAft>
              <a:spcPct val="15000"/>
            </a:spcAft>
            <a:buFont typeface="Arial" panose="020B0604020202020204" pitchFamily="34" charset="0"/>
            <a:buChar char="•"/>
          </a:pPr>
          <a:r>
            <a:rPr lang="en-GB" sz="2700" b="1" i="0" kern="1200"/>
            <a:t>Service analysis</a:t>
          </a:r>
          <a:endParaRPr lang="en-GB" sz="2700" kern="1200"/>
        </a:p>
      </dsp:txBody>
      <dsp:txXfrm rot="-5400000">
        <a:off x="609741" y="3895212"/>
        <a:ext cx="4926056" cy="51091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BCF74-5F22-4F55-AEC3-A705652B96AA}" type="datetimeFigureOut">
              <a:rPr lang="en-GB" smtClean="0"/>
              <a:t>15/02/2021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4B3194-E574-46A5-BD06-FDB5D48AD687}" type="slidenum">
              <a:rPr lang="en-GB" smtClean="0"/>
              <a:t>‹#›</a:t>
            </a:fld>
            <a:endParaRPr lang="en-GB"/>
          </a:p>
        </p:txBody>
      </p:sp>
    </p:spTree>
    <p:extLst>
      <p:ext uri="{BB962C8B-B14F-4D97-AF65-F5344CB8AC3E}">
        <p14:creationId xmlns:p14="http://schemas.microsoft.com/office/powerpoint/2010/main" val="3603490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Information Reporting</a:t>
            </a:r>
            <a:r>
              <a:rPr lang="en-GB" baseline="0" dirty="0"/>
              <a:t> System</a:t>
            </a:r>
          </a:p>
          <a:p>
            <a:r>
              <a:rPr lang="en-GB" baseline="0" dirty="0"/>
              <a:t>Decision Support System</a:t>
            </a:r>
          </a:p>
          <a:p>
            <a:r>
              <a:rPr lang="en-GB" baseline="0" dirty="0"/>
              <a:t>Executive Information System </a:t>
            </a:r>
            <a:endParaRPr lang="en-GB" dirty="0"/>
          </a:p>
        </p:txBody>
      </p:sp>
      <p:sp>
        <p:nvSpPr>
          <p:cNvPr id="4" name="Slide Number Placeholder 3"/>
          <p:cNvSpPr>
            <a:spLocks noGrp="1"/>
          </p:cNvSpPr>
          <p:nvPr>
            <p:ph type="sldNum" sz="quarter" idx="10"/>
          </p:nvPr>
        </p:nvSpPr>
        <p:spPr/>
        <p:txBody>
          <a:bodyPr/>
          <a:lstStyle/>
          <a:p>
            <a:fld id="{EC576438-6346-47F6-A737-6F0D0286FB86}" type="slidenum">
              <a:rPr lang="en-GB" smtClean="0"/>
              <a:pPr/>
              <a:t>28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15/02/2021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15/02/2021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15/02/2021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15/02/2021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15/02/2021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15/02/2021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lstStyle/>
          <a:p>
            <a:r>
              <a:rPr lang="en-GB" dirty="0">
                <a:solidFill>
                  <a:schemeClr val="tx2">
                    <a:lumMod val="10000"/>
                  </a:schemeClr>
                </a:solidFill>
              </a:rPr>
              <a:t>ACHA4008: Integrating Project </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3529584" y="4074695"/>
            <a:ext cx="5102352" cy="2545180"/>
          </a:xfrm>
        </p:spPr>
        <p:txBody>
          <a:bodyPr>
            <a:normAutofit fontScale="92500"/>
          </a:bodyPr>
          <a:lstStyle/>
          <a:p>
            <a:r>
              <a:rPr lang="en-GB" sz="4400" b="1" dirty="0"/>
              <a:t>Evolutions in IT and Life-cycles</a:t>
            </a:r>
          </a:p>
          <a:p>
            <a:endParaRPr lang="en-GB" b="1" dirty="0"/>
          </a:p>
          <a:p>
            <a:r>
              <a:rPr lang="en-GB" sz="2600" dirty="0"/>
              <a:t>Mr. David A Williams BSc. </a:t>
            </a:r>
            <a:r>
              <a:rPr lang="en-GB" sz="2600"/>
              <a:t>Hons, MSc., PGCert (TfHE), FHEA, ADG FE/HE, MBCS</a:t>
            </a:r>
          </a:p>
          <a:p>
            <a:endParaRPr lang="en-GB" sz="2600" dirty="0"/>
          </a:p>
        </p:txBody>
      </p:sp>
      <p:pic>
        <p:nvPicPr>
          <p:cNvPr id="5" name="Graphic 4" descr="A puzzle piece">
            <a:extLst>
              <a:ext uri="{FF2B5EF4-FFF2-40B4-BE49-F238E27FC236}">
                <a16:creationId xmlns:a16="http://schemas.microsoft.com/office/drawing/2014/main" id="{3F12FF8D-F656-4D2C-9A8A-9CDB339D33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2984" y="3333750"/>
            <a:ext cx="3286125" cy="3286125"/>
          </a:xfrm>
          <a:prstGeom prst="rect">
            <a:avLst/>
          </a:prstGeom>
        </p:spPr>
      </p:pic>
      <p:pic>
        <p:nvPicPr>
          <p:cNvPr id="6" name="Graphic 5" descr="A puzzle piece">
            <a:extLst>
              <a:ext uri="{FF2B5EF4-FFF2-40B4-BE49-F238E27FC236}">
                <a16:creationId xmlns:a16="http://schemas.microsoft.com/office/drawing/2014/main" id="{ADF9D065-6E94-42DA-8E83-CF4392F836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a:off x="7882891" y="3333750"/>
            <a:ext cx="3286125" cy="3286125"/>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Lecture  aims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428327" y="2011680"/>
            <a:ext cx="6838747" cy="4206240"/>
          </a:xfrm>
        </p:spPr>
        <p:txBody>
          <a:bodyPr>
            <a:normAutofit/>
          </a:bodyPr>
          <a:lstStyle/>
          <a:p>
            <a:pPr marL="0" indent="0">
              <a:buNone/>
            </a:pPr>
            <a:r>
              <a:rPr lang="en-GB" sz="3200" dirty="0">
                <a:solidFill>
                  <a:schemeClr val="tx2">
                    <a:lumMod val="10000"/>
                  </a:schemeClr>
                </a:solidFill>
              </a:rPr>
              <a:t>This lecture will explore </a:t>
            </a:r>
          </a:p>
          <a:p>
            <a:r>
              <a:rPr lang="en-GB" sz="3200" dirty="0">
                <a:solidFill>
                  <a:schemeClr val="tx2">
                    <a:lumMod val="10000"/>
                  </a:schemeClr>
                </a:solidFill>
              </a:rPr>
              <a:t>The need for structured development methods and life cycles (to be expanded in future lectures)</a:t>
            </a:r>
          </a:p>
          <a:p>
            <a:pPr marL="0" indent="0">
              <a:buNone/>
            </a:pPr>
            <a:r>
              <a:rPr lang="en-GB" sz="3200" dirty="0">
                <a:solidFill>
                  <a:schemeClr val="tx2">
                    <a:lumMod val="10000"/>
                  </a:schemeClr>
                </a:solidFill>
              </a:rPr>
              <a:t>This will aid the student in choosing an appropriate method and structure for their own IT projects</a:t>
            </a:r>
          </a:p>
          <a:p>
            <a:pPr marL="0" indent="0">
              <a:buNone/>
            </a:pPr>
            <a:endParaRPr lang="en-GB" dirty="0">
              <a:solidFill>
                <a:schemeClr val="tx2">
                  <a:lumMod val="10000"/>
                </a:schemeClr>
              </a:solidFill>
            </a:endParaRPr>
          </a:p>
        </p:txBody>
      </p:sp>
      <p:pic>
        <p:nvPicPr>
          <p:cNvPr id="4" name="Picture 3">
            <a:extLst>
              <a:ext uri="{FF2B5EF4-FFF2-40B4-BE49-F238E27FC236}">
                <a16:creationId xmlns:a16="http://schemas.microsoft.com/office/drawing/2014/main" id="{1E7EC844-4223-421D-8DEA-F437F3880EF0}"/>
              </a:ext>
            </a:extLst>
          </p:cNvPr>
          <p:cNvPicPr>
            <a:picLocks noChangeAspect="1"/>
          </p:cNvPicPr>
          <p:nvPr/>
        </p:nvPicPr>
        <p:blipFill>
          <a:blip r:embed="rId2"/>
          <a:stretch>
            <a:fillRect/>
          </a:stretch>
        </p:blipFill>
        <p:spPr>
          <a:xfrm rot="16200000">
            <a:off x="7764350" y="2574502"/>
            <a:ext cx="4395597" cy="3603048"/>
          </a:xfrm>
          <a:prstGeom prst="rect">
            <a:avLst/>
          </a:prstGeom>
        </p:spPr>
      </p:pic>
    </p:spTree>
    <p:extLst>
      <p:ext uri="{BB962C8B-B14F-4D97-AF65-F5344CB8AC3E}">
        <p14:creationId xmlns:p14="http://schemas.microsoft.com/office/powerpoint/2010/main" val="1949563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4128380" y="2011680"/>
            <a:ext cx="7967049" cy="4651670"/>
          </a:xfrm>
        </p:spPr>
        <p:txBody>
          <a:bodyPr>
            <a:normAutofit fontScale="92500" lnSpcReduction="10000"/>
          </a:bodyPr>
          <a:lstStyle/>
          <a:p>
            <a:pPr marL="0" indent="0">
              <a:buNone/>
            </a:pPr>
            <a:r>
              <a:rPr lang="en-GB" dirty="0">
                <a:solidFill>
                  <a:schemeClr val="tx2">
                    <a:lumMod val="10000"/>
                  </a:schemeClr>
                </a:solidFill>
                <a:latin typeface="Arial" panose="020B0604020202020204" pitchFamily="34" charset="0"/>
                <a:cs typeface="Arial" panose="020B0604020202020204" pitchFamily="34" charset="0"/>
              </a:rPr>
              <a:t>The Aim of this presrentation is to look at the feasibility element of the SDLC – this is where a project is deemed suitable or unsuitable to pursue</a:t>
            </a:r>
          </a:p>
          <a:p>
            <a:pPr algn="l"/>
            <a:r>
              <a:rPr lang="en-GB" b="0" i="0" dirty="0">
                <a:solidFill>
                  <a:schemeClr val="tx2">
                    <a:lumMod val="10000"/>
                  </a:schemeClr>
                </a:solidFill>
                <a:effectLst/>
                <a:latin typeface="Arial" panose="020B0604020202020204" pitchFamily="34" charset="0"/>
                <a:cs typeface="Arial" panose="020B0604020202020204" pitchFamily="34" charset="0"/>
              </a:rPr>
              <a:t>In case the system proposal is acceptable to the management, the next phase is to examine the feasibility of the system. The feasibility study is basically the test of the proposed system in the light of its workability, meeting user’s requirements, effective use of resources and of course, the cost effectiveness. </a:t>
            </a:r>
          </a:p>
          <a:p>
            <a:pPr algn="l"/>
            <a:r>
              <a:rPr lang="en-GB" b="0" i="0" dirty="0">
                <a:solidFill>
                  <a:schemeClr val="tx2">
                    <a:lumMod val="10000"/>
                  </a:schemeClr>
                </a:solidFill>
                <a:effectLst/>
                <a:latin typeface="Arial" panose="020B0604020202020204" pitchFamily="34" charset="0"/>
                <a:cs typeface="Arial" panose="020B0604020202020204" pitchFamily="34" charset="0"/>
              </a:rPr>
              <a:t>The main goal of feasibility study is not to solve the problem but to achieve the scope. In the process of feasibility study, the cost and benefits are estimated with greater accuracy to find the Return on Investment (ROI). This also defines the resources needed to complete the detailed investigation. </a:t>
            </a:r>
          </a:p>
          <a:p>
            <a:pPr algn="l"/>
            <a:r>
              <a:rPr lang="en-GB" b="0" i="0" dirty="0">
                <a:solidFill>
                  <a:schemeClr val="tx2">
                    <a:lumMod val="10000"/>
                  </a:schemeClr>
                </a:solidFill>
                <a:effectLst/>
                <a:latin typeface="Arial" panose="020B0604020202020204" pitchFamily="34" charset="0"/>
                <a:cs typeface="Arial" panose="020B0604020202020204" pitchFamily="34" charset="0"/>
              </a:rPr>
              <a:t>The result is a feasibility report submitted to the management. This may be accepted or accepted with modifications or rejected. </a:t>
            </a:r>
            <a:endParaRPr lang="en-GB" dirty="0">
              <a:solidFill>
                <a:schemeClr val="tx2">
                  <a:lumMod val="10000"/>
                </a:schemeClr>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8CA0AC6-698A-49C4-A356-09F1852928EA}"/>
              </a:ext>
            </a:extLst>
          </p:cNvPr>
          <p:cNvPicPr>
            <a:picLocks noChangeAspect="1"/>
          </p:cNvPicPr>
          <p:nvPr/>
        </p:nvPicPr>
        <p:blipFill>
          <a:blip r:embed="rId2"/>
          <a:stretch>
            <a:fillRect/>
          </a:stretch>
        </p:blipFill>
        <p:spPr>
          <a:xfrm rot="10800000">
            <a:off x="247577" y="1919264"/>
            <a:ext cx="3603048" cy="4395597"/>
          </a:xfrm>
          <a:prstGeom prst="rect">
            <a:avLst/>
          </a:prstGeom>
        </p:spPr>
      </p:pic>
    </p:spTree>
    <p:extLst>
      <p:ext uri="{BB962C8B-B14F-4D97-AF65-F5344CB8AC3E}">
        <p14:creationId xmlns:p14="http://schemas.microsoft.com/office/powerpoint/2010/main" val="2084004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a:xfrm>
            <a:off x="-63374" y="2208879"/>
            <a:ext cx="12255374" cy="1676400"/>
          </a:xfrm>
        </p:spPr>
        <p:txBody>
          <a:bodyPr/>
          <a:lstStyle/>
          <a:p>
            <a:r>
              <a:rPr lang="en-GB" sz="4800" dirty="0"/>
              <a:t>SDLC1: Project identification </a:t>
            </a:r>
            <a:br>
              <a:rPr lang="en-GB" sz="4800" dirty="0"/>
            </a:br>
            <a:r>
              <a:rPr lang="en-GB" sz="4800" dirty="0"/>
              <a:t>and election/feasibility </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01993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823" y="535773"/>
            <a:ext cx="9658152" cy="825500"/>
          </a:xfrm>
        </p:spPr>
        <p:txBody>
          <a:bodyPr>
            <a:noAutofit/>
          </a:bodyPr>
          <a:lstStyle/>
          <a:p>
            <a:r>
              <a:rPr lang="en-GB" sz="2800" dirty="0">
                <a:solidFill>
                  <a:srgbClr val="C00000"/>
                </a:solidFill>
              </a:rPr>
              <a:t>Project identification and selection/feasibility </a:t>
            </a:r>
          </a:p>
        </p:txBody>
      </p:sp>
      <p:sp>
        <p:nvSpPr>
          <p:cNvPr id="3" name="Content Placeholder 2"/>
          <p:cNvSpPr>
            <a:spLocks noGrp="1"/>
          </p:cNvSpPr>
          <p:nvPr>
            <p:ph idx="1"/>
          </p:nvPr>
        </p:nvSpPr>
        <p:spPr>
          <a:xfrm>
            <a:off x="170823" y="1958809"/>
            <a:ext cx="8445104" cy="4721860"/>
          </a:xfrm>
        </p:spPr>
        <p:txBody>
          <a:bodyPr>
            <a:normAutofit lnSpcReduction="10000"/>
          </a:bodyPr>
          <a:lstStyle/>
          <a:p>
            <a:pPr marL="0" indent="0">
              <a:buNone/>
            </a:pPr>
            <a:r>
              <a:rPr lang="en-GB" sz="3200" dirty="0">
                <a:solidFill>
                  <a:schemeClr val="tx2">
                    <a:lumMod val="10000"/>
                  </a:schemeClr>
                </a:solidFill>
              </a:rPr>
              <a:t>The first step in the SDLC is called project identification and selection. </a:t>
            </a:r>
          </a:p>
          <a:p>
            <a:r>
              <a:rPr lang="en-GB" sz="3200" dirty="0">
                <a:solidFill>
                  <a:schemeClr val="tx2">
                    <a:lumMod val="10000"/>
                  </a:schemeClr>
                </a:solidFill>
              </a:rPr>
              <a:t>The key question is </a:t>
            </a:r>
            <a:r>
              <a:rPr lang="en-GB" sz="3200" i="1" dirty="0">
                <a:solidFill>
                  <a:schemeClr val="tx2">
                    <a:lumMod val="10000"/>
                  </a:schemeClr>
                </a:solidFill>
              </a:rPr>
              <a:t>what is the problem</a:t>
            </a:r>
            <a:r>
              <a:rPr lang="en-GB" sz="3200" dirty="0">
                <a:solidFill>
                  <a:schemeClr val="tx2">
                    <a:lumMod val="10000"/>
                  </a:schemeClr>
                </a:solidFill>
              </a:rPr>
              <a:t>? </a:t>
            </a:r>
          </a:p>
          <a:p>
            <a:endParaRPr lang="en-GB" sz="1000" dirty="0">
              <a:solidFill>
                <a:schemeClr val="tx2">
                  <a:lumMod val="10000"/>
                </a:schemeClr>
              </a:solidFill>
            </a:endParaRPr>
          </a:p>
          <a:p>
            <a:pPr lvl="1"/>
            <a:r>
              <a:rPr lang="en-GB" sz="2800" dirty="0">
                <a:solidFill>
                  <a:schemeClr val="tx2">
                    <a:lumMod val="10000"/>
                  </a:schemeClr>
                </a:solidFill>
              </a:rPr>
              <a:t>How often the user will encounter difficulties and ask for help; </a:t>
            </a:r>
          </a:p>
          <a:p>
            <a:pPr lvl="1"/>
            <a:r>
              <a:rPr lang="en-GB" sz="2800" dirty="0">
                <a:solidFill>
                  <a:schemeClr val="tx2">
                    <a:lumMod val="10000"/>
                  </a:schemeClr>
                </a:solidFill>
              </a:rPr>
              <a:t>Operational management may identify an area of poor performance within their function; </a:t>
            </a:r>
          </a:p>
          <a:p>
            <a:pPr lvl="1"/>
            <a:r>
              <a:rPr lang="en-GB" sz="2800" dirty="0">
                <a:solidFill>
                  <a:schemeClr val="tx2">
                    <a:lumMod val="10000"/>
                  </a:schemeClr>
                </a:solidFill>
              </a:rPr>
              <a:t>Alternatively, senior management may feel that the current system is not helping to achieve the objectives of the overall business. </a:t>
            </a:r>
          </a:p>
        </p:txBody>
      </p:sp>
      <p:grpSp>
        <p:nvGrpSpPr>
          <p:cNvPr id="8" name="Group 7">
            <a:extLst>
              <a:ext uri="{FF2B5EF4-FFF2-40B4-BE49-F238E27FC236}">
                <a16:creationId xmlns:a16="http://schemas.microsoft.com/office/drawing/2014/main" id="{277308C4-C1E2-45C3-9828-09534C6327CD}"/>
              </a:ext>
            </a:extLst>
          </p:cNvPr>
          <p:cNvGrpSpPr/>
          <p:nvPr/>
        </p:nvGrpSpPr>
        <p:grpSpPr>
          <a:xfrm>
            <a:off x="8772211" y="1358900"/>
            <a:ext cx="3248966" cy="4965700"/>
            <a:chOff x="9047948" y="2000180"/>
            <a:chExt cx="3144052" cy="2590800"/>
          </a:xfrm>
        </p:grpSpPr>
        <p:pic>
          <p:nvPicPr>
            <p:cNvPr id="4" name="Picture 3">
              <a:extLst>
                <a:ext uri="{FF2B5EF4-FFF2-40B4-BE49-F238E27FC236}">
                  <a16:creationId xmlns:a16="http://schemas.microsoft.com/office/drawing/2014/main" id="{BE905413-05C6-43B5-A069-46D0E4F97D3C}"/>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559" b="93382" l="6400" r="90000">
                          <a14:foregroundMark x1="12800" y1="30515" x2="12800" y2="30515"/>
                          <a14:foregroundMark x1="13200" y1="30515" x2="13200" y2="30515"/>
                          <a14:foregroundMark x1="6400" y1="28676" x2="6400" y2="28676"/>
                          <a14:foregroundMark x1="6400" y1="49265" x2="6400" y2="49265"/>
                          <a14:foregroundMark x1="6400" y1="69485" x2="6400" y2="69485"/>
                          <a14:foregroundMark x1="28400" y1="91176" x2="27600" y2="93382"/>
                        </a14:backgroundRemoval>
                      </a14:imgEffect>
                    </a14:imgLayer>
                  </a14:imgProps>
                </a:ext>
              </a:extLst>
            </a:blip>
            <a:stretch>
              <a:fillRect/>
            </a:stretch>
          </p:blipFill>
          <p:spPr>
            <a:xfrm>
              <a:off x="9047948" y="2000180"/>
              <a:ext cx="2381250" cy="2590800"/>
            </a:xfrm>
            <a:prstGeom prst="rect">
              <a:avLst/>
            </a:prstGeom>
          </p:spPr>
        </p:pic>
        <p:sp>
          <p:nvSpPr>
            <p:cNvPr id="5" name="Rectangle 4">
              <a:extLst>
                <a:ext uri="{FF2B5EF4-FFF2-40B4-BE49-F238E27FC236}">
                  <a16:creationId xmlns:a16="http://schemas.microsoft.com/office/drawing/2014/main" id="{FABAA72C-30C3-4E1C-BEC0-32B479DDE16C}"/>
                </a:ext>
              </a:extLst>
            </p:cNvPr>
            <p:cNvSpPr/>
            <p:nvPr/>
          </p:nvSpPr>
          <p:spPr>
            <a:xfrm>
              <a:off x="10364833" y="2554546"/>
              <a:ext cx="825867" cy="646331"/>
            </a:xfrm>
            <a:prstGeom prst="rect">
              <a:avLst/>
            </a:prstGeom>
            <a:noFill/>
          </p:spPr>
          <p:txBody>
            <a:bodyPr wrap="none" lIns="91440" tIns="45720" rIns="91440" bIns="45720">
              <a:spAutoFit/>
            </a:bodyPr>
            <a:lstStyle/>
            <a:p>
              <a:pPr algn="ctr"/>
              <a:r>
                <a:rPr lang="en-US" sz="3600" b="1" cap="none" spc="0" dirty="0">
                  <a:ln w="12700">
                    <a:solidFill>
                      <a:srgbClr val="C00000"/>
                    </a:solidFill>
                    <a:prstDash val="solid"/>
                  </a:ln>
                  <a:solidFill>
                    <a:srgbClr val="FF0000"/>
                  </a:solidFill>
                  <a:effectLst>
                    <a:outerShdw dist="38100" dir="2640000" algn="bl" rotWithShape="0">
                      <a:schemeClr val="accent1"/>
                    </a:outerShdw>
                  </a:effectLst>
                </a:rPr>
                <a:t>Kill</a:t>
              </a:r>
            </a:p>
          </p:txBody>
        </p:sp>
        <p:sp>
          <p:nvSpPr>
            <p:cNvPr id="6" name="Rectangle 5">
              <a:extLst>
                <a:ext uri="{FF2B5EF4-FFF2-40B4-BE49-F238E27FC236}">
                  <a16:creationId xmlns:a16="http://schemas.microsoft.com/office/drawing/2014/main" id="{645AD6EA-6ED0-48EB-9231-7F017B8D04A8}"/>
                </a:ext>
              </a:extLst>
            </p:cNvPr>
            <p:cNvSpPr/>
            <p:nvPr/>
          </p:nvSpPr>
          <p:spPr>
            <a:xfrm>
              <a:off x="10364833" y="3756492"/>
              <a:ext cx="1688540" cy="523220"/>
            </a:xfrm>
            <a:prstGeom prst="rect">
              <a:avLst/>
            </a:prstGeom>
            <a:noFill/>
          </p:spPr>
          <p:txBody>
            <a:bodyPr wrap="none" lIns="91440" tIns="45720" rIns="91440" bIns="45720">
              <a:spAutoFit/>
            </a:bodyPr>
            <a:lstStyle/>
            <a:p>
              <a:pPr algn="ctr"/>
              <a:r>
                <a:rPr lang="en-US" sz="2800" b="1" dirty="0">
                  <a:ln w="12700">
                    <a:solidFill>
                      <a:schemeClr val="accent2">
                        <a:lumMod val="50000"/>
                      </a:schemeClr>
                    </a:solidFill>
                    <a:prstDash val="solid"/>
                  </a:ln>
                  <a:solidFill>
                    <a:schemeClr val="accent2">
                      <a:lumMod val="75000"/>
                    </a:schemeClr>
                  </a:solidFill>
                  <a:effectLst>
                    <a:outerShdw dist="38100" dir="2640000" algn="bl" rotWithShape="0">
                      <a:schemeClr val="accent1"/>
                    </a:outerShdw>
                  </a:effectLst>
                </a:rPr>
                <a:t>Go Ahead</a:t>
              </a:r>
              <a:endParaRPr lang="en-US" sz="2800" b="1" cap="none" spc="0" dirty="0">
                <a:ln w="12700">
                  <a:solidFill>
                    <a:schemeClr val="accent2">
                      <a:lumMod val="50000"/>
                    </a:schemeClr>
                  </a:solidFill>
                  <a:prstDash val="solid"/>
                </a:ln>
                <a:solidFill>
                  <a:schemeClr val="accent2">
                    <a:lumMod val="75000"/>
                  </a:schemeClr>
                </a:solidFill>
                <a:effectLst>
                  <a:outerShdw dist="38100" dir="2640000" algn="bl" rotWithShape="0">
                    <a:schemeClr val="accent1"/>
                  </a:outerShdw>
                </a:effectLst>
              </a:endParaRPr>
            </a:p>
          </p:txBody>
        </p:sp>
        <p:sp>
          <p:nvSpPr>
            <p:cNvPr id="7" name="Rectangle 6">
              <a:extLst>
                <a:ext uri="{FF2B5EF4-FFF2-40B4-BE49-F238E27FC236}">
                  <a16:creationId xmlns:a16="http://schemas.microsoft.com/office/drawing/2014/main" id="{391111B6-445E-402B-9A53-07CF4E051ADA}"/>
                </a:ext>
              </a:extLst>
            </p:cNvPr>
            <p:cNvSpPr/>
            <p:nvPr/>
          </p:nvSpPr>
          <p:spPr>
            <a:xfrm>
              <a:off x="10364833" y="3148171"/>
              <a:ext cx="1827167" cy="523220"/>
            </a:xfrm>
            <a:prstGeom prst="rect">
              <a:avLst/>
            </a:prstGeom>
            <a:noFill/>
          </p:spPr>
          <p:txBody>
            <a:bodyPr wrap="none" lIns="91440" tIns="45720" rIns="91440" bIns="45720">
              <a:spAutoFit/>
            </a:bodyPr>
            <a:lstStyle/>
            <a:p>
              <a:pPr algn="ctr"/>
              <a:r>
                <a:rPr lang="en-US" sz="2800" b="1" dirty="0">
                  <a:ln w="12700">
                    <a:solidFill>
                      <a:srgbClr val="FFFF00"/>
                    </a:solidFill>
                    <a:prstDash val="solid"/>
                  </a:ln>
                  <a:solidFill>
                    <a:schemeClr val="accent1"/>
                  </a:solidFill>
                  <a:effectLst>
                    <a:outerShdw dist="38100" dir="2640000" algn="bl" rotWithShape="0">
                      <a:schemeClr val="accent1"/>
                    </a:outerShdw>
                  </a:effectLst>
                </a:rPr>
                <a:t>Not Ready</a:t>
              </a:r>
              <a:endParaRPr lang="en-US" sz="2800" b="1" cap="none" spc="0" dirty="0">
                <a:ln w="12700">
                  <a:solidFill>
                    <a:srgbClr val="FFFF00"/>
                  </a:solidFill>
                  <a:prstDash val="solid"/>
                </a:ln>
                <a:solidFill>
                  <a:schemeClr val="accent1"/>
                </a:solidFill>
                <a:effectLst>
                  <a:outerShdw dist="38100" dir="2640000" algn="bl" rotWithShape="0">
                    <a:schemeClr val="accent1"/>
                  </a:outerShdw>
                </a:effectLst>
              </a:endParaRPr>
            </a:p>
          </p:txBody>
        </p:sp>
      </p:grpSp>
    </p:spTree>
    <p:extLst>
      <p:ext uri="{BB962C8B-B14F-4D97-AF65-F5344CB8AC3E}">
        <p14:creationId xmlns:p14="http://schemas.microsoft.com/office/powerpoint/2010/main" val="2477160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27076" y="1875000"/>
            <a:ext cx="6362281" cy="5088307"/>
          </a:xfrm>
        </p:spPr>
        <p:txBody>
          <a:bodyPr>
            <a:normAutofit fontScale="92500" lnSpcReduction="20000"/>
          </a:bodyPr>
          <a:lstStyle/>
          <a:p>
            <a:pPr marL="0" indent="0">
              <a:buNone/>
            </a:pPr>
            <a:r>
              <a:rPr lang="en-GB" sz="3200" dirty="0">
                <a:solidFill>
                  <a:schemeClr val="tx2">
                    <a:lumMod val="10000"/>
                  </a:schemeClr>
                </a:solidFill>
              </a:rPr>
              <a:t>The main point is that someone identifies the </a:t>
            </a:r>
            <a:r>
              <a:rPr lang="en-GB" sz="3200" u="sng" dirty="0">
                <a:solidFill>
                  <a:schemeClr val="tx2">
                    <a:lumMod val="10000"/>
                  </a:schemeClr>
                </a:solidFill>
              </a:rPr>
              <a:t>need</a:t>
            </a:r>
            <a:r>
              <a:rPr lang="en-GB" sz="3200" dirty="0">
                <a:solidFill>
                  <a:schemeClr val="tx2">
                    <a:lumMod val="10000"/>
                  </a:schemeClr>
                </a:solidFill>
              </a:rPr>
              <a:t> for a new or enhanced system. </a:t>
            </a:r>
          </a:p>
          <a:p>
            <a:r>
              <a:rPr lang="en-GB" sz="3200" dirty="0">
                <a:solidFill>
                  <a:schemeClr val="tx2">
                    <a:lumMod val="10000"/>
                  </a:schemeClr>
                </a:solidFill>
              </a:rPr>
              <a:t>This need for a new system may result from:</a:t>
            </a:r>
          </a:p>
          <a:p>
            <a:endParaRPr lang="en-GB" sz="1000" dirty="0">
              <a:solidFill>
                <a:schemeClr val="tx2">
                  <a:lumMod val="10000"/>
                </a:schemeClr>
              </a:solidFill>
            </a:endParaRPr>
          </a:p>
          <a:p>
            <a:pPr lvl="1"/>
            <a:r>
              <a:rPr lang="en-GB" sz="2800" i="1" dirty="0">
                <a:solidFill>
                  <a:schemeClr val="tx2">
                    <a:lumMod val="10000"/>
                  </a:schemeClr>
                </a:solidFill>
              </a:rPr>
              <a:t>problems that occur as a result of current procedures </a:t>
            </a:r>
            <a:r>
              <a:rPr lang="en-GB" sz="2800" dirty="0">
                <a:solidFill>
                  <a:schemeClr val="tx2">
                    <a:lumMod val="10000"/>
                  </a:schemeClr>
                </a:solidFill>
              </a:rPr>
              <a:t>(e.g. taking too long to fulfil customer orders, not having access to up-to-date information); </a:t>
            </a:r>
          </a:p>
          <a:p>
            <a:pPr lvl="1"/>
            <a:r>
              <a:rPr lang="en-GB" sz="2800" i="1" dirty="0">
                <a:solidFill>
                  <a:schemeClr val="tx2">
                    <a:lumMod val="10000"/>
                  </a:schemeClr>
                </a:solidFill>
              </a:rPr>
              <a:t>the desire to perform additional tasks</a:t>
            </a:r>
            <a:r>
              <a:rPr lang="en-GB" sz="2800" dirty="0">
                <a:solidFill>
                  <a:schemeClr val="tx2">
                    <a:lumMod val="10000"/>
                  </a:schemeClr>
                </a:solidFill>
              </a:rPr>
              <a:t> (e.g. generate summary reports); or </a:t>
            </a:r>
          </a:p>
          <a:p>
            <a:pPr lvl="1"/>
            <a:r>
              <a:rPr lang="en-GB" sz="2800" i="1" dirty="0">
                <a:solidFill>
                  <a:schemeClr val="tx2">
                    <a:lumMod val="10000"/>
                  </a:schemeClr>
                </a:solidFill>
              </a:rPr>
              <a:t>the realisation that IT could be used to capitalise on an existing opportunity</a:t>
            </a:r>
            <a:r>
              <a:rPr lang="en-GB" sz="2800" dirty="0">
                <a:solidFill>
                  <a:schemeClr val="tx2">
                    <a:lumMod val="10000"/>
                  </a:schemeClr>
                </a:solidFill>
              </a:rPr>
              <a:t> (e.g. internet trading).</a:t>
            </a:r>
          </a:p>
          <a:p>
            <a:endParaRPr lang="en-GB" dirty="0"/>
          </a:p>
        </p:txBody>
      </p:sp>
      <p:sp>
        <p:nvSpPr>
          <p:cNvPr id="6" name="Title 1">
            <a:extLst>
              <a:ext uri="{FF2B5EF4-FFF2-40B4-BE49-F238E27FC236}">
                <a16:creationId xmlns:a16="http://schemas.microsoft.com/office/drawing/2014/main" id="{6E02346A-28FB-4F4E-9CE4-9F7EDB6530BA}"/>
              </a:ext>
            </a:extLst>
          </p:cNvPr>
          <p:cNvSpPr txBox="1">
            <a:spLocks/>
          </p:cNvSpPr>
          <p:nvPr/>
        </p:nvSpPr>
        <p:spPr>
          <a:xfrm>
            <a:off x="371790" y="587277"/>
            <a:ext cx="9658152" cy="825500"/>
          </a:xfrm>
          <a:prstGeom prst="rect">
            <a:avLst/>
          </a:prstGeom>
        </p:spPr>
        <p:txBody>
          <a:bodyPr vert="horz" lIns="91440" tIns="45720" rIns="91440" bIns="45720" rtlCol="0" anchor="ctr">
            <a:no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sz="2800" dirty="0">
                <a:solidFill>
                  <a:srgbClr val="C00000"/>
                </a:solidFill>
              </a:rPr>
              <a:t>Project identification and selection/feasibility </a:t>
            </a:r>
          </a:p>
        </p:txBody>
      </p:sp>
      <p:pic>
        <p:nvPicPr>
          <p:cNvPr id="7" name="Picture 6">
            <a:extLst>
              <a:ext uri="{FF2B5EF4-FFF2-40B4-BE49-F238E27FC236}">
                <a16:creationId xmlns:a16="http://schemas.microsoft.com/office/drawing/2014/main" id="{FAB78FEB-8E43-44DB-8648-729F8E87C54C}"/>
              </a:ext>
            </a:extLst>
          </p:cNvPr>
          <p:cNvPicPr>
            <a:picLocks noChangeAspect="1"/>
          </p:cNvPicPr>
          <p:nvPr/>
        </p:nvPicPr>
        <p:blipFill rotWithShape="1">
          <a:blip r:embed="rId2">
            <a:duotone>
              <a:prstClr val="black"/>
              <a:srgbClr val="F24099">
                <a:tint val="45000"/>
                <a:satMod val="400000"/>
              </a:srgbClr>
            </a:duotone>
            <a:extLst>
              <a:ext uri="{BEBA8EAE-BF5A-486C-A8C5-ECC9F3942E4B}">
                <a14:imgProps xmlns:a14="http://schemas.microsoft.com/office/drawing/2010/main">
                  <a14:imgLayer r:embed="rId3">
                    <a14:imgEffect>
                      <a14:backgroundRemoval t="9500" b="86000" l="7941" r="92500">
                        <a14:foregroundMark x1="65735" y1="29250" x2="66176" y2="29750"/>
                        <a14:foregroundMark x1="66176" y1="29750" x2="67941" y2="29750"/>
                        <a14:foregroundMark x1="87794" y1="36250" x2="64265" y2="51750"/>
                        <a14:foregroundMark x1="88529" y1="54250" x2="87941" y2="55000"/>
                        <a14:foregroundMark x1="87941" y1="55000" x2="87941" y2="55000"/>
                        <a14:foregroundMark x1="87941" y1="54250" x2="87941" y2="54250"/>
                        <a14:foregroundMark x1="87941" y1="58250" x2="88824" y2="55250"/>
                        <a14:foregroundMark x1="91765" y1="52750" x2="91765" y2="52750"/>
                        <a14:foregroundMark x1="92206" y1="52500" x2="92206" y2="52500"/>
                        <a14:foregroundMark x1="92206" y1="52500" x2="92206" y2="52500"/>
                        <a14:foregroundMark x1="80882" y1="82250" x2="80882" y2="82250"/>
                        <a14:foregroundMark x1="81029" y1="82250" x2="81029" y2="82250"/>
                        <a14:foregroundMark x1="80000" y1="84750" x2="80000" y2="84750"/>
                        <a14:foregroundMark x1="80147" y1="84750" x2="80147" y2="84750"/>
                        <a14:foregroundMark x1="78529" y1="11500" x2="78529" y2="11500"/>
                        <a14:foregroundMark x1="78529" y1="11500" x2="78529" y2="11500"/>
                        <a14:foregroundMark x1="30000" y1="36500" x2="30000" y2="36500"/>
                        <a14:foregroundMark x1="30441" y1="36500" x2="31029" y2="36500"/>
                        <a14:foregroundMark x1="13971" y1="33250" x2="34706" y2="44750"/>
                        <a14:foregroundMark x1="23088" y1="71500" x2="23088" y2="71500"/>
                        <a14:foregroundMark x1="23382" y1="71250" x2="23382" y2="71250"/>
                        <a14:foregroundMark x1="27647" y1="61250" x2="18235" y2="76500"/>
                        <a14:foregroundMark x1="13971" y1="54750" x2="15882" y2="51750"/>
                        <a14:foregroundMark x1="15882" y1="51750" x2="22353" y2="52750"/>
                        <a14:foregroundMark x1="13235" y1="56500" x2="17647" y2="61000"/>
                        <a14:foregroundMark x1="8529" y1="60000" x2="11471" y2="60250"/>
                        <a14:foregroundMark x1="8971" y1="42000" x2="12353" y2="41500"/>
                        <a14:foregroundMark x1="20735" y1="9500" x2="21765" y2="20250"/>
                        <a14:foregroundMark x1="20294" y1="86000" x2="23088" y2="79750"/>
                        <a14:foregroundMark x1="91618" y1="38250" x2="92353" y2="39500"/>
                        <a14:foregroundMark x1="91029" y1="37250" x2="92500" y2="40750"/>
                      </a14:backgroundRemoval>
                    </a14:imgEffect>
                    <a14:imgEffect>
                      <a14:sharpenSoften amount="50000"/>
                    </a14:imgEffect>
                  </a14:imgLayer>
                </a14:imgProps>
              </a:ext>
            </a:extLst>
          </a:blip>
          <a:srcRect l="6923" t="5100" r="7131" b="10769"/>
          <a:stretch/>
        </p:blipFill>
        <p:spPr>
          <a:xfrm>
            <a:off x="202642" y="1989573"/>
            <a:ext cx="5303855" cy="4491613"/>
          </a:xfrm>
          <a:prstGeom prst="rect">
            <a:avLst/>
          </a:prstGeom>
        </p:spPr>
      </p:pic>
    </p:spTree>
    <p:extLst>
      <p:ext uri="{BB962C8B-B14F-4D97-AF65-F5344CB8AC3E}">
        <p14:creationId xmlns:p14="http://schemas.microsoft.com/office/powerpoint/2010/main" val="2644419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0824" y="1999622"/>
            <a:ext cx="5290362" cy="4762919"/>
          </a:xfrm>
        </p:spPr>
        <p:txBody>
          <a:bodyPr>
            <a:normAutofit/>
          </a:bodyPr>
          <a:lstStyle/>
          <a:p>
            <a:pPr marL="0" indent="0">
              <a:buNone/>
            </a:pPr>
            <a:r>
              <a:rPr lang="en-GB" sz="3200" dirty="0">
                <a:solidFill>
                  <a:schemeClr val="tx2">
                    <a:lumMod val="10000"/>
                  </a:schemeClr>
                </a:solidFill>
              </a:rPr>
              <a:t>Although the need for problem definition may seem obvious, this is perhaps the most frequently by-passed step in the entire SDLC process. </a:t>
            </a:r>
          </a:p>
          <a:p>
            <a:pPr marL="0" indent="0">
              <a:buNone/>
              <a:tabLst>
                <a:tab pos="0" algn="l"/>
              </a:tabLst>
            </a:pPr>
            <a:r>
              <a:rPr lang="en-GB" sz="3200" dirty="0">
                <a:solidFill>
                  <a:schemeClr val="tx2">
                    <a:lumMod val="10000"/>
                  </a:schemeClr>
                </a:solidFill>
              </a:rPr>
              <a:t>James </a:t>
            </a:r>
            <a:r>
              <a:rPr lang="en-GB" sz="3200" dirty="0" err="1">
                <a:solidFill>
                  <a:schemeClr val="tx2">
                    <a:lumMod val="10000"/>
                  </a:schemeClr>
                </a:solidFill>
              </a:rPr>
              <a:t>Wetherbe</a:t>
            </a:r>
            <a:r>
              <a:rPr lang="en-GB" sz="3200" dirty="0">
                <a:solidFill>
                  <a:schemeClr val="tx2">
                    <a:lumMod val="10000"/>
                  </a:schemeClr>
                </a:solidFill>
              </a:rPr>
              <a:t> (1994) developed a useful framework for classifying problems (the PIECES framework):</a:t>
            </a:r>
          </a:p>
          <a:p>
            <a:pPr marL="0" indent="0">
              <a:buNone/>
            </a:pPr>
            <a:endParaRPr lang="en-GB" sz="2800" dirty="0">
              <a:solidFill>
                <a:schemeClr val="tx2">
                  <a:lumMod val="10000"/>
                </a:schemeClr>
              </a:solidFill>
            </a:endParaRPr>
          </a:p>
        </p:txBody>
      </p:sp>
      <p:sp>
        <p:nvSpPr>
          <p:cNvPr id="6" name="Title 1">
            <a:extLst>
              <a:ext uri="{FF2B5EF4-FFF2-40B4-BE49-F238E27FC236}">
                <a16:creationId xmlns:a16="http://schemas.microsoft.com/office/drawing/2014/main" id="{4C03FEE0-AB63-4AED-A689-B5B2931AF327}"/>
              </a:ext>
            </a:extLst>
          </p:cNvPr>
          <p:cNvSpPr>
            <a:spLocks noGrp="1"/>
          </p:cNvSpPr>
          <p:nvPr>
            <p:ph type="title"/>
          </p:nvPr>
        </p:nvSpPr>
        <p:spPr>
          <a:xfrm>
            <a:off x="170823" y="535773"/>
            <a:ext cx="9658152" cy="825500"/>
          </a:xfrm>
        </p:spPr>
        <p:txBody>
          <a:bodyPr>
            <a:noAutofit/>
          </a:bodyPr>
          <a:lstStyle/>
          <a:p>
            <a:r>
              <a:rPr lang="en-GB" sz="2800" dirty="0">
                <a:solidFill>
                  <a:srgbClr val="C00000"/>
                </a:solidFill>
              </a:rPr>
              <a:t>Project identification and selection/feasibility </a:t>
            </a:r>
          </a:p>
        </p:txBody>
      </p:sp>
      <p:pic>
        <p:nvPicPr>
          <p:cNvPr id="8" name="Picture 7" descr="Text&#10;&#10;Description automatically generated">
            <a:extLst>
              <a:ext uri="{FF2B5EF4-FFF2-40B4-BE49-F238E27FC236}">
                <a16:creationId xmlns:a16="http://schemas.microsoft.com/office/drawing/2014/main" id="{DE1F4B16-8310-4CE6-A9B9-4AFE86AD6E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1187" y="1908637"/>
            <a:ext cx="6652006" cy="4855833"/>
          </a:xfrm>
          <a:prstGeom prst="rect">
            <a:avLst/>
          </a:prstGeom>
        </p:spPr>
      </p:pic>
    </p:spTree>
    <p:extLst>
      <p:ext uri="{BB962C8B-B14F-4D97-AF65-F5344CB8AC3E}">
        <p14:creationId xmlns:p14="http://schemas.microsoft.com/office/powerpoint/2010/main" val="1958122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28528" y="1969477"/>
            <a:ext cx="6069204" cy="4742822"/>
          </a:xfrm>
        </p:spPr>
        <p:txBody>
          <a:bodyPr>
            <a:normAutofit fontScale="92500"/>
          </a:bodyPr>
          <a:lstStyle/>
          <a:p>
            <a:pPr marL="0" indent="0">
              <a:buNone/>
            </a:pPr>
            <a:r>
              <a:rPr lang="en-GB" sz="2800" dirty="0">
                <a:solidFill>
                  <a:schemeClr val="tx2">
                    <a:lumMod val="10000"/>
                  </a:schemeClr>
                </a:solidFill>
              </a:rPr>
              <a:t>A preliminary investigation must take place to try to identify the </a:t>
            </a:r>
            <a:r>
              <a:rPr lang="en-GB" sz="2800" u="sng" dirty="0">
                <a:solidFill>
                  <a:schemeClr val="tx2">
                    <a:lumMod val="10000"/>
                  </a:schemeClr>
                </a:solidFill>
              </a:rPr>
              <a:t>problems</a:t>
            </a:r>
            <a:r>
              <a:rPr lang="en-GB" sz="2800" dirty="0">
                <a:solidFill>
                  <a:schemeClr val="tx2">
                    <a:lumMod val="10000"/>
                  </a:schemeClr>
                </a:solidFill>
              </a:rPr>
              <a:t> and their urgency/importance </a:t>
            </a:r>
          </a:p>
          <a:p>
            <a:pPr marL="0" indent="0">
              <a:buNone/>
            </a:pPr>
            <a:r>
              <a:rPr lang="en-GB" sz="2800" dirty="0">
                <a:solidFill>
                  <a:schemeClr val="tx2">
                    <a:lumMod val="10000"/>
                  </a:schemeClr>
                </a:solidFill>
              </a:rPr>
              <a:t>The PIECES framework can be used as a checklist when trying to identify problems</a:t>
            </a:r>
          </a:p>
          <a:p>
            <a:pPr marL="0" indent="0">
              <a:buNone/>
            </a:pPr>
            <a:r>
              <a:rPr lang="en-GB" sz="2800" dirty="0">
                <a:solidFill>
                  <a:schemeClr val="tx2">
                    <a:lumMod val="10000"/>
                  </a:schemeClr>
                </a:solidFill>
              </a:rPr>
              <a:t>A systems analyst usually leads this task in consultation with management and users.</a:t>
            </a:r>
          </a:p>
          <a:p>
            <a:pPr marL="0" indent="0">
              <a:buNone/>
            </a:pPr>
            <a:r>
              <a:rPr lang="en-GB" sz="2800" dirty="0">
                <a:solidFill>
                  <a:schemeClr val="tx2">
                    <a:lumMod val="10000"/>
                  </a:schemeClr>
                </a:solidFill>
              </a:rPr>
              <a:t>The categories of the PIECES framework are equally suited for analysing both manual and computerised systems and applications.</a:t>
            </a:r>
          </a:p>
          <a:p>
            <a:pPr marL="0" indent="0">
              <a:buNone/>
            </a:pPr>
            <a:endParaRPr lang="en-GB" sz="2000" dirty="0">
              <a:solidFill>
                <a:schemeClr val="tx2">
                  <a:lumMod val="10000"/>
                </a:schemeClr>
              </a:solidFill>
            </a:endParaRPr>
          </a:p>
        </p:txBody>
      </p:sp>
      <p:sp>
        <p:nvSpPr>
          <p:cNvPr id="6" name="Title 1">
            <a:extLst>
              <a:ext uri="{FF2B5EF4-FFF2-40B4-BE49-F238E27FC236}">
                <a16:creationId xmlns:a16="http://schemas.microsoft.com/office/drawing/2014/main" id="{58DD12BF-ED40-42A6-8BFE-D7BBDCBA8712}"/>
              </a:ext>
            </a:extLst>
          </p:cNvPr>
          <p:cNvSpPr txBox="1">
            <a:spLocks/>
          </p:cNvSpPr>
          <p:nvPr/>
        </p:nvSpPr>
        <p:spPr>
          <a:xfrm>
            <a:off x="371790" y="587277"/>
            <a:ext cx="9658152" cy="825500"/>
          </a:xfrm>
          <a:prstGeom prst="rect">
            <a:avLst/>
          </a:prstGeom>
        </p:spPr>
        <p:txBody>
          <a:bodyPr vert="horz" lIns="91440" tIns="45720" rIns="91440" bIns="45720" rtlCol="0" anchor="ctr">
            <a:no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sz="2800" dirty="0">
                <a:solidFill>
                  <a:srgbClr val="C00000"/>
                </a:solidFill>
              </a:rPr>
              <a:t>Project identification and selection/feasibility </a:t>
            </a:r>
          </a:p>
        </p:txBody>
      </p:sp>
      <p:graphicFrame>
        <p:nvGraphicFramePr>
          <p:cNvPr id="8" name="Diagram 7">
            <a:extLst>
              <a:ext uri="{FF2B5EF4-FFF2-40B4-BE49-F238E27FC236}">
                <a16:creationId xmlns:a16="http://schemas.microsoft.com/office/drawing/2014/main" id="{E5EC400F-9F11-40C2-8DDD-B237495F5604}"/>
              </a:ext>
            </a:extLst>
          </p:cNvPr>
          <p:cNvGraphicFramePr/>
          <p:nvPr>
            <p:extLst>
              <p:ext uri="{D42A27DB-BD31-4B8C-83A1-F6EECF244321}">
                <p14:modId xmlns:p14="http://schemas.microsoft.com/office/powerpoint/2010/main" val="3489523226"/>
              </p:ext>
            </p:extLst>
          </p:nvPr>
        </p:nvGraphicFramePr>
        <p:xfrm>
          <a:off x="194268" y="1969477"/>
          <a:ext cx="5563437" cy="47428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9903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8101" y="1911585"/>
            <a:ext cx="5946950" cy="4798265"/>
          </a:xfrm>
        </p:spPr>
        <p:txBody>
          <a:bodyPr>
            <a:normAutofit/>
          </a:bodyPr>
          <a:lstStyle/>
          <a:p>
            <a:pPr marL="0" indent="0">
              <a:buNone/>
            </a:pPr>
            <a:r>
              <a:rPr lang="en-GB" sz="2800" dirty="0">
                <a:solidFill>
                  <a:schemeClr val="tx2">
                    <a:lumMod val="10000"/>
                  </a:schemeClr>
                </a:solidFill>
              </a:rPr>
              <a:t>If the problems are deemed significant, the system project can be defined. </a:t>
            </a:r>
          </a:p>
          <a:p>
            <a:pPr marL="0" indent="0">
              <a:buNone/>
            </a:pPr>
            <a:r>
              <a:rPr lang="en-GB" sz="2800" dirty="0">
                <a:solidFill>
                  <a:schemeClr val="tx2">
                    <a:lumMod val="10000"/>
                  </a:schemeClr>
                </a:solidFill>
              </a:rPr>
              <a:t>A critical step at this point is the determination of the </a:t>
            </a:r>
            <a:r>
              <a:rPr lang="en-GB" sz="2800" u="sng" dirty="0">
                <a:solidFill>
                  <a:schemeClr val="tx2">
                    <a:lumMod val="10000"/>
                  </a:schemeClr>
                </a:solidFill>
              </a:rPr>
              <a:t>scope</a:t>
            </a:r>
            <a:r>
              <a:rPr lang="en-GB" sz="2800" dirty="0">
                <a:solidFill>
                  <a:schemeClr val="tx2">
                    <a:lumMod val="10000"/>
                  </a:schemeClr>
                </a:solidFill>
              </a:rPr>
              <a:t> of the new system.  </a:t>
            </a:r>
          </a:p>
          <a:p>
            <a:pPr marL="0" indent="0">
              <a:buNone/>
            </a:pPr>
            <a:r>
              <a:rPr lang="en-GB" sz="2800" dirty="0">
                <a:solidFill>
                  <a:schemeClr val="tx2">
                    <a:lumMod val="10000"/>
                  </a:schemeClr>
                </a:solidFill>
              </a:rPr>
              <a:t>Scope defines how big the project is - it normally identifies what business processes lie within the boundary of the proposed system and what processes lie outside the system boundary. </a:t>
            </a:r>
          </a:p>
        </p:txBody>
      </p:sp>
      <p:sp>
        <p:nvSpPr>
          <p:cNvPr id="6" name="Title 1">
            <a:extLst>
              <a:ext uri="{FF2B5EF4-FFF2-40B4-BE49-F238E27FC236}">
                <a16:creationId xmlns:a16="http://schemas.microsoft.com/office/drawing/2014/main" id="{D07CA94C-806D-4CAB-B02C-DCFE7903C1A8}"/>
              </a:ext>
            </a:extLst>
          </p:cNvPr>
          <p:cNvSpPr txBox="1">
            <a:spLocks/>
          </p:cNvSpPr>
          <p:nvPr/>
        </p:nvSpPr>
        <p:spPr>
          <a:xfrm>
            <a:off x="592854" y="587277"/>
            <a:ext cx="9658152" cy="825500"/>
          </a:xfrm>
          <a:prstGeom prst="rect">
            <a:avLst/>
          </a:prstGeom>
        </p:spPr>
        <p:txBody>
          <a:bodyPr vert="horz" lIns="91440" tIns="45720" rIns="91440" bIns="45720" rtlCol="0" anchor="ctr">
            <a:no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sz="2800" dirty="0">
                <a:solidFill>
                  <a:srgbClr val="C00000"/>
                </a:solidFill>
              </a:rPr>
              <a:t>Project identification and selection/feasibility </a:t>
            </a:r>
          </a:p>
        </p:txBody>
      </p:sp>
      <p:pic>
        <p:nvPicPr>
          <p:cNvPr id="7" name="Picture 6">
            <a:extLst>
              <a:ext uri="{FF2B5EF4-FFF2-40B4-BE49-F238E27FC236}">
                <a16:creationId xmlns:a16="http://schemas.microsoft.com/office/drawing/2014/main" id="{1C80925C-E3B7-4BA4-BDC7-7CC9A189F209}"/>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20600" b="89831" l="9231" r="52894">
                        <a14:foregroundMark x1="12454" y1="41721" x2="12454" y2="41721"/>
                        <a14:foregroundMark x1="12454" y1="41591" x2="12454" y2="41591"/>
                        <a14:foregroundMark x1="9817" y1="46936" x2="9817" y2="46936"/>
                        <a14:foregroundMark x1="9817" y1="46936" x2="9817" y2="46936"/>
                        <a14:foregroundMark x1="11062" y1="49674" x2="18242" y2="61147"/>
                        <a14:foregroundMark x1="18242" y1="61147" x2="18608" y2="61408"/>
                        <a14:foregroundMark x1="20440" y1="52151" x2="20440" y2="52151"/>
                        <a14:foregroundMark x1="20220" y1="52021" x2="20220" y2="52021"/>
                        <a14:foregroundMark x1="20147" y1="51890" x2="20147" y2="51890"/>
                        <a14:foregroundMark x1="20659" y1="54759" x2="16557" y2="59452"/>
                        <a14:foregroundMark x1="16557" y1="59452" x2="11209" y2="60756"/>
                        <a14:foregroundMark x1="11209" y1="60756" x2="10110" y2="60104"/>
                        <a14:foregroundMark x1="15604" y1="64537" x2="19341" y2="61669"/>
                        <a14:foregroundMark x1="19341" y1="61669" x2="20366" y2="59192"/>
                        <a14:foregroundMark x1="21538" y1="62973" x2="21319" y2="52282"/>
                        <a14:foregroundMark x1="21319" y1="52151" x2="18315" y2="47588"/>
                        <a14:foregroundMark x1="18315" y1="47588" x2="13846" y2="48370"/>
                        <a14:foregroundMark x1="13846" y1="48370" x2="10696" y2="53977"/>
                        <a14:foregroundMark x1="10696" y1="53977" x2="11941" y2="61017"/>
                        <a14:foregroundMark x1="11941" y1="61017" x2="17070" y2="61930"/>
                        <a14:foregroundMark x1="12454" y1="46284" x2="12454" y2="46284"/>
                        <a14:foregroundMark x1="12527" y1="46023" x2="12527" y2="46023"/>
                        <a14:foregroundMark x1="12674" y1="45893" x2="12674" y2="45893"/>
                        <a14:foregroundMark x1="12674" y1="45893" x2="12674" y2="45893"/>
                        <a14:foregroundMark x1="12454" y1="44329" x2="12454" y2="44329"/>
                        <a14:foregroundMark x1="12454" y1="44589" x2="12454" y2="44589"/>
                        <a14:foregroundMark x1="12527" y1="44589" x2="12527" y2="44589"/>
                        <a14:foregroundMark x1="12527" y1="44589" x2="12527" y2="44589"/>
                        <a14:foregroundMark x1="12527" y1="44720" x2="12527" y2="44720"/>
                        <a14:foregroundMark x1="12527" y1="44980" x2="12088" y2="46284"/>
                        <a14:foregroundMark x1="9451" y1="53977" x2="9451" y2="53977"/>
                        <a14:foregroundMark x1="9744" y1="54107" x2="9744" y2="54107"/>
                        <a14:foregroundMark x1="12527" y1="65319" x2="12527" y2="65319"/>
                        <a14:foregroundMark x1="12527" y1="65319" x2="12527" y2="65319"/>
                        <a14:foregroundMark x1="12527" y1="65319" x2="12527" y2="65319"/>
                        <a14:foregroundMark x1="12527" y1="65841" x2="12527" y2="65841"/>
                        <a14:foregroundMark x1="12527" y1="65841" x2="12527" y2="65841"/>
                        <a14:foregroundMark x1="12454" y1="65841" x2="12454" y2="65319"/>
                        <a14:foregroundMark x1="12747" y1="65319" x2="13626" y2="65319"/>
                        <a14:foregroundMark x1="13040" y1="64798" x2="12674" y2="64798"/>
                        <a14:foregroundMark x1="11648" y1="65059" x2="9890" y2="63885"/>
                        <a14:foregroundMark x1="9524" y1="62712" x2="9377" y2="57236"/>
                        <a14:foregroundMark x1="51209" y1="58801" x2="51209" y2="58801"/>
                        <a14:foregroundMark x1="51209" y1="58670" x2="51209" y2="58670"/>
                        <a14:foregroundMark x1="51209" y1="58670" x2="51136" y2="55411"/>
                        <a14:foregroundMark x1="52967" y1="58801" x2="52967" y2="58801"/>
                        <a14:foregroundMark x1="52894" y1="58801" x2="52894" y2="58801"/>
                        <a14:foregroundMark x1="19487" y1="53064" x2="15385" y2="53716"/>
                        <a14:foregroundMark x1="38901" y1="27771" x2="19927" y2="24250"/>
                        <a14:foregroundMark x1="24542" y1="20600" x2="36044" y2="21904"/>
                        <a14:foregroundMark x1="35678" y1="89179" x2="32161" y2="85398"/>
                        <a14:foregroundMark x1="32161" y1="85398" x2="23443" y2="85658"/>
                        <a14:foregroundMark x1="23443" y1="85658" x2="22857" y2="83963"/>
                        <a14:foregroundMark x1="37509" y1="82529" x2="37509" y2="82529"/>
                        <a14:foregroundMark x1="37509" y1="82529" x2="37509" y2="82529"/>
                        <a14:foregroundMark x1="37436" y1="82529" x2="37436" y2="82529"/>
                        <a14:foregroundMark x1="36630" y1="81877" x2="39267" y2="86050"/>
                        <a14:foregroundMark x1="35018" y1="89831" x2="35018" y2="89831"/>
                        <a14:foregroundMark x1="35092" y1="89831" x2="35604" y2="89700"/>
                        <a14:foregroundMark x1="13480" y1="58670" x2="17436" y2="60104"/>
                        <a14:foregroundMark x1="17436" y1="60104" x2="13993" y2="58670"/>
                        <a14:foregroundMark x1="40440" y1="75750" x2="40440" y2="75750"/>
                        <a14:foregroundMark x1="40366" y1="75750" x2="40366" y2="75750"/>
                      </a14:backgroundRemoval>
                    </a14:imgEffect>
                  </a14:imgLayer>
                </a14:imgProps>
              </a:ext>
            </a:extLst>
          </a:blip>
          <a:srcRect l="8736" t="17402" r="45192" b="8519"/>
          <a:stretch/>
        </p:blipFill>
        <p:spPr>
          <a:xfrm>
            <a:off x="6245050" y="1995002"/>
            <a:ext cx="5946950" cy="4714848"/>
          </a:xfrm>
          <a:prstGeom prst="rect">
            <a:avLst/>
          </a:prstGeom>
        </p:spPr>
      </p:pic>
    </p:spTree>
    <p:extLst>
      <p:ext uri="{BB962C8B-B14F-4D97-AF65-F5344CB8AC3E}">
        <p14:creationId xmlns:p14="http://schemas.microsoft.com/office/powerpoint/2010/main" val="3288924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38575" y="1921245"/>
            <a:ext cx="6059157" cy="4750860"/>
          </a:xfrm>
        </p:spPr>
        <p:txBody>
          <a:bodyPr>
            <a:normAutofit fontScale="92500"/>
          </a:bodyPr>
          <a:lstStyle/>
          <a:p>
            <a:pPr marL="0" indent="0">
              <a:buNone/>
            </a:pPr>
            <a:r>
              <a:rPr lang="en-GB" sz="3200" dirty="0">
                <a:solidFill>
                  <a:schemeClr val="tx2">
                    <a:lumMod val="10000"/>
                  </a:schemeClr>
                </a:solidFill>
              </a:rPr>
              <a:t>For example, </a:t>
            </a:r>
          </a:p>
          <a:p>
            <a:pPr lvl="1"/>
            <a:r>
              <a:rPr lang="en-GB" sz="3200" dirty="0">
                <a:solidFill>
                  <a:schemeClr val="tx2">
                    <a:lumMod val="10000"/>
                  </a:schemeClr>
                </a:solidFill>
              </a:rPr>
              <a:t>A ‘sales information system’ will include: </a:t>
            </a:r>
          </a:p>
          <a:p>
            <a:pPr lvl="2"/>
            <a:r>
              <a:rPr lang="en-GB" sz="3200" i="1" dirty="0">
                <a:solidFill>
                  <a:schemeClr val="tx2">
                    <a:lumMod val="10000"/>
                  </a:schemeClr>
                </a:solidFill>
              </a:rPr>
              <a:t>data</a:t>
            </a:r>
            <a:r>
              <a:rPr lang="en-GB" sz="3200" dirty="0">
                <a:solidFill>
                  <a:schemeClr val="tx2">
                    <a:lumMod val="10000"/>
                  </a:schemeClr>
                </a:solidFill>
              </a:rPr>
              <a:t> about customers and products ordered</a:t>
            </a:r>
          </a:p>
          <a:p>
            <a:pPr lvl="2"/>
            <a:r>
              <a:rPr lang="en-GB" sz="3200" i="1" dirty="0">
                <a:solidFill>
                  <a:schemeClr val="tx2">
                    <a:lumMod val="10000"/>
                  </a:schemeClr>
                </a:solidFill>
              </a:rPr>
              <a:t>processes</a:t>
            </a:r>
            <a:r>
              <a:rPr lang="en-GB" sz="3200" dirty="0">
                <a:solidFill>
                  <a:schemeClr val="tx2">
                    <a:lumMod val="10000"/>
                  </a:schemeClr>
                </a:solidFill>
              </a:rPr>
              <a:t> for order taking, order tracking and order fulfilment.</a:t>
            </a:r>
          </a:p>
          <a:p>
            <a:pPr marL="228600" lvl="1" indent="0">
              <a:buNone/>
            </a:pPr>
            <a:endParaRPr lang="en-GB" sz="1000" dirty="0">
              <a:solidFill>
                <a:schemeClr val="tx2">
                  <a:lumMod val="10000"/>
                </a:schemeClr>
              </a:solidFill>
            </a:endParaRPr>
          </a:p>
          <a:p>
            <a:pPr marL="0" lvl="1" indent="0">
              <a:buNone/>
            </a:pPr>
            <a:r>
              <a:rPr lang="en-GB" sz="3200" dirty="0">
                <a:solidFill>
                  <a:schemeClr val="tx2">
                    <a:lumMod val="10000"/>
                  </a:schemeClr>
                </a:solidFill>
              </a:rPr>
              <a:t>It will not include employee data or the process for the payment of employees. </a:t>
            </a:r>
          </a:p>
        </p:txBody>
      </p:sp>
      <p:sp>
        <p:nvSpPr>
          <p:cNvPr id="7" name="Title 1">
            <a:extLst>
              <a:ext uri="{FF2B5EF4-FFF2-40B4-BE49-F238E27FC236}">
                <a16:creationId xmlns:a16="http://schemas.microsoft.com/office/drawing/2014/main" id="{AB323990-EEE8-4DAB-8C31-5DBD9521B753}"/>
              </a:ext>
            </a:extLst>
          </p:cNvPr>
          <p:cNvSpPr txBox="1">
            <a:spLocks/>
          </p:cNvSpPr>
          <p:nvPr/>
        </p:nvSpPr>
        <p:spPr>
          <a:xfrm>
            <a:off x="592854" y="587277"/>
            <a:ext cx="9658152" cy="825500"/>
          </a:xfrm>
          <a:prstGeom prst="rect">
            <a:avLst/>
          </a:prstGeom>
        </p:spPr>
        <p:txBody>
          <a:bodyPr vert="horz" lIns="91440" tIns="45720" rIns="91440" bIns="45720" rtlCol="0" anchor="ctr">
            <a:no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sz="2800" dirty="0">
                <a:solidFill>
                  <a:srgbClr val="C00000"/>
                </a:solidFill>
              </a:rPr>
              <a:t>Project identification and selection/feasibility </a:t>
            </a:r>
          </a:p>
        </p:txBody>
      </p:sp>
      <p:pic>
        <p:nvPicPr>
          <p:cNvPr id="9" name="Picture 8">
            <a:extLst>
              <a:ext uri="{FF2B5EF4-FFF2-40B4-BE49-F238E27FC236}">
                <a16:creationId xmlns:a16="http://schemas.microsoft.com/office/drawing/2014/main" id="{7DFCA221-ACE2-4C6B-B1BD-D3DDD38226BB}"/>
              </a:ext>
            </a:extLst>
          </p:cNvPr>
          <p:cNvPicPr>
            <a:picLocks noChangeAspect="1"/>
          </p:cNvPicPr>
          <p:nvPr/>
        </p:nvPicPr>
        <p:blipFill rotWithShape="1">
          <a:blip r:embed="rId2">
            <a:duotone>
              <a:prstClr val="black"/>
              <a:schemeClr val="accent6">
                <a:tint val="45000"/>
                <a:satMod val="400000"/>
              </a:schemeClr>
            </a:duotone>
          </a:blip>
          <a:srcRect l="8981" t="20616" r="13626" b="12085"/>
          <a:stretch/>
        </p:blipFill>
        <p:spPr>
          <a:xfrm>
            <a:off x="286540" y="2039815"/>
            <a:ext cx="5531456" cy="4632290"/>
          </a:xfrm>
          <a:prstGeom prst="rect">
            <a:avLst/>
          </a:prstGeom>
          <a:ln w="57150">
            <a:solidFill>
              <a:srgbClr val="FFFF00"/>
            </a:solidFill>
          </a:ln>
        </p:spPr>
      </p:pic>
    </p:spTree>
    <p:extLst>
      <p:ext uri="{BB962C8B-B14F-4D97-AF65-F5344CB8AC3E}">
        <p14:creationId xmlns:p14="http://schemas.microsoft.com/office/powerpoint/2010/main" val="3876056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0534" y="2194879"/>
            <a:ext cx="7015150" cy="4517420"/>
          </a:xfrm>
        </p:spPr>
        <p:txBody>
          <a:bodyPr>
            <a:normAutofit/>
          </a:bodyPr>
          <a:lstStyle/>
          <a:p>
            <a:pPr marL="0" indent="0">
              <a:buNone/>
            </a:pPr>
            <a:r>
              <a:rPr lang="en-GB" sz="3200" dirty="0">
                <a:solidFill>
                  <a:schemeClr val="tx2">
                    <a:lumMod val="10000"/>
                  </a:schemeClr>
                </a:solidFill>
              </a:rPr>
              <a:t>Given our understanding of the current system’s problems and the scope of the new project, we can now establish system improvement </a:t>
            </a:r>
            <a:r>
              <a:rPr lang="en-GB" sz="3200" u="sng" dirty="0">
                <a:solidFill>
                  <a:schemeClr val="tx2">
                    <a:lumMod val="10000"/>
                  </a:schemeClr>
                </a:solidFill>
              </a:rPr>
              <a:t>objectives</a:t>
            </a:r>
            <a:r>
              <a:rPr lang="en-GB" sz="3200" dirty="0">
                <a:solidFill>
                  <a:schemeClr val="tx2">
                    <a:lumMod val="10000"/>
                  </a:schemeClr>
                </a:solidFill>
              </a:rPr>
              <a:t> – </a:t>
            </a:r>
          </a:p>
          <a:p>
            <a:pPr marL="0" indent="0" algn="ctr">
              <a:buNone/>
              <a:tabLst>
                <a:tab pos="6008688" algn="l"/>
              </a:tabLst>
            </a:pPr>
            <a:r>
              <a:rPr lang="en-GB" sz="3200" dirty="0">
                <a:solidFill>
                  <a:schemeClr val="tx2">
                    <a:lumMod val="10000"/>
                  </a:schemeClr>
                </a:solidFill>
              </a:rPr>
              <a:t>what we hope to achieve with the new system. </a:t>
            </a:r>
          </a:p>
          <a:p>
            <a:pPr marL="0" indent="0">
              <a:buNone/>
            </a:pPr>
            <a:r>
              <a:rPr lang="en-GB" sz="3200" dirty="0">
                <a:solidFill>
                  <a:schemeClr val="tx2">
                    <a:lumMod val="10000"/>
                  </a:schemeClr>
                </a:solidFill>
              </a:rPr>
              <a:t>Objectives represent the first attempt to establish expectations for any new system</a:t>
            </a:r>
            <a:r>
              <a:rPr lang="en-GB" sz="1800" dirty="0">
                <a:solidFill>
                  <a:schemeClr val="tx2">
                    <a:lumMod val="10000"/>
                  </a:schemeClr>
                </a:solidFill>
              </a:rPr>
              <a:t>.  </a:t>
            </a:r>
          </a:p>
        </p:txBody>
      </p:sp>
      <p:pic>
        <p:nvPicPr>
          <p:cNvPr id="4" name="Picture 3">
            <a:extLst>
              <a:ext uri="{FF2B5EF4-FFF2-40B4-BE49-F238E27FC236}">
                <a16:creationId xmlns:a16="http://schemas.microsoft.com/office/drawing/2014/main" id="{A7A4F499-103E-4DD3-B2EB-8A7681DF2095}"/>
              </a:ext>
            </a:extLst>
          </p:cNvPr>
          <p:cNvPicPr>
            <a:picLocks noChangeAspect="1"/>
          </p:cNvPicPr>
          <p:nvPr/>
        </p:nvPicPr>
        <p:blipFill>
          <a:blip r:embed="rId2"/>
          <a:stretch>
            <a:fillRect/>
          </a:stretch>
        </p:blipFill>
        <p:spPr>
          <a:xfrm>
            <a:off x="7515963" y="2010455"/>
            <a:ext cx="4676037" cy="4304149"/>
          </a:xfrm>
          <a:prstGeom prst="rect">
            <a:avLst/>
          </a:prstGeom>
        </p:spPr>
      </p:pic>
      <p:sp>
        <p:nvSpPr>
          <p:cNvPr id="7" name="Title 1">
            <a:extLst>
              <a:ext uri="{FF2B5EF4-FFF2-40B4-BE49-F238E27FC236}">
                <a16:creationId xmlns:a16="http://schemas.microsoft.com/office/drawing/2014/main" id="{12B65AF0-298C-410E-8828-815588C6A099}"/>
              </a:ext>
            </a:extLst>
          </p:cNvPr>
          <p:cNvSpPr txBox="1">
            <a:spLocks noGrp="1"/>
          </p:cNvSpPr>
          <p:nvPr>
            <p:ph type="title"/>
          </p:nvPr>
        </p:nvSpPr>
        <p:spPr>
          <a:xfrm>
            <a:off x="400535" y="284163"/>
            <a:ext cx="9676916" cy="1508125"/>
          </a:xfrm>
          <a:prstGeom prst="rect">
            <a:avLst/>
          </a:prstGeom>
        </p:spPr>
        <p:txBody>
          <a:bodyPr vert="horz" lIns="91440" tIns="45720" rIns="91440" bIns="45720" rtlCol="0" anchor="ctr">
            <a:no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sz="2800" dirty="0">
                <a:solidFill>
                  <a:srgbClr val="C00000"/>
                </a:solidFill>
              </a:rPr>
              <a:t>Project identification and selection/feasibility </a:t>
            </a:r>
          </a:p>
        </p:txBody>
      </p:sp>
    </p:spTree>
    <p:extLst>
      <p:ext uri="{BB962C8B-B14F-4D97-AF65-F5344CB8AC3E}">
        <p14:creationId xmlns:p14="http://schemas.microsoft.com/office/powerpoint/2010/main" val="3134996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42714" y="1939332"/>
            <a:ext cx="5342103" cy="4491613"/>
          </a:xfrm>
        </p:spPr>
        <p:txBody>
          <a:bodyPr>
            <a:noAutofit/>
          </a:bodyPr>
          <a:lstStyle/>
          <a:p>
            <a:pPr marL="0" indent="0">
              <a:buNone/>
            </a:pPr>
            <a:r>
              <a:rPr lang="en-GB" sz="2400" dirty="0"/>
              <a:t>For each significant problem, the analyst and users should define specific system improvement objectives. </a:t>
            </a:r>
          </a:p>
          <a:p>
            <a:pPr marL="0" indent="0">
              <a:buNone/>
            </a:pPr>
            <a:r>
              <a:rPr lang="en-GB" sz="2400" dirty="0"/>
              <a:t>These objectives should be precise, measurable statements of business performance.  </a:t>
            </a:r>
          </a:p>
          <a:p>
            <a:pPr marL="0" indent="0">
              <a:buNone/>
            </a:pPr>
            <a:r>
              <a:rPr lang="en-GB" sz="2400" dirty="0"/>
              <a:t>Some examples might include:</a:t>
            </a:r>
          </a:p>
          <a:p>
            <a:pPr marL="803275" lvl="3" indent="-90488"/>
            <a:r>
              <a:rPr lang="en-GB" dirty="0"/>
              <a:t>Increase by 25% the number of loan applications that can be processed during an eight-hour shift.</a:t>
            </a:r>
          </a:p>
          <a:p>
            <a:pPr marL="803275" lvl="3" indent="-90488"/>
            <a:r>
              <a:rPr lang="en-GB" dirty="0"/>
              <a:t>Order information must be accessed in under 1 minute.</a:t>
            </a:r>
          </a:p>
          <a:p>
            <a:pPr marL="803275" lvl="3" indent="-90488"/>
            <a:r>
              <a:rPr lang="en-GB" dirty="0"/>
              <a:t>Customers must be given accurate delivery dates.</a:t>
            </a:r>
          </a:p>
          <a:p>
            <a:pPr marL="803275" lvl="3" indent="-90488"/>
            <a:r>
              <a:rPr lang="en-GB" dirty="0"/>
              <a:t>All customer orders must be processed within 24 hours of receipt</a:t>
            </a:r>
            <a:r>
              <a:rPr lang="en-GB" sz="2000" dirty="0"/>
              <a:t>. </a:t>
            </a:r>
          </a:p>
        </p:txBody>
      </p:sp>
      <p:sp>
        <p:nvSpPr>
          <p:cNvPr id="7" name="Title 1">
            <a:extLst>
              <a:ext uri="{FF2B5EF4-FFF2-40B4-BE49-F238E27FC236}">
                <a16:creationId xmlns:a16="http://schemas.microsoft.com/office/drawing/2014/main" id="{4BEE2DB5-8EDD-4CB7-A713-2036018A007B}"/>
              </a:ext>
            </a:extLst>
          </p:cNvPr>
          <p:cNvSpPr txBox="1">
            <a:spLocks/>
          </p:cNvSpPr>
          <p:nvPr/>
        </p:nvSpPr>
        <p:spPr>
          <a:xfrm>
            <a:off x="592854" y="587277"/>
            <a:ext cx="9658152" cy="825500"/>
          </a:xfrm>
          <a:prstGeom prst="rect">
            <a:avLst/>
          </a:prstGeom>
        </p:spPr>
        <p:txBody>
          <a:bodyPr vert="horz" lIns="91440" tIns="45720" rIns="91440" bIns="45720" rtlCol="0" anchor="ctr">
            <a:no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sz="2800" dirty="0">
                <a:solidFill>
                  <a:srgbClr val="C00000"/>
                </a:solidFill>
              </a:rPr>
              <a:t>Project identification and selection/feasibility </a:t>
            </a:r>
          </a:p>
        </p:txBody>
      </p:sp>
      <p:pic>
        <p:nvPicPr>
          <p:cNvPr id="1026" name="Picture 2" descr="Image result for smart objectives">
            <a:extLst>
              <a:ext uri="{FF2B5EF4-FFF2-40B4-BE49-F238E27FC236}">
                <a16:creationId xmlns:a16="http://schemas.microsoft.com/office/drawing/2014/main" id="{02B4DA5C-165E-4C8C-BBA6-5F2B297E1E9C}"/>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8500" r="95000">
                        <a14:foregroundMark x1="92333" y1="39833" x2="92333" y2="39833"/>
                        <a14:foregroundMark x1="92333" y1="39833" x2="92333" y2="39833"/>
                        <a14:foregroundMark x1="92333" y1="39833" x2="92333" y2="39833"/>
                        <a14:foregroundMark x1="95000" y1="41500" x2="95000" y2="41500"/>
                        <a14:foregroundMark x1="68833" y1="48833" x2="57000" y2="47500"/>
                        <a14:foregroundMark x1="57000" y1="47500" x2="37500" y2="49667"/>
                        <a14:foregroundMark x1="37500" y1="49667" x2="28500" y2="38000"/>
                        <a14:foregroundMark x1="28500" y1="38000" x2="32333" y2="29333"/>
                        <a14:foregroundMark x1="32333" y1="29333" x2="43167" y2="33000"/>
                        <a14:foregroundMark x1="43167" y1="33000" x2="38167" y2="41500"/>
                        <a14:foregroundMark x1="38167" y1="41500" x2="76000" y2="52833"/>
                        <a14:foregroundMark x1="76000" y1="52833" x2="79833" y2="60667"/>
                        <a14:foregroundMark x1="79833" y1="60667" x2="64333" y2="67500"/>
                        <a14:foregroundMark x1="64333" y1="67500" x2="54000" y2="63167"/>
                        <a14:foregroundMark x1="54000" y1="63167" x2="64667" y2="62333"/>
                        <a14:foregroundMark x1="64667" y1="62333" x2="75833" y2="64500"/>
                        <a14:foregroundMark x1="75833" y1="64500" x2="55000" y2="63667"/>
                        <a14:foregroundMark x1="55000" y1="63667" x2="64500" y2="55833"/>
                        <a14:foregroundMark x1="64500" y1="55833" x2="53000" y2="57500"/>
                        <a14:foregroundMark x1="8500" y1="41000" x2="8500" y2="41000"/>
                        <a14:foregroundMark x1="8500" y1="41000" x2="8500" y2="41000"/>
                      </a14:backgroundRemoval>
                    </a14:imgEffect>
                  </a14:imgLayer>
                </a14:imgProps>
              </a:ext>
              <a:ext uri="{28A0092B-C50C-407E-A947-70E740481C1C}">
                <a14:useLocalDpi xmlns:a14="http://schemas.microsoft.com/office/drawing/2010/main" val="0"/>
              </a:ext>
            </a:extLst>
          </a:blip>
          <a:srcRect l="4550" t="10647" r="3734" b="15665"/>
          <a:stretch/>
        </p:blipFill>
        <p:spPr bwMode="auto">
          <a:xfrm>
            <a:off x="311340" y="1874017"/>
            <a:ext cx="6203342" cy="4983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0258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064" y="1909188"/>
            <a:ext cx="7264958" cy="4783014"/>
          </a:xfrm>
        </p:spPr>
        <p:txBody>
          <a:bodyPr>
            <a:noAutofit/>
          </a:bodyPr>
          <a:lstStyle/>
          <a:p>
            <a:pPr marL="0" indent="0">
              <a:buNone/>
            </a:pPr>
            <a:r>
              <a:rPr lang="en-GB" sz="2800" dirty="0"/>
              <a:t>We also need to define any </a:t>
            </a:r>
            <a:r>
              <a:rPr lang="en-GB" sz="2800" u="sng" dirty="0"/>
              <a:t>constraints</a:t>
            </a:r>
            <a:r>
              <a:rPr lang="en-GB" sz="2800" dirty="0"/>
              <a:t> that might limit or restrict the study/solution in any way.  </a:t>
            </a:r>
          </a:p>
          <a:p>
            <a:pPr marL="0" indent="0">
              <a:buNone/>
            </a:pPr>
            <a:r>
              <a:rPr lang="en-GB" sz="2800" dirty="0"/>
              <a:t>Constraints fall into four main categories:</a:t>
            </a:r>
          </a:p>
          <a:p>
            <a:pPr marL="452438" lvl="2" indent="-90488">
              <a:tabLst>
                <a:tab pos="2152650" algn="l"/>
              </a:tabLst>
            </a:pPr>
            <a:r>
              <a:rPr lang="en-GB" sz="2000" i="1" dirty="0"/>
              <a:t>Schedule</a:t>
            </a:r>
            <a:r>
              <a:rPr lang="en-GB" sz="2000" dirty="0"/>
              <a:t>: e.g. the new system must be operational by April 20XX</a:t>
            </a:r>
          </a:p>
          <a:p>
            <a:pPr marL="452438" lvl="2" indent="-90488">
              <a:tabLst>
                <a:tab pos="2152650" algn="l"/>
              </a:tabLst>
            </a:pPr>
            <a:endParaRPr lang="en-GB" sz="600" dirty="0"/>
          </a:p>
          <a:p>
            <a:pPr marL="452438" lvl="2" indent="-90488">
              <a:tabLst>
                <a:tab pos="2152650" algn="l"/>
              </a:tabLst>
            </a:pPr>
            <a:r>
              <a:rPr lang="en-GB" sz="2000" i="1" dirty="0"/>
              <a:t>Cost</a:t>
            </a:r>
            <a:r>
              <a:rPr lang="en-GB" sz="2000" dirty="0"/>
              <a:t>: e.g. the new system must not cost more than £100, 000.</a:t>
            </a:r>
          </a:p>
          <a:p>
            <a:pPr marL="452438" lvl="2" indent="-90488">
              <a:tabLst>
                <a:tab pos="2152650" algn="l"/>
              </a:tabLst>
            </a:pPr>
            <a:endParaRPr lang="en-GB" sz="600" dirty="0"/>
          </a:p>
          <a:p>
            <a:pPr marL="452438" lvl="2" indent="-90488">
              <a:tabLst>
                <a:tab pos="2152650" algn="l"/>
              </a:tabLst>
            </a:pPr>
            <a:r>
              <a:rPr lang="en-GB" sz="2000" i="1" dirty="0"/>
              <a:t>Technology</a:t>
            </a:r>
            <a:r>
              <a:rPr lang="en-GB" sz="2000" dirty="0"/>
              <a:t>: e.g. the new system must be in real-time and must be compatible with the DB2 database management system.</a:t>
            </a:r>
          </a:p>
          <a:p>
            <a:pPr marL="452438" lvl="2" indent="-90488">
              <a:tabLst>
                <a:tab pos="2152650" algn="l"/>
              </a:tabLst>
            </a:pPr>
            <a:endParaRPr lang="en-GB" sz="700" dirty="0"/>
          </a:p>
          <a:p>
            <a:pPr marL="452438" lvl="2" indent="-90488">
              <a:tabLst>
                <a:tab pos="2152650" algn="l"/>
              </a:tabLst>
            </a:pPr>
            <a:r>
              <a:rPr lang="en-GB" sz="2000" i="1" dirty="0"/>
              <a:t>Policy</a:t>
            </a:r>
            <a:r>
              <a:rPr lang="en-GB" sz="2000" dirty="0"/>
              <a:t>: e.g. the new system must use double declining balance inventory techniques. There will be no increase in the order processing workforce.</a:t>
            </a:r>
          </a:p>
        </p:txBody>
      </p:sp>
      <p:sp>
        <p:nvSpPr>
          <p:cNvPr id="6" name="Title 1">
            <a:extLst>
              <a:ext uri="{FF2B5EF4-FFF2-40B4-BE49-F238E27FC236}">
                <a16:creationId xmlns:a16="http://schemas.microsoft.com/office/drawing/2014/main" id="{3FAAFF6F-BEE8-4495-B229-1FEDA257FC0B}"/>
              </a:ext>
            </a:extLst>
          </p:cNvPr>
          <p:cNvSpPr txBox="1">
            <a:spLocks/>
          </p:cNvSpPr>
          <p:nvPr/>
        </p:nvSpPr>
        <p:spPr>
          <a:xfrm>
            <a:off x="592854" y="587277"/>
            <a:ext cx="9658152" cy="825500"/>
          </a:xfrm>
          <a:prstGeom prst="rect">
            <a:avLst/>
          </a:prstGeom>
        </p:spPr>
        <p:txBody>
          <a:bodyPr vert="horz" lIns="91440" tIns="45720" rIns="91440" bIns="45720" rtlCol="0" anchor="ctr">
            <a:no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sz="2800" dirty="0">
                <a:solidFill>
                  <a:srgbClr val="C00000"/>
                </a:solidFill>
              </a:rPr>
              <a:t>Project identification and selection/feasibility </a:t>
            </a:r>
          </a:p>
        </p:txBody>
      </p:sp>
      <p:pic>
        <p:nvPicPr>
          <p:cNvPr id="7" name="Picture 6">
            <a:extLst>
              <a:ext uri="{FF2B5EF4-FFF2-40B4-BE49-F238E27FC236}">
                <a16:creationId xmlns:a16="http://schemas.microsoft.com/office/drawing/2014/main" id="{64DE6756-C094-4EE3-BBC1-483EA2A4F4F7}"/>
              </a:ext>
            </a:extLst>
          </p:cNvPr>
          <p:cNvPicPr>
            <a:picLocks noChangeAspect="1"/>
          </p:cNvPicPr>
          <p:nvPr/>
        </p:nvPicPr>
        <p:blipFill rotWithShape="1">
          <a:blip r:embed="rId2"/>
          <a:srcRect l="6763" t="4835" r="3139" b="22052"/>
          <a:stretch/>
        </p:blipFill>
        <p:spPr>
          <a:xfrm>
            <a:off x="7355393" y="1909188"/>
            <a:ext cx="4732773" cy="4873449"/>
          </a:xfrm>
          <a:prstGeom prst="rect">
            <a:avLst/>
          </a:prstGeom>
        </p:spPr>
      </p:pic>
    </p:spTree>
    <p:extLst>
      <p:ext uri="{BB962C8B-B14F-4D97-AF65-F5344CB8AC3E}">
        <p14:creationId xmlns:p14="http://schemas.microsoft.com/office/powerpoint/2010/main" val="308294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91718" y="1838848"/>
            <a:ext cx="5600281" cy="4933739"/>
          </a:xfrm>
        </p:spPr>
        <p:txBody>
          <a:bodyPr>
            <a:noAutofit/>
          </a:bodyPr>
          <a:lstStyle/>
          <a:p>
            <a:pPr marL="0" indent="0">
              <a:buNone/>
            </a:pPr>
            <a:r>
              <a:rPr lang="en-GB" sz="2400" dirty="0"/>
              <a:t>The outcome of this first step, problem identification, is a written statement of scope and objectives.  </a:t>
            </a:r>
          </a:p>
          <a:p>
            <a:pPr marL="0" indent="0">
              <a:buNone/>
            </a:pPr>
            <a:r>
              <a:rPr lang="en-GB" sz="2400" dirty="0"/>
              <a:t>This brief document outlines the analyst’s understanding of:</a:t>
            </a:r>
          </a:p>
          <a:p>
            <a:pPr marL="319088" lvl="2" indent="-90488"/>
            <a:r>
              <a:rPr lang="en-GB" dirty="0"/>
              <a:t>the </a:t>
            </a:r>
            <a:r>
              <a:rPr lang="en-GB" b="1" dirty="0"/>
              <a:t>problems</a:t>
            </a:r>
            <a:r>
              <a:rPr lang="en-GB" dirty="0"/>
              <a:t> with the current system; </a:t>
            </a:r>
          </a:p>
          <a:p>
            <a:pPr marL="319088" lvl="2" indent="-90488"/>
            <a:r>
              <a:rPr lang="en-GB" dirty="0"/>
              <a:t>the </a:t>
            </a:r>
            <a:r>
              <a:rPr lang="en-GB" b="1" dirty="0"/>
              <a:t>scope</a:t>
            </a:r>
            <a:r>
              <a:rPr lang="en-GB" dirty="0"/>
              <a:t> of the new system;</a:t>
            </a:r>
          </a:p>
          <a:p>
            <a:pPr marL="319088" lvl="2" indent="-90488"/>
            <a:r>
              <a:rPr lang="en-GB" dirty="0"/>
              <a:t>the </a:t>
            </a:r>
            <a:r>
              <a:rPr lang="en-GB" b="1" dirty="0"/>
              <a:t>objectives</a:t>
            </a:r>
            <a:r>
              <a:rPr lang="en-GB" dirty="0"/>
              <a:t> of the new system, based on the requirements stated by users and management;</a:t>
            </a:r>
          </a:p>
          <a:p>
            <a:pPr marL="319088" lvl="2" indent="-90488"/>
            <a:r>
              <a:rPr lang="en-GB" dirty="0"/>
              <a:t>the </a:t>
            </a:r>
            <a:r>
              <a:rPr lang="en-GB" b="1" dirty="0"/>
              <a:t>constraints</a:t>
            </a:r>
            <a:r>
              <a:rPr lang="en-GB" dirty="0"/>
              <a:t> imposed on the new system;</a:t>
            </a:r>
          </a:p>
          <a:p>
            <a:pPr marL="319088" lvl="2" indent="-90488"/>
            <a:r>
              <a:rPr lang="en-GB" dirty="0"/>
              <a:t>any broad, </a:t>
            </a:r>
            <a:r>
              <a:rPr lang="en-GB" b="1" dirty="0"/>
              <a:t>preliminary ideas</a:t>
            </a:r>
            <a:r>
              <a:rPr lang="en-GB" dirty="0"/>
              <a:t>/solutions that seem evident;</a:t>
            </a:r>
          </a:p>
          <a:p>
            <a:pPr marL="319088" lvl="2" indent="-90488"/>
            <a:r>
              <a:rPr lang="en-GB" dirty="0"/>
              <a:t>the </a:t>
            </a:r>
            <a:r>
              <a:rPr lang="en-GB" b="1" dirty="0"/>
              <a:t>next stage</a:t>
            </a:r>
            <a:r>
              <a:rPr lang="en-GB" dirty="0"/>
              <a:t> in the SDLC, e.g. feasibility study; </a:t>
            </a:r>
          </a:p>
          <a:p>
            <a:pPr marL="319088" lvl="2" indent="-90488"/>
            <a:r>
              <a:rPr lang="en-GB" dirty="0"/>
              <a:t>who, in the client organisation,  will supervise and </a:t>
            </a:r>
            <a:r>
              <a:rPr lang="en-GB" b="1" dirty="0"/>
              <a:t>authorise</a:t>
            </a:r>
            <a:r>
              <a:rPr lang="en-GB" dirty="0"/>
              <a:t> the project. </a:t>
            </a:r>
          </a:p>
        </p:txBody>
      </p:sp>
      <p:sp>
        <p:nvSpPr>
          <p:cNvPr id="6" name="Title 1">
            <a:extLst>
              <a:ext uri="{FF2B5EF4-FFF2-40B4-BE49-F238E27FC236}">
                <a16:creationId xmlns:a16="http://schemas.microsoft.com/office/drawing/2014/main" id="{EEB73168-4826-47BA-ABAA-0258C71910FD}"/>
              </a:ext>
            </a:extLst>
          </p:cNvPr>
          <p:cNvSpPr txBox="1">
            <a:spLocks/>
          </p:cNvSpPr>
          <p:nvPr/>
        </p:nvSpPr>
        <p:spPr>
          <a:xfrm>
            <a:off x="592854" y="587277"/>
            <a:ext cx="9658152" cy="825500"/>
          </a:xfrm>
          <a:prstGeom prst="rect">
            <a:avLst/>
          </a:prstGeom>
        </p:spPr>
        <p:txBody>
          <a:bodyPr vert="horz" lIns="91440" tIns="45720" rIns="91440" bIns="45720" rtlCol="0" anchor="ctr">
            <a:no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sz="2800" dirty="0">
                <a:solidFill>
                  <a:srgbClr val="C00000"/>
                </a:solidFill>
              </a:rPr>
              <a:t>Project identification and selection/feasibility </a:t>
            </a:r>
          </a:p>
        </p:txBody>
      </p:sp>
      <p:pic>
        <p:nvPicPr>
          <p:cNvPr id="7" name="Picture 6">
            <a:extLst>
              <a:ext uri="{FF2B5EF4-FFF2-40B4-BE49-F238E27FC236}">
                <a16:creationId xmlns:a16="http://schemas.microsoft.com/office/drawing/2014/main" id="{35C4647D-B5B1-4B1E-85B2-630DF2000EA0}"/>
              </a:ext>
            </a:extLst>
          </p:cNvPr>
          <p:cNvPicPr>
            <a:picLocks noChangeAspect="1"/>
          </p:cNvPicPr>
          <p:nvPr/>
        </p:nvPicPr>
        <p:blipFill>
          <a:blip r:embed="rId2">
            <a:duotone>
              <a:prstClr val="black"/>
              <a:schemeClr val="accent5">
                <a:tint val="45000"/>
                <a:satMod val="400000"/>
              </a:schemeClr>
            </a:duotone>
            <a:extLst>
              <a:ext uri="{BEBA8EAE-BF5A-486C-A8C5-ECC9F3942E4B}">
                <a14:imgProps xmlns:a14="http://schemas.microsoft.com/office/drawing/2010/main">
                  <a14:imgLayer r:embed="rId3">
                    <a14:imgEffect>
                      <a14:brightnessContrast contrast="-40000"/>
                    </a14:imgEffect>
                  </a14:imgLayer>
                </a14:imgProps>
              </a:ext>
            </a:extLst>
          </a:blip>
          <a:stretch>
            <a:fillRect/>
          </a:stretch>
        </p:blipFill>
        <p:spPr>
          <a:xfrm>
            <a:off x="79131" y="1874722"/>
            <a:ext cx="6512587" cy="4861989"/>
          </a:xfrm>
          <a:prstGeom prst="rect">
            <a:avLst/>
          </a:prstGeom>
        </p:spPr>
      </p:pic>
    </p:spTree>
    <p:extLst>
      <p:ext uri="{BB962C8B-B14F-4D97-AF65-F5344CB8AC3E}">
        <p14:creationId xmlns:p14="http://schemas.microsoft.com/office/powerpoint/2010/main" val="10874539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2110" y="1878234"/>
            <a:ext cx="6841254" cy="4864209"/>
          </a:xfrm>
        </p:spPr>
        <p:txBody>
          <a:bodyPr>
            <a:noAutofit/>
          </a:bodyPr>
          <a:lstStyle/>
          <a:p>
            <a:pPr marL="0" indent="0"/>
            <a:r>
              <a:rPr lang="en-GB" sz="2400" dirty="0"/>
              <a:t>The purpose of this document is to get user and management involvement and feedback</a:t>
            </a:r>
          </a:p>
          <a:p>
            <a:pPr marL="0" lvl="1" indent="0"/>
            <a:r>
              <a:rPr lang="en-GB" dirty="0"/>
              <a:t>People respond to written statements.  They ask for clarification; they correct any obvious errors or misunderstandings. This is why a clear statement of scope and objectives is important. </a:t>
            </a:r>
          </a:p>
          <a:p>
            <a:pPr marL="0" indent="0"/>
            <a:r>
              <a:rPr lang="en-GB" sz="2400" dirty="0"/>
              <a:t>Although this stage of the SDLC can be brief, lasting a day or two, or less, it is essential that the users, management and the analyst agree on a general direction very early in the project. </a:t>
            </a:r>
          </a:p>
          <a:p>
            <a:pPr marL="0" indent="0"/>
            <a:r>
              <a:rPr lang="en-GB" sz="2400" dirty="0"/>
              <a:t>A misunderstanding of the problem definition virtually guarantees that the new system will fail to solve the problem.  </a:t>
            </a:r>
          </a:p>
        </p:txBody>
      </p:sp>
      <p:sp>
        <p:nvSpPr>
          <p:cNvPr id="6" name="Title 1">
            <a:extLst>
              <a:ext uri="{FF2B5EF4-FFF2-40B4-BE49-F238E27FC236}">
                <a16:creationId xmlns:a16="http://schemas.microsoft.com/office/drawing/2014/main" id="{F8DB0283-E4B5-490D-B6E9-52A11C3872DC}"/>
              </a:ext>
            </a:extLst>
          </p:cNvPr>
          <p:cNvSpPr txBox="1">
            <a:spLocks/>
          </p:cNvSpPr>
          <p:nvPr/>
        </p:nvSpPr>
        <p:spPr>
          <a:xfrm>
            <a:off x="592854" y="587277"/>
            <a:ext cx="9658152" cy="825500"/>
          </a:xfrm>
          <a:prstGeom prst="rect">
            <a:avLst/>
          </a:prstGeom>
        </p:spPr>
        <p:txBody>
          <a:bodyPr vert="horz" lIns="91440" tIns="45720" rIns="91440" bIns="45720" rtlCol="0" anchor="ctr">
            <a:no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sz="2800" dirty="0">
                <a:solidFill>
                  <a:srgbClr val="C00000"/>
                </a:solidFill>
              </a:rPr>
              <a:t>Project identification and selection/feasibility </a:t>
            </a:r>
          </a:p>
        </p:txBody>
      </p:sp>
      <p:pic>
        <p:nvPicPr>
          <p:cNvPr id="7" name="Picture 6">
            <a:extLst>
              <a:ext uri="{FF2B5EF4-FFF2-40B4-BE49-F238E27FC236}">
                <a16:creationId xmlns:a16="http://schemas.microsoft.com/office/drawing/2014/main" id="{C3DE63FC-6410-446F-9398-BE694E27AE4D}"/>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4167" b="93889" l="17576" r="85303">
                        <a14:foregroundMark x1="40152" y1="3611" x2="47424" y2="4722"/>
                        <a14:foregroundMark x1="47424" y1="4722" x2="49545" y2="4167"/>
                        <a14:foregroundMark x1="18939" y1="47222" x2="17576" y2="57778"/>
                        <a14:foregroundMark x1="17576" y1="57778" x2="20152" y2="67222"/>
                        <a14:foregroundMark x1="41785" y1="77243" x2="48182" y2="78611"/>
                        <a14:foregroundMark x1="39091" y1="76667" x2="40433" y2="76954"/>
                        <a14:foregroundMark x1="48182" y1="78611" x2="55152" y2="78333"/>
                        <a14:foregroundMark x1="55152" y1="78333" x2="65152" y2="79444"/>
                        <a14:foregroundMark x1="65152" y1="79444" x2="72273" y2="78889"/>
                        <a14:foregroundMark x1="72273" y1="78889" x2="80455" y2="81111"/>
                        <a14:foregroundMark x1="80455" y1="81111" x2="81212" y2="90556"/>
                        <a14:foregroundMark x1="81212" y1="90556" x2="73030" y2="94722"/>
                        <a14:foregroundMark x1="73030" y1="94722" x2="51667" y2="91389"/>
                        <a14:foregroundMark x1="51667" y1="91389" x2="36818" y2="93611"/>
                        <a14:foregroundMark x1="36818" y1="93611" x2="31970" y2="86111"/>
                        <a14:foregroundMark x1="31970" y1="86111" x2="35758" y2="78056"/>
                        <a14:foregroundMark x1="35758" y1="78056" x2="36818" y2="78056"/>
                        <a14:foregroundMark x1="44697" y1="83056" x2="53485" y2="88611"/>
                        <a14:foregroundMark x1="53485" y1="88611" x2="69091" y2="90000"/>
                        <a14:foregroundMark x1="69091" y1="90000" x2="78485" y2="88611"/>
                        <a14:foregroundMark x1="78485" y1="88611" x2="80303" y2="79167"/>
                        <a14:foregroundMark x1="80303" y1="79167" x2="84091" y2="87500"/>
                        <a14:foregroundMark x1="84091" y1="87500" x2="80455" y2="93889"/>
                        <a14:foregroundMark x1="79394" y1="76389" x2="84091" y2="83611"/>
                        <a14:foregroundMark x1="84091" y1="83611" x2="85303" y2="90278"/>
                        <a14:foregroundMark x1="78182" y1="86389" x2="71515" y2="88333"/>
                        <a14:foregroundMark x1="71515" y1="88333" x2="73636" y2="83889"/>
                        <a14:foregroundMark x1="36364" y1="77500" x2="39091" y2="76667"/>
                        <a14:foregroundMark x1="43485" y1="76389" x2="43485" y2="76944"/>
                        <a14:foregroundMark x1="47727" y1="76667" x2="37424" y2="76389"/>
                      </a14:backgroundRemoval>
                    </a14:imgEffect>
                  </a14:imgLayer>
                </a14:imgProps>
              </a:ext>
            </a:extLst>
          </a:blip>
          <a:srcRect l="14162" t="557" r="14229"/>
          <a:stretch/>
        </p:blipFill>
        <p:spPr>
          <a:xfrm>
            <a:off x="6993656" y="1828798"/>
            <a:ext cx="5067480" cy="5029202"/>
          </a:xfrm>
          <a:prstGeom prst="rect">
            <a:avLst/>
          </a:prstGeom>
        </p:spPr>
      </p:pic>
    </p:spTree>
    <p:extLst>
      <p:ext uri="{BB962C8B-B14F-4D97-AF65-F5344CB8AC3E}">
        <p14:creationId xmlns:p14="http://schemas.microsoft.com/office/powerpoint/2010/main" val="19300785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a:solidFill>
                  <a:srgbClr val="C00000"/>
                </a:solidFill>
              </a:rPr>
              <a:t>Feasibility Study</a:t>
            </a:r>
            <a:endParaRPr lang="en-GB" sz="2400" dirty="0">
              <a:solidFill>
                <a:srgbClr val="C00000"/>
              </a:solidFill>
            </a:endParaRPr>
          </a:p>
        </p:txBody>
      </p:sp>
      <p:sp>
        <p:nvSpPr>
          <p:cNvPr id="3" name="Content Placeholder 2"/>
          <p:cNvSpPr>
            <a:spLocks noGrp="1"/>
          </p:cNvSpPr>
          <p:nvPr>
            <p:ph idx="1"/>
          </p:nvPr>
        </p:nvSpPr>
        <p:spPr>
          <a:xfrm>
            <a:off x="7898004" y="2051874"/>
            <a:ext cx="3928905" cy="4521950"/>
          </a:xfrm>
        </p:spPr>
        <p:txBody>
          <a:bodyPr>
            <a:normAutofit fontScale="92500" lnSpcReduction="10000"/>
          </a:bodyPr>
          <a:lstStyle/>
          <a:p>
            <a:pPr marL="0" indent="0">
              <a:buNone/>
            </a:pPr>
            <a:r>
              <a:rPr lang="en-GB" sz="3200" dirty="0">
                <a:solidFill>
                  <a:schemeClr val="tx2">
                    <a:lumMod val="10000"/>
                  </a:schemeClr>
                </a:solidFill>
              </a:rPr>
              <a:t>Projects come from many different sources and for many reasons.  </a:t>
            </a:r>
          </a:p>
          <a:p>
            <a:pPr marL="0" indent="0">
              <a:buNone/>
            </a:pPr>
            <a:r>
              <a:rPr lang="en-GB" sz="3200" dirty="0">
                <a:solidFill>
                  <a:schemeClr val="tx2">
                    <a:lumMod val="10000"/>
                  </a:schemeClr>
                </a:solidFill>
              </a:rPr>
              <a:t>Not all should be selected for further study.</a:t>
            </a:r>
          </a:p>
          <a:p>
            <a:pPr marL="0" indent="0">
              <a:buNone/>
            </a:pPr>
            <a:r>
              <a:rPr lang="en-GB" sz="3200" dirty="0">
                <a:solidFill>
                  <a:schemeClr val="tx2">
                    <a:lumMod val="10000"/>
                  </a:schemeClr>
                </a:solidFill>
              </a:rPr>
              <a:t>The organisational </a:t>
            </a:r>
            <a:r>
              <a:rPr lang="en-GB" sz="3200" i="1" dirty="0">
                <a:solidFill>
                  <a:schemeClr val="tx2">
                    <a:lumMod val="10000"/>
                  </a:schemeClr>
                </a:solidFill>
              </a:rPr>
              <a:t>impact</a:t>
            </a:r>
            <a:r>
              <a:rPr lang="en-GB" sz="3200" dirty="0">
                <a:solidFill>
                  <a:schemeClr val="tx2">
                    <a:lumMod val="10000"/>
                  </a:schemeClr>
                </a:solidFill>
              </a:rPr>
              <a:t> of the proposed change must be considered.  </a:t>
            </a:r>
          </a:p>
        </p:txBody>
      </p:sp>
      <p:pic>
        <p:nvPicPr>
          <p:cNvPr id="2050" name="Picture 2" descr="Image result for feasibility">
            <a:extLst>
              <a:ext uri="{FF2B5EF4-FFF2-40B4-BE49-F238E27FC236}">
                <a16:creationId xmlns:a16="http://schemas.microsoft.com/office/drawing/2014/main" id="{10E023C4-E562-4F07-8645-17ECEAE596CC}"/>
              </a:ext>
            </a:extLst>
          </p:cNvPr>
          <p:cNvPicPr>
            <a:picLocks noChangeAspect="1" noChangeArrowheads="1"/>
          </p:cNvPicPr>
          <p:nvPr/>
        </p:nvPicPr>
        <p:blipFill>
          <a:blip r:embed="rId2">
            <a:duotone>
              <a:prstClr val="black"/>
              <a:schemeClr val="accent6">
                <a:tint val="45000"/>
                <a:satMod val="400000"/>
              </a:schemeClr>
            </a:duotone>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365091" y="2051874"/>
            <a:ext cx="7532913" cy="4521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8434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a:solidFill>
                  <a:srgbClr val="C00000"/>
                </a:solidFill>
              </a:rPr>
              <a:t>Feasibility Study</a:t>
            </a:r>
            <a:endParaRPr lang="en-GB" sz="2400" dirty="0">
              <a:solidFill>
                <a:srgbClr val="C00000"/>
              </a:solidFill>
            </a:endParaRPr>
          </a:p>
        </p:txBody>
      </p:sp>
      <p:sp>
        <p:nvSpPr>
          <p:cNvPr id="3" name="Content Placeholder 2"/>
          <p:cNvSpPr>
            <a:spLocks noGrp="1"/>
          </p:cNvSpPr>
          <p:nvPr>
            <p:ph idx="1"/>
          </p:nvPr>
        </p:nvSpPr>
        <p:spPr>
          <a:xfrm>
            <a:off x="100484" y="1971487"/>
            <a:ext cx="7003701" cy="4206240"/>
          </a:xfrm>
        </p:spPr>
        <p:txBody>
          <a:bodyPr>
            <a:noAutofit/>
          </a:bodyPr>
          <a:lstStyle/>
          <a:p>
            <a:pPr marL="0" indent="0">
              <a:buNone/>
            </a:pPr>
            <a:r>
              <a:rPr lang="en-GB" sz="2800" dirty="0">
                <a:solidFill>
                  <a:schemeClr val="tx2">
                    <a:lumMod val="10000"/>
                  </a:schemeClr>
                </a:solidFill>
              </a:rPr>
              <a:t>Five criteria for project selection/rejection:</a:t>
            </a:r>
          </a:p>
          <a:p>
            <a:pPr>
              <a:buNone/>
            </a:pPr>
            <a:endParaRPr lang="en-GB" sz="900" dirty="0">
              <a:solidFill>
                <a:schemeClr val="tx2">
                  <a:lumMod val="10000"/>
                </a:schemeClr>
              </a:solidFill>
            </a:endParaRPr>
          </a:p>
          <a:p>
            <a:pPr marL="804863" lvl="1" indent="-457200">
              <a:buFont typeface="+mj-lt"/>
              <a:buAutoNum type="arabicPeriod"/>
            </a:pPr>
            <a:r>
              <a:rPr lang="en-GB" sz="2400" dirty="0">
                <a:solidFill>
                  <a:schemeClr val="tx2">
                    <a:lumMod val="10000"/>
                  </a:schemeClr>
                </a:solidFill>
              </a:rPr>
              <a:t>The project must have management backing (they will pay the bill).</a:t>
            </a:r>
          </a:p>
          <a:p>
            <a:pPr marL="804863" lvl="1" indent="-457200">
              <a:buFont typeface="+mj-lt"/>
              <a:buAutoNum type="arabicPeriod"/>
            </a:pPr>
            <a:r>
              <a:rPr lang="en-GB" sz="2400" dirty="0">
                <a:solidFill>
                  <a:schemeClr val="tx2">
                    <a:lumMod val="10000"/>
                  </a:schemeClr>
                </a:solidFill>
              </a:rPr>
              <a:t>Appropriate timing of project commitment – is it the right time to install or change systems?</a:t>
            </a:r>
          </a:p>
          <a:p>
            <a:pPr marL="804863" lvl="1" indent="-457200">
              <a:buFont typeface="+mj-lt"/>
              <a:buAutoNum type="arabicPeriod"/>
            </a:pPr>
            <a:r>
              <a:rPr lang="en-GB" sz="2400" dirty="0">
                <a:solidFill>
                  <a:schemeClr val="tx2">
                    <a:lumMod val="10000"/>
                  </a:schemeClr>
                </a:solidFill>
              </a:rPr>
              <a:t>The project should help the organisation achieve its business objectives, otherwise there is no point in doing it.</a:t>
            </a:r>
          </a:p>
          <a:p>
            <a:pPr marL="804863" lvl="1" indent="-457200">
              <a:buFont typeface="+mj-lt"/>
              <a:buAutoNum type="arabicPeriod"/>
            </a:pPr>
            <a:r>
              <a:rPr lang="en-GB" sz="2400" dirty="0">
                <a:solidFill>
                  <a:schemeClr val="tx2">
                    <a:lumMod val="10000"/>
                  </a:schemeClr>
                </a:solidFill>
              </a:rPr>
              <a:t>Can the project be done within the resources available to the analyst and organisation?</a:t>
            </a:r>
          </a:p>
          <a:p>
            <a:pPr marL="804863" lvl="1" indent="-457200">
              <a:buFont typeface="+mj-lt"/>
              <a:buAutoNum type="arabicPeriod"/>
            </a:pPr>
            <a:r>
              <a:rPr lang="en-GB" sz="2400" dirty="0">
                <a:solidFill>
                  <a:schemeClr val="tx2">
                    <a:lumMod val="10000"/>
                  </a:schemeClr>
                </a:solidFill>
              </a:rPr>
              <a:t>Is the project worth doing when compared to other projects?</a:t>
            </a:r>
          </a:p>
        </p:txBody>
      </p:sp>
      <p:pic>
        <p:nvPicPr>
          <p:cNvPr id="3076" name="Picture 4" descr="Image result for check list">
            <a:extLst>
              <a:ext uri="{FF2B5EF4-FFF2-40B4-BE49-F238E27FC236}">
                <a16:creationId xmlns:a16="http://schemas.microsoft.com/office/drawing/2014/main" id="{D7C36BC5-C29A-41B8-9749-55212632E67E}"/>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7221" b="91052" l="10000" r="90000">
                        <a14:foregroundMark x1="71429" y1="26217" x2="72976" y2="10204"/>
                        <a14:foregroundMark x1="72976" y1="10204" x2="79048" y2="10518"/>
                        <a14:foregroundMark x1="79048" y1="10518" x2="73214" y2="8477"/>
                        <a14:foregroundMark x1="73214" y1="8477" x2="71190" y2="9262"/>
                        <a14:foregroundMark x1="81548" y1="12873" x2="76429" y2="29199"/>
                        <a14:foregroundMark x1="76429" y1="29199" x2="76548" y2="21350"/>
                        <a14:foregroundMark x1="76548" y1="21350" x2="69405" y2="31868"/>
                        <a14:foregroundMark x1="69405" y1="31868" x2="74762" y2="15542"/>
                        <a14:foregroundMark x1="74762" y1="15542" x2="77500" y2="22606"/>
                        <a14:foregroundMark x1="77500" y1="22606" x2="82143" y2="13501"/>
                        <a14:foregroundMark x1="82143" y1="13501" x2="81429" y2="25589"/>
                        <a14:foregroundMark x1="81429" y1="25589" x2="75595" y2="33124"/>
                        <a14:foregroundMark x1="75595" y1="33124" x2="74881" y2="29513"/>
                        <a14:foregroundMark x1="76905" y1="27630" x2="77381" y2="23862"/>
                        <a14:foregroundMark x1="56429" y1="91052" x2="56429" y2="91052"/>
                        <a14:foregroundMark x1="56429" y1="90895" x2="56429" y2="90895"/>
                        <a14:foregroundMark x1="56429" y1="90895" x2="56429" y2="90895"/>
                        <a14:foregroundMark x1="48214" y1="49765" x2="48214" y2="49765"/>
                        <a14:foregroundMark x1="42857" y1="46468" x2="42619" y2="51491"/>
                        <a14:foregroundMark x1="30952" y1="59498" x2="30952" y2="59498"/>
                        <a14:foregroundMark x1="30952" y1="59498" x2="30952" y2="59498"/>
                        <a14:foregroundMark x1="15833" y1="70801" x2="16548" y2="70644"/>
                        <a14:foregroundMark x1="79167" y1="7221" x2="77024" y2="8006"/>
                        <a14:foregroundMark x1="41548" y1="48980" x2="48690" y2="46782"/>
                        <a14:foregroundMark x1="48690" y1="46782" x2="53452" y2="47253"/>
                        <a14:backgroundMark x1="79286" y1="7064" x2="79286" y2="7064"/>
                        <a14:backgroundMark x1="77738" y1="8320" x2="77738" y2="8320"/>
                        <a14:backgroundMark x1="21548" y1="64521" x2="21548" y2="64521"/>
                        <a14:backgroundMark x1="21429" y1="64835" x2="21429" y2="64835"/>
                      </a14:backgroundRemoval>
                    </a14:imgEffect>
                  </a14:imgLayer>
                </a14:imgProps>
              </a:ext>
              <a:ext uri="{28A0092B-C50C-407E-A947-70E740481C1C}">
                <a14:useLocalDpi xmlns:a14="http://schemas.microsoft.com/office/drawing/2010/main" val="0"/>
              </a:ext>
            </a:extLst>
          </a:blip>
          <a:srcRect l="13191" t="6428" r="12824" b="5189"/>
          <a:stretch/>
        </p:blipFill>
        <p:spPr bwMode="auto">
          <a:xfrm>
            <a:off x="6662765" y="1848896"/>
            <a:ext cx="5529235" cy="50091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7852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a:solidFill>
                  <a:srgbClr val="C00000"/>
                </a:solidFill>
              </a:rPr>
              <a:t>Feasibility Study</a:t>
            </a:r>
            <a:endParaRPr lang="en-GB" sz="2400" dirty="0">
              <a:solidFill>
                <a:srgbClr val="C00000"/>
              </a:solidFill>
            </a:endParaRPr>
          </a:p>
        </p:txBody>
      </p:sp>
      <p:sp>
        <p:nvSpPr>
          <p:cNvPr id="3" name="Content Placeholder 2"/>
          <p:cNvSpPr>
            <a:spLocks noGrp="1"/>
          </p:cNvSpPr>
          <p:nvPr>
            <p:ph idx="1"/>
          </p:nvPr>
        </p:nvSpPr>
        <p:spPr>
          <a:xfrm>
            <a:off x="6893170" y="1951389"/>
            <a:ext cx="5231614" cy="4760909"/>
          </a:xfrm>
        </p:spPr>
        <p:txBody>
          <a:bodyPr>
            <a:normAutofit lnSpcReduction="10000"/>
          </a:bodyPr>
          <a:lstStyle/>
          <a:p>
            <a:pPr marL="0" indent="0">
              <a:buNone/>
            </a:pPr>
            <a:r>
              <a:rPr lang="en-GB" sz="3200" dirty="0">
                <a:solidFill>
                  <a:schemeClr val="tx2">
                    <a:lumMod val="10000"/>
                  </a:schemeClr>
                </a:solidFill>
              </a:rPr>
              <a:t>It is still necessary to determine if the selected projects are feasible.  </a:t>
            </a:r>
          </a:p>
          <a:p>
            <a:pPr marL="0" indent="0">
              <a:buNone/>
            </a:pPr>
            <a:r>
              <a:rPr lang="en-GB" sz="3200" dirty="0">
                <a:solidFill>
                  <a:schemeClr val="tx2">
                    <a:lumMod val="10000"/>
                  </a:schemeClr>
                </a:solidFill>
              </a:rPr>
              <a:t>The feasibility study is not a full-blown systems study.  </a:t>
            </a:r>
          </a:p>
          <a:p>
            <a:pPr marL="0" indent="0">
              <a:buNone/>
            </a:pPr>
            <a:r>
              <a:rPr lang="en-GB" sz="3200" dirty="0">
                <a:solidFill>
                  <a:schemeClr val="tx2">
                    <a:lumMod val="10000"/>
                  </a:schemeClr>
                </a:solidFill>
              </a:rPr>
              <a:t>It must be highly time-compressed,  because many projects will be requested and only a few can or should be selected. </a:t>
            </a:r>
          </a:p>
        </p:txBody>
      </p:sp>
      <p:pic>
        <p:nvPicPr>
          <p:cNvPr id="4098" name="Picture 2" descr="Image result for feasability study">
            <a:extLst>
              <a:ext uri="{FF2B5EF4-FFF2-40B4-BE49-F238E27FC236}">
                <a16:creationId xmlns:a16="http://schemas.microsoft.com/office/drawing/2014/main" id="{4D2A96CC-F7BD-407C-83A1-622DBC04B5FB}"/>
              </a:ext>
            </a:extLst>
          </p:cNvPr>
          <p:cNvPicPr>
            <a:picLocks noChangeAspect="1" noChangeArrowheads="1"/>
          </p:cNvPicPr>
          <p:nvPr/>
        </p:nvPicPr>
        <p:blipFill>
          <a:blip r:embed="rId2">
            <a:biLevel thresh="75000"/>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0" y="1951389"/>
            <a:ext cx="7079655" cy="45418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85334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a:solidFill>
                  <a:srgbClr val="C00000"/>
                </a:solidFill>
              </a:rPr>
              <a:t>Feasibility Study</a:t>
            </a:r>
            <a:endParaRPr lang="en-GB" sz="2400" dirty="0">
              <a:solidFill>
                <a:srgbClr val="C00000"/>
              </a:solidFill>
            </a:endParaRPr>
          </a:p>
        </p:txBody>
      </p:sp>
      <p:sp>
        <p:nvSpPr>
          <p:cNvPr id="3" name="Content Placeholder 2"/>
          <p:cNvSpPr>
            <a:spLocks noGrp="1"/>
          </p:cNvSpPr>
          <p:nvPr>
            <p:ph idx="1"/>
          </p:nvPr>
        </p:nvSpPr>
        <p:spPr>
          <a:xfrm>
            <a:off x="1" y="1969477"/>
            <a:ext cx="6471138" cy="4604346"/>
          </a:xfrm>
        </p:spPr>
        <p:txBody>
          <a:bodyPr>
            <a:noAutofit/>
          </a:bodyPr>
          <a:lstStyle/>
          <a:p>
            <a:pPr marL="0" indent="0">
              <a:buNone/>
            </a:pPr>
            <a:r>
              <a:rPr lang="en-GB" sz="3200" dirty="0">
                <a:solidFill>
                  <a:schemeClr val="tx2">
                    <a:lumMod val="10000"/>
                  </a:schemeClr>
                </a:solidFill>
              </a:rPr>
              <a:t>The following process may be used:</a:t>
            </a:r>
          </a:p>
          <a:p>
            <a:pPr marL="0" indent="0">
              <a:buNone/>
            </a:pPr>
            <a:r>
              <a:rPr lang="en-GB" sz="2400" dirty="0">
                <a:solidFill>
                  <a:schemeClr val="tx2">
                    <a:lumMod val="10000"/>
                  </a:schemeClr>
                </a:solidFill>
              </a:rPr>
              <a:t>The study begins with a series of interviews to clarify the scope and objectives. </a:t>
            </a:r>
          </a:p>
          <a:p>
            <a:pPr marL="0" indent="0">
              <a:buNone/>
            </a:pPr>
            <a:r>
              <a:rPr lang="en-GB" sz="2400" dirty="0">
                <a:solidFill>
                  <a:schemeClr val="tx2">
                    <a:lumMod val="10000"/>
                  </a:schemeClr>
                </a:solidFill>
              </a:rPr>
              <a:t>The analyst must also study the existing system to gain a </a:t>
            </a:r>
            <a:r>
              <a:rPr lang="en-GB" sz="2400" i="1" dirty="0">
                <a:solidFill>
                  <a:schemeClr val="tx2">
                    <a:lumMod val="10000"/>
                  </a:schemeClr>
                </a:solidFill>
              </a:rPr>
              <a:t>basic</a:t>
            </a:r>
            <a:r>
              <a:rPr lang="en-GB" sz="2400" dirty="0">
                <a:solidFill>
                  <a:schemeClr val="tx2">
                    <a:lumMod val="10000"/>
                  </a:schemeClr>
                </a:solidFill>
              </a:rPr>
              <a:t> knowledge of what the system entails (the </a:t>
            </a:r>
            <a:r>
              <a:rPr lang="en-GB" sz="2400" i="1" dirty="0">
                <a:solidFill>
                  <a:schemeClr val="tx2">
                    <a:lumMod val="10000"/>
                  </a:schemeClr>
                </a:solidFill>
              </a:rPr>
              <a:t>how</a:t>
            </a:r>
            <a:r>
              <a:rPr lang="en-GB" sz="2400" dirty="0">
                <a:solidFill>
                  <a:schemeClr val="tx2">
                    <a:lumMod val="10000"/>
                  </a:schemeClr>
                </a:solidFill>
              </a:rPr>
              <a:t> of </a:t>
            </a:r>
            <a:r>
              <a:rPr lang="en-GB" sz="2400" i="1" dirty="0">
                <a:solidFill>
                  <a:schemeClr val="tx2">
                    <a:lumMod val="10000"/>
                  </a:schemeClr>
                </a:solidFill>
              </a:rPr>
              <a:t>now</a:t>
            </a:r>
            <a:r>
              <a:rPr lang="en-GB" sz="2400" dirty="0">
                <a:solidFill>
                  <a:schemeClr val="tx2">
                    <a:lumMod val="10000"/>
                  </a:schemeClr>
                </a:solidFill>
              </a:rPr>
              <a:t>). </a:t>
            </a:r>
          </a:p>
          <a:p>
            <a:pPr marL="0" indent="0">
              <a:buNone/>
            </a:pPr>
            <a:r>
              <a:rPr lang="en-GB" sz="2400" dirty="0">
                <a:solidFill>
                  <a:schemeClr val="tx2">
                    <a:lumMod val="10000"/>
                  </a:schemeClr>
                </a:solidFill>
              </a:rPr>
              <a:t>To create a new, better system that performs the same functions,  a use case diagram diagram is constructed, showing the key activities, but not identifying how they are performed or by whom (the </a:t>
            </a:r>
            <a:r>
              <a:rPr lang="en-GB" sz="2400" i="1" dirty="0">
                <a:solidFill>
                  <a:schemeClr val="tx2">
                    <a:lumMod val="10000"/>
                  </a:schemeClr>
                </a:solidFill>
              </a:rPr>
              <a:t>what</a:t>
            </a:r>
            <a:r>
              <a:rPr lang="en-GB" sz="2400" dirty="0">
                <a:solidFill>
                  <a:schemeClr val="tx2">
                    <a:lumMod val="10000"/>
                  </a:schemeClr>
                </a:solidFill>
              </a:rPr>
              <a:t> of </a:t>
            </a:r>
            <a:r>
              <a:rPr lang="en-GB" sz="2400" i="1" dirty="0">
                <a:solidFill>
                  <a:schemeClr val="tx2">
                    <a:lumMod val="10000"/>
                  </a:schemeClr>
                </a:solidFill>
              </a:rPr>
              <a:t>now</a:t>
            </a:r>
            <a:r>
              <a:rPr lang="en-GB" sz="2400" dirty="0">
                <a:solidFill>
                  <a:schemeClr val="tx2">
                    <a:lumMod val="10000"/>
                  </a:schemeClr>
                </a:solidFill>
              </a:rPr>
              <a:t>).  </a:t>
            </a:r>
          </a:p>
        </p:txBody>
      </p:sp>
      <p:pic>
        <p:nvPicPr>
          <p:cNvPr id="5122" name="Picture 2" descr="Image result for feasability study">
            <a:extLst>
              <a:ext uri="{FF2B5EF4-FFF2-40B4-BE49-F238E27FC236}">
                <a16:creationId xmlns:a16="http://schemas.microsoft.com/office/drawing/2014/main" id="{4C6EBB3A-E1EC-47D3-9FFA-5A8EC920D9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1622" y="1802984"/>
            <a:ext cx="5620378" cy="5065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45192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a:solidFill>
                  <a:srgbClr val="C00000"/>
                </a:solidFill>
              </a:rPr>
              <a:t>Feasibility Study</a:t>
            </a:r>
            <a:endParaRPr lang="en-GB" sz="2400" dirty="0">
              <a:solidFill>
                <a:srgbClr val="C00000"/>
              </a:solidFill>
            </a:endParaRPr>
          </a:p>
        </p:txBody>
      </p:sp>
      <p:sp>
        <p:nvSpPr>
          <p:cNvPr id="3" name="Content Placeholder 2"/>
          <p:cNvSpPr>
            <a:spLocks noGrp="1"/>
          </p:cNvSpPr>
          <p:nvPr>
            <p:ph idx="1"/>
          </p:nvPr>
        </p:nvSpPr>
        <p:spPr>
          <a:xfrm>
            <a:off x="5385916" y="1864304"/>
            <a:ext cx="6806083" cy="4993696"/>
          </a:xfrm>
        </p:spPr>
        <p:txBody>
          <a:bodyPr>
            <a:noAutofit/>
          </a:bodyPr>
          <a:lstStyle/>
          <a:p>
            <a:pPr marL="0" indent="0">
              <a:buNone/>
            </a:pPr>
            <a:r>
              <a:rPr lang="en-GB" sz="2400" dirty="0">
                <a:solidFill>
                  <a:schemeClr val="tx2">
                    <a:lumMod val="10000"/>
                  </a:schemeClr>
                </a:solidFill>
              </a:rPr>
              <a:t>Return to users to confirm or amend the analyst’s view of the system, and possibly redefine the scope and objectives of the project.</a:t>
            </a:r>
          </a:p>
          <a:p>
            <a:pPr marL="0" indent="0">
              <a:buNone/>
            </a:pPr>
            <a:r>
              <a:rPr lang="en-GB" sz="2400" dirty="0">
                <a:solidFill>
                  <a:schemeClr val="tx2">
                    <a:lumMod val="10000"/>
                  </a:schemeClr>
                </a:solidFill>
              </a:rPr>
              <a:t>Establish alternative solutions for the defined problem and analyse each solution in terms of feasibility.  Three tests of feasibility are normally conducted: technical, operational and economic feasibility.  </a:t>
            </a:r>
          </a:p>
          <a:p>
            <a:pPr marL="0" indent="0">
              <a:buNone/>
            </a:pPr>
            <a:r>
              <a:rPr lang="en-GB" sz="2400" dirty="0">
                <a:solidFill>
                  <a:schemeClr val="tx2">
                    <a:lumMod val="10000"/>
                  </a:schemeClr>
                </a:solidFill>
              </a:rPr>
              <a:t>Produce a report of the findings for management’s consideration, detailing the analyst’s recommendation, with justification.    Management will decide whether or not to proceed with (and allocate funds) to the project.</a:t>
            </a:r>
          </a:p>
        </p:txBody>
      </p:sp>
      <p:pic>
        <p:nvPicPr>
          <p:cNvPr id="4" name="Picture 3">
            <a:extLst>
              <a:ext uri="{FF2B5EF4-FFF2-40B4-BE49-F238E27FC236}">
                <a16:creationId xmlns:a16="http://schemas.microsoft.com/office/drawing/2014/main" id="{611035E1-0001-4F3A-A5F0-E661746ECA90}"/>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Lst>
          </a:blip>
          <a:srcRect l="2464" t="1526" r="2481" b="2867"/>
          <a:stretch/>
        </p:blipFill>
        <p:spPr>
          <a:xfrm>
            <a:off x="90436" y="1894448"/>
            <a:ext cx="5215096" cy="4900933"/>
          </a:xfrm>
          <a:prstGeom prst="rect">
            <a:avLst/>
          </a:prstGeom>
        </p:spPr>
      </p:pic>
    </p:spTree>
    <p:extLst>
      <p:ext uri="{BB962C8B-B14F-4D97-AF65-F5344CB8AC3E}">
        <p14:creationId xmlns:p14="http://schemas.microsoft.com/office/powerpoint/2010/main" val="28362280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a:solidFill>
                  <a:srgbClr val="C00000"/>
                </a:solidFill>
              </a:rPr>
              <a:t>Feasibility Study</a:t>
            </a:r>
            <a:endParaRPr lang="en-GB" sz="2400" dirty="0">
              <a:solidFill>
                <a:srgbClr val="C00000"/>
              </a:solidFill>
            </a:endParaRPr>
          </a:p>
        </p:txBody>
      </p:sp>
      <p:sp>
        <p:nvSpPr>
          <p:cNvPr id="3" name="Content Placeholder 2"/>
          <p:cNvSpPr>
            <a:spLocks noGrp="1"/>
          </p:cNvSpPr>
          <p:nvPr>
            <p:ph idx="1"/>
          </p:nvPr>
        </p:nvSpPr>
        <p:spPr>
          <a:xfrm>
            <a:off x="97600" y="1951389"/>
            <a:ext cx="5047155" cy="4871441"/>
          </a:xfrm>
        </p:spPr>
        <p:txBody>
          <a:bodyPr>
            <a:normAutofit fontScale="92500"/>
          </a:bodyPr>
          <a:lstStyle/>
          <a:p>
            <a:r>
              <a:rPr lang="en-GB" sz="3600" i="1" u="sng" dirty="0">
                <a:solidFill>
                  <a:schemeClr val="tx2">
                    <a:lumMod val="10000"/>
                  </a:schemeClr>
                </a:solidFill>
              </a:rPr>
              <a:t>The three tests of feasibility</a:t>
            </a:r>
            <a:endParaRPr lang="en-GB" sz="3600" dirty="0">
              <a:solidFill>
                <a:schemeClr val="tx2">
                  <a:lumMod val="10000"/>
                </a:schemeClr>
              </a:solidFill>
            </a:endParaRPr>
          </a:p>
          <a:p>
            <a:r>
              <a:rPr lang="en-GB" sz="3600" dirty="0">
                <a:solidFill>
                  <a:schemeClr val="tx2">
                    <a:lumMod val="10000"/>
                  </a:schemeClr>
                </a:solidFill>
              </a:rPr>
              <a:t>A project must be feasible in three ways to merit further development.</a:t>
            </a:r>
          </a:p>
          <a:p>
            <a:pPr lvl="1"/>
            <a:r>
              <a:rPr lang="en-GB" sz="3200" dirty="0">
                <a:solidFill>
                  <a:schemeClr val="tx2">
                    <a:lumMod val="10000"/>
                  </a:schemeClr>
                </a:solidFill>
              </a:rPr>
              <a:t>Technical feasibility (can it be done?)</a:t>
            </a:r>
          </a:p>
          <a:p>
            <a:pPr lvl="1"/>
            <a:r>
              <a:rPr lang="en-GB" sz="3200" dirty="0">
                <a:solidFill>
                  <a:schemeClr val="tx2">
                    <a:lumMod val="10000"/>
                  </a:schemeClr>
                </a:solidFill>
              </a:rPr>
              <a:t>Operational feasibility (should it be done?)</a:t>
            </a:r>
          </a:p>
          <a:p>
            <a:pPr lvl="1"/>
            <a:r>
              <a:rPr lang="en-GB" sz="3200" dirty="0">
                <a:solidFill>
                  <a:schemeClr val="tx2">
                    <a:lumMod val="10000"/>
                  </a:schemeClr>
                </a:solidFill>
              </a:rPr>
              <a:t>Economic feasibility (the cost-benefit analysis)</a:t>
            </a:r>
          </a:p>
          <a:p>
            <a:pPr lvl="0"/>
            <a:endParaRPr lang="en-GB" sz="4000" dirty="0">
              <a:solidFill>
                <a:schemeClr val="tx2">
                  <a:lumMod val="10000"/>
                </a:schemeClr>
              </a:solidFill>
            </a:endParaRPr>
          </a:p>
        </p:txBody>
      </p:sp>
      <p:pic>
        <p:nvPicPr>
          <p:cNvPr id="4" name="Picture 3">
            <a:extLst>
              <a:ext uri="{FF2B5EF4-FFF2-40B4-BE49-F238E27FC236}">
                <a16:creationId xmlns:a16="http://schemas.microsoft.com/office/drawing/2014/main" id="{6146AA73-341E-47D2-89A0-3A0D73B094B3}"/>
              </a:ext>
            </a:extLst>
          </p:cNvPr>
          <p:cNvPicPr>
            <a:picLocks noChangeAspect="1"/>
          </p:cNvPicPr>
          <p:nvPr/>
        </p:nvPicPr>
        <p:blipFill rotWithShape="1">
          <a:blip r:embed="rId2"/>
          <a:srcRect t="14213"/>
          <a:stretch/>
        </p:blipFill>
        <p:spPr>
          <a:xfrm>
            <a:off x="5275385" y="1881052"/>
            <a:ext cx="6819014" cy="4906610"/>
          </a:xfrm>
          <a:prstGeom prst="rect">
            <a:avLst/>
          </a:prstGeom>
        </p:spPr>
      </p:pic>
    </p:spTree>
    <p:extLst>
      <p:ext uri="{BB962C8B-B14F-4D97-AF65-F5344CB8AC3E}">
        <p14:creationId xmlns:p14="http://schemas.microsoft.com/office/powerpoint/2010/main" val="7555079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a:solidFill>
                  <a:srgbClr val="C00000"/>
                </a:solidFill>
              </a:rPr>
              <a:t>Feasibility Study – Technical (Can it be done?)</a:t>
            </a:r>
            <a:endParaRPr lang="en-GB" sz="2400" dirty="0">
              <a:solidFill>
                <a:srgbClr val="C00000"/>
              </a:solidFill>
            </a:endParaRPr>
          </a:p>
        </p:txBody>
      </p:sp>
      <p:sp>
        <p:nvSpPr>
          <p:cNvPr id="3" name="Content Placeholder 2"/>
          <p:cNvSpPr>
            <a:spLocks noGrp="1"/>
          </p:cNvSpPr>
          <p:nvPr>
            <p:ph idx="1"/>
          </p:nvPr>
        </p:nvSpPr>
        <p:spPr>
          <a:xfrm>
            <a:off x="284703" y="1971989"/>
            <a:ext cx="5811297" cy="2914022"/>
          </a:xfrm>
        </p:spPr>
        <p:txBody>
          <a:bodyPr>
            <a:noAutofit/>
          </a:bodyPr>
          <a:lstStyle/>
          <a:p>
            <a:pPr marL="0" indent="0">
              <a:buNone/>
            </a:pPr>
            <a:r>
              <a:rPr lang="en-GB" sz="2400" dirty="0">
                <a:solidFill>
                  <a:schemeClr val="tx2">
                    <a:lumMod val="10000"/>
                  </a:schemeClr>
                </a:solidFill>
              </a:rPr>
              <a:t>Is the proposed solution capable of being implemented using available resources (hardware, software and other equipment).</a:t>
            </a:r>
          </a:p>
          <a:p>
            <a:pPr marL="0" indent="0">
              <a:buNone/>
            </a:pPr>
            <a:r>
              <a:rPr lang="en-GB" sz="2400" dirty="0">
                <a:solidFill>
                  <a:schemeClr val="tx2">
                    <a:lumMod val="10000"/>
                  </a:schemeClr>
                </a:solidFill>
              </a:rPr>
              <a:t> Can resources be upgraded or added-on to? Is the particular technology available, or in existence? </a:t>
            </a:r>
            <a:endParaRPr lang="en-GB" dirty="0">
              <a:solidFill>
                <a:schemeClr val="tx2">
                  <a:lumMod val="10000"/>
                </a:schemeClr>
              </a:solidFill>
            </a:endParaRPr>
          </a:p>
        </p:txBody>
      </p:sp>
      <p:pic>
        <p:nvPicPr>
          <p:cNvPr id="6146" name="Picture 2" descr="Image result for technical feasability diagram">
            <a:extLst>
              <a:ext uri="{FF2B5EF4-FFF2-40B4-BE49-F238E27FC236}">
                <a16:creationId xmlns:a16="http://schemas.microsoft.com/office/drawing/2014/main" id="{9552D4DB-7B50-43B3-B4D4-4F8A054FFD7C}"/>
              </a:ext>
            </a:extLst>
          </p:cNvPr>
          <p:cNvPicPr>
            <a:picLocks noChangeAspect="1" noChangeArrowheads="1"/>
          </p:cNvPicPr>
          <p:nvPr/>
        </p:nvPicPr>
        <p:blipFill>
          <a:blip r:embed="rId2">
            <a:duotone>
              <a:prstClr val="black"/>
              <a:srgbClr val="D9C3A5">
                <a:tint val="50000"/>
                <a:satMod val="180000"/>
              </a:srgbClr>
            </a:duotone>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171660" y="4191776"/>
            <a:ext cx="11816861" cy="254815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E4AF24D-4BBB-4B3E-96A1-8F3B4C06FCE1}"/>
              </a:ext>
            </a:extLst>
          </p:cNvPr>
          <p:cNvSpPr txBox="1"/>
          <p:nvPr/>
        </p:nvSpPr>
        <p:spPr>
          <a:xfrm>
            <a:off x="6097676" y="1881553"/>
            <a:ext cx="6094324" cy="2400657"/>
          </a:xfrm>
          <a:prstGeom prst="rect">
            <a:avLst/>
          </a:prstGeom>
          <a:noFill/>
        </p:spPr>
        <p:txBody>
          <a:bodyPr wrap="square">
            <a:spAutoFit/>
          </a:bodyPr>
          <a:lstStyle/>
          <a:p>
            <a:pPr marL="0" indent="0">
              <a:buNone/>
            </a:pPr>
            <a:r>
              <a:rPr lang="en-GB" sz="2400" dirty="0">
                <a:solidFill>
                  <a:schemeClr val="tx2">
                    <a:lumMod val="10000"/>
                  </a:schemeClr>
                </a:solidFill>
              </a:rPr>
              <a:t>Success might depend on: </a:t>
            </a:r>
          </a:p>
          <a:p>
            <a:pPr lvl="1"/>
            <a:r>
              <a:rPr lang="en-GB" i="1" dirty="0">
                <a:solidFill>
                  <a:schemeClr val="tx2">
                    <a:lumMod val="10000"/>
                  </a:schemeClr>
                </a:solidFill>
              </a:rPr>
              <a:t>Volume </a:t>
            </a:r>
            <a:r>
              <a:rPr lang="en-GB" dirty="0">
                <a:solidFill>
                  <a:schemeClr val="tx2">
                    <a:lumMod val="10000"/>
                  </a:schemeClr>
                </a:solidFill>
              </a:rPr>
              <a:t>of transactions which can be processed within a given time</a:t>
            </a:r>
          </a:p>
          <a:p>
            <a:pPr lvl="1"/>
            <a:r>
              <a:rPr lang="en-GB" i="1" dirty="0">
                <a:solidFill>
                  <a:schemeClr val="tx2">
                    <a:lumMod val="10000"/>
                  </a:schemeClr>
                </a:solidFill>
              </a:rPr>
              <a:t>Capacity</a:t>
            </a:r>
            <a:r>
              <a:rPr lang="en-GB" dirty="0">
                <a:solidFill>
                  <a:schemeClr val="tx2">
                    <a:lumMod val="10000"/>
                  </a:schemeClr>
                </a:solidFill>
              </a:rPr>
              <a:t> to hold files or records of a certain size.</a:t>
            </a:r>
          </a:p>
          <a:p>
            <a:pPr lvl="1"/>
            <a:r>
              <a:rPr lang="en-GB" i="1" dirty="0">
                <a:solidFill>
                  <a:schemeClr val="tx2">
                    <a:lumMod val="10000"/>
                  </a:schemeClr>
                </a:solidFill>
              </a:rPr>
              <a:t>Response times</a:t>
            </a:r>
            <a:r>
              <a:rPr lang="en-GB" dirty="0">
                <a:solidFill>
                  <a:schemeClr val="tx2">
                    <a:lumMod val="10000"/>
                  </a:schemeClr>
                </a:solidFill>
              </a:rPr>
              <a:t> (how quickly the computer does what you ask it to do, how up-to-date the information must be).</a:t>
            </a:r>
          </a:p>
          <a:p>
            <a:pPr lvl="1"/>
            <a:r>
              <a:rPr lang="en-GB" i="1" dirty="0">
                <a:solidFill>
                  <a:schemeClr val="tx2">
                    <a:lumMod val="10000"/>
                  </a:schemeClr>
                </a:solidFill>
              </a:rPr>
              <a:t>Number of users </a:t>
            </a:r>
            <a:r>
              <a:rPr lang="en-GB" dirty="0">
                <a:solidFill>
                  <a:schemeClr val="tx2">
                    <a:lumMod val="10000"/>
                  </a:schemeClr>
                </a:solidFill>
              </a:rPr>
              <a:t>that can be supported without deterioration in the other criteria.</a:t>
            </a:r>
          </a:p>
        </p:txBody>
      </p:sp>
    </p:spTree>
    <p:extLst>
      <p:ext uri="{BB962C8B-B14F-4D97-AF65-F5344CB8AC3E}">
        <p14:creationId xmlns:p14="http://schemas.microsoft.com/office/powerpoint/2010/main" val="6433041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a:solidFill>
                  <a:srgbClr val="C00000"/>
                </a:solidFill>
              </a:rPr>
              <a:t>Feasibility Study – Operational (Should it be done?)</a:t>
            </a:r>
            <a:endParaRPr lang="en-GB" sz="2400" dirty="0">
              <a:solidFill>
                <a:srgbClr val="C00000"/>
              </a:solidFill>
            </a:endParaRPr>
          </a:p>
        </p:txBody>
      </p:sp>
      <p:sp>
        <p:nvSpPr>
          <p:cNvPr id="3" name="Content Placeholder 2"/>
          <p:cNvSpPr>
            <a:spLocks noGrp="1"/>
          </p:cNvSpPr>
          <p:nvPr>
            <p:ph idx="1"/>
          </p:nvPr>
        </p:nvSpPr>
        <p:spPr>
          <a:xfrm>
            <a:off x="5214797" y="2011680"/>
            <a:ext cx="6977204" cy="4846320"/>
          </a:xfrm>
        </p:spPr>
        <p:txBody>
          <a:bodyPr>
            <a:noAutofit/>
          </a:bodyPr>
          <a:lstStyle/>
          <a:p>
            <a:pPr marL="0" indent="0">
              <a:spcBef>
                <a:spcPts val="0"/>
              </a:spcBef>
              <a:buNone/>
            </a:pPr>
            <a:r>
              <a:rPr lang="en-GB" sz="2000" dirty="0">
                <a:solidFill>
                  <a:schemeClr val="tx2">
                    <a:lumMod val="10000"/>
                  </a:schemeClr>
                </a:solidFill>
              </a:rPr>
              <a:t>If a solution makes technical sense but conflicts with the way the organisation does business, the solution is not feasible. Operational feasibility is dependent on the human resources available for the project and the strength of user acceptance or resistance to the proposed system.  Thus an organisation might reject a solution because:</a:t>
            </a:r>
          </a:p>
          <a:p>
            <a:pPr marL="0" indent="0">
              <a:spcBef>
                <a:spcPts val="0"/>
              </a:spcBef>
            </a:pPr>
            <a:endParaRPr lang="en-GB" sz="700" dirty="0">
              <a:solidFill>
                <a:schemeClr val="tx2">
                  <a:lumMod val="10000"/>
                </a:schemeClr>
              </a:solidFill>
            </a:endParaRPr>
          </a:p>
          <a:p>
            <a:pPr lvl="1">
              <a:spcBef>
                <a:spcPts val="0"/>
              </a:spcBef>
            </a:pPr>
            <a:r>
              <a:rPr lang="en-GB" sz="1800" dirty="0">
                <a:solidFill>
                  <a:schemeClr val="tx2">
                    <a:lumMod val="10000"/>
                  </a:schemeClr>
                </a:solidFill>
              </a:rPr>
              <a:t>it forces a change in management responsibilities, status and chains of command; </a:t>
            </a:r>
          </a:p>
          <a:p>
            <a:pPr lvl="1">
              <a:spcBef>
                <a:spcPts val="0"/>
              </a:spcBef>
            </a:pPr>
            <a:r>
              <a:rPr lang="en-GB" sz="1800" dirty="0">
                <a:solidFill>
                  <a:schemeClr val="tx2">
                    <a:lumMod val="10000"/>
                  </a:schemeClr>
                </a:solidFill>
              </a:rPr>
              <a:t>users like the existing system (it’s the way we’ve always done things!) and will make difficult the implementation of the new system;</a:t>
            </a:r>
          </a:p>
          <a:p>
            <a:pPr lvl="1">
              <a:spcBef>
                <a:spcPts val="0"/>
              </a:spcBef>
            </a:pPr>
            <a:r>
              <a:rPr lang="en-GB" sz="1800" dirty="0">
                <a:solidFill>
                  <a:schemeClr val="tx2">
                    <a:lumMod val="10000"/>
                  </a:schemeClr>
                </a:solidFill>
              </a:rPr>
              <a:t>demotivational effects of redundancies, retraining and reorganisation</a:t>
            </a:r>
          </a:p>
          <a:p>
            <a:pPr lvl="1">
              <a:spcBef>
                <a:spcPts val="0"/>
              </a:spcBef>
            </a:pPr>
            <a:r>
              <a:rPr lang="en-GB" sz="1800" dirty="0">
                <a:solidFill>
                  <a:schemeClr val="tx2">
                    <a:lumMod val="10000"/>
                  </a:schemeClr>
                </a:solidFill>
              </a:rPr>
              <a:t>user resistance to the new system poses a threat to industrial relations.</a:t>
            </a:r>
          </a:p>
        </p:txBody>
      </p:sp>
      <p:pic>
        <p:nvPicPr>
          <p:cNvPr id="4" name="Picture 3">
            <a:extLst>
              <a:ext uri="{FF2B5EF4-FFF2-40B4-BE49-F238E27FC236}">
                <a16:creationId xmlns:a16="http://schemas.microsoft.com/office/drawing/2014/main" id="{8E8BD55E-DE56-43D7-96E0-156CE2172D8E}"/>
              </a:ext>
            </a:extLst>
          </p:cNvPr>
          <p:cNvPicPr>
            <a:picLocks noChangeAspect="1"/>
          </p:cNvPicPr>
          <p:nvPr/>
        </p:nvPicPr>
        <p:blipFill rotWithShape="1">
          <a:blip r:embed="rId2"/>
          <a:srcRect l="2090" t="1501" r="1500" b="1544"/>
          <a:stretch/>
        </p:blipFill>
        <p:spPr>
          <a:xfrm>
            <a:off x="172017" y="1792936"/>
            <a:ext cx="4916032" cy="5065063"/>
          </a:xfrm>
          <a:prstGeom prst="rect">
            <a:avLst/>
          </a:prstGeom>
        </p:spPr>
      </p:pic>
    </p:spTree>
    <p:extLst>
      <p:ext uri="{BB962C8B-B14F-4D97-AF65-F5344CB8AC3E}">
        <p14:creationId xmlns:p14="http://schemas.microsoft.com/office/powerpoint/2010/main" val="2477788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a:t>Feasibility Study – Economic (cost-benefit analysis)</a:t>
            </a:r>
            <a:endParaRPr lang="en-GB" sz="2400" dirty="0"/>
          </a:p>
        </p:txBody>
      </p:sp>
      <p:graphicFrame>
        <p:nvGraphicFramePr>
          <p:cNvPr id="7" name="Table 6"/>
          <p:cNvGraphicFramePr>
            <a:graphicFrameLocks noGrp="1"/>
          </p:cNvGraphicFramePr>
          <p:nvPr>
            <p:extLst>
              <p:ext uri="{D42A27DB-BD31-4B8C-83A1-F6EECF244321}">
                <p14:modId xmlns:p14="http://schemas.microsoft.com/office/powerpoint/2010/main" val="1800535873"/>
              </p:ext>
            </p:extLst>
          </p:nvPr>
        </p:nvGraphicFramePr>
        <p:xfrm>
          <a:off x="225278" y="1918512"/>
          <a:ext cx="7433953" cy="4854540"/>
        </p:xfrm>
        <a:graphic>
          <a:graphicData uri="http://schemas.openxmlformats.org/drawingml/2006/table">
            <a:tbl>
              <a:tblPr firstRow="1" bandRow="1">
                <a:tableStyleId>{5C22544A-7EE6-4342-B048-85BDC9FD1C3A}</a:tableStyleId>
              </a:tblPr>
              <a:tblGrid>
                <a:gridCol w="2240808">
                  <a:extLst>
                    <a:ext uri="{9D8B030D-6E8A-4147-A177-3AD203B41FA5}">
                      <a16:colId xmlns:a16="http://schemas.microsoft.com/office/drawing/2014/main" val="20000"/>
                    </a:ext>
                  </a:extLst>
                </a:gridCol>
                <a:gridCol w="5193145">
                  <a:extLst>
                    <a:ext uri="{9D8B030D-6E8A-4147-A177-3AD203B41FA5}">
                      <a16:colId xmlns:a16="http://schemas.microsoft.com/office/drawing/2014/main" val="20001"/>
                    </a:ext>
                  </a:extLst>
                </a:gridCol>
              </a:tblGrid>
              <a:tr h="465420">
                <a:tc>
                  <a:txBody>
                    <a:bodyPr/>
                    <a:lstStyle/>
                    <a:p>
                      <a:pPr algn="l"/>
                      <a:r>
                        <a:rPr lang="en-GB" sz="2000" dirty="0"/>
                        <a:t>COST</a:t>
                      </a:r>
                    </a:p>
                  </a:txBody>
                  <a:tcPr/>
                </a:tc>
                <a:tc>
                  <a:txBody>
                    <a:bodyPr/>
                    <a:lstStyle/>
                    <a:p>
                      <a:pPr algn="ctr"/>
                      <a:r>
                        <a:rPr lang="en-GB" sz="2000" dirty="0"/>
                        <a:t>EXAMPLES</a:t>
                      </a:r>
                    </a:p>
                  </a:txBody>
                  <a:tcPr/>
                </a:tc>
                <a:extLst>
                  <a:ext uri="{0D108BD9-81ED-4DB2-BD59-A6C34878D82A}">
                    <a16:rowId xmlns:a16="http://schemas.microsoft.com/office/drawing/2014/main" val="10000"/>
                  </a:ext>
                </a:extLst>
              </a:tr>
              <a:tr h="1021942">
                <a:tc>
                  <a:txBody>
                    <a:bodyPr/>
                    <a:lstStyle/>
                    <a:p>
                      <a:pPr marL="0" indent="0" algn="just">
                        <a:spcAft>
                          <a:spcPts val="0"/>
                        </a:spcAft>
                      </a:pPr>
                      <a:r>
                        <a:rPr lang="en-GB" sz="2400" i="1" dirty="0">
                          <a:latin typeface="Times New Roman" pitchFamily="18" charset="0"/>
                          <a:ea typeface="Times New Roman"/>
                          <a:cs typeface="Times New Roman" pitchFamily="18" charset="0"/>
                        </a:rPr>
                        <a:t>Equipment</a:t>
                      </a:r>
                    </a:p>
                  </a:txBody>
                  <a:tcPr marL="68580" marR="68580" marT="0" marB="0"/>
                </a:tc>
                <a:tc>
                  <a:txBody>
                    <a:bodyPr/>
                    <a:lstStyle/>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Computer and peripherals</a:t>
                      </a:r>
                    </a:p>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Ancillary equipment</a:t>
                      </a:r>
                    </a:p>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Initial supplies (disks/tapes/paper, etc.)</a:t>
                      </a:r>
                    </a:p>
                  </a:txBody>
                  <a:tcPr marL="68580" marR="68580" marT="0" marB="0"/>
                </a:tc>
                <a:extLst>
                  <a:ext uri="{0D108BD9-81ED-4DB2-BD59-A6C34878D82A}">
                    <a16:rowId xmlns:a16="http://schemas.microsoft.com/office/drawing/2014/main" val="10001"/>
                  </a:ext>
                </a:extLst>
              </a:tr>
              <a:tr h="1047135">
                <a:tc>
                  <a:txBody>
                    <a:bodyPr/>
                    <a:lstStyle/>
                    <a:p>
                      <a:pPr marL="0" indent="0" algn="just">
                        <a:spcAft>
                          <a:spcPts val="0"/>
                        </a:spcAft>
                      </a:pPr>
                      <a:r>
                        <a:rPr lang="en-GB" sz="2400" i="1" dirty="0">
                          <a:latin typeface="Times New Roman" pitchFamily="18" charset="0"/>
                          <a:ea typeface="Times New Roman"/>
                          <a:cs typeface="Times New Roman" pitchFamily="18" charset="0"/>
                        </a:rPr>
                        <a:t>Installation</a:t>
                      </a:r>
                    </a:p>
                  </a:txBody>
                  <a:tcPr marL="68580" marR="68580" marT="0" marB="0"/>
                </a:tc>
                <a:tc>
                  <a:txBody>
                    <a:bodyPr/>
                    <a:lstStyle/>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New buildings, if necessary</a:t>
                      </a:r>
                    </a:p>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Computer room (wiring, a/c, etc.)</a:t>
                      </a:r>
                    </a:p>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New furniture (to house equipment)</a:t>
                      </a:r>
                    </a:p>
                  </a:txBody>
                  <a:tcPr marL="68580" marR="68580" marT="0" marB="0"/>
                </a:tc>
                <a:extLst>
                  <a:ext uri="{0D108BD9-81ED-4DB2-BD59-A6C34878D82A}">
                    <a16:rowId xmlns:a16="http://schemas.microsoft.com/office/drawing/2014/main" val="10002"/>
                  </a:ext>
                </a:extLst>
              </a:tr>
              <a:tr h="1415845">
                <a:tc>
                  <a:txBody>
                    <a:bodyPr/>
                    <a:lstStyle/>
                    <a:p>
                      <a:pPr marL="0" indent="0" algn="l">
                        <a:spcAft>
                          <a:spcPts val="0"/>
                        </a:spcAft>
                      </a:pPr>
                      <a:r>
                        <a:rPr lang="en-GB" sz="2400" i="1" dirty="0">
                          <a:latin typeface="Times New Roman" pitchFamily="18" charset="0"/>
                          <a:ea typeface="Times New Roman"/>
                          <a:cs typeface="Times New Roman" pitchFamily="18" charset="0"/>
                        </a:rPr>
                        <a:t>Development</a:t>
                      </a:r>
                      <a:endParaRPr lang="en-GB" sz="2400" dirty="0">
                        <a:latin typeface="Times New Roman" pitchFamily="18" charset="0"/>
                        <a:ea typeface="Times New Roman"/>
                        <a:cs typeface="Times New Roman" pitchFamily="18" charset="0"/>
                      </a:endParaRPr>
                    </a:p>
                  </a:txBody>
                  <a:tcPr marL="68580" marR="68580" marT="0" marB="0"/>
                </a:tc>
                <a:tc>
                  <a:txBody>
                    <a:bodyPr/>
                    <a:lstStyle/>
                    <a:p>
                      <a:pPr marL="342900" lvl="0" indent="-342900" algn="just">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SAD costs (e.g. programming)</a:t>
                      </a:r>
                    </a:p>
                    <a:p>
                      <a:pPr marL="342900" lvl="0" indent="-342900" algn="just">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Software and consultancy work</a:t>
                      </a:r>
                    </a:p>
                    <a:p>
                      <a:pPr marL="342900" lvl="0" indent="-342900" algn="just">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Changeover from old to new system</a:t>
                      </a:r>
                    </a:p>
                    <a:p>
                      <a:pPr marL="342900" lvl="0" indent="-342900" algn="just">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File conversion </a:t>
                      </a:r>
                    </a:p>
                    <a:p>
                      <a:pPr marL="342900" lvl="0" indent="-342900" algn="just">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Disruption </a:t>
                      </a:r>
                    </a:p>
                  </a:txBody>
                  <a:tcPr marL="68580" marR="68580" marT="0" marB="0"/>
                </a:tc>
                <a:extLst>
                  <a:ext uri="{0D108BD9-81ED-4DB2-BD59-A6C34878D82A}">
                    <a16:rowId xmlns:a16="http://schemas.microsoft.com/office/drawing/2014/main" val="10003"/>
                  </a:ext>
                </a:extLst>
              </a:tr>
            </a:tbl>
          </a:graphicData>
        </a:graphic>
      </p:graphicFrame>
      <p:pic>
        <p:nvPicPr>
          <p:cNvPr id="3" name="Picture 2">
            <a:extLst>
              <a:ext uri="{FF2B5EF4-FFF2-40B4-BE49-F238E27FC236}">
                <a16:creationId xmlns:a16="http://schemas.microsoft.com/office/drawing/2014/main" id="{516D4F14-460E-41CE-985A-3C2E74B7422D}"/>
              </a:ext>
            </a:extLst>
          </p:cNvPr>
          <p:cNvPicPr>
            <a:picLocks noChangeAspect="1"/>
          </p:cNvPicPr>
          <p:nvPr/>
        </p:nvPicPr>
        <p:blipFill>
          <a:blip r:embed="rId2">
            <a:duotone>
              <a:prstClr val="black"/>
              <a:schemeClr val="accent4">
                <a:tint val="45000"/>
                <a:satMod val="400000"/>
              </a:schemeClr>
            </a:duotone>
          </a:blip>
          <a:stretch>
            <a:fillRect/>
          </a:stretch>
        </p:blipFill>
        <p:spPr>
          <a:xfrm>
            <a:off x="7749766" y="1918512"/>
            <a:ext cx="4076747" cy="4854540"/>
          </a:xfrm>
          <a:prstGeom prst="rect">
            <a:avLst/>
          </a:prstGeom>
        </p:spPr>
      </p:pic>
    </p:spTree>
    <p:extLst>
      <p:ext uri="{BB962C8B-B14F-4D97-AF65-F5344CB8AC3E}">
        <p14:creationId xmlns:p14="http://schemas.microsoft.com/office/powerpoint/2010/main" val="26051709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a:t>Feasibility Study – Economic (cost-benefit analysis)</a:t>
            </a:r>
            <a:endParaRPr lang="en-GB" sz="2400" dirty="0"/>
          </a:p>
        </p:txBody>
      </p:sp>
      <p:graphicFrame>
        <p:nvGraphicFramePr>
          <p:cNvPr id="7" name="Table 6"/>
          <p:cNvGraphicFramePr>
            <a:graphicFrameLocks noGrp="1"/>
          </p:cNvGraphicFramePr>
          <p:nvPr>
            <p:extLst>
              <p:ext uri="{D42A27DB-BD31-4B8C-83A1-F6EECF244321}">
                <p14:modId xmlns:p14="http://schemas.microsoft.com/office/powerpoint/2010/main" val="619361662"/>
              </p:ext>
            </p:extLst>
          </p:nvPr>
        </p:nvGraphicFramePr>
        <p:xfrm>
          <a:off x="3456945" y="1883134"/>
          <a:ext cx="8683751" cy="4906962"/>
        </p:xfrm>
        <a:graphic>
          <a:graphicData uri="http://schemas.openxmlformats.org/drawingml/2006/table">
            <a:tbl>
              <a:tblPr firstRow="1" bandRow="1">
                <a:tableStyleId>{5C22544A-7EE6-4342-B048-85BDC9FD1C3A}</a:tableStyleId>
              </a:tblPr>
              <a:tblGrid>
                <a:gridCol w="1431926">
                  <a:extLst>
                    <a:ext uri="{9D8B030D-6E8A-4147-A177-3AD203B41FA5}">
                      <a16:colId xmlns:a16="http://schemas.microsoft.com/office/drawing/2014/main" val="20000"/>
                    </a:ext>
                  </a:extLst>
                </a:gridCol>
                <a:gridCol w="7251825">
                  <a:extLst>
                    <a:ext uri="{9D8B030D-6E8A-4147-A177-3AD203B41FA5}">
                      <a16:colId xmlns:a16="http://schemas.microsoft.com/office/drawing/2014/main" val="20001"/>
                    </a:ext>
                  </a:extLst>
                </a:gridCol>
              </a:tblGrid>
              <a:tr h="399140">
                <a:tc>
                  <a:txBody>
                    <a:bodyPr/>
                    <a:lstStyle/>
                    <a:p>
                      <a:pPr algn="l"/>
                      <a:r>
                        <a:rPr lang="en-GB" sz="2000" dirty="0"/>
                        <a:t>COST</a:t>
                      </a:r>
                    </a:p>
                  </a:txBody>
                  <a:tcPr/>
                </a:tc>
                <a:tc>
                  <a:txBody>
                    <a:bodyPr/>
                    <a:lstStyle/>
                    <a:p>
                      <a:pPr algn="ctr"/>
                      <a:r>
                        <a:rPr lang="en-GB" sz="2000" dirty="0"/>
                        <a:t>EXAMPLES</a:t>
                      </a:r>
                    </a:p>
                  </a:txBody>
                  <a:tcPr/>
                </a:tc>
                <a:extLst>
                  <a:ext uri="{0D108BD9-81ED-4DB2-BD59-A6C34878D82A}">
                    <a16:rowId xmlns:a16="http://schemas.microsoft.com/office/drawing/2014/main" val="10000"/>
                  </a:ext>
                </a:extLst>
              </a:tr>
              <a:tr h="1842187">
                <a:tc>
                  <a:txBody>
                    <a:bodyPr/>
                    <a:lstStyle/>
                    <a:p>
                      <a:pPr marL="0" indent="0" algn="l">
                        <a:spcAft>
                          <a:spcPts val="0"/>
                        </a:spcAft>
                        <a:buFont typeface="Arial" pitchFamily="34" charset="0"/>
                        <a:buNone/>
                      </a:pPr>
                      <a:r>
                        <a:rPr lang="en-GB" sz="2000" i="1" dirty="0">
                          <a:latin typeface="Times New Roman" pitchFamily="18" charset="0"/>
                          <a:ea typeface="Times New Roman"/>
                          <a:cs typeface="Times New Roman" pitchFamily="18" charset="0"/>
                        </a:rPr>
                        <a:t>Personnel</a:t>
                      </a:r>
                      <a:endParaRPr lang="en-GB" sz="2000" dirty="0">
                        <a:latin typeface="Times New Roman" pitchFamily="18" charset="0"/>
                        <a:ea typeface="Times New Roman"/>
                        <a:cs typeface="Times New Roman" pitchFamily="18" charset="0"/>
                      </a:endParaRPr>
                    </a:p>
                  </a:txBody>
                  <a:tcPr marL="68580" marR="68580" marT="0" marB="0"/>
                </a:tc>
                <a:tc>
                  <a:txBody>
                    <a:bodyPr/>
                    <a:lstStyle/>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Staff training</a:t>
                      </a:r>
                    </a:p>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Staff recruitment/relocation</a:t>
                      </a:r>
                    </a:p>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Staff salaries and pensions</a:t>
                      </a:r>
                    </a:p>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Redundancy payments</a:t>
                      </a:r>
                    </a:p>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Overheads</a:t>
                      </a:r>
                    </a:p>
                  </a:txBody>
                  <a:tcPr marL="68580" marR="68580" marT="0" marB="0"/>
                </a:tc>
                <a:extLst>
                  <a:ext uri="{0D108BD9-81ED-4DB2-BD59-A6C34878D82A}">
                    <a16:rowId xmlns:a16="http://schemas.microsoft.com/office/drawing/2014/main" val="10001"/>
                  </a:ext>
                </a:extLst>
              </a:tr>
              <a:tr h="2210624">
                <a:tc>
                  <a:txBody>
                    <a:bodyPr/>
                    <a:lstStyle/>
                    <a:p>
                      <a:pPr marL="0" indent="0" algn="l">
                        <a:spcAft>
                          <a:spcPts val="0"/>
                        </a:spcAft>
                        <a:buFont typeface="Arial" pitchFamily="34" charset="0"/>
                        <a:buNone/>
                      </a:pPr>
                      <a:r>
                        <a:rPr lang="en-GB" sz="2000" i="1" dirty="0">
                          <a:latin typeface="Times New Roman" pitchFamily="18" charset="0"/>
                          <a:ea typeface="Times New Roman"/>
                          <a:cs typeface="Times New Roman" pitchFamily="18" charset="0"/>
                        </a:rPr>
                        <a:t>Operating</a:t>
                      </a:r>
                      <a:endParaRPr lang="en-GB" sz="2000" dirty="0">
                        <a:latin typeface="Times New Roman" pitchFamily="18" charset="0"/>
                        <a:ea typeface="Times New Roman"/>
                        <a:cs typeface="Times New Roman" pitchFamily="18" charset="0"/>
                      </a:endParaRPr>
                    </a:p>
                  </a:txBody>
                  <a:tcPr marL="68580" marR="68580" marT="0" marB="0"/>
                </a:tc>
                <a:tc>
                  <a:txBody>
                    <a:bodyPr/>
                    <a:lstStyle/>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Consumable materials (tapes, disks, stationery, etc.)</a:t>
                      </a:r>
                    </a:p>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Maintenance costs of hardware (replacement parts, upgrading, troubleshooting)</a:t>
                      </a:r>
                    </a:p>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Accommodation</a:t>
                      </a:r>
                    </a:p>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Heating/power/insurance/telephone</a:t>
                      </a:r>
                    </a:p>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Standby arrangements in case the system breaks down</a:t>
                      </a:r>
                    </a:p>
                  </a:txBody>
                  <a:tcPr marL="68580" marR="68580" marT="0" marB="0"/>
                </a:tc>
                <a:extLst>
                  <a:ext uri="{0D108BD9-81ED-4DB2-BD59-A6C34878D82A}">
                    <a16:rowId xmlns:a16="http://schemas.microsoft.com/office/drawing/2014/main" val="10002"/>
                  </a:ext>
                </a:extLst>
              </a:tr>
              <a:tr h="455011">
                <a:tc>
                  <a:txBody>
                    <a:bodyPr/>
                    <a:lstStyle/>
                    <a:p>
                      <a:pPr marL="0" indent="0" algn="l">
                        <a:spcAft>
                          <a:spcPts val="0"/>
                        </a:spcAft>
                        <a:buFont typeface="Arial" pitchFamily="34" charset="0"/>
                        <a:buNone/>
                      </a:pPr>
                      <a:r>
                        <a:rPr lang="en-GB" sz="2000" i="1" dirty="0">
                          <a:latin typeface="Times New Roman" pitchFamily="18" charset="0"/>
                          <a:ea typeface="Times New Roman"/>
                          <a:cs typeface="Times New Roman" pitchFamily="18" charset="0"/>
                        </a:rPr>
                        <a:t>Social</a:t>
                      </a:r>
                    </a:p>
                  </a:txBody>
                  <a:tcPr marL="68580" marR="68580" marT="0" marB="0"/>
                </a:tc>
                <a:tc>
                  <a:txBody>
                    <a:bodyPr/>
                    <a:lstStyle/>
                    <a:p>
                      <a:pPr marL="342900" lvl="0" indent="-342900" algn="l">
                        <a:spcAft>
                          <a:spcPts val="0"/>
                        </a:spcAft>
                        <a:buFont typeface="Arial" pitchFamily="34" charset="0"/>
                        <a:buChar char="•"/>
                        <a:tabLst>
                          <a:tab pos="228600" algn="l"/>
                        </a:tabLst>
                      </a:pPr>
                      <a:r>
                        <a:rPr lang="en-GB" sz="2400" dirty="0">
                          <a:latin typeface="Times New Roman" pitchFamily="18" charset="0"/>
                          <a:ea typeface="Times New Roman"/>
                          <a:cs typeface="Times New Roman" pitchFamily="18" charset="0"/>
                        </a:rPr>
                        <a:t>Impact of redundancies</a:t>
                      </a:r>
                    </a:p>
                  </a:txBody>
                  <a:tcPr marL="68580" marR="68580" marT="0" marB="0"/>
                </a:tc>
                <a:extLst>
                  <a:ext uri="{0D108BD9-81ED-4DB2-BD59-A6C34878D82A}">
                    <a16:rowId xmlns:a16="http://schemas.microsoft.com/office/drawing/2014/main" val="10003"/>
                  </a:ext>
                </a:extLst>
              </a:tr>
            </a:tbl>
          </a:graphicData>
        </a:graphic>
      </p:graphicFrame>
      <p:pic>
        <p:nvPicPr>
          <p:cNvPr id="7170" name="Picture 2" descr="Image result for financial feasibility study">
            <a:extLst>
              <a:ext uri="{FF2B5EF4-FFF2-40B4-BE49-F238E27FC236}">
                <a16:creationId xmlns:a16="http://schemas.microsoft.com/office/drawing/2014/main" id="{17156312-4594-473A-9725-3C702AEAB6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92936"/>
            <a:ext cx="3358486" cy="4997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77320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a:t>Feasibility Study – Economic (cost-benefit analysis)</a:t>
            </a:r>
            <a:endParaRPr lang="en-GB" sz="2400" dirty="0"/>
          </a:p>
        </p:txBody>
      </p:sp>
      <p:sp>
        <p:nvSpPr>
          <p:cNvPr id="3" name="Content Placeholder 2"/>
          <p:cNvSpPr>
            <a:spLocks noGrp="1"/>
          </p:cNvSpPr>
          <p:nvPr>
            <p:ph idx="1"/>
          </p:nvPr>
        </p:nvSpPr>
        <p:spPr>
          <a:xfrm>
            <a:off x="0" y="1792936"/>
            <a:ext cx="7704499" cy="3579849"/>
          </a:xfrm>
        </p:spPr>
        <p:txBody>
          <a:bodyPr>
            <a:noAutofit/>
          </a:bodyPr>
          <a:lstStyle/>
          <a:p>
            <a:r>
              <a:rPr lang="en-GB" sz="2400" dirty="0">
                <a:solidFill>
                  <a:schemeClr val="tx2">
                    <a:lumMod val="10000"/>
                  </a:schemeClr>
                </a:solidFill>
              </a:rPr>
              <a:t>The </a:t>
            </a:r>
            <a:r>
              <a:rPr lang="en-GB" sz="2400" u="sng" dirty="0">
                <a:solidFill>
                  <a:schemeClr val="tx2">
                    <a:lumMod val="10000"/>
                  </a:schemeClr>
                </a:solidFill>
              </a:rPr>
              <a:t>benefits</a:t>
            </a:r>
            <a:r>
              <a:rPr lang="en-GB" sz="2400" dirty="0">
                <a:solidFill>
                  <a:schemeClr val="tx2">
                    <a:lumMod val="10000"/>
                  </a:schemeClr>
                </a:solidFill>
              </a:rPr>
              <a:t> from a proposed system must also be evaluated.</a:t>
            </a:r>
          </a:p>
          <a:p>
            <a:r>
              <a:rPr lang="en-GB" sz="2400" i="1" dirty="0">
                <a:solidFill>
                  <a:schemeClr val="tx2">
                    <a:lumMod val="10000"/>
                  </a:schemeClr>
                </a:solidFill>
              </a:rPr>
              <a:t>Tangible benefits</a:t>
            </a:r>
            <a:r>
              <a:rPr lang="en-GB" sz="2400" dirty="0">
                <a:solidFill>
                  <a:schemeClr val="tx2">
                    <a:lumMod val="10000"/>
                  </a:schemeClr>
                </a:solidFill>
              </a:rPr>
              <a:t> provide direct monetary savings for the organisation</a:t>
            </a:r>
          </a:p>
          <a:p>
            <a:r>
              <a:rPr lang="en-GB" sz="2400" dirty="0">
                <a:solidFill>
                  <a:schemeClr val="tx2">
                    <a:lumMod val="10000"/>
                  </a:schemeClr>
                </a:solidFill>
              </a:rPr>
              <a:t>These might include:  </a:t>
            </a:r>
          </a:p>
          <a:p>
            <a:pPr lvl="1"/>
            <a:r>
              <a:rPr lang="en-GB" dirty="0">
                <a:solidFill>
                  <a:schemeClr val="tx2">
                    <a:lumMod val="10000"/>
                  </a:schemeClr>
                </a:solidFill>
              </a:rPr>
              <a:t>Savings because the old system will no longer be operated, e.g. staff costs, consumable materials.</a:t>
            </a:r>
          </a:p>
          <a:p>
            <a:pPr lvl="1"/>
            <a:r>
              <a:rPr lang="en-GB" dirty="0">
                <a:solidFill>
                  <a:schemeClr val="tx2">
                    <a:lumMod val="10000"/>
                  </a:schemeClr>
                </a:solidFill>
              </a:rPr>
              <a:t>Extra savings or revenue benefits because of the improvements that the new system should bring.  E.g. access to new markets and hence more sales revenue; better stock control/ fewer stock losses from obsolescence and deterioration; further savings in staff time; savings in office space which can be rented out or used for other revenue-earning opportunity.</a:t>
            </a:r>
          </a:p>
          <a:p>
            <a:pPr lvl="1"/>
            <a:r>
              <a:rPr lang="en-GB" dirty="0">
                <a:solidFill>
                  <a:schemeClr val="tx2">
                    <a:lumMod val="10000"/>
                  </a:schemeClr>
                </a:solidFill>
              </a:rPr>
              <a:t>One-off revenue benefits from the sale of old equipment which is no longer required.</a:t>
            </a:r>
          </a:p>
        </p:txBody>
      </p:sp>
      <p:pic>
        <p:nvPicPr>
          <p:cNvPr id="8196" name="Picture 4" descr="Image result for cost benefit transparent">
            <a:extLst>
              <a:ext uri="{FF2B5EF4-FFF2-40B4-BE49-F238E27FC236}">
                <a16:creationId xmlns:a16="http://schemas.microsoft.com/office/drawing/2014/main" id="{3552E7F0-293B-419F-97CC-5F33CCE738D3}"/>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8775" b="89945" l="10000" r="90000">
                        <a14:foregroundMark x1="78571" y1="37294" x2="78571" y2="37294"/>
                        <a14:foregroundMark x1="83095" y1="45704" x2="74881" y2="46435"/>
                        <a14:foregroundMark x1="74881" y1="46435" x2="81071" y2="45338"/>
                        <a14:foregroundMark x1="81071" y1="45338" x2="81071" y2="45338"/>
                        <a14:foregroundMark x1="70952" y1="44790" x2="72857" y2="49909"/>
                        <a14:foregroundMark x1="52500" y1="88848" x2="52500" y2="88848"/>
                        <a14:foregroundMark x1="52500" y1="88848" x2="52500" y2="88848"/>
                        <a14:foregroundMark x1="12857" y1="67642" x2="12857" y2="67642"/>
                        <a14:foregroundMark x1="12857" y1="67642" x2="12857" y2="67642"/>
                        <a14:foregroundMark x1="17024" y1="67093" x2="17024" y2="67093"/>
                        <a14:foregroundMark x1="17024" y1="67093" x2="17024" y2="67093"/>
                        <a14:foregroundMark x1="20952" y1="68190" x2="20952" y2="68190"/>
                        <a14:foregroundMark x1="20952" y1="68190" x2="20952" y2="68190"/>
                        <a14:foregroundMark x1="28810" y1="61426" x2="28810" y2="61426"/>
                        <a14:foregroundMark x1="28810" y1="61426" x2="28810" y2="61426"/>
                        <a14:foregroundMark x1="22976" y1="68190" x2="23571" y2="68190"/>
                        <a14:foregroundMark x1="24524" y1="67093" x2="24524" y2="67093"/>
                        <a14:foregroundMark x1="24524" y1="67093" x2="28095" y2="67459"/>
                        <a14:foregroundMark x1="48810" y1="8775" x2="48810" y2="8775"/>
                        <a14:foregroundMark x1="48810" y1="8775" x2="48810" y2="8775"/>
                      </a14:backgroundRemoval>
                    </a14:imgEffect>
                  </a14:imgLayer>
                </a14:imgProps>
              </a:ext>
              <a:ext uri="{28A0092B-C50C-407E-A947-70E740481C1C}">
                <a14:useLocalDpi xmlns:a14="http://schemas.microsoft.com/office/drawing/2010/main" val="0"/>
              </a:ext>
            </a:extLst>
          </a:blip>
          <a:srcRect/>
          <a:stretch>
            <a:fillRect/>
          </a:stretch>
        </p:blipFill>
        <p:spPr bwMode="auto">
          <a:xfrm>
            <a:off x="7106918" y="1639075"/>
            <a:ext cx="5497392" cy="5218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7611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a:t>Feasibility Study – Economic (cost-benefit analysis)</a:t>
            </a:r>
            <a:endParaRPr lang="en-GB" sz="2400" dirty="0"/>
          </a:p>
        </p:txBody>
      </p:sp>
      <p:sp>
        <p:nvSpPr>
          <p:cNvPr id="3" name="Content Placeholder 2"/>
          <p:cNvSpPr>
            <a:spLocks noGrp="1"/>
          </p:cNvSpPr>
          <p:nvPr>
            <p:ph idx="1"/>
          </p:nvPr>
        </p:nvSpPr>
        <p:spPr>
          <a:xfrm>
            <a:off x="172017" y="2011680"/>
            <a:ext cx="5712736" cy="4206240"/>
          </a:xfrm>
        </p:spPr>
        <p:txBody>
          <a:bodyPr>
            <a:normAutofit/>
          </a:bodyPr>
          <a:lstStyle/>
          <a:p>
            <a:pPr marL="0" indent="0"/>
            <a:r>
              <a:rPr lang="en-GB" sz="2400" i="1" dirty="0">
                <a:solidFill>
                  <a:schemeClr val="tx2">
                    <a:lumMod val="10000"/>
                  </a:schemeClr>
                </a:solidFill>
              </a:rPr>
              <a:t>Intangible benefits </a:t>
            </a:r>
            <a:r>
              <a:rPr lang="en-GB" sz="2400" dirty="0">
                <a:solidFill>
                  <a:schemeClr val="tx2">
                    <a:lumMod val="10000"/>
                  </a:schemeClr>
                </a:solidFill>
              </a:rPr>
              <a:t>do not have a direct monetary value but improve the company’s operations in some other way</a:t>
            </a:r>
            <a:r>
              <a:rPr lang="en-GB" sz="2400" i="1" dirty="0">
                <a:solidFill>
                  <a:schemeClr val="tx2">
                    <a:lumMod val="10000"/>
                  </a:schemeClr>
                </a:solidFill>
              </a:rPr>
              <a:t> </a:t>
            </a:r>
          </a:p>
          <a:p>
            <a:pPr marL="0" indent="0"/>
            <a:r>
              <a:rPr lang="en-GB" sz="2400" dirty="0">
                <a:solidFill>
                  <a:schemeClr val="tx2">
                    <a:lumMod val="10000"/>
                  </a:schemeClr>
                </a:solidFill>
              </a:rPr>
              <a:t>These might include:</a:t>
            </a:r>
          </a:p>
          <a:p>
            <a:pPr lvl="1"/>
            <a:r>
              <a:rPr lang="en-GB" dirty="0">
                <a:solidFill>
                  <a:schemeClr val="tx2">
                    <a:lumMod val="10000"/>
                  </a:schemeClr>
                </a:solidFill>
              </a:rPr>
              <a:t>Greater customer satisfaction and loyalty, arising from a more prompt service </a:t>
            </a:r>
          </a:p>
          <a:p>
            <a:pPr lvl="1"/>
            <a:r>
              <a:rPr lang="en-GB" dirty="0">
                <a:solidFill>
                  <a:schemeClr val="tx2">
                    <a:lumMod val="10000"/>
                  </a:schemeClr>
                </a:solidFill>
              </a:rPr>
              <a:t>Improved staff morale from working with a ‘better’ system.</a:t>
            </a:r>
          </a:p>
          <a:p>
            <a:pPr lvl="1"/>
            <a:r>
              <a:rPr lang="en-GB" dirty="0">
                <a:solidFill>
                  <a:schemeClr val="tx2">
                    <a:lumMod val="10000"/>
                  </a:schemeClr>
                </a:solidFill>
              </a:rPr>
              <a:t>Improved security of information.</a:t>
            </a:r>
          </a:p>
          <a:p>
            <a:pPr lvl="1"/>
            <a:r>
              <a:rPr lang="en-GB" dirty="0">
                <a:solidFill>
                  <a:schemeClr val="tx2">
                    <a:lumMod val="10000"/>
                  </a:schemeClr>
                </a:solidFill>
              </a:rPr>
              <a:t>Better decision-making is hard to quantify, but may result from better IRS, DSS or EIS.</a:t>
            </a:r>
          </a:p>
          <a:p>
            <a:pPr lvl="1"/>
            <a:endParaRPr lang="en-GB" dirty="0">
              <a:solidFill>
                <a:schemeClr val="tx2">
                  <a:lumMod val="10000"/>
                </a:schemeClr>
              </a:solidFill>
            </a:endParaRPr>
          </a:p>
        </p:txBody>
      </p:sp>
      <p:pic>
        <p:nvPicPr>
          <p:cNvPr id="9218" name="Picture 2" descr="Image result for cost benefit transparent">
            <a:extLst>
              <a:ext uri="{FF2B5EF4-FFF2-40B4-BE49-F238E27FC236}">
                <a16:creationId xmlns:a16="http://schemas.microsoft.com/office/drawing/2014/main" id="{2167B6F4-4379-4AC6-9603-03D6967967C0}"/>
              </a:ext>
            </a:extLst>
          </p:cNvPr>
          <p:cNvPicPr>
            <a:picLocks noChangeAspect="1" noChangeArrowheads="1"/>
          </p:cNvPicPr>
          <p:nvPr/>
        </p:nvPicPr>
        <p:blipFill>
          <a:blip r:embed="rId3">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5884753" y="1919335"/>
            <a:ext cx="6135230" cy="4654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12604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A276B6-176B-4067-82FD-C89B44799588}">
  <ds:schemaRefs>
    <ds:schemaRef ds:uri="http://schemas.microsoft.com/office/2006/documentManagement/types"/>
    <ds:schemaRef ds:uri="http://purl.org/dc/terms/"/>
    <ds:schemaRef ds:uri="http://schemas.microsoft.com/office/2006/metadata/properties"/>
    <ds:schemaRef ds:uri="http://www.w3.org/XML/1998/namespace"/>
    <ds:schemaRef ds:uri="4f627824-a7cf-4e54-9661-934e5f85792b"/>
    <ds:schemaRef ds:uri="19514574-b5d9-49eb-9678-28308461b4ba"/>
    <ds:schemaRef ds:uri="http://purl.org/dc/elements/1.1/"/>
    <ds:schemaRef ds:uri="http://schemas.openxmlformats.org/package/2006/metadata/core-propertie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332A56-BB42-464B-B748-8153E505D8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TM03090430[[fn=Banded]]</Template>
  <TotalTime>650</TotalTime>
  <Words>2154</Words>
  <Application>Microsoft Office PowerPoint</Application>
  <PresentationFormat>Widescreen</PresentationFormat>
  <Paragraphs>198</Paragraphs>
  <Slides>28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Arial Rounded MT Bold</vt:lpstr>
      <vt:lpstr>Calibri</vt:lpstr>
      <vt:lpstr>Corbel</vt:lpstr>
      <vt:lpstr>Times New Roman</vt:lpstr>
      <vt:lpstr>Wingdings</vt:lpstr>
      <vt:lpstr>Banded</vt:lpstr>
      <vt:lpstr>ACHA4008: Integrating Project </vt:lpstr>
      <vt:lpstr>Lecture  aims</vt:lpstr>
      <vt:lpstr>Aims</vt:lpstr>
      <vt:lpstr>Aims</vt:lpstr>
      <vt:lpstr>SDLC1: Project identification  and election/feasibility </vt:lpstr>
      <vt:lpstr>Project identification and selection/feasibility </vt:lpstr>
      <vt:lpstr>PowerPoint Presentation</vt:lpstr>
      <vt:lpstr>Project identification and selection/feasibility </vt:lpstr>
      <vt:lpstr>PowerPoint Presentation</vt:lpstr>
      <vt:lpstr>PowerPoint Presentation</vt:lpstr>
      <vt:lpstr>PowerPoint Presentation</vt:lpstr>
      <vt:lpstr>Project identification and selection/feasibility </vt:lpstr>
      <vt:lpstr>PowerPoint Presentation</vt:lpstr>
      <vt:lpstr>PowerPoint Presentation</vt:lpstr>
      <vt:lpstr>PowerPoint Presentation</vt:lpstr>
      <vt:lpstr>PowerPoint Presentation</vt:lpstr>
      <vt:lpstr>Feasibility Study</vt:lpstr>
      <vt:lpstr>Feasibility Study</vt:lpstr>
      <vt:lpstr>Feasibility Study</vt:lpstr>
      <vt:lpstr>Feasibility Study</vt:lpstr>
      <vt:lpstr>Feasibility Study</vt:lpstr>
      <vt:lpstr>Feasibility Study</vt:lpstr>
      <vt:lpstr>Feasibility Study – Technical (Can it be done?)</vt:lpstr>
      <vt:lpstr>Feasibility Study – Operational (Should it be done?)</vt:lpstr>
      <vt:lpstr>Feasibility Study – Economic (cost-benefit analysis)</vt:lpstr>
      <vt:lpstr>Feasibility Study – Economic (cost-benefit analysis)</vt:lpstr>
      <vt:lpstr>Feasibility Study – Economic (cost-benefit analysis)</vt:lpstr>
      <vt:lpstr>Feasibility Study – Economic (cost-benefit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David Williams (SOAC)</cp:lastModifiedBy>
  <cp:revision>8</cp:revision>
  <dcterms:created xsi:type="dcterms:W3CDTF">2021-01-16T10:49:17Z</dcterms:created>
  <dcterms:modified xsi:type="dcterms:W3CDTF">2021-02-15T16:45:31Z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