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63"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Lst>
  <p:sldSz cy="6858000" cx="12192000"/>
  <p:notesSz cx="6858000" cy="9144000"/>
  <p:embeddedFontLst>
    <p:embeddedFont>
      <p:font typeface="Roboto"/>
      <p:regular r:id="rId24"/>
      <p:bold r:id="rId25"/>
      <p:italic r:id="rId26"/>
      <p:boldItalic r:id="rId27"/>
    </p:embeddedFont>
    <p:embeddedFont>
      <p:font typeface="Abril Fatface"/>
      <p:regular r:id="rId28"/>
    </p:embeddedFont>
    <p:embeddedFont>
      <p:font typeface="Poppins"/>
      <p:regular r:id="rId29"/>
      <p:bold r:id="rId30"/>
      <p:italic r:id="rId31"/>
      <p:boldItalic r:id="rId32"/>
    </p:embeddedFont>
    <p:embeddedFont>
      <p:font typeface="Montserrat"/>
      <p:regular r:id="rId33"/>
      <p:bold r:id="rId34"/>
      <p:italic r:id="rId35"/>
      <p:boldItalic r:id="rId36"/>
    </p:embeddedFont>
    <p:embeddedFont>
      <p:font typeface="Montserrat Medium"/>
      <p:regular r:id="rId37"/>
      <p:bold r:id="rId38"/>
      <p:italic r:id="rId39"/>
      <p:boldItalic r:id="rId40"/>
    </p:embeddedFont>
    <p:embeddedFont>
      <p:font typeface="Alice"/>
      <p:regular r:id="rId41"/>
    </p:embeddedFont>
    <p:embeddedFont>
      <p:font typeface="Rozha One"/>
      <p:regular r:id="rId42"/>
    </p:embeddedFont>
    <p:embeddedFont>
      <p:font typeface="Homemade Apple"/>
      <p:regular r:id="rId43"/>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3840"/>
      </p:guideLst>
    </p:cSldViewPr>
  </p:slideViewPr>
</p:viewPr>
</file>

<file path=ppt/_rels/presentation.xml.rels><?xml version="1.0" encoding="UTF-8" standalone="yes"?><Relationships xmlns="http://schemas.openxmlformats.org/package/2006/relationships"><Relationship Id="rId40" Type="http://schemas.openxmlformats.org/officeDocument/2006/relationships/font" Target="fonts/MontserratMedium-boldItalic.fntdata"/><Relationship Id="rId20" Type="http://schemas.openxmlformats.org/officeDocument/2006/relationships/slide" Target="slides/slide15.xml"/><Relationship Id="rId42" Type="http://schemas.openxmlformats.org/officeDocument/2006/relationships/font" Target="fonts/RozhaOne-regular.fntdata"/><Relationship Id="rId41" Type="http://schemas.openxmlformats.org/officeDocument/2006/relationships/font" Target="fonts/Alice-regular.fntdata"/><Relationship Id="rId22" Type="http://schemas.openxmlformats.org/officeDocument/2006/relationships/slide" Target="slides/slide17.xml"/><Relationship Id="rId21" Type="http://schemas.openxmlformats.org/officeDocument/2006/relationships/slide" Target="slides/slide16.xml"/><Relationship Id="rId43" Type="http://schemas.openxmlformats.org/officeDocument/2006/relationships/font" Target="fonts/HomemadeApple-regular.fntdata"/><Relationship Id="rId24" Type="http://schemas.openxmlformats.org/officeDocument/2006/relationships/font" Target="fonts/Roboto-regular.fntdata"/><Relationship Id="rId23" Type="http://schemas.openxmlformats.org/officeDocument/2006/relationships/slide" Target="slides/slide18.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Roboto-italic.fntdata"/><Relationship Id="rId25" Type="http://schemas.openxmlformats.org/officeDocument/2006/relationships/font" Target="fonts/Roboto-bold.fntdata"/><Relationship Id="rId28" Type="http://schemas.openxmlformats.org/officeDocument/2006/relationships/font" Target="fonts/AbrilFatface-regular.fntdata"/><Relationship Id="rId27" Type="http://schemas.openxmlformats.org/officeDocument/2006/relationships/font" Target="fonts/Roboto-bold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Poppins-regular.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Poppins-italic.fntdata"/><Relationship Id="rId30" Type="http://schemas.openxmlformats.org/officeDocument/2006/relationships/font" Target="fonts/Poppins-bold.fntdata"/><Relationship Id="rId11" Type="http://schemas.openxmlformats.org/officeDocument/2006/relationships/slide" Target="slides/slide6.xml"/><Relationship Id="rId33" Type="http://schemas.openxmlformats.org/officeDocument/2006/relationships/font" Target="fonts/Montserrat-regular.fntdata"/><Relationship Id="rId10" Type="http://schemas.openxmlformats.org/officeDocument/2006/relationships/slide" Target="slides/slide5.xml"/><Relationship Id="rId32" Type="http://schemas.openxmlformats.org/officeDocument/2006/relationships/font" Target="fonts/Poppins-boldItalic.fntdata"/><Relationship Id="rId13" Type="http://schemas.openxmlformats.org/officeDocument/2006/relationships/slide" Target="slides/slide8.xml"/><Relationship Id="rId35" Type="http://schemas.openxmlformats.org/officeDocument/2006/relationships/font" Target="fonts/Montserrat-italic.fntdata"/><Relationship Id="rId12" Type="http://schemas.openxmlformats.org/officeDocument/2006/relationships/slide" Target="slides/slide7.xml"/><Relationship Id="rId34" Type="http://schemas.openxmlformats.org/officeDocument/2006/relationships/font" Target="fonts/Montserrat-bold.fntdata"/><Relationship Id="rId15" Type="http://schemas.openxmlformats.org/officeDocument/2006/relationships/slide" Target="slides/slide10.xml"/><Relationship Id="rId37" Type="http://schemas.openxmlformats.org/officeDocument/2006/relationships/font" Target="fonts/MontserratMedium-regular.fntdata"/><Relationship Id="rId14" Type="http://schemas.openxmlformats.org/officeDocument/2006/relationships/slide" Target="slides/slide9.xml"/><Relationship Id="rId36" Type="http://schemas.openxmlformats.org/officeDocument/2006/relationships/font" Target="fonts/Montserrat-boldItalic.fntdata"/><Relationship Id="rId17" Type="http://schemas.openxmlformats.org/officeDocument/2006/relationships/slide" Target="slides/slide12.xml"/><Relationship Id="rId39" Type="http://schemas.openxmlformats.org/officeDocument/2006/relationships/font" Target="fonts/MontserratMedium-italic.fntdata"/><Relationship Id="rId16" Type="http://schemas.openxmlformats.org/officeDocument/2006/relationships/slide" Target="slides/slide11.xml"/><Relationship Id="rId38" Type="http://schemas.openxmlformats.org/officeDocument/2006/relationships/font" Target="fonts/MontserratMedium-bold.fntdata"/><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6" name="Shape 126"/>
        <p:cNvGrpSpPr/>
        <p:nvPr/>
      </p:nvGrpSpPr>
      <p:grpSpPr>
        <a:xfrm>
          <a:off x="0" y="0"/>
          <a:ext cx="0" cy="0"/>
          <a:chOff x="0" y="0"/>
          <a:chExt cx="0" cy="0"/>
        </a:xfrm>
      </p:grpSpPr>
      <p:sp>
        <p:nvSpPr>
          <p:cNvPr id="127" name="Google Shape;127;ga073618e60_0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28" name="Google Shape;128;ga073618e60_0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2" name="Shape 132"/>
        <p:cNvGrpSpPr/>
        <p:nvPr/>
      </p:nvGrpSpPr>
      <p:grpSpPr>
        <a:xfrm>
          <a:off x="0" y="0"/>
          <a:ext cx="0" cy="0"/>
          <a:chOff x="0" y="0"/>
          <a:chExt cx="0" cy="0"/>
        </a:xfrm>
      </p:grpSpPr>
      <p:sp>
        <p:nvSpPr>
          <p:cNvPr id="133" name="Google Shape;133;ga073618e6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4" name="Google Shape;134;ga073618e6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Explain how you found PTE2 extremely helpful with better understanding the effectiveness of classroom pedagogy.</a:t>
            </a:r>
            <a:endParaRPr/>
          </a:p>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ga073618e60_0_3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1" name="Google Shape;151;ga073618e60_0_3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They’re all fully capable of completing progression step 3, with some reaching out into progression step 4 while others sometimes have days where they don’t want to do any of the work, and thus creating a frustrating and stressful environment for themselves and sometimes others; including teachers. </a:t>
            </a:r>
            <a:endParaRPr/>
          </a:p>
          <a:p>
            <a:pPr indent="0" lvl="0" marL="0" rtl="0" algn="l">
              <a:spcBef>
                <a:spcPts val="0"/>
              </a:spcBef>
              <a:spcAft>
                <a:spcPts val="0"/>
              </a:spcAft>
              <a:buNone/>
            </a:pPr>
            <a:r>
              <a:rPr lang="en"/>
              <a:t>Mention the Pokemon sticker book for student 1 with Autism, along with stress toys for the other learners who show signs of ALN. Mention the ‘Health and well-being wall’ briefly.</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g3232fb181a2_0_2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3" name="Google Shape;183;g3232fb181a2_0_2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8" name="Shape 198"/>
        <p:cNvGrpSpPr/>
        <p:nvPr/>
      </p:nvGrpSpPr>
      <p:grpSpPr>
        <a:xfrm>
          <a:off x="0" y="0"/>
          <a:ext cx="0" cy="0"/>
          <a:chOff x="0" y="0"/>
          <a:chExt cx="0" cy="0"/>
        </a:xfrm>
      </p:grpSpPr>
      <p:sp>
        <p:nvSpPr>
          <p:cNvPr id="199" name="Google Shape;199;ga073618e60_0_6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0" name="Google Shape;200;ga073618e60_0_6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Literature review (5 minutes)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2" name="Shape 212"/>
        <p:cNvGrpSpPr/>
        <p:nvPr/>
      </p:nvGrpSpPr>
      <p:grpSpPr>
        <a:xfrm>
          <a:off x="0" y="0"/>
          <a:ext cx="0" cy="0"/>
          <a:chOff x="0" y="0"/>
          <a:chExt cx="0" cy="0"/>
        </a:xfrm>
      </p:grpSpPr>
      <p:sp>
        <p:nvSpPr>
          <p:cNvPr id="213" name="Google Shape;213;g3232fb181a2_0_8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4" name="Google Shape;214;g3232fb181a2_0_8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Literature review (5 minutes)</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6" name="Shape 226"/>
        <p:cNvGrpSpPr/>
        <p:nvPr/>
      </p:nvGrpSpPr>
      <p:grpSpPr>
        <a:xfrm>
          <a:off x="0" y="0"/>
          <a:ext cx="0" cy="0"/>
          <a:chOff x="0" y="0"/>
          <a:chExt cx="0" cy="0"/>
        </a:xfrm>
      </p:grpSpPr>
      <p:sp>
        <p:nvSpPr>
          <p:cNvPr id="227" name="Google Shape;227;g111c3728c19_0_10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8" name="Google Shape;228;g111c3728c19_0_10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Monsell explains that using this “task set” method will improve appropriate decision-making and actions as well as improving the learners ability to store the information given into their memories. </a:t>
            </a:r>
            <a:endParaRPr/>
          </a:p>
          <a:p>
            <a:pPr indent="0" lvl="0" marL="0" rtl="0" algn="l">
              <a:spcBef>
                <a:spcPts val="0"/>
              </a:spcBef>
              <a:spcAft>
                <a:spcPts val="0"/>
              </a:spcAft>
              <a:buNone/>
            </a:pPr>
            <a:r>
              <a:rPr lang="en"/>
              <a:t>Monsell does also explain another term that helps with “task set” called “task switching”, but that doesn’t come in </a:t>
            </a:r>
            <a:r>
              <a:rPr lang="en"/>
              <a:t>relevant</a:t>
            </a:r>
            <a:r>
              <a:rPr lang="en"/>
              <a:t> to the lesson I had prepared.</a:t>
            </a:r>
            <a:endParaRPr/>
          </a:p>
          <a:p>
            <a:pPr indent="0" lvl="0" marL="0" rtl="0" algn="l">
              <a:spcBef>
                <a:spcPts val="0"/>
              </a:spcBef>
              <a:spcAft>
                <a:spcPts val="0"/>
              </a:spcAft>
              <a:buNone/>
            </a:pPr>
            <a:r>
              <a:rPr lang="en"/>
              <a:t>I implemented this in my lesson plan for the learners who have a shorter attention-span, and needed the work broken down into smaller chunks that they can focus better on.</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3" name="Shape 243"/>
        <p:cNvGrpSpPr/>
        <p:nvPr/>
      </p:nvGrpSpPr>
      <p:grpSpPr>
        <a:xfrm>
          <a:off x="0" y="0"/>
          <a:ext cx="0" cy="0"/>
          <a:chOff x="0" y="0"/>
          <a:chExt cx="0" cy="0"/>
        </a:xfrm>
      </p:grpSpPr>
      <p:sp>
        <p:nvSpPr>
          <p:cNvPr id="244" name="Google Shape;244;ga073618e60_0_8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45" name="Google Shape;245;ga073618e60_0_8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Kanfer and Ackerman disagree with Monsell’s theory of ‘task set’, arguing that it fluctuates people’s engagement and they often don’t look at the wider picture, resulting in people as quoted “leaving out various depths of their selves.” When looking at their work, you don’t see their passion and their </a:t>
            </a:r>
            <a:r>
              <a:rPr lang="en"/>
              <a:t>personality; but instead just a copy and paste of what was to be expected.</a:t>
            </a:r>
            <a:endParaRPr/>
          </a:p>
          <a:p>
            <a:pPr indent="0" lvl="0" marL="0" rtl="0" algn="l">
              <a:spcBef>
                <a:spcPts val="0"/>
              </a:spcBef>
              <a:spcAft>
                <a:spcPts val="0"/>
              </a:spcAft>
              <a:buNone/>
            </a:pPr>
            <a:r>
              <a:rPr lang="en"/>
              <a:t>From my experience in testing this theory, I found myself agreeing more with Monsell’s theory, as I didn’t see Kanfer and Ackerman’s viewpoint. The learners in my class actually seemed to develop a deeper understanding of the ‘set task’, and therefore worked more efficiently in the overall hour that they had; Even including those learners that struggled with keeping focused. With those learners, I allowed them a moment of rest while assessing their progress before asking if they felt ready for the next step.</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9" name="Shape 259"/>
        <p:cNvGrpSpPr/>
        <p:nvPr/>
      </p:nvGrpSpPr>
      <p:grpSpPr>
        <a:xfrm>
          <a:off x="0" y="0"/>
          <a:ext cx="0" cy="0"/>
          <a:chOff x="0" y="0"/>
          <a:chExt cx="0" cy="0"/>
        </a:xfrm>
      </p:grpSpPr>
      <p:sp>
        <p:nvSpPr>
          <p:cNvPr id="260" name="Google Shape;260;g323c3c487d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61" name="Google Shape;261;g323c3c487d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Onto the topic of the AfL strategies that I used, I first want to discuss why I decided that the three cups were a beneficial way for the learners in terms of their pupil progression. Here, Dylan Wiliam discussed about the importance of live assessing and why it’s such an important aspect of learning for the pupils, and also the teachers. He previously spoke on how genetics </a:t>
            </a:r>
            <a:r>
              <a:rPr lang="en"/>
              <a:t>affect</a:t>
            </a:r>
            <a:r>
              <a:rPr lang="en"/>
              <a:t> a child’s way of growth and development.</a:t>
            </a:r>
            <a:r>
              <a:rPr lang="en"/>
              <a:t> Comparing this to a child’s mind, every child has their advantages and disadvantages in terms of their pupil progression and overall development. Some learners may not have supportive parents that help them with any external work such as reading or homework assignments. Some may not receive the attention that they crave. Hence why a teacher’s role is so vital in a child’s life, because it’s them who spot the first signs of a difference in growth and progression; And they do this much simpler through live assessing.</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Wiliam specifies the importance of a successful and supportive environment, and ensuring that all learners have an equitable advantage for their pupil progression. Therefore, with this in mind, I wanted to bring in an effective way of live assessing so that I was able to keep a close eye on how learners were handling the task and if they had a good understanding of the main objective. With using the three cups, it was simple to explain and to get the learners to understand its purpose, and it was a clear indicator for me on where I needed to be to ensure everyone was on a similar wavelength.</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5" name="Shape 275"/>
        <p:cNvGrpSpPr/>
        <p:nvPr/>
      </p:nvGrpSpPr>
      <p:grpSpPr>
        <a:xfrm>
          <a:off x="0" y="0"/>
          <a:ext cx="0" cy="0"/>
          <a:chOff x="0" y="0"/>
          <a:chExt cx="0" cy="0"/>
        </a:xfrm>
      </p:grpSpPr>
      <p:sp>
        <p:nvSpPr>
          <p:cNvPr id="276" name="Google Shape;276;g323c3c487d0_0_29: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77" name="Google Shape;277;g323c3c487d0_0_2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Mini whiteboards were also a successful form of live assessing. It was a way for me to assess </a:t>
            </a:r>
            <a:r>
              <a:rPr lang="en"/>
              <a:t>beforehand</a:t>
            </a:r>
            <a:r>
              <a:rPr lang="en"/>
              <a:t> which learners understood the instructions and objectives, and which learners showed a more difficult time understanding and working </a:t>
            </a:r>
            <a:r>
              <a:rPr lang="en"/>
              <a:t>independently. With those learners, I prepared them with help sheets and resources that they would be able to use as gentle and subtle reminders to guide them in the right direction.</a:t>
            </a:r>
            <a:endParaRPr/>
          </a:p>
          <a:p>
            <a:pPr indent="0" lvl="0" marL="0" rtl="0" algn="l">
              <a:spcBef>
                <a:spcPts val="0"/>
              </a:spcBef>
              <a:spcAft>
                <a:spcPts val="0"/>
              </a:spcAft>
              <a:buNone/>
            </a:pPr>
            <a:r>
              <a:rPr lang="en"/>
              <a:t>Another reason why I chose mini whiteboards as an AfL strategy is because I remembered Vygotsky’s theory of Zone of Proximal Development (ZPD). Vygotsky explains that his theory on ZPD was a simple way to help the two development levels as seen here that I saw in my classroom. There were a large handful of learners who understood the material given and the success criteria that they needed to achieve; Whilst other learners searched for further guidance. Therefore, I experimented with the mini whiteboards; to which I saw the learners who usually needed further guidance ended up collaborating with their “more capable peers”: Thus developing a deeper understanding of the lesson.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1" name="Shape 291"/>
        <p:cNvGrpSpPr/>
        <p:nvPr/>
      </p:nvGrpSpPr>
      <p:grpSpPr>
        <a:xfrm>
          <a:off x="0" y="0"/>
          <a:ext cx="0" cy="0"/>
          <a:chOff x="0" y="0"/>
          <a:chExt cx="0" cy="0"/>
        </a:xfrm>
      </p:grpSpPr>
      <p:sp>
        <p:nvSpPr>
          <p:cNvPr id="292" name="Google Shape;292;g324f0d04d97_0_8: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93" name="Google Shape;293;g324f0d04d97_0_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However, Jean Piaget disagrees with Vygotsky’s theory, and instead believes that children’s </a:t>
            </a:r>
            <a:r>
              <a:rPr lang="en"/>
              <a:t>cognitive</a:t>
            </a:r>
            <a:r>
              <a:rPr lang="en"/>
              <a:t> development progresses in stages throughout their lives. </a:t>
            </a:r>
            <a:endParaRPr/>
          </a:p>
          <a:p>
            <a:pPr indent="0" lvl="0" marL="0" rtl="0" algn="l">
              <a:spcBef>
                <a:spcPts val="0"/>
              </a:spcBef>
              <a:spcAft>
                <a:spcPts val="0"/>
              </a:spcAft>
              <a:buNone/>
            </a:pPr>
            <a:r>
              <a:rPr lang="en">
                <a:solidFill>
                  <a:schemeClr val="dk1"/>
                </a:solidFill>
              </a:rPr>
              <a:t>To some degree, I agree with Piaget because I have also seen this type of progression within those age gaps. However, I wouldn’t perceive it as entirely accurate. As we all know, every child is different and so learns differently; which could also mean that every child’s cognitive progression is also different. Hence why I believe Vygotsky’s theory seems more advanced for all learners; And not just a specific bunch that progress with the times like Piaget suggests. Furthermore, Vygotsky’s theory has even shown a higher success rate than compared to Piaget’s theory. According to Penn Center for Learning Analytics, ZPD was used in both Math and English classes, with the highest success rate of 76.5% in Maths, and a 79% in English for both the top set learners and bottom set learners. Whereas with Piaget, his theory has yet to be put into practice without critique. According to Babakr and Co., the biggest criticism that Piaget faced was him overestimating the ability of older children, and underestimating an infant’s ability. With this in mind, we can move onto the actual lesson I had prepared for this discussion.</a:t>
            </a:r>
            <a:endParaRPr>
              <a:solidFill>
                <a:schemeClr val="dk1"/>
              </a:solidFill>
            </a:endParaRPr>
          </a:p>
          <a:p>
            <a:pPr indent="0" lvl="0" marL="0" rtl="0" algn="l">
              <a:spcBef>
                <a:spcPts val="0"/>
              </a:spcBef>
              <a:spcAft>
                <a:spcPts val="0"/>
              </a:spcAft>
              <a:buNone/>
            </a:pPr>
            <a:r>
              <a:rPr lang="en">
                <a:solidFill>
                  <a:schemeClr val="dk1"/>
                </a:solidFill>
              </a:rPr>
              <a:t>(Jerome Bruner also Disagrees - scaffolding, in case it comes up in Q&amp;A)</a:t>
            </a:r>
            <a:endParaRPr>
              <a:solidFill>
                <a:schemeClr val="dk1"/>
              </a:solidFill>
            </a:endParaRPr>
          </a:p>
          <a:p>
            <a:pPr indent="0" lvl="0" marL="0" rtl="0" algn="l">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ga073618e60_0_4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10" name="Google Shape;310;ga073618e60_0_4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I’ve chosen to focus my AoLE on Languages, Literacy and Communications because after discussing with the classroom teacher, we both came to an agreement that this subject will better help me analyse and observe the effectiveness of AfL and how it contributes to </a:t>
            </a:r>
            <a:r>
              <a:rPr lang="en"/>
              <a:t>the pupils’ progression. From what I experienced in this lesson, I found a lot more variety with the development of individuals, as I’ve had to analyse multiple key factors; Spelling, punctuation and grammar etc. This is a subject I’ve seen the learners focus on much more throughout the school day, which lead me to believe that it wasn’t their strongest area for learning. Therefore I wanted to independently find an outlet for the learners that would change that outcome, and progress their development even further. </a:t>
            </a:r>
            <a:endParaRPr/>
          </a:p>
          <a:p>
            <a:pPr indent="0" lvl="0" marL="0" rtl="0" algn="l">
              <a:spcBef>
                <a:spcPts val="0"/>
              </a:spcBef>
              <a:spcAft>
                <a:spcPts val="0"/>
              </a:spcAft>
              <a:buNone/>
            </a:pPr>
            <a:r>
              <a:rPr lang="en"/>
              <a:t>So delving into this AoLE, I chose to focus on the What matters Statement of (second arrow), as it related most to what the learners would be doing in the lesson; which is writing a letter to Santa in their language books. As I’ve explained briefly in the introduction, all learners in the classroom were capable of completing progression step 3, so for their learning intent, I chose that progression step, which states (arrow 3).</a:t>
            </a:r>
            <a:endParaRPr/>
          </a:p>
          <a:p>
            <a:pPr indent="0" lvl="0" marL="0" rtl="0" algn="l">
              <a:spcBef>
                <a:spcPts val="0"/>
              </a:spcBef>
              <a:spcAft>
                <a:spcPts val="0"/>
              </a:spcAft>
              <a:buNone/>
            </a:pPr>
            <a:r>
              <a:rPr lang="en"/>
              <a:t>To help break the learning intent down even further for the learners, I’ve prepared them a Success Criteria of 3 steps (arrow 4). This goes back to the learner’s attention span. I chose to print out the Success Criteria for the learners to stick into their books, giving them a step-by-step guide. Many learners I saw at the start of the week, showing forgetfulness of the learning objectives of the day, and result to raising their hand and spending what is meant to be their learning time, trying to get a recap of what they’re actually meant to do. After seeing this pattern arise multiple times, I decided to try printing the SC. In doing this, I noticed an obvious shift in the learners’ focus; Which is also a completion of 1 of the 12 pedagogies, “build on previous knowledge &amp; experience to engage interest”. Another way to look at it is through Jerome Bruner’s ‘scaffolding’ theory in 1978. It was described as a tool given by teachers for learners to help them solve tasks that they would’ve been unable to solve independently. This also goes back to Vygotsky’s ZPD theory as previously mentioned; as the two have been commonly compared and contrasted. In terms of using this success criteria as a check-list for learners to follow step-by-step throughout the time that they have on the task, I would argue that it’s taking both theories and blending them together. This is because I’m using the tool for the learners to use in order to solve tasks while also allowing the learners to work independently or alongside adult guidance/collaboration with peers. (Bruner disagrees with Vygotsky’s theory because it undervalues the importance of independent learning. To some aspect I agree of this, because of how Vygotsky emphasises collaboration so heavily. However, with some learners, it’s necessary because they simply can’t work independently; Which is something that is extremely common in my classroom.)</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3" name="Shape 323"/>
        <p:cNvGrpSpPr/>
        <p:nvPr/>
      </p:nvGrpSpPr>
      <p:grpSpPr>
        <a:xfrm>
          <a:off x="0" y="0"/>
          <a:ext cx="0" cy="0"/>
          <a:chOff x="0" y="0"/>
          <a:chExt cx="0" cy="0"/>
        </a:xfrm>
      </p:grpSpPr>
      <p:sp>
        <p:nvSpPr>
          <p:cNvPr id="324" name="Google Shape;324;g3257c3d9634_0_1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25" name="Google Shape;325;g3257c3d9634_0_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When going into the specifics of how the lesson will be planned out, I knew that the task I had set for them was going to be a tricky one; And with some learners, I knew that it was going to go outside of their comfort zones. Because of this, I had prepared help sheets for the learners who needed that as reassurance and guidance throughout their 45 minutes. The help sheets included a word bank, an visual guide on how to structure a letter, as well as images for the words they may be unfamiliar with. The learners did find this very helpful throughout the lesson, as I saw several of the learners going back to it and using it for their work; with only one or two learners still showing that they needed further support.</a:t>
            </a:r>
            <a:endParaRPr/>
          </a:p>
          <a:p>
            <a:pPr indent="0" lvl="0" marL="0" rtl="0" algn="l">
              <a:spcBef>
                <a:spcPts val="0"/>
              </a:spcBef>
              <a:spcAft>
                <a:spcPts val="0"/>
              </a:spcAft>
              <a:buNone/>
            </a:pPr>
            <a:r>
              <a:rPr lang="en"/>
              <a:t>As you can also see, I’ve planned the three cups AfL strategy underneath during the 45 minutes of learners writing the letter, to which I will be getting back to in the next slide, as well as the mini whiteboards; as that’s a deeper discussion. Next, I wanted to ensure that learners understood the lesson objectives and the task itself before I sent them off to gather their books. So here, I had prepared a set of </a:t>
            </a:r>
            <a:r>
              <a:rPr lang="en"/>
              <a:t>questions on what to ask the learners whilst on the carpet. A theorist that I found that supports this form of teaching and learning is John Dewey in his theory of inquiry-based learning. According to Dean Collett (2023), inquiry-based learning is a beneficial approach that allows learners to take charge of their learning through answering questions and problem-solving, as well as developing their critical thinking skills. </a:t>
            </a:r>
            <a:endParaRPr/>
          </a:p>
          <a:p>
            <a:pPr indent="0" lvl="0" marL="0" rtl="0" algn="l">
              <a:spcBef>
                <a:spcPts val="0"/>
              </a:spcBef>
              <a:spcAft>
                <a:spcPts val="0"/>
              </a:spcAft>
              <a:buNone/>
            </a:pPr>
            <a:r>
              <a:rPr lang="en"/>
              <a:t>During the 45 minutes, I’ve also including building on the learners work. The scenario I’ve given on the lesson plan here is (on the slide). I chose to implement this into the lesson out of inspiration of the ‘Austin’s butterfly’ theory. The theory consists of a boy named Austin who was trying to draw a realistic butterfly based off of a reference. At first, although his drawing looked like a butterfly, it wasn’t like the butterfly in reference. However, through constructive criticism (like I wrote in the lesson plan), Austin’s final draft looked nearly identical to the reference. Which is a perspective of how influential constructive criticism is for pupil progression. With that in mind, I wanted to see a similar outcome arise in this lesson. After putting the theory into practice, I did see an outstanding difference between what the learners sentences originally were, to what they were in the final draft. What’s the most important, is that I saw how proud the learners were of themselves after completing their work; Which just showed to me how effective it is just to guide a learner through their development, whilst still letting them have full control of their progression.</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3" name="Shape 333"/>
        <p:cNvGrpSpPr/>
        <p:nvPr/>
      </p:nvGrpSpPr>
      <p:grpSpPr>
        <a:xfrm>
          <a:off x="0" y="0"/>
          <a:ext cx="0" cy="0"/>
          <a:chOff x="0" y="0"/>
          <a:chExt cx="0" cy="0"/>
        </a:xfrm>
      </p:grpSpPr>
      <p:sp>
        <p:nvSpPr>
          <p:cNvPr id="334" name="Google Shape;334;g32686746346_0_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35" name="Google Shape;335;g32686746346_0_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When going into the specifics of how the lesson will be planned out, I knew that the task I had set for them was going to be a tricky one; And with some learners, I knew that it was going to go outside of their comfort zones. Because of this, I had prepared help sheets for the learners who needed that as reassurance and guidance throughout their 45 minutes. The help sheets included a word bank, an visual guide on how to structure a letter, as well as images for the words they may be unfamiliar with. The learners did find this very helpful throughout the lesson, as I saw several of the learners going back to it and using it for their work; with only one or two learners still showing that they needed further support.</a:t>
            </a:r>
            <a:endParaRPr/>
          </a:p>
          <a:p>
            <a:pPr indent="0" lvl="0" marL="0" rtl="0" algn="l">
              <a:spcBef>
                <a:spcPts val="0"/>
              </a:spcBef>
              <a:spcAft>
                <a:spcPts val="0"/>
              </a:spcAft>
              <a:buNone/>
            </a:pPr>
            <a:r>
              <a:rPr lang="en"/>
              <a:t>As you can also see, I’ve planned the three cups AfL strategy underneath during the 45 minutes of learners writing the letter, to which I will be getting back to in the next slide, as well as the mini whiteboards; as that’s a deeper discussion. Next, I wanted to ensure that learners understood the lesson objectives and the task itself before I sent them off to gather their books. So here, I had prepared a set of questions on what to ask the learners whilst on the carpet. A theorist that I found that supports this form of teaching and learning is John Dewey in his theory of inquiry-based learning. According to Dean Collett (2023), inquiry-based learning is a beneficial approach that allows learners to take charge of their learning through answering questions and problem-solving, as well as developing their critical thinking skills. </a:t>
            </a:r>
            <a:endParaRPr/>
          </a:p>
          <a:p>
            <a:pPr indent="0" lvl="0" marL="0" rtl="0" algn="l">
              <a:spcBef>
                <a:spcPts val="0"/>
              </a:spcBef>
              <a:spcAft>
                <a:spcPts val="0"/>
              </a:spcAft>
              <a:buNone/>
            </a:pPr>
            <a:r>
              <a:rPr lang="en"/>
              <a:t>During the 45 minutes, I’ve also including building on the learners work. The scenario I’ve given on the lesson plan here is (on the slide). I chose to implement this into the lesson out of inspiration of the ‘Austin’s butterfly’ theory. The theory consists of a boy named Austin who was trying to draw a realistic butterfly based off of a reference. At first, although his drawing looked like a butterfly, it wasn’t like the butterfly in reference. However, through constructive criticism (like I wrote in the lesson plan), Austin’s final draft looked nearly identical to the reference. Which is a perspective of how influential constructive criticism is for pupil progression. With that in mind, I wanted to see a similar outcome arise in this lesson. After putting the theory into practice, I did see an outstanding difference between what the learners sentences originally were, to what they were in the final draft. What’s the most important, is that I saw how proud the learners were of themselves after completing their work; Which just showed to me how effective it is just to guide a learner through their development, whilst still letting them have full control of their progression.</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g32686746346_0_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46" name="Google Shape;346;g32686746346_0_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When going into the specifics of how the lesson will be planned out, I knew that the task I had set for them was going to be a tricky one; And with some learners, I knew that it was going to go outside of their comfort zones. Because of this, I had prepared help sheets for the learners who needed that as reassurance and guidance throughout their 45 minutes. The help sheets included a word bank, an visual guide on how to structure a letter, as well as images for the words they may be unfamiliar with. The learners did find this very helpful throughout the lesson, as I saw several of the learners going back to it and using it for their work; with only one or two learners still showing that they needed further support.</a:t>
            </a:r>
            <a:endParaRPr/>
          </a:p>
          <a:p>
            <a:pPr indent="0" lvl="0" marL="0" rtl="0" algn="l">
              <a:spcBef>
                <a:spcPts val="0"/>
              </a:spcBef>
              <a:spcAft>
                <a:spcPts val="0"/>
              </a:spcAft>
              <a:buNone/>
            </a:pPr>
            <a:r>
              <a:rPr lang="en"/>
              <a:t>As you can also see, I’ve planned the three cups AfL strategy underneath during the 45 minutes of learners writing the letter, to which I will be getting back to in the next slide, as well as the mini whiteboards; as that’s a deeper discussion. Next, I wanted to ensure that learners understood the lesson objectives and the task itself before I sent them off to gather their books. So here, I had prepared a set of questions on what to ask the learners whilst on the carpet. A theorist that I found that supports this form of teaching and learning is John Dewey in his theory of inquiry-based learning. According to Dean Collett (2023), inquiry-based learning is a beneficial approach that allows learners to take charge of their learning through answering questions and problem-solving, as well as developing their critical thinking skills. </a:t>
            </a:r>
            <a:endParaRPr/>
          </a:p>
          <a:p>
            <a:pPr indent="0" lvl="0" marL="0" rtl="0" algn="l">
              <a:spcBef>
                <a:spcPts val="0"/>
              </a:spcBef>
              <a:spcAft>
                <a:spcPts val="0"/>
              </a:spcAft>
              <a:buNone/>
            </a:pPr>
            <a:r>
              <a:rPr lang="en"/>
              <a:t>During the 45 minutes, I’ve also including building on the learners work. The scenario I’ve given on the lesson plan here is (on the slide). I chose to implement this into the lesson out of inspiration of the ‘Austin’s butterfly’ theory. The theory consists of a boy named Austin who was trying to draw a realistic butterfly based off of a reference. At first, although his drawing looked like a butterfly, it wasn’t like the butterfly in reference. However, through constructive criticism (like I wrote in the lesson plan), Austin’s final draft looked nearly identical to the reference. Which is a perspective of how influential constructive criticism is for pupil progression. With that in mind, I wanted to see a similar outcome arise in this lesson. After putting the theory into practice, I did see an outstanding difference between what the learners sentences originally were, to what they were in the final draft. What’s the most important, is that I saw how proud the learners were of themselves after completing their work; Which just showed to me how effective it is just to guide a learner through their development, whilst still letting them have full control of their progression.</a:t>
            </a:r>
            <a:endParaRPr/>
          </a:p>
          <a:p>
            <a:pPr indent="0" lvl="0" marL="0" rtl="0" algn="l">
              <a:spcBef>
                <a:spcPts val="0"/>
              </a:spcBef>
              <a:spcAft>
                <a:spcPts val="0"/>
              </a:spcAft>
              <a:buNone/>
            </a:pPr>
            <a:r>
              <a:t/>
            </a:r>
            <a:endParaRPr/>
          </a:p>
          <a:p>
            <a:pPr indent="0" lvl="0" marL="0" rtl="0" algn="l">
              <a:spcBef>
                <a:spcPts val="0"/>
              </a:spcBef>
              <a:spcAft>
                <a:spcPts val="0"/>
              </a:spcAft>
              <a:buNone/>
            </a:pPr>
            <a:r>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3" name="Shape 353"/>
        <p:cNvGrpSpPr/>
        <p:nvPr/>
      </p:nvGrpSpPr>
      <p:grpSpPr>
        <a:xfrm>
          <a:off x="0" y="0"/>
          <a:ext cx="0" cy="0"/>
          <a:chOff x="0" y="0"/>
          <a:chExt cx="0" cy="0"/>
        </a:xfrm>
      </p:grpSpPr>
      <p:sp>
        <p:nvSpPr>
          <p:cNvPr id="354" name="Google Shape;354;g111c3728c19_0_12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55" name="Google Shape;355;g111c3728c19_0_12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With the three cups, I demonstrated to the learners how to use them, and how it helps me better support them. All in all, it was an effective way for me to see how much the learners were understanding the work, and which learners needed more support and guidance. Most learners showed an understanding with the importance of the cups and used it effectively, and they found it better and easier than raising their hand up. However, others found the cups as a fun game to play for when they got bored and lost focus. Some stacked them as a tower, some tried flipping them, and some tried creating music with them. So, for next time, instead of cups, I’ll print and laminate copies of squares (same colours) that read what they mean, and then the learners stick a face of themselves (they drew) on where they are.</a:t>
            </a:r>
            <a:endParaRPr/>
          </a:p>
          <a:p>
            <a:pPr indent="0" lvl="0" marL="0" rtl="0" algn="l">
              <a:spcBef>
                <a:spcPts val="0"/>
              </a:spcBef>
              <a:spcAft>
                <a:spcPts val="0"/>
              </a:spcAft>
              <a:buNone/>
            </a:pPr>
            <a:r>
              <a:rPr lang="en"/>
              <a:t>The mini whiteboards were more of a success because it was a strategy they used regularly, so it was nothing new in their learning. With this, I put an image on the screen at the beginning of the lesson, and asked “write what you see in this picture.” After a minute, we discuss what we saw whilst also checking their spelling. One learner spelt “reindeer” incorrectly, and so I asked if anyone could help them come to what the correct spelling was; working together as a class as a way for the learner to feel less embarrassed about spelling it wrong (which leads back to when I discussed about practicing Vygotsky’s theory of ZPD in practice. Working in collaboration with peers). </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In terms of where these strategies go in terms of the 4 elements of AfL, I would say that the three cups mainly fit in with “Use and quality of feedback” and “Peer and Self assessment.” The reason behind this is because it’s a simple, yet effective way for me to receive feedback from the learners on how they’re understanding the work</a:t>
            </a:r>
            <a:r>
              <a:rPr lang="en"/>
              <a:t>; as well as learners live assessing themselves and if they need further support. For the mini whiteboards, we have “quality of the questions/quality of talk” and also “use and quality of feedback” as well. The reason for this is because it’s a way for me to see their progression live through questioning and discussing, and it’s also providing me feedback and which learners need extra support later in the lesson.</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For pedagogical principles, we have (on screen) for the three cups because of reasons as previously explained. For mini whiteboards, from what I’ve explained it could link with encouraging collaboration. The other two pedagogical principles tend to link with the two AfL strategies; which are building on previous knowledge &amp; experience to engage interest, and also using assessment for learning to accelerate progress. Overall, it was a positive experience which both I and the learners found helpful and efficient.</a:t>
            </a:r>
            <a:endParaRPr/>
          </a:p>
          <a:p>
            <a:pPr indent="0" lvl="0" marL="0" rtl="0" algn="l">
              <a:spcBef>
                <a:spcPts val="0"/>
              </a:spcBef>
              <a:spcAft>
                <a:spcPts val="0"/>
              </a:spcAft>
              <a:buNone/>
            </a:pPr>
            <a:r>
              <a:t/>
            </a:r>
            <a:endParaRPr/>
          </a:p>
          <a:p>
            <a:pPr indent="0" lvl="0" marL="0" rtl="0" algn="l">
              <a:spcBef>
                <a:spcPts val="0"/>
              </a:spcBef>
              <a:spcAft>
                <a:spcPts val="0"/>
              </a:spcAft>
              <a:buNone/>
            </a:pPr>
            <a:r>
              <a:rPr lang="en"/>
              <a:t>So, in conclusion, I will be working towards the changes I have explained, and looking deeper into the QTS expectations (wider reading and research findings) to ensure the development of pupil progression.</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5" name="Shape 385"/>
        <p:cNvGrpSpPr/>
        <p:nvPr/>
      </p:nvGrpSpPr>
      <p:grpSpPr>
        <a:xfrm>
          <a:off x="0" y="0"/>
          <a:ext cx="0" cy="0"/>
          <a:chOff x="0" y="0"/>
          <a:chExt cx="0" cy="0"/>
        </a:xfrm>
      </p:grpSpPr>
      <p:sp>
        <p:nvSpPr>
          <p:cNvPr id="386" name="Google Shape;386;g215fe8440b1_2_1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387" name="Google Shape;387;g215fe8440b1_2_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05" name="Shape 405"/>
        <p:cNvGrpSpPr/>
        <p:nvPr/>
      </p:nvGrpSpPr>
      <p:grpSpPr>
        <a:xfrm>
          <a:off x="0" y="0"/>
          <a:ext cx="0" cy="0"/>
          <a:chOff x="0" y="0"/>
          <a:chExt cx="0" cy="0"/>
        </a:xfrm>
      </p:grpSpPr>
      <p:sp>
        <p:nvSpPr>
          <p:cNvPr id="406" name="Google Shape;406;ga073618e60_0_75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407" name="Google Shape;407;ga073618e60_0_75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4.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hyperlink" Target="https://slidesmania.com/questions-powerpoint-google-slides/can-i-use-these-templates/" TargetMode="External"/><Relationship Id="rId3" Type="http://schemas.openxmlformats.org/officeDocument/2006/relationships/hyperlink" Target="https://www.facebook.com/SlidesManiaSM/" TargetMode="External"/><Relationship Id="rId4" Type="http://schemas.openxmlformats.org/officeDocument/2006/relationships/image" Target="../media/image2.png"/><Relationship Id="rId11" Type="http://schemas.openxmlformats.org/officeDocument/2006/relationships/image" Target="../media/image4.png"/><Relationship Id="rId10" Type="http://schemas.openxmlformats.org/officeDocument/2006/relationships/image" Target="../media/image1.png"/><Relationship Id="rId9" Type="http://schemas.openxmlformats.org/officeDocument/2006/relationships/hyperlink" Target="https://www.instagram.com/slidesmania/" TargetMode="External"/><Relationship Id="rId5" Type="http://schemas.openxmlformats.org/officeDocument/2006/relationships/hyperlink" Target="https://twitter.com/SlidesManiaSM/" TargetMode="External"/><Relationship Id="rId6" Type="http://schemas.openxmlformats.org/officeDocument/2006/relationships/image" Target="../media/image5.png"/><Relationship Id="rId7" Type="http://schemas.openxmlformats.org/officeDocument/2006/relationships/hyperlink" Target="https://www.pinterest.com/slidesmania/" TargetMode="External"/><Relationship Id="rId8"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1 Title">
  <p:cSld name="CUSTOM">
    <p:spTree>
      <p:nvGrpSpPr>
        <p:cNvPr id="10" name="Shape 10"/>
        <p:cNvGrpSpPr/>
        <p:nvPr/>
      </p:nvGrpSpPr>
      <p:grpSpPr>
        <a:xfrm>
          <a:off x="0" y="0"/>
          <a:ext cx="0" cy="0"/>
          <a:chOff x="0" y="0"/>
          <a:chExt cx="0" cy="0"/>
        </a:xfrm>
      </p:grpSpPr>
      <p:sp>
        <p:nvSpPr>
          <p:cNvPr id="11" name="Google Shape;11;p2"/>
          <p:cNvSpPr/>
          <p:nvPr/>
        </p:nvSpPr>
        <p:spPr>
          <a:xfrm>
            <a:off x="-8500" y="-48550"/>
            <a:ext cx="12200400" cy="69066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id="12" name="Google Shape;12;p2"/>
          <p:cNvPicPr preferRelativeResize="0"/>
          <p:nvPr/>
        </p:nvPicPr>
        <p:blipFill rotWithShape="1">
          <a:blip r:embed="rId2">
            <a:alphaModFix amt="55000"/>
          </a:blip>
          <a:srcRect b="15196" l="0" r="0" t="0"/>
          <a:stretch/>
        </p:blipFill>
        <p:spPr>
          <a:xfrm>
            <a:off x="0" y="-33175"/>
            <a:ext cx="12192000" cy="6891175"/>
          </a:xfrm>
          <a:prstGeom prst="rect">
            <a:avLst/>
          </a:prstGeom>
          <a:noFill/>
          <a:ln>
            <a:noFill/>
          </a:ln>
        </p:spPr>
      </p:pic>
      <p:sp>
        <p:nvSpPr>
          <p:cNvPr id="13" name="Google Shape;13;p2"/>
          <p:cNvSpPr/>
          <p:nvPr/>
        </p:nvSpPr>
        <p:spPr>
          <a:xfrm>
            <a:off x="2604450" y="1101050"/>
            <a:ext cx="6983100" cy="40587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txBox="1"/>
          <p:nvPr>
            <p:ph idx="1" type="subTitle"/>
          </p:nvPr>
        </p:nvSpPr>
        <p:spPr>
          <a:xfrm>
            <a:off x="3280650" y="4902575"/>
            <a:ext cx="5630700" cy="586500"/>
          </a:xfrm>
          <a:prstGeom prst="rect">
            <a:avLst/>
          </a:prstGeom>
          <a:solidFill>
            <a:schemeClr val="accent2"/>
          </a:solidFill>
        </p:spPr>
        <p:txBody>
          <a:bodyPr anchorCtr="0" anchor="ctr" bIns="121900" lIns="121900" spcFirstLastPara="1" rIns="121900" wrap="square" tIns="121900">
            <a:noAutofit/>
          </a:bodyPr>
          <a:lstStyle>
            <a:lvl1pPr lvl="0" algn="ctr">
              <a:lnSpc>
                <a:spcPct val="100000"/>
              </a:lnSpc>
              <a:spcBef>
                <a:spcPts val="0"/>
              </a:spcBef>
              <a:spcAft>
                <a:spcPts val="0"/>
              </a:spcAft>
              <a:buSzPts val="1500"/>
              <a:buNone/>
              <a:defRPr/>
            </a:lvl1pPr>
            <a:lvl2pPr lvl="1">
              <a:spcBef>
                <a:spcPts val="0"/>
              </a:spcBef>
              <a:spcAft>
                <a:spcPts val="0"/>
              </a:spcAft>
              <a:buSzPts val="1500"/>
              <a:buNone/>
              <a:defRPr/>
            </a:lvl2pPr>
            <a:lvl3pPr lvl="2">
              <a:spcBef>
                <a:spcPts val="2100"/>
              </a:spcBef>
              <a:spcAft>
                <a:spcPts val="0"/>
              </a:spcAft>
              <a:buSzPts val="1500"/>
              <a:buNone/>
              <a:defRPr/>
            </a:lvl3pPr>
            <a:lvl4pPr lvl="3">
              <a:spcBef>
                <a:spcPts val="2100"/>
              </a:spcBef>
              <a:spcAft>
                <a:spcPts val="0"/>
              </a:spcAft>
              <a:buSzPts val="1500"/>
              <a:buNone/>
              <a:defRPr/>
            </a:lvl4pPr>
            <a:lvl5pPr lvl="4">
              <a:spcBef>
                <a:spcPts val="2100"/>
              </a:spcBef>
              <a:spcAft>
                <a:spcPts val="0"/>
              </a:spcAft>
              <a:buSzPts val="1500"/>
              <a:buNone/>
              <a:defRPr/>
            </a:lvl5pPr>
            <a:lvl6pPr lvl="5">
              <a:spcBef>
                <a:spcPts val="2100"/>
              </a:spcBef>
              <a:spcAft>
                <a:spcPts val="0"/>
              </a:spcAft>
              <a:buSzPts val="1500"/>
              <a:buNone/>
              <a:defRPr/>
            </a:lvl6pPr>
            <a:lvl7pPr lvl="6">
              <a:spcBef>
                <a:spcPts val="2100"/>
              </a:spcBef>
              <a:spcAft>
                <a:spcPts val="0"/>
              </a:spcAft>
              <a:buSzPts val="1500"/>
              <a:buNone/>
              <a:defRPr/>
            </a:lvl7pPr>
            <a:lvl8pPr lvl="7">
              <a:spcBef>
                <a:spcPts val="2100"/>
              </a:spcBef>
              <a:spcAft>
                <a:spcPts val="0"/>
              </a:spcAft>
              <a:buSzPts val="1500"/>
              <a:buNone/>
              <a:defRPr/>
            </a:lvl8pPr>
            <a:lvl9pPr lvl="8">
              <a:spcBef>
                <a:spcPts val="2100"/>
              </a:spcBef>
              <a:spcAft>
                <a:spcPts val="2100"/>
              </a:spcAft>
              <a:buSzPts val="1500"/>
              <a:buNone/>
              <a:defRPr/>
            </a:lvl9pPr>
          </a:lstStyle>
          <a:p/>
        </p:txBody>
      </p:sp>
      <p:sp>
        <p:nvSpPr>
          <p:cNvPr id="15" name="Google Shape;15;p2"/>
          <p:cNvSpPr txBox="1"/>
          <p:nvPr>
            <p:ph type="title"/>
          </p:nvPr>
        </p:nvSpPr>
        <p:spPr>
          <a:xfrm>
            <a:off x="3788400" y="1676150"/>
            <a:ext cx="4615200" cy="2810100"/>
          </a:xfrm>
          <a:prstGeom prst="rect">
            <a:avLst/>
          </a:prstGeom>
        </p:spPr>
        <p:txBody>
          <a:bodyPr anchorCtr="0" anchor="ctr" bIns="121900" lIns="121900" spcFirstLastPara="1" rIns="121900" wrap="square" tIns="121900">
            <a:noAutofit/>
          </a:bodyPr>
          <a:lstStyle>
            <a:lvl1pPr indent="0" lvl="0" marL="0" marR="0" rtl="0" algn="ctr">
              <a:lnSpc>
                <a:spcPct val="80000"/>
              </a:lnSpc>
              <a:spcBef>
                <a:spcPts val="0"/>
              </a:spcBef>
              <a:spcAft>
                <a:spcPts val="0"/>
              </a:spcAft>
              <a:buClr>
                <a:schemeClr val="dk1"/>
              </a:buClr>
              <a:buSzPts val="9000"/>
              <a:buFont typeface="Aldrich"/>
              <a:buNone/>
              <a:defRPr sz="600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p:txBody>
      </p:sp>
      <p:sp>
        <p:nvSpPr>
          <p:cNvPr id="16" name="Google Shape;16;p2"/>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2 Intro">
  <p:cSld name="CUSTOM_1">
    <p:bg>
      <p:bgPr>
        <a:solidFill>
          <a:schemeClr val="accent2"/>
        </a:solidFill>
      </p:bgPr>
    </p:bg>
    <p:spTree>
      <p:nvGrpSpPr>
        <p:cNvPr id="17" name="Shape 17"/>
        <p:cNvGrpSpPr/>
        <p:nvPr/>
      </p:nvGrpSpPr>
      <p:grpSpPr>
        <a:xfrm>
          <a:off x="0" y="0"/>
          <a:ext cx="0" cy="0"/>
          <a:chOff x="0" y="0"/>
          <a:chExt cx="0" cy="0"/>
        </a:xfrm>
      </p:grpSpPr>
      <p:sp>
        <p:nvSpPr>
          <p:cNvPr id="18" name="Google Shape;18;p3"/>
          <p:cNvSpPr txBox="1"/>
          <p:nvPr>
            <p:ph type="title"/>
          </p:nvPr>
        </p:nvSpPr>
        <p:spPr>
          <a:xfrm>
            <a:off x="4828425" y="1807800"/>
            <a:ext cx="5322600" cy="1324800"/>
          </a:xfrm>
          <a:prstGeom prst="rect">
            <a:avLst/>
          </a:prstGeom>
        </p:spPr>
        <p:txBody>
          <a:bodyPr anchorCtr="0" anchor="ctr" bIns="121900" lIns="121900" spcFirstLastPara="1" rIns="121900" wrap="square" tIns="121900">
            <a:noAutofit/>
          </a:bodyPr>
          <a:lstStyle>
            <a:lvl1pPr indent="0" lvl="0" marL="0" marR="0" rtl="0">
              <a:lnSpc>
                <a:spcPct val="100000"/>
              </a:lnSpc>
              <a:spcBef>
                <a:spcPts val="0"/>
              </a:spcBef>
              <a:spcAft>
                <a:spcPts val="0"/>
              </a:spcAft>
              <a:buClr>
                <a:schemeClr val="dk1"/>
              </a:buClr>
              <a:buSzPts val="7000"/>
              <a:buFont typeface="Aldrich"/>
              <a:buNone/>
              <a:defRPr sz="7000"/>
            </a:lvl1pPr>
            <a:lvl2pPr lvl="1"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7000"/>
              <a:buFont typeface="Abril Fatface"/>
              <a:buNone/>
              <a:defRPr sz="7000">
                <a:solidFill>
                  <a:schemeClr val="dk1"/>
                </a:solidFill>
                <a:latin typeface="Abril Fatface"/>
                <a:ea typeface="Abril Fatface"/>
                <a:cs typeface="Abril Fatface"/>
                <a:sym typeface="Abril Fatface"/>
              </a:defRPr>
            </a:lvl9pPr>
          </a:lstStyle>
          <a:p/>
        </p:txBody>
      </p:sp>
      <p:sp>
        <p:nvSpPr>
          <p:cNvPr id="19" name="Google Shape;19;p3"/>
          <p:cNvSpPr txBox="1"/>
          <p:nvPr>
            <p:ph idx="1" type="body"/>
          </p:nvPr>
        </p:nvSpPr>
        <p:spPr>
          <a:xfrm>
            <a:off x="4828413" y="3212100"/>
            <a:ext cx="5322600" cy="1838100"/>
          </a:xfrm>
          <a:prstGeom prst="rect">
            <a:avLst/>
          </a:prstGeom>
        </p:spPr>
        <p:txBody>
          <a:bodyPr anchorCtr="0" anchor="t" bIns="121900" lIns="121900" spcFirstLastPara="1" rIns="121900" wrap="square" tIns="121900">
            <a:noAutofit/>
          </a:bodyPr>
          <a:lstStyle>
            <a:lvl1pPr indent="-323850" lvl="0" marL="457200">
              <a:spcBef>
                <a:spcPts val="0"/>
              </a:spcBef>
              <a:spcAft>
                <a:spcPts val="0"/>
              </a:spcAft>
              <a:buSzPts val="1500"/>
              <a:buChar char="●"/>
              <a:defRPr/>
            </a:lvl1pPr>
            <a:lvl2pPr indent="-323850" lvl="1" marL="914400" algn="r">
              <a:spcBef>
                <a:spcPts val="0"/>
              </a:spcBef>
              <a:spcAft>
                <a:spcPts val="0"/>
              </a:spcAft>
              <a:buSzPts val="1500"/>
              <a:buChar char="○"/>
              <a:defRPr/>
            </a:lvl2pPr>
            <a:lvl3pPr indent="-323850" lvl="2" marL="1371600" algn="r">
              <a:spcBef>
                <a:spcPts val="2100"/>
              </a:spcBef>
              <a:spcAft>
                <a:spcPts val="0"/>
              </a:spcAft>
              <a:buSzPts val="1500"/>
              <a:buChar char="■"/>
              <a:defRPr/>
            </a:lvl3pPr>
            <a:lvl4pPr indent="-323850" lvl="3" marL="1828800" algn="r">
              <a:spcBef>
                <a:spcPts val="2100"/>
              </a:spcBef>
              <a:spcAft>
                <a:spcPts val="0"/>
              </a:spcAft>
              <a:buSzPts val="1500"/>
              <a:buChar char="●"/>
              <a:defRPr/>
            </a:lvl4pPr>
            <a:lvl5pPr indent="-323850" lvl="4" marL="2286000" algn="r">
              <a:spcBef>
                <a:spcPts val="2100"/>
              </a:spcBef>
              <a:spcAft>
                <a:spcPts val="0"/>
              </a:spcAft>
              <a:buSzPts val="1500"/>
              <a:buChar char="○"/>
              <a:defRPr/>
            </a:lvl5pPr>
            <a:lvl6pPr indent="-323850" lvl="5" marL="2743200" algn="r">
              <a:spcBef>
                <a:spcPts val="2100"/>
              </a:spcBef>
              <a:spcAft>
                <a:spcPts val="0"/>
              </a:spcAft>
              <a:buSzPts val="1500"/>
              <a:buChar char="■"/>
              <a:defRPr/>
            </a:lvl6pPr>
            <a:lvl7pPr indent="-323850" lvl="6" marL="3200400" algn="r">
              <a:spcBef>
                <a:spcPts val="2100"/>
              </a:spcBef>
              <a:spcAft>
                <a:spcPts val="0"/>
              </a:spcAft>
              <a:buSzPts val="1500"/>
              <a:buChar char="●"/>
              <a:defRPr/>
            </a:lvl7pPr>
            <a:lvl8pPr indent="-323850" lvl="7" marL="3657600" algn="r">
              <a:spcBef>
                <a:spcPts val="2100"/>
              </a:spcBef>
              <a:spcAft>
                <a:spcPts val="0"/>
              </a:spcAft>
              <a:buSzPts val="1500"/>
              <a:buChar char="○"/>
              <a:defRPr/>
            </a:lvl8pPr>
            <a:lvl9pPr indent="-323850" lvl="8" marL="4114800" algn="r">
              <a:spcBef>
                <a:spcPts val="2100"/>
              </a:spcBef>
              <a:spcAft>
                <a:spcPts val="2100"/>
              </a:spcAft>
              <a:buSzPts val="1500"/>
              <a:buChar char="■"/>
              <a:defRPr/>
            </a:lvl9pPr>
          </a:lstStyle>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3 Six columns">
  <p:cSld name="CUSTOM_2">
    <p:bg>
      <p:bgPr>
        <a:solidFill>
          <a:schemeClr val="accent1"/>
        </a:solidFill>
      </p:bgPr>
    </p:bg>
    <p:spTree>
      <p:nvGrpSpPr>
        <p:cNvPr id="20" name="Shape 20"/>
        <p:cNvGrpSpPr/>
        <p:nvPr/>
      </p:nvGrpSpPr>
      <p:grpSpPr>
        <a:xfrm>
          <a:off x="0" y="0"/>
          <a:ext cx="0" cy="0"/>
          <a:chOff x="0" y="0"/>
          <a:chExt cx="0" cy="0"/>
        </a:xfrm>
      </p:grpSpPr>
      <p:pic>
        <p:nvPicPr>
          <p:cNvPr id="21" name="Google Shape;21;p4"/>
          <p:cNvPicPr preferRelativeResize="0"/>
          <p:nvPr/>
        </p:nvPicPr>
        <p:blipFill rotWithShape="1">
          <a:blip r:embed="rId2">
            <a:alphaModFix amt="55000"/>
          </a:blip>
          <a:srcRect b="15196" l="0" r="0" t="0"/>
          <a:stretch/>
        </p:blipFill>
        <p:spPr>
          <a:xfrm>
            <a:off x="0" y="-33175"/>
            <a:ext cx="12192000" cy="6891175"/>
          </a:xfrm>
          <a:prstGeom prst="rect">
            <a:avLst/>
          </a:prstGeom>
          <a:noFill/>
          <a:ln>
            <a:noFill/>
          </a:ln>
        </p:spPr>
      </p:pic>
      <p:sp>
        <p:nvSpPr>
          <p:cNvPr id="22" name="Google Shape;22;p4"/>
          <p:cNvSpPr/>
          <p:nvPr/>
        </p:nvSpPr>
        <p:spPr>
          <a:xfrm>
            <a:off x="463800" y="663300"/>
            <a:ext cx="11264400" cy="55314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4"/>
          <p:cNvSpPr txBox="1"/>
          <p:nvPr>
            <p:ph type="title"/>
          </p:nvPr>
        </p:nvSpPr>
        <p:spPr>
          <a:xfrm>
            <a:off x="992275" y="1056675"/>
            <a:ext cx="10153500" cy="763500"/>
          </a:xfrm>
          <a:prstGeom prst="rect">
            <a:avLst/>
          </a:prstGeom>
        </p:spPr>
        <p:txBody>
          <a:bodyPr anchorCtr="0" anchor="ctr"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24" name="Google Shape;24;p4"/>
          <p:cNvSpPr txBox="1"/>
          <p:nvPr>
            <p:ph idx="1" type="body"/>
          </p:nvPr>
        </p:nvSpPr>
        <p:spPr>
          <a:xfrm>
            <a:off x="992275" y="2729898"/>
            <a:ext cx="2984100" cy="1154400"/>
          </a:xfrm>
          <a:prstGeom prst="rect">
            <a:avLst/>
          </a:prstGeom>
        </p:spPr>
        <p:txBody>
          <a:bodyPr anchorCtr="0" anchor="t" bIns="121900" lIns="121900" spcFirstLastPara="1" rIns="121900" wrap="square" tIns="121900">
            <a:noAutofit/>
          </a:bodyPr>
          <a:lstStyle>
            <a:lvl1pPr indent="-323850" lvl="0" marL="457200" rtl="0">
              <a:spcBef>
                <a:spcPts val="0"/>
              </a:spcBef>
              <a:spcAft>
                <a:spcPts val="0"/>
              </a:spcAft>
              <a:buSzPts val="1500"/>
              <a:buChar char="●"/>
              <a:defRPr/>
            </a:lvl1pPr>
            <a:lvl2pPr indent="-323850" lvl="1" marL="914400" rtl="0">
              <a:lnSpc>
                <a:spcPct val="100000"/>
              </a:lnSpc>
              <a:spcBef>
                <a:spcPts val="0"/>
              </a:spcBef>
              <a:spcAft>
                <a:spcPts val="0"/>
              </a:spcAft>
              <a:buSzPts val="1500"/>
              <a:buChar char="○"/>
              <a:defRPr/>
            </a:lvl2pPr>
            <a:lvl3pPr indent="-323850" lvl="2" marL="1371600" rtl="0">
              <a:lnSpc>
                <a:spcPct val="100000"/>
              </a:lnSpc>
              <a:spcBef>
                <a:spcPts val="2100"/>
              </a:spcBef>
              <a:spcAft>
                <a:spcPts val="0"/>
              </a:spcAft>
              <a:buSzPts val="1500"/>
              <a:buChar char="■"/>
              <a:defRPr/>
            </a:lvl3pPr>
            <a:lvl4pPr indent="-323850" lvl="3" marL="1828800" rtl="0">
              <a:lnSpc>
                <a:spcPct val="100000"/>
              </a:lnSpc>
              <a:spcBef>
                <a:spcPts val="2100"/>
              </a:spcBef>
              <a:spcAft>
                <a:spcPts val="0"/>
              </a:spcAft>
              <a:buSzPts val="1500"/>
              <a:buChar char="●"/>
              <a:defRPr/>
            </a:lvl4pPr>
            <a:lvl5pPr indent="-323850" lvl="4" marL="2286000" rtl="0">
              <a:lnSpc>
                <a:spcPct val="100000"/>
              </a:lnSpc>
              <a:spcBef>
                <a:spcPts val="2100"/>
              </a:spcBef>
              <a:spcAft>
                <a:spcPts val="0"/>
              </a:spcAft>
              <a:buSzPts val="1500"/>
              <a:buChar char="○"/>
              <a:defRPr/>
            </a:lvl5pPr>
            <a:lvl6pPr indent="-323850" lvl="5" marL="2743200" rtl="0">
              <a:lnSpc>
                <a:spcPct val="100000"/>
              </a:lnSpc>
              <a:spcBef>
                <a:spcPts val="2100"/>
              </a:spcBef>
              <a:spcAft>
                <a:spcPts val="0"/>
              </a:spcAft>
              <a:buSzPts val="1500"/>
              <a:buChar char="■"/>
              <a:defRPr/>
            </a:lvl6pPr>
            <a:lvl7pPr indent="-323850" lvl="6" marL="3200400" rtl="0">
              <a:lnSpc>
                <a:spcPct val="100000"/>
              </a:lnSpc>
              <a:spcBef>
                <a:spcPts val="2100"/>
              </a:spcBef>
              <a:spcAft>
                <a:spcPts val="0"/>
              </a:spcAft>
              <a:buSzPts val="1500"/>
              <a:buChar char="●"/>
              <a:defRPr/>
            </a:lvl7pPr>
            <a:lvl8pPr indent="-323850" lvl="7" marL="3657600" rtl="0">
              <a:lnSpc>
                <a:spcPct val="100000"/>
              </a:lnSpc>
              <a:spcBef>
                <a:spcPts val="2100"/>
              </a:spcBef>
              <a:spcAft>
                <a:spcPts val="0"/>
              </a:spcAft>
              <a:buSzPts val="1500"/>
              <a:buChar char="○"/>
              <a:defRPr/>
            </a:lvl8pPr>
            <a:lvl9pPr indent="-323850" lvl="8" marL="4114800" rtl="0">
              <a:lnSpc>
                <a:spcPct val="100000"/>
              </a:lnSpc>
              <a:spcBef>
                <a:spcPts val="2100"/>
              </a:spcBef>
              <a:spcAft>
                <a:spcPts val="2100"/>
              </a:spcAft>
              <a:buSzPts val="1500"/>
              <a:buChar char="■"/>
              <a:defRPr/>
            </a:lvl9pPr>
          </a:lstStyle>
          <a:p/>
        </p:txBody>
      </p:sp>
      <p:sp>
        <p:nvSpPr>
          <p:cNvPr id="25" name="Google Shape;25;p4"/>
          <p:cNvSpPr txBox="1"/>
          <p:nvPr>
            <p:ph idx="2" type="body"/>
          </p:nvPr>
        </p:nvSpPr>
        <p:spPr>
          <a:xfrm>
            <a:off x="4577074" y="2729898"/>
            <a:ext cx="2984100" cy="1154400"/>
          </a:xfrm>
          <a:prstGeom prst="rect">
            <a:avLst/>
          </a:prstGeom>
        </p:spPr>
        <p:txBody>
          <a:bodyPr anchorCtr="0" anchor="t" bIns="121900" lIns="121900" spcFirstLastPara="1" rIns="121900" wrap="square" tIns="121900">
            <a:noAutofit/>
          </a:bodyPr>
          <a:lstStyle>
            <a:lvl1pPr indent="-323850" lvl="0" marL="457200" rtl="0">
              <a:spcBef>
                <a:spcPts val="0"/>
              </a:spcBef>
              <a:spcAft>
                <a:spcPts val="0"/>
              </a:spcAft>
              <a:buSzPts val="1500"/>
              <a:buChar char="●"/>
              <a:defRPr/>
            </a:lvl1pPr>
            <a:lvl2pPr indent="-323850" lvl="1" marL="914400" rtl="0">
              <a:lnSpc>
                <a:spcPct val="100000"/>
              </a:lnSpc>
              <a:spcBef>
                <a:spcPts val="0"/>
              </a:spcBef>
              <a:spcAft>
                <a:spcPts val="0"/>
              </a:spcAft>
              <a:buSzPts val="1500"/>
              <a:buChar char="○"/>
              <a:defRPr/>
            </a:lvl2pPr>
            <a:lvl3pPr indent="-323850" lvl="2" marL="1371600" rtl="0">
              <a:lnSpc>
                <a:spcPct val="100000"/>
              </a:lnSpc>
              <a:spcBef>
                <a:spcPts val="2100"/>
              </a:spcBef>
              <a:spcAft>
                <a:spcPts val="0"/>
              </a:spcAft>
              <a:buSzPts val="1500"/>
              <a:buChar char="■"/>
              <a:defRPr/>
            </a:lvl3pPr>
            <a:lvl4pPr indent="-323850" lvl="3" marL="1828800" rtl="0">
              <a:lnSpc>
                <a:spcPct val="100000"/>
              </a:lnSpc>
              <a:spcBef>
                <a:spcPts val="2100"/>
              </a:spcBef>
              <a:spcAft>
                <a:spcPts val="0"/>
              </a:spcAft>
              <a:buSzPts val="1500"/>
              <a:buChar char="●"/>
              <a:defRPr/>
            </a:lvl4pPr>
            <a:lvl5pPr indent="-323850" lvl="4" marL="2286000" rtl="0">
              <a:lnSpc>
                <a:spcPct val="100000"/>
              </a:lnSpc>
              <a:spcBef>
                <a:spcPts val="2100"/>
              </a:spcBef>
              <a:spcAft>
                <a:spcPts val="0"/>
              </a:spcAft>
              <a:buSzPts val="1500"/>
              <a:buChar char="○"/>
              <a:defRPr/>
            </a:lvl5pPr>
            <a:lvl6pPr indent="-323850" lvl="5" marL="2743200" rtl="0">
              <a:lnSpc>
                <a:spcPct val="100000"/>
              </a:lnSpc>
              <a:spcBef>
                <a:spcPts val="2100"/>
              </a:spcBef>
              <a:spcAft>
                <a:spcPts val="0"/>
              </a:spcAft>
              <a:buSzPts val="1500"/>
              <a:buChar char="■"/>
              <a:defRPr/>
            </a:lvl6pPr>
            <a:lvl7pPr indent="-323850" lvl="6" marL="3200400" rtl="0">
              <a:lnSpc>
                <a:spcPct val="100000"/>
              </a:lnSpc>
              <a:spcBef>
                <a:spcPts val="2100"/>
              </a:spcBef>
              <a:spcAft>
                <a:spcPts val="0"/>
              </a:spcAft>
              <a:buSzPts val="1500"/>
              <a:buChar char="●"/>
              <a:defRPr/>
            </a:lvl7pPr>
            <a:lvl8pPr indent="-323850" lvl="7" marL="3657600" rtl="0">
              <a:lnSpc>
                <a:spcPct val="100000"/>
              </a:lnSpc>
              <a:spcBef>
                <a:spcPts val="2100"/>
              </a:spcBef>
              <a:spcAft>
                <a:spcPts val="0"/>
              </a:spcAft>
              <a:buSzPts val="1500"/>
              <a:buChar char="○"/>
              <a:defRPr/>
            </a:lvl8pPr>
            <a:lvl9pPr indent="-323850" lvl="8" marL="4114800" rtl="0">
              <a:lnSpc>
                <a:spcPct val="100000"/>
              </a:lnSpc>
              <a:spcBef>
                <a:spcPts val="2100"/>
              </a:spcBef>
              <a:spcAft>
                <a:spcPts val="2100"/>
              </a:spcAft>
              <a:buSzPts val="1500"/>
              <a:buChar char="■"/>
              <a:defRPr/>
            </a:lvl9pPr>
          </a:lstStyle>
          <a:p/>
        </p:txBody>
      </p:sp>
      <p:sp>
        <p:nvSpPr>
          <p:cNvPr id="26" name="Google Shape;26;p4"/>
          <p:cNvSpPr txBox="1"/>
          <p:nvPr>
            <p:ph idx="3" type="body"/>
          </p:nvPr>
        </p:nvSpPr>
        <p:spPr>
          <a:xfrm>
            <a:off x="992275" y="4510836"/>
            <a:ext cx="2984100" cy="1154400"/>
          </a:xfrm>
          <a:prstGeom prst="rect">
            <a:avLst/>
          </a:prstGeom>
        </p:spPr>
        <p:txBody>
          <a:bodyPr anchorCtr="0" anchor="t" bIns="121900" lIns="121900" spcFirstLastPara="1" rIns="121900" wrap="square" tIns="121900">
            <a:noAutofit/>
          </a:bodyPr>
          <a:lstStyle>
            <a:lvl1pPr indent="-323850" lvl="0" marL="457200" rtl="0">
              <a:spcBef>
                <a:spcPts val="0"/>
              </a:spcBef>
              <a:spcAft>
                <a:spcPts val="0"/>
              </a:spcAft>
              <a:buSzPts val="1500"/>
              <a:buChar char="●"/>
              <a:defRPr/>
            </a:lvl1pPr>
            <a:lvl2pPr indent="-323850" lvl="1" marL="914400" rtl="0">
              <a:lnSpc>
                <a:spcPct val="100000"/>
              </a:lnSpc>
              <a:spcBef>
                <a:spcPts val="0"/>
              </a:spcBef>
              <a:spcAft>
                <a:spcPts val="0"/>
              </a:spcAft>
              <a:buSzPts val="1500"/>
              <a:buChar char="○"/>
              <a:defRPr/>
            </a:lvl2pPr>
            <a:lvl3pPr indent="-323850" lvl="2" marL="1371600" rtl="0">
              <a:lnSpc>
                <a:spcPct val="100000"/>
              </a:lnSpc>
              <a:spcBef>
                <a:spcPts val="2100"/>
              </a:spcBef>
              <a:spcAft>
                <a:spcPts val="0"/>
              </a:spcAft>
              <a:buSzPts val="1500"/>
              <a:buChar char="■"/>
              <a:defRPr/>
            </a:lvl3pPr>
            <a:lvl4pPr indent="-323850" lvl="3" marL="1828800" rtl="0">
              <a:lnSpc>
                <a:spcPct val="100000"/>
              </a:lnSpc>
              <a:spcBef>
                <a:spcPts val="2100"/>
              </a:spcBef>
              <a:spcAft>
                <a:spcPts val="0"/>
              </a:spcAft>
              <a:buSzPts val="1500"/>
              <a:buChar char="●"/>
              <a:defRPr/>
            </a:lvl4pPr>
            <a:lvl5pPr indent="-323850" lvl="4" marL="2286000" rtl="0">
              <a:lnSpc>
                <a:spcPct val="100000"/>
              </a:lnSpc>
              <a:spcBef>
                <a:spcPts val="2100"/>
              </a:spcBef>
              <a:spcAft>
                <a:spcPts val="0"/>
              </a:spcAft>
              <a:buSzPts val="1500"/>
              <a:buChar char="○"/>
              <a:defRPr/>
            </a:lvl5pPr>
            <a:lvl6pPr indent="-323850" lvl="5" marL="2743200" rtl="0">
              <a:lnSpc>
                <a:spcPct val="100000"/>
              </a:lnSpc>
              <a:spcBef>
                <a:spcPts val="2100"/>
              </a:spcBef>
              <a:spcAft>
                <a:spcPts val="0"/>
              </a:spcAft>
              <a:buSzPts val="1500"/>
              <a:buChar char="■"/>
              <a:defRPr/>
            </a:lvl6pPr>
            <a:lvl7pPr indent="-323850" lvl="6" marL="3200400" rtl="0">
              <a:lnSpc>
                <a:spcPct val="100000"/>
              </a:lnSpc>
              <a:spcBef>
                <a:spcPts val="2100"/>
              </a:spcBef>
              <a:spcAft>
                <a:spcPts val="0"/>
              </a:spcAft>
              <a:buSzPts val="1500"/>
              <a:buChar char="●"/>
              <a:defRPr/>
            </a:lvl7pPr>
            <a:lvl8pPr indent="-323850" lvl="7" marL="3657600" rtl="0">
              <a:lnSpc>
                <a:spcPct val="100000"/>
              </a:lnSpc>
              <a:spcBef>
                <a:spcPts val="2100"/>
              </a:spcBef>
              <a:spcAft>
                <a:spcPts val="0"/>
              </a:spcAft>
              <a:buSzPts val="1500"/>
              <a:buChar char="○"/>
              <a:defRPr/>
            </a:lvl8pPr>
            <a:lvl9pPr indent="-323850" lvl="8" marL="4114800" rtl="0">
              <a:lnSpc>
                <a:spcPct val="100000"/>
              </a:lnSpc>
              <a:spcBef>
                <a:spcPts val="2100"/>
              </a:spcBef>
              <a:spcAft>
                <a:spcPts val="2100"/>
              </a:spcAft>
              <a:buSzPts val="1500"/>
              <a:buChar char="■"/>
              <a:defRPr/>
            </a:lvl9pPr>
          </a:lstStyle>
          <a:p/>
        </p:txBody>
      </p:sp>
      <p:sp>
        <p:nvSpPr>
          <p:cNvPr id="27" name="Google Shape;27;p4"/>
          <p:cNvSpPr txBox="1"/>
          <p:nvPr>
            <p:ph idx="4" type="body"/>
          </p:nvPr>
        </p:nvSpPr>
        <p:spPr>
          <a:xfrm>
            <a:off x="4577074" y="4510836"/>
            <a:ext cx="2984100" cy="1154400"/>
          </a:xfrm>
          <a:prstGeom prst="rect">
            <a:avLst/>
          </a:prstGeom>
        </p:spPr>
        <p:txBody>
          <a:bodyPr anchorCtr="0" anchor="t" bIns="121900" lIns="121900" spcFirstLastPara="1" rIns="121900" wrap="square" tIns="121900">
            <a:noAutofit/>
          </a:bodyPr>
          <a:lstStyle>
            <a:lvl1pPr indent="-323850" lvl="0" marL="457200" rtl="0">
              <a:spcBef>
                <a:spcPts val="0"/>
              </a:spcBef>
              <a:spcAft>
                <a:spcPts val="0"/>
              </a:spcAft>
              <a:buSzPts val="1500"/>
              <a:buChar char="●"/>
              <a:defRPr/>
            </a:lvl1pPr>
            <a:lvl2pPr indent="-323850" lvl="1" marL="914400" rtl="0">
              <a:lnSpc>
                <a:spcPct val="100000"/>
              </a:lnSpc>
              <a:spcBef>
                <a:spcPts val="0"/>
              </a:spcBef>
              <a:spcAft>
                <a:spcPts val="0"/>
              </a:spcAft>
              <a:buSzPts val="1500"/>
              <a:buChar char="○"/>
              <a:defRPr/>
            </a:lvl2pPr>
            <a:lvl3pPr indent="-323850" lvl="2" marL="1371600" rtl="0">
              <a:lnSpc>
                <a:spcPct val="100000"/>
              </a:lnSpc>
              <a:spcBef>
                <a:spcPts val="2100"/>
              </a:spcBef>
              <a:spcAft>
                <a:spcPts val="0"/>
              </a:spcAft>
              <a:buSzPts val="1500"/>
              <a:buChar char="■"/>
              <a:defRPr/>
            </a:lvl3pPr>
            <a:lvl4pPr indent="-323850" lvl="3" marL="1828800" rtl="0">
              <a:lnSpc>
                <a:spcPct val="100000"/>
              </a:lnSpc>
              <a:spcBef>
                <a:spcPts val="2100"/>
              </a:spcBef>
              <a:spcAft>
                <a:spcPts val="0"/>
              </a:spcAft>
              <a:buSzPts val="1500"/>
              <a:buChar char="●"/>
              <a:defRPr/>
            </a:lvl4pPr>
            <a:lvl5pPr indent="-323850" lvl="4" marL="2286000" rtl="0">
              <a:lnSpc>
                <a:spcPct val="100000"/>
              </a:lnSpc>
              <a:spcBef>
                <a:spcPts val="2100"/>
              </a:spcBef>
              <a:spcAft>
                <a:spcPts val="0"/>
              </a:spcAft>
              <a:buSzPts val="1500"/>
              <a:buChar char="○"/>
              <a:defRPr/>
            </a:lvl5pPr>
            <a:lvl6pPr indent="-323850" lvl="5" marL="2743200" rtl="0">
              <a:lnSpc>
                <a:spcPct val="100000"/>
              </a:lnSpc>
              <a:spcBef>
                <a:spcPts val="2100"/>
              </a:spcBef>
              <a:spcAft>
                <a:spcPts val="0"/>
              </a:spcAft>
              <a:buSzPts val="1500"/>
              <a:buChar char="■"/>
              <a:defRPr/>
            </a:lvl6pPr>
            <a:lvl7pPr indent="-323850" lvl="6" marL="3200400" rtl="0">
              <a:lnSpc>
                <a:spcPct val="100000"/>
              </a:lnSpc>
              <a:spcBef>
                <a:spcPts val="2100"/>
              </a:spcBef>
              <a:spcAft>
                <a:spcPts val="0"/>
              </a:spcAft>
              <a:buSzPts val="1500"/>
              <a:buChar char="●"/>
              <a:defRPr/>
            </a:lvl7pPr>
            <a:lvl8pPr indent="-323850" lvl="7" marL="3657600" rtl="0">
              <a:lnSpc>
                <a:spcPct val="100000"/>
              </a:lnSpc>
              <a:spcBef>
                <a:spcPts val="2100"/>
              </a:spcBef>
              <a:spcAft>
                <a:spcPts val="0"/>
              </a:spcAft>
              <a:buSzPts val="1500"/>
              <a:buChar char="○"/>
              <a:defRPr/>
            </a:lvl8pPr>
            <a:lvl9pPr indent="-323850" lvl="8" marL="4114800" rtl="0">
              <a:lnSpc>
                <a:spcPct val="100000"/>
              </a:lnSpc>
              <a:spcBef>
                <a:spcPts val="2100"/>
              </a:spcBef>
              <a:spcAft>
                <a:spcPts val="2100"/>
              </a:spcAft>
              <a:buSzPts val="1500"/>
              <a:buChar char="■"/>
              <a:defRPr/>
            </a:lvl9pPr>
          </a:lstStyle>
          <a:p/>
        </p:txBody>
      </p:sp>
      <p:sp>
        <p:nvSpPr>
          <p:cNvPr id="28" name="Google Shape;28;p4"/>
          <p:cNvSpPr txBox="1"/>
          <p:nvPr>
            <p:ph idx="5" type="title"/>
          </p:nvPr>
        </p:nvSpPr>
        <p:spPr>
          <a:xfrm>
            <a:off x="992275" y="2122800"/>
            <a:ext cx="2984100" cy="606900"/>
          </a:xfrm>
          <a:prstGeom prst="rect">
            <a:avLst/>
          </a:prstGeom>
          <a:solidFill>
            <a:schemeClr val="accent1"/>
          </a:solidFill>
        </p:spPr>
        <p:txBody>
          <a:bodyPr anchorCtr="0" anchor="ctr"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p:txBody>
      </p:sp>
      <p:sp>
        <p:nvSpPr>
          <p:cNvPr id="29" name="Google Shape;29;p4"/>
          <p:cNvSpPr txBox="1"/>
          <p:nvPr>
            <p:ph idx="6" type="title"/>
          </p:nvPr>
        </p:nvSpPr>
        <p:spPr>
          <a:xfrm>
            <a:off x="4577074" y="2122800"/>
            <a:ext cx="2984100" cy="606900"/>
          </a:xfrm>
          <a:prstGeom prst="rect">
            <a:avLst/>
          </a:prstGeom>
          <a:solidFill>
            <a:schemeClr val="accent1"/>
          </a:solidFill>
        </p:spPr>
        <p:txBody>
          <a:bodyPr anchorCtr="0" anchor="ctr" bIns="121900" lIns="121900" spcFirstLastPara="1" rIns="121900" wrap="square" tIns="121900">
            <a:noAutofit/>
          </a:bodyPr>
          <a:lstStyle>
            <a:lvl1pPr indent="0" lvl="0" marL="0" rtl="0" algn="ctr">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p:txBody>
      </p:sp>
      <p:sp>
        <p:nvSpPr>
          <p:cNvPr id="30" name="Google Shape;30;p4"/>
          <p:cNvSpPr txBox="1"/>
          <p:nvPr>
            <p:ph idx="7" type="title"/>
          </p:nvPr>
        </p:nvSpPr>
        <p:spPr>
          <a:xfrm>
            <a:off x="992275" y="3903738"/>
            <a:ext cx="2984100" cy="606900"/>
          </a:xfrm>
          <a:prstGeom prst="rect">
            <a:avLst/>
          </a:prstGeom>
          <a:solidFill>
            <a:schemeClr val="accent1"/>
          </a:solidFill>
        </p:spPr>
        <p:txBody>
          <a:bodyPr anchorCtr="0" anchor="ctr" bIns="121900" lIns="121900" spcFirstLastPara="1" rIns="121900" wrap="square" tIns="121900">
            <a:noAutofit/>
          </a:bodyPr>
          <a:lstStyle>
            <a:lvl1pPr indent="0" lvl="0" marL="0" rtl="0" algn="ctr">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p:txBody>
      </p:sp>
      <p:sp>
        <p:nvSpPr>
          <p:cNvPr id="31" name="Google Shape;31;p4"/>
          <p:cNvSpPr txBox="1"/>
          <p:nvPr>
            <p:ph idx="8" type="title"/>
          </p:nvPr>
        </p:nvSpPr>
        <p:spPr>
          <a:xfrm>
            <a:off x="4577074" y="3903738"/>
            <a:ext cx="2984100" cy="606900"/>
          </a:xfrm>
          <a:prstGeom prst="rect">
            <a:avLst/>
          </a:prstGeom>
          <a:solidFill>
            <a:schemeClr val="accent1"/>
          </a:solidFill>
        </p:spPr>
        <p:txBody>
          <a:bodyPr anchorCtr="0" anchor="ctr" bIns="121900" lIns="121900" spcFirstLastPara="1" rIns="121900" wrap="square" tIns="121900">
            <a:noAutofit/>
          </a:bodyPr>
          <a:lstStyle>
            <a:lvl1pPr indent="0" lvl="0" marL="0" rtl="0" algn="ctr">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p:txBody>
      </p:sp>
      <p:sp>
        <p:nvSpPr>
          <p:cNvPr id="32" name="Google Shape;32;p4"/>
          <p:cNvSpPr txBox="1"/>
          <p:nvPr>
            <p:ph idx="9" type="body"/>
          </p:nvPr>
        </p:nvSpPr>
        <p:spPr>
          <a:xfrm>
            <a:off x="8161874" y="2729898"/>
            <a:ext cx="2984100" cy="1154400"/>
          </a:xfrm>
          <a:prstGeom prst="rect">
            <a:avLst/>
          </a:prstGeom>
        </p:spPr>
        <p:txBody>
          <a:bodyPr anchorCtr="0" anchor="t" bIns="121900" lIns="121900" spcFirstLastPara="1" rIns="121900" wrap="square" tIns="121900">
            <a:noAutofit/>
          </a:bodyPr>
          <a:lstStyle>
            <a:lvl1pPr indent="-323850" lvl="0" marL="457200" rtl="0">
              <a:spcBef>
                <a:spcPts val="0"/>
              </a:spcBef>
              <a:spcAft>
                <a:spcPts val="0"/>
              </a:spcAft>
              <a:buSzPts val="1500"/>
              <a:buChar char="●"/>
              <a:defRPr/>
            </a:lvl1pPr>
            <a:lvl2pPr indent="-323850" lvl="1" marL="914400" rtl="0">
              <a:lnSpc>
                <a:spcPct val="100000"/>
              </a:lnSpc>
              <a:spcBef>
                <a:spcPts val="0"/>
              </a:spcBef>
              <a:spcAft>
                <a:spcPts val="0"/>
              </a:spcAft>
              <a:buSzPts val="1500"/>
              <a:buChar char="○"/>
              <a:defRPr/>
            </a:lvl2pPr>
            <a:lvl3pPr indent="-323850" lvl="2" marL="1371600" rtl="0">
              <a:lnSpc>
                <a:spcPct val="100000"/>
              </a:lnSpc>
              <a:spcBef>
                <a:spcPts val="2100"/>
              </a:spcBef>
              <a:spcAft>
                <a:spcPts val="0"/>
              </a:spcAft>
              <a:buSzPts val="1500"/>
              <a:buChar char="■"/>
              <a:defRPr/>
            </a:lvl3pPr>
            <a:lvl4pPr indent="-323850" lvl="3" marL="1828800" rtl="0">
              <a:lnSpc>
                <a:spcPct val="100000"/>
              </a:lnSpc>
              <a:spcBef>
                <a:spcPts val="2100"/>
              </a:spcBef>
              <a:spcAft>
                <a:spcPts val="0"/>
              </a:spcAft>
              <a:buSzPts val="1500"/>
              <a:buChar char="●"/>
              <a:defRPr/>
            </a:lvl4pPr>
            <a:lvl5pPr indent="-323850" lvl="4" marL="2286000" rtl="0">
              <a:lnSpc>
                <a:spcPct val="100000"/>
              </a:lnSpc>
              <a:spcBef>
                <a:spcPts val="2100"/>
              </a:spcBef>
              <a:spcAft>
                <a:spcPts val="0"/>
              </a:spcAft>
              <a:buSzPts val="1500"/>
              <a:buChar char="○"/>
              <a:defRPr/>
            </a:lvl5pPr>
            <a:lvl6pPr indent="-323850" lvl="5" marL="2743200" rtl="0">
              <a:lnSpc>
                <a:spcPct val="100000"/>
              </a:lnSpc>
              <a:spcBef>
                <a:spcPts val="2100"/>
              </a:spcBef>
              <a:spcAft>
                <a:spcPts val="0"/>
              </a:spcAft>
              <a:buSzPts val="1500"/>
              <a:buChar char="■"/>
              <a:defRPr/>
            </a:lvl6pPr>
            <a:lvl7pPr indent="-323850" lvl="6" marL="3200400" rtl="0">
              <a:lnSpc>
                <a:spcPct val="100000"/>
              </a:lnSpc>
              <a:spcBef>
                <a:spcPts val="2100"/>
              </a:spcBef>
              <a:spcAft>
                <a:spcPts val="0"/>
              </a:spcAft>
              <a:buSzPts val="1500"/>
              <a:buChar char="●"/>
              <a:defRPr/>
            </a:lvl7pPr>
            <a:lvl8pPr indent="-323850" lvl="7" marL="3657600" rtl="0">
              <a:lnSpc>
                <a:spcPct val="100000"/>
              </a:lnSpc>
              <a:spcBef>
                <a:spcPts val="2100"/>
              </a:spcBef>
              <a:spcAft>
                <a:spcPts val="0"/>
              </a:spcAft>
              <a:buSzPts val="1500"/>
              <a:buChar char="○"/>
              <a:defRPr/>
            </a:lvl8pPr>
            <a:lvl9pPr indent="-323850" lvl="8" marL="4114800" rtl="0">
              <a:lnSpc>
                <a:spcPct val="100000"/>
              </a:lnSpc>
              <a:spcBef>
                <a:spcPts val="2100"/>
              </a:spcBef>
              <a:spcAft>
                <a:spcPts val="2100"/>
              </a:spcAft>
              <a:buSzPts val="1500"/>
              <a:buChar char="■"/>
              <a:defRPr/>
            </a:lvl9pPr>
          </a:lstStyle>
          <a:p/>
        </p:txBody>
      </p:sp>
      <p:sp>
        <p:nvSpPr>
          <p:cNvPr id="33" name="Google Shape;33;p4"/>
          <p:cNvSpPr txBox="1"/>
          <p:nvPr>
            <p:ph idx="13" type="body"/>
          </p:nvPr>
        </p:nvSpPr>
        <p:spPr>
          <a:xfrm>
            <a:off x="8161874" y="4510836"/>
            <a:ext cx="2984100" cy="1154400"/>
          </a:xfrm>
          <a:prstGeom prst="rect">
            <a:avLst/>
          </a:prstGeom>
        </p:spPr>
        <p:txBody>
          <a:bodyPr anchorCtr="0" anchor="t" bIns="121900" lIns="121900" spcFirstLastPara="1" rIns="121900" wrap="square" tIns="121900">
            <a:noAutofit/>
          </a:bodyPr>
          <a:lstStyle>
            <a:lvl1pPr indent="-323850" lvl="0" marL="457200" rtl="0">
              <a:spcBef>
                <a:spcPts val="0"/>
              </a:spcBef>
              <a:spcAft>
                <a:spcPts val="0"/>
              </a:spcAft>
              <a:buSzPts val="1500"/>
              <a:buChar char="●"/>
              <a:defRPr/>
            </a:lvl1pPr>
            <a:lvl2pPr indent="-323850" lvl="1" marL="914400" rtl="0">
              <a:lnSpc>
                <a:spcPct val="100000"/>
              </a:lnSpc>
              <a:spcBef>
                <a:spcPts val="0"/>
              </a:spcBef>
              <a:spcAft>
                <a:spcPts val="0"/>
              </a:spcAft>
              <a:buSzPts val="1500"/>
              <a:buChar char="○"/>
              <a:defRPr/>
            </a:lvl2pPr>
            <a:lvl3pPr indent="-323850" lvl="2" marL="1371600" rtl="0">
              <a:lnSpc>
                <a:spcPct val="100000"/>
              </a:lnSpc>
              <a:spcBef>
                <a:spcPts val="2100"/>
              </a:spcBef>
              <a:spcAft>
                <a:spcPts val="0"/>
              </a:spcAft>
              <a:buSzPts val="1500"/>
              <a:buChar char="■"/>
              <a:defRPr/>
            </a:lvl3pPr>
            <a:lvl4pPr indent="-323850" lvl="3" marL="1828800" rtl="0">
              <a:lnSpc>
                <a:spcPct val="100000"/>
              </a:lnSpc>
              <a:spcBef>
                <a:spcPts val="2100"/>
              </a:spcBef>
              <a:spcAft>
                <a:spcPts val="0"/>
              </a:spcAft>
              <a:buSzPts val="1500"/>
              <a:buChar char="●"/>
              <a:defRPr/>
            </a:lvl4pPr>
            <a:lvl5pPr indent="-323850" lvl="4" marL="2286000" rtl="0">
              <a:lnSpc>
                <a:spcPct val="100000"/>
              </a:lnSpc>
              <a:spcBef>
                <a:spcPts val="2100"/>
              </a:spcBef>
              <a:spcAft>
                <a:spcPts val="0"/>
              </a:spcAft>
              <a:buSzPts val="1500"/>
              <a:buChar char="○"/>
              <a:defRPr/>
            </a:lvl5pPr>
            <a:lvl6pPr indent="-323850" lvl="5" marL="2743200" rtl="0">
              <a:lnSpc>
                <a:spcPct val="100000"/>
              </a:lnSpc>
              <a:spcBef>
                <a:spcPts val="2100"/>
              </a:spcBef>
              <a:spcAft>
                <a:spcPts val="0"/>
              </a:spcAft>
              <a:buSzPts val="1500"/>
              <a:buChar char="■"/>
              <a:defRPr/>
            </a:lvl6pPr>
            <a:lvl7pPr indent="-323850" lvl="6" marL="3200400" rtl="0">
              <a:lnSpc>
                <a:spcPct val="100000"/>
              </a:lnSpc>
              <a:spcBef>
                <a:spcPts val="2100"/>
              </a:spcBef>
              <a:spcAft>
                <a:spcPts val="0"/>
              </a:spcAft>
              <a:buSzPts val="1500"/>
              <a:buChar char="●"/>
              <a:defRPr/>
            </a:lvl7pPr>
            <a:lvl8pPr indent="-323850" lvl="7" marL="3657600" rtl="0">
              <a:lnSpc>
                <a:spcPct val="100000"/>
              </a:lnSpc>
              <a:spcBef>
                <a:spcPts val="2100"/>
              </a:spcBef>
              <a:spcAft>
                <a:spcPts val="0"/>
              </a:spcAft>
              <a:buSzPts val="1500"/>
              <a:buChar char="○"/>
              <a:defRPr/>
            </a:lvl8pPr>
            <a:lvl9pPr indent="-323850" lvl="8" marL="4114800" rtl="0">
              <a:lnSpc>
                <a:spcPct val="100000"/>
              </a:lnSpc>
              <a:spcBef>
                <a:spcPts val="2100"/>
              </a:spcBef>
              <a:spcAft>
                <a:spcPts val="2100"/>
              </a:spcAft>
              <a:buSzPts val="1500"/>
              <a:buChar char="■"/>
              <a:defRPr/>
            </a:lvl9pPr>
          </a:lstStyle>
          <a:p/>
        </p:txBody>
      </p:sp>
      <p:sp>
        <p:nvSpPr>
          <p:cNvPr id="34" name="Google Shape;34;p4"/>
          <p:cNvSpPr txBox="1"/>
          <p:nvPr>
            <p:ph idx="14" type="title"/>
          </p:nvPr>
        </p:nvSpPr>
        <p:spPr>
          <a:xfrm>
            <a:off x="8161874" y="2122800"/>
            <a:ext cx="2984100" cy="606900"/>
          </a:xfrm>
          <a:prstGeom prst="rect">
            <a:avLst/>
          </a:prstGeom>
          <a:solidFill>
            <a:schemeClr val="accent1"/>
          </a:solidFill>
        </p:spPr>
        <p:txBody>
          <a:bodyPr anchorCtr="0" anchor="ctr" bIns="121900" lIns="121900" spcFirstLastPara="1" rIns="121900" wrap="square" tIns="121900">
            <a:noAutofit/>
          </a:bodyPr>
          <a:lstStyle>
            <a:lvl1pPr indent="0" lvl="0" marL="0" rtl="0" algn="ctr">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p:txBody>
      </p:sp>
      <p:sp>
        <p:nvSpPr>
          <p:cNvPr id="35" name="Google Shape;35;p4"/>
          <p:cNvSpPr txBox="1"/>
          <p:nvPr>
            <p:ph idx="15" type="title"/>
          </p:nvPr>
        </p:nvSpPr>
        <p:spPr>
          <a:xfrm>
            <a:off x="8161874" y="3903738"/>
            <a:ext cx="2984100" cy="606900"/>
          </a:xfrm>
          <a:prstGeom prst="rect">
            <a:avLst/>
          </a:prstGeom>
          <a:solidFill>
            <a:schemeClr val="accent1"/>
          </a:solidFill>
        </p:spPr>
        <p:txBody>
          <a:bodyPr anchorCtr="0" anchor="ctr" bIns="121900" lIns="121900" spcFirstLastPara="1" rIns="121900" wrap="square" tIns="121900">
            <a:noAutofit/>
          </a:bodyPr>
          <a:lstStyle>
            <a:lvl1pPr indent="0" lvl="0" marL="0" rtl="0" algn="ctr">
              <a:spcBef>
                <a:spcPts val="0"/>
              </a:spcBef>
              <a:spcAft>
                <a:spcPts val="0"/>
              </a:spcAft>
              <a:buClr>
                <a:schemeClr val="dk1"/>
              </a:buClr>
              <a:buSzPts val="2600"/>
              <a:buFont typeface="Aldrich"/>
              <a:buNone/>
              <a:defRPr sz="2600"/>
            </a:lvl1pPr>
            <a:lvl2pPr lvl="1"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2pPr>
            <a:lvl3pPr lvl="2"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3pPr>
            <a:lvl4pPr lvl="3"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4pPr>
            <a:lvl5pPr lvl="4"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5pPr>
            <a:lvl6pPr lvl="5"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6pPr>
            <a:lvl7pPr lvl="6"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7pPr>
            <a:lvl8pPr lvl="7"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8pPr>
            <a:lvl9pPr lvl="8" rtl="0">
              <a:lnSpc>
                <a:spcPct val="100000"/>
              </a:lnSpc>
              <a:spcBef>
                <a:spcPts val="0"/>
              </a:spcBef>
              <a:spcAft>
                <a:spcPts val="0"/>
              </a:spcAft>
              <a:buClr>
                <a:schemeClr val="dk1"/>
              </a:buClr>
              <a:buSzPts val="2600"/>
              <a:buFont typeface="Abril Fatface"/>
              <a:buNone/>
              <a:defRPr sz="2600">
                <a:solidFill>
                  <a:schemeClr val="dk1"/>
                </a:solidFill>
                <a:latin typeface="Abril Fatface"/>
                <a:ea typeface="Abril Fatface"/>
                <a:cs typeface="Abril Fatface"/>
                <a:sym typeface="Abril Fatface"/>
              </a:defRPr>
            </a:lvl9pPr>
          </a:lstStyle>
          <a:p/>
        </p:txBody>
      </p:sp>
      <p:sp>
        <p:nvSpPr>
          <p:cNvPr id="36" name="Google Shape;36;p4"/>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4 Section Title">
  <p:cSld name="CUSTOM_3">
    <p:bg>
      <p:bgPr>
        <a:solidFill>
          <a:schemeClr val="accent1"/>
        </a:solidFill>
      </p:bgPr>
    </p:bg>
    <p:spTree>
      <p:nvGrpSpPr>
        <p:cNvPr id="37" name="Shape 37"/>
        <p:cNvGrpSpPr/>
        <p:nvPr/>
      </p:nvGrpSpPr>
      <p:grpSpPr>
        <a:xfrm>
          <a:off x="0" y="0"/>
          <a:ext cx="0" cy="0"/>
          <a:chOff x="0" y="0"/>
          <a:chExt cx="0" cy="0"/>
        </a:xfrm>
      </p:grpSpPr>
      <p:sp>
        <p:nvSpPr>
          <p:cNvPr id="38" name="Google Shape;38;p5"/>
          <p:cNvSpPr/>
          <p:nvPr/>
        </p:nvSpPr>
        <p:spPr>
          <a:xfrm>
            <a:off x="1888650" y="1362900"/>
            <a:ext cx="8414700" cy="41322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5"/>
          <p:cNvSpPr txBox="1"/>
          <p:nvPr>
            <p:ph type="title"/>
          </p:nvPr>
        </p:nvSpPr>
        <p:spPr>
          <a:xfrm>
            <a:off x="2401350" y="2393050"/>
            <a:ext cx="7389300" cy="2390400"/>
          </a:xfrm>
          <a:prstGeom prst="rect">
            <a:avLst/>
          </a:prstGeom>
        </p:spPr>
        <p:txBody>
          <a:bodyPr anchorCtr="0" anchor="ctr" bIns="121900" lIns="121900" spcFirstLastPara="1" rIns="121900" wrap="square" tIns="121900">
            <a:noAutofit/>
          </a:bodyPr>
          <a:lstStyle>
            <a:lvl1pPr indent="0" lvl="0" marL="0" marR="0" rtl="0" algn="ctr">
              <a:spcBef>
                <a:spcPts val="0"/>
              </a:spcBef>
              <a:spcAft>
                <a:spcPts val="0"/>
              </a:spcAft>
              <a:buClr>
                <a:schemeClr val="dk1"/>
              </a:buClr>
              <a:buSzPts val="6000"/>
              <a:buFont typeface="Aldrich"/>
              <a:buNone/>
              <a:defRPr sz="6000"/>
            </a:lvl1pPr>
            <a:lvl2pPr lvl="1"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6000"/>
              <a:buFont typeface="Abril Fatface"/>
              <a:buNone/>
              <a:defRPr sz="6000">
                <a:solidFill>
                  <a:schemeClr val="dk1"/>
                </a:solidFill>
                <a:latin typeface="Abril Fatface"/>
                <a:ea typeface="Abril Fatface"/>
                <a:cs typeface="Abril Fatface"/>
                <a:sym typeface="Abril Fatface"/>
              </a:defRPr>
            </a:lvl9pPr>
          </a:lstStyle>
          <a:p/>
        </p:txBody>
      </p:sp>
      <p:sp>
        <p:nvSpPr>
          <p:cNvPr id="40" name="Google Shape;40;p5"/>
          <p:cNvSpPr txBox="1"/>
          <p:nvPr>
            <p:ph idx="1" type="body"/>
          </p:nvPr>
        </p:nvSpPr>
        <p:spPr>
          <a:xfrm>
            <a:off x="2401350" y="5112275"/>
            <a:ext cx="7389300" cy="763500"/>
          </a:xfrm>
          <a:prstGeom prst="rect">
            <a:avLst/>
          </a:prstGeom>
          <a:solidFill>
            <a:schemeClr val="accent4"/>
          </a:solidFill>
        </p:spPr>
        <p:txBody>
          <a:bodyPr anchorCtr="0" anchor="t" bIns="121900" lIns="121900" spcFirstLastPara="1" rIns="121900" wrap="square" tIns="121900">
            <a:noAutofit/>
          </a:bodyPr>
          <a:lstStyle>
            <a:lvl1pPr indent="-323850" lvl="0" marL="457200" algn="ctr">
              <a:spcBef>
                <a:spcPts val="0"/>
              </a:spcBef>
              <a:spcAft>
                <a:spcPts val="0"/>
              </a:spcAft>
              <a:buSzPts val="1500"/>
              <a:buChar char="●"/>
              <a:defRPr>
                <a:solidFill>
                  <a:schemeClr val="accent3"/>
                </a:solidFill>
              </a:defRPr>
            </a:lvl1pPr>
            <a:lvl2pPr indent="-323850" lvl="1" marL="914400">
              <a:spcBef>
                <a:spcPts val="0"/>
              </a:spcBef>
              <a:spcAft>
                <a:spcPts val="0"/>
              </a:spcAft>
              <a:buSzPts val="1500"/>
              <a:buChar char="○"/>
              <a:defRPr/>
            </a:lvl2pPr>
            <a:lvl3pPr indent="-323850" lvl="2" marL="1371600">
              <a:spcBef>
                <a:spcPts val="2100"/>
              </a:spcBef>
              <a:spcAft>
                <a:spcPts val="0"/>
              </a:spcAft>
              <a:buSzPts val="1500"/>
              <a:buChar char="■"/>
              <a:defRPr/>
            </a:lvl3pPr>
            <a:lvl4pPr indent="-323850" lvl="3" marL="1828800">
              <a:spcBef>
                <a:spcPts val="2100"/>
              </a:spcBef>
              <a:spcAft>
                <a:spcPts val="0"/>
              </a:spcAft>
              <a:buSzPts val="1500"/>
              <a:buChar char="●"/>
              <a:defRPr/>
            </a:lvl4pPr>
            <a:lvl5pPr indent="-323850" lvl="4" marL="2286000">
              <a:spcBef>
                <a:spcPts val="2100"/>
              </a:spcBef>
              <a:spcAft>
                <a:spcPts val="0"/>
              </a:spcAft>
              <a:buSzPts val="1500"/>
              <a:buChar char="○"/>
              <a:defRPr/>
            </a:lvl5pPr>
            <a:lvl6pPr indent="-323850" lvl="5" marL="2743200">
              <a:spcBef>
                <a:spcPts val="2100"/>
              </a:spcBef>
              <a:spcAft>
                <a:spcPts val="0"/>
              </a:spcAft>
              <a:buSzPts val="1500"/>
              <a:buChar char="■"/>
              <a:defRPr/>
            </a:lvl6pPr>
            <a:lvl7pPr indent="-323850" lvl="6" marL="3200400">
              <a:spcBef>
                <a:spcPts val="2100"/>
              </a:spcBef>
              <a:spcAft>
                <a:spcPts val="0"/>
              </a:spcAft>
              <a:buSzPts val="1500"/>
              <a:buChar char="●"/>
              <a:defRPr/>
            </a:lvl7pPr>
            <a:lvl8pPr indent="-323850" lvl="7" marL="3657600">
              <a:spcBef>
                <a:spcPts val="2100"/>
              </a:spcBef>
              <a:spcAft>
                <a:spcPts val="0"/>
              </a:spcAft>
              <a:buSzPts val="1500"/>
              <a:buChar char="○"/>
              <a:defRPr/>
            </a:lvl8pPr>
            <a:lvl9pPr indent="-323850" lvl="8" marL="4114800">
              <a:spcBef>
                <a:spcPts val="2100"/>
              </a:spcBef>
              <a:spcAft>
                <a:spcPts val="2100"/>
              </a:spcAft>
              <a:buSzPts val="1500"/>
              <a:buChar char="■"/>
              <a:defRPr/>
            </a:lvl9pPr>
          </a:lstStyle>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5 Two columns">
  <p:cSld name="CUSTOM_4">
    <p:bg>
      <p:bgPr>
        <a:solidFill>
          <a:schemeClr val="accent1"/>
        </a:solidFill>
      </p:bgPr>
    </p:bg>
    <p:spTree>
      <p:nvGrpSpPr>
        <p:cNvPr id="41" name="Shape 41"/>
        <p:cNvGrpSpPr/>
        <p:nvPr/>
      </p:nvGrpSpPr>
      <p:grpSpPr>
        <a:xfrm>
          <a:off x="0" y="0"/>
          <a:ext cx="0" cy="0"/>
          <a:chOff x="0" y="0"/>
          <a:chExt cx="0" cy="0"/>
        </a:xfrm>
      </p:grpSpPr>
      <p:pic>
        <p:nvPicPr>
          <p:cNvPr id="42" name="Google Shape;42;p6"/>
          <p:cNvPicPr preferRelativeResize="0"/>
          <p:nvPr/>
        </p:nvPicPr>
        <p:blipFill rotWithShape="1">
          <a:blip r:embed="rId2">
            <a:alphaModFix amt="55000"/>
          </a:blip>
          <a:srcRect b="15196" l="0" r="0" t="0"/>
          <a:stretch/>
        </p:blipFill>
        <p:spPr>
          <a:xfrm>
            <a:off x="0" y="-33175"/>
            <a:ext cx="12192000" cy="6891175"/>
          </a:xfrm>
          <a:prstGeom prst="rect">
            <a:avLst/>
          </a:prstGeom>
          <a:noFill/>
          <a:ln>
            <a:noFill/>
          </a:ln>
        </p:spPr>
      </p:pic>
      <p:sp>
        <p:nvSpPr>
          <p:cNvPr id="43" name="Google Shape;43;p6"/>
          <p:cNvSpPr/>
          <p:nvPr/>
        </p:nvSpPr>
        <p:spPr>
          <a:xfrm>
            <a:off x="0" y="953100"/>
            <a:ext cx="12192000" cy="49518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6"/>
          <p:cNvSpPr txBox="1"/>
          <p:nvPr>
            <p:ph type="title"/>
          </p:nvPr>
        </p:nvSpPr>
        <p:spPr>
          <a:xfrm>
            <a:off x="873350" y="1369700"/>
            <a:ext cx="10551900" cy="763500"/>
          </a:xfrm>
          <a:prstGeom prst="rect">
            <a:avLst/>
          </a:prstGeom>
        </p:spPr>
        <p:txBody>
          <a:bodyPr anchorCtr="0" anchor="ctr"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45" name="Google Shape;45;p6"/>
          <p:cNvSpPr txBox="1"/>
          <p:nvPr>
            <p:ph idx="1" type="body"/>
          </p:nvPr>
        </p:nvSpPr>
        <p:spPr>
          <a:xfrm>
            <a:off x="873350" y="2580978"/>
            <a:ext cx="4960800" cy="2807400"/>
          </a:xfrm>
          <a:prstGeom prst="rect">
            <a:avLst/>
          </a:prstGeom>
        </p:spPr>
        <p:txBody>
          <a:bodyPr anchorCtr="0" anchor="t" bIns="121900" lIns="121900" spcFirstLastPara="1" rIns="121900" wrap="square" tIns="121900">
            <a:noAutofit/>
          </a:bodyPr>
          <a:lstStyle>
            <a:lvl1pPr indent="-323850" lvl="0" marL="457200">
              <a:spcBef>
                <a:spcPts val="0"/>
              </a:spcBef>
              <a:spcAft>
                <a:spcPts val="0"/>
              </a:spcAft>
              <a:buSzPts val="1500"/>
              <a:buChar char="●"/>
              <a:defRPr/>
            </a:lvl1pPr>
            <a:lvl2pPr indent="-323850" lvl="1" marL="914400">
              <a:spcBef>
                <a:spcPts val="0"/>
              </a:spcBef>
              <a:spcAft>
                <a:spcPts val="0"/>
              </a:spcAft>
              <a:buSzPts val="1500"/>
              <a:buChar char="○"/>
              <a:defRPr/>
            </a:lvl2pPr>
            <a:lvl3pPr indent="-323850" lvl="2" marL="1371600">
              <a:spcBef>
                <a:spcPts val="2100"/>
              </a:spcBef>
              <a:spcAft>
                <a:spcPts val="0"/>
              </a:spcAft>
              <a:buSzPts val="1500"/>
              <a:buChar char="■"/>
              <a:defRPr/>
            </a:lvl3pPr>
            <a:lvl4pPr indent="-323850" lvl="3" marL="1828800">
              <a:spcBef>
                <a:spcPts val="2100"/>
              </a:spcBef>
              <a:spcAft>
                <a:spcPts val="0"/>
              </a:spcAft>
              <a:buSzPts val="1500"/>
              <a:buChar char="●"/>
              <a:defRPr/>
            </a:lvl4pPr>
            <a:lvl5pPr indent="-323850" lvl="4" marL="2286000">
              <a:spcBef>
                <a:spcPts val="2100"/>
              </a:spcBef>
              <a:spcAft>
                <a:spcPts val="0"/>
              </a:spcAft>
              <a:buSzPts val="1500"/>
              <a:buChar char="○"/>
              <a:defRPr/>
            </a:lvl5pPr>
            <a:lvl6pPr indent="-323850" lvl="5" marL="2743200">
              <a:spcBef>
                <a:spcPts val="2100"/>
              </a:spcBef>
              <a:spcAft>
                <a:spcPts val="0"/>
              </a:spcAft>
              <a:buSzPts val="1500"/>
              <a:buChar char="■"/>
              <a:defRPr/>
            </a:lvl6pPr>
            <a:lvl7pPr indent="-323850" lvl="6" marL="3200400">
              <a:spcBef>
                <a:spcPts val="2100"/>
              </a:spcBef>
              <a:spcAft>
                <a:spcPts val="0"/>
              </a:spcAft>
              <a:buSzPts val="1500"/>
              <a:buChar char="●"/>
              <a:defRPr/>
            </a:lvl7pPr>
            <a:lvl8pPr indent="-323850" lvl="7" marL="3657600">
              <a:spcBef>
                <a:spcPts val="2100"/>
              </a:spcBef>
              <a:spcAft>
                <a:spcPts val="0"/>
              </a:spcAft>
              <a:buSzPts val="1500"/>
              <a:buChar char="○"/>
              <a:defRPr/>
            </a:lvl8pPr>
            <a:lvl9pPr indent="-323850" lvl="8" marL="4114800">
              <a:spcBef>
                <a:spcPts val="2100"/>
              </a:spcBef>
              <a:spcAft>
                <a:spcPts val="2100"/>
              </a:spcAft>
              <a:buSzPts val="1500"/>
              <a:buChar char="■"/>
              <a:defRPr/>
            </a:lvl9pPr>
          </a:lstStyle>
          <a:p/>
        </p:txBody>
      </p:sp>
      <p:sp>
        <p:nvSpPr>
          <p:cNvPr id="46" name="Google Shape;46;p6"/>
          <p:cNvSpPr txBox="1"/>
          <p:nvPr>
            <p:ph idx="2" type="body"/>
          </p:nvPr>
        </p:nvSpPr>
        <p:spPr>
          <a:xfrm>
            <a:off x="6464149" y="2570400"/>
            <a:ext cx="4961100" cy="2807400"/>
          </a:xfrm>
          <a:prstGeom prst="rect">
            <a:avLst/>
          </a:prstGeom>
        </p:spPr>
        <p:txBody>
          <a:bodyPr anchorCtr="0" anchor="t" bIns="121900" lIns="121900" spcFirstLastPara="1" rIns="121900" wrap="square" tIns="121900">
            <a:noAutofit/>
          </a:bodyPr>
          <a:lstStyle>
            <a:lvl1pPr indent="-323850" lvl="0" marL="457200">
              <a:spcBef>
                <a:spcPts val="0"/>
              </a:spcBef>
              <a:spcAft>
                <a:spcPts val="0"/>
              </a:spcAft>
              <a:buSzPts val="1500"/>
              <a:buChar char="●"/>
              <a:defRPr/>
            </a:lvl1pPr>
            <a:lvl2pPr indent="-323850" lvl="1" marL="914400">
              <a:spcBef>
                <a:spcPts val="0"/>
              </a:spcBef>
              <a:spcAft>
                <a:spcPts val="0"/>
              </a:spcAft>
              <a:buSzPts val="1500"/>
              <a:buChar char="○"/>
              <a:defRPr/>
            </a:lvl2pPr>
            <a:lvl3pPr indent="-323850" lvl="2" marL="1371600">
              <a:spcBef>
                <a:spcPts val="2100"/>
              </a:spcBef>
              <a:spcAft>
                <a:spcPts val="0"/>
              </a:spcAft>
              <a:buSzPts val="1500"/>
              <a:buChar char="■"/>
              <a:defRPr/>
            </a:lvl3pPr>
            <a:lvl4pPr indent="-323850" lvl="3" marL="1828800">
              <a:spcBef>
                <a:spcPts val="2100"/>
              </a:spcBef>
              <a:spcAft>
                <a:spcPts val="0"/>
              </a:spcAft>
              <a:buSzPts val="1500"/>
              <a:buChar char="●"/>
              <a:defRPr/>
            </a:lvl4pPr>
            <a:lvl5pPr indent="-323850" lvl="4" marL="2286000">
              <a:spcBef>
                <a:spcPts val="2100"/>
              </a:spcBef>
              <a:spcAft>
                <a:spcPts val="0"/>
              </a:spcAft>
              <a:buSzPts val="1500"/>
              <a:buChar char="○"/>
              <a:defRPr/>
            </a:lvl5pPr>
            <a:lvl6pPr indent="-323850" lvl="5" marL="2743200">
              <a:spcBef>
                <a:spcPts val="2100"/>
              </a:spcBef>
              <a:spcAft>
                <a:spcPts val="0"/>
              </a:spcAft>
              <a:buSzPts val="1500"/>
              <a:buChar char="■"/>
              <a:defRPr/>
            </a:lvl6pPr>
            <a:lvl7pPr indent="-323850" lvl="6" marL="3200400">
              <a:spcBef>
                <a:spcPts val="2100"/>
              </a:spcBef>
              <a:spcAft>
                <a:spcPts val="0"/>
              </a:spcAft>
              <a:buSzPts val="1500"/>
              <a:buChar char="●"/>
              <a:defRPr/>
            </a:lvl7pPr>
            <a:lvl8pPr indent="-323850" lvl="7" marL="3657600">
              <a:spcBef>
                <a:spcPts val="2100"/>
              </a:spcBef>
              <a:spcAft>
                <a:spcPts val="0"/>
              </a:spcAft>
              <a:buSzPts val="1500"/>
              <a:buChar char="○"/>
              <a:defRPr/>
            </a:lvl8pPr>
            <a:lvl9pPr indent="-323850" lvl="8" marL="4114800">
              <a:spcBef>
                <a:spcPts val="2100"/>
              </a:spcBef>
              <a:spcAft>
                <a:spcPts val="2100"/>
              </a:spcAft>
              <a:buSzPts val="1500"/>
              <a:buChar char="■"/>
              <a:defRPr/>
            </a:lvl9pPr>
          </a:lstStyle>
          <a:p/>
        </p:txBody>
      </p:sp>
      <p:sp>
        <p:nvSpPr>
          <p:cNvPr id="47" name="Google Shape;47;p6"/>
          <p:cNvSpPr/>
          <p:nvPr/>
        </p:nvSpPr>
        <p:spPr>
          <a:xfrm>
            <a:off x="4467150" y="5510013"/>
            <a:ext cx="3257700" cy="685800"/>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8" name="Google Shape;48;p6"/>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6 One column">
  <p:cSld name="CUSTOM_5">
    <p:bg>
      <p:bgPr>
        <a:solidFill>
          <a:schemeClr val="accent1"/>
        </a:solidFill>
      </p:bgPr>
    </p:bg>
    <p:spTree>
      <p:nvGrpSpPr>
        <p:cNvPr id="49" name="Shape 49"/>
        <p:cNvGrpSpPr/>
        <p:nvPr/>
      </p:nvGrpSpPr>
      <p:grpSpPr>
        <a:xfrm>
          <a:off x="0" y="0"/>
          <a:ext cx="0" cy="0"/>
          <a:chOff x="0" y="0"/>
          <a:chExt cx="0" cy="0"/>
        </a:xfrm>
      </p:grpSpPr>
      <p:pic>
        <p:nvPicPr>
          <p:cNvPr id="50" name="Google Shape;50;p7"/>
          <p:cNvPicPr preferRelativeResize="0"/>
          <p:nvPr/>
        </p:nvPicPr>
        <p:blipFill rotWithShape="1">
          <a:blip r:embed="rId2">
            <a:alphaModFix amt="55000"/>
          </a:blip>
          <a:srcRect b="15196" l="0" r="0" t="0"/>
          <a:stretch/>
        </p:blipFill>
        <p:spPr>
          <a:xfrm>
            <a:off x="0" y="-33175"/>
            <a:ext cx="12192000" cy="6891175"/>
          </a:xfrm>
          <a:prstGeom prst="rect">
            <a:avLst/>
          </a:prstGeom>
          <a:noFill/>
          <a:ln>
            <a:noFill/>
          </a:ln>
        </p:spPr>
      </p:pic>
      <p:sp>
        <p:nvSpPr>
          <p:cNvPr id="51" name="Google Shape;51;p7"/>
          <p:cNvSpPr/>
          <p:nvPr/>
        </p:nvSpPr>
        <p:spPr>
          <a:xfrm>
            <a:off x="1406400" y="967200"/>
            <a:ext cx="9379200" cy="49236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7"/>
          <p:cNvSpPr txBox="1"/>
          <p:nvPr>
            <p:ph type="title"/>
          </p:nvPr>
        </p:nvSpPr>
        <p:spPr>
          <a:xfrm>
            <a:off x="2199000" y="1493425"/>
            <a:ext cx="7794000" cy="763500"/>
          </a:xfrm>
          <a:prstGeom prst="rect">
            <a:avLst/>
          </a:prstGeom>
        </p:spPr>
        <p:txBody>
          <a:bodyPr anchorCtr="0" anchor="ctr"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53" name="Google Shape;53;p7"/>
          <p:cNvSpPr/>
          <p:nvPr/>
        </p:nvSpPr>
        <p:spPr>
          <a:xfrm>
            <a:off x="4467150" y="5510013"/>
            <a:ext cx="3257700" cy="685800"/>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4" name="Google Shape;54;p7"/>
          <p:cNvSpPr txBox="1"/>
          <p:nvPr>
            <p:ph idx="1" type="body"/>
          </p:nvPr>
        </p:nvSpPr>
        <p:spPr>
          <a:xfrm>
            <a:off x="2199000" y="2759525"/>
            <a:ext cx="7794000" cy="2247900"/>
          </a:xfrm>
          <a:prstGeom prst="rect">
            <a:avLst/>
          </a:prstGeom>
        </p:spPr>
        <p:txBody>
          <a:bodyPr anchorCtr="0" anchor="t" bIns="121900" lIns="121900" spcFirstLastPara="1" rIns="121900" wrap="square" tIns="121900">
            <a:noAutofit/>
          </a:bodyPr>
          <a:lstStyle>
            <a:lvl1pPr indent="-323850" lvl="0" marL="457200" algn="ctr">
              <a:spcBef>
                <a:spcPts val="0"/>
              </a:spcBef>
              <a:spcAft>
                <a:spcPts val="0"/>
              </a:spcAft>
              <a:buSzPts val="1500"/>
              <a:buChar char="●"/>
              <a:defRPr/>
            </a:lvl1pPr>
            <a:lvl2pPr indent="-323850" lvl="1" marL="914400">
              <a:spcBef>
                <a:spcPts val="0"/>
              </a:spcBef>
              <a:spcAft>
                <a:spcPts val="0"/>
              </a:spcAft>
              <a:buSzPts val="1500"/>
              <a:buChar char="○"/>
              <a:defRPr/>
            </a:lvl2pPr>
            <a:lvl3pPr indent="-323850" lvl="2" marL="1371600">
              <a:spcBef>
                <a:spcPts val="2100"/>
              </a:spcBef>
              <a:spcAft>
                <a:spcPts val="0"/>
              </a:spcAft>
              <a:buSzPts val="1500"/>
              <a:buChar char="■"/>
              <a:defRPr/>
            </a:lvl3pPr>
            <a:lvl4pPr indent="-323850" lvl="3" marL="1828800">
              <a:spcBef>
                <a:spcPts val="2100"/>
              </a:spcBef>
              <a:spcAft>
                <a:spcPts val="0"/>
              </a:spcAft>
              <a:buSzPts val="1500"/>
              <a:buChar char="●"/>
              <a:defRPr/>
            </a:lvl4pPr>
            <a:lvl5pPr indent="-323850" lvl="4" marL="2286000">
              <a:spcBef>
                <a:spcPts val="2100"/>
              </a:spcBef>
              <a:spcAft>
                <a:spcPts val="0"/>
              </a:spcAft>
              <a:buSzPts val="1500"/>
              <a:buChar char="○"/>
              <a:defRPr/>
            </a:lvl5pPr>
            <a:lvl6pPr indent="-323850" lvl="5" marL="2743200">
              <a:spcBef>
                <a:spcPts val="2100"/>
              </a:spcBef>
              <a:spcAft>
                <a:spcPts val="0"/>
              </a:spcAft>
              <a:buSzPts val="1500"/>
              <a:buChar char="■"/>
              <a:defRPr/>
            </a:lvl6pPr>
            <a:lvl7pPr indent="-323850" lvl="6" marL="3200400">
              <a:spcBef>
                <a:spcPts val="2100"/>
              </a:spcBef>
              <a:spcAft>
                <a:spcPts val="0"/>
              </a:spcAft>
              <a:buSzPts val="1500"/>
              <a:buChar char="●"/>
              <a:defRPr/>
            </a:lvl7pPr>
            <a:lvl8pPr indent="-323850" lvl="7" marL="3657600">
              <a:spcBef>
                <a:spcPts val="2100"/>
              </a:spcBef>
              <a:spcAft>
                <a:spcPts val="0"/>
              </a:spcAft>
              <a:buSzPts val="1500"/>
              <a:buChar char="○"/>
              <a:defRPr/>
            </a:lvl8pPr>
            <a:lvl9pPr indent="-323850" lvl="8" marL="4114800">
              <a:spcBef>
                <a:spcPts val="2100"/>
              </a:spcBef>
              <a:spcAft>
                <a:spcPts val="2100"/>
              </a:spcAft>
              <a:buSzPts val="1500"/>
              <a:buChar char="■"/>
              <a:defRPr/>
            </a:lvl9pPr>
          </a:lstStyle>
          <a:p/>
        </p:txBody>
      </p:sp>
      <p:sp>
        <p:nvSpPr>
          <p:cNvPr id="55" name="Google Shape;55;p7"/>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7 Big Title">
  <p:cSld name="CUSTOM_6">
    <p:bg>
      <p:bgPr>
        <a:solidFill>
          <a:schemeClr val="accent2"/>
        </a:solidFill>
      </p:bgPr>
    </p:bg>
    <p:spTree>
      <p:nvGrpSpPr>
        <p:cNvPr id="56" name="Shape 56"/>
        <p:cNvGrpSpPr/>
        <p:nvPr/>
      </p:nvGrpSpPr>
      <p:grpSpPr>
        <a:xfrm>
          <a:off x="0" y="0"/>
          <a:ext cx="0" cy="0"/>
          <a:chOff x="0" y="0"/>
          <a:chExt cx="0" cy="0"/>
        </a:xfrm>
      </p:grpSpPr>
      <p:sp>
        <p:nvSpPr>
          <p:cNvPr id="57" name="Google Shape;57;p8"/>
          <p:cNvSpPr/>
          <p:nvPr/>
        </p:nvSpPr>
        <p:spPr>
          <a:xfrm>
            <a:off x="0" y="953100"/>
            <a:ext cx="12192000" cy="49518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8" name="Google Shape;58;p8"/>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5000"/>
              <a:buNone/>
              <a:defRPr sz="5000"/>
            </a:lvl2pPr>
            <a:lvl3pPr lvl="2" rtl="0" algn="ctr">
              <a:spcBef>
                <a:spcPts val="0"/>
              </a:spcBef>
              <a:spcAft>
                <a:spcPts val="0"/>
              </a:spcAft>
              <a:buSzPts val="5000"/>
              <a:buNone/>
              <a:defRPr sz="5000"/>
            </a:lvl3pPr>
            <a:lvl4pPr lvl="3" rtl="0" algn="ctr">
              <a:spcBef>
                <a:spcPts val="0"/>
              </a:spcBef>
              <a:spcAft>
                <a:spcPts val="0"/>
              </a:spcAft>
              <a:buSzPts val="5000"/>
              <a:buNone/>
              <a:defRPr sz="5000"/>
            </a:lvl4pPr>
            <a:lvl5pPr lvl="4" rtl="0" algn="ctr">
              <a:spcBef>
                <a:spcPts val="0"/>
              </a:spcBef>
              <a:spcAft>
                <a:spcPts val="0"/>
              </a:spcAft>
              <a:buSzPts val="5000"/>
              <a:buNone/>
              <a:defRPr sz="5000"/>
            </a:lvl5pPr>
            <a:lvl6pPr lvl="5" rtl="0" algn="ctr">
              <a:spcBef>
                <a:spcPts val="0"/>
              </a:spcBef>
              <a:spcAft>
                <a:spcPts val="0"/>
              </a:spcAft>
              <a:buSzPts val="5000"/>
              <a:buNone/>
              <a:defRPr sz="5000"/>
            </a:lvl6pPr>
            <a:lvl7pPr lvl="6" rtl="0" algn="ctr">
              <a:spcBef>
                <a:spcPts val="0"/>
              </a:spcBef>
              <a:spcAft>
                <a:spcPts val="0"/>
              </a:spcAft>
              <a:buSzPts val="5000"/>
              <a:buNone/>
              <a:defRPr sz="5000"/>
            </a:lvl7pPr>
            <a:lvl8pPr lvl="7" rtl="0" algn="ctr">
              <a:spcBef>
                <a:spcPts val="0"/>
              </a:spcBef>
              <a:spcAft>
                <a:spcPts val="0"/>
              </a:spcAft>
              <a:buSzPts val="5000"/>
              <a:buNone/>
              <a:defRPr sz="5000"/>
            </a:lvl8pPr>
            <a:lvl9pPr lvl="8" rtl="0" algn="ctr">
              <a:spcBef>
                <a:spcPts val="0"/>
              </a:spcBef>
              <a:spcAft>
                <a:spcPts val="0"/>
              </a:spcAft>
              <a:buSzPts val="5000"/>
              <a:buNone/>
              <a:defRPr sz="5000"/>
            </a:lvl9pPr>
          </a:lstStyle>
          <a:p/>
        </p:txBody>
      </p:sp>
      <p:sp>
        <p:nvSpPr>
          <p:cNvPr id="59" name="Google Shape;59;p8"/>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lvl1pPr lvl="0" rtl="0" algn="r">
              <a:lnSpc>
                <a:spcPct val="100000"/>
              </a:lnSpc>
              <a:spcBef>
                <a:spcPts val="0"/>
              </a:spcBef>
              <a:spcAft>
                <a:spcPts val="0"/>
              </a:spcAft>
              <a:buSzPts val="1500"/>
              <a:buNone/>
              <a:defRPr/>
            </a:lvl1pPr>
            <a:lvl2pPr lvl="1" rtl="0" algn="r">
              <a:lnSpc>
                <a:spcPct val="100000"/>
              </a:lnSpc>
              <a:spcBef>
                <a:spcPts val="0"/>
              </a:spcBef>
              <a:spcAft>
                <a:spcPts val="0"/>
              </a:spcAft>
              <a:buSzPts val="1500"/>
              <a:buNone/>
              <a:defRPr/>
            </a:lvl2pPr>
            <a:lvl3pPr lvl="2" rtl="0" algn="r">
              <a:lnSpc>
                <a:spcPct val="100000"/>
              </a:lnSpc>
              <a:spcBef>
                <a:spcPts val="0"/>
              </a:spcBef>
              <a:spcAft>
                <a:spcPts val="0"/>
              </a:spcAft>
              <a:buSzPts val="1500"/>
              <a:buNone/>
              <a:defRPr/>
            </a:lvl3pPr>
            <a:lvl4pPr lvl="3" rtl="0" algn="r">
              <a:lnSpc>
                <a:spcPct val="100000"/>
              </a:lnSpc>
              <a:spcBef>
                <a:spcPts val="0"/>
              </a:spcBef>
              <a:spcAft>
                <a:spcPts val="0"/>
              </a:spcAft>
              <a:buSzPts val="1500"/>
              <a:buNone/>
              <a:defRPr/>
            </a:lvl4pPr>
            <a:lvl5pPr lvl="4" rtl="0" algn="r">
              <a:lnSpc>
                <a:spcPct val="100000"/>
              </a:lnSpc>
              <a:spcBef>
                <a:spcPts val="0"/>
              </a:spcBef>
              <a:spcAft>
                <a:spcPts val="0"/>
              </a:spcAft>
              <a:buSzPts val="1500"/>
              <a:buNone/>
              <a:defRPr/>
            </a:lvl5pPr>
            <a:lvl6pPr lvl="5" rtl="0" algn="r">
              <a:lnSpc>
                <a:spcPct val="100000"/>
              </a:lnSpc>
              <a:spcBef>
                <a:spcPts val="0"/>
              </a:spcBef>
              <a:spcAft>
                <a:spcPts val="0"/>
              </a:spcAft>
              <a:buSzPts val="1500"/>
              <a:buNone/>
              <a:defRPr/>
            </a:lvl6pPr>
            <a:lvl7pPr lvl="6" rtl="0" algn="r">
              <a:lnSpc>
                <a:spcPct val="100000"/>
              </a:lnSpc>
              <a:spcBef>
                <a:spcPts val="0"/>
              </a:spcBef>
              <a:spcAft>
                <a:spcPts val="0"/>
              </a:spcAft>
              <a:buSzPts val="1500"/>
              <a:buNone/>
              <a:defRPr/>
            </a:lvl7pPr>
            <a:lvl8pPr lvl="7" rtl="0" algn="r">
              <a:lnSpc>
                <a:spcPct val="100000"/>
              </a:lnSpc>
              <a:spcBef>
                <a:spcPts val="0"/>
              </a:spcBef>
              <a:spcAft>
                <a:spcPts val="0"/>
              </a:spcAft>
              <a:buSzPts val="1500"/>
              <a:buNone/>
              <a:defRPr/>
            </a:lvl8pPr>
            <a:lvl9pPr lvl="8" rtl="0" algn="r">
              <a:lnSpc>
                <a:spcPct val="100000"/>
              </a:lnSpc>
              <a:spcBef>
                <a:spcPts val="0"/>
              </a:spcBef>
              <a:spcAft>
                <a:spcPts val="0"/>
              </a:spcAft>
              <a:buSzPts val="1500"/>
              <a:buNone/>
              <a:defRPr/>
            </a:lvl9pPr>
          </a:lstStyle>
          <a:p/>
        </p:txBody>
      </p:sp>
      <p:sp>
        <p:nvSpPr>
          <p:cNvPr id="60" name="Google Shape;60;p8"/>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8 Three columns">
  <p:cSld name="CUSTOM_8_1">
    <p:bg>
      <p:bgPr>
        <a:solidFill>
          <a:schemeClr val="accent2"/>
        </a:solidFill>
      </p:bgPr>
    </p:bg>
    <p:spTree>
      <p:nvGrpSpPr>
        <p:cNvPr id="61" name="Shape 61"/>
        <p:cNvGrpSpPr/>
        <p:nvPr/>
      </p:nvGrpSpPr>
      <p:grpSpPr>
        <a:xfrm>
          <a:off x="0" y="0"/>
          <a:ext cx="0" cy="0"/>
          <a:chOff x="0" y="0"/>
          <a:chExt cx="0" cy="0"/>
        </a:xfrm>
      </p:grpSpPr>
      <p:sp>
        <p:nvSpPr>
          <p:cNvPr id="62" name="Google Shape;62;p9"/>
          <p:cNvSpPr/>
          <p:nvPr/>
        </p:nvSpPr>
        <p:spPr>
          <a:xfrm>
            <a:off x="8086950" y="2590350"/>
            <a:ext cx="2863800" cy="37314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9"/>
          <p:cNvSpPr/>
          <p:nvPr/>
        </p:nvSpPr>
        <p:spPr>
          <a:xfrm>
            <a:off x="4586775" y="2590350"/>
            <a:ext cx="2863800" cy="37314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4" name="Google Shape;64;p9"/>
          <p:cNvSpPr/>
          <p:nvPr/>
        </p:nvSpPr>
        <p:spPr>
          <a:xfrm>
            <a:off x="1086600" y="2590350"/>
            <a:ext cx="2863800" cy="37314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9"/>
          <p:cNvSpPr txBox="1"/>
          <p:nvPr>
            <p:ph idx="1" type="subTitle"/>
          </p:nvPr>
        </p:nvSpPr>
        <p:spPr>
          <a:xfrm>
            <a:off x="1189052" y="3563475"/>
            <a:ext cx="2658900" cy="606900"/>
          </a:xfrm>
          <a:prstGeom prst="rect">
            <a:avLst/>
          </a:prstGeom>
        </p:spPr>
        <p:txBody>
          <a:bodyPr anchorCtr="0" anchor="ctr" bIns="121900" lIns="121900" spcFirstLastPara="1" rIns="121900" wrap="square" tIns="121900">
            <a:noAutofit/>
          </a:bodyPr>
          <a:lstStyle>
            <a:lvl1pPr lvl="0" rtl="0" algn="ctr">
              <a:lnSpc>
                <a:spcPct val="100000"/>
              </a:lnSpc>
              <a:spcBef>
                <a:spcPts val="0"/>
              </a:spcBef>
              <a:spcAft>
                <a:spcPts val="0"/>
              </a:spcAft>
              <a:buSzPts val="2100"/>
              <a:buNone/>
              <a:defRPr b="1" sz="2100"/>
            </a:lvl1pPr>
            <a:lvl2pPr lvl="1" rtl="0">
              <a:spcBef>
                <a:spcPts val="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66" name="Google Shape;66;p9"/>
          <p:cNvSpPr txBox="1"/>
          <p:nvPr>
            <p:ph idx="2" type="subTitle"/>
          </p:nvPr>
        </p:nvSpPr>
        <p:spPr>
          <a:xfrm>
            <a:off x="4713302" y="3563475"/>
            <a:ext cx="2658900" cy="606900"/>
          </a:xfrm>
          <a:prstGeom prst="rect">
            <a:avLst/>
          </a:prstGeom>
        </p:spPr>
        <p:txBody>
          <a:bodyPr anchorCtr="0" anchor="ctr" bIns="121900" lIns="121900" spcFirstLastPara="1" rIns="121900" wrap="square" tIns="121900">
            <a:noAutofit/>
          </a:bodyPr>
          <a:lstStyle>
            <a:lvl1pPr lvl="0" rtl="0" algn="ctr">
              <a:lnSpc>
                <a:spcPct val="100000"/>
              </a:lnSpc>
              <a:spcBef>
                <a:spcPts val="0"/>
              </a:spcBef>
              <a:spcAft>
                <a:spcPts val="0"/>
              </a:spcAft>
              <a:buSzPts val="2100"/>
              <a:buNone/>
              <a:defRPr b="1" sz="2100"/>
            </a:lvl1pPr>
            <a:lvl2pPr lvl="1" rtl="0">
              <a:spcBef>
                <a:spcPts val="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67" name="Google Shape;67;p9"/>
          <p:cNvSpPr txBox="1"/>
          <p:nvPr>
            <p:ph idx="3" type="subTitle"/>
          </p:nvPr>
        </p:nvSpPr>
        <p:spPr>
          <a:xfrm>
            <a:off x="8237552" y="3563475"/>
            <a:ext cx="2658600" cy="606900"/>
          </a:xfrm>
          <a:prstGeom prst="rect">
            <a:avLst/>
          </a:prstGeom>
        </p:spPr>
        <p:txBody>
          <a:bodyPr anchorCtr="0" anchor="ctr" bIns="121900" lIns="121900" spcFirstLastPara="1" rIns="121900" wrap="square" tIns="121900">
            <a:noAutofit/>
          </a:bodyPr>
          <a:lstStyle>
            <a:lvl1pPr lvl="0" rtl="0" algn="ctr">
              <a:lnSpc>
                <a:spcPct val="100000"/>
              </a:lnSpc>
              <a:spcBef>
                <a:spcPts val="0"/>
              </a:spcBef>
              <a:spcAft>
                <a:spcPts val="0"/>
              </a:spcAft>
              <a:buSzPts val="2100"/>
              <a:buNone/>
              <a:defRPr b="1" sz="2100"/>
            </a:lvl1pPr>
            <a:lvl2pPr lvl="1" rtl="0">
              <a:spcBef>
                <a:spcPts val="0"/>
              </a:spcBef>
              <a:spcAft>
                <a:spcPts val="0"/>
              </a:spcAft>
              <a:buSzPts val="2100"/>
              <a:buNone/>
              <a:defRPr b="1" sz="2100"/>
            </a:lvl2pPr>
            <a:lvl3pPr lvl="2" rtl="0">
              <a:spcBef>
                <a:spcPts val="2100"/>
              </a:spcBef>
              <a:spcAft>
                <a:spcPts val="0"/>
              </a:spcAft>
              <a:buSzPts val="2100"/>
              <a:buNone/>
              <a:defRPr b="1" sz="2100"/>
            </a:lvl3pPr>
            <a:lvl4pPr lvl="3" rtl="0">
              <a:spcBef>
                <a:spcPts val="2100"/>
              </a:spcBef>
              <a:spcAft>
                <a:spcPts val="0"/>
              </a:spcAft>
              <a:buSzPts val="2100"/>
              <a:buNone/>
              <a:defRPr b="1" sz="2100"/>
            </a:lvl4pPr>
            <a:lvl5pPr lvl="4" rtl="0">
              <a:spcBef>
                <a:spcPts val="2100"/>
              </a:spcBef>
              <a:spcAft>
                <a:spcPts val="0"/>
              </a:spcAft>
              <a:buSzPts val="2100"/>
              <a:buNone/>
              <a:defRPr b="1" sz="2100"/>
            </a:lvl5pPr>
            <a:lvl6pPr lvl="5" rtl="0">
              <a:spcBef>
                <a:spcPts val="2100"/>
              </a:spcBef>
              <a:spcAft>
                <a:spcPts val="0"/>
              </a:spcAft>
              <a:buSzPts val="2100"/>
              <a:buNone/>
              <a:defRPr b="1" sz="2100"/>
            </a:lvl6pPr>
            <a:lvl7pPr lvl="6" rtl="0">
              <a:spcBef>
                <a:spcPts val="2100"/>
              </a:spcBef>
              <a:spcAft>
                <a:spcPts val="0"/>
              </a:spcAft>
              <a:buSzPts val="2100"/>
              <a:buNone/>
              <a:defRPr b="1" sz="2100"/>
            </a:lvl7pPr>
            <a:lvl8pPr lvl="7" rtl="0">
              <a:spcBef>
                <a:spcPts val="2100"/>
              </a:spcBef>
              <a:spcAft>
                <a:spcPts val="0"/>
              </a:spcAft>
              <a:buSzPts val="2100"/>
              <a:buNone/>
              <a:defRPr b="1" sz="2100"/>
            </a:lvl8pPr>
            <a:lvl9pPr lvl="8" rtl="0">
              <a:spcBef>
                <a:spcPts val="2100"/>
              </a:spcBef>
              <a:spcAft>
                <a:spcPts val="2100"/>
              </a:spcAft>
              <a:buSzPts val="2100"/>
              <a:buNone/>
              <a:defRPr b="1" sz="2100"/>
            </a:lvl9pPr>
          </a:lstStyle>
          <a:p/>
        </p:txBody>
      </p:sp>
      <p:sp>
        <p:nvSpPr>
          <p:cNvPr id="68" name="Google Shape;68;p9"/>
          <p:cNvSpPr txBox="1"/>
          <p:nvPr>
            <p:ph type="title"/>
          </p:nvPr>
        </p:nvSpPr>
        <p:spPr>
          <a:xfrm>
            <a:off x="1086600" y="669575"/>
            <a:ext cx="9864300" cy="763500"/>
          </a:xfrm>
          <a:prstGeom prst="rect">
            <a:avLst/>
          </a:prstGeom>
          <a:solidFill>
            <a:schemeClr val="accent1"/>
          </a:solidFill>
        </p:spPr>
        <p:txBody>
          <a:bodyPr anchorCtr="0" anchor="ctr"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solidFill>
                  <a:schemeClr val="accent3"/>
                </a:solidFill>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69" name="Google Shape;69;p9"/>
          <p:cNvSpPr txBox="1"/>
          <p:nvPr>
            <p:ph idx="4" type="body"/>
          </p:nvPr>
        </p:nvSpPr>
        <p:spPr>
          <a:xfrm>
            <a:off x="1189050" y="4129182"/>
            <a:ext cx="2658900" cy="16641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70" name="Google Shape;70;p9"/>
          <p:cNvSpPr txBox="1"/>
          <p:nvPr>
            <p:ph idx="5" type="body"/>
          </p:nvPr>
        </p:nvSpPr>
        <p:spPr>
          <a:xfrm>
            <a:off x="4713300" y="4129182"/>
            <a:ext cx="2658900" cy="16608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
        <p:nvSpPr>
          <p:cNvPr id="71" name="Google Shape;71;p9"/>
          <p:cNvSpPr txBox="1"/>
          <p:nvPr>
            <p:ph idx="6" type="body"/>
          </p:nvPr>
        </p:nvSpPr>
        <p:spPr>
          <a:xfrm>
            <a:off x="8237550" y="4129182"/>
            <a:ext cx="2658900" cy="1660800"/>
          </a:xfrm>
          <a:prstGeom prst="rect">
            <a:avLst/>
          </a:prstGeom>
        </p:spPr>
        <p:txBody>
          <a:bodyPr anchorCtr="0" anchor="t" bIns="121900" lIns="121900" spcFirstLastPara="1" rIns="121900" wrap="square" tIns="121900">
            <a:noAutofit/>
          </a:bodyPr>
          <a:lstStyle>
            <a:lvl1pPr indent="-336550" lvl="0" marL="457200" rtl="0">
              <a:spcBef>
                <a:spcPts val="0"/>
              </a:spcBef>
              <a:spcAft>
                <a:spcPts val="0"/>
              </a:spcAft>
              <a:buSzPts val="1700"/>
              <a:buChar char="●"/>
              <a:defRPr sz="1700"/>
            </a:lvl1pPr>
            <a:lvl2pPr indent="-336550" lvl="1" marL="914400" rtl="0">
              <a:spcBef>
                <a:spcPts val="0"/>
              </a:spcBef>
              <a:spcAft>
                <a:spcPts val="0"/>
              </a:spcAft>
              <a:buSzPts val="1700"/>
              <a:buChar char="○"/>
              <a:defRPr sz="1700"/>
            </a:lvl2pPr>
            <a:lvl3pPr indent="-336550" lvl="2" marL="1371600" rtl="0">
              <a:spcBef>
                <a:spcPts val="2100"/>
              </a:spcBef>
              <a:spcAft>
                <a:spcPts val="0"/>
              </a:spcAft>
              <a:buSzPts val="1700"/>
              <a:buChar char="■"/>
              <a:defRPr sz="1700"/>
            </a:lvl3pPr>
            <a:lvl4pPr indent="-336550" lvl="3" marL="1828800" rtl="0">
              <a:spcBef>
                <a:spcPts val="2100"/>
              </a:spcBef>
              <a:spcAft>
                <a:spcPts val="0"/>
              </a:spcAft>
              <a:buSzPts val="1700"/>
              <a:buChar char="●"/>
              <a:defRPr sz="1700"/>
            </a:lvl4pPr>
            <a:lvl5pPr indent="-336550" lvl="4" marL="2286000" rtl="0">
              <a:spcBef>
                <a:spcPts val="2100"/>
              </a:spcBef>
              <a:spcAft>
                <a:spcPts val="0"/>
              </a:spcAft>
              <a:buSzPts val="1700"/>
              <a:buChar char="○"/>
              <a:defRPr sz="1700"/>
            </a:lvl5pPr>
            <a:lvl6pPr indent="-336550" lvl="5" marL="2743200" rtl="0">
              <a:spcBef>
                <a:spcPts val="2100"/>
              </a:spcBef>
              <a:spcAft>
                <a:spcPts val="0"/>
              </a:spcAft>
              <a:buSzPts val="1700"/>
              <a:buChar char="■"/>
              <a:defRPr sz="1700"/>
            </a:lvl6pPr>
            <a:lvl7pPr indent="-336550" lvl="6" marL="3200400" rtl="0">
              <a:spcBef>
                <a:spcPts val="2100"/>
              </a:spcBef>
              <a:spcAft>
                <a:spcPts val="0"/>
              </a:spcAft>
              <a:buSzPts val="1700"/>
              <a:buChar char="●"/>
              <a:defRPr sz="1700"/>
            </a:lvl7pPr>
            <a:lvl8pPr indent="-336550" lvl="7" marL="3657600" rtl="0">
              <a:spcBef>
                <a:spcPts val="2100"/>
              </a:spcBef>
              <a:spcAft>
                <a:spcPts val="0"/>
              </a:spcAft>
              <a:buSzPts val="1700"/>
              <a:buChar char="○"/>
              <a:defRPr sz="1700"/>
            </a:lvl8pPr>
            <a:lvl9pPr indent="-336550" lvl="8" marL="4114800" rtl="0">
              <a:spcBef>
                <a:spcPts val="2100"/>
              </a:spcBef>
              <a:spcAft>
                <a:spcPts val="2100"/>
              </a:spcAft>
              <a:buSzPts val="1700"/>
              <a:buChar char="■"/>
              <a:defRPr sz="1700"/>
            </a:lvl9pPr>
          </a:lstStyle>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09 Text and Image">
  <p:cSld name="CUSTOM_9">
    <p:spTree>
      <p:nvGrpSpPr>
        <p:cNvPr id="72" name="Shape 72"/>
        <p:cNvGrpSpPr/>
        <p:nvPr/>
      </p:nvGrpSpPr>
      <p:grpSpPr>
        <a:xfrm>
          <a:off x="0" y="0"/>
          <a:ext cx="0" cy="0"/>
          <a:chOff x="0" y="0"/>
          <a:chExt cx="0" cy="0"/>
        </a:xfrm>
      </p:grpSpPr>
      <p:sp>
        <p:nvSpPr>
          <p:cNvPr id="73" name="Google Shape;73;p10"/>
          <p:cNvSpPr txBox="1"/>
          <p:nvPr>
            <p:ph type="title"/>
          </p:nvPr>
        </p:nvSpPr>
        <p:spPr>
          <a:xfrm>
            <a:off x="925500" y="1946013"/>
            <a:ext cx="5170500" cy="799200"/>
          </a:xfrm>
          <a:prstGeom prst="rect">
            <a:avLst/>
          </a:prstGeom>
        </p:spPr>
        <p:txBody>
          <a:bodyPr anchorCtr="0" anchor="ctr" bIns="121900" lIns="121900" spcFirstLastPara="1" rIns="121900" wrap="square" tIns="121900">
            <a:noAutofit/>
          </a:bodyPr>
          <a:lstStyle>
            <a:lvl1pPr lvl="0" rtl="0">
              <a:lnSpc>
                <a:spcPct val="80000"/>
              </a:lnSpc>
              <a:spcBef>
                <a:spcPts val="0"/>
              </a:spcBef>
              <a:spcAft>
                <a:spcPts val="0"/>
              </a:spcAft>
              <a:buSzPts val="6000"/>
              <a:buNone/>
              <a:defRPr/>
            </a:lvl1pPr>
            <a:lvl2pPr lvl="1" rtl="0" algn="r">
              <a:spcBef>
                <a:spcPts val="0"/>
              </a:spcBef>
              <a:spcAft>
                <a:spcPts val="0"/>
              </a:spcAft>
              <a:buSzPts val="15000"/>
              <a:buNone/>
              <a:defRPr sz="15000"/>
            </a:lvl2pPr>
            <a:lvl3pPr lvl="2" rtl="0" algn="r">
              <a:spcBef>
                <a:spcPts val="0"/>
              </a:spcBef>
              <a:spcAft>
                <a:spcPts val="0"/>
              </a:spcAft>
              <a:buSzPts val="15000"/>
              <a:buNone/>
              <a:defRPr sz="15000"/>
            </a:lvl3pPr>
            <a:lvl4pPr lvl="3" rtl="0" algn="r">
              <a:spcBef>
                <a:spcPts val="0"/>
              </a:spcBef>
              <a:spcAft>
                <a:spcPts val="0"/>
              </a:spcAft>
              <a:buSzPts val="15000"/>
              <a:buNone/>
              <a:defRPr sz="15000"/>
            </a:lvl4pPr>
            <a:lvl5pPr lvl="4" rtl="0" algn="r">
              <a:spcBef>
                <a:spcPts val="0"/>
              </a:spcBef>
              <a:spcAft>
                <a:spcPts val="0"/>
              </a:spcAft>
              <a:buSzPts val="15000"/>
              <a:buNone/>
              <a:defRPr sz="15000"/>
            </a:lvl5pPr>
            <a:lvl6pPr lvl="5" rtl="0" algn="r">
              <a:spcBef>
                <a:spcPts val="0"/>
              </a:spcBef>
              <a:spcAft>
                <a:spcPts val="0"/>
              </a:spcAft>
              <a:buSzPts val="15000"/>
              <a:buNone/>
              <a:defRPr sz="15000"/>
            </a:lvl6pPr>
            <a:lvl7pPr lvl="6" rtl="0" algn="r">
              <a:spcBef>
                <a:spcPts val="0"/>
              </a:spcBef>
              <a:spcAft>
                <a:spcPts val="0"/>
              </a:spcAft>
              <a:buSzPts val="15000"/>
              <a:buNone/>
              <a:defRPr sz="15000"/>
            </a:lvl7pPr>
            <a:lvl8pPr lvl="7" rtl="0" algn="r">
              <a:spcBef>
                <a:spcPts val="0"/>
              </a:spcBef>
              <a:spcAft>
                <a:spcPts val="0"/>
              </a:spcAft>
              <a:buSzPts val="15000"/>
              <a:buNone/>
              <a:defRPr sz="15000"/>
            </a:lvl8pPr>
            <a:lvl9pPr lvl="8" rtl="0" algn="r">
              <a:spcBef>
                <a:spcPts val="0"/>
              </a:spcBef>
              <a:spcAft>
                <a:spcPts val="0"/>
              </a:spcAft>
              <a:buSzPts val="15000"/>
              <a:buNone/>
              <a:defRPr sz="15000"/>
            </a:lvl9pPr>
          </a:lstStyle>
          <a:p/>
        </p:txBody>
      </p:sp>
      <p:sp>
        <p:nvSpPr>
          <p:cNvPr id="74" name="Google Shape;74;p10"/>
          <p:cNvSpPr txBox="1"/>
          <p:nvPr>
            <p:ph idx="1" type="subTitle"/>
          </p:nvPr>
        </p:nvSpPr>
        <p:spPr>
          <a:xfrm>
            <a:off x="439850" y="4343238"/>
            <a:ext cx="3875100" cy="717900"/>
          </a:xfrm>
          <a:prstGeom prst="rect">
            <a:avLst/>
          </a:prstGeom>
        </p:spPr>
        <p:txBody>
          <a:bodyPr anchorCtr="0" anchor="t" bIns="121900" lIns="121900" spcFirstLastPara="1" rIns="121900" wrap="square" tIns="121900">
            <a:noAutofit/>
          </a:bodyPr>
          <a:lstStyle>
            <a:lvl1pPr lvl="0" rtl="0" algn="r">
              <a:spcBef>
                <a:spcPts val="0"/>
              </a:spcBef>
              <a:spcAft>
                <a:spcPts val="0"/>
              </a:spcAft>
              <a:buSzPts val="1800"/>
              <a:buNone/>
              <a:defRPr sz="1800"/>
            </a:lvl1pPr>
            <a:lvl2pPr lvl="1" rtl="0" algn="r">
              <a:spcBef>
                <a:spcPts val="2100"/>
              </a:spcBef>
              <a:spcAft>
                <a:spcPts val="0"/>
              </a:spcAft>
              <a:buSzPts val="1800"/>
              <a:buNone/>
              <a:defRPr sz="1800"/>
            </a:lvl2pPr>
            <a:lvl3pPr lvl="2" rtl="0" algn="r">
              <a:spcBef>
                <a:spcPts val="2100"/>
              </a:spcBef>
              <a:spcAft>
                <a:spcPts val="0"/>
              </a:spcAft>
              <a:buSzPts val="1800"/>
              <a:buNone/>
              <a:defRPr sz="1800"/>
            </a:lvl3pPr>
            <a:lvl4pPr lvl="3" rtl="0" algn="r">
              <a:spcBef>
                <a:spcPts val="2100"/>
              </a:spcBef>
              <a:spcAft>
                <a:spcPts val="0"/>
              </a:spcAft>
              <a:buSzPts val="1800"/>
              <a:buNone/>
              <a:defRPr sz="1800"/>
            </a:lvl4pPr>
            <a:lvl5pPr lvl="4" rtl="0" algn="r">
              <a:spcBef>
                <a:spcPts val="2100"/>
              </a:spcBef>
              <a:spcAft>
                <a:spcPts val="0"/>
              </a:spcAft>
              <a:buSzPts val="1800"/>
              <a:buNone/>
              <a:defRPr sz="1800"/>
            </a:lvl5pPr>
            <a:lvl6pPr lvl="5" rtl="0" algn="r">
              <a:spcBef>
                <a:spcPts val="2100"/>
              </a:spcBef>
              <a:spcAft>
                <a:spcPts val="0"/>
              </a:spcAft>
              <a:buSzPts val="1800"/>
              <a:buNone/>
              <a:defRPr sz="1800"/>
            </a:lvl6pPr>
            <a:lvl7pPr lvl="6" rtl="0" algn="r">
              <a:spcBef>
                <a:spcPts val="2100"/>
              </a:spcBef>
              <a:spcAft>
                <a:spcPts val="0"/>
              </a:spcAft>
              <a:buSzPts val="1800"/>
              <a:buNone/>
              <a:defRPr sz="1800"/>
            </a:lvl7pPr>
            <a:lvl8pPr lvl="7" rtl="0" algn="r">
              <a:spcBef>
                <a:spcPts val="2100"/>
              </a:spcBef>
              <a:spcAft>
                <a:spcPts val="0"/>
              </a:spcAft>
              <a:buSzPts val="1800"/>
              <a:buNone/>
              <a:defRPr sz="1800"/>
            </a:lvl8pPr>
            <a:lvl9pPr lvl="8" rtl="0" algn="r">
              <a:spcBef>
                <a:spcPts val="2100"/>
              </a:spcBef>
              <a:spcAft>
                <a:spcPts val="2100"/>
              </a:spcAft>
              <a:buSzPts val="1800"/>
              <a:buNone/>
              <a:defRPr sz="1800"/>
            </a:lvl9pPr>
          </a:lstStyle>
          <a:p/>
        </p:txBody>
      </p:sp>
      <p:sp>
        <p:nvSpPr>
          <p:cNvPr id="75" name="Google Shape;75;p10"/>
          <p:cNvSpPr/>
          <p:nvPr>
            <p:ph idx="2" type="pic"/>
          </p:nvPr>
        </p:nvSpPr>
        <p:spPr>
          <a:xfrm>
            <a:off x="4572000" y="1040950"/>
            <a:ext cx="6981900" cy="4476900"/>
          </a:xfrm>
          <a:prstGeom prst="rect">
            <a:avLst/>
          </a:prstGeom>
          <a:noFill/>
          <a:ln>
            <a:noFill/>
          </a:ln>
        </p:spPr>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0 Timeline">
  <p:cSld name="CUSTOM_14">
    <p:bg>
      <p:bgPr>
        <a:solidFill>
          <a:schemeClr val="accent1"/>
        </a:solidFill>
      </p:bgPr>
    </p:bg>
    <p:spTree>
      <p:nvGrpSpPr>
        <p:cNvPr id="76" name="Shape 76"/>
        <p:cNvGrpSpPr/>
        <p:nvPr/>
      </p:nvGrpSpPr>
      <p:grpSpPr>
        <a:xfrm>
          <a:off x="0" y="0"/>
          <a:ext cx="0" cy="0"/>
          <a:chOff x="0" y="0"/>
          <a:chExt cx="0" cy="0"/>
        </a:xfrm>
      </p:grpSpPr>
      <p:pic>
        <p:nvPicPr>
          <p:cNvPr id="77" name="Google Shape;77;p11"/>
          <p:cNvPicPr preferRelativeResize="0"/>
          <p:nvPr/>
        </p:nvPicPr>
        <p:blipFill rotWithShape="1">
          <a:blip r:embed="rId2">
            <a:alphaModFix amt="55000"/>
          </a:blip>
          <a:srcRect b="15196" l="0" r="0" t="0"/>
          <a:stretch/>
        </p:blipFill>
        <p:spPr>
          <a:xfrm>
            <a:off x="0" y="-33175"/>
            <a:ext cx="12192000" cy="6891175"/>
          </a:xfrm>
          <a:prstGeom prst="rect">
            <a:avLst/>
          </a:prstGeom>
          <a:noFill/>
          <a:ln>
            <a:noFill/>
          </a:ln>
        </p:spPr>
      </p:pic>
      <p:sp>
        <p:nvSpPr>
          <p:cNvPr id="78" name="Google Shape;78;p11"/>
          <p:cNvSpPr txBox="1"/>
          <p:nvPr>
            <p:ph idx="1" type="subTitle"/>
          </p:nvPr>
        </p:nvSpPr>
        <p:spPr>
          <a:xfrm>
            <a:off x="912641" y="2544606"/>
            <a:ext cx="1810800" cy="6069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2200"/>
              <a:buNone/>
              <a:defRPr sz="2600">
                <a:solidFill>
                  <a:schemeClr val="accent3"/>
                </a:solidFill>
                <a:latin typeface="Rozha One"/>
                <a:ea typeface="Rozha One"/>
                <a:cs typeface="Rozha One"/>
                <a:sym typeface="Rozha One"/>
              </a:defRPr>
            </a:lvl1pPr>
            <a:lvl2pPr lvl="1" rtl="0" algn="ctr">
              <a:spcBef>
                <a:spcPts val="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79" name="Google Shape;79;p11"/>
          <p:cNvSpPr txBox="1"/>
          <p:nvPr>
            <p:ph idx="2" type="subTitle"/>
          </p:nvPr>
        </p:nvSpPr>
        <p:spPr>
          <a:xfrm>
            <a:off x="3051620" y="2544606"/>
            <a:ext cx="1810800" cy="6069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2200"/>
              <a:buNone/>
              <a:defRPr sz="2600">
                <a:solidFill>
                  <a:schemeClr val="accent3"/>
                </a:solidFill>
                <a:latin typeface="Rozha One"/>
                <a:ea typeface="Rozha One"/>
                <a:cs typeface="Rozha One"/>
                <a:sym typeface="Rozha One"/>
              </a:defRPr>
            </a:lvl1pPr>
            <a:lvl2pPr lvl="1" rtl="0" algn="ctr">
              <a:spcBef>
                <a:spcPts val="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80" name="Google Shape;80;p11"/>
          <p:cNvSpPr txBox="1"/>
          <p:nvPr>
            <p:ph idx="3" type="subTitle"/>
          </p:nvPr>
        </p:nvSpPr>
        <p:spPr>
          <a:xfrm>
            <a:off x="5190600" y="2544606"/>
            <a:ext cx="1810800" cy="6069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2200"/>
              <a:buNone/>
              <a:defRPr sz="2600">
                <a:solidFill>
                  <a:schemeClr val="accent3"/>
                </a:solidFill>
                <a:latin typeface="Rozha One"/>
                <a:ea typeface="Rozha One"/>
                <a:cs typeface="Rozha One"/>
                <a:sym typeface="Rozha One"/>
              </a:defRPr>
            </a:lvl1pPr>
            <a:lvl2pPr lvl="1" rtl="0" algn="ctr">
              <a:spcBef>
                <a:spcPts val="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81" name="Google Shape;81;p11"/>
          <p:cNvSpPr txBox="1"/>
          <p:nvPr>
            <p:ph idx="4" type="subTitle"/>
          </p:nvPr>
        </p:nvSpPr>
        <p:spPr>
          <a:xfrm>
            <a:off x="7329580" y="2544606"/>
            <a:ext cx="1810800" cy="6069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2200"/>
              <a:buNone/>
              <a:defRPr sz="2600">
                <a:solidFill>
                  <a:schemeClr val="accent3"/>
                </a:solidFill>
                <a:latin typeface="Rozha One"/>
                <a:ea typeface="Rozha One"/>
                <a:cs typeface="Rozha One"/>
                <a:sym typeface="Rozha One"/>
              </a:defRPr>
            </a:lvl1pPr>
            <a:lvl2pPr lvl="1" rtl="0" algn="ctr">
              <a:spcBef>
                <a:spcPts val="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82" name="Google Shape;82;p11"/>
          <p:cNvSpPr txBox="1"/>
          <p:nvPr>
            <p:ph idx="5" type="subTitle"/>
          </p:nvPr>
        </p:nvSpPr>
        <p:spPr>
          <a:xfrm>
            <a:off x="9468559" y="2544606"/>
            <a:ext cx="1810800" cy="6069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2200"/>
              <a:buNone/>
              <a:defRPr sz="2600">
                <a:solidFill>
                  <a:schemeClr val="accent3"/>
                </a:solidFill>
                <a:latin typeface="Rozha One"/>
                <a:ea typeface="Rozha One"/>
                <a:cs typeface="Rozha One"/>
                <a:sym typeface="Rozha One"/>
              </a:defRPr>
            </a:lvl1pPr>
            <a:lvl2pPr lvl="1" rtl="0" algn="ctr">
              <a:spcBef>
                <a:spcPts val="0"/>
              </a:spcBef>
              <a:spcAft>
                <a:spcPts val="0"/>
              </a:spcAft>
              <a:buSzPts val="2200"/>
              <a:buNone/>
              <a:defRPr b="1" sz="2200"/>
            </a:lvl2pPr>
            <a:lvl3pPr lvl="2" rtl="0" algn="ctr">
              <a:spcBef>
                <a:spcPts val="2100"/>
              </a:spcBef>
              <a:spcAft>
                <a:spcPts val="0"/>
              </a:spcAft>
              <a:buSzPts val="2200"/>
              <a:buNone/>
              <a:defRPr b="1" sz="2200"/>
            </a:lvl3pPr>
            <a:lvl4pPr lvl="3" rtl="0" algn="ctr">
              <a:spcBef>
                <a:spcPts val="2100"/>
              </a:spcBef>
              <a:spcAft>
                <a:spcPts val="0"/>
              </a:spcAft>
              <a:buSzPts val="2200"/>
              <a:buNone/>
              <a:defRPr b="1" sz="2200"/>
            </a:lvl4pPr>
            <a:lvl5pPr lvl="4" rtl="0" algn="ctr">
              <a:spcBef>
                <a:spcPts val="2100"/>
              </a:spcBef>
              <a:spcAft>
                <a:spcPts val="0"/>
              </a:spcAft>
              <a:buSzPts val="2200"/>
              <a:buNone/>
              <a:defRPr b="1" sz="2200"/>
            </a:lvl5pPr>
            <a:lvl6pPr lvl="5" rtl="0" algn="ctr">
              <a:spcBef>
                <a:spcPts val="2100"/>
              </a:spcBef>
              <a:spcAft>
                <a:spcPts val="0"/>
              </a:spcAft>
              <a:buSzPts val="2200"/>
              <a:buNone/>
              <a:defRPr b="1" sz="2200"/>
            </a:lvl6pPr>
            <a:lvl7pPr lvl="6" rtl="0" algn="ctr">
              <a:spcBef>
                <a:spcPts val="2100"/>
              </a:spcBef>
              <a:spcAft>
                <a:spcPts val="0"/>
              </a:spcAft>
              <a:buSzPts val="2200"/>
              <a:buNone/>
              <a:defRPr b="1" sz="2200"/>
            </a:lvl7pPr>
            <a:lvl8pPr lvl="7" rtl="0" algn="ctr">
              <a:spcBef>
                <a:spcPts val="2100"/>
              </a:spcBef>
              <a:spcAft>
                <a:spcPts val="0"/>
              </a:spcAft>
              <a:buSzPts val="2200"/>
              <a:buNone/>
              <a:defRPr b="1" sz="2200"/>
            </a:lvl8pPr>
            <a:lvl9pPr lvl="8" rtl="0" algn="ctr">
              <a:spcBef>
                <a:spcPts val="2100"/>
              </a:spcBef>
              <a:spcAft>
                <a:spcPts val="2100"/>
              </a:spcAft>
              <a:buSzPts val="2200"/>
              <a:buNone/>
              <a:defRPr b="1" sz="2200"/>
            </a:lvl9pPr>
          </a:lstStyle>
          <a:p/>
        </p:txBody>
      </p:sp>
      <p:sp>
        <p:nvSpPr>
          <p:cNvPr id="83" name="Google Shape;83;p11"/>
          <p:cNvSpPr txBox="1"/>
          <p:nvPr>
            <p:ph type="title"/>
          </p:nvPr>
        </p:nvSpPr>
        <p:spPr>
          <a:xfrm>
            <a:off x="912650" y="974375"/>
            <a:ext cx="10366800" cy="763500"/>
          </a:xfrm>
          <a:prstGeom prst="rect">
            <a:avLst/>
          </a:prstGeom>
          <a:solidFill>
            <a:schemeClr val="accent3"/>
          </a:solidFill>
        </p:spPr>
        <p:txBody>
          <a:bodyPr anchorCtr="0" anchor="ctr" bIns="121900" lIns="121900" spcFirstLastPara="1" rIns="121900" wrap="square" tIns="121900">
            <a:noAutofit/>
          </a:bodyPr>
          <a:lstStyle>
            <a:lvl1pPr indent="0" lvl="0" marL="0" marR="0" rtl="0" algn="ctr">
              <a:lnSpc>
                <a:spcPct val="100000"/>
              </a:lnSpc>
              <a:spcBef>
                <a:spcPts val="0"/>
              </a:spcBef>
              <a:spcAft>
                <a:spcPts val="0"/>
              </a:spcAft>
              <a:buClr>
                <a:schemeClr val="dk1"/>
              </a:buClr>
              <a:buSzPts val="4000"/>
              <a:buFont typeface="Aldrich"/>
              <a:buNone/>
              <a:defRPr/>
            </a:lvl1pPr>
            <a:lvl2pPr lvl="1"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ct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84" name="Google Shape;84;p11"/>
          <p:cNvSpPr txBox="1"/>
          <p:nvPr>
            <p:ph idx="6" type="body"/>
          </p:nvPr>
        </p:nvSpPr>
        <p:spPr>
          <a:xfrm>
            <a:off x="912650" y="2952874"/>
            <a:ext cx="1810800" cy="2854800"/>
          </a:xfrm>
          <a:prstGeom prst="rect">
            <a:avLst/>
          </a:prstGeom>
          <a:solidFill>
            <a:schemeClr val="accent3"/>
          </a:solidFill>
        </p:spPr>
        <p:txBody>
          <a:bodyPr anchorCtr="0" anchor="ctr" bIns="121900" lIns="121900" spcFirstLastPara="1" rIns="121900" wrap="square" tIns="121900">
            <a:noAutofit/>
          </a:bodyPr>
          <a:lstStyle>
            <a:lvl1pPr indent="-330200" lvl="0" marL="457200" algn="ctr">
              <a:spcBef>
                <a:spcPts val="0"/>
              </a:spcBef>
              <a:spcAft>
                <a:spcPts val="0"/>
              </a:spcAft>
              <a:buSzPts val="1600"/>
              <a:buChar char="●"/>
              <a:defRPr sz="1600"/>
            </a:lvl1pPr>
            <a:lvl2pPr indent="-330200" lvl="1" marL="914400">
              <a:spcBef>
                <a:spcPts val="0"/>
              </a:spcBef>
              <a:spcAft>
                <a:spcPts val="0"/>
              </a:spcAft>
              <a:buSzPts val="1600"/>
              <a:buChar char="○"/>
              <a:defRPr sz="1600"/>
            </a:lvl2pPr>
            <a:lvl3pPr indent="-330200" lvl="2" marL="1371600">
              <a:spcBef>
                <a:spcPts val="2100"/>
              </a:spcBef>
              <a:spcAft>
                <a:spcPts val="0"/>
              </a:spcAft>
              <a:buSzPts val="1600"/>
              <a:buChar char="■"/>
              <a:defRPr sz="1600"/>
            </a:lvl3pPr>
            <a:lvl4pPr indent="-330200" lvl="3" marL="1828800">
              <a:spcBef>
                <a:spcPts val="2100"/>
              </a:spcBef>
              <a:spcAft>
                <a:spcPts val="0"/>
              </a:spcAft>
              <a:buSzPts val="1600"/>
              <a:buChar char="●"/>
              <a:defRPr sz="1600"/>
            </a:lvl4pPr>
            <a:lvl5pPr indent="-330200" lvl="4" marL="2286000">
              <a:spcBef>
                <a:spcPts val="2100"/>
              </a:spcBef>
              <a:spcAft>
                <a:spcPts val="0"/>
              </a:spcAft>
              <a:buSzPts val="1600"/>
              <a:buChar char="○"/>
              <a:defRPr sz="1600"/>
            </a:lvl5pPr>
            <a:lvl6pPr indent="-330200" lvl="5" marL="2743200">
              <a:spcBef>
                <a:spcPts val="2100"/>
              </a:spcBef>
              <a:spcAft>
                <a:spcPts val="0"/>
              </a:spcAft>
              <a:buSzPts val="1600"/>
              <a:buChar char="■"/>
              <a:defRPr sz="1600"/>
            </a:lvl6pPr>
            <a:lvl7pPr indent="-330200" lvl="6" marL="3200400">
              <a:spcBef>
                <a:spcPts val="2100"/>
              </a:spcBef>
              <a:spcAft>
                <a:spcPts val="0"/>
              </a:spcAft>
              <a:buSzPts val="1600"/>
              <a:buChar char="●"/>
              <a:defRPr sz="1600"/>
            </a:lvl7pPr>
            <a:lvl8pPr indent="-330200" lvl="7" marL="3657600">
              <a:spcBef>
                <a:spcPts val="2100"/>
              </a:spcBef>
              <a:spcAft>
                <a:spcPts val="0"/>
              </a:spcAft>
              <a:buSzPts val="1600"/>
              <a:buChar char="○"/>
              <a:defRPr sz="1600"/>
            </a:lvl8pPr>
            <a:lvl9pPr indent="-330200" lvl="8" marL="4114800">
              <a:spcBef>
                <a:spcPts val="2100"/>
              </a:spcBef>
              <a:spcAft>
                <a:spcPts val="2100"/>
              </a:spcAft>
              <a:buSzPts val="1600"/>
              <a:buChar char="■"/>
              <a:defRPr sz="1600"/>
            </a:lvl9pPr>
          </a:lstStyle>
          <a:p/>
        </p:txBody>
      </p:sp>
      <p:sp>
        <p:nvSpPr>
          <p:cNvPr id="85" name="Google Shape;85;p11"/>
          <p:cNvSpPr txBox="1"/>
          <p:nvPr>
            <p:ph idx="7" type="body"/>
          </p:nvPr>
        </p:nvSpPr>
        <p:spPr>
          <a:xfrm>
            <a:off x="3051626" y="2952874"/>
            <a:ext cx="1810800" cy="2854800"/>
          </a:xfrm>
          <a:prstGeom prst="rect">
            <a:avLst/>
          </a:prstGeom>
          <a:solidFill>
            <a:schemeClr val="accent3"/>
          </a:solidFill>
        </p:spPr>
        <p:txBody>
          <a:bodyPr anchorCtr="0" anchor="ctr" bIns="121900" lIns="121900" spcFirstLastPara="1" rIns="121900" wrap="square" tIns="121900">
            <a:noAutofit/>
          </a:bodyPr>
          <a:lstStyle>
            <a:lvl1pPr indent="-330200" lvl="0" marL="457200" rtl="0" algn="ctr">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86" name="Google Shape;86;p11"/>
          <p:cNvSpPr txBox="1"/>
          <p:nvPr>
            <p:ph idx="8" type="body"/>
          </p:nvPr>
        </p:nvSpPr>
        <p:spPr>
          <a:xfrm>
            <a:off x="5190601" y="2952874"/>
            <a:ext cx="1810800" cy="2854800"/>
          </a:xfrm>
          <a:prstGeom prst="rect">
            <a:avLst/>
          </a:prstGeom>
          <a:solidFill>
            <a:schemeClr val="accent3"/>
          </a:solidFill>
        </p:spPr>
        <p:txBody>
          <a:bodyPr anchorCtr="0" anchor="ctr" bIns="121900" lIns="121900" spcFirstLastPara="1" rIns="121900" wrap="square" tIns="121900">
            <a:noAutofit/>
          </a:bodyPr>
          <a:lstStyle>
            <a:lvl1pPr indent="-330200" lvl="0" marL="457200" rtl="0" algn="ctr">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87" name="Google Shape;87;p11"/>
          <p:cNvSpPr txBox="1"/>
          <p:nvPr>
            <p:ph idx="9" type="body"/>
          </p:nvPr>
        </p:nvSpPr>
        <p:spPr>
          <a:xfrm>
            <a:off x="7329577" y="2952874"/>
            <a:ext cx="1810800" cy="2854800"/>
          </a:xfrm>
          <a:prstGeom prst="rect">
            <a:avLst/>
          </a:prstGeom>
          <a:solidFill>
            <a:schemeClr val="accent3"/>
          </a:solidFill>
        </p:spPr>
        <p:txBody>
          <a:bodyPr anchorCtr="0" anchor="ctr" bIns="121900" lIns="121900" spcFirstLastPara="1" rIns="121900" wrap="square" tIns="121900">
            <a:noAutofit/>
          </a:bodyPr>
          <a:lstStyle>
            <a:lvl1pPr indent="-330200" lvl="0" marL="457200" rtl="0" algn="ctr">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88" name="Google Shape;88;p11"/>
          <p:cNvSpPr txBox="1"/>
          <p:nvPr>
            <p:ph idx="13" type="body"/>
          </p:nvPr>
        </p:nvSpPr>
        <p:spPr>
          <a:xfrm>
            <a:off x="9468552" y="2952874"/>
            <a:ext cx="1810800" cy="2854800"/>
          </a:xfrm>
          <a:prstGeom prst="rect">
            <a:avLst/>
          </a:prstGeom>
          <a:solidFill>
            <a:schemeClr val="accent3"/>
          </a:solidFill>
        </p:spPr>
        <p:txBody>
          <a:bodyPr anchorCtr="0" anchor="ctr" bIns="121900" lIns="121900" spcFirstLastPara="1" rIns="121900" wrap="square" tIns="121900">
            <a:noAutofit/>
          </a:bodyPr>
          <a:lstStyle>
            <a:lvl1pPr indent="-330200" lvl="0" marL="457200" rtl="0" algn="ctr">
              <a:spcBef>
                <a:spcPts val="0"/>
              </a:spcBef>
              <a:spcAft>
                <a:spcPts val="0"/>
              </a:spcAft>
              <a:buSzPts val="1600"/>
              <a:buChar char="●"/>
              <a:defRPr sz="1600"/>
            </a:lvl1pPr>
            <a:lvl2pPr indent="-330200" lvl="1" marL="914400" rtl="0">
              <a:spcBef>
                <a:spcPts val="0"/>
              </a:spcBef>
              <a:spcAft>
                <a:spcPts val="0"/>
              </a:spcAft>
              <a:buSzPts val="1600"/>
              <a:buChar char="○"/>
              <a:defRPr sz="1600"/>
            </a:lvl2pPr>
            <a:lvl3pPr indent="-330200" lvl="2" marL="1371600" rtl="0">
              <a:spcBef>
                <a:spcPts val="2100"/>
              </a:spcBef>
              <a:spcAft>
                <a:spcPts val="0"/>
              </a:spcAft>
              <a:buSzPts val="1600"/>
              <a:buChar char="■"/>
              <a:defRPr sz="1600"/>
            </a:lvl3pPr>
            <a:lvl4pPr indent="-330200" lvl="3" marL="1828800" rtl="0">
              <a:spcBef>
                <a:spcPts val="2100"/>
              </a:spcBef>
              <a:spcAft>
                <a:spcPts val="0"/>
              </a:spcAft>
              <a:buSzPts val="1600"/>
              <a:buChar char="●"/>
              <a:defRPr sz="1600"/>
            </a:lvl4pPr>
            <a:lvl5pPr indent="-330200" lvl="4" marL="2286000" rtl="0">
              <a:spcBef>
                <a:spcPts val="2100"/>
              </a:spcBef>
              <a:spcAft>
                <a:spcPts val="0"/>
              </a:spcAft>
              <a:buSzPts val="1600"/>
              <a:buChar char="○"/>
              <a:defRPr sz="1600"/>
            </a:lvl5pPr>
            <a:lvl6pPr indent="-330200" lvl="5" marL="2743200" rtl="0">
              <a:spcBef>
                <a:spcPts val="2100"/>
              </a:spcBef>
              <a:spcAft>
                <a:spcPts val="0"/>
              </a:spcAft>
              <a:buSzPts val="1600"/>
              <a:buChar char="■"/>
              <a:defRPr sz="1600"/>
            </a:lvl6pPr>
            <a:lvl7pPr indent="-330200" lvl="6" marL="3200400" rtl="0">
              <a:spcBef>
                <a:spcPts val="2100"/>
              </a:spcBef>
              <a:spcAft>
                <a:spcPts val="0"/>
              </a:spcAft>
              <a:buSzPts val="1600"/>
              <a:buChar char="●"/>
              <a:defRPr sz="1600"/>
            </a:lvl7pPr>
            <a:lvl8pPr indent="-330200" lvl="7" marL="3657600" rtl="0">
              <a:spcBef>
                <a:spcPts val="2100"/>
              </a:spcBef>
              <a:spcAft>
                <a:spcPts val="0"/>
              </a:spcAft>
              <a:buSzPts val="1600"/>
              <a:buChar char="○"/>
              <a:defRPr sz="1600"/>
            </a:lvl8pPr>
            <a:lvl9pPr indent="-330200" lvl="8" marL="4114800" rtl="0">
              <a:spcBef>
                <a:spcPts val="2100"/>
              </a:spcBef>
              <a:spcAft>
                <a:spcPts val="2100"/>
              </a:spcAft>
              <a:buSzPts val="1600"/>
              <a:buChar char="■"/>
              <a:defRPr sz="1600"/>
            </a:lvl9pPr>
          </a:lstStyle>
          <a:p/>
        </p:txBody>
      </p:sp>
      <p:sp>
        <p:nvSpPr>
          <p:cNvPr id="89" name="Google Shape;89;p11"/>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1 Title and text left">
  <p:cSld name="CUSTOM_15">
    <p:bg>
      <p:bgPr>
        <a:solidFill>
          <a:schemeClr val="accent1"/>
        </a:solidFill>
      </p:bgPr>
    </p:bg>
    <p:spTree>
      <p:nvGrpSpPr>
        <p:cNvPr id="90" name="Shape 90"/>
        <p:cNvGrpSpPr/>
        <p:nvPr/>
      </p:nvGrpSpPr>
      <p:grpSpPr>
        <a:xfrm>
          <a:off x="0" y="0"/>
          <a:ext cx="0" cy="0"/>
          <a:chOff x="0" y="0"/>
          <a:chExt cx="0" cy="0"/>
        </a:xfrm>
      </p:grpSpPr>
      <p:sp>
        <p:nvSpPr>
          <p:cNvPr id="91" name="Google Shape;91;p12"/>
          <p:cNvSpPr txBox="1"/>
          <p:nvPr>
            <p:ph type="title"/>
          </p:nvPr>
        </p:nvSpPr>
        <p:spPr>
          <a:xfrm>
            <a:off x="876425" y="1981100"/>
            <a:ext cx="5581500" cy="1264200"/>
          </a:xfrm>
          <a:prstGeom prst="rect">
            <a:avLst/>
          </a:prstGeom>
        </p:spPr>
        <p:txBody>
          <a:bodyPr anchorCtr="0" anchor="ctr" bIns="121900" lIns="121900" spcFirstLastPara="1" rIns="121900" wrap="square" tIns="121900">
            <a:noAutofit/>
          </a:bodyPr>
          <a:lstStyle>
            <a:lvl1pPr indent="0" lvl="0" marL="0" marR="0" rtl="0" algn="r">
              <a:lnSpc>
                <a:spcPct val="100000"/>
              </a:lnSpc>
              <a:spcBef>
                <a:spcPts val="0"/>
              </a:spcBef>
              <a:spcAft>
                <a:spcPts val="0"/>
              </a:spcAft>
              <a:buClr>
                <a:schemeClr val="dk1"/>
              </a:buClr>
              <a:buSzPts val="4000"/>
              <a:buFont typeface="Aldrich"/>
              <a:buNone/>
              <a:defRPr/>
            </a:lvl1pPr>
            <a:lvl2pPr lvl="1"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lgn="r">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92" name="Google Shape;92;p12"/>
          <p:cNvSpPr txBox="1"/>
          <p:nvPr>
            <p:ph idx="1" type="body"/>
          </p:nvPr>
        </p:nvSpPr>
        <p:spPr>
          <a:xfrm>
            <a:off x="876525" y="3438950"/>
            <a:ext cx="5581500" cy="1702500"/>
          </a:xfrm>
          <a:prstGeom prst="rect">
            <a:avLst/>
          </a:prstGeom>
        </p:spPr>
        <p:txBody>
          <a:bodyPr anchorCtr="0" anchor="t" bIns="121900" lIns="121900" spcFirstLastPara="1" rIns="121900" wrap="square" tIns="121900">
            <a:noAutofit/>
          </a:bodyPr>
          <a:lstStyle>
            <a:lvl1pPr indent="-323850" lvl="0" marL="457200" rtl="0" algn="r">
              <a:spcBef>
                <a:spcPts val="0"/>
              </a:spcBef>
              <a:spcAft>
                <a:spcPts val="0"/>
              </a:spcAft>
              <a:buSzPts val="1500"/>
              <a:buChar char="●"/>
              <a:defRPr/>
            </a:lvl1pPr>
            <a:lvl2pPr indent="-323850" lvl="1" marL="914400" rtl="0" algn="r">
              <a:spcBef>
                <a:spcPts val="0"/>
              </a:spcBef>
              <a:spcAft>
                <a:spcPts val="0"/>
              </a:spcAft>
              <a:buSzPts val="1500"/>
              <a:buChar char="○"/>
              <a:defRPr/>
            </a:lvl2pPr>
            <a:lvl3pPr indent="-323850" lvl="2" marL="1371600" rtl="0" algn="r">
              <a:spcBef>
                <a:spcPts val="2100"/>
              </a:spcBef>
              <a:spcAft>
                <a:spcPts val="0"/>
              </a:spcAft>
              <a:buSzPts val="1500"/>
              <a:buChar char="■"/>
              <a:defRPr/>
            </a:lvl3pPr>
            <a:lvl4pPr indent="-323850" lvl="3" marL="1828800" rtl="0" algn="r">
              <a:spcBef>
                <a:spcPts val="2100"/>
              </a:spcBef>
              <a:spcAft>
                <a:spcPts val="0"/>
              </a:spcAft>
              <a:buSzPts val="1500"/>
              <a:buChar char="●"/>
              <a:defRPr/>
            </a:lvl4pPr>
            <a:lvl5pPr indent="-323850" lvl="4" marL="2286000" rtl="0" algn="r">
              <a:spcBef>
                <a:spcPts val="2100"/>
              </a:spcBef>
              <a:spcAft>
                <a:spcPts val="0"/>
              </a:spcAft>
              <a:buSzPts val="1500"/>
              <a:buChar char="○"/>
              <a:defRPr/>
            </a:lvl5pPr>
            <a:lvl6pPr indent="-323850" lvl="5" marL="2743200" rtl="0" algn="r">
              <a:spcBef>
                <a:spcPts val="2100"/>
              </a:spcBef>
              <a:spcAft>
                <a:spcPts val="0"/>
              </a:spcAft>
              <a:buSzPts val="1500"/>
              <a:buChar char="■"/>
              <a:defRPr/>
            </a:lvl6pPr>
            <a:lvl7pPr indent="-323850" lvl="6" marL="3200400" rtl="0" algn="r">
              <a:spcBef>
                <a:spcPts val="2100"/>
              </a:spcBef>
              <a:spcAft>
                <a:spcPts val="0"/>
              </a:spcAft>
              <a:buSzPts val="1500"/>
              <a:buChar char="●"/>
              <a:defRPr/>
            </a:lvl7pPr>
            <a:lvl8pPr indent="-323850" lvl="7" marL="3657600" rtl="0" algn="r">
              <a:spcBef>
                <a:spcPts val="2100"/>
              </a:spcBef>
              <a:spcAft>
                <a:spcPts val="0"/>
              </a:spcAft>
              <a:buSzPts val="1500"/>
              <a:buChar char="○"/>
              <a:defRPr/>
            </a:lvl8pPr>
            <a:lvl9pPr indent="-323850" lvl="8" marL="4114800" rtl="0" algn="r">
              <a:spcBef>
                <a:spcPts val="2100"/>
              </a:spcBef>
              <a:spcAft>
                <a:spcPts val="2100"/>
              </a:spcAft>
              <a:buSzPts val="1500"/>
              <a:buChar char="■"/>
              <a:defRPr/>
            </a:lvl9pPr>
          </a:lstStyle>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2 Title and text right">
  <p:cSld name="CUSTOM_16">
    <p:bg>
      <p:bgPr>
        <a:solidFill>
          <a:schemeClr val="accent2"/>
        </a:solidFill>
      </p:bgPr>
    </p:bg>
    <p:spTree>
      <p:nvGrpSpPr>
        <p:cNvPr id="93" name="Shape 93"/>
        <p:cNvGrpSpPr/>
        <p:nvPr/>
      </p:nvGrpSpPr>
      <p:grpSpPr>
        <a:xfrm>
          <a:off x="0" y="0"/>
          <a:ext cx="0" cy="0"/>
          <a:chOff x="0" y="0"/>
          <a:chExt cx="0" cy="0"/>
        </a:xfrm>
      </p:grpSpPr>
      <p:sp>
        <p:nvSpPr>
          <p:cNvPr id="94" name="Google Shape;94;p13"/>
          <p:cNvSpPr txBox="1"/>
          <p:nvPr>
            <p:ph type="title"/>
          </p:nvPr>
        </p:nvSpPr>
        <p:spPr>
          <a:xfrm>
            <a:off x="4918988" y="2122000"/>
            <a:ext cx="5581500" cy="1242900"/>
          </a:xfrm>
          <a:prstGeom prst="rect">
            <a:avLst/>
          </a:prstGeom>
        </p:spPr>
        <p:txBody>
          <a:bodyPr anchorCtr="0" anchor="ctr" bIns="121900" lIns="121900" spcFirstLastPara="1" rIns="121900" wrap="square" tIns="121900">
            <a:noAutofit/>
          </a:bodyPr>
          <a:lstStyle>
            <a:lvl1pPr indent="0" lvl="0" marL="0" marR="0" rtl="0" algn="l">
              <a:lnSpc>
                <a:spcPct val="100000"/>
              </a:lnSpc>
              <a:spcBef>
                <a:spcPts val="0"/>
              </a:spcBef>
              <a:spcAft>
                <a:spcPts val="0"/>
              </a:spcAft>
              <a:buClr>
                <a:schemeClr val="dk1"/>
              </a:buClr>
              <a:buSzPts val="4000"/>
              <a:buFont typeface="Aldrich"/>
              <a:buNone/>
              <a:defRPr/>
            </a:lvl1pPr>
            <a:lvl2pPr lvl="1"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2pPr>
            <a:lvl3pPr lvl="2"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3pPr>
            <a:lvl4pPr lvl="3"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4pPr>
            <a:lvl5pPr lvl="4"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5pPr>
            <a:lvl6pPr lvl="5"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6pPr>
            <a:lvl7pPr lvl="6"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7pPr>
            <a:lvl8pPr lvl="7"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8pPr>
            <a:lvl9pPr lvl="8" rtl="0">
              <a:spcBef>
                <a:spcPts val="0"/>
              </a:spcBef>
              <a:spcAft>
                <a:spcPts val="0"/>
              </a:spcAft>
              <a:buClr>
                <a:schemeClr val="dk1"/>
              </a:buClr>
              <a:buSzPts val="4000"/>
              <a:buFont typeface="Abril Fatface"/>
              <a:buNone/>
              <a:defRPr sz="4000">
                <a:solidFill>
                  <a:schemeClr val="dk1"/>
                </a:solidFill>
                <a:latin typeface="Abril Fatface"/>
                <a:ea typeface="Abril Fatface"/>
                <a:cs typeface="Abril Fatface"/>
                <a:sym typeface="Abril Fatface"/>
              </a:defRPr>
            </a:lvl9pPr>
          </a:lstStyle>
          <a:p/>
        </p:txBody>
      </p:sp>
      <p:sp>
        <p:nvSpPr>
          <p:cNvPr id="95" name="Google Shape;95;p13"/>
          <p:cNvSpPr txBox="1"/>
          <p:nvPr>
            <p:ph idx="1" type="body"/>
          </p:nvPr>
        </p:nvSpPr>
        <p:spPr>
          <a:xfrm>
            <a:off x="4919088" y="3503650"/>
            <a:ext cx="5581500" cy="1702500"/>
          </a:xfrm>
          <a:prstGeom prst="rect">
            <a:avLst/>
          </a:prstGeom>
        </p:spPr>
        <p:txBody>
          <a:bodyPr anchorCtr="0" anchor="t" bIns="121900" lIns="121900" spcFirstLastPara="1" rIns="121900" wrap="square" tIns="121900">
            <a:noAutofit/>
          </a:bodyPr>
          <a:lstStyle>
            <a:lvl1pPr indent="-323850" lvl="0" marL="457200">
              <a:spcBef>
                <a:spcPts val="0"/>
              </a:spcBef>
              <a:spcAft>
                <a:spcPts val="0"/>
              </a:spcAft>
              <a:buSzPts val="1500"/>
              <a:buChar char="●"/>
              <a:defRPr/>
            </a:lvl1pPr>
            <a:lvl2pPr indent="-323850" lvl="1" marL="914400">
              <a:spcBef>
                <a:spcPts val="0"/>
              </a:spcBef>
              <a:spcAft>
                <a:spcPts val="0"/>
              </a:spcAft>
              <a:buSzPts val="1500"/>
              <a:buChar char="○"/>
              <a:defRPr/>
            </a:lvl2pPr>
            <a:lvl3pPr indent="-323850" lvl="2" marL="1371600">
              <a:spcBef>
                <a:spcPts val="2100"/>
              </a:spcBef>
              <a:spcAft>
                <a:spcPts val="0"/>
              </a:spcAft>
              <a:buSzPts val="1500"/>
              <a:buChar char="■"/>
              <a:defRPr/>
            </a:lvl3pPr>
            <a:lvl4pPr indent="-323850" lvl="3" marL="1828800">
              <a:spcBef>
                <a:spcPts val="2100"/>
              </a:spcBef>
              <a:spcAft>
                <a:spcPts val="0"/>
              </a:spcAft>
              <a:buSzPts val="1500"/>
              <a:buChar char="●"/>
              <a:defRPr/>
            </a:lvl4pPr>
            <a:lvl5pPr indent="-323850" lvl="4" marL="2286000">
              <a:spcBef>
                <a:spcPts val="2100"/>
              </a:spcBef>
              <a:spcAft>
                <a:spcPts val="0"/>
              </a:spcAft>
              <a:buSzPts val="1500"/>
              <a:buChar char="○"/>
              <a:defRPr/>
            </a:lvl5pPr>
            <a:lvl6pPr indent="-323850" lvl="5" marL="2743200">
              <a:spcBef>
                <a:spcPts val="2100"/>
              </a:spcBef>
              <a:spcAft>
                <a:spcPts val="0"/>
              </a:spcAft>
              <a:buSzPts val="1500"/>
              <a:buChar char="■"/>
              <a:defRPr/>
            </a:lvl6pPr>
            <a:lvl7pPr indent="-323850" lvl="6" marL="3200400">
              <a:spcBef>
                <a:spcPts val="2100"/>
              </a:spcBef>
              <a:spcAft>
                <a:spcPts val="0"/>
              </a:spcAft>
              <a:buSzPts val="1500"/>
              <a:buChar char="●"/>
              <a:defRPr/>
            </a:lvl7pPr>
            <a:lvl8pPr indent="-323850" lvl="7" marL="3657600">
              <a:spcBef>
                <a:spcPts val="2100"/>
              </a:spcBef>
              <a:spcAft>
                <a:spcPts val="0"/>
              </a:spcAft>
              <a:buSzPts val="1500"/>
              <a:buChar char="○"/>
              <a:defRPr/>
            </a:lvl8pPr>
            <a:lvl9pPr indent="-323850" lvl="8" marL="4114800">
              <a:spcBef>
                <a:spcPts val="2100"/>
              </a:spcBef>
              <a:spcAft>
                <a:spcPts val="2100"/>
              </a:spcAft>
              <a:buSzPts val="1500"/>
              <a:buChar char="■"/>
              <a:defRPr/>
            </a:lvl9pPr>
          </a:lstStyle>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3 Just title">
  <p:cSld name="CUSTOM_22">
    <p:bg>
      <p:bgPr>
        <a:solidFill>
          <a:schemeClr val="accent2"/>
        </a:solidFill>
      </p:bgPr>
    </p:bg>
    <p:spTree>
      <p:nvGrpSpPr>
        <p:cNvPr id="96" name="Shape 96"/>
        <p:cNvGrpSpPr/>
        <p:nvPr/>
      </p:nvGrpSpPr>
      <p:grpSpPr>
        <a:xfrm>
          <a:off x="0" y="0"/>
          <a:ext cx="0" cy="0"/>
          <a:chOff x="0" y="0"/>
          <a:chExt cx="0" cy="0"/>
        </a:xfrm>
      </p:grpSpPr>
      <p:sp>
        <p:nvSpPr>
          <p:cNvPr id="97" name="Google Shape;97;p14"/>
          <p:cNvSpPr txBox="1"/>
          <p:nvPr>
            <p:ph type="title"/>
          </p:nvPr>
        </p:nvSpPr>
        <p:spPr>
          <a:xfrm>
            <a:off x="415650" y="421101"/>
            <a:ext cx="11360700" cy="9918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5000"/>
              <a:buNone/>
              <a:defRPr sz="5000"/>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014 Certificate">
  <p:cSld name="CUSTOM_23">
    <p:bg>
      <p:bgPr>
        <a:solidFill>
          <a:schemeClr val="accent1"/>
        </a:solidFill>
      </p:bgPr>
    </p:bg>
    <p:spTree>
      <p:nvGrpSpPr>
        <p:cNvPr id="98" name="Shape 98"/>
        <p:cNvGrpSpPr/>
        <p:nvPr/>
      </p:nvGrpSpPr>
      <p:grpSpPr>
        <a:xfrm>
          <a:off x="0" y="0"/>
          <a:ext cx="0" cy="0"/>
          <a:chOff x="0" y="0"/>
          <a:chExt cx="0" cy="0"/>
        </a:xfrm>
      </p:grpSpPr>
      <p:pic>
        <p:nvPicPr>
          <p:cNvPr id="99" name="Google Shape;99;p15"/>
          <p:cNvPicPr preferRelativeResize="0"/>
          <p:nvPr/>
        </p:nvPicPr>
        <p:blipFill rotWithShape="1">
          <a:blip r:embed="rId2">
            <a:alphaModFix amt="55000"/>
          </a:blip>
          <a:srcRect b="15196" l="0" r="0" t="0"/>
          <a:stretch/>
        </p:blipFill>
        <p:spPr>
          <a:xfrm>
            <a:off x="0" y="-33175"/>
            <a:ext cx="12192000" cy="6891175"/>
          </a:xfrm>
          <a:prstGeom prst="rect">
            <a:avLst/>
          </a:prstGeom>
          <a:noFill/>
          <a:ln>
            <a:noFill/>
          </a:ln>
        </p:spPr>
      </p:pic>
      <p:sp>
        <p:nvSpPr>
          <p:cNvPr id="100" name="Google Shape;100;p15"/>
          <p:cNvSpPr/>
          <p:nvPr/>
        </p:nvSpPr>
        <p:spPr>
          <a:xfrm>
            <a:off x="574813" y="646713"/>
            <a:ext cx="11042400" cy="55314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1" name="Google Shape;101;p15"/>
          <p:cNvSpPr txBox="1"/>
          <p:nvPr>
            <p:ph type="title"/>
          </p:nvPr>
        </p:nvSpPr>
        <p:spPr>
          <a:xfrm>
            <a:off x="415650" y="712714"/>
            <a:ext cx="11360700" cy="9774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8000"/>
              <a:buNone/>
              <a:defRPr sz="8000"/>
            </a:lvl1pPr>
            <a:lvl2pPr lvl="1" rtl="0" algn="ctr">
              <a:spcBef>
                <a:spcPts val="0"/>
              </a:spcBef>
              <a:spcAft>
                <a:spcPts val="0"/>
              </a:spcAft>
              <a:buSzPts val="8000"/>
              <a:buNone/>
              <a:defRPr sz="8000"/>
            </a:lvl2pPr>
            <a:lvl3pPr lvl="2" rtl="0" algn="ctr">
              <a:spcBef>
                <a:spcPts val="0"/>
              </a:spcBef>
              <a:spcAft>
                <a:spcPts val="0"/>
              </a:spcAft>
              <a:buSzPts val="8000"/>
              <a:buNone/>
              <a:defRPr sz="8000"/>
            </a:lvl3pPr>
            <a:lvl4pPr lvl="3" rtl="0" algn="ctr">
              <a:spcBef>
                <a:spcPts val="0"/>
              </a:spcBef>
              <a:spcAft>
                <a:spcPts val="0"/>
              </a:spcAft>
              <a:buSzPts val="8000"/>
              <a:buNone/>
              <a:defRPr sz="8000"/>
            </a:lvl4pPr>
            <a:lvl5pPr lvl="4" rtl="0" algn="ctr">
              <a:spcBef>
                <a:spcPts val="0"/>
              </a:spcBef>
              <a:spcAft>
                <a:spcPts val="0"/>
              </a:spcAft>
              <a:buSzPts val="8000"/>
              <a:buNone/>
              <a:defRPr sz="8000"/>
            </a:lvl5pPr>
            <a:lvl6pPr lvl="5" rtl="0" algn="ctr">
              <a:spcBef>
                <a:spcPts val="0"/>
              </a:spcBef>
              <a:spcAft>
                <a:spcPts val="0"/>
              </a:spcAft>
              <a:buSzPts val="8000"/>
              <a:buNone/>
              <a:defRPr sz="8000"/>
            </a:lvl6pPr>
            <a:lvl7pPr lvl="6" rtl="0" algn="ctr">
              <a:spcBef>
                <a:spcPts val="0"/>
              </a:spcBef>
              <a:spcAft>
                <a:spcPts val="0"/>
              </a:spcAft>
              <a:buSzPts val="8000"/>
              <a:buNone/>
              <a:defRPr sz="8000"/>
            </a:lvl7pPr>
            <a:lvl8pPr lvl="7" rtl="0" algn="ctr">
              <a:spcBef>
                <a:spcPts val="0"/>
              </a:spcBef>
              <a:spcAft>
                <a:spcPts val="0"/>
              </a:spcAft>
              <a:buSzPts val="8000"/>
              <a:buNone/>
              <a:defRPr sz="8000"/>
            </a:lvl8pPr>
            <a:lvl9pPr lvl="8" rtl="0" algn="ctr">
              <a:spcBef>
                <a:spcPts val="0"/>
              </a:spcBef>
              <a:spcAft>
                <a:spcPts val="0"/>
              </a:spcAft>
              <a:buSzPts val="8000"/>
              <a:buNone/>
              <a:defRPr sz="8000"/>
            </a:lvl9pPr>
          </a:lstStyle>
          <a:p/>
        </p:txBody>
      </p:sp>
      <p:sp>
        <p:nvSpPr>
          <p:cNvPr id="102" name="Google Shape;102;p15"/>
          <p:cNvSpPr txBox="1"/>
          <p:nvPr>
            <p:ph idx="1" type="subTitle"/>
          </p:nvPr>
        </p:nvSpPr>
        <p:spPr>
          <a:xfrm>
            <a:off x="2359797" y="2378075"/>
            <a:ext cx="7472400" cy="945300"/>
          </a:xfrm>
          <a:prstGeom prst="rect">
            <a:avLst/>
          </a:prstGeom>
        </p:spPr>
        <p:txBody>
          <a:bodyPr anchorCtr="0" anchor="b" bIns="121900" lIns="121900" spcFirstLastPara="1" rIns="121900" wrap="square" tIns="121900">
            <a:noAutofit/>
          </a:bodyPr>
          <a:lstStyle>
            <a:lvl1pPr lvl="0" algn="ctr">
              <a:spcBef>
                <a:spcPts val="0"/>
              </a:spcBef>
              <a:spcAft>
                <a:spcPts val="0"/>
              </a:spcAft>
              <a:buSzPts val="6000"/>
              <a:buNone/>
              <a:defRPr sz="6000"/>
            </a:lvl1pPr>
            <a:lvl2pPr lvl="1">
              <a:spcBef>
                <a:spcPts val="0"/>
              </a:spcBef>
              <a:spcAft>
                <a:spcPts val="0"/>
              </a:spcAft>
              <a:buSzPts val="6000"/>
              <a:buNone/>
              <a:defRPr sz="6000"/>
            </a:lvl2pPr>
            <a:lvl3pPr lvl="2">
              <a:spcBef>
                <a:spcPts val="0"/>
              </a:spcBef>
              <a:spcAft>
                <a:spcPts val="0"/>
              </a:spcAft>
              <a:buSzPts val="6000"/>
              <a:buNone/>
              <a:defRPr sz="6000"/>
            </a:lvl3pPr>
            <a:lvl4pPr lvl="3">
              <a:spcBef>
                <a:spcPts val="0"/>
              </a:spcBef>
              <a:spcAft>
                <a:spcPts val="0"/>
              </a:spcAft>
              <a:buSzPts val="6000"/>
              <a:buNone/>
              <a:defRPr sz="6000"/>
            </a:lvl4pPr>
            <a:lvl5pPr lvl="4">
              <a:spcBef>
                <a:spcPts val="0"/>
              </a:spcBef>
              <a:spcAft>
                <a:spcPts val="0"/>
              </a:spcAft>
              <a:buSzPts val="6000"/>
              <a:buNone/>
              <a:defRPr sz="6000"/>
            </a:lvl5pPr>
            <a:lvl6pPr lvl="5">
              <a:spcBef>
                <a:spcPts val="0"/>
              </a:spcBef>
              <a:spcAft>
                <a:spcPts val="0"/>
              </a:spcAft>
              <a:buSzPts val="6000"/>
              <a:buNone/>
              <a:defRPr sz="6000"/>
            </a:lvl6pPr>
            <a:lvl7pPr lvl="6">
              <a:spcBef>
                <a:spcPts val="0"/>
              </a:spcBef>
              <a:spcAft>
                <a:spcPts val="0"/>
              </a:spcAft>
              <a:buSzPts val="6000"/>
              <a:buNone/>
              <a:defRPr sz="6000"/>
            </a:lvl7pPr>
            <a:lvl8pPr lvl="7">
              <a:spcBef>
                <a:spcPts val="0"/>
              </a:spcBef>
              <a:spcAft>
                <a:spcPts val="0"/>
              </a:spcAft>
              <a:buSzPts val="6000"/>
              <a:buNone/>
              <a:defRPr sz="6000"/>
            </a:lvl8pPr>
            <a:lvl9pPr lvl="8">
              <a:spcBef>
                <a:spcPts val="0"/>
              </a:spcBef>
              <a:spcAft>
                <a:spcPts val="0"/>
              </a:spcAft>
              <a:buSzPts val="6000"/>
              <a:buNone/>
              <a:defRPr sz="6000"/>
            </a:lvl9pPr>
          </a:lstStyle>
          <a:p/>
        </p:txBody>
      </p:sp>
      <p:cxnSp>
        <p:nvCxnSpPr>
          <p:cNvPr id="103" name="Google Shape;103;p15"/>
          <p:cNvCxnSpPr/>
          <p:nvPr/>
        </p:nvCxnSpPr>
        <p:spPr>
          <a:xfrm>
            <a:off x="1783800" y="2957313"/>
            <a:ext cx="8624400" cy="0"/>
          </a:xfrm>
          <a:prstGeom prst="straightConnector1">
            <a:avLst/>
          </a:prstGeom>
          <a:noFill/>
          <a:ln cap="flat" cmpd="sng" w="9525">
            <a:solidFill>
              <a:schemeClr val="dk2"/>
            </a:solidFill>
            <a:prstDash val="solid"/>
            <a:round/>
            <a:headEnd len="med" w="med" type="none"/>
            <a:tailEnd len="med" w="med" type="none"/>
          </a:ln>
        </p:spPr>
      </p:cxnSp>
      <p:sp>
        <p:nvSpPr>
          <p:cNvPr id="104" name="Google Shape;104;p15"/>
          <p:cNvSpPr txBox="1"/>
          <p:nvPr>
            <p:ph idx="2" type="subTitle"/>
          </p:nvPr>
        </p:nvSpPr>
        <p:spPr>
          <a:xfrm>
            <a:off x="4010694" y="3281175"/>
            <a:ext cx="4170900" cy="298200"/>
          </a:xfrm>
          <a:prstGeom prst="rect">
            <a:avLst/>
          </a:prstGeom>
        </p:spPr>
        <p:txBody>
          <a:bodyPr anchorCtr="0" anchor="ctr" bIns="121900" lIns="121900" spcFirstLastPara="1" rIns="121900" wrap="square" tIns="121900">
            <a:noAutofit/>
          </a:bodyPr>
          <a:lstStyle>
            <a:lvl1pPr lvl="0" algn="ctr">
              <a:spcBef>
                <a:spcPts val="0"/>
              </a:spcBef>
              <a:spcAft>
                <a:spcPts val="0"/>
              </a:spcAft>
              <a:buSzPts val="1500"/>
              <a:buNone/>
              <a:defRPr/>
            </a:lvl1pPr>
            <a:lvl2pPr lvl="1">
              <a:spcBef>
                <a:spcPts val="0"/>
              </a:spcBef>
              <a:spcAft>
                <a:spcPts val="0"/>
              </a:spcAft>
              <a:buSzPts val="1500"/>
              <a:buNone/>
              <a:defRPr/>
            </a:lvl2pPr>
            <a:lvl3pPr lvl="2">
              <a:spcBef>
                <a:spcPts val="2100"/>
              </a:spcBef>
              <a:spcAft>
                <a:spcPts val="0"/>
              </a:spcAft>
              <a:buSzPts val="1500"/>
              <a:buNone/>
              <a:defRPr/>
            </a:lvl3pPr>
            <a:lvl4pPr lvl="3">
              <a:spcBef>
                <a:spcPts val="2100"/>
              </a:spcBef>
              <a:spcAft>
                <a:spcPts val="0"/>
              </a:spcAft>
              <a:buSzPts val="1500"/>
              <a:buNone/>
              <a:defRPr/>
            </a:lvl4pPr>
            <a:lvl5pPr lvl="4">
              <a:spcBef>
                <a:spcPts val="2100"/>
              </a:spcBef>
              <a:spcAft>
                <a:spcPts val="0"/>
              </a:spcAft>
              <a:buSzPts val="1500"/>
              <a:buNone/>
              <a:defRPr/>
            </a:lvl5pPr>
            <a:lvl6pPr lvl="5">
              <a:spcBef>
                <a:spcPts val="2100"/>
              </a:spcBef>
              <a:spcAft>
                <a:spcPts val="0"/>
              </a:spcAft>
              <a:buSzPts val="1500"/>
              <a:buNone/>
              <a:defRPr/>
            </a:lvl6pPr>
            <a:lvl7pPr lvl="6">
              <a:spcBef>
                <a:spcPts val="2100"/>
              </a:spcBef>
              <a:spcAft>
                <a:spcPts val="0"/>
              </a:spcAft>
              <a:buSzPts val="1500"/>
              <a:buNone/>
              <a:defRPr/>
            </a:lvl7pPr>
            <a:lvl8pPr lvl="7">
              <a:spcBef>
                <a:spcPts val="2100"/>
              </a:spcBef>
              <a:spcAft>
                <a:spcPts val="0"/>
              </a:spcAft>
              <a:buSzPts val="1500"/>
              <a:buNone/>
              <a:defRPr/>
            </a:lvl8pPr>
            <a:lvl9pPr lvl="8">
              <a:spcBef>
                <a:spcPts val="2100"/>
              </a:spcBef>
              <a:spcAft>
                <a:spcPts val="2100"/>
              </a:spcAft>
              <a:buSzPts val="1500"/>
              <a:buNone/>
              <a:defRPr/>
            </a:lvl9pPr>
          </a:lstStyle>
          <a:p/>
        </p:txBody>
      </p:sp>
      <p:sp>
        <p:nvSpPr>
          <p:cNvPr id="105" name="Google Shape;105;p15"/>
          <p:cNvSpPr txBox="1"/>
          <p:nvPr>
            <p:ph idx="3" type="title"/>
          </p:nvPr>
        </p:nvSpPr>
        <p:spPr>
          <a:xfrm>
            <a:off x="1200150" y="3818025"/>
            <a:ext cx="9791700" cy="596100"/>
          </a:xfrm>
          <a:prstGeom prst="rect">
            <a:avLst/>
          </a:prstGeom>
          <a:solidFill>
            <a:schemeClr val="accent1"/>
          </a:solidFill>
        </p:spPr>
        <p:txBody>
          <a:bodyPr anchorCtr="0" anchor="ctr" bIns="121900" lIns="121900" spcFirstLastPara="1" rIns="121900" wrap="square" tIns="121900">
            <a:noAutofit/>
          </a:bodyPr>
          <a:lstStyle>
            <a:lvl1pPr lvl="0" rtl="0" algn="ctr">
              <a:spcBef>
                <a:spcPts val="0"/>
              </a:spcBef>
              <a:spcAft>
                <a:spcPts val="0"/>
              </a:spcAft>
              <a:buSzPts val="4000"/>
              <a:buNone/>
              <a:defRPr/>
            </a:lvl1pPr>
            <a:lvl2pPr lvl="1" rtl="0" algn="ctr">
              <a:spcBef>
                <a:spcPts val="0"/>
              </a:spcBef>
              <a:spcAft>
                <a:spcPts val="0"/>
              </a:spcAft>
              <a:buSzPts val="7000"/>
              <a:buNone/>
              <a:defRPr sz="7000"/>
            </a:lvl2pPr>
            <a:lvl3pPr lvl="2" rtl="0" algn="ctr">
              <a:spcBef>
                <a:spcPts val="0"/>
              </a:spcBef>
              <a:spcAft>
                <a:spcPts val="0"/>
              </a:spcAft>
              <a:buSzPts val="7000"/>
              <a:buNone/>
              <a:defRPr sz="7000"/>
            </a:lvl3pPr>
            <a:lvl4pPr lvl="3" rtl="0" algn="ctr">
              <a:spcBef>
                <a:spcPts val="0"/>
              </a:spcBef>
              <a:spcAft>
                <a:spcPts val="0"/>
              </a:spcAft>
              <a:buSzPts val="7000"/>
              <a:buNone/>
              <a:defRPr sz="7000"/>
            </a:lvl4pPr>
            <a:lvl5pPr lvl="4" rtl="0" algn="ctr">
              <a:spcBef>
                <a:spcPts val="0"/>
              </a:spcBef>
              <a:spcAft>
                <a:spcPts val="0"/>
              </a:spcAft>
              <a:buSzPts val="7000"/>
              <a:buNone/>
              <a:defRPr sz="7000"/>
            </a:lvl5pPr>
            <a:lvl6pPr lvl="5" rtl="0" algn="ctr">
              <a:spcBef>
                <a:spcPts val="0"/>
              </a:spcBef>
              <a:spcAft>
                <a:spcPts val="0"/>
              </a:spcAft>
              <a:buSzPts val="7000"/>
              <a:buNone/>
              <a:defRPr sz="7000"/>
            </a:lvl6pPr>
            <a:lvl7pPr lvl="6" rtl="0" algn="ctr">
              <a:spcBef>
                <a:spcPts val="0"/>
              </a:spcBef>
              <a:spcAft>
                <a:spcPts val="0"/>
              </a:spcAft>
              <a:buSzPts val="7000"/>
              <a:buNone/>
              <a:defRPr sz="7000"/>
            </a:lvl7pPr>
            <a:lvl8pPr lvl="7" rtl="0" algn="ctr">
              <a:spcBef>
                <a:spcPts val="0"/>
              </a:spcBef>
              <a:spcAft>
                <a:spcPts val="0"/>
              </a:spcAft>
              <a:buSzPts val="7000"/>
              <a:buNone/>
              <a:defRPr sz="7000"/>
            </a:lvl8pPr>
            <a:lvl9pPr lvl="8" rtl="0" algn="ctr">
              <a:spcBef>
                <a:spcPts val="0"/>
              </a:spcBef>
              <a:spcAft>
                <a:spcPts val="0"/>
              </a:spcAft>
              <a:buSzPts val="7000"/>
              <a:buNone/>
              <a:defRPr sz="7000"/>
            </a:lvl9pPr>
          </a:lstStyle>
          <a:p/>
        </p:txBody>
      </p:sp>
      <p:sp>
        <p:nvSpPr>
          <p:cNvPr id="106" name="Google Shape;106;p15"/>
          <p:cNvSpPr txBox="1"/>
          <p:nvPr>
            <p:ph idx="4" type="subTitle"/>
          </p:nvPr>
        </p:nvSpPr>
        <p:spPr>
          <a:xfrm>
            <a:off x="4010694" y="4652775"/>
            <a:ext cx="4170900" cy="2982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1500"/>
              <a:buNone/>
              <a:defRPr i="1"/>
            </a:lvl1pPr>
            <a:lvl2pPr lvl="1" rtl="0">
              <a:spcBef>
                <a:spcPts val="0"/>
              </a:spcBef>
              <a:spcAft>
                <a:spcPts val="0"/>
              </a:spcAft>
              <a:buSzPts val="1500"/>
              <a:buNone/>
              <a:defRPr/>
            </a:lvl2pPr>
            <a:lvl3pPr lvl="2" rtl="0">
              <a:spcBef>
                <a:spcPts val="2100"/>
              </a:spcBef>
              <a:spcAft>
                <a:spcPts val="0"/>
              </a:spcAft>
              <a:buSzPts val="1500"/>
              <a:buNone/>
              <a:defRPr/>
            </a:lvl3pPr>
            <a:lvl4pPr lvl="3" rtl="0">
              <a:spcBef>
                <a:spcPts val="2100"/>
              </a:spcBef>
              <a:spcAft>
                <a:spcPts val="0"/>
              </a:spcAft>
              <a:buSzPts val="1500"/>
              <a:buNone/>
              <a:defRPr/>
            </a:lvl4pPr>
            <a:lvl5pPr lvl="4" rtl="0">
              <a:spcBef>
                <a:spcPts val="2100"/>
              </a:spcBef>
              <a:spcAft>
                <a:spcPts val="0"/>
              </a:spcAft>
              <a:buSzPts val="1500"/>
              <a:buNone/>
              <a:defRPr/>
            </a:lvl5pPr>
            <a:lvl6pPr lvl="5" rtl="0">
              <a:spcBef>
                <a:spcPts val="2100"/>
              </a:spcBef>
              <a:spcAft>
                <a:spcPts val="0"/>
              </a:spcAft>
              <a:buSzPts val="1500"/>
              <a:buNone/>
              <a:defRPr/>
            </a:lvl6pPr>
            <a:lvl7pPr lvl="6" rtl="0">
              <a:spcBef>
                <a:spcPts val="2100"/>
              </a:spcBef>
              <a:spcAft>
                <a:spcPts val="0"/>
              </a:spcAft>
              <a:buSzPts val="1500"/>
              <a:buNone/>
              <a:defRPr/>
            </a:lvl7pPr>
            <a:lvl8pPr lvl="7" rtl="0">
              <a:spcBef>
                <a:spcPts val="2100"/>
              </a:spcBef>
              <a:spcAft>
                <a:spcPts val="0"/>
              </a:spcAft>
              <a:buSzPts val="1500"/>
              <a:buNone/>
              <a:defRPr/>
            </a:lvl8pPr>
            <a:lvl9pPr lvl="8" rtl="0">
              <a:spcBef>
                <a:spcPts val="2100"/>
              </a:spcBef>
              <a:spcAft>
                <a:spcPts val="2100"/>
              </a:spcAft>
              <a:buSzPts val="1500"/>
              <a:buNone/>
              <a:defRPr/>
            </a:lvl9pPr>
          </a:lstStyle>
          <a:p/>
        </p:txBody>
      </p:sp>
      <p:grpSp>
        <p:nvGrpSpPr>
          <p:cNvPr id="107" name="Google Shape;107;p15"/>
          <p:cNvGrpSpPr/>
          <p:nvPr/>
        </p:nvGrpSpPr>
        <p:grpSpPr>
          <a:xfrm>
            <a:off x="996863" y="5542288"/>
            <a:ext cx="10198275" cy="0"/>
            <a:chOff x="1007625" y="5986750"/>
            <a:chExt cx="10198275" cy="0"/>
          </a:xfrm>
        </p:grpSpPr>
        <p:cxnSp>
          <p:nvCxnSpPr>
            <p:cNvPr id="108" name="Google Shape;108;p15"/>
            <p:cNvCxnSpPr/>
            <p:nvPr/>
          </p:nvCxnSpPr>
          <p:spPr>
            <a:xfrm>
              <a:off x="1007625" y="5986750"/>
              <a:ext cx="2986500" cy="0"/>
            </a:xfrm>
            <a:prstGeom prst="straightConnector1">
              <a:avLst/>
            </a:prstGeom>
            <a:noFill/>
            <a:ln cap="flat" cmpd="sng" w="9525">
              <a:solidFill>
                <a:srgbClr val="434343"/>
              </a:solidFill>
              <a:prstDash val="solid"/>
              <a:round/>
              <a:headEnd len="med" w="med" type="none"/>
              <a:tailEnd len="med" w="med" type="none"/>
            </a:ln>
          </p:spPr>
        </p:cxnSp>
        <p:cxnSp>
          <p:nvCxnSpPr>
            <p:cNvPr id="109" name="Google Shape;109;p15"/>
            <p:cNvCxnSpPr/>
            <p:nvPr/>
          </p:nvCxnSpPr>
          <p:spPr>
            <a:xfrm>
              <a:off x="8219400" y="5986750"/>
              <a:ext cx="2986500" cy="0"/>
            </a:xfrm>
            <a:prstGeom prst="straightConnector1">
              <a:avLst/>
            </a:prstGeom>
            <a:noFill/>
            <a:ln cap="flat" cmpd="sng" w="9525">
              <a:solidFill>
                <a:srgbClr val="434343"/>
              </a:solidFill>
              <a:prstDash val="solid"/>
              <a:round/>
              <a:headEnd len="med" w="med" type="none"/>
              <a:tailEnd len="med" w="med" type="none"/>
            </a:ln>
          </p:spPr>
        </p:cxnSp>
      </p:grpSp>
      <p:sp>
        <p:nvSpPr>
          <p:cNvPr id="110" name="Google Shape;110;p15"/>
          <p:cNvSpPr txBox="1"/>
          <p:nvPr>
            <p:ph idx="5" type="subTitle"/>
          </p:nvPr>
        </p:nvSpPr>
        <p:spPr>
          <a:xfrm>
            <a:off x="1222282" y="5542300"/>
            <a:ext cx="2849100" cy="2982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1500"/>
              <a:buNone/>
              <a:defRPr i="1" sz="1600"/>
            </a:lvl1pPr>
            <a:lvl2pPr lvl="1" rtl="0">
              <a:spcBef>
                <a:spcPts val="0"/>
              </a:spcBef>
              <a:spcAft>
                <a:spcPts val="0"/>
              </a:spcAft>
              <a:buSzPts val="1500"/>
              <a:buNone/>
              <a:defRPr i="1"/>
            </a:lvl2pPr>
            <a:lvl3pPr lvl="2" rtl="0">
              <a:spcBef>
                <a:spcPts val="2100"/>
              </a:spcBef>
              <a:spcAft>
                <a:spcPts val="0"/>
              </a:spcAft>
              <a:buSzPts val="1500"/>
              <a:buNone/>
              <a:defRPr i="1"/>
            </a:lvl3pPr>
            <a:lvl4pPr lvl="3" rtl="0">
              <a:spcBef>
                <a:spcPts val="2100"/>
              </a:spcBef>
              <a:spcAft>
                <a:spcPts val="0"/>
              </a:spcAft>
              <a:buSzPts val="1500"/>
              <a:buNone/>
              <a:defRPr i="1"/>
            </a:lvl4pPr>
            <a:lvl5pPr lvl="4" rtl="0">
              <a:spcBef>
                <a:spcPts val="2100"/>
              </a:spcBef>
              <a:spcAft>
                <a:spcPts val="0"/>
              </a:spcAft>
              <a:buSzPts val="1500"/>
              <a:buNone/>
              <a:defRPr i="1"/>
            </a:lvl5pPr>
            <a:lvl6pPr lvl="5" rtl="0">
              <a:spcBef>
                <a:spcPts val="2100"/>
              </a:spcBef>
              <a:spcAft>
                <a:spcPts val="0"/>
              </a:spcAft>
              <a:buSzPts val="1500"/>
              <a:buNone/>
              <a:defRPr i="1"/>
            </a:lvl6pPr>
            <a:lvl7pPr lvl="6" rtl="0">
              <a:spcBef>
                <a:spcPts val="2100"/>
              </a:spcBef>
              <a:spcAft>
                <a:spcPts val="0"/>
              </a:spcAft>
              <a:buSzPts val="1500"/>
              <a:buNone/>
              <a:defRPr i="1"/>
            </a:lvl7pPr>
            <a:lvl8pPr lvl="7" rtl="0">
              <a:spcBef>
                <a:spcPts val="2100"/>
              </a:spcBef>
              <a:spcAft>
                <a:spcPts val="0"/>
              </a:spcAft>
              <a:buSzPts val="1500"/>
              <a:buNone/>
              <a:defRPr i="1"/>
            </a:lvl8pPr>
            <a:lvl9pPr lvl="8" rtl="0">
              <a:spcBef>
                <a:spcPts val="2100"/>
              </a:spcBef>
              <a:spcAft>
                <a:spcPts val="2100"/>
              </a:spcAft>
              <a:buSzPts val="1500"/>
              <a:buNone/>
              <a:defRPr i="1"/>
            </a:lvl9pPr>
          </a:lstStyle>
          <a:p/>
        </p:txBody>
      </p:sp>
      <p:sp>
        <p:nvSpPr>
          <p:cNvPr id="111" name="Google Shape;111;p15"/>
          <p:cNvSpPr txBox="1"/>
          <p:nvPr>
            <p:ph idx="6" type="subTitle"/>
          </p:nvPr>
        </p:nvSpPr>
        <p:spPr>
          <a:xfrm>
            <a:off x="8120422" y="5542300"/>
            <a:ext cx="2849100" cy="2982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1500"/>
              <a:buNone/>
              <a:defRPr i="1" sz="1600"/>
            </a:lvl1pPr>
            <a:lvl2pPr lvl="1" rtl="0">
              <a:spcBef>
                <a:spcPts val="0"/>
              </a:spcBef>
              <a:spcAft>
                <a:spcPts val="0"/>
              </a:spcAft>
              <a:buSzPts val="1500"/>
              <a:buNone/>
              <a:defRPr i="1"/>
            </a:lvl2pPr>
            <a:lvl3pPr lvl="2" rtl="0">
              <a:spcBef>
                <a:spcPts val="2100"/>
              </a:spcBef>
              <a:spcAft>
                <a:spcPts val="0"/>
              </a:spcAft>
              <a:buSzPts val="1500"/>
              <a:buNone/>
              <a:defRPr i="1"/>
            </a:lvl3pPr>
            <a:lvl4pPr lvl="3" rtl="0">
              <a:spcBef>
                <a:spcPts val="2100"/>
              </a:spcBef>
              <a:spcAft>
                <a:spcPts val="0"/>
              </a:spcAft>
              <a:buSzPts val="1500"/>
              <a:buNone/>
              <a:defRPr i="1"/>
            </a:lvl4pPr>
            <a:lvl5pPr lvl="4" rtl="0">
              <a:spcBef>
                <a:spcPts val="2100"/>
              </a:spcBef>
              <a:spcAft>
                <a:spcPts val="0"/>
              </a:spcAft>
              <a:buSzPts val="1500"/>
              <a:buNone/>
              <a:defRPr i="1"/>
            </a:lvl5pPr>
            <a:lvl6pPr lvl="5" rtl="0">
              <a:spcBef>
                <a:spcPts val="2100"/>
              </a:spcBef>
              <a:spcAft>
                <a:spcPts val="0"/>
              </a:spcAft>
              <a:buSzPts val="1500"/>
              <a:buNone/>
              <a:defRPr i="1"/>
            </a:lvl6pPr>
            <a:lvl7pPr lvl="6" rtl="0">
              <a:spcBef>
                <a:spcPts val="2100"/>
              </a:spcBef>
              <a:spcAft>
                <a:spcPts val="0"/>
              </a:spcAft>
              <a:buSzPts val="1500"/>
              <a:buNone/>
              <a:defRPr i="1"/>
            </a:lvl7pPr>
            <a:lvl8pPr lvl="7" rtl="0">
              <a:spcBef>
                <a:spcPts val="2100"/>
              </a:spcBef>
              <a:spcAft>
                <a:spcPts val="0"/>
              </a:spcAft>
              <a:buSzPts val="1500"/>
              <a:buNone/>
              <a:defRPr i="1"/>
            </a:lvl8pPr>
            <a:lvl9pPr lvl="8" rtl="0">
              <a:spcBef>
                <a:spcPts val="2100"/>
              </a:spcBef>
              <a:spcAft>
                <a:spcPts val="2100"/>
              </a:spcAft>
              <a:buSzPts val="1500"/>
              <a:buNone/>
              <a:defRPr i="1"/>
            </a:lvl9pPr>
          </a:lstStyle>
          <a:p/>
        </p:txBody>
      </p:sp>
      <p:sp>
        <p:nvSpPr>
          <p:cNvPr id="112" name="Google Shape;112;p15"/>
          <p:cNvSpPr txBox="1"/>
          <p:nvPr>
            <p:ph idx="7" type="subTitle"/>
          </p:nvPr>
        </p:nvSpPr>
        <p:spPr>
          <a:xfrm>
            <a:off x="1222282" y="5244100"/>
            <a:ext cx="2849100" cy="2982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1500"/>
              <a:buNone/>
              <a:defRPr i="1"/>
            </a:lvl1pPr>
            <a:lvl2pPr lvl="1" rtl="0">
              <a:spcBef>
                <a:spcPts val="0"/>
              </a:spcBef>
              <a:spcAft>
                <a:spcPts val="0"/>
              </a:spcAft>
              <a:buSzPts val="1500"/>
              <a:buNone/>
              <a:defRPr i="1"/>
            </a:lvl2pPr>
            <a:lvl3pPr lvl="2" rtl="0">
              <a:spcBef>
                <a:spcPts val="2100"/>
              </a:spcBef>
              <a:spcAft>
                <a:spcPts val="0"/>
              </a:spcAft>
              <a:buSzPts val="1500"/>
              <a:buNone/>
              <a:defRPr i="1"/>
            </a:lvl3pPr>
            <a:lvl4pPr lvl="3" rtl="0">
              <a:spcBef>
                <a:spcPts val="2100"/>
              </a:spcBef>
              <a:spcAft>
                <a:spcPts val="0"/>
              </a:spcAft>
              <a:buSzPts val="1500"/>
              <a:buNone/>
              <a:defRPr i="1"/>
            </a:lvl4pPr>
            <a:lvl5pPr lvl="4" rtl="0">
              <a:spcBef>
                <a:spcPts val="2100"/>
              </a:spcBef>
              <a:spcAft>
                <a:spcPts val="0"/>
              </a:spcAft>
              <a:buSzPts val="1500"/>
              <a:buNone/>
              <a:defRPr i="1"/>
            </a:lvl5pPr>
            <a:lvl6pPr lvl="5" rtl="0">
              <a:spcBef>
                <a:spcPts val="2100"/>
              </a:spcBef>
              <a:spcAft>
                <a:spcPts val="0"/>
              </a:spcAft>
              <a:buSzPts val="1500"/>
              <a:buNone/>
              <a:defRPr i="1"/>
            </a:lvl6pPr>
            <a:lvl7pPr lvl="6" rtl="0">
              <a:spcBef>
                <a:spcPts val="2100"/>
              </a:spcBef>
              <a:spcAft>
                <a:spcPts val="0"/>
              </a:spcAft>
              <a:buSzPts val="1500"/>
              <a:buNone/>
              <a:defRPr i="1"/>
            </a:lvl7pPr>
            <a:lvl8pPr lvl="7" rtl="0">
              <a:spcBef>
                <a:spcPts val="2100"/>
              </a:spcBef>
              <a:spcAft>
                <a:spcPts val="0"/>
              </a:spcAft>
              <a:buSzPts val="1500"/>
              <a:buNone/>
              <a:defRPr i="1"/>
            </a:lvl8pPr>
            <a:lvl9pPr lvl="8" rtl="0">
              <a:spcBef>
                <a:spcPts val="2100"/>
              </a:spcBef>
              <a:spcAft>
                <a:spcPts val="2100"/>
              </a:spcAft>
              <a:buSzPts val="1500"/>
              <a:buNone/>
              <a:defRPr i="1"/>
            </a:lvl9pPr>
          </a:lstStyle>
          <a:p/>
        </p:txBody>
      </p:sp>
      <p:sp>
        <p:nvSpPr>
          <p:cNvPr id="113" name="Google Shape;113;p15"/>
          <p:cNvSpPr txBox="1"/>
          <p:nvPr>
            <p:ph idx="8" type="subTitle"/>
          </p:nvPr>
        </p:nvSpPr>
        <p:spPr>
          <a:xfrm>
            <a:off x="8214050" y="5548888"/>
            <a:ext cx="2981100" cy="298200"/>
          </a:xfrm>
          <a:prstGeom prst="rect">
            <a:avLst/>
          </a:prstGeom>
        </p:spPr>
        <p:txBody>
          <a:bodyPr anchorCtr="0" anchor="ctr" bIns="121900" lIns="121900" spcFirstLastPara="1" rIns="121900" wrap="square" tIns="121900">
            <a:noAutofit/>
          </a:bodyPr>
          <a:lstStyle>
            <a:lvl1pPr lvl="0" rtl="0" algn="ctr">
              <a:spcBef>
                <a:spcPts val="0"/>
              </a:spcBef>
              <a:spcAft>
                <a:spcPts val="0"/>
              </a:spcAft>
              <a:buSzPts val="1500"/>
              <a:buNone/>
              <a:defRPr i="1"/>
            </a:lvl1pPr>
            <a:lvl2pPr lvl="1" rtl="0">
              <a:spcBef>
                <a:spcPts val="0"/>
              </a:spcBef>
              <a:spcAft>
                <a:spcPts val="0"/>
              </a:spcAft>
              <a:buSzPts val="1500"/>
              <a:buNone/>
              <a:defRPr i="1"/>
            </a:lvl2pPr>
            <a:lvl3pPr lvl="2" rtl="0">
              <a:spcBef>
                <a:spcPts val="2100"/>
              </a:spcBef>
              <a:spcAft>
                <a:spcPts val="0"/>
              </a:spcAft>
              <a:buSzPts val="1500"/>
              <a:buNone/>
              <a:defRPr i="1"/>
            </a:lvl3pPr>
            <a:lvl4pPr lvl="3" rtl="0">
              <a:spcBef>
                <a:spcPts val="2100"/>
              </a:spcBef>
              <a:spcAft>
                <a:spcPts val="0"/>
              </a:spcAft>
              <a:buSzPts val="1500"/>
              <a:buNone/>
              <a:defRPr i="1"/>
            </a:lvl4pPr>
            <a:lvl5pPr lvl="4" rtl="0">
              <a:spcBef>
                <a:spcPts val="2100"/>
              </a:spcBef>
              <a:spcAft>
                <a:spcPts val="0"/>
              </a:spcAft>
              <a:buSzPts val="1500"/>
              <a:buNone/>
              <a:defRPr i="1"/>
            </a:lvl5pPr>
            <a:lvl6pPr lvl="5" rtl="0">
              <a:spcBef>
                <a:spcPts val="2100"/>
              </a:spcBef>
              <a:spcAft>
                <a:spcPts val="0"/>
              </a:spcAft>
              <a:buSzPts val="1500"/>
              <a:buNone/>
              <a:defRPr i="1"/>
            </a:lvl6pPr>
            <a:lvl7pPr lvl="6" rtl="0">
              <a:spcBef>
                <a:spcPts val="2100"/>
              </a:spcBef>
              <a:spcAft>
                <a:spcPts val="0"/>
              </a:spcAft>
              <a:buSzPts val="1500"/>
              <a:buNone/>
              <a:defRPr i="1"/>
            </a:lvl7pPr>
            <a:lvl8pPr lvl="7" rtl="0">
              <a:spcBef>
                <a:spcPts val="2100"/>
              </a:spcBef>
              <a:spcAft>
                <a:spcPts val="0"/>
              </a:spcAft>
              <a:buSzPts val="1500"/>
              <a:buNone/>
              <a:defRPr i="1"/>
            </a:lvl8pPr>
            <a:lvl9pPr lvl="8" rtl="0">
              <a:spcBef>
                <a:spcPts val="2100"/>
              </a:spcBef>
              <a:spcAft>
                <a:spcPts val="2100"/>
              </a:spcAft>
              <a:buSzPts val="1500"/>
              <a:buNone/>
              <a:defRPr i="1"/>
            </a:lvl9pPr>
          </a:lstStyle>
          <a:p/>
        </p:txBody>
      </p:sp>
      <p:sp>
        <p:nvSpPr>
          <p:cNvPr id="114" name="Google Shape;114;p15"/>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100 DO NOT REMOVE · SlidesMania">
  <p:cSld name="CUSTOM_20">
    <p:spTree>
      <p:nvGrpSpPr>
        <p:cNvPr id="115" name="Shape 115"/>
        <p:cNvGrpSpPr/>
        <p:nvPr/>
      </p:nvGrpSpPr>
      <p:grpSpPr>
        <a:xfrm>
          <a:off x="0" y="0"/>
          <a:ext cx="0" cy="0"/>
          <a:chOff x="0" y="0"/>
          <a:chExt cx="0" cy="0"/>
        </a:xfrm>
      </p:grpSpPr>
      <p:grpSp>
        <p:nvGrpSpPr>
          <p:cNvPr id="116" name="Google Shape;116;p16"/>
          <p:cNvGrpSpPr/>
          <p:nvPr/>
        </p:nvGrpSpPr>
        <p:grpSpPr>
          <a:xfrm>
            <a:off x="0" y="0"/>
            <a:ext cx="12192000" cy="6858000"/>
            <a:chOff x="0" y="0"/>
            <a:chExt cx="12192000" cy="6858000"/>
          </a:xfrm>
        </p:grpSpPr>
        <p:sp>
          <p:nvSpPr>
            <p:cNvPr id="117" name="Google Shape;117;p16"/>
            <p:cNvSpPr/>
            <p:nvPr/>
          </p:nvSpPr>
          <p:spPr>
            <a:xfrm>
              <a:off x="0" y="0"/>
              <a:ext cx="12192000" cy="6858000"/>
            </a:xfrm>
            <a:prstGeom prst="rect">
              <a:avLst/>
            </a:prstGeom>
            <a:solidFill>
              <a:srgbClr val="FFFFFF"/>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6"/>
            <p:cNvSpPr txBox="1"/>
            <p:nvPr/>
          </p:nvSpPr>
          <p:spPr>
            <a:xfrm>
              <a:off x="463500" y="2858044"/>
              <a:ext cx="8956500" cy="3830700"/>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rPr b="1" lang="en" sz="3600">
                  <a:solidFill>
                    <a:srgbClr val="3F3F3F"/>
                  </a:solidFill>
                  <a:latin typeface="Poppins"/>
                  <a:ea typeface="Poppins"/>
                  <a:cs typeface="Poppins"/>
                  <a:sym typeface="Poppins"/>
                </a:rPr>
                <a:t>Free </a:t>
              </a:r>
              <a:r>
                <a:rPr lang="en" sz="3600">
                  <a:solidFill>
                    <a:srgbClr val="3F3F3F"/>
                  </a:solidFill>
                  <a:latin typeface="Poppins"/>
                  <a:ea typeface="Poppins"/>
                  <a:cs typeface="Poppins"/>
                  <a:sym typeface="Poppins"/>
                </a:rPr>
                <a:t>themes and templates for </a:t>
              </a:r>
              <a:r>
                <a:rPr b="1" lang="en" sz="3600">
                  <a:solidFill>
                    <a:srgbClr val="3F3F3F"/>
                  </a:solidFill>
                  <a:latin typeface="Poppins"/>
                  <a:ea typeface="Poppins"/>
                  <a:cs typeface="Poppins"/>
                  <a:sym typeface="Poppins"/>
                </a:rPr>
                <a:t>Google Slides</a:t>
              </a:r>
              <a:r>
                <a:rPr lang="en" sz="3600">
                  <a:solidFill>
                    <a:srgbClr val="3F3F3F"/>
                  </a:solidFill>
                  <a:latin typeface="Poppins"/>
                  <a:ea typeface="Poppins"/>
                  <a:cs typeface="Poppins"/>
                  <a:sym typeface="Poppins"/>
                </a:rPr>
                <a:t> or </a:t>
              </a:r>
              <a:r>
                <a:rPr b="1" lang="en" sz="3600">
                  <a:solidFill>
                    <a:srgbClr val="3F3F3F"/>
                  </a:solidFill>
                  <a:latin typeface="Poppins"/>
                  <a:ea typeface="Poppins"/>
                  <a:cs typeface="Poppins"/>
                  <a:sym typeface="Poppins"/>
                </a:rPr>
                <a:t>PowerPoint</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t/>
              </a:r>
              <a:endParaRPr b="1" sz="3600">
                <a:solidFill>
                  <a:srgbClr val="3F3F3F"/>
                </a:solidFill>
                <a:latin typeface="Poppins"/>
                <a:ea typeface="Poppins"/>
                <a:cs typeface="Poppins"/>
                <a:sym typeface="Poppins"/>
              </a:endParaRPr>
            </a:p>
            <a:p>
              <a:pPr indent="0" lvl="0" marL="0" marR="0" rtl="0" algn="l">
                <a:spcBef>
                  <a:spcPts val="0"/>
                </a:spcBef>
                <a:spcAft>
                  <a:spcPts val="0"/>
                </a:spcAft>
                <a:buNone/>
              </a:pPr>
              <a:r>
                <a:rPr b="1" lang="en" sz="3000">
                  <a:solidFill>
                    <a:srgbClr val="FFCB25"/>
                  </a:solidFill>
                  <a:latin typeface="Poppins"/>
                  <a:ea typeface="Poppins"/>
                  <a:cs typeface="Poppins"/>
                  <a:sym typeface="Poppins"/>
                </a:rPr>
                <a:t>NOT to be sold as is or modified!</a:t>
              </a:r>
              <a:endParaRPr b="1" sz="3000">
                <a:solidFill>
                  <a:srgbClr val="FFCB25"/>
                </a:solidFill>
                <a:latin typeface="Poppins"/>
                <a:ea typeface="Poppins"/>
                <a:cs typeface="Poppins"/>
                <a:sym typeface="Poppins"/>
              </a:endParaRPr>
            </a:p>
            <a:p>
              <a:pPr indent="0" lvl="0" marL="0" rtl="0" algn="l">
                <a:spcBef>
                  <a:spcPts val="0"/>
                </a:spcBef>
                <a:spcAft>
                  <a:spcPts val="0"/>
                </a:spcAft>
                <a:buNone/>
              </a:pPr>
              <a:r>
                <a:rPr lang="en" sz="2700">
                  <a:solidFill>
                    <a:srgbClr val="3F3F3F"/>
                  </a:solidFill>
                  <a:latin typeface="Poppins"/>
                  <a:ea typeface="Poppins"/>
                  <a:cs typeface="Poppins"/>
                  <a:sym typeface="Poppins"/>
                </a:rPr>
                <a:t>Read </a:t>
              </a:r>
              <a:r>
                <a:rPr lang="en" sz="2700" u="sng">
                  <a:solidFill>
                    <a:srgbClr val="3F3F3F"/>
                  </a:solidFill>
                  <a:latin typeface="Poppins"/>
                  <a:ea typeface="Poppins"/>
                  <a:cs typeface="Poppins"/>
                  <a:sym typeface="Poppins"/>
                  <a:hlinkClick r:id="rId2">
                    <a:extLst>
                      <a:ext uri="{A12FA001-AC4F-418D-AE19-62706E023703}">
                        <ahyp:hlinkClr val="tx"/>
                      </a:ext>
                    </a:extLst>
                  </a:hlinkClick>
                </a:rPr>
                <a:t>FAQ</a:t>
              </a:r>
              <a:r>
                <a:rPr b="1" lang="en" sz="4400">
                  <a:solidFill>
                    <a:srgbClr val="FFCB25"/>
                  </a:solidFill>
                  <a:latin typeface="Poppins"/>
                  <a:ea typeface="Poppins"/>
                  <a:cs typeface="Poppins"/>
                  <a:sym typeface="Poppins"/>
                </a:rPr>
                <a:t> </a:t>
              </a:r>
              <a:r>
                <a:rPr lang="en" sz="2700">
                  <a:solidFill>
                    <a:srgbClr val="3F3F3F"/>
                  </a:solidFill>
                  <a:latin typeface="Poppins"/>
                  <a:ea typeface="Poppins"/>
                  <a:cs typeface="Poppins"/>
                  <a:sym typeface="Poppins"/>
                </a:rPr>
                <a:t>on slidesmania.com</a:t>
              </a:r>
              <a:endParaRPr sz="2700">
                <a:solidFill>
                  <a:srgbClr val="3F3F3F"/>
                </a:solidFill>
                <a:latin typeface="Poppins"/>
                <a:ea typeface="Poppins"/>
                <a:cs typeface="Poppins"/>
                <a:sym typeface="Poppins"/>
              </a:endParaRPr>
            </a:p>
            <a:p>
              <a:pPr indent="0" lvl="0" marL="0" rtl="0" algn="l">
                <a:spcBef>
                  <a:spcPts val="0"/>
                </a:spcBef>
                <a:spcAft>
                  <a:spcPts val="0"/>
                </a:spcAft>
                <a:buNone/>
              </a:pPr>
              <a:r>
                <a:rPr lang="en" sz="2000">
                  <a:solidFill>
                    <a:srgbClr val="3F3F3F"/>
                  </a:solidFill>
                  <a:latin typeface="Poppins"/>
                  <a:ea typeface="Poppins"/>
                  <a:cs typeface="Poppins"/>
                  <a:sym typeface="Poppins"/>
                </a:rPr>
                <a:t>Do not remove the slidesmania.com text on the sides.</a:t>
              </a:r>
              <a:endParaRPr sz="2000">
                <a:solidFill>
                  <a:srgbClr val="3F3F3F"/>
                </a:solidFill>
                <a:latin typeface="Poppins"/>
                <a:ea typeface="Poppins"/>
                <a:cs typeface="Poppins"/>
                <a:sym typeface="Poppins"/>
              </a:endParaRPr>
            </a:p>
          </p:txBody>
        </p:sp>
        <p:cxnSp>
          <p:nvCxnSpPr>
            <p:cNvPr id="119" name="Google Shape;119;p16"/>
            <p:cNvCxnSpPr/>
            <p:nvPr/>
          </p:nvCxnSpPr>
          <p:spPr>
            <a:xfrm>
              <a:off x="10423367" y="5688858"/>
              <a:ext cx="1495200" cy="12900"/>
            </a:xfrm>
            <a:prstGeom prst="straightConnector1">
              <a:avLst/>
            </a:prstGeom>
            <a:noFill/>
            <a:ln cap="flat" cmpd="sng" w="38100">
              <a:solidFill>
                <a:srgbClr val="FFCB25"/>
              </a:solidFill>
              <a:prstDash val="solid"/>
              <a:round/>
              <a:headEnd len="med" w="med" type="none"/>
              <a:tailEnd len="med" w="med" type="none"/>
            </a:ln>
          </p:spPr>
        </p:cxnSp>
        <p:pic>
          <p:nvPicPr>
            <p:cNvPr id="120" name="Google Shape;120;p16">
              <a:hlinkClick r:id="rId3"/>
            </p:cNvPr>
            <p:cNvPicPr preferRelativeResize="0"/>
            <p:nvPr/>
          </p:nvPicPr>
          <p:blipFill>
            <a:blip r:embed="rId4">
              <a:alphaModFix/>
            </a:blip>
            <a:stretch>
              <a:fillRect/>
            </a:stretch>
          </p:blipFill>
          <p:spPr>
            <a:xfrm>
              <a:off x="8982558" y="5912306"/>
              <a:ext cx="713232" cy="637863"/>
            </a:xfrm>
            <a:prstGeom prst="rect">
              <a:avLst/>
            </a:prstGeom>
            <a:noFill/>
            <a:ln>
              <a:noFill/>
            </a:ln>
          </p:spPr>
        </p:pic>
        <p:pic>
          <p:nvPicPr>
            <p:cNvPr id="121" name="Google Shape;121;p16">
              <a:hlinkClick r:id="rId5"/>
            </p:cNvPr>
            <p:cNvPicPr preferRelativeResize="0"/>
            <p:nvPr/>
          </p:nvPicPr>
          <p:blipFill>
            <a:blip r:embed="rId6">
              <a:alphaModFix/>
            </a:blip>
            <a:stretch>
              <a:fillRect/>
            </a:stretch>
          </p:blipFill>
          <p:spPr>
            <a:xfrm>
              <a:off x="9764428" y="5916798"/>
              <a:ext cx="708660" cy="628879"/>
            </a:xfrm>
            <a:prstGeom prst="rect">
              <a:avLst/>
            </a:prstGeom>
            <a:noFill/>
            <a:ln>
              <a:noFill/>
            </a:ln>
          </p:spPr>
        </p:pic>
        <p:pic>
          <p:nvPicPr>
            <p:cNvPr id="122" name="Google Shape;122;p16">
              <a:hlinkClick r:id="rId7"/>
            </p:cNvPr>
            <p:cNvPicPr preferRelativeResize="0"/>
            <p:nvPr/>
          </p:nvPicPr>
          <p:blipFill>
            <a:blip r:embed="rId8">
              <a:alphaModFix/>
            </a:blip>
            <a:stretch>
              <a:fillRect/>
            </a:stretch>
          </p:blipFill>
          <p:spPr>
            <a:xfrm>
              <a:off x="10541715" y="5905569"/>
              <a:ext cx="612648" cy="624387"/>
            </a:xfrm>
            <a:prstGeom prst="rect">
              <a:avLst/>
            </a:prstGeom>
            <a:noFill/>
            <a:ln>
              <a:noFill/>
            </a:ln>
          </p:spPr>
        </p:pic>
        <p:pic>
          <p:nvPicPr>
            <p:cNvPr id="123" name="Google Shape;123;p16">
              <a:hlinkClick r:id="rId9"/>
            </p:cNvPr>
            <p:cNvPicPr preferRelativeResize="0"/>
            <p:nvPr/>
          </p:nvPicPr>
          <p:blipFill>
            <a:blip r:embed="rId10">
              <a:alphaModFix/>
            </a:blip>
            <a:stretch>
              <a:fillRect/>
            </a:stretch>
          </p:blipFill>
          <p:spPr>
            <a:xfrm>
              <a:off x="11219049" y="5916799"/>
              <a:ext cx="699516" cy="601927"/>
            </a:xfrm>
            <a:prstGeom prst="rect">
              <a:avLst/>
            </a:prstGeom>
            <a:noFill/>
            <a:ln>
              <a:noFill/>
            </a:ln>
          </p:spPr>
        </p:pic>
        <p:sp>
          <p:nvSpPr>
            <p:cNvPr id="124" name="Google Shape;124;p16"/>
            <p:cNvSpPr txBox="1"/>
            <p:nvPr/>
          </p:nvSpPr>
          <p:spPr>
            <a:xfrm>
              <a:off x="7072500" y="4813375"/>
              <a:ext cx="4915500" cy="1001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b="1" lang="en" sz="2400">
                  <a:solidFill>
                    <a:srgbClr val="252525"/>
                  </a:solidFill>
                  <a:latin typeface="Homemade Apple"/>
                  <a:ea typeface="Homemade Apple"/>
                  <a:cs typeface="Homemade Apple"/>
                  <a:sym typeface="Homemade Apple"/>
                </a:rPr>
                <a:t>Sharing is caring!</a:t>
              </a:r>
              <a:endParaRPr b="1" sz="2400">
                <a:solidFill>
                  <a:srgbClr val="252525"/>
                </a:solidFill>
                <a:latin typeface="Homemade Apple"/>
                <a:ea typeface="Homemade Apple"/>
                <a:cs typeface="Homemade Apple"/>
                <a:sym typeface="Homemade Apple"/>
              </a:endParaRPr>
            </a:p>
          </p:txBody>
        </p:sp>
      </p:grpSp>
      <p:pic>
        <p:nvPicPr>
          <p:cNvPr id="125" name="Google Shape;125;p16"/>
          <p:cNvPicPr preferRelativeResize="0"/>
          <p:nvPr/>
        </p:nvPicPr>
        <p:blipFill rotWithShape="1">
          <a:blip r:embed="rId11">
            <a:alphaModFix/>
          </a:blip>
          <a:srcRect b="20906" l="0" r="0" t="16256"/>
          <a:stretch/>
        </p:blipFill>
        <p:spPr>
          <a:xfrm>
            <a:off x="125075" y="493725"/>
            <a:ext cx="8239800" cy="2071125"/>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6" Type="http://schemas.openxmlformats.org/officeDocument/2006/relationships/theme" Target="../theme/theme2.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light-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415600" y="593367"/>
            <a:ext cx="11360700" cy="763500"/>
          </a:xfrm>
          <a:prstGeom prst="rect">
            <a:avLst/>
          </a:prstGeom>
          <a:noFill/>
          <a:ln>
            <a:noFill/>
          </a:ln>
        </p:spPr>
        <p:txBody>
          <a:bodyPr anchorCtr="0" anchor="t" bIns="121900" lIns="121900" spcFirstLastPara="1" rIns="121900" wrap="square" tIns="121900">
            <a:noAutofit/>
          </a:bodyPr>
          <a:lstStyle>
            <a:lvl1pPr lvl="0">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1pPr>
            <a:lvl2pPr lvl="1">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2pPr>
            <a:lvl3pPr lvl="2">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3pPr>
            <a:lvl4pPr lvl="3">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4pPr>
            <a:lvl5pPr lvl="4">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5pPr>
            <a:lvl6pPr lvl="5">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6pPr>
            <a:lvl7pPr lvl="6">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7pPr>
            <a:lvl8pPr lvl="7">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8pPr>
            <a:lvl9pPr lvl="8">
              <a:spcBef>
                <a:spcPts val="0"/>
              </a:spcBef>
              <a:spcAft>
                <a:spcPts val="0"/>
              </a:spcAft>
              <a:buClr>
                <a:schemeClr val="dk1"/>
              </a:buClr>
              <a:buSzPts val="4000"/>
              <a:buFont typeface="Alice"/>
              <a:buNone/>
              <a:defRPr sz="4000">
                <a:solidFill>
                  <a:schemeClr val="dk1"/>
                </a:solidFill>
                <a:latin typeface="Alice"/>
                <a:ea typeface="Alice"/>
                <a:cs typeface="Alice"/>
                <a:sym typeface="Alice"/>
              </a:defRPr>
            </a:lvl9pPr>
          </a:lstStyle>
          <a:p/>
        </p:txBody>
      </p:sp>
      <p:sp>
        <p:nvSpPr>
          <p:cNvPr id="7" name="Google Shape;7;p1"/>
          <p:cNvSpPr txBox="1"/>
          <p:nvPr>
            <p:ph idx="1" type="body"/>
          </p:nvPr>
        </p:nvSpPr>
        <p:spPr>
          <a:xfrm>
            <a:off x="415600" y="1536633"/>
            <a:ext cx="11360700" cy="4555200"/>
          </a:xfrm>
          <a:prstGeom prst="rect">
            <a:avLst/>
          </a:prstGeom>
          <a:noFill/>
          <a:ln>
            <a:noFill/>
          </a:ln>
        </p:spPr>
        <p:txBody>
          <a:bodyPr anchorCtr="0" anchor="t" bIns="121900" lIns="121900" spcFirstLastPara="1" rIns="121900" wrap="square" tIns="121900">
            <a:noAutofit/>
          </a:bodyPr>
          <a:lstStyle>
            <a:lvl1pPr indent="-323850" lvl="0" marL="457200">
              <a:lnSpc>
                <a:spcPct val="115000"/>
              </a:lnSpc>
              <a:spcBef>
                <a:spcPts val="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1pPr>
            <a:lvl2pPr indent="-323850" lvl="1" marL="9144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2pPr>
            <a:lvl3pPr indent="-323850" lvl="2" marL="13716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3pPr>
            <a:lvl4pPr indent="-323850" lvl="3" marL="18288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4pPr>
            <a:lvl5pPr indent="-323850" lvl="4" marL="22860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5pPr>
            <a:lvl6pPr indent="-323850" lvl="5" marL="27432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6pPr>
            <a:lvl7pPr indent="-323850" lvl="6" marL="32004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7pPr>
            <a:lvl8pPr indent="-323850" lvl="7" marL="3657600">
              <a:lnSpc>
                <a:spcPct val="115000"/>
              </a:lnSpc>
              <a:spcBef>
                <a:spcPts val="2100"/>
              </a:spcBef>
              <a:spcAft>
                <a:spcPts val="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8pPr>
            <a:lvl9pPr indent="-323850" lvl="8" marL="4114800">
              <a:lnSpc>
                <a:spcPct val="115000"/>
              </a:lnSpc>
              <a:spcBef>
                <a:spcPts val="2100"/>
              </a:spcBef>
              <a:spcAft>
                <a:spcPts val="2100"/>
              </a:spcAft>
              <a:buClr>
                <a:schemeClr val="dk2"/>
              </a:buClr>
              <a:buSzPts val="1500"/>
              <a:buFont typeface="Montserrat Medium"/>
              <a:buChar char="■"/>
              <a:defRPr sz="1500">
                <a:solidFill>
                  <a:schemeClr val="dk2"/>
                </a:solidFill>
                <a:latin typeface="Montserrat Medium"/>
                <a:ea typeface="Montserrat Medium"/>
                <a:cs typeface="Montserrat Medium"/>
                <a:sym typeface="Montserrat Medium"/>
              </a:defRPr>
            </a:lvl9pPr>
          </a:lstStyle>
          <a:p/>
        </p:txBody>
      </p:sp>
      <p:sp>
        <p:nvSpPr>
          <p:cNvPr id="8" name="Google Shape;8;p1"/>
          <p:cNvSpPr txBox="1"/>
          <p:nvPr>
            <p:ph idx="12" type="sldNum"/>
          </p:nvPr>
        </p:nvSpPr>
        <p:spPr>
          <a:xfrm>
            <a:off x="11296610" y="6217622"/>
            <a:ext cx="731700" cy="524700"/>
          </a:xfrm>
          <a:prstGeom prst="rect">
            <a:avLst/>
          </a:prstGeom>
          <a:noFill/>
          <a:ln>
            <a:noFill/>
          </a:ln>
        </p:spPr>
        <p:txBody>
          <a:bodyPr anchorCtr="0" anchor="ctr" bIns="121900" lIns="121900" spcFirstLastPara="1" rIns="121900" wrap="square" tIns="121900">
            <a:noAutofit/>
          </a:bodyPr>
          <a:lstStyle>
            <a:lvl1pPr lvl="0" algn="r">
              <a:buNone/>
              <a:defRPr sz="1300">
                <a:solidFill>
                  <a:schemeClr val="dk2"/>
                </a:solidFill>
              </a:defRPr>
            </a:lvl1pPr>
            <a:lvl2pPr lvl="1" algn="r">
              <a:buNone/>
              <a:defRPr sz="1300">
                <a:solidFill>
                  <a:schemeClr val="dk2"/>
                </a:solidFill>
              </a:defRPr>
            </a:lvl2pPr>
            <a:lvl3pPr lvl="2" algn="r">
              <a:buNone/>
              <a:defRPr sz="1300">
                <a:solidFill>
                  <a:schemeClr val="dk2"/>
                </a:solidFill>
              </a:defRPr>
            </a:lvl3pPr>
            <a:lvl4pPr lvl="3" algn="r">
              <a:buNone/>
              <a:defRPr sz="1300">
                <a:solidFill>
                  <a:schemeClr val="dk2"/>
                </a:solidFill>
              </a:defRPr>
            </a:lvl4pPr>
            <a:lvl5pPr lvl="4" algn="r">
              <a:buNone/>
              <a:defRPr sz="1300">
                <a:solidFill>
                  <a:schemeClr val="dk2"/>
                </a:solidFill>
              </a:defRPr>
            </a:lvl5pPr>
            <a:lvl6pPr lvl="5" algn="r">
              <a:buNone/>
              <a:defRPr sz="1300">
                <a:solidFill>
                  <a:schemeClr val="dk2"/>
                </a:solidFill>
              </a:defRPr>
            </a:lvl6pPr>
            <a:lvl7pPr lvl="6" algn="r">
              <a:buNone/>
              <a:defRPr sz="1300">
                <a:solidFill>
                  <a:schemeClr val="dk2"/>
                </a:solidFill>
              </a:defRPr>
            </a:lvl7pPr>
            <a:lvl8pPr lvl="7" algn="r">
              <a:buNone/>
              <a:defRPr sz="1300">
                <a:solidFill>
                  <a:schemeClr val="dk2"/>
                </a:solidFill>
              </a:defRPr>
            </a:lvl8pPr>
            <a:lvl9pPr lvl="8" algn="r">
              <a:buNone/>
              <a:defRPr sz="1300">
                <a:solidFill>
                  <a:schemeClr val="dk2"/>
                </a:solidFill>
              </a:defRPr>
            </a:lvl9pPr>
          </a:lstStyle>
          <a:p>
            <a:pPr indent="0" lvl="0" marL="0" rtl="0" algn="r">
              <a:spcBef>
                <a:spcPts val="0"/>
              </a:spcBef>
              <a:spcAft>
                <a:spcPts val="0"/>
              </a:spcAft>
              <a:buNone/>
            </a:pPr>
            <a:fld id="{00000000-1234-1234-1234-123412341234}" type="slidenum">
              <a:rPr lang="en"/>
              <a:t>‹#›</a:t>
            </a:fld>
            <a:endParaRPr/>
          </a:p>
        </p:txBody>
      </p:sp>
      <p:sp>
        <p:nvSpPr>
          <p:cNvPr id="9" name="Google Shape;9;p1"/>
          <p:cNvSpPr/>
          <p:nvPr/>
        </p:nvSpPr>
        <p:spPr>
          <a:xfrm rot="5400000">
            <a:off x="-462658" y="6119355"/>
            <a:ext cx="1131345" cy="114589"/>
          </a:xfrm>
          <a:custGeom>
            <a:rect b="b" l="l" r="r" t="t"/>
            <a:pathLst>
              <a:path extrusionOk="0" h="87640" w="919793">
                <a:moveTo>
                  <a:pt x="657321" y="73442"/>
                </a:moveTo>
                <a:cubicBezTo>
                  <a:pt x="659149" y="73404"/>
                  <a:pt x="660912" y="74128"/>
                  <a:pt x="662179" y="75442"/>
                </a:cubicBezTo>
                <a:cubicBezTo>
                  <a:pt x="663493" y="76709"/>
                  <a:pt x="664217" y="78471"/>
                  <a:pt x="664179" y="80300"/>
                </a:cubicBezTo>
                <a:cubicBezTo>
                  <a:pt x="664198" y="82148"/>
                  <a:pt x="663474" y="83939"/>
                  <a:pt x="662179" y="85253"/>
                </a:cubicBezTo>
                <a:cubicBezTo>
                  <a:pt x="660912" y="86568"/>
                  <a:pt x="659149" y="87291"/>
                  <a:pt x="657321" y="87253"/>
                </a:cubicBezTo>
                <a:cubicBezTo>
                  <a:pt x="655492" y="87291"/>
                  <a:pt x="653730" y="86568"/>
                  <a:pt x="652463" y="85253"/>
                </a:cubicBezTo>
                <a:cubicBezTo>
                  <a:pt x="651168" y="83939"/>
                  <a:pt x="650444" y="82148"/>
                  <a:pt x="650463" y="80300"/>
                </a:cubicBezTo>
                <a:cubicBezTo>
                  <a:pt x="650425" y="78471"/>
                  <a:pt x="651149" y="76709"/>
                  <a:pt x="652463" y="75442"/>
                </a:cubicBezTo>
                <a:cubicBezTo>
                  <a:pt x="653730" y="74128"/>
                  <a:pt x="655492" y="73404"/>
                  <a:pt x="657321" y="73442"/>
                </a:cubicBezTo>
                <a:close/>
                <a:moveTo>
                  <a:pt x="783051" y="31056"/>
                </a:moveTo>
                <a:cubicBezTo>
                  <a:pt x="776688" y="30989"/>
                  <a:pt x="770602" y="33618"/>
                  <a:pt x="766287" y="38295"/>
                </a:cubicBezTo>
                <a:cubicBezTo>
                  <a:pt x="761677" y="42876"/>
                  <a:pt x="759134" y="49134"/>
                  <a:pt x="759238" y="55630"/>
                </a:cubicBezTo>
                <a:cubicBezTo>
                  <a:pt x="759229" y="59935"/>
                  <a:pt x="760343" y="64174"/>
                  <a:pt x="762477" y="67917"/>
                </a:cubicBezTo>
                <a:cubicBezTo>
                  <a:pt x="764468" y="71632"/>
                  <a:pt x="767468" y="74709"/>
                  <a:pt x="771144" y="76776"/>
                </a:cubicBezTo>
                <a:cubicBezTo>
                  <a:pt x="774783" y="78804"/>
                  <a:pt x="778888" y="79852"/>
                  <a:pt x="783051" y="79824"/>
                </a:cubicBezTo>
                <a:cubicBezTo>
                  <a:pt x="787213" y="79843"/>
                  <a:pt x="791319" y="78795"/>
                  <a:pt x="794957" y="76776"/>
                </a:cubicBezTo>
                <a:cubicBezTo>
                  <a:pt x="798586" y="74652"/>
                  <a:pt x="801587" y="71594"/>
                  <a:pt x="803625" y="67917"/>
                </a:cubicBezTo>
                <a:cubicBezTo>
                  <a:pt x="805730" y="64165"/>
                  <a:pt x="806816" y="59926"/>
                  <a:pt x="806768" y="55630"/>
                </a:cubicBezTo>
                <a:cubicBezTo>
                  <a:pt x="806873" y="49134"/>
                  <a:pt x="804330" y="42876"/>
                  <a:pt x="799719" y="38295"/>
                </a:cubicBezTo>
                <a:cubicBezTo>
                  <a:pt x="795452" y="33608"/>
                  <a:pt x="789385" y="30979"/>
                  <a:pt x="783051" y="31056"/>
                </a:cubicBezTo>
                <a:close/>
                <a:moveTo>
                  <a:pt x="124778" y="30960"/>
                </a:moveTo>
                <a:cubicBezTo>
                  <a:pt x="120558" y="30922"/>
                  <a:pt x="116405" y="32046"/>
                  <a:pt x="112776" y="34198"/>
                </a:cubicBezTo>
                <a:cubicBezTo>
                  <a:pt x="109090" y="36332"/>
                  <a:pt x="106061" y="39428"/>
                  <a:pt x="104013" y="43152"/>
                </a:cubicBezTo>
                <a:cubicBezTo>
                  <a:pt x="101851" y="46886"/>
                  <a:pt x="100708" y="51124"/>
                  <a:pt x="100680" y="55439"/>
                </a:cubicBezTo>
                <a:cubicBezTo>
                  <a:pt x="100708" y="59754"/>
                  <a:pt x="101851" y="63993"/>
                  <a:pt x="104013" y="67726"/>
                </a:cubicBezTo>
                <a:cubicBezTo>
                  <a:pt x="106099" y="71489"/>
                  <a:pt x="109157" y="74613"/>
                  <a:pt x="112872" y="76775"/>
                </a:cubicBezTo>
                <a:cubicBezTo>
                  <a:pt x="116462" y="78956"/>
                  <a:pt x="120577" y="80109"/>
                  <a:pt x="124778" y="80109"/>
                </a:cubicBezTo>
                <a:cubicBezTo>
                  <a:pt x="129017" y="80080"/>
                  <a:pt x="133188" y="78966"/>
                  <a:pt x="136875" y="76870"/>
                </a:cubicBezTo>
                <a:cubicBezTo>
                  <a:pt x="140580" y="74822"/>
                  <a:pt x="143638" y="71784"/>
                  <a:pt x="145733" y="68107"/>
                </a:cubicBezTo>
                <a:cubicBezTo>
                  <a:pt x="147857" y="64297"/>
                  <a:pt x="148943" y="59992"/>
                  <a:pt x="148876" y="55630"/>
                </a:cubicBezTo>
                <a:cubicBezTo>
                  <a:pt x="149019" y="49057"/>
                  <a:pt x="146514" y="42714"/>
                  <a:pt x="141923" y="38008"/>
                </a:cubicBezTo>
                <a:cubicBezTo>
                  <a:pt x="137513" y="33484"/>
                  <a:pt x="131474" y="30950"/>
                  <a:pt x="125159" y="30960"/>
                </a:cubicBezTo>
                <a:close/>
                <a:moveTo>
                  <a:pt x="202407" y="30865"/>
                </a:moveTo>
                <a:cubicBezTo>
                  <a:pt x="196739" y="30751"/>
                  <a:pt x="191243" y="32836"/>
                  <a:pt x="187072" y="36675"/>
                </a:cubicBezTo>
                <a:cubicBezTo>
                  <a:pt x="183538" y="40104"/>
                  <a:pt x="181061" y="44467"/>
                  <a:pt x="179928" y="49248"/>
                </a:cubicBezTo>
                <a:lnTo>
                  <a:pt x="225267" y="49248"/>
                </a:lnTo>
                <a:cubicBezTo>
                  <a:pt x="224486" y="45619"/>
                  <a:pt x="222923" y="42209"/>
                  <a:pt x="220695" y="39247"/>
                </a:cubicBezTo>
                <a:cubicBezTo>
                  <a:pt x="218580" y="36618"/>
                  <a:pt x="215875" y="34522"/>
                  <a:pt x="212789" y="33151"/>
                </a:cubicBezTo>
                <a:cubicBezTo>
                  <a:pt x="209541" y="31636"/>
                  <a:pt x="205988" y="30865"/>
                  <a:pt x="202407" y="30865"/>
                </a:cubicBezTo>
                <a:close/>
                <a:moveTo>
                  <a:pt x="599885" y="30675"/>
                </a:moveTo>
                <a:cubicBezTo>
                  <a:pt x="595665" y="30637"/>
                  <a:pt x="591512" y="31761"/>
                  <a:pt x="587883" y="33914"/>
                </a:cubicBezTo>
                <a:cubicBezTo>
                  <a:pt x="584197" y="36047"/>
                  <a:pt x="581168" y="39143"/>
                  <a:pt x="579120" y="42867"/>
                </a:cubicBezTo>
                <a:cubicBezTo>
                  <a:pt x="576958" y="46601"/>
                  <a:pt x="575815" y="50839"/>
                  <a:pt x="575787" y="55154"/>
                </a:cubicBezTo>
                <a:cubicBezTo>
                  <a:pt x="575815" y="59469"/>
                  <a:pt x="576958" y="63708"/>
                  <a:pt x="579120" y="67442"/>
                </a:cubicBezTo>
                <a:cubicBezTo>
                  <a:pt x="581206" y="71204"/>
                  <a:pt x="584264" y="74328"/>
                  <a:pt x="587979" y="76490"/>
                </a:cubicBezTo>
                <a:cubicBezTo>
                  <a:pt x="591569" y="78672"/>
                  <a:pt x="595684" y="79824"/>
                  <a:pt x="599885" y="79824"/>
                </a:cubicBezTo>
                <a:cubicBezTo>
                  <a:pt x="604124" y="79796"/>
                  <a:pt x="608295" y="78681"/>
                  <a:pt x="611982" y="76586"/>
                </a:cubicBezTo>
                <a:cubicBezTo>
                  <a:pt x="615658" y="74509"/>
                  <a:pt x="618725" y="71480"/>
                  <a:pt x="620840" y="67823"/>
                </a:cubicBezTo>
                <a:cubicBezTo>
                  <a:pt x="622964" y="64013"/>
                  <a:pt x="624050" y="59707"/>
                  <a:pt x="623983" y="55345"/>
                </a:cubicBezTo>
                <a:cubicBezTo>
                  <a:pt x="624126" y="48773"/>
                  <a:pt x="621621" y="42429"/>
                  <a:pt x="617030" y="37724"/>
                </a:cubicBezTo>
                <a:cubicBezTo>
                  <a:pt x="612486" y="33209"/>
                  <a:pt x="606286" y="30770"/>
                  <a:pt x="599885" y="30961"/>
                </a:cubicBezTo>
                <a:close/>
                <a:moveTo>
                  <a:pt x="429673" y="30675"/>
                </a:moveTo>
                <a:cubicBezTo>
                  <a:pt x="425425" y="30627"/>
                  <a:pt x="421234" y="31751"/>
                  <a:pt x="417576" y="33913"/>
                </a:cubicBezTo>
                <a:cubicBezTo>
                  <a:pt x="413890" y="36047"/>
                  <a:pt x="410861" y="39142"/>
                  <a:pt x="408813" y="42867"/>
                </a:cubicBezTo>
                <a:cubicBezTo>
                  <a:pt x="406680" y="46610"/>
                  <a:pt x="405565" y="50848"/>
                  <a:pt x="405575" y="55154"/>
                </a:cubicBezTo>
                <a:cubicBezTo>
                  <a:pt x="405565" y="59459"/>
                  <a:pt x="406680" y="63698"/>
                  <a:pt x="408813" y="67441"/>
                </a:cubicBezTo>
                <a:cubicBezTo>
                  <a:pt x="410899" y="71203"/>
                  <a:pt x="413957" y="74328"/>
                  <a:pt x="417672" y="76490"/>
                </a:cubicBezTo>
                <a:cubicBezTo>
                  <a:pt x="421262" y="78671"/>
                  <a:pt x="425377" y="79823"/>
                  <a:pt x="429578" y="79823"/>
                </a:cubicBezTo>
                <a:cubicBezTo>
                  <a:pt x="433855" y="79785"/>
                  <a:pt x="438046" y="78671"/>
                  <a:pt x="441770" y="76585"/>
                </a:cubicBezTo>
                <a:cubicBezTo>
                  <a:pt x="445446" y="74528"/>
                  <a:pt x="448476" y="71499"/>
                  <a:pt x="450533" y="67822"/>
                </a:cubicBezTo>
                <a:cubicBezTo>
                  <a:pt x="452667" y="64012"/>
                  <a:pt x="453743" y="59707"/>
                  <a:pt x="453676" y="55344"/>
                </a:cubicBezTo>
                <a:cubicBezTo>
                  <a:pt x="453819" y="48772"/>
                  <a:pt x="451314" y="42428"/>
                  <a:pt x="446723" y="37723"/>
                </a:cubicBezTo>
                <a:cubicBezTo>
                  <a:pt x="442122" y="33122"/>
                  <a:pt x="435798" y="30665"/>
                  <a:pt x="429292" y="30960"/>
                </a:cubicBezTo>
                <a:close/>
                <a:moveTo>
                  <a:pt x="71723" y="24959"/>
                </a:moveTo>
                <a:lnTo>
                  <a:pt x="79819" y="24959"/>
                </a:lnTo>
                <a:lnTo>
                  <a:pt x="79819" y="85729"/>
                </a:lnTo>
                <a:lnTo>
                  <a:pt x="72009" y="85729"/>
                </a:lnTo>
                <a:close/>
                <a:moveTo>
                  <a:pt x="546544" y="24674"/>
                </a:moveTo>
                <a:lnTo>
                  <a:pt x="554355" y="24674"/>
                </a:lnTo>
                <a:lnTo>
                  <a:pt x="554355" y="85443"/>
                </a:lnTo>
                <a:lnTo>
                  <a:pt x="546544" y="85443"/>
                </a:lnTo>
                <a:close/>
                <a:moveTo>
                  <a:pt x="202311" y="23626"/>
                </a:moveTo>
                <a:cubicBezTo>
                  <a:pt x="211979" y="23283"/>
                  <a:pt x="221209" y="27655"/>
                  <a:pt x="227076" y="35342"/>
                </a:cubicBezTo>
                <a:cubicBezTo>
                  <a:pt x="231639" y="41285"/>
                  <a:pt x="234030" y="48620"/>
                  <a:pt x="233839" y="56106"/>
                </a:cubicBezTo>
                <a:lnTo>
                  <a:pt x="179166" y="56106"/>
                </a:lnTo>
                <a:cubicBezTo>
                  <a:pt x="179080" y="62545"/>
                  <a:pt x="181509" y="68765"/>
                  <a:pt x="185929" y="73442"/>
                </a:cubicBezTo>
                <a:cubicBezTo>
                  <a:pt x="190100" y="77937"/>
                  <a:pt x="195987" y="80433"/>
                  <a:pt x="202121" y="80300"/>
                </a:cubicBezTo>
                <a:cubicBezTo>
                  <a:pt x="205179" y="80290"/>
                  <a:pt x="208207" y="79738"/>
                  <a:pt x="211074" y="78680"/>
                </a:cubicBezTo>
                <a:cubicBezTo>
                  <a:pt x="213799" y="77661"/>
                  <a:pt x="216332" y="76213"/>
                  <a:pt x="218599" y="74394"/>
                </a:cubicBezTo>
                <a:cubicBezTo>
                  <a:pt x="221238" y="71784"/>
                  <a:pt x="223486" y="68793"/>
                  <a:pt x="225267" y="65536"/>
                </a:cubicBezTo>
                <a:lnTo>
                  <a:pt x="231839" y="69060"/>
                </a:lnTo>
                <a:cubicBezTo>
                  <a:pt x="229953" y="72880"/>
                  <a:pt x="227410" y="76328"/>
                  <a:pt x="224314" y="79252"/>
                </a:cubicBezTo>
                <a:cubicBezTo>
                  <a:pt x="221542" y="81824"/>
                  <a:pt x="218314" y="83862"/>
                  <a:pt x="214789" y="85253"/>
                </a:cubicBezTo>
                <a:cubicBezTo>
                  <a:pt x="210941" y="86643"/>
                  <a:pt x="206874" y="87320"/>
                  <a:pt x="202788" y="87253"/>
                </a:cubicBezTo>
                <a:cubicBezTo>
                  <a:pt x="193987" y="87834"/>
                  <a:pt x="185405" y="84319"/>
                  <a:pt x="179547" y="77728"/>
                </a:cubicBezTo>
                <a:cubicBezTo>
                  <a:pt x="174108" y="71699"/>
                  <a:pt x="171117" y="63850"/>
                  <a:pt x="171165" y="55725"/>
                </a:cubicBezTo>
                <a:cubicBezTo>
                  <a:pt x="171098" y="48267"/>
                  <a:pt x="173584" y="41000"/>
                  <a:pt x="178213" y="35151"/>
                </a:cubicBezTo>
                <a:cubicBezTo>
                  <a:pt x="183842" y="27560"/>
                  <a:pt x="192863" y="23245"/>
                  <a:pt x="202311" y="23626"/>
                </a:cubicBezTo>
                <a:close/>
                <a:moveTo>
                  <a:pt x="783051" y="23436"/>
                </a:moveTo>
                <a:cubicBezTo>
                  <a:pt x="791909" y="23207"/>
                  <a:pt x="800415" y="26903"/>
                  <a:pt x="806292" y="33532"/>
                </a:cubicBezTo>
                <a:cubicBezTo>
                  <a:pt x="811816" y="39514"/>
                  <a:pt x="814817" y="47391"/>
                  <a:pt x="814674" y="55535"/>
                </a:cubicBezTo>
                <a:cubicBezTo>
                  <a:pt x="814760" y="63812"/>
                  <a:pt x="811578" y="71785"/>
                  <a:pt x="805816" y="77728"/>
                </a:cubicBezTo>
                <a:cubicBezTo>
                  <a:pt x="799977" y="84062"/>
                  <a:pt x="791662" y="87539"/>
                  <a:pt x="783051" y="87253"/>
                </a:cubicBezTo>
                <a:cubicBezTo>
                  <a:pt x="774412" y="87558"/>
                  <a:pt x="766058" y="84081"/>
                  <a:pt x="760191" y="77728"/>
                </a:cubicBezTo>
                <a:cubicBezTo>
                  <a:pt x="754428" y="71785"/>
                  <a:pt x="751247" y="63812"/>
                  <a:pt x="751333" y="55535"/>
                </a:cubicBezTo>
                <a:cubicBezTo>
                  <a:pt x="751237" y="47429"/>
                  <a:pt x="754228" y="39600"/>
                  <a:pt x="759715" y="33627"/>
                </a:cubicBezTo>
                <a:cubicBezTo>
                  <a:pt x="765620" y="26969"/>
                  <a:pt x="774154" y="23236"/>
                  <a:pt x="783051" y="23436"/>
                </a:cubicBezTo>
                <a:close/>
                <a:moveTo>
                  <a:pt x="711804" y="23436"/>
                </a:moveTo>
                <a:cubicBezTo>
                  <a:pt x="715747" y="23407"/>
                  <a:pt x="719671" y="24017"/>
                  <a:pt x="723424" y="25246"/>
                </a:cubicBezTo>
                <a:cubicBezTo>
                  <a:pt x="726853" y="26322"/>
                  <a:pt x="730072" y="27960"/>
                  <a:pt x="732949" y="30103"/>
                </a:cubicBezTo>
                <a:cubicBezTo>
                  <a:pt x="735540" y="32170"/>
                  <a:pt x="737712" y="34732"/>
                  <a:pt x="739331" y="37628"/>
                </a:cubicBezTo>
                <a:lnTo>
                  <a:pt x="733139" y="41438"/>
                </a:lnTo>
                <a:cubicBezTo>
                  <a:pt x="728063" y="34466"/>
                  <a:pt x="719852" y="30475"/>
                  <a:pt x="711232" y="30770"/>
                </a:cubicBezTo>
                <a:cubicBezTo>
                  <a:pt x="704364" y="30570"/>
                  <a:pt x="697697" y="33142"/>
                  <a:pt x="692754" y="37914"/>
                </a:cubicBezTo>
                <a:cubicBezTo>
                  <a:pt x="687991" y="42410"/>
                  <a:pt x="685334" y="48696"/>
                  <a:pt x="685419" y="55249"/>
                </a:cubicBezTo>
                <a:cubicBezTo>
                  <a:pt x="685400" y="59640"/>
                  <a:pt x="686591" y="63955"/>
                  <a:pt x="688848" y="67727"/>
                </a:cubicBezTo>
                <a:cubicBezTo>
                  <a:pt x="691039" y="71756"/>
                  <a:pt x="694344" y="75061"/>
                  <a:pt x="698373" y="77252"/>
                </a:cubicBezTo>
                <a:cubicBezTo>
                  <a:pt x="702412" y="79414"/>
                  <a:pt x="706936" y="80529"/>
                  <a:pt x="711518" y="80491"/>
                </a:cubicBezTo>
                <a:cubicBezTo>
                  <a:pt x="720100" y="80624"/>
                  <a:pt x="728234" y="76661"/>
                  <a:pt x="733425" y="69823"/>
                </a:cubicBezTo>
                <a:lnTo>
                  <a:pt x="739616" y="73823"/>
                </a:lnTo>
                <a:cubicBezTo>
                  <a:pt x="736683" y="78205"/>
                  <a:pt x="732644" y="81719"/>
                  <a:pt x="727901" y="84015"/>
                </a:cubicBezTo>
                <a:cubicBezTo>
                  <a:pt x="722662" y="86482"/>
                  <a:pt x="716928" y="87720"/>
                  <a:pt x="711137" y="87634"/>
                </a:cubicBezTo>
                <a:cubicBezTo>
                  <a:pt x="702240" y="87806"/>
                  <a:pt x="693649" y="84367"/>
                  <a:pt x="687324" y="78109"/>
                </a:cubicBezTo>
                <a:cubicBezTo>
                  <a:pt x="681114" y="72375"/>
                  <a:pt x="677647" y="64270"/>
                  <a:pt x="677799" y="55821"/>
                </a:cubicBezTo>
                <a:cubicBezTo>
                  <a:pt x="677790" y="50058"/>
                  <a:pt x="679342" y="44400"/>
                  <a:pt x="682276" y="39438"/>
                </a:cubicBezTo>
                <a:cubicBezTo>
                  <a:pt x="685162" y="34437"/>
                  <a:pt x="689382" y="30351"/>
                  <a:pt x="694468" y="27627"/>
                </a:cubicBezTo>
                <a:cubicBezTo>
                  <a:pt x="699802" y="24808"/>
                  <a:pt x="705765" y="23369"/>
                  <a:pt x="711804" y="23436"/>
                </a:cubicBezTo>
                <a:close/>
                <a:moveTo>
                  <a:pt x="262414" y="23245"/>
                </a:moveTo>
                <a:cubicBezTo>
                  <a:pt x="268786" y="23798"/>
                  <a:pt x="274692" y="26807"/>
                  <a:pt x="278892" y="31627"/>
                </a:cubicBezTo>
                <a:lnTo>
                  <a:pt x="273939" y="36771"/>
                </a:lnTo>
                <a:cubicBezTo>
                  <a:pt x="270777" y="33246"/>
                  <a:pt x="266376" y="31094"/>
                  <a:pt x="261652" y="30770"/>
                </a:cubicBezTo>
                <a:cubicBezTo>
                  <a:pt x="259223" y="30732"/>
                  <a:pt x="256871" y="31618"/>
                  <a:pt x="255080" y="33246"/>
                </a:cubicBezTo>
                <a:cubicBezTo>
                  <a:pt x="253394" y="34704"/>
                  <a:pt x="252422" y="36828"/>
                  <a:pt x="252413" y="39056"/>
                </a:cubicBezTo>
                <a:cubicBezTo>
                  <a:pt x="252499" y="41152"/>
                  <a:pt x="253261" y="43162"/>
                  <a:pt x="254604" y="44772"/>
                </a:cubicBezTo>
                <a:cubicBezTo>
                  <a:pt x="257385" y="47439"/>
                  <a:pt x="260604" y="49601"/>
                  <a:pt x="264129" y="51153"/>
                </a:cubicBezTo>
                <a:cubicBezTo>
                  <a:pt x="268643" y="53201"/>
                  <a:pt x="272701" y="56154"/>
                  <a:pt x="276035" y="59821"/>
                </a:cubicBezTo>
                <a:cubicBezTo>
                  <a:pt x="278016" y="62602"/>
                  <a:pt x="279073" y="65936"/>
                  <a:pt x="279083" y="69346"/>
                </a:cubicBezTo>
                <a:cubicBezTo>
                  <a:pt x="279130" y="74109"/>
                  <a:pt x="277235" y="78681"/>
                  <a:pt x="273844" y="82014"/>
                </a:cubicBezTo>
                <a:cubicBezTo>
                  <a:pt x="270339" y="85434"/>
                  <a:pt x="265595" y="87291"/>
                  <a:pt x="260699" y="87158"/>
                </a:cubicBezTo>
                <a:cubicBezTo>
                  <a:pt x="257204" y="87158"/>
                  <a:pt x="253756" y="86377"/>
                  <a:pt x="250603" y="84872"/>
                </a:cubicBezTo>
                <a:cubicBezTo>
                  <a:pt x="247526" y="83405"/>
                  <a:pt x="244821" y="81262"/>
                  <a:pt x="242697" y="78585"/>
                </a:cubicBezTo>
                <a:lnTo>
                  <a:pt x="247650" y="72966"/>
                </a:lnTo>
                <a:cubicBezTo>
                  <a:pt x="250651" y="76995"/>
                  <a:pt x="255299" y="79471"/>
                  <a:pt x="260319" y="79728"/>
                </a:cubicBezTo>
                <a:cubicBezTo>
                  <a:pt x="263262" y="79814"/>
                  <a:pt x="266129" y="78757"/>
                  <a:pt x="268320" y="76776"/>
                </a:cubicBezTo>
                <a:cubicBezTo>
                  <a:pt x="270406" y="74985"/>
                  <a:pt x="271625" y="72385"/>
                  <a:pt x="271653" y="69632"/>
                </a:cubicBezTo>
                <a:cubicBezTo>
                  <a:pt x="271634" y="67441"/>
                  <a:pt x="270863" y="65317"/>
                  <a:pt x="269463" y="63631"/>
                </a:cubicBezTo>
                <a:cubicBezTo>
                  <a:pt x="266653" y="60983"/>
                  <a:pt x="263433" y="58802"/>
                  <a:pt x="259938" y="57154"/>
                </a:cubicBezTo>
                <a:cubicBezTo>
                  <a:pt x="255623" y="55259"/>
                  <a:pt x="251784" y="52430"/>
                  <a:pt x="248698" y="48867"/>
                </a:cubicBezTo>
                <a:cubicBezTo>
                  <a:pt x="246698" y="46105"/>
                  <a:pt x="245660" y="42752"/>
                  <a:pt x="245745" y="39342"/>
                </a:cubicBezTo>
                <a:cubicBezTo>
                  <a:pt x="245631" y="34999"/>
                  <a:pt x="247355" y="30808"/>
                  <a:pt x="250508" y="27817"/>
                </a:cubicBezTo>
                <a:cubicBezTo>
                  <a:pt x="253699" y="24760"/>
                  <a:pt x="257994" y="23112"/>
                  <a:pt x="262414" y="23245"/>
                </a:cubicBezTo>
                <a:close/>
                <a:moveTo>
                  <a:pt x="19813" y="23245"/>
                </a:moveTo>
                <a:cubicBezTo>
                  <a:pt x="26146" y="23845"/>
                  <a:pt x="32005" y="26836"/>
                  <a:pt x="36196" y="31627"/>
                </a:cubicBezTo>
                <a:lnTo>
                  <a:pt x="31147" y="36771"/>
                </a:lnTo>
                <a:cubicBezTo>
                  <a:pt x="28023" y="33256"/>
                  <a:pt x="23651" y="31104"/>
                  <a:pt x="18955" y="30770"/>
                </a:cubicBezTo>
                <a:cubicBezTo>
                  <a:pt x="16526" y="30732"/>
                  <a:pt x="14174" y="31618"/>
                  <a:pt x="12383" y="33247"/>
                </a:cubicBezTo>
                <a:cubicBezTo>
                  <a:pt x="10697" y="34704"/>
                  <a:pt x="9725" y="36828"/>
                  <a:pt x="9716" y="39057"/>
                </a:cubicBezTo>
                <a:cubicBezTo>
                  <a:pt x="9802" y="41152"/>
                  <a:pt x="10564" y="43162"/>
                  <a:pt x="11907" y="44772"/>
                </a:cubicBezTo>
                <a:cubicBezTo>
                  <a:pt x="14688" y="47439"/>
                  <a:pt x="17907" y="49601"/>
                  <a:pt x="21432" y="51154"/>
                </a:cubicBezTo>
                <a:cubicBezTo>
                  <a:pt x="25928" y="53201"/>
                  <a:pt x="29947" y="56145"/>
                  <a:pt x="33243" y="59821"/>
                </a:cubicBezTo>
                <a:cubicBezTo>
                  <a:pt x="35291" y="62574"/>
                  <a:pt x="36396" y="65917"/>
                  <a:pt x="36386" y="69346"/>
                </a:cubicBezTo>
                <a:cubicBezTo>
                  <a:pt x="36443" y="74128"/>
                  <a:pt x="34510" y="78710"/>
                  <a:pt x="31052" y="82015"/>
                </a:cubicBezTo>
                <a:cubicBezTo>
                  <a:pt x="27594" y="85453"/>
                  <a:pt x="22880" y="87311"/>
                  <a:pt x="18003" y="87158"/>
                </a:cubicBezTo>
                <a:cubicBezTo>
                  <a:pt x="14507" y="87158"/>
                  <a:pt x="11059" y="86377"/>
                  <a:pt x="7906" y="84872"/>
                </a:cubicBezTo>
                <a:cubicBezTo>
                  <a:pt x="4820" y="83405"/>
                  <a:pt x="2124" y="81262"/>
                  <a:pt x="0" y="78586"/>
                </a:cubicBezTo>
                <a:lnTo>
                  <a:pt x="4954" y="72966"/>
                </a:lnTo>
                <a:cubicBezTo>
                  <a:pt x="7954" y="76995"/>
                  <a:pt x="12602" y="79472"/>
                  <a:pt x="17622" y="79729"/>
                </a:cubicBezTo>
                <a:cubicBezTo>
                  <a:pt x="20574" y="79814"/>
                  <a:pt x="23432" y="78757"/>
                  <a:pt x="25623" y="76776"/>
                </a:cubicBezTo>
                <a:cubicBezTo>
                  <a:pt x="27718" y="74985"/>
                  <a:pt x="28928" y="72385"/>
                  <a:pt x="28956" y="69632"/>
                </a:cubicBezTo>
                <a:cubicBezTo>
                  <a:pt x="28937" y="67441"/>
                  <a:pt x="28166" y="65317"/>
                  <a:pt x="26766" y="63631"/>
                </a:cubicBezTo>
                <a:cubicBezTo>
                  <a:pt x="23956" y="60974"/>
                  <a:pt x="20746" y="58793"/>
                  <a:pt x="17241" y="57154"/>
                </a:cubicBezTo>
                <a:cubicBezTo>
                  <a:pt x="12973" y="55230"/>
                  <a:pt x="9163" y="52401"/>
                  <a:pt x="6097" y="48868"/>
                </a:cubicBezTo>
                <a:cubicBezTo>
                  <a:pt x="4096" y="46105"/>
                  <a:pt x="3058" y="42753"/>
                  <a:pt x="3144" y="39343"/>
                </a:cubicBezTo>
                <a:cubicBezTo>
                  <a:pt x="2991" y="34990"/>
                  <a:pt x="4725" y="30789"/>
                  <a:pt x="7906" y="27817"/>
                </a:cubicBezTo>
                <a:cubicBezTo>
                  <a:pt x="11088" y="24741"/>
                  <a:pt x="15383" y="23083"/>
                  <a:pt x="19813" y="23245"/>
                </a:cubicBezTo>
                <a:close/>
                <a:moveTo>
                  <a:pt x="857726" y="23150"/>
                </a:moveTo>
                <a:cubicBezTo>
                  <a:pt x="860612" y="23141"/>
                  <a:pt x="863460" y="23722"/>
                  <a:pt x="866108" y="24865"/>
                </a:cubicBezTo>
                <a:cubicBezTo>
                  <a:pt x="868594" y="25865"/>
                  <a:pt x="870813" y="27427"/>
                  <a:pt x="872585" y="29437"/>
                </a:cubicBezTo>
                <a:cubicBezTo>
                  <a:pt x="874576" y="31885"/>
                  <a:pt x="876071" y="34695"/>
                  <a:pt x="876966" y="37724"/>
                </a:cubicBezTo>
                <a:cubicBezTo>
                  <a:pt x="879157" y="33352"/>
                  <a:pt x="882443" y="29608"/>
                  <a:pt x="886491" y="26865"/>
                </a:cubicBezTo>
                <a:cubicBezTo>
                  <a:pt x="890235" y="24436"/>
                  <a:pt x="894607" y="23141"/>
                  <a:pt x="899065" y="23150"/>
                </a:cubicBezTo>
                <a:cubicBezTo>
                  <a:pt x="903008" y="23065"/>
                  <a:pt x="906894" y="24160"/>
                  <a:pt x="910209" y="26294"/>
                </a:cubicBezTo>
                <a:cubicBezTo>
                  <a:pt x="913438" y="28446"/>
                  <a:pt x="915933" y="31542"/>
                  <a:pt x="917352" y="35152"/>
                </a:cubicBezTo>
                <a:cubicBezTo>
                  <a:pt x="919219" y="40667"/>
                  <a:pt x="920029" y="46486"/>
                  <a:pt x="919734" y="52297"/>
                </a:cubicBezTo>
                <a:lnTo>
                  <a:pt x="919734" y="85444"/>
                </a:lnTo>
                <a:lnTo>
                  <a:pt x="911733" y="85444"/>
                </a:lnTo>
                <a:lnTo>
                  <a:pt x="911733" y="52297"/>
                </a:lnTo>
                <a:cubicBezTo>
                  <a:pt x="911990" y="47772"/>
                  <a:pt x="911504" y="43239"/>
                  <a:pt x="910304" y="38867"/>
                </a:cubicBezTo>
                <a:cubicBezTo>
                  <a:pt x="909428" y="36419"/>
                  <a:pt x="907751" y="34333"/>
                  <a:pt x="905541" y="32961"/>
                </a:cubicBezTo>
                <a:cubicBezTo>
                  <a:pt x="903170" y="31418"/>
                  <a:pt x="900369" y="30646"/>
                  <a:pt x="897541" y="30770"/>
                </a:cubicBezTo>
                <a:cubicBezTo>
                  <a:pt x="893807" y="30713"/>
                  <a:pt x="890159" y="31885"/>
                  <a:pt x="887158" y="34104"/>
                </a:cubicBezTo>
                <a:cubicBezTo>
                  <a:pt x="884034" y="36304"/>
                  <a:pt x="881643" y="39390"/>
                  <a:pt x="880300" y="42962"/>
                </a:cubicBezTo>
                <a:cubicBezTo>
                  <a:pt x="878500" y="49144"/>
                  <a:pt x="877757" y="55583"/>
                  <a:pt x="878109" y="62012"/>
                </a:cubicBezTo>
                <a:lnTo>
                  <a:pt x="878109" y="85825"/>
                </a:lnTo>
                <a:lnTo>
                  <a:pt x="870394" y="85825"/>
                </a:lnTo>
                <a:lnTo>
                  <a:pt x="870394" y="54678"/>
                </a:lnTo>
                <a:cubicBezTo>
                  <a:pt x="870623" y="49687"/>
                  <a:pt x="870175" y="44686"/>
                  <a:pt x="869061" y="39819"/>
                </a:cubicBezTo>
                <a:cubicBezTo>
                  <a:pt x="868194" y="37238"/>
                  <a:pt x="866527" y="34999"/>
                  <a:pt x="864298" y="33437"/>
                </a:cubicBezTo>
                <a:cubicBezTo>
                  <a:pt x="861888" y="31875"/>
                  <a:pt x="859069" y="31075"/>
                  <a:pt x="856202" y="31151"/>
                </a:cubicBezTo>
                <a:cubicBezTo>
                  <a:pt x="852554" y="31142"/>
                  <a:pt x="848991" y="32275"/>
                  <a:pt x="846010" y="34390"/>
                </a:cubicBezTo>
                <a:cubicBezTo>
                  <a:pt x="842867" y="36552"/>
                  <a:pt x="840447" y="39600"/>
                  <a:pt x="839057" y="43153"/>
                </a:cubicBezTo>
                <a:cubicBezTo>
                  <a:pt x="837276" y="48620"/>
                  <a:pt x="836504" y="54364"/>
                  <a:pt x="836771" y="60107"/>
                </a:cubicBezTo>
                <a:lnTo>
                  <a:pt x="836771" y="85825"/>
                </a:lnTo>
                <a:lnTo>
                  <a:pt x="828960" y="85825"/>
                </a:lnTo>
                <a:lnTo>
                  <a:pt x="829056" y="24674"/>
                </a:lnTo>
                <a:lnTo>
                  <a:pt x="836866" y="24674"/>
                </a:lnTo>
                <a:lnTo>
                  <a:pt x="836866" y="35152"/>
                </a:lnTo>
                <a:cubicBezTo>
                  <a:pt x="839105" y="31828"/>
                  <a:pt x="841953" y="28951"/>
                  <a:pt x="845248" y="26675"/>
                </a:cubicBezTo>
                <a:cubicBezTo>
                  <a:pt x="849011" y="24379"/>
                  <a:pt x="853325" y="23160"/>
                  <a:pt x="857726" y="23150"/>
                </a:cubicBezTo>
                <a:close/>
                <a:moveTo>
                  <a:pt x="321373" y="23149"/>
                </a:moveTo>
                <a:cubicBezTo>
                  <a:pt x="324259" y="23140"/>
                  <a:pt x="327107" y="23721"/>
                  <a:pt x="329755" y="24864"/>
                </a:cubicBezTo>
                <a:cubicBezTo>
                  <a:pt x="332222" y="25893"/>
                  <a:pt x="334442" y="27455"/>
                  <a:pt x="336232" y="29436"/>
                </a:cubicBezTo>
                <a:cubicBezTo>
                  <a:pt x="338194" y="31903"/>
                  <a:pt x="339671" y="34713"/>
                  <a:pt x="340614" y="37723"/>
                </a:cubicBezTo>
                <a:cubicBezTo>
                  <a:pt x="342804" y="33351"/>
                  <a:pt x="346091" y="29608"/>
                  <a:pt x="350139" y="26864"/>
                </a:cubicBezTo>
                <a:cubicBezTo>
                  <a:pt x="353882" y="24435"/>
                  <a:pt x="358254" y="23140"/>
                  <a:pt x="362712" y="23149"/>
                </a:cubicBezTo>
                <a:cubicBezTo>
                  <a:pt x="366655" y="23083"/>
                  <a:pt x="370532" y="24178"/>
                  <a:pt x="373856" y="26293"/>
                </a:cubicBezTo>
                <a:cubicBezTo>
                  <a:pt x="377047" y="28493"/>
                  <a:pt x="379523" y="31570"/>
                  <a:pt x="381000" y="35151"/>
                </a:cubicBezTo>
                <a:cubicBezTo>
                  <a:pt x="382781" y="40685"/>
                  <a:pt x="383552" y="46486"/>
                  <a:pt x="383286" y="52296"/>
                </a:cubicBezTo>
                <a:lnTo>
                  <a:pt x="383286" y="85443"/>
                </a:lnTo>
                <a:lnTo>
                  <a:pt x="375380" y="85443"/>
                </a:lnTo>
                <a:lnTo>
                  <a:pt x="375380" y="52296"/>
                </a:lnTo>
                <a:cubicBezTo>
                  <a:pt x="375637" y="47772"/>
                  <a:pt x="375152" y="43238"/>
                  <a:pt x="373951" y="38866"/>
                </a:cubicBezTo>
                <a:cubicBezTo>
                  <a:pt x="373046" y="36437"/>
                  <a:pt x="371370" y="34360"/>
                  <a:pt x="369189" y="32960"/>
                </a:cubicBezTo>
                <a:cubicBezTo>
                  <a:pt x="366808" y="31436"/>
                  <a:pt x="364017" y="30674"/>
                  <a:pt x="361188" y="30769"/>
                </a:cubicBezTo>
                <a:cubicBezTo>
                  <a:pt x="357454" y="30712"/>
                  <a:pt x="353806" y="31884"/>
                  <a:pt x="350806" y="34103"/>
                </a:cubicBezTo>
                <a:cubicBezTo>
                  <a:pt x="347681" y="36303"/>
                  <a:pt x="345291" y="39390"/>
                  <a:pt x="343948" y="42961"/>
                </a:cubicBezTo>
                <a:cubicBezTo>
                  <a:pt x="342100" y="49134"/>
                  <a:pt x="341357" y="55582"/>
                  <a:pt x="341757" y="62011"/>
                </a:cubicBezTo>
                <a:lnTo>
                  <a:pt x="341757" y="85824"/>
                </a:lnTo>
                <a:lnTo>
                  <a:pt x="333946" y="85824"/>
                </a:lnTo>
                <a:lnTo>
                  <a:pt x="333946" y="54677"/>
                </a:lnTo>
                <a:cubicBezTo>
                  <a:pt x="334213" y="49677"/>
                  <a:pt x="333727" y="44676"/>
                  <a:pt x="332518" y="39818"/>
                </a:cubicBezTo>
                <a:cubicBezTo>
                  <a:pt x="331679" y="37218"/>
                  <a:pt x="330003" y="34980"/>
                  <a:pt x="327755" y="33436"/>
                </a:cubicBezTo>
                <a:cubicBezTo>
                  <a:pt x="325345" y="31874"/>
                  <a:pt x="322526" y="31074"/>
                  <a:pt x="319659" y="31150"/>
                </a:cubicBezTo>
                <a:cubicBezTo>
                  <a:pt x="316039" y="31141"/>
                  <a:pt x="312505" y="32274"/>
                  <a:pt x="309562" y="34389"/>
                </a:cubicBezTo>
                <a:cubicBezTo>
                  <a:pt x="306419" y="36551"/>
                  <a:pt x="304000" y="39599"/>
                  <a:pt x="302609" y="43152"/>
                </a:cubicBezTo>
                <a:cubicBezTo>
                  <a:pt x="300828" y="48619"/>
                  <a:pt x="300056" y="54363"/>
                  <a:pt x="300323" y="60107"/>
                </a:cubicBezTo>
                <a:lnTo>
                  <a:pt x="300323" y="85824"/>
                </a:lnTo>
                <a:lnTo>
                  <a:pt x="292512" y="85824"/>
                </a:lnTo>
                <a:lnTo>
                  <a:pt x="292703" y="24674"/>
                </a:lnTo>
                <a:lnTo>
                  <a:pt x="300514" y="24674"/>
                </a:lnTo>
                <a:lnTo>
                  <a:pt x="300514" y="35151"/>
                </a:lnTo>
                <a:cubicBezTo>
                  <a:pt x="302752" y="31827"/>
                  <a:pt x="305600" y="28950"/>
                  <a:pt x="308895" y="26674"/>
                </a:cubicBezTo>
                <a:cubicBezTo>
                  <a:pt x="312648" y="24359"/>
                  <a:pt x="316963" y="23140"/>
                  <a:pt x="321373" y="23149"/>
                </a:cubicBezTo>
                <a:close/>
                <a:moveTo>
                  <a:pt x="508635" y="22959"/>
                </a:moveTo>
                <a:cubicBezTo>
                  <a:pt x="512921" y="22883"/>
                  <a:pt x="517131" y="24073"/>
                  <a:pt x="520731" y="26388"/>
                </a:cubicBezTo>
                <a:cubicBezTo>
                  <a:pt x="524237" y="28703"/>
                  <a:pt x="526961" y="32017"/>
                  <a:pt x="528542" y="35913"/>
                </a:cubicBezTo>
                <a:cubicBezTo>
                  <a:pt x="530475" y="41809"/>
                  <a:pt x="531314" y="48000"/>
                  <a:pt x="531018" y="54201"/>
                </a:cubicBezTo>
                <a:lnTo>
                  <a:pt x="531018" y="85443"/>
                </a:lnTo>
                <a:lnTo>
                  <a:pt x="523208" y="85443"/>
                </a:lnTo>
                <a:lnTo>
                  <a:pt x="523208" y="56868"/>
                </a:lnTo>
                <a:cubicBezTo>
                  <a:pt x="523379" y="52182"/>
                  <a:pt x="523094" y="47495"/>
                  <a:pt x="522351" y="42866"/>
                </a:cubicBezTo>
                <a:cubicBezTo>
                  <a:pt x="521789" y="39171"/>
                  <a:pt x="519931" y="35799"/>
                  <a:pt x="517112" y="33341"/>
                </a:cubicBezTo>
                <a:cubicBezTo>
                  <a:pt x="514216" y="31217"/>
                  <a:pt x="510692" y="30150"/>
                  <a:pt x="507111" y="30293"/>
                </a:cubicBezTo>
                <a:cubicBezTo>
                  <a:pt x="502415" y="30255"/>
                  <a:pt x="497872" y="31951"/>
                  <a:pt x="494347" y="35056"/>
                </a:cubicBezTo>
                <a:cubicBezTo>
                  <a:pt x="490709" y="37989"/>
                  <a:pt x="488127" y="42038"/>
                  <a:pt x="487013" y="46581"/>
                </a:cubicBezTo>
                <a:cubicBezTo>
                  <a:pt x="486060" y="52048"/>
                  <a:pt x="485670" y="57601"/>
                  <a:pt x="485870" y="63154"/>
                </a:cubicBezTo>
                <a:lnTo>
                  <a:pt x="485870" y="85443"/>
                </a:lnTo>
                <a:lnTo>
                  <a:pt x="478059" y="85443"/>
                </a:lnTo>
                <a:lnTo>
                  <a:pt x="478059" y="24673"/>
                </a:lnTo>
                <a:lnTo>
                  <a:pt x="485870" y="24673"/>
                </a:lnTo>
                <a:lnTo>
                  <a:pt x="485870" y="35532"/>
                </a:lnTo>
                <a:cubicBezTo>
                  <a:pt x="488623" y="31665"/>
                  <a:pt x="492166" y="28417"/>
                  <a:pt x="496252" y="26007"/>
                </a:cubicBezTo>
                <a:cubicBezTo>
                  <a:pt x="500062" y="23988"/>
                  <a:pt x="504320" y="22940"/>
                  <a:pt x="508635" y="22959"/>
                </a:cubicBezTo>
                <a:close/>
                <a:moveTo>
                  <a:pt x="599218" y="22769"/>
                </a:moveTo>
                <a:cubicBezTo>
                  <a:pt x="603914" y="22712"/>
                  <a:pt x="608553" y="23788"/>
                  <a:pt x="612744" y="25913"/>
                </a:cubicBezTo>
                <a:cubicBezTo>
                  <a:pt x="616954" y="28227"/>
                  <a:pt x="620573" y="31485"/>
                  <a:pt x="623316" y="35438"/>
                </a:cubicBezTo>
                <a:lnTo>
                  <a:pt x="623316" y="24674"/>
                </a:lnTo>
                <a:lnTo>
                  <a:pt x="631127" y="24674"/>
                </a:lnTo>
                <a:lnTo>
                  <a:pt x="631127" y="85444"/>
                </a:lnTo>
                <a:lnTo>
                  <a:pt x="623412" y="85444"/>
                </a:lnTo>
                <a:lnTo>
                  <a:pt x="623412" y="74966"/>
                </a:lnTo>
                <a:cubicBezTo>
                  <a:pt x="620449" y="78700"/>
                  <a:pt x="616716" y="81758"/>
                  <a:pt x="612458" y="83920"/>
                </a:cubicBezTo>
                <a:cubicBezTo>
                  <a:pt x="608295" y="86015"/>
                  <a:pt x="603685" y="87063"/>
                  <a:pt x="599028" y="86968"/>
                </a:cubicBezTo>
                <a:cubicBezTo>
                  <a:pt x="590684" y="87015"/>
                  <a:pt x="582702" y="83558"/>
                  <a:pt x="577025" y="77443"/>
                </a:cubicBezTo>
                <a:cubicBezTo>
                  <a:pt x="570862" y="71480"/>
                  <a:pt x="567414" y="63251"/>
                  <a:pt x="567500" y="54678"/>
                </a:cubicBezTo>
                <a:cubicBezTo>
                  <a:pt x="567424" y="46220"/>
                  <a:pt x="570872" y="38105"/>
                  <a:pt x="577025" y="32294"/>
                </a:cubicBezTo>
                <a:cubicBezTo>
                  <a:pt x="582740" y="26122"/>
                  <a:pt x="590808" y="22655"/>
                  <a:pt x="599218" y="22769"/>
                </a:cubicBezTo>
                <a:close/>
                <a:moveTo>
                  <a:pt x="428911" y="22769"/>
                </a:moveTo>
                <a:cubicBezTo>
                  <a:pt x="433607" y="22712"/>
                  <a:pt x="438246" y="23788"/>
                  <a:pt x="442437" y="25912"/>
                </a:cubicBezTo>
                <a:cubicBezTo>
                  <a:pt x="446647" y="28227"/>
                  <a:pt x="450266" y="31484"/>
                  <a:pt x="453009" y="35437"/>
                </a:cubicBezTo>
                <a:lnTo>
                  <a:pt x="453009" y="24674"/>
                </a:lnTo>
                <a:lnTo>
                  <a:pt x="460820" y="24674"/>
                </a:lnTo>
                <a:lnTo>
                  <a:pt x="460820" y="85443"/>
                </a:lnTo>
                <a:lnTo>
                  <a:pt x="453105" y="85443"/>
                </a:lnTo>
                <a:lnTo>
                  <a:pt x="453105" y="74966"/>
                </a:lnTo>
                <a:cubicBezTo>
                  <a:pt x="450162" y="78719"/>
                  <a:pt x="446418" y="81786"/>
                  <a:pt x="442151" y="83919"/>
                </a:cubicBezTo>
                <a:cubicBezTo>
                  <a:pt x="437988" y="86015"/>
                  <a:pt x="433378" y="87063"/>
                  <a:pt x="428721" y="86967"/>
                </a:cubicBezTo>
                <a:cubicBezTo>
                  <a:pt x="420377" y="87015"/>
                  <a:pt x="412395" y="83557"/>
                  <a:pt x="406718" y="77442"/>
                </a:cubicBezTo>
                <a:cubicBezTo>
                  <a:pt x="400555" y="71480"/>
                  <a:pt x="397107" y="63250"/>
                  <a:pt x="397193" y="54677"/>
                </a:cubicBezTo>
                <a:cubicBezTo>
                  <a:pt x="397155" y="46229"/>
                  <a:pt x="400603" y="38132"/>
                  <a:pt x="406718" y="32294"/>
                </a:cubicBezTo>
                <a:cubicBezTo>
                  <a:pt x="412452" y="26141"/>
                  <a:pt x="420501" y="22683"/>
                  <a:pt x="428911" y="22769"/>
                </a:cubicBezTo>
                <a:close/>
                <a:moveTo>
                  <a:pt x="48863" y="1529"/>
                </a:moveTo>
                <a:lnTo>
                  <a:pt x="56674" y="1529"/>
                </a:lnTo>
                <a:lnTo>
                  <a:pt x="56674" y="85730"/>
                </a:lnTo>
                <a:lnTo>
                  <a:pt x="48863" y="85730"/>
                </a:lnTo>
                <a:close/>
                <a:moveTo>
                  <a:pt x="148209" y="1147"/>
                </a:moveTo>
                <a:lnTo>
                  <a:pt x="156020" y="1528"/>
                </a:lnTo>
                <a:lnTo>
                  <a:pt x="156020" y="85729"/>
                </a:lnTo>
                <a:lnTo>
                  <a:pt x="148305" y="85729"/>
                </a:lnTo>
                <a:lnTo>
                  <a:pt x="148305" y="75251"/>
                </a:lnTo>
                <a:cubicBezTo>
                  <a:pt x="145342" y="78985"/>
                  <a:pt x="141609" y="82042"/>
                  <a:pt x="137351" y="84205"/>
                </a:cubicBezTo>
                <a:cubicBezTo>
                  <a:pt x="133188" y="86300"/>
                  <a:pt x="128578" y="87348"/>
                  <a:pt x="123921" y="87253"/>
                </a:cubicBezTo>
                <a:cubicBezTo>
                  <a:pt x="115577" y="87300"/>
                  <a:pt x="107595" y="83843"/>
                  <a:pt x="101918" y="77728"/>
                </a:cubicBezTo>
                <a:cubicBezTo>
                  <a:pt x="95755" y="71765"/>
                  <a:pt x="92307" y="63535"/>
                  <a:pt x="92393" y="54963"/>
                </a:cubicBezTo>
                <a:cubicBezTo>
                  <a:pt x="92355" y="46514"/>
                  <a:pt x="95803" y="38418"/>
                  <a:pt x="101918" y="32579"/>
                </a:cubicBezTo>
                <a:cubicBezTo>
                  <a:pt x="107633" y="26407"/>
                  <a:pt x="115701" y="22940"/>
                  <a:pt x="124111" y="23054"/>
                </a:cubicBezTo>
                <a:cubicBezTo>
                  <a:pt x="128807" y="22997"/>
                  <a:pt x="133446" y="24073"/>
                  <a:pt x="137637" y="26197"/>
                </a:cubicBezTo>
                <a:cubicBezTo>
                  <a:pt x="141847" y="28512"/>
                  <a:pt x="145466" y="31769"/>
                  <a:pt x="148209" y="35722"/>
                </a:cubicBezTo>
                <a:close/>
                <a:moveTo>
                  <a:pt x="550450" y="4"/>
                </a:moveTo>
                <a:cubicBezTo>
                  <a:pt x="552183" y="-63"/>
                  <a:pt x="553850" y="633"/>
                  <a:pt x="555022" y="1909"/>
                </a:cubicBezTo>
                <a:cubicBezTo>
                  <a:pt x="556260" y="3109"/>
                  <a:pt x="556946" y="4757"/>
                  <a:pt x="556927" y="6481"/>
                </a:cubicBezTo>
                <a:cubicBezTo>
                  <a:pt x="556927" y="8167"/>
                  <a:pt x="556241" y="9786"/>
                  <a:pt x="555022" y="10958"/>
                </a:cubicBezTo>
                <a:cubicBezTo>
                  <a:pt x="553822" y="12196"/>
                  <a:pt x="552174" y="12882"/>
                  <a:pt x="550450" y="12863"/>
                </a:cubicBezTo>
                <a:cubicBezTo>
                  <a:pt x="548764" y="12863"/>
                  <a:pt x="547144" y="12177"/>
                  <a:pt x="545973" y="10958"/>
                </a:cubicBezTo>
                <a:cubicBezTo>
                  <a:pt x="544754" y="9786"/>
                  <a:pt x="544068" y="8167"/>
                  <a:pt x="544068" y="6481"/>
                </a:cubicBezTo>
                <a:cubicBezTo>
                  <a:pt x="544049" y="4757"/>
                  <a:pt x="544735" y="3109"/>
                  <a:pt x="545973" y="1909"/>
                </a:cubicBezTo>
                <a:cubicBezTo>
                  <a:pt x="547116" y="652"/>
                  <a:pt x="548754" y="-44"/>
                  <a:pt x="550450" y="4"/>
                </a:cubicBezTo>
                <a:close/>
                <a:moveTo>
                  <a:pt x="75628" y="4"/>
                </a:moveTo>
                <a:cubicBezTo>
                  <a:pt x="77362" y="-63"/>
                  <a:pt x="79029" y="633"/>
                  <a:pt x="80200" y="1909"/>
                </a:cubicBezTo>
                <a:cubicBezTo>
                  <a:pt x="81439" y="3109"/>
                  <a:pt x="82124" y="4757"/>
                  <a:pt x="82105" y="6481"/>
                </a:cubicBezTo>
                <a:cubicBezTo>
                  <a:pt x="82105" y="8167"/>
                  <a:pt x="81420" y="9786"/>
                  <a:pt x="80200" y="10958"/>
                </a:cubicBezTo>
                <a:cubicBezTo>
                  <a:pt x="79000" y="12196"/>
                  <a:pt x="77352" y="12882"/>
                  <a:pt x="75628" y="12863"/>
                </a:cubicBezTo>
                <a:cubicBezTo>
                  <a:pt x="73942" y="12863"/>
                  <a:pt x="72323" y="12177"/>
                  <a:pt x="71152" y="10958"/>
                </a:cubicBezTo>
                <a:cubicBezTo>
                  <a:pt x="69932" y="9786"/>
                  <a:pt x="69247" y="8167"/>
                  <a:pt x="69247" y="6481"/>
                </a:cubicBezTo>
                <a:cubicBezTo>
                  <a:pt x="69228" y="4757"/>
                  <a:pt x="69913" y="3109"/>
                  <a:pt x="71152" y="1909"/>
                </a:cubicBezTo>
                <a:cubicBezTo>
                  <a:pt x="72295" y="652"/>
                  <a:pt x="73933" y="-44"/>
                  <a:pt x="75628" y="4"/>
                </a:cubicBezTo>
                <a:close/>
              </a:path>
            </a:pathLst>
          </a:custGeom>
          <a:solidFill>
            <a:schemeClr val="dk1"/>
          </a:solid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t/>
            </a:r>
            <a:endParaRPr sz="1800">
              <a:solidFill>
                <a:srgbClr val="000000"/>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 id="2147483661" r:id="rId14"/>
    <p:sldLayoutId id="2147483662" r:id="rId15"/>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3.png"/><Relationship Id="rId4" Type="http://schemas.openxmlformats.org/officeDocument/2006/relationships/image" Target="../media/image21.png"/><Relationship Id="rId5" Type="http://schemas.openxmlformats.org/officeDocument/2006/relationships/image" Target="../media/image8.png"/><Relationship Id="rId6" Type="http://schemas.openxmlformats.org/officeDocument/2006/relationships/image" Target="../media/image10.png"/><Relationship Id="rId7" Type="http://schemas.openxmlformats.org/officeDocument/2006/relationships/image" Target="../media/image1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 Id="rId3"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 Id="rId3" Type="http://schemas.openxmlformats.org/officeDocument/2006/relationships/image" Target="../media/image1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 Id="rId3" Type="http://schemas.openxmlformats.org/officeDocument/2006/relationships/image" Target="../media/image10.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6.xml"/><Relationship Id="rId3" Type="http://schemas.openxmlformats.org/officeDocument/2006/relationships/image" Target="../media/image2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2.xml"/><Relationship Id="rId3" Type="http://schemas.openxmlformats.org/officeDocument/2006/relationships/image" Target="../media/image6.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3.xml"/><Relationship Id="rId3" Type="http://schemas.openxmlformats.org/officeDocument/2006/relationships/image" Target="../media/image7.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4.xml"/><Relationship Id="rId3"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5.xml"/><Relationship Id="rId3" Type="http://schemas.openxmlformats.org/officeDocument/2006/relationships/image" Target="../media/image2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6.xml"/><Relationship Id="rId3" Type="http://schemas.openxmlformats.org/officeDocument/2006/relationships/image" Target="../media/image11.png"/><Relationship Id="rId4" Type="http://schemas.openxmlformats.org/officeDocument/2006/relationships/image" Target="../media/image19.png"/><Relationship Id="rId5" Type="http://schemas.openxmlformats.org/officeDocument/2006/relationships/image" Target="../media/image13.png"/><Relationship Id="rId6" Type="http://schemas.openxmlformats.org/officeDocument/2006/relationships/image" Target="../media/image20.png"/><Relationship Id="rId7" Type="http://schemas.openxmlformats.org/officeDocument/2006/relationships/image" Target="../media/image17.png"/><Relationship Id="rId8"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7.xml"/><Relationship Id="rId3" Type="http://schemas.openxmlformats.org/officeDocument/2006/relationships/hyperlink" Target="https://learninganalytics.upenn.edu/ryanbaker/paper%20115b.pdf" TargetMode="External"/><Relationship Id="rId4" Type="http://schemas.openxmlformats.org/officeDocument/2006/relationships/hyperlink" Target="https://eric.ed.gov/?id=EJ1274368#:~:text=Although%20Piaget's%20theories%20have%20had,adolescence%20and%20underestimating%20infant's%20capacity" TargetMode="External"/><Relationship Id="rId9" Type="http://schemas.openxmlformats.org/officeDocument/2006/relationships/hyperlink" Target="https://www.dylanwiliam.org/Dylan_Wiliams_website/Papers_files/Cambridge%20AfL%20keynote.doc" TargetMode="External"/><Relationship Id="rId5" Type="http://schemas.openxmlformats.org/officeDocument/2006/relationships/hyperlink" Target="https://le.unimelb.edu.au/news/articles/inquiry-based-learning-in-higher-education" TargetMode="External"/><Relationship Id="rId6" Type="http://schemas.openxmlformats.org/officeDocument/2006/relationships/hyperlink" Target="https://files.eric.ed.gov/fulltext/EJ1100363.pdf" TargetMode="External"/><Relationship Id="rId7" Type="http://schemas.openxmlformats.org/officeDocument/2006/relationships/hyperlink" Target="https://pmc.ncbi.nlm.nih.gov/articles/PMC8827296/#S1" TargetMode="External"/><Relationship Id="rId8" Type="http://schemas.openxmlformats.org/officeDocument/2006/relationships/hyperlink" Target="https://open.library.okstate.edu/foundationsofeducationaltechnology/chapter/2-cognitive-development-the-theory-of-jean-piaget/"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8.xml"/><Relationship Id="rId3"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9" name="Shape 129"/>
        <p:cNvGrpSpPr/>
        <p:nvPr/>
      </p:nvGrpSpPr>
      <p:grpSpPr>
        <a:xfrm>
          <a:off x="0" y="0"/>
          <a:ext cx="0" cy="0"/>
          <a:chOff x="0" y="0"/>
          <a:chExt cx="0" cy="0"/>
        </a:xfrm>
      </p:grpSpPr>
      <p:sp>
        <p:nvSpPr>
          <p:cNvPr id="130" name="Google Shape;130;p17"/>
          <p:cNvSpPr txBox="1"/>
          <p:nvPr>
            <p:ph idx="1" type="subTitle"/>
          </p:nvPr>
        </p:nvSpPr>
        <p:spPr>
          <a:xfrm>
            <a:off x="3280650" y="4902575"/>
            <a:ext cx="5630700" cy="5865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By: Taya Kinsella-Watkins (2340197)</a:t>
            </a:r>
            <a:endParaRPr/>
          </a:p>
        </p:txBody>
      </p:sp>
      <p:sp>
        <p:nvSpPr>
          <p:cNvPr id="131" name="Google Shape;131;p17"/>
          <p:cNvSpPr txBox="1"/>
          <p:nvPr>
            <p:ph type="title"/>
          </p:nvPr>
        </p:nvSpPr>
        <p:spPr>
          <a:xfrm>
            <a:off x="2582275" y="1116175"/>
            <a:ext cx="7036800" cy="3786300"/>
          </a:xfrm>
          <a:prstGeom prst="rect">
            <a:avLst/>
          </a:prstGeom>
        </p:spPr>
        <p:txBody>
          <a:bodyPr anchorCtr="0" anchor="ctr" bIns="121900" lIns="121900" spcFirstLastPara="1" rIns="121900" wrap="square" tIns="121900">
            <a:noAutofit/>
          </a:bodyPr>
          <a:lstStyle/>
          <a:p>
            <a:pPr indent="0" lvl="0" marL="0" rtl="0" algn="ctr">
              <a:lnSpc>
                <a:spcPct val="115000"/>
              </a:lnSpc>
              <a:spcBef>
                <a:spcPts val="0"/>
              </a:spcBef>
              <a:spcAft>
                <a:spcPts val="0"/>
              </a:spcAft>
              <a:buClr>
                <a:schemeClr val="dk1"/>
              </a:buClr>
              <a:buSzPts val="1100"/>
              <a:buFont typeface="Arial"/>
              <a:buNone/>
            </a:pPr>
            <a:r>
              <a:rPr lang="en" sz="3500">
                <a:latin typeface="Arial"/>
                <a:ea typeface="Arial"/>
                <a:cs typeface="Arial"/>
                <a:sym typeface="Arial"/>
              </a:rPr>
              <a:t>A presentation of the critical evaluation of how Assessment for learning episode to aid progression across a chosen area of learning and experience</a:t>
            </a:r>
            <a:endParaRPr sz="111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5" name="Shape 135"/>
        <p:cNvGrpSpPr/>
        <p:nvPr/>
      </p:nvGrpSpPr>
      <p:grpSpPr>
        <a:xfrm>
          <a:off x="0" y="0"/>
          <a:ext cx="0" cy="0"/>
          <a:chOff x="0" y="0"/>
          <a:chExt cx="0" cy="0"/>
        </a:xfrm>
      </p:grpSpPr>
      <p:pic>
        <p:nvPicPr>
          <p:cNvPr id="136" name="Google Shape;136;p18"/>
          <p:cNvPicPr preferRelativeResize="0"/>
          <p:nvPr/>
        </p:nvPicPr>
        <p:blipFill>
          <a:blip r:embed="rId3">
            <a:alphaModFix amt="76000"/>
          </a:blip>
          <a:stretch>
            <a:fillRect/>
          </a:stretch>
        </p:blipFill>
        <p:spPr>
          <a:xfrm>
            <a:off x="0" y="0"/>
            <a:ext cx="5519525" cy="6858000"/>
          </a:xfrm>
          <a:prstGeom prst="rect">
            <a:avLst/>
          </a:prstGeom>
          <a:noFill/>
          <a:ln>
            <a:noFill/>
          </a:ln>
          <a:effectLst>
            <a:outerShdw blurRad="57150" rotWithShape="0" algn="bl" dir="5400000" dist="19050">
              <a:srgbClr val="B7B7B7">
                <a:alpha val="66000"/>
              </a:srgbClr>
            </a:outerShdw>
          </a:effectLst>
        </p:spPr>
      </p:pic>
      <p:sp>
        <p:nvSpPr>
          <p:cNvPr id="137" name="Google Shape;137;p18"/>
          <p:cNvSpPr/>
          <p:nvPr/>
        </p:nvSpPr>
        <p:spPr>
          <a:xfrm>
            <a:off x="4888250" y="1855475"/>
            <a:ext cx="6915300" cy="4153800"/>
          </a:xfrm>
          <a:prstGeom prst="rect">
            <a:avLst/>
          </a:prstGeom>
          <a:solidFill>
            <a:schemeClr val="accent3"/>
          </a:solidFill>
          <a:ln cap="flat" cmpd="sng" w="19050">
            <a:solidFill>
              <a:srgbClr val="00000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8" name="Google Shape;138;p18"/>
          <p:cNvSpPr txBox="1"/>
          <p:nvPr>
            <p:ph idx="1" type="body"/>
          </p:nvPr>
        </p:nvSpPr>
        <p:spPr>
          <a:xfrm>
            <a:off x="5443488" y="3428975"/>
            <a:ext cx="5322600" cy="1838100"/>
          </a:xfrm>
          <a:prstGeom prst="rect">
            <a:avLst/>
          </a:prstGeom>
        </p:spPr>
        <p:txBody>
          <a:bodyPr anchorCtr="0" anchor="t" bIns="121900" lIns="121900" spcFirstLastPara="1" rIns="121900" wrap="square" tIns="121900">
            <a:noAutofit/>
          </a:bodyPr>
          <a:lstStyle/>
          <a:p>
            <a:pPr indent="0" lvl="0" marL="0" rtl="0" algn="l">
              <a:spcBef>
                <a:spcPts val="0"/>
              </a:spcBef>
              <a:spcAft>
                <a:spcPts val="0"/>
              </a:spcAft>
              <a:buNone/>
            </a:pPr>
            <a:r>
              <a:t/>
            </a:r>
            <a:endParaRPr/>
          </a:p>
          <a:p>
            <a:pPr indent="-323850" lvl="0" marL="457200" rtl="0" algn="l">
              <a:spcBef>
                <a:spcPts val="0"/>
              </a:spcBef>
              <a:spcAft>
                <a:spcPts val="0"/>
              </a:spcAft>
              <a:buSzPts val="1500"/>
              <a:buChar char="-"/>
            </a:pPr>
            <a:r>
              <a:rPr lang="en"/>
              <a:t>What have I come to learn about Assessment for Learning during my placement?</a:t>
            </a:r>
            <a:endParaRPr/>
          </a:p>
          <a:p>
            <a:pPr indent="-323850" lvl="0" marL="457200" rtl="0" algn="l">
              <a:spcBef>
                <a:spcPts val="0"/>
              </a:spcBef>
              <a:spcAft>
                <a:spcPts val="0"/>
              </a:spcAft>
              <a:buSzPts val="1500"/>
              <a:buChar char="-"/>
            </a:pPr>
            <a:r>
              <a:rPr lang="en"/>
              <a:t>What was my classroom environment like?</a:t>
            </a:r>
            <a:endParaRPr/>
          </a:p>
        </p:txBody>
      </p:sp>
      <p:sp>
        <p:nvSpPr>
          <p:cNvPr id="139" name="Google Shape;139;p18"/>
          <p:cNvSpPr txBox="1"/>
          <p:nvPr>
            <p:ph type="title"/>
          </p:nvPr>
        </p:nvSpPr>
        <p:spPr>
          <a:xfrm>
            <a:off x="4888250" y="1973775"/>
            <a:ext cx="5676300" cy="13248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Introduction:</a:t>
            </a:r>
            <a:endParaRPr/>
          </a:p>
        </p:txBody>
      </p:sp>
      <p:pic>
        <p:nvPicPr>
          <p:cNvPr id="140" name="Google Shape;140;p18"/>
          <p:cNvPicPr preferRelativeResize="0"/>
          <p:nvPr/>
        </p:nvPicPr>
        <p:blipFill rotWithShape="1">
          <a:blip r:embed="rId4">
            <a:alphaModFix/>
          </a:blip>
          <a:srcRect b="22015" l="13012" r="11901" t="19586"/>
          <a:stretch/>
        </p:blipFill>
        <p:spPr>
          <a:xfrm rot="-1348775">
            <a:off x="4897544" y="309992"/>
            <a:ext cx="1917941" cy="1491716"/>
          </a:xfrm>
          <a:prstGeom prst="rect">
            <a:avLst/>
          </a:prstGeom>
          <a:noFill/>
          <a:ln>
            <a:noFill/>
          </a:ln>
        </p:spPr>
      </p:pic>
      <p:pic>
        <p:nvPicPr>
          <p:cNvPr id="141" name="Google Shape;141;p18"/>
          <p:cNvPicPr preferRelativeResize="0"/>
          <p:nvPr/>
        </p:nvPicPr>
        <p:blipFill>
          <a:blip r:embed="rId5">
            <a:alphaModFix/>
          </a:blip>
          <a:stretch>
            <a:fillRect/>
          </a:stretch>
        </p:blipFill>
        <p:spPr>
          <a:xfrm rot="741932">
            <a:off x="3794350" y="4779850"/>
            <a:ext cx="4124325" cy="1104900"/>
          </a:xfrm>
          <a:prstGeom prst="rect">
            <a:avLst/>
          </a:prstGeom>
          <a:noFill/>
          <a:ln>
            <a:noFill/>
          </a:ln>
        </p:spPr>
      </p:pic>
      <p:pic>
        <p:nvPicPr>
          <p:cNvPr id="142" name="Google Shape;142;p18"/>
          <p:cNvPicPr preferRelativeResize="0"/>
          <p:nvPr/>
        </p:nvPicPr>
        <p:blipFill rotWithShape="1">
          <a:blip r:embed="rId6">
            <a:alphaModFix/>
          </a:blip>
          <a:srcRect b="20625" l="9277" r="9698" t="30753"/>
          <a:stretch/>
        </p:blipFill>
        <p:spPr>
          <a:xfrm rot="-1203056">
            <a:off x="9234525" y="4957325"/>
            <a:ext cx="2829475" cy="1246900"/>
          </a:xfrm>
          <a:prstGeom prst="rect">
            <a:avLst/>
          </a:prstGeom>
          <a:noFill/>
          <a:ln>
            <a:noFill/>
          </a:ln>
        </p:spPr>
      </p:pic>
      <p:sp>
        <p:nvSpPr>
          <p:cNvPr id="143" name="Google Shape;143;p18"/>
          <p:cNvSpPr txBox="1"/>
          <p:nvPr/>
        </p:nvSpPr>
        <p:spPr>
          <a:xfrm>
            <a:off x="0" y="6511200"/>
            <a:ext cx="5322600" cy="346800"/>
          </a:xfrm>
          <a:prstGeom prst="rect">
            <a:avLst/>
          </a:prstGeom>
          <a:solidFill>
            <a:schemeClr val="accent6"/>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2"/>
                </a:solidFill>
                <a:latin typeface="Montserrat Medium"/>
                <a:ea typeface="Montserrat Medium"/>
                <a:cs typeface="Montserrat Medium"/>
                <a:sym typeface="Montserrat Medium"/>
              </a:rPr>
              <a:t>Figure 1: </a:t>
            </a:r>
            <a:r>
              <a:rPr lang="en" sz="1000">
                <a:solidFill>
                  <a:schemeClr val="dk1"/>
                </a:solidFill>
                <a:latin typeface="Montserrat"/>
                <a:ea typeface="Montserrat"/>
                <a:cs typeface="Montserrat"/>
                <a:sym typeface="Montserrat"/>
              </a:rPr>
              <a:t>Elementary Ed for Teacher Assistants (adapted from Kayla Gates, 2022)</a:t>
            </a:r>
            <a:endParaRPr sz="1000">
              <a:solidFill>
                <a:schemeClr val="dk1"/>
              </a:solidFill>
              <a:latin typeface="Montserrat"/>
              <a:ea typeface="Montserrat"/>
              <a:cs typeface="Montserrat"/>
              <a:sym typeface="Montserrat"/>
            </a:endParaRPr>
          </a:p>
          <a:p>
            <a:pPr indent="0" lvl="0" marL="0" rtl="0" algn="l">
              <a:spcBef>
                <a:spcPts val="0"/>
              </a:spcBef>
              <a:spcAft>
                <a:spcPts val="0"/>
              </a:spcAft>
              <a:buNone/>
            </a:pPr>
            <a:r>
              <a:t/>
            </a:r>
            <a:endParaRPr sz="1500">
              <a:solidFill>
                <a:schemeClr val="dk2"/>
              </a:solidFill>
              <a:latin typeface="Montserrat Medium"/>
              <a:ea typeface="Montserrat Medium"/>
              <a:cs typeface="Montserrat Medium"/>
              <a:sym typeface="Montserrat Medium"/>
            </a:endParaRPr>
          </a:p>
        </p:txBody>
      </p:sp>
      <p:sp>
        <p:nvSpPr>
          <p:cNvPr id="144" name="Google Shape;144;p18"/>
          <p:cNvSpPr txBox="1"/>
          <p:nvPr/>
        </p:nvSpPr>
        <p:spPr>
          <a:xfrm rot="747392">
            <a:off x="3640241" y="5836787"/>
            <a:ext cx="4101551" cy="406875"/>
          </a:xfrm>
          <a:prstGeom prst="rect">
            <a:avLst/>
          </a:prstGeom>
          <a:solidFill>
            <a:schemeClr val="accent6"/>
          </a:solid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000">
                <a:solidFill>
                  <a:schemeClr val="dk2"/>
                </a:solidFill>
                <a:latin typeface="Montserrat Medium"/>
                <a:ea typeface="Montserrat Medium"/>
                <a:cs typeface="Montserrat Medium"/>
                <a:sym typeface="Montserrat Medium"/>
              </a:rPr>
              <a:t>Figure 2: </a:t>
            </a:r>
            <a:r>
              <a:rPr lang="en" sz="1000">
                <a:solidFill>
                  <a:schemeClr val="dk1"/>
                </a:solidFill>
                <a:latin typeface="Montserrat"/>
                <a:ea typeface="Montserrat"/>
                <a:cs typeface="Montserrat"/>
                <a:sym typeface="Montserrat"/>
              </a:rPr>
              <a:t>Pose, pause, pounce, bounce</a:t>
            </a:r>
            <a:r>
              <a:rPr lang="en" sz="1000">
                <a:solidFill>
                  <a:schemeClr val="dk1"/>
                </a:solidFill>
                <a:latin typeface="Montserrat"/>
                <a:ea typeface="Montserrat"/>
                <a:cs typeface="Montserrat"/>
                <a:sym typeface="Montserrat"/>
              </a:rPr>
              <a:t> (adapted from Miss Francine’s Website, 2022)</a:t>
            </a:r>
            <a:endParaRPr sz="1500">
              <a:solidFill>
                <a:schemeClr val="dk2"/>
              </a:solidFill>
              <a:latin typeface="Montserrat Medium"/>
              <a:ea typeface="Montserrat Medium"/>
              <a:cs typeface="Montserrat Medium"/>
              <a:sym typeface="Montserrat Medium"/>
            </a:endParaRPr>
          </a:p>
        </p:txBody>
      </p:sp>
      <p:sp>
        <p:nvSpPr>
          <p:cNvPr id="145" name="Google Shape;145;p18"/>
          <p:cNvSpPr txBox="1"/>
          <p:nvPr/>
        </p:nvSpPr>
        <p:spPr>
          <a:xfrm rot="-1123547">
            <a:off x="9348634" y="5910520"/>
            <a:ext cx="2915531" cy="492466"/>
          </a:xfrm>
          <a:prstGeom prst="rect">
            <a:avLst/>
          </a:prstGeom>
          <a:solidFill>
            <a:schemeClr val="accent6"/>
          </a:solid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1"/>
                </a:solidFill>
                <a:latin typeface="Montserrat"/>
                <a:ea typeface="Montserrat"/>
                <a:cs typeface="Montserrat"/>
                <a:sym typeface="Montserrat"/>
              </a:rPr>
              <a:t>Figure 3: Coloured Cups (adapted from DI Strategy Kit, 2025)</a:t>
            </a:r>
            <a:endParaRPr sz="1200">
              <a:latin typeface="Montserrat"/>
              <a:ea typeface="Montserrat"/>
              <a:cs typeface="Montserrat"/>
              <a:sym typeface="Montserrat"/>
            </a:endParaRPr>
          </a:p>
        </p:txBody>
      </p:sp>
      <p:sp>
        <p:nvSpPr>
          <p:cNvPr id="146" name="Google Shape;146;p18"/>
          <p:cNvSpPr txBox="1"/>
          <p:nvPr/>
        </p:nvSpPr>
        <p:spPr>
          <a:xfrm rot="456">
            <a:off x="6499800" y="150"/>
            <a:ext cx="2260200" cy="646500"/>
          </a:xfrm>
          <a:prstGeom prst="rect">
            <a:avLst/>
          </a:prstGeom>
          <a:solidFill>
            <a:schemeClr val="accent6"/>
          </a:solid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1"/>
                </a:solidFill>
                <a:latin typeface="Montserrat"/>
                <a:ea typeface="Montserrat"/>
                <a:cs typeface="Montserrat"/>
                <a:sym typeface="Montserrat"/>
              </a:rPr>
              <a:t>Figure 4: Whiteboard clipart transparent PNG (adapted from pngtree, 2021)</a:t>
            </a:r>
            <a:endParaRPr sz="1200">
              <a:latin typeface="Montserrat"/>
              <a:ea typeface="Montserrat"/>
              <a:cs typeface="Montserrat"/>
              <a:sym typeface="Montserrat"/>
            </a:endParaRPr>
          </a:p>
        </p:txBody>
      </p:sp>
      <p:pic>
        <p:nvPicPr>
          <p:cNvPr id="147" name="Google Shape;147;p18"/>
          <p:cNvPicPr preferRelativeResize="0"/>
          <p:nvPr/>
        </p:nvPicPr>
        <p:blipFill rotWithShape="1">
          <a:blip r:embed="rId7">
            <a:alphaModFix/>
          </a:blip>
          <a:srcRect b="19914" l="18769" r="38230" t="13191"/>
          <a:stretch/>
        </p:blipFill>
        <p:spPr>
          <a:xfrm>
            <a:off x="9897450" y="773450"/>
            <a:ext cx="2004526" cy="1143450"/>
          </a:xfrm>
          <a:prstGeom prst="rect">
            <a:avLst/>
          </a:prstGeom>
          <a:noFill/>
          <a:ln>
            <a:noFill/>
          </a:ln>
        </p:spPr>
      </p:pic>
      <p:sp>
        <p:nvSpPr>
          <p:cNvPr id="148" name="Google Shape;148;p18"/>
          <p:cNvSpPr txBox="1"/>
          <p:nvPr/>
        </p:nvSpPr>
        <p:spPr>
          <a:xfrm rot="409">
            <a:off x="7366950" y="1362700"/>
            <a:ext cx="2521800" cy="492600"/>
          </a:xfrm>
          <a:prstGeom prst="rect">
            <a:avLst/>
          </a:prstGeom>
          <a:solidFill>
            <a:schemeClr val="accent6"/>
          </a:solid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1000">
                <a:solidFill>
                  <a:schemeClr val="dk1"/>
                </a:solidFill>
                <a:latin typeface="Montserrat"/>
                <a:ea typeface="Montserrat"/>
                <a:cs typeface="Montserrat"/>
                <a:sym typeface="Montserrat"/>
              </a:rPr>
              <a:t>Figure 5: Snowball image (adapted from ClipartMax, 2018)</a:t>
            </a:r>
            <a:endParaRPr sz="1200">
              <a:latin typeface="Montserrat"/>
              <a:ea typeface="Montserrat"/>
              <a:cs typeface="Montserrat"/>
              <a:sym typeface="Montserrat"/>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9"/>
          <p:cNvSpPr txBox="1"/>
          <p:nvPr>
            <p:ph idx="1" type="body"/>
          </p:nvPr>
        </p:nvSpPr>
        <p:spPr>
          <a:xfrm>
            <a:off x="0" y="5842150"/>
            <a:ext cx="12192000" cy="9018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1900"/>
              <a:t>The seating plan of the class: 24 learners total</a:t>
            </a:r>
            <a:endParaRPr sz="1900"/>
          </a:p>
          <a:p>
            <a:pPr indent="0" lvl="0" marL="0" rtl="0" algn="ctr">
              <a:spcBef>
                <a:spcPts val="0"/>
              </a:spcBef>
              <a:spcAft>
                <a:spcPts val="0"/>
              </a:spcAft>
              <a:buNone/>
            </a:pPr>
            <a:r>
              <a:rPr lang="en" sz="1900"/>
              <a:t>Ages between 7-9 years</a:t>
            </a:r>
            <a:endParaRPr sz="1900"/>
          </a:p>
        </p:txBody>
      </p:sp>
      <p:pic>
        <p:nvPicPr>
          <p:cNvPr id="154" name="Google Shape;154;p19"/>
          <p:cNvPicPr preferRelativeResize="0"/>
          <p:nvPr/>
        </p:nvPicPr>
        <p:blipFill>
          <a:blip r:embed="rId3">
            <a:alphaModFix/>
          </a:blip>
          <a:stretch>
            <a:fillRect/>
          </a:stretch>
        </p:blipFill>
        <p:spPr>
          <a:xfrm>
            <a:off x="1432557" y="122658"/>
            <a:ext cx="10254218" cy="5487517"/>
          </a:xfrm>
          <a:prstGeom prst="rect">
            <a:avLst/>
          </a:prstGeom>
          <a:noFill/>
          <a:ln>
            <a:noFill/>
          </a:ln>
        </p:spPr>
      </p:pic>
      <p:sp>
        <p:nvSpPr>
          <p:cNvPr id="155" name="Google Shape;155;p19"/>
          <p:cNvSpPr/>
          <p:nvPr/>
        </p:nvSpPr>
        <p:spPr>
          <a:xfrm>
            <a:off x="2073783" y="1032121"/>
            <a:ext cx="389100" cy="8970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a:t>
            </a:r>
            <a:endParaRPr>
              <a:solidFill>
                <a:srgbClr val="FF0000"/>
              </a:solidFill>
              <a:latin typeface="Montserrat Medium"/>
              <a:ea typeface="Montserrat Medium"/>
              <a:cs typeface="Montserrat Medium"/>
              <a:sym typeface="Montserrat Medium"/>
            </a:endParaRPr>
          </a:p>
        </p:txBody>
      </p:sp>
      <p:sp>
        <p:nvSpPr>
          <p:cNvPr id="156" name="Google Shape;156;p19"/>
          <p:cNvSpPr/>
          <p:nvPr/>
        </p:nvSpPr>
        <p:spPr>
          <a:xfrm rot="2443644">
            <a:off x="2187488" y="4267210"/>
            <a:ext cx="384391" cy="908674"/>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4</a:t>
            </a:r>
            <a:endParaRPr>
              <a:solidFill>
                <a:srgbClr val="FF0000"/>
              </a:solidFill>
              <a:latin typeface="Montserrat Medium"/>
              <a:ea typeface="Montserrat Medium"/>
              <a:cs typeface="Montserrat Medium"/>
              <a:sym typeface="Montserrat Medium"/>
            </a:endParaRPr>
          </a:p>
        </p:txBody>
      </p:sp>
      <p:sp>
        <p:nvSpPr>
          <p:cNvPr id="157" name="Google Shape;157;p19"/>
          <p:cNvSpPr/>
          <p:nvPr/>
        </p:nvSpPr>
        <p:spPr>
          <a:xfrm rot="5400000">
            <a:off x="3024352" y="3524093"/>
            <a:ext cx="378900" cy="9222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5</a:t>
            </a:r>
            <a:endParaRPr>
              <a:solidFill>
                <a:srgbClr val="FF0000"/>
              </a:solidFill>
              <a:latin typeface="Montserrat Medium"/>
              <a:ea typeface="Montserrat Medium"/>
              <a:cs typeface="Montserrat Medium"/>
              <a:sym typeface="Montserrat Medium"/>
            </a:endParaRPr>
          </a:p>
        </p:txBody>
      </p:sp>
      <p:sp>
        <p:nvSpPr>
          <p:cNvPr id="158" name="Google Shape;158;p19"/>
          <p:cNvSpPr/>
          <p:nvPr/>
        </p:nvSpPr>
        <p:spPr>
          <a:xfrm>
            <a:off x="2073783" y="1929066"/>
            <a:ext cx="389100" cy="10311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2</a:t>
            </a:r>
            <a:endParaRPr>
              <a:solidFill>
                <a:srgbClr val="FF0000"/>
              </a:solidFill>
              <a:latin typeface="Montserrat Medium"/>
              <a:ea typeface="Montserrat Medium"/>
              <a:cs typeface="Montserrat Medium"/>
              <a:sym typeface="Montserrat Medium"/>
            </a:endParaRPr>
          </a:p>
        </p:txBody>
      </p:sp>
      <p:sp>
        <p:nvSpPr>
          <p:cNvPr id="159" name="Google Shape;159;p19"/>
          <p:cNvSpPr/>
          <p:nvPr/>
        </p:nvSpPr>
        <p:spPr>
          <a:xfrm rot="-2648751">
            <a:off x="3927134" y="4262021"/>
            <a:ext cx="384214" cy="909711"/>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6</a:t>
            </a:r>
            <a:endParaRPr>
              <a:solidFill>
                <a:srgbClr val="FF0000"/>
              </a:solidFill>
              <a:latin typeface="Montserrat Medium"/>
              <a:ea typeface="Montserrat Medium"/>
              <a:cs typeface="Montserrat Medium"/>
              <a:sym typeface="Montserrat Medium"/>
            </a:endParaRPr>
          </a:p>
        </p:txBody>
      </p:sp>
      <p:sp>
        <p:nvSpPr>
          <p:cNvPr id="160" name="Google Shape;160;p19"/>
          <p:cNvSpPr/>
          <p:nvPr/>
        </p:nvSpPr>
        <p:spPr>
          <a:xfrm>
            <a:off x="7991003" y="4286119"/>
            <a:ext cx="524400" cy="11919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12</a:t>
            </a:r>
            <a:endParaRPr>
              <a:solidFill>
                <a:srgbClr val="FF0000"/>
              </a:solidFill>
              <a:latin typeface="Montserrat Medium"/>
              <a:ea typeface="Montserrat Medium"/>
              <a:cs typeface="Montserrat Medium"/>
              <a:sym typeface="Montserrat Medium"/>
            </a:endParaRPr>
          </a:p>
        </p:txBody>
      </p:sp>
      <p:sp>
        <p:nvSpPr>
          <p:cNvPr id="161" name="Google Shape;161;p19"/>
          <p:cNvSpPr/>
          <p:nvPr/>
        </p:nvSpPr>
        <p:spPr>
          <a:xfrm>
            <a:off x="5076590" y="1608335"/>
            <a:ext cx="4545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24</a:t>
            </a:r>
            <a:endParaRPr>
              <a:latin typeface="Montserrat Medium"/>
              <a:ea typeface="Montserrat Medium"/>
              <a:cs typeface="Montserrat Medium"/>
              <a:sym typeface="Montserrat Medium"/>
            </a:endParaRPr>
          </a:p>
        </p:txBody>
      </p:sp>
      <p:sp>
        <p:nvSpPr>
          <p:cNvPr id="162" name="Google Shape;162;p19"/>
          <p:cNvSpPr/>
          <p:nvPr/>
        </p:nvSpPr>
        <p:spPr>
          <a:xfrm>
            <a:off x="5010968" y="870302"/>
            <a:ext cx="454500" cy="7383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Montserrat Medium"/>
                <a:ea typeface="Montserrat Medium"/>
                <a:cs typeface="Montserrat Medium"/>
                <a:sym typeface="Montserrat Medium"/>
              </a:rPr>
              <a:t>23</a:t>
            </a:r>
            <a:endParaRPr>
              <a:solidFill>
                <a:schemeClr val="dk1"/>
              </a:solidFill>
              <a:latin typeface="Montserrat Medium"/>
              <a:ea typeface="Montserrat Medium"/>
              <a:cs typeface="Montserrat Medium"/>
              <a:sym typeface="Montserrat Medium"/>
            </a:endParaRPr>
          </a:p>
        </p:txBody>
      </p:sp>
      <p:sp>
        <p:nvSpPr>
          <p:cNvPr id="163" name="Google Shape;163;p19"/>
          <p:cNvSpPr/>
          <p:nvPr/>
        </p:nvSpPr>
        <p:spPr>
          <a:xfrm rot="5400000">
            <a:off x="5720119" y="-10090"/>
            <a:ext cx="476700" cy="10512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Montserrat Medium"/>
                <a:ea typeface="Montserrat Medium"/>
                <a:cs typeface="Montserrat Medium"/>
                <a:sym typeface="Montserrat Medium"/>
              </a:rPr>
              <a:t>22</a:t>
            </a:r>
            <a:endParaRPr>
              <a:solidFill>
                <a:schemeClr val="dk1"/>
              </a:solidFill>
              <a:latin typeface="Montserrat Medium"/>
              <a:ea typeface="Montserrat Medium"/>
              <a:cs typeface="Montserrat Medium"/>
              <a:sym typeface="Montserrat Medium"/>
            </a:endParaRPr>
          </a:p>
        </p:txBody>
      </p:sp>
      <p:sp>
        <p:nvSpPr>
          <p:cNvPr id="164" name="Google Shape;164;p19"/>
          <p:cNvSpPr/>
          <p:nvPr/>
        </p:nvSpPr>
        <p:spPr>
          <a:xfrm rot="5400000">
            <a:off x="6936006" y="-137887"/>
            <a:ext cx="459000" cy="12891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21</a:t>
            </a:r>
            <a:endParaRPr>
              <a:latin typeface="Montserrat Medium"/>
              <a:ea typeface="Montserrat Medium"/>
              <a:cs typeface="Montserrat Medium"/>
              <a:sym typeface="Montserrat Medium"/>
            </a:endParaRPr>
          </a:p>
        </p:txBody>
      </p:sp>
      <p:sp>
        <p:nvSpPr>
          <p:cNvPr id="165" name="Google Shape;165;p19"/>
          <p:cNvSpPr/>
          <p:nvPr/>
        </p:nvSpPr>
        <p:spPr>
          <a:xfrm>
            <a:off x="7536200" y="711384"/>
            <a:ext cx="5244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20</a:t>
            </a:r>
            <a:endParaRPr>
              <a:latin typeface="Montserrat Medium"/>
              <a:ea typeface="Montserrat Medium"/>
              <a:cs typeface="Montserrat Medium"/>
              <a:sym typeface="Montserrat Medium"/>
            </a:endParaRPr>
          </a:p>
        </p:txBody>
      </p:sp>
      <p:sp>
        <p:nvSpPr>
          <p:cNvPr id="166" name="Google Shape;166;p19"/>
          <p:cNvSpPr/>
          <p:nvPr/>
        </p:nvSpPr>
        <p:spPr>
          <a:xfrm>
            <a:off x="7601822" y="1608333"/>
            <a:ext cx="4545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19</a:t>
            </a:r>
            <a:endParaRPr>
              <a:latin typeface="Montserrat Medium"/>
              <a:ea typeface="Montserrat Medium"/>
              <a:cs typeface="Montserrat Medium"/>
              <a:sym typeface="Montserrat Medium"/>
            </a:endParaRPr>
          </a:p>
        </p:txBody>
      </p:sp>
      <p:sp>
        <p:nvSpPr>
          <p:cNvPr id="167" name="Google Shape;167;p19"/>
          <p:cNvSpPr/>
          <p:nvPr/>
        </p:nvSpPr>
        <p:spPr>
          <a:xfrm>
            <a:off x="10572790" y="277163"/>
            <a:ext cx="4545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18</a:t>
            </a:r>
            <a:endParaRPr>
              <a:solidFill>
                <a:srgbClr val="FF0000"/>
              </a:solidFill>
              <a:latin typeface="Montserrat Medium"/>
              <a:ea typeface="Montserrat Medium"/>
              <a:cs typeface="Montserrat Medium"/>
              <a:sym typeface="Montserrat Medium"/>
            </a:endParaRPr>
          </a:p>
        </p:txBody>
      </p:sp>
      <p:sp>
        <p:nvSpPr>
          <p:cNvPr id="168" name="Google Shape;168;p19"/>
          <p:cNvSpPr/>
          <p:nvPr/>
        </p:nvSpPr>
        <p:spPr>
          <a:xfrm>
            <a:off x="10572790" y="1110266"/>
            <a:ext cx="454500" cy="8970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17</a:t>
            </a:r>
            <a:endParaRPr>
              <a:solidFill>
                <a:srgbClr val="FF0000"/>
              </a:solidFill>
              <a:latin typeface="Montserrat Medium"/>
              <a:ea typeface="Montserrat Medium"/>
              <a:cs typeface="Montserrat Medium"/>
              <a:sym typeface="Montserrat Medium"/>
            </a:endParaRPr>
          </a:p>
        </p:txBody>
      </p:sp>
      <p:sp>
        <p:nvSpPr>
          <p:cNvPr id="169" name="Google Shape;169;p19"/>
          <p:cNvSpPr/>
          <p:nvPr/>
        </p:nvSpPr>
        <p:spPr>
          <a:xfrm>
            <a:off x="10572788" y="1996211"/>
            <a:ext cx="4545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16</a:t>
            </a:r>
            <a:endParaRPr>
              <a:latin typeface="Montserrat Medium"/>
              <a:ea typeface="Montserrat Medium"/>
              <a:cs typeface="Montserrat Medium"/>
              <a:sym typeface="Montserrat Medium"/>
            </a:endParaRPr>
          </a:p>
        </p:txBody>
      </p:sp>
      <p:sp>
        <p:nvSpPr>
          <p:cNvPr id="170" name="Google Shape;170;p19"/>
          <p:cNvSpPr/>
          <p:nvPr/>
        </p:nvSpPr>
        <p:spPr>
          <a:xfrm>
            <a:off x="10567095" y="2741950"/>
            <a:ext cx="454500" cy="11019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15</a:t>
            </a:r>
            <a:endParaRPr>
              <a:latin typeface="Montserrat Medium"/>
              <a:ea typeface="Montserrat Medium"/>
              <a:cs typeface="Montserrat Medium"/>
              <a:sym typeface="Montserrat Medium"/>
            </a:endParaRPr>
          </a:p>
        </p:txBody>
      </p:sp>
      <p:sp>
        <p:nvSpPr>
          <p:cNvPr id="171" name="Google Shape;171;p19"/>
          <p:cNvSpPr/>
          <p:nvPr/>
        </p:nvSpPr>
        <p:spPr>
          <a:xfrm>
            <a:off x="10048314" y="3696850"/>
            <a:ext cx="524400" cy="11919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14</a:t>
            </a:r>
            <a:endParaRPr>
              <a:solidFill>
                <a:srgbClr val="FF0000"/>
              </a:solidFill>
              <a:latin typeface="Montserrat Medium"/>
              <a:ea typeface="Montserrat Medium"/>
              <a:cs typeface="Montserrat Medium"/>
              <a:sym typeface="Montserrat Medium"/>
            </a:endParaRPr>
          </a:p>
        </p:txBody>
      </p:sp>
      <p:sp>
        <p:nvSpPr>
          <p:cNvPr id="172" name="Google Shape;172;p19"/>
          <p:cNvSpPr/>
          <p:nvPr/>
        </p:nvSpPr>
        <p:spPr>
          <a:xfrm>
            <a:off x="10572787" y="4578955"/>
            <a:ext cx="524400" cy="10311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13</a:t>
            </a:r>
            <a:endParaRPr>
              <a:solidFill>
                <a:srgbClr val="FF0000"/>
              </a:solidFill>
              <a:latin typeface="Montserrat Medium"/>
              <a:ea typeface="Montserrat Medium"/>
              <a:cs typeface="Montserrat Medium"/>
              <a:sym typeface="Montserrat Medium"/>
            </a:endParaRPr>
          </a:p>
        </p:txBody>
      </p:sp>
      <p:sp>
        <p:nvSpPr>
          <p:cNvPr id="173" name="Google Shape;173;p19"/>
          <p:cNvSpPr/>
          <p:nvPr/>
        </p:nvSpPr>
        <p:spPr>
          <a:xfrm>
            <a:off x="5076590" y="3389175"/>
            <a:ext cx="3891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8</a:t>
            </a:r>
            <a:endParaRPr>
              <a:latin typeface="Montserrat Medium"/>
              <a:ea typeface="Montserrat Medium"/>
              <a:cs typeface="Montserrat Medium"/>
              <a:sym typeface="Montserrat Medium"/>
            </a:endParaRPr>
          </a:p>
        </p:txBody>
      </p:sp>
      <p:sp>
        <p:nvSpPr>
          <p:cNvPr id="174" name="Google Shape;174;p19"/>
          <p:cNvSpPr/>
          <p:nvPr/>
        </p:nvSpPr>
        <p:spPr>
          <a:xfrm>
            <a:off x="5038344" y="4299169"/>
            <a:ext cx="389100" cy="10311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7</a:t>
            </a:r>
            <a:endParaRPr>
              <a:solidFill>
                <a:srgbClr val="FF0000"/>
              </a:solidFill>
              <a:latin typeface="Montserrat Medium"/>
              <a:ea typeface="Montserrat Medium"/>
              <a:cs typeface="Montserrat Medium"/>
              <a:sym typeface="Montserrat Medium"/>
            </a:endParaRPr>
          </a:p>
        </p:txBody>
      </p:sp>
      <p:sp>
        <p:nvSpPr>
          <p:cNvPr id="175" name="Google Shape;175;p19"/>
          <p:cNvSpPr/>
          <p:nvPr/>
        </p:nvSpPr>
        <p:spPr>
          <a:xfrm rot="-5400000">
            <a:off x="5823358" y="2739353"/>
            <a:ext cx="378900" cy="1017600"/>
          </a:xfrm>
          <a:prstGeom prst="rect">
            <a:avLst/>
          </a:prstGeom>
          <a:solidFill>
            <a:srgbClr val="92E6EF"/>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chemeClr val="dk1"/>
                </a:solidFill>
                <a:latin typeface="Montserrat Medium"/>
                <a:ea typeface="Montserrat Medium"/>
                <a:cs typeface="Montserrat Medium"/>
                <a:sym typeface="Montserrat Medium"/>
              </a:rPr>
              <a:t>9</a:t>
            </a:r>
            <a:endParaRPr>
              <a:solidFill>
                <a:schemeClr val="dk1"/>
              </a:solidFill>
              <a:latin typeface="Montserrat Medium"/>
              <a:ea typeface="Montserrat Medium"/>
              <a:cs typeface="Montserrat Medium"/>
              <a:sym typeface="Montserrat Medium"/>
            </a:endParaRPr>
          </a:p>
        </p:txBody>
      </p:sp>
      <p:sp>
        <p:nvSpPr>
          <p:cNvPr id="176" name="Google Shape;176;p19"/>
          <p:cNvSpPr/>
          <p:nvPr/>
        </p:nvSpPr>
        <p:spPr>
          <a:xfrm rot="-5400000">
            <a:off x="7134959" y="2730497"/>
            <a:ext cx="492000" cy="9222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10</a:t>
            </a:r>
            <a:endParaRPr>
              <a:latin typeface="Montserrat Medium"/>
              <a:ea typeface="Montserrat Medium"/>
              <a:cs typeface="Montserrat Medium"/>
              <a:sym typeface="Montserrat Medium"/>
            </a:endParaRPr>
          </a:p>
        </p:txBody>
      </p:sp>
      <p:sp>
        <p:nvSpPr>
          <p:cNvPr id="177" name="Google Shape;177;p19"/>
          <p:cNvSpPr/>
          <p:nvPr/>
        </p:nvSpPr>
        <p:spPr>
          <a:xfrm>
            <a:off x="7991002" y="3402224"/>
            <a:ext cx="389100" cy="897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solidFill>
                  <a:srgbClr val="FF0000"/>
                </a:solidFill>
                <a:latin typeface="Montserrat Medium"/>
                <a:ea typeface="Montserrat Medium"/>
                <a:cs typeface="Montserrat Medium"/>
                <a:sym typeface="Montserrat Medium"/>
              </a:rPr>
              <a:t>11</a:t>
            </a:r>
            <a:endParaRPr>
              <a:solidFill>
                <a:srgbClr val="FF0000"/>
              </a:solidFill>
              <a:latin typeface="Montserrat Medium"/>
              <a:ea typeface="Montserrat Medium"/>
              <a:cs typeface="Montserrat Medium"/>
              <a:sym typeface="Montserrat Medium"/>
            </a:endParaRPr>
          </a:p>
        </p:txBody>
      </p:sp>
      <p:sp>
        <p:nvSpPr>
          <p:cNvPr id="178" name="Google Shape;178;p19"/>
          <p:cNvSpPr/>
          <p:nvPr/>
        </p:nvSpPr>
        <p:spPr>
          <a:xfrm>
            <a:off x="3924434" y="1326752"/>
            <a:ext cx="389100" cy="10311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a:latin typeface="Montserrat Medium"/>
                <a:ea typeface="Montserrat Medium"/>
                <a:cs typeface="Montserrat Medium"/>
                <a:sym typeface="Montserrat Medium"/>
              </a:rPr>
              <a:t>3</a:t>
            </a:r>
            <a:endParaRPr>
              <a:latin typeface="Montserrat Medium"/>
              <a:ea typeface="Montserrat Medium"/>
              <a:cs typeface="Montserrat Medium"/>
              <a:sym typeface="Montserrat Medium"/>
            </a:endParaRPr>
          </a:p>
        </p:txBody>
      </p:sp>
      <p:sp>
        <p:nvSpPr>
          <p:cNvPr id="179" name="Google Shape;179;p19"/>
          <p:cNvSpPr txBox="1"/>
          <p:nvPr>
            <p:ph idx="1" type="body"/>
          </p:nvPr>
        </p:nvSpPr>
        <p:spPr>
          <a:xfrm>
            <a:off x="67034" y="108925"/>
            <a:ext cx="3228300" cy="813300"/>
          </a:xfrm>
          <a:prstGeom prst="rect">
            <a:avLst/>
          </a:prstGeom>
          <a:solidFill>
            <a:srgbClr val="D9D2E9"/>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a:solidFill>
                  <a:schemeClr val="dk1"/>
                </a:solidFill>
              </a:rPr>
              <a:t>Red numbers = Year 3 	</a:t>
            </a:r>
            <a:endParaRPr>
              <a:solidFill>
                <a:schemeClr val="dk1"/>
              </a:solidFill>
            </a:endParaRPr>
          </a:p>
          <a:p>
            <a:pPr indent="0" lvl="0" marL="0" rtl="0" algn="ctr">
              <a:spcBef>
                <a:spcPts val="0"/>
              </a:spcBef>
              <a:spcAft>
                <a:spcPts val="0"/>
              </a:spcAft>
              <a:buNone/>
            </a:pPr>
            <a:r>
              <a:rPr lang="en">
                <a:solidFill>
                  <a:schemeClr val="dk1"/>
                </a:solidFill>
              </a:rPr>
              <a:t>Black numbers = Year 4</a:t>
            </a:r>
            <a:endParaRPr>
              <a:solidFill>
                <a:schemeClr val="dk1"/>
              </a:solidFill>
            </a:endParaRPr>
          </a:p>
          <a:p>
            <a:pPr indent="0" lvl="0" marL="0" rtl="0" algn="ctr">
              <a:spcBef>
                <a:spcPts val="0"/>
              </a:spcBef>
              <a:spcAft>
                <a:spcPts val="0"/>
              </a:spcAft>
              <a:buNone/>
            </a:pPr>
            <a:r>
              <a:t/>
            </a:r>
            <a:endParaRPr/>
          </a:p>
        </p:txBody>
      </p:sp>
      <p:sp>
        <p:nvSpPr>
          <p:cNvPr id="180" name="Google Shape;180;p19"/>
          <p:cNvSpPr txBox="1"/>
          <p:nvPr>
            <p:ph idx="1" type="body"/>
          </p:nvPr>
        </p:nvSpPr>
        <p:spPr>
          <a:xfrm>
            <a:off x="0" y="3094756"/>
            <a:ext cx="2551200" cy="1031100"/>
          </a:xfrm>
          <a:prstGeom prst="rect">
            <a:avLst/>
          </a:prstGeom>
          <a:solidFill>
            <a:srgbClr val="D9D2E9"/>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400">
                <a:solidFill>
                  <a:schemeClr val="dk1"/>
                </a:solidFill>
              </a:rPr>
              <a:t>Blue rectangles = Learners </a:t>
            </a:r>
            <a:r>
              <a:rPr lang="en" sz="1400">
                <a:solidFill>
                  <a:schemeClr val="dk1"/>
                </a:solidFill>
              </a:rPr>
              <a:t>who showed signs of ALN</a:t>
            </a:r>
            <a:endParaRPr sz="1400">
              <a:solidFill>
                <a:schemeClr val="dk1"/>
              </a:solidFill>
            </a:endParaRPr>
          </a:p>
          <a:p>
            <a:pPr indent="0" lvl="0" marL="0" rtl="0" algn="ctr">
              <a:spcBef>
                <a:spcPts val="0"/>
              </a:spcBef>
              <a:spcAft>
                <a:spcPts val="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4" name="Shape 184"/>
        <p:cNvGrpSpPr/>
        <p:nvPr/>
      </p:nvGrpSpPr>
      <p:grpSpPr>
        <a:xfrm>
          <a:off x="0" y="0"/>
          <a:ext cx="0" cy="0"/>
          <a:chOff x="0" y="0"/>
          <a:chExt cx="0" cy="0"/>
        </a:xfrm>
      </p:grpSpPr>
      <p:sp>
        <p:nvSpPr>
          <p:cNvPr id="185" name="Google Shape;185;p20"/>
          <p:cNvSpPr txBox="1"/>
          <p:nvPr>
            <p:ph idx="1" type="body"/>
          </p:nvPr>
        </p:nvSpPr>
        <p:spPr>
          <a:xfrm>
            <a:off x="0" y="5405025"/>
            <a:ext cx="12192000" cy="13284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lang="en" sz="1600"/>
              <a:t>Session 1 is usually a phonics lesson, or a lesson based on the topic that they’re focusing on.</a:t>
            </a:r>
            <a:endParaRPr sz="1600"/>
          </a:p>
          <a:p>
            <a:pPr indent="0" lvl="0" marL="0" rtl="0" algn="ctr">
              <a:spcBef>
                <a:spcPts val="0"/>
              </a:spcBef>
              <a:spcAft>
                <a:spcPts val="0"/>
              </a:spcAft>
              <a:buNone/>
            </a:pPr>
            <a:r>
              <a:rPr lang="en" sz="1600"/>
              <a:t>Session 2 usually includes mathematics, followed by a theme lesson in session 3.</a:t>
            </a:r>
            <a:endParaRPr sz="1600"/>
          </a:p>
          <a:p>
            <a:pPr indent="0" lvl="0" marL="0" rtl="0" algn="ctr">
              <a:spcBef>
                <a:spcPts val="0"/>
              </a:spcBef>
              <a:spcAft>
                <a:spcPts val="0"/>
              </a:spcAft>
              <a:buNone/>
            </a:pPr>
            <a:r>
              <a:rPr lang="en" sz="1600"/>
              <a:t>Session 4 - any other AoLE that the teacher wants the learners to develop</a:t>
            </a:r>
            <a:endParaRPr sz="1600"/>
          </a:p>
          <a:p>
            <a:pPr indent="0" lvl="0" marL="0" rtl="0" algn="ctr">
              <a:spcBef>
                <a:spcPts val="0"/>
              </a:spcBef>
              <a:spcAft>
                <a:spcPts val="0"/>
              </a:spcAft>
              <a:buNone/>
            </a:pPr>
            <a:r>
              <a:rPr lang="en" sz="1600"/>
              <a:t>Session 5 - An </a:t>
            </a:r>
            <a:r>
              <a:rPr lang="en" sz="1600"/>
              <a:t>assistant teacher steps in and either teaches expressive arts or P.E.</a:t>
            </a:r>
            <a:endParaRPr sz="1600"/>
          </a:p>
          <a:p>
            <a:pPr indent="0" lvl="0" marL="0" rtl="0" algn="ctr">
              <a:spcBef>
                <a:spcPts val="0"/>
              </a:spcBef>
              <a:spcAft>
                <a:spcPts val="0"/>
              </a:spcAft>
              <a:buNone/>
            </a:pPr>
            <a:r>
              <a:t/>
            </a:r>
            <a:endParaRPr/>
          </a:p>
          <a:p>
            <a:pPr indent="0" lvl="0" marL="0" rtl="0" algn="ctr">
              <a:spcBef>
                <a:spcPts val="0"/>
              </a:spcBef>
              <a:spcAft>
                <a:spcPts val="0"/>
              </a:spcAft>
              <a:buNone/>
            </a:pPr>
            <a:r>
              <a:t/>
            </a:r>
            <a:endParaRPr/>
          </a:p>
        </p:txBody>
      </p:sp>
      <p:pic>
        <p:nvPicPr>
          <p:cNvPr id="186" name="Google Shape;186;p20"/>
          <p:cNvPicPr preferRelativeResize="0"/>
          <p:nvPr/>
        </p:nvPicPr>
        <p:blipFill>
          <a:blip r:embed="rId3">
            <a:alphaModFix/>
          </a:blip>
          <a:stretch>
            <a:fillRect/>
          </a:stretch>
        </p:blipFill>
        <p:spPr>
          <a:xfrm>
            <a:off x="932337" y="382775"/>
            <a:ext cx="9666387" cy="4960340"/>
          </a:xfrm>
          <a:prstGeom prst="rect">
            <a:avLst/>
          </a:prstGeom>
          <a:noFill/>
          <a:ln>
            <a:noFill/>
          </a:ln>
        </p:spPr>
      </p:pic>
      <p:cxnSp>
        <p:nvCxnSpPr>
          <p:cNvPr id="187" name="Google Shape;187;p20"/>
          <p:cNvCxnSpPr/>
          <p:nvPr/>
        </p:nvCxnSpPr>
        <p:spPr>
          <a:xfrm>
            <a:off x="1039472" y="1777586"/>
            <a:ext cx="9558000" cy="13200"/>
          </a:xfrm>
          <a:prstGeom prst="straightConnector1">
            <a:avLst/>
          </a:prstGeom>
          <a:noFill/>
          <a:ln cap="flat" cmpd="sng" w="19050">
            <a:solidFill>
              <a:srgbClr val="FF0000"/>
            </a:solidFill>
            <a:prstDash val="solid"/>
            <a:round/>
            <a:headEnd len="med" w="med" type="none"/>
            <a:tailEnd len="med" w="med" type="none"/>
          </a:ln>
        </p:spPr>
      </p:cxnSp>
      <p:cxnSp>
        <p:nvCxnSpPr>
          <p:cNvPr id="188" name="Google Shape;188;p20"/>
          <p:cNvCxnSpPr/>
          <p:nvPr/>
        </p:nvCxnSpPr>
        <p:spPr>
          <a:xfrm>
            <a:off x="1039472" y="2578517"/>
            <a:ext cx="9558000" cy="13200"/>
          </a:xfrm>
          <a:prstGeom prst="straightConnector1">
            <a:avLst/>
          </a:prstGeom>
          <a:noFill/>
          <a:ln cap="flat" cmpd="sng" w="19050">
            <a:solidFill>
              <a:srgbClr val="FF0000"/>
            </a:solidFill>
            <a:prstDash val="solid"/>
            <a:round/>
            <a:headEnd len="med" w="med" type="none"/>
            <a:tailEnd len="med" w="med" type="none"/>
          </a:ln>
        </p:spPr>
      </p:cxnSp>
      <p:cxnSp>
        <p:nvCxnSpPr>
          <p:cNvPr id="189" name="Google Shape;189;p20"/>
          <p:cNvCxnSpPr/>
          <p:nvPr/>
        </p:nvCxnSpPr>
        <p:spPr>
          <a:xfrm>
            <a:off x="1039472" y="3558096"/>
            <a:ext cx="9558000" cy="13200"/>
          </a:xfrm>
          <a:prstGeom prst="straightConnector1">
            <a:avLst/>
          </a:prstGeom>
          <a:noFill/>
          <a:ln cap="flat" cmpd="sng" w="19050">
            <a:solidFill>
              <a:srgbClr val="FF0000"/>
            </a:solidFill>
            <a:prstDash val="solid"/>
            <a:round/>
            <a:headEnd len="med" w="med" type="none"/>
            <a:tailEnd len="med" w="med" type="none"/>
          </a:ln>
        </p:spPr>
      </p:cxnSp>
      <p:cxnSp>
        <p:nvCxnSpPr>
          <p:cNvPr id="190" name="Google Shape;190;p20"/>
          <p:cNvCxnSpPr/>
          <p:nvPr/>
        </p:nvCxnSpPr>
        <p:spPr>
          <a:xfrm>
            <a:off x="1039472" y="4352386"/>
            <a:ext cx="9558000" cy="13200"/>
          </a:xfrm>
          <a:prstGeom prst="straightConnector1">
            <a:avLst/>
          </a:prstGeom>
          <a:noFill/>
          <a:ln cap="flat" cmpd="sng" w="19050">
            <a:solidFill>
              <a:srgbClr val="FF0000"/>
            </a:solidFill>
            <a:prstDash val="solid"/>
            <a:round/>
            <a:headEnd len="med" w="med" type="none"/>
            <a:tailEnd len="med" w="med" type="none"/>
          </a:ln>
        </p:spPr>
      </p:cxnSp>
      <p:cxnSp>
        <p:nvCxnSpPr>
          <p:cNvPr id="191" name="Google Shape;191;p20"/>
          <p:cNvCxnSpPr/>
          <p:nvPr/>
        </p:nvCxnSpPr>
        <p:spPr>
          <a:xfrm>
            <a:off x="1039472" y="2697624"/>
            <a:ext cx="9558000" cy="13200"/>
          </a:xfrm>
          <a:prstGeom prst="straightConnector1">
            <a:avLst/>
          </a:prstGeom>
          <a:noFill/>
          <a:ln cap="flat" cmpd="sng" w="19050">
            <a:solidFill>
              <a:srgbClr val="00FF00"/>
            </a:solidFill>
            <a:prstDash val="solid"/>
            <a:round/>
            <a:headEnd len="med" w="med" type="none"/>
            <a:tailEnd len="med" w="med" type="none"/>
          </a:ln>
        </p:spPr>
      </p:cxnSp>
      <p:cxnSp>
        <p:nvCxnSpPr>
          <p:cNvPr id="192" name="Google Shape;192;p20"/>
          <p:cNvCxnSpPr/>
          <p:nvPr/>
        </p:nvCxnSpPr>
        <p:spPr>
          <a:xfrm>
            <a:off x="0" y="2432366"/>
            <a:ext cx="1320900" cy="558600"/>
          </a:xfrm>
          <a:prstGeom prst="straightConnector1">
            <a:avLst/>
          </a:prstGeom>
          <a:noFill/>
          <a:ln cap="flat" cmpd="sng" w="28575">
            <a:solidFill>
              <a:srgbClr val="9900FF"/>
            </a:solidFill>
            <a:prstDash val="solid"/>
            <a:round/>
            <a:headEnd len="med" w="med" type="none"/>
            <a:tailEnd len="med" w="med" type="triangle"/>
          </a:ln>
        </p:spPr>
      </p:cxnSp>
      <p:cxnSp>
        <p:nvCxnSpPr>
          <p:cNvPr id="193" name="Google Shape;193;p20"/>
          <p:cNvCxnSpPr/>
          <p:nvPr/>
        </p:nvCxnSpPr>
        <p:spPr>
          <a:xfrm>
            <a:off x="4433855" y="2816709"/>
            <a:ext cx="144600" cy="978600"/>
          </a:xfrm>
          <a:prstGeom prst="straightConnector1">
            <a:avLst/>
          </a:prstGeom>
          <a:noFill/>
          <a:ln cap="flat" cmpd="sng" w="28575">
            <a:solidFill>
              <a:srgbClr val="9900FF"/>
            </a:solidFill>
            <a:prstDash val="solid"/>
            <a:round/>
            <a:headEnd len="med" w="med" type="none"/>
            <a:tailEnd len="med" w="med" type="triangle"/>
          </a:ln>
        </p:spPr>
      </p:cxnSp>
      <p:cxnSp>
        <p:nvCxnSpPr>
          <p:cNvPr id="194" name="Google Shape;194;p20"/>
          <p:cNvCxnSpPr/>
          <p:nvPr/>
        </p:nvCxnSpPr>
        <p:spPr>
          <a:xfrm rot="10800000">
            <a:off x="6468553" y="4677525"/>
            <a:ext cx="394800" cy="727500"/>
          </a:xfrm>
          <a:prstGeom prst="straightConnector1">
            <a:avLst/>
          </a:prstGeom>
          <a:noFill/>
          <a:ln cap="flat" cmpd="sng" w="28575">
            <a:solidFill>
              <a:srgbClr val="9900FF"/>
            </a:solidFill>
            <a:prstDash val="solid"/>
            <a:round/>
            <a:headEnd len="med" w="med" type="none"/>
            <a:tailEnd len="med" w="med" type="triangle"/>
          </a:ln>
        </p:spPr>
      </p:cxnSp>
      <p:cxnSp>
        <p:nvCxnSpPr>
          <p:cNvPr id="195" name="Google Shape;195;p20"/>
          <p:cNvCxnSpPr/>
          <p:nvPr/>
        </p:nvCxnSpPr>
        <p:spPr>
          <a:xfrm rot="10800000">
            <a:off x="8412196" y="4088995"/>
            <a:ext cx="546600" cy="634800"/>
          </a:xfrm>
          <a:prstGeom prst="straightConnector1">
            <a:avLst/>
          </a:prstGeom>
          <a:noFill/>
          <a:ln cap="flat" cmpd="sng" w="28575">
            <a:solidFill>
              <a:srgbClr val="9900FF"/>
            </a:solidFill>
            <a:prstDash val="solid"/>
            <a:round/>
            <a:headEnd len="med" w="med" type="none"/>
            <a:tailEnd len="med" w="med" type="triangle"/>
          </a:ln>
        </p:spPr>
      </p:cxnSp>
      <p:sp>
        <p:nvSpPr>
          <p:cNvPr id="196" name="Google Shape;196;p20"/>
          <p:cNvSpPr/>
          <p:nvPr/>
        </p:nvSpPr>
        <p:spPr>
          <a:xfrm>
            <a:off x="6696312" y="3454238"/>
            <a:ext cx="1989000" cy="978600"/>
          </a:xfrm>
          <a:prstGeom prst="ellipse">
            <a:avLst/>
          </a:prstGeom>
          <a:noFill/>
          <a:ln cap="flat" cmpd="sng" w="28575">
            <a:solidFill>
              <a:srgbClr val="0000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sp>
        <p:nvSpPr>
          <p:cNvPr id="197" name="Google Shape;197;p20"/>
          <p:cNvSpPr txBox="1"/>
          <p:nvPr>
            <p:ph idx="1" type="body"/>
          </p:nvPr>
        </p:nvSpPr>
        <p:spPr>
          <a:xfrm>
            <a:off x="10598725" y="962800"/>
            <a:ext cx="1699200" cy="1232400"/>
          </a:xfrm>
          <a:prstGeom prst="rect">
            <a:avLst/>
          </a:prstGeom>
          <a:solidFill>
            <a:srgbClr val="D9D2E9"/>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400">
                <a:solidFill>
                  <a:schemeClr val="dk1"/>
                </a:solidFill>
              </a:rPr>
              <a:t>Red lines = Break time	</a:t>
            </a:r>
            <a:endParaRPr sz="1400">
              <a:solidFill>
                <a:schemeClr val="dk1"/>
              </a:solidFill>
            </a:endParaRPr>
          </a:p>
          <a:p>
            <a:pPr indent="0" lvl="0" marL="0" rtl="0" algn="ctr">
              <a:spcBef>
                <a:spcPts val="0"/>
              </a:spcBef>
              <a:spcAft>
                <a:spcPts val="0"/>
              </a:spcAft>
              <a:buNone/>
            </a:pPr>
            <a:r>
              <a:rPr lang="en" sz="1400">
                <a:solidFill>
                  <a:schemeClr val="dk1"/>
                </a:solidFill>
              </a:rPr>
              <a:t>Green line = Dinner time</a:t>
            </a:r>
            <a:endParaRPr sz="1400">
              <a:solidFill>
                <a:schemeClr val="dk1"/>
              </a:solidFill>
            </a:endParaRPr>
          </a:p>
          <a:p>
            <a:pPr indent="0" lvl="0" marL="0" rtl="0" algn="ctr">
              <a:spcBef>
                <a:spcPts val="0"/>
              </a:spcBef>
              <a:spcAft>
                <a:spcPts val="0"/>
              </a:spcAft>
              <a:buNone/>
            </a:pPr>
            <a:r>
              <a:t/>
            </a:r>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9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9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9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19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3" presetSubtype="16">
                                  <p:stCondLst>
                                    <p:cond delay="0"/>
                                  </p:stCondLst>
                                  <p:childTnLst>
                                    <p:set>
                                      <p:cBhvr>
                                        <p:cTn dur="1" fill="hold">
                                          <p:stCondLst>
                                            <p:cond delay="0"/>
                                          </p:stCondLst>
                                        </p:cTn>
                                        <p:tgtEl>
                                          <p:spTgt spid="196"/>
                                        </p:tgtEl>
                                        <p:attrNameLst>
                                          <p:attrName>style.visibility</p:attrName>
                                        </p:attrNameLst>
                                      </p:cBhvr>
                                      <p:to>
                                        <p:strVal val="visible"/>
                                      </p:to>
                                    </p:set>
                                    <p:anim calcmode="lin" valueType="num">
                                      <p:cBhvr additive="base">
                                        <p:cTn dur="1000"/>
                                        <p:tgtEl>
                                          <p:spTgt spid="196"/>
                                        </p:tgtEl>
                                        <p:attrNameLst>
                                          <p:attrName>ppt_w</p:attrName>
                                        </p:attrNameLst>
                                      </p:cBhvr>
                                      <p:tavLst>
                                        <p:tav fmla="" tm="0">
                                          <p:val>
                                            <p:strVal val="0"/>
                                          </p:val>
                                        </p:tav>
                                        <p:tav fmla="" tm="100000">
                                          <p:val>
                                            <p:strVal val="#ppt_w"/>
                                          </p:val>
                                        </p:tav>
                                      </p:tavLst>
                                    </p:anim>
                                    <p:anim calcmode="lin" valueType="num">
                                      <p:cBhvr additive="base">
                                        <p:cTn dur="1000"/>
                                        <p:tgtEl>
                                          <p:spTgt spid="196"/>
                                        </p:tgtEl>
                                        <p:attrNameLst>
                                          <p:attrName>ppt_h</p:attrName>
                                        </p:attrNameLst>
                                      </p:cBhvr>
                                      <p:tavLst>
                                        <p:tav fmla="" tm="0">
                                          <p:val>
                                            <p:strVal val="0"/>
                                          </p:val>
                                        </p:tav>
                                        <p:tav fmla="" tm="100000">
                                          <p:val>
                                            <p:strVal val="#ppt_h"/>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21"/>
          <p:cNvSpPr txBox="1"/>
          <p:nvPr>
            <p:ph type="title"/>
          </p:nvPr>
        </p:nvSpPr>
        <p:spPr>
          <a:xfrm>
            <a:off x="1846500" y="1000250"/>
            <a:ext cx="8264700" cy="12180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u="sng"/>
              <a:t>What AfL’s did I use in my lesson?</a:t>
            </a:r>
            <a:endParaRPr u="sng"/>
          </a:p>
        </p:txBody>
      </p:sp>
      <p:sp>
        <p:nvSpPr>
          <p:cNvPr id="203" name="Google Shape;203;p21"/>
          <p:cNvSpPr txBox="1"/>
          <p:nvPr>
            <p:ph idx="1" type="body"/>
          </p:nvPr>
        </p:nvSpPr>
        <p:spPr>
          <a:xfrm rot="631787">
            <a:off x="6814795" y="664750"/>
            <a:ext cx="5310631" cy="537681"/>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700"/>
              <a:t>The learners enjoyed doing things hands-on.</a:t>
            </a:r>
            <a:endParaRPr sz="1700"/>
          </a:p>
        </p:txBody>
      </p:sp>
      <p:sp>
        <p:nvSpPr>
          <p:cNvPr id="204" name="Google Shape;204;p21"/>
          <p:cNvSpPr/>
          <p:nvPr/>
        </p:nvSpPr>
        <p:spPr>
          <a:xfrm>
            <a:off x="396900" y="5203250"/>
            <a:ext cx="1351200" cy="13512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1"/>
          <p:cNvSpPr/>
          <p:nvPr/>
        </p:nvSpPr>
        <p:spPr>
          <a:xfrm>
            <a:off x="884325" y="5526313"/>
            <a:ext cx="451589" cy="644660"/>
          </a:xfrm>
          <a:prstGeom prst="rect">
            <a:avLst/>
          </a:prstGeom>
        </p:spPr>
        <p:txBody>
          <a:bodyPr>
            <a:prstTxWarp prst="textPlain"/>
          </a:bodyPr>
          <a:lstStyle/>
          <a:p>
            <a:pPr lvl="0" algn="ctr"/>
            <a:r>
              <a:rPr b="0" i="0">
                <a:ln>
                  <a:noFill/>
                </a:ln>
                <a:solidFill>
                  <a:schemeClr val="accent3"/>
                </a:solidFill>
                <a:latin typeface="Rozha One"/>
              </a:rPr>
              <a:t>?</a:t>
            </a:r>
          </a:p>
        </p:txBody>
      </p:sp>
      <p:sp>
        <p:nvSpPr>
          <p:cNvPr id="206" name="Google Shape;206;p21"/>
          <p:cNvSpPr txBox="1"/>
          <p:nvPr>
            <p:ph idx="1" type="body"/>
          </p:nvPr>
        </p:nvSpPr>
        <p:spPr>
          <a:xfrm rot="-447347">
            <a:off x="31168" y="480588"/>
            <a:ext cx="4621574" cy="780316"/>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a:t>They were open and honest when they didn’t understand something.</a:t>
            </a:r>
            <a:endParaRPr/>
          </a:p>
        </p:txBody>
      </p:sp>
      <p:sp>
        <p:nvSpPr>
          <p:cNvPr id="207" name="Google Shape;207;p21"/>
          <p:cNvSpPr txBox="1"/>
          <p:nvPr>
            <p:ph idx="1" type="body"/>
          </p:nvPr>
        </p:nvSpPr>
        <p:spPr>
          <a:xfrm rot="-227750">
            <a:off x="351277" y="2181640"/>
            <a:ext cx="5138873" cy="663547"/>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a:t>Many cases where more than one student needed help; They would often get impatient.</a:t>
            </a:r>
            <a:endParaRPr/>
          </a:p>
        </p:txBody>
      </p:sp>
      <p:sp>
        <p:nvSpPr>
          <p:cNvPr id="208" name="Google Shape;208;p21"/>
          <p:cNvSpPr txBox="1"/>
          <p:nvPr>
            <p:ph idx="1" type="body"/>
          </p:nvPr>
        </p:nvSpPr>
        <p:spPr>
          <a:xfrm rot="347621">
            <a:off x="6814734" y="2277842"/>
            <a:ext cx="5310728" cy="971267"/>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a:t>In their minds, if they didn’t understand one thing, then they didn’t understand anything. There was no middle ground.</a:t>
            </a:r>
            <a:endParaRPr/>
          </a:p>
        </p:txBody>
      </p:sp>
      <p:sp>
        <p:nvSpPr>
          <p:cNvPr id="209" name="Google Shape;209;p21"/>
          <p:cNvSpPr txBox="1"/>
          <p:nvPr>
            <p:ph idx="1" type="body"/>
          </p:nvPr>
        </p:nvSpPr>
        <p:spPr>
          <a:xfrm rot="-337553">
            <a:off x="202299" y="3050574"/>
            <a:ext cx="5875602" cy="659561"/>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a:t>With most students, if they didn’t know something, they needed you to know</a:t>
            </a:r>
            <a:r>
              <a:rPr lang="en"/>
              <a:t>. No. Matter. What.</a:t>
            </a:r>
            <a:endParaRPr/>
          </a:p>
        </p:txBody>
      </p:sp>
      <p:pic>
        <p:nvPicPr>
          <p:cNvPr id="210" name="Google Shape;210;p21"/>
          <p:cNvPicPr preferRelativeResize="0"/>
          <p:nvPr/>
        </p:nvPicPr>
        <p:blipFill rotWithShape="1">
          <a:blip r:embed="rId3">
            <a:alphaModFix/>
          </a:blip>
          <a:srcRect b="20625" l="9277" r="9698" t="30753"/>
          <a:stretch/>
        </p:blipFill>
        <p:spPr>
          <a:xfrm>
            <a:off x="4125475" y="4980275"/>
            <a:ext cx="3941050" cy="1736750"/>
          </a:xfrm>
          <a:prstGeom prst="rect">
            <a:avLst/>
          </a:prstGeom>
          <a:noFill/>
          <a:ln>
            <a:noFill/>
          </a:ln>
        </p:spPr>
      </p:pic>
      <p:sp>
        <p:nvSpPr>
          <p:cNvPr id="211" name="Google Shape;211;p21"/>
          <p:cNvSpPr/>
          <p:nvPr/>
        </p:nvSpPr>
        <p:spPr>
          <a:xfrm>
            <a:off x="3636900" y="3812175"/>
            <a:ext cx="4683900" cy="870600"/>
          </a:xfrm>
          <a:prstGeom prst="ribbon">
            <a:avLst>
              <a:gd fmla="val 16667" name="adj1"/>
              <a:gd fmla="val 50000" name="adj2"/>
            </a:avLst>
          </a:prstGeom>
          <a:solidFill>
            <a:schemeClr val="accen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1800">
                <a:latin typeface="Montserrat Medium"/>
                <a:ea typeface="Montserrat Medium"/>
                <a:cs typeface="Montserrat Medium"/>
                <a:sym typeface="Montserrat Medium"/>
              </a:rPr>
              <a:t>The three cups!</a:t>
            </a:r>
            <a:endParaRPr sz="1800">
              <a:latin typeface="Montserrat Medium"/>
              <a:ea typeface="Montserrat Medium"/>
              <a:cs typeface="Montserrat Medium"/>
              <a:sym typeface="Montserrat Medium"/>
            </a:endParaRPr>
          </a:p>
        </p:txBody>
      </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0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210"/>
                                        </p:tgtEl>
                                        <p:attrNameLst>
                                          <p:attrName>style.visibility</p:attrName>
                                        </p:attrNameLst>
                                      </p:cBhvr>
                                      <p:to>
                                        <p:strVal val="visible"/>
                                      </p:to>
                                    </p:set>
                                    <p:animEffect filter="fade" transition="in">
                                      <p:cBhvr>
                                        <p:cTn dur="1000"/>
                                        <p:tgtEl>
                                          <p:spTgt spid="210"/>
                                        </p:tgtEl>
                                      </p:cBhvr>
                                    </p:animEffec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211"/>
                                        </p:tgtEl>
                                        <p:attrNameLst>
                                          <p:attrName>style.visibility</p:attrName>
                                        </p:attrNameLst>
                                      </p:cBhvr>
                                      <p:to>
                                        <p:strVal val="visible"/>
                                      </p:to>
                                    </p:set>
                                    <p:anim calcmode="lin" valueType="num">
                                      <p:cBhvr additive="base">
                                        <p:cTn dur="1000"/>
                                        <p:tgtEl>
                                          <p:spTgt spid="211"/>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5" name="Shape 215"/>
        <p:cNvGrpSpPr/>
        <p:nvPr/>
      </p:nvGrpSpPr>
      <p:grpSpPr>
        <a:xfrm>
          <a:off x="0" y="0"/>
          <a:ext cx="0" cy="0"/>
          <a:chOff x="0" y="0"/>
          <a:chExt cx="0" cy="0"/>
        </a:xfrm>
      </p:grpSpPr>
      <p:sp>
        <p:nvSpPr>
          <p:cNvPr id="216" name="Google Shape;216;p22"/>
          <p:cNvSpPr txBox="1"/>
          <p:nvPr>
            <p:ph type="title"/>
          </p:nvPr>
        </p:nvSpPr>
        <p:spPr>
          <a:xfrm>
            <a:off x="1846500" y="1000250"/>
            <a:ext cx="8264700" cy="12180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u="sng"/>
              <a:t>What AfL’s did I use in my lesson?</a:t>
            </a:r>
            <a:endParaRPr u="sng"/>
          </a:p>
        </p:txBody>
      </p:sp>
      <p:sp>
        <p:nvSpPr>
          <p:cNvPr id="217" name="Google Shape;217;p22"/>
          <p:cNvSpPr txBox="1"/>
          <p:nvPr>
            <p:ph idx="1" type="body"/>
          </p:nvPr>
        </p:nvSpPr>
        <p:spPr>
          <a:xfrm rot="631787">
            <a:off x="6814795" y="664750"/>
            <a:ext cx="5310631" cy="537681"/>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700"/>
              <a:t>The learners enjoyed doing things hands-on.</a:t>
            </a:r>
            <a:endParaRPr sz="1700"/>
          </a:p>
        </p:txBody>
      </p:sp>
      <p:sp>
        <p:nvSpPr>
          <p:cNvPr id="218" name="Google Shape;218;p22"/>
          <p:cNvSpPr/>
          <p:nvPr/>
        </p:nvSpPr>
        <p:spPr>
          <a:xfrm>
            <a:off x="396900" y="5203250"/>
            <a:ext cx="1351200" cy="13512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9" name="Google Shape;219;p22"/>
          <p:cNvSpPr/>
          <p:nvPr/>
        </p:nvSpPr>
        <p:spPr>
          <a:xfrm>
            <a:off x="884325" y="5526313"/>
            <a:ext cx="451589" cy="644660"/>
          </a:xfrm>
          <a:prstGeom prst="rect">
            <a:avLst/>
          </a:prstGeom>
        </p:spPr>
        <p:txBody>
          <a:bodyPr>
            <a:prstTxWarp prst="textPlain"/>
          </a:bodyPr>
          <a:lstStyle/>
          <a:p>
            <a:pPr lvl="0" algn="ctr"/>
            <a:r>
              <a:rPr b="0" i="0">
                <a:ln>
                  <a:noFill/>
                </a:ln>
                <a:solidFill>
                  <a:schemeClr val="accent3"/>
                </a:solidFill>
                <a:latin typeface="Rozha One"/>
              </a:rPr>
              <a:t>?</a:t>
            </a:r>
          </a:p>
        </p:txBody>
      </p:sp>
      <p:sp>
        <p:nvSpPr>
          <p:cNvPr id="220" name="Google Shape;220;p22"/>
          <p:cNvSpPr txBox="1"/>
          <p:nvPr>
            <p:ph idx="1" type="body"/>
          </p:nvPr>
        </p:nvSpPr>
        <p:spPr>
          <a:xfrm rot="-447347">
            <a:off x="193613" y="711052"/>
            <a:ext cx="4621574" cy="445082"/>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700"/>
              <a:t>They loved any chance to play games.</a:t>
            </a:r>
            <a:endParaRPr sz="1700"/>
          </a:p>
        </p:txBody>
      </p:sp>
      <p:sp>
        <p:nvSpPr>
          <p:cNvPr id="221" name="Google Shape;221;p22"/>
          <p:cNvSpPr txBox="1"/>
          <p:nvPr>
            <p:ph idx="1" type="body"/>
          </p:nvPr>
        </p:nvSpPr>
        <p:spPr>
          <a:xfrm rot="-227789">
            <a:off x="161954" y="2187891"/>
            <a:ext cx="5328293" cy="663547"/>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600"/>
              <a:t>They learnt better once the subject gets repeated over and over.</a:t>
            </a:r>
            <a:endParaRPr sz="1600"/>
          </a:p>
        </p:txBody>
      </p:sp>
      <p:sp>
        <p:nvSpPr>
          <p:cNvPr id="222" name="Google Shape;222;p22"/>
          <p:cNvSpPr txBox="1"/>
          <p:nvPr>
            <p:ph idx="1" type="body"/>
          </p:nvPr>
        </p:nvSpPr>
        <p:spPr>
          <a:xfrm rot="347621">
            <a:off x="6814734" y="2277842"/>
            <a:ext cx="5310728" cy="971267"/>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700"/>
              <a:t>Most students had a shorter attention-span, and would often get distracted with their peers.</a:t>
            </a:r>
            <a:endParaRPr sz="1700"/>
          </a:p>
        </p:txBody>
      </p:sp>
      <p:sp>
        <p:nvSpPr>
          <p:cNvPr id="223" name="Google Shape;223;p22"/>
          <p:cNvSpPr txBox="1"/>
          <p:nvPr>
            <p:ph idx="1" type="body"/>
          </p:nvPr>
        </p:nvSpPr>
        <p:spPr>
          <a:xfrm rot="-712">
            <a:off x="3251624" y="2944062"/>
            <a:ext cx="4347600" cy="484500"/>
          </a:xfrm>
          <a:prstGeom prst="rect">
            <a:avLst/>
          </a:prstGeom>
          <a:solidFill>
            <a:schemeClr val="lt1"/>
          </a:solidFill>
        </p:spPr>
        <p:txBody>
          <a:bodyPr anchorCtr="0" anchor="t" bIns="121900" lIns="121900" spcFirstLastPara="1" rIns="121900" wrap="square" tIns="121900">
            <a:noAutofit/>
          </a:bodyPr>
          <a:lstStyle/>
          <a:p>
            <a:pPr indent="0" lvl="0" marL="0" rtl="0" algn="ctr">
              <a:spcBef>
                <a:spcPts val="0"/>
              </a:spcBef>
              <a:spcAft>
                <a:spcPts val="0"/>
              </a:spcAft>
              <a:buNone/>
            </a:pPr>
            <a:r>
              <a:rPr lang="en" sz="1700"/>
              <a:t>They learnt better with practice.</a:t>
            </a:r>
            <a:endParaRPr sz="1700"/>
          </a:p>
        </p:txBody>
      </p:sp>
      <p:sp>
        <p:nvSpPr>
          <p:cNvPr id="224" name="Google Shape;224;p22"/>
          <p:cNvSpPr/>
          <p:nvPr/>
        </p:nvSpPr>
        <p:spPr>
          <a:xfrm>
            <a:off x="3424650" y="3812175"/>
            <a:ext cx="5161800" cy="870600"/>
          </a:xfrm>
          <a:prstGeom prst="ribbon">
            <a:avLst>
              <a:gd fmla="val 16667" name="adj1"/>
              <a:gd fmla="val 50000" name="adj2"/>
            </a:avLst>
          </a:prstGeom>
          <a:solidFill>
            <a:schemeClr val="accen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rPr lang="en" sz="1800">
                <a:latin typeface="Montserrat Medium"/>
                <a:ea typeface="Montserrat Medium"/>
                <a:cs typeface="Montserrat Medium"/>
                <a:sym typeface="Montserrat Medium"/>
              </a:rPr>
              <a:t>Mini whiteboards</a:t>
            </a:r>
            <a:r>
              <a:rPr lang="en" sz="1800">
                <a:latin typeface="Montserrat Medium"/>
                <a:ea typeface="Montserrat Medium"/>
                <a:cs typeface="Montserrat Medium"/>
                <a:sym typeface="Montserrat Medium"/>
              </a:rPr>
              <a:t>!</a:t>
            </a:r>
            <a:endParaRPr sz="1800">
              <a:latin typeface="Montserrat Medium"/>
              <a:ea typeface="Montserrat Medium"/>
              <a:cs typeface="Montserrat Medium"/>
              <a:sym typeface="Montserrat Medium"/>
            </a:endParaRPr>
          </a:p>
        </p:txBody>
      </p:sp>
      <p:pic>
        <p:nvPicPr>
          <p:cNvPr id="225" name="Google Shape;225;p22"/>
          <p:cNvPicPr preferRelativeResize="0"/>
          <p:nvPr/>
        </p:nvPicPr>
        <p:blipFill rotWithShape="1">
          <a:blip r:embed="rId3">
            <a:alphaModFix/>
          </a:blip>
          <a:srcRect b="22015" l="13012" r="11901" t="19586"/>
          <a:stretch/>
        </p:blipFill>
        <p:spPr>
          <a:xfrm rot="8">
            <a:off x="4584762" y="4689453"/>
            <a:ext cx="2788178" cy="2168543"/>
          </a:xfrm>
          <a:prstGeom prst="rect">
            <a:avLst/>
          </a:prstGeom>
          <a:noFill/>
          <a:ln>
            <a:noFill/>
          </a:ln>
        </p:spPr>
      </p:pic>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1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2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2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2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2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22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2" presetSubtype="1">
                                  <p:stCondLst>
                                    <p:cond delay="0"/>
                                  </p:stCondLst>
                                  <p:childTnLst>
                                    <p:set>
                                      <p:cBhvr>
                                        <p:cTn dur="1" fill="hold">
                                          <p:stCondLst>
                                            <p:cond delay="0"/>
                                          </p:stCondLst>
                                        </p:cTn>
                                        <p:tgtEl>
                                          <p:spTgt spid="224"/>
                                        </p:tgtEl>
                                        <p:attrNameLst>
                                          <p:attrName>style.visibility</p:attrName>
                                        </p:attrNameLst>
                                      </p:cBhvr>
                                      <p:to>
                                        <p:strVal val="visible"/>
                                      </p:to>
                                    </p:set>
                                    <p:anim calcmode="lin" valueType="num">
                                      <p:cBhvr additive="base">
                                        <p:cTn dur="1000"/>
                                        <p:tgtEl>
                                          <p:spTgt spid="224"/>
                                        </p:tgtEl>
                                        <p:attrNameLst>
                                          <p:attrName>ppt_y</p:attrName>
                                        </p:attrNameLst>
                                      </p:cBhvr>
                                      <p:tavLst>
                                        <p:tav fmla="" tm="0">
                                          <p:val>
                                            <p:strVal val="#ppt_y-1"/>
                                          </p:val>
                                        </p:tav>
                                        <p:tav fmla="" tm="100000">
                                          <p:val>
                                            <p:strVal val="#ppt_y"/>
                                          </p:val>
                                        </p:tav>
                                      </p:tavLst>
                                    </p:anim>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2"/>
        </a:solidFill>
      </p:bgPr>
    </p:bg>
    <p:spTree>
      <p:nvGrpSpPr>
        <p:cNvPr id="229" name="Shape 229"/>
        <p:cNvGrpSpPr/>
        <p:nvPr/>
      </p:nvGrpSpPr>
      <p:grpSpPr>
        <a:xfrm>
          <a:off x="0" y="0"/>
          <a:ext cx="0" cy="0"/>
          <a:chOff x="0" y="0"/>
          <a:chExt cx="0" cy="0"/>
        </a:xfrm>
      </p:grpSpPr>
      <p:sp>
        <p:nvSpPr>
          <p:cNvPr id="230" name="Google Shape;230;p23"/>
          <p:cNvSpPr/>
          <p:nvPr/>
        </p:nvSpPr>
        <p:spPr>
          <a:xfrm>
            <a:off x="6492625" y="1047300"/>
            <a:ext cx="4835700" cy="3826800"/>
          </a:xfrm>
          <a:prstGeom prst="rect">
            <a:avLst/>
          </a:prstGeom>
          <a:solidFill>
            <a:schemeClr val="accent3"/>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1" name="Google Shape;231;p23"/>
          <p:cNvSpPr txBox="1"/>
          <p:nvPr>
            <p:ph type="title"/>
          </p:nvPr>
        </p:nvSpPr>
        <p:spPr>
          <a:xfrm>
            <a:off x="0" y="1333500"/>
            <a:ext cx="12192000" cy="45444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t>“To get any cognitive task accomplished, we have to connect and configure a subset of these components… This connecting and </a:t>
            </a:r>
            <a:r>
              <a:rPr lang="en"/>
              <a:t>configuring</a:t>
            </a:r>
            <a:r>
              <a:rPr lang="en"/>
              <a:t> is </a:t>
            </a:r>
            <a:r>
              <a:rPr lang="en"/>
              <a:t>described</a:t>
            </a:r>
            <a:r>
              <a:rPr lang="en"/>
              <a:t> as adopting a ‘task set’.”</a:t>
            </a:r>
            <a:endParaRPr/>
          </a:p>
        </p:txBody>
      </p:sp>
      <p:sp>
        <p:nvSpPr>
          <p:cNvPr id="232" name="Google Shape;232;p23"/>
          <p:cNvSpPr/>
          <p:nvPr/>
        </p:nvSpPr>
        <p:spPr>
          <a:xfrm>
            <a:off x="5354400" y="233850"/>
            <a:ext cx="1483200" cy="1482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33" name="Google Shape;233;p23"/>
          <p:cNvGrpSpPr/>
          <p:nvPr/>
        </p:nvGrpSpPr>
        <p:grpSpPr>
          <a:xfrm rot="10800000">
            <a:off x="5635763" y="617413"/>
            <a:ext cx="920598" cy="716087"/>
            <a:chOff x="5128029" y="2819400"/>
            <a:chExt cx="2023291" cy="1573817"/>
          </a:xfrm>
        </p:grpSpPr>
        <p:sp>
          <p:nvSpPr>
            <p:cNvPr id="234" name="Google Shape;234;p23"/>
            <p:cNvSpPr/>
            <p:nvPr/>
          </p:nvSpPr>
          <p:spPr>
            <a:xfrm rot="10800000">
              <a:off x="51280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sp>
          <p:nvSpPr>
            <p:cNvPr id="235" name="Google Shape;235;p23"/>
            <p:cNvSpPr/>
            <p:nvPr/>
          </p:nvSpPr>
          <p:spPr>
            <a:xfrm rot="10800000">
              <a:off x="61727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grpSp>
      <p:sp>
        <p:nvSpPr>
          <p:cNvPr id="236" name="Google Shape;236;p23"/>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 (Stephen Monsell, 2015, p.139)</a:t>
            </a:r>
            <a:endParaRPr/>
          </a:p>
        </p:txBody>
      </p:sp>
      <p:grpSp>
        <p:nvGrpSpPr>
          <p:cNvPr id="237" name="Google Shape;237;p23"/>
          <p:cNvGrpSpPr/>
          <p:nvPr/>
        </p:nvGrpSpPr>
        <p:grpSpPr>
          <a:xfrm>
            <a:off x="10862609" y="85109"/>
            <a:ext cx="1188877" cy="834126"/>
            <a:chOff x="1502275" y="3638775"/>
            <a:chExt cx="292625" cy="216375"/>
          </a:xfrm>
        </p:grpSpPr>
        <p:sp>
          <p:nvSpPr>
            <p:cNvPr id="238" name="Google Shape;238;p23"/>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39" name="Google Shape;239;p23"/>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40" name="Google Shape;240;p23"/>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41" name="Google Shape;241;p23"/>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42" name="Google Shape;242;p23"/>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mc:AlternateContent>
    <mc:Choice Requires="p14">
      <p:transition spd="slow" p14:dur="2000">
        <p:fade/>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6" name="Shape 246"/>
        <p:cNvGrpSpPr/>
        <p:nvPr/>
      </p:nvGrpSpPr>
      <p:grpSpPr>
        <a:xfrm>
          <a:off x="0" y="0"/>
          <a:ext cx="0" cy="0"/>
          <a:chOff x="0" y="0"/>
          <a:chExt cx="0" cy="0"/>
        </a:xfrm>
      </p:grpSpPr>
      <p:sp>
        <p:nvSpPr>
          <p:cNvPr id="247" name="Google Shape;247;p24"/>
          <p:cNvSpPr txBox="1"/>
          <p:nvPr>
            <p:ph type="title"/>
          </p:nvPr>
        </p:nvSpPr>
        <p:spPr>
          <a:xfrm>
            <a:off x="558100" y="1873525"/>
            <a:ext cx="110955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solidFill>
                  <a:srgbClr val="1B1B1B"/>
                </a:solidFill>
                <a:highlight>
                  <a:srgbClr val="FFFFFF"/>
                </a:highlight>
                <a:latin typeface="Times New Roman"/>
                <a:ea typeface="Times New Roman"/>
                <a:cs typeface="Times New Roman"/>
                <a:sym typeface="Times New Roman"/>
              </a:rPr>
              <a:t>“people are constantly bringing in and leaving out various depths of their selves during the course of their work days”</a:t>
            </a:r>
            <a:endParaRPr sz="8600"/>
          </a:p>
        </p:txBody>
      </p:sp>
      <p:sp>
        <p:nvSpPr>
          <p:cNvPr id="248" name="Google Shape;248;p24"/>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a:t>
            </a:r>
            <a:r>
              <a:rPr lang="en"/>
              <a:t>Kanfer and Ackerman, 1989) </a:t>
            </a:r>
            <a:endParaRPr/>
          </a:p>
        </p:txBody>
      </p:sp>
      <p:sp>
        <p:nvSpPr>
          <p:cNvPr id="249" name="Google Shape;249;p24"/>
          <p:cNvSpPr/>
          <p:nvPr/>
        </p:nvSpPr>
        <p:spPr>
          <a:xfrm>
            <a:off x="5354400" y="233850"/>
            <a:ext cx="1483200" cy="1482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50" name="Google Shape;250;p24"/>
          <p:cNvGrpSpPr/>
          <p:nvPr/>
        </p:nvGrpSpPr>
        <p:grpSpPr>
          <a:xfrm rot="10800000">
            <a:off x="5635763" y="617413"/>
            <a:ext cx="920598" cy="716087"/>
            <a:chOff x="5128029" y="2819400"/>
            <a:chExt cx="2023291" cy="1573817"/>
          </a:xfrm>
        </p:grpSpPr>
        <p:sp>
          <p:nvSpPr>
            <p:cNvPr id="251" name="Google Shape;251;p24"/>
            <p:cNvSpPr/>
            <p:nvPr/>
          </p:nvSpPr>
          <p:spPr>
            <a:xfrm rot="10800000">
              <a:off x="51280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sp>
          <p:nvSpPr>
            <p:cNvPr id="252" name="Google Shape;252;p24"/>
            <p:cNvSpPr/>
            <p:nvPr/>
          </p:nvSpPr>
          <p:spPr>
            <a:xfrm rot="10800000">
              <a:off x="61727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grpSp>
      <p:grpSp>
        <p:nvGrpSpPr>
          <p:cNvPr id="253" name="Google Shape;253;p24"/>
          <p:cNvGrpSpPr/>
          <p:nvPr/>
        </p:nvGrpSpPr>
        <p:grpSpPr>
          <a:xfrm>
            <a:off x="10862609" y="85109"/>
            <a:ext cx="1188877" cy="834126"/>
            <a:chOff x="1502275" y="3638775"/>
            <a:chExt cx="292625" cy="216375"/>
          </a:xfrm>
        </p:grpSpPr>
        <p:sp>
          <p:nvSpPr>
            <p:cNvPr id="254" name="Google Shape;254;p24"/>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55" name="Google Shape;255;p24"/>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56" name="Google Shape;256;p24"/>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57" name="Google Shape;257;p24"/>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58" name="Google Shape;258;p24"/>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2" name="Shape 262"/>
        <p:cNvGrpSpPr/>
        <p:nvPr/>
      </p:nvGrpSpPr>
      <p:grpSpPr>
        <a:xfrm>
          <a:off x="0" y="0"/>
          <a:ext cx="0" cy="0"/>
          <a:chOff x="0" y="0"/>
          <a:chExt cx="0" cy="0"/>
        </a:xfrm>
      </p:grpSpPr>
      <p:sp>
        <p:nvSpPr>
          <p:cNvPr id="263" name="Google Shape;263;p25"/>
          <p:cNvSpPr txBox="1"/>
          <p:nvPr>
            <p:ph type="title"/>
          </p:nvPr>
        </p:nvSpPr>
        <p:spPr>
          <a:xfrm>
            <a:off x="92825" y="1873525"/>
            <a:ext cx="11958600" cy="31608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sz="5700">
                <a:solidFill>
                  <a:srgbClr val="1B1B1B"/>
                </a:solidFill>
                <a:highlight>
                  <a:srgbClr val="FFFFFF"/>
                </a:highlight>
                <a:latin typeface="Times New Roman"/>
                <a:ea typeface="Times New Roman"/>
                <a:cs typeface="Times New Roman"/>
                <a:sym typeface="Times New Roman"/>
              </a:rPr>
              <a:t>“</a:t>
            </a:r>
            <a:r>
              <a:rPr lang="en" sz="4700">
                <a:latin typeface="Times New Roman"/>
                <a:ea typeface="Times New Roman"/>
                <a:cs typeface="Times New Roman"/>
                <a:sym typeface="Times New Roman"/>
              </a:rPr>
              <a:t>There is a genetic component and an environmental component and we can’t change the genetic component… What we </a:t>
            </a:r>
            <a:r>
              <a:rPr i="1" lang="en" sz="4700">
                <a:latin typeface="Times New Roman"/>
                <a:ea typeface="Times New Roman"/>
                <a:cs typeface="Times New Roman"/>
                <a:sym typeface="Times New Roman"/>
              </a:rPr>
              <a:t>can</a:t>
            </a:r>
            <a:r>
              <a:rPr lang="en" sz="4700">
                <a:latin typeface="Times New Roman"/>
                <a:ea typeface="Times New Roman"/>
                <a:cs typeface="Times New Roman"/>
                <a:sym typeface="Times New Roman"/>
              </a:rPr>
              <a:t> do is change the environmental component.</a:t>
            </a:r>
            <a:r>
              <a:rPr lang="en" sz="5700">
                <a:solidFill>
                  <a:srgbClr val="1B1B1B"/>
                </a:solidFill>
                <a:highlight>
                  <a:srgbClr val="FFFFFF"/>
                </a:highlight>
                <a:latin typeface="Times New Roman"/>
                <a:ea typeface="Times New Roman"/>
                <a:cs typeface="Times New Roman"/>
                <a:sym typeface="Times New Roman"/>
              </a:rPr>
              <a:t>”</a:t>
            </a:r>
            <a:endParaRPr sz="9300"/>
          </a:p>
        </p:txBody>
      </p:sp>
      <p:sp>
        <p:nvSpPr>
          <p:cNvPr id="264" name="Google Shape;264;p25"/>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(Dylan Wiliam, 2019) </a:t>
            </a:r>
            <a:endParaRPr/>
          </a:p>
        </p:txBody>
      </p:sp>
      <p:sp>
        <p:nvSpPr>
          <p:cNvPr id="265" name="Google Shape;265;p25"/>
          <p:cNvSpPr/>
          <p:nvPr/>
        </p:nvSpPr>
        <p:spPr>
          <a:xfrm>
            <a:off x="5354400" y="233850"/>
            <a:ext cx="1483200" cy="1482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66" name="Google Shape;266;p25"/>
          <p:cNvGrpSpPr/>
          <p:nvPr/>
        </p:nvGrpSpPr>
        <p:grpSpPr>
          <a:xfrm rot="10800000">
            <a:off x="5635763" y="617413"/>
            <a:ext cx="920598" cy="716087"/>
            <a:chOff x="5128029" y="2819400"/>
            <a:chExt cx="2023291" cy="1573817"/>
          </a:xfrm>
        </p:grpSpPr>
        <p:sp>
          <p:nvSpPr>
            <p:cNvPr id="267" name="Google Shape;267;p25"/>
            <p:cNvSpPr/>
            <p:nvPr/>
          </p:nvSpPr>
          <p:spPr>
            <a:xfrm rot="10800000">
              <a:off x="51280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sp>
          <p:nvSpPr>
            <p:cNvPr id="268" name="Google Shape;268;p25"/>
            <p:cNvSpPr/>
            <p:nvPr/>
          </p:nvSpPr>
          <p:spPr>
            <a:xfrm rot="10800000">
              <a:off x="61727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grpSp>
      <p:grpSp>
        <p:nvGrpSpPr>
          <p:cNvPr id="269" name="Google Shape;269;p25"/>
          <p:cNvGrpSpPr/>
          <p:nvPr/>
        </p:nvGrpSpPr>
        <p:grpSpPr>
          <a:xfrm>
            <a:off x="10862609" y="85109"/>
            <a:ext cx="1188877" cy="834126"/>
            <a:chOff x="1502275" y="3638775"/>
            <a:chExt cx="292625" cy="216375"/>
          </a:xfrm>
        </p:grpSpPr>
        <p:sp>
          <p:nvSpPr>
            <p:cNvPr id="270" name="Google Shape;270;p25"/>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71" name="Google Shape;271;p25"/>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72" name="Google Shape;272;p25"/>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73" name="Google Shape;273;p25"/>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74" name="Google Shape;274;p25"/>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78" name="Shape 278"/>
        <p:cNvGrpSpPr/>
        <p:nvPr/>
      </p:nvGrpSpPr>
      <p:grpSpPr>
        <a:xfrm>
          <a:off x="0" y="0"/>
          <a:ext cx="0" cy="0"/>
          <a:chOff x="0" y="0"/>
          <a:chExt cx="0" cy="0"/>
        </a:xfrm>
      </p:grpSpPr>
      <p:sp>
        <p:nvSpPr>
          <p:cNvPr id="279" name="Google Shape;279;p26"/>
          <p:cNvSpPr txBox="1"/>
          <p:nvPr>
            <p:ph type="title"/>
          </p:nvPr>
        </p:nvSpPr>
        <p:spPr>
          <a:xfrm>
            <a:off x="0" y="1490500"/>
            <a:ext cx="12192000" cy="42720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sz="4400">
                <a:solidFill>
                  <a:srgbClr val="1B1B1B"/>
                </a:solidFill>
                <a:highlight>
                  <a:srgbClr val="FFFFFF"/>
                </a:highlight>
                <a:latin typeface="Times New Roman"/>
                <a:ea typeface="Times New Roman"/>
                <a:cs typeface="Times New Roman"/>
                <a:sym typeface="Times New Roman"/>
              </a:rPr>
              <a:t>Zone of Proximal Development - An equal balance between the “actual developmental level as determined by </a:t>
            </a:r>
            <a:r>
              <a:rPr lang="en" sz="4400">
                <a:solidFill>
                  <a:srgbClr val="1B1B1B"/>
                </a:solidFill>
                <a:highlight>
                  <a:srgbClr val="FFFFFF"/>
                </a:highlight>
                <a:latin typeface="Times New Roman"/>
                <a:ea typeface="Times New Roman"/>
                <a:cs typeface="Times New Roman"/>
                <a:sym typeface="Times New Roman"/>
              </a:rPr>
              <a:t>independent</a:t>
            </a:r>
            <a:r>
              <a:rPr lang="en" sz="4400">
                <a:solidFill>
                  <a:srgbClr val="1B1B1B"/>
                </a:solidFill>
                <a:highlight>
                  <a:srgbClr val="FFFFFF"/>
                </a:highlight>
                <a:latin typeface="Times New Roman"/>
                <a:ea typeface="Times New Roman"/>
                <a:cs typeface="Times New Roman"/>
                <a:sym typeface="Times New Roman"/>
              </a:rPr>
              <a:t> problem solving” and then the potential problem solving development “under adult guidance or in collaboration with more capable peers”</a:t>
            </a:r>
            <a:endParaRPr sz="8000"/>
          </a:p>
        </p:txBody>
      </p:sp>
      <p:sp>
        <p:nvSpPr>
          <p:cNvPr id="280" name="Google Shape;280;p26"/>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(Vygotsky, 1978) </a:t>
            </a:r>
            <a:endParaRPr/>
          </a:p>
        </p:txBody>
      </p:sp>
      <p:sp>
        <p:nvSpPr>
          <p:cNvPr id="281" name="Google Shape;281;p26"/>
          <p:cNvSpPr/>
          <p:nvPr/>
        </p:nvSpPr>
        <p:spPr>
          <a:xfrm>
            <a:off x="5354400" y="233850"/>
            <a:ext cx="1483200" cy="1482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82" name="Google Shape;282;p26"/>
          <p:cNvGrpSpPr/>
          <p:nvPr/>
        </p:nvGrpSpPr>
        <p:grpSpPr>
          <a:xfrm rot="10800000">
            <a:off x="5635763" y="617413"/>
            <a:ext cx="920598" cy="716087"/>
            <a:chOff x="5128029" y="2819400"/>
            <a:chExt cx="2023291" cy="1573817"/>
          </a:xfrm>
        </p:grpSpPr>
        <p:sp>
          <p:nvSpPr>
            <p:cNvPr id="283" name="Google Shape;283;p26"/>
            <p:cNvSpPr/>
            <p:nvPr/>
          </p:nvSpPr>
          <p:spPr>
            <a:xfrm rot="10800000">
              <a:off x="51280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sp>
          <p:nvSpPr>
            <p:cNvPr id="284" name="Google Shape;284;p26"/>
            <p:cNvSpPr/>
            <p:nvPr/>
          </p:nvSpPr>
          <p:spPr>
            <a:xfrm rot="10800000">
              <a:off x="61727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grpSp>
      <p:grpSp>
        <p:nvGrpSpPr>
          <p:cNvPr id="285" name="Google Shape;285;p26"/>
          <p:cNvGrpSpPr/>
          <p:nvPr/>
        </p:nvGrpSpPr>
        <p:grpSpPr>
          <a:xfrm>
            <a:off x="10862609" y="85109"/>
            <a:ext cx="1188877" cy="834126"/>
            <a:chOff x="1502275" y="3638775"/>
            <a:chExt cx="292625" cy="216375"/>
          </a:xfrm>
        </p:grpSpPr>
        <p:sp>
          <p:nvSpPr>
            <p:cNvPr id="286" name="Google Shape;286;p26"/>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87" name="Google Shape;287;p26"/>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88" name="Google Shape;288;p26"/>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89" name="Google Shape;289;p26"/>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290" name="Google Shape;290;p26"/>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94" name="Shape 294"/>
        <p:cNvGrpSpPr/>
        <p:nvPr/>
      </p:nvGrpSpPr>
      <p:grpSpPr>
        <a:xfrm>
          <a:off x="0" y="0"/>
          <a:ext cx="0" cy="0"/>
          <a:chOff x="0" y="0"/>
          <a:chExt cx="0" cy="0"/>
        </a:xfrm>
      </p:grpSpPr>
      <p:sp>
        <p:nvSpPr>
          <p:cNvPr id="295" name="Google Shape;295;p27"/>
          <p:cNvSpPr txBox="1"/>
          <p:nvPr>
            <p:ph type="title"/>
          </p:nvPr>
        </p:nvSpPr>
        <p:spPr>
          <a:xfrm>
            <a:off x="0" y="1716750"/>
            <a:ext cx="12192000" cy="23106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a:solidFill>
                  <a:srgbClr val="1B1B1B"/>
                </a:solidFill>
                <a:highlight>
                  <a:srgbClr val="FFFFFF"/>
                </a:highlight>
                <a:latin typeface="Times New Roman"/>
                <a:ea typeface="Times New Roman"/>
                <a:cs typeface="Times New Roman"/>
                <a:sym typeface="Times New Roman"/>
              </a:rPr>
              <a:t>“</a:t>
            </a:r>
            <a:r>
              <a:rPr lang="en">
                <a:solidFill>
                  <a:srgbClr val="373D3F"/>
                </a:solidFill>
                <a:highlight>
                  <a:srgbClr val="FFFFFF"/>
                </a:highlight>
                <a:latin typeface="Times New Roman"/>
                <a:ea typeface="Times New Roman"/>
                <a:cs typeface="Times New Roman"/>
                <a:sym typeface="Times New Roman"/>
              </a:rPr>
              <a:t>Piaget proposed that cognition developed through distinct stages from birth through the end of adolescence.</a:t>
            </a:r>
            <a:r>
              <a:rPr lang="en">
                <a:solidFill>
                  <a:srgbClr val="1B1B1B"/>
                </a:solidFill>
                <a:highlight>
                  <a:srgbClr val="FFFFFF"/>
                </a:highlight>
                <a:latin typeface="Times New Roman"/>
                <a:ea typeface="Times New Roman"/>
                <a:cs typeface="Times New Roman"/>
                <a:sym typeface="Times New Roman"/>
              </a:rPr>
              <a:t>”</a:t>
            </a:r>
            <a:endParaRPr/>
          </a:p>
        </p:txBody>
      </p:sp>
      <p:sp>
        <p:nvSpPr>
          <p:cNvPr id="296" name="Google Shape;296;p27"/>
          <p:cNvSpPr txBox="1"/>
          <p:nvPr>
            <p:ph idx="1" type="subTitle"/>
          </p:nvPr>
        </p:nvSpPr>
        <p:spPr>
          <a:xfrm>
            <a:off x="632875" y="5919475"/>
            <a:ext cx="11379900" cy="717900"/>
          </a:xfrm>
          <a:prstGeom prst="rect">
            <a:avLst/>
          </a:prstGeom>
        </p:spPr>
        <p:txBody>
          <a:bodyPr anchorCtr="0" anchor="b" bIns="121900" lIns="121900" spcFirstLastPara="1" rIns="121900" wrap="square" tIns="121900">
            <a:noAutofit/>
          </a:bodyPr>
          <a:lstStyle/>
          <a:p>
            <a:pPr indent="0" lvl="0" marL="457200" rtl="0" algn="r">
              <a:spcBef>
                <a:spcPts val="0"/>
              </a:spcBef>
              <a:spcAft>
                <a:spcPts val="0"/>
              </a:spcAft>
              <a:buNone/>
            </a:pPr>
            <a:r>
              <a:rPr lang="en"/>
              <a:t>(Penny Thompson, 2017) </a:t>
            </a:r>
            <a:endParaRPr/>
          </a:p>
        </p:txBody>
      </p:sp>
      <p:sp>
        <p:nvSpPr>
          <p:cNvPr id="297" name="Google Shape;297;p27"/>
          <p:cNvSpPr/>
          <p:nvPr/>
        </p:nvSpPr>
        <p:spPr>
          <a:xfrm>
            <a:off x="5354400" y="233850"/>
            <a:ext cx="1483200" cy="1482900"/>
          </a:xfrm>
          <a:prstGeom prst="ellipse">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298" name="Google Shape;298;p27"/>
          <p:cNvGrpSpPr/>
          <p:nvPr/>
        </p:nvGrpSpPr>
        <p:grpSpPr>
          <a:xfrm rot="10800000">
            <a:off x="5635763" y="617413"/>
            <a:ext cx="920598" cy="716087"/>
            <a:chOff x="5128029" y="2819400"/>
            <a:chExt cx="2023291" cy="1573817"/>
          </a:xfrm>
        </p:grpSpPr>
        <p:sp>
          <p:nvSpPr>
            <p:cNvPr id="299" name="Google Shape;299;p27"/>
            <p:cNvSpPr/>
            <p:nvPr/>
          </p:nvSpPr>
          <p:spPr>
            <a:xfrm rot="10800000">
              <a:off x="51280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sp>
          <p:nvSpPr>
            <p:cNvPr id="300" name="Google Shape;300;p27"/>
            <p:cNvSpPr/>
            <p:nvPr/>
          </p:nvSpPr>
          <p:spPr>
            <a:xfrm rot="10800000">
              <a:off x="6172729" y="2819400"/>
              <a:ext cx="978591" cy="1573817"/>
            </a:xfrm>
            <a:prstGeom prst="rect">
              <a:avLst/>
            </a:prstGeom>
          </p:spPr>
          <p:txBody>
            <a:bodyPr>
              <a:prstTxWarp prst="textPlain"/>
            </a:bodyPr>
            <a:lstStyle/>
            <a:p>
              <a:pPr lvl="0" algn="ctr"/>
              <a:r>
                <a:rPr b="0" i="0">
                  <a:ln>
                    <a:noFill/>
                  </a:ln>
                  <a:solidFill>
                    <a:schemeClr val="accent3"/>
                  </a:solidFill>
                  <a:latin typeface="Rozha One"/>
                </a:rPr>
                <a:t>,</a:t>
              </a:r>
            </a:p>
          </p:txBody>
        </p:sp>
      </p:grpSp>
      <p:grpSp>
        <p:nvGrpSpPr>
          <p:cNvPr id="301" name="Google Shape;301;p27"/>
          <p:cNvGrpSpPr/>
          <p:nvPr/>
        </p:nvGrpSpPr>
        <p:grpSpPr>
          <a:xfrm>
            <a:off x="10862609" y="85109"/>
            <a:ext cx="1188877" cy="834126"/>
            <a:chOff x="1502275" y="3638775"/>
            <a:chExt cx="292625" cy="216375"/>
          </a:xfrm>
        </p:grpSpPr>
        <p:sp>
          <p:nvSpPr>
            <p:cNvPr id="302" name="Google Shape;302;p27"/>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03" name="Google Shape;303;p27"/>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04" name="Google Shape;304;p27"/>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05" name="Google Shape;305;p27"/>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06" name="Google Shape;306;p27"/>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
        <p:nvSpPr>
          <p:cNvPr id="307" name="Google Shape;307;p27"/>
          <p:cNvSpPr txBox="1"/>
          <p:nvPr/>
        </p:nvSpPr>
        <p:spPr>
          <a:xfrm>
            <a:off x="114300" y="4605500"/>
            <a:ext cx="11963400" cy="1200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 sz="2200">
                <a:solidFill>
                  <a:schemeClr val="dk1"/>
                </a:solidFill>
              </a:rPr>
              <a:t>“</a:t>
            </a:r>
            <a:r>
              <a:rPr b="1" lang="en" sz="2200" u="sng">
                <a:solidFill>
                  <a:srgbClr val="0000FF"/>
                </a:solidFill>
              </a:rPr>
              <a:t>The Sensorimotor Stage</a:t>
            </a:r>
            <a:r>
              <a:rPr lang="en" sz="2200">
                <a:solidFill>
                  <a:schemeClr val="dk1"/>
                </a:solidFill>
              </a:rPr>
              <a:t>: Birth to Age 2, </a:t>
            </a:r>
            <a:r>
              <a:rPr b="1" lang="en" sz="2200" u="sng">
                <a:solidFill>
                  <a:srgbClr val="0000FF"/>
                </a:solidFill>
              </a:rPr>
              <a:t>The Preoperational Stage</a:t>
            </a:r>
            <a:r>
              <a:rPr lang="en" sz="2200">
                <a:solidFill>
                  <a:schemeClr val="dk1"/>
                </a:solidFill>
              </a:rPr>
              <a:t>: Age 2 to 7, </a:t>
            </a:r>
            <a:r>
              <a:rPr b="1" lang="en" sz="2200" u="sng">
                <a:solidFill>
                  <a:srgbClr val="0000FF"/>
                </a:solidFill>
              </a:rPr>
              <a:t>The Concrete Operational Stage</a:t>
            </a:r>
            <a:r>
              <a:rPr lang="en" sz="2200">
                <a:solidFill>
                  <a:schemeClr val="dk1"/>
                </a:solidFill>
              </a:rPr>
              <a:t>: Age 7 to 11, and </a:t>
            </a:r>
            <a:r>
              <a:rPr b="1" lang="en" sz="2200" u="sng">
                <a:solidFill>
                  <a:srgbClr val="0000FF"/>
                </a:solidFill>
              </a:rPr>
              <a:t>The Formal Operational Stage</a:t>
            </a:r>
            <a:r>
              <a:rPr lang="en" sz="2200">
                <a:solidFill>
                  <a:schemeClr val="dk1"/>
                </a:solidFill>
              </a:rPr>
              <a:t>: Age 11 and Beyond.”</a:t>
            </a:r>
            <a:endParaRPr sz="250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11" name="Shape 311"/>
        <p:cNvGrpSpPr/>
        <p:nvPr/>
      </p:nvGrpSpPr>
      <p:grpSpPr>
        <a:xfrm>
          <a:off x="0" y="0"/>
          <a:ext cx="0" cy="0"/>
          <a:chOff x="0" y="0"/>
          <a:chExt cx="0" cy="0"/>
        </a:xfrm>
      </p:grpSpPr>
      <p:sp>
        <p:nvSpPr>
          <p:cNvPr id="312" name="Google Shape;312;p28"/>
          <p:cNvSpPr txBox="1"/>
          <p:nvPr>
            <p:ph type="title"/>
          </p:nvPr>
        </p:nvSpPr>
        <p:spPr>
          <a:xfrm>
            <a:off x="0" y="0"/>
            <a:ext cx="3493800" cy="7635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Lesson plan:</a:t>
            </a:r>
            <a:endParaRPr/>
          </a:p>
        </p:txBody>
      </p:sp>
      <p:sp>
        <p:nvSpPr>
          <p:cNvPr id="313" name="Google Shape;313;p28"/>
          <p:cNvSpPr/>
          <p:nvPr/>
        </p:nvSpPr>
        <p:spPr>
          <a:xfrm>
            <a:off x="8679325" y="1633950"/>
            <a:ext cx="1555200" cy="2562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sp>
        <p:nvSpPr>
          <p:cNvPr id="314" name="Google Shape;314;p28"/>
          <p:cNvSpPr/>
          <p:nvPr/>
        </p:nvSpPr>
        <p:spPr>
          <a:xfrm>
            <a:off x="4091100" y="1802575"/>
            <a:ext cx="2883000" cy="3438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grpSp>
        <p:nvGrpSpPr>
          <p:cNvPr id="315" name="Google Shape;315;p28"/>
          <p:cNvGrpSpPr/>
          <p:nvPr/>
        </p:nvGrpSpPr>
        <p:grpSpPr>
          <a:xfrm>
            <a:off x="11127353" y="90349"/>
            <a:ext cx="888564" cy="797412"/>
            <a:chOff x="3171000" y="4021950"/>
            <a:chExt cx="268100" cy="265875"/>
          </a:xfrm>
        </p:grpSpPr>
        <p:sp>
          <p:nvSpPr>
            <p:cNvPr id="316" name="Google Shape;316;p28"/>
            <p:cNvSpPr/>
            <p:nvPr/>
          </p:nvSpPr>
          <p:spPr>
            <a:xfrm>
              <a:off x="3171000" y="4058525"/>
              <a:ext cx="230200" cy="229300"/>
            </a:xfrm>
            <a:custGeom>
              <a:rect b="b" l="l" r="r" t="t"/>
              <a:pathLst>
                <a:path extrusionOk="0" h="9172" w="9208">
                  <a:moveTo>
                    <a:pt x="1782" y="6720"/>
                  </a:moveTo>
                  <a:cubicBezTo>
                    <a:pt x="1957" y="6720"/>
                    <a:pt x="2130" y="6787"/>
                    <a:pt x="2266" y="6923"/>
                  </a:cubicBezTo>
                  <a:cubicBezTo>
                    <a:pt x="2534" y="7191"/>
                    <a:pt x="2534" y="7619"/>
                    <a:pt x="2266" y="7869"/>
                  </a:cubicBezTo>
                  <a:lnTo>
                    <a:pt x="1142" y="8244"/>
                  </a:lnTo>
                  <a:lnTo>
                    <a:pt x="928" y="8047"/>
                  </a:lnTo>
                  <a:lnTo>
                    <a:pt x="1303" y="6905"/>
                  </a:lnTo>
                  <a:cubicBezTo>
                    <a:pt x="1443" y="6783"/>
                    <a:pt x="1614" y="6720"/>
                    <a:pt x="1782" y="6720"/>
                  </a:cubicBezTo>
                  <a:close/>
                  <a:moveTo>
                    <a:pt x="7494" y="0"/>
                  </a:moveTo>
                  <a:lnTo>
                    <a:pt x="839" y="6656"/>
                  </a:lnTo>
                  <a:lnTo>
                    <a:pt x="0" y="9171"/>
                  </a:lnTo>
                  <a:lnTo>
                    <a:pt x="2552" y="8333"/>
                  </a:lnTo>
                  <a:lnTo>
                    <a:pt x="9207" y="1695"/>
                  </a:lnTo>
                  <a:lnTo>
                    <a:pt x="749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17" name="Google Shape;317;p28"/>
            <p:cNvSpPr/>
            <p:nvPr/>
          </p:nvSpPr>
          <p:spPr>
            <a:xfrm>
              <a:off x="3367725" y="4021950"/>
              <a:ext cx="71375" cy="69150"/>
            </a:xfrm>
            <a:custGeom>
              <a:rect b="b" l="l" r="r" t="t"/>
              <a:pathLst>
                <a:path extrusionOk="0" h="2766" w="2855">
                  <a:moveTo>
                    <a:pt x="1320" y="0"/>
                  </a:moveTo>
                  <a:cubicBezTo>
                    <a:pt x="1187" y="0"/>
                    <a:pt x="1053" y="54"/>
                    <a:pt x="946" y="161"/>
                  </a:cubicBezTo>
                  <a:lnTo>
                    <a:pt x="0" y="1089"/>
                  </a:lnTo>
                  <a:lnTo>
                    <a:pt x="1695" y="2766"/>
                  </a:lnTo>
                  <a:lnTo>
                    <a:pt x="2623" y="1838"/>
                  </a:lnTo>
                  <a:cubicBezTo>
                    <a:pt x="2855" y="1642"/>
                    <a:pt x="2855" y="1303"/>
                    <a:pt x="2641" y="1106"/>
                  </a:cubicBezTo>
                  <a:lnTo>
                    <a:pt x="1695" y="161"/>
                  </a:lnTo>
                  <a:cubicBezTo>
                    <a:pt x="1588" y="54"/>
                    <a:pt x="1454" y="0"/>
                    <a:pt x="1320"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pic>
        <p:nvPicPr>
          <p:cNvPr id="318" name="Google Shape;318;p28"/>
          <p:cNvPicPr preferRelativeResize="0"/>
          <p:nvPr/>
        </p:nvPicPr>
        <p:blipFill>
          <a:blip r:embed="rId3">
            <a:alphaModFix/>
          </a:blip>
          <a:stretch>
            <a:fillRect/>
          </a:stretch>
        </p:blipFill>
        <p:spPr>
          <a:xfrm>
            <a:off x="1165275" y="763501"/>
            <a:ext cx="9476276" cy="5704142"/>
          </a:xfrm>
          <a:prstGeom prst="rect">
            <a:avLst/>
          </a:prstGeom>
          <a:noFill/>
          <a:ln>
            <a:noFill/>
          </a:ln>
        </p:spPr>
      </p:pic>
      <p:cxnSp>
        <p:nvCxnSpPr>
          <p:cNvPr id="319" name="Google Shape;319;p28"/>
          <p:cNvCxnSpPr/>
          <p:nvPr/>
        </p:nvCxnSpPr>
        <p:spPr>
          <a:xfrm rot="10800000">
            <a:off x="9054375" y="1890150"/>
            <a:ext cx="1968000" cy="369900"/>
          </a:xfrm>
          <a:prstGeom prst="straightConnector1">
            <a:avLst/>
          </a:prstGeom>
          <a:noFill/>
          <a:ln cap="flat" cmpd="sng" w="28575">
            <a:solidFill>
              <a:srgbClr val="9900FF"/>
            </a:solidFill>
            <a:prstDash val="solid"/>
            <a:round/>
            <a:headEnd len="med" w="med" type="none"/>
            <a:tailEnd len="med" w="med" type="triangle"/>
          </a:ln>
        </p:spPr>
      </p:cxnSp>
      <p:cxnSp>
        <p:nvCxnSpPr>
          <p:cNvPr id="320" name="Google Shape;320;p28"/>
          <p:cNvCxnSpPr/>
          <p:nvPr/>
        </p:nvCxnSpPr>
        <p:spPr>
          <a:xfrm>
            <a:off x="3758125" y="403075"/>
            <a:ext cx="507600" cy="797400"/>
          </a:xfrm>
          <a:prstGeom prst="straightConnector1">
            <a:avLst/>
          </a:prstGeom>
          <a:noFill/>
          <a:ln cap="flat" cmpd="sng" w="28575">
            <a:solidFill>
              <a:srgbClr val="9900FF"/>
            </a:solidFill>
            <a:prstDash val="solid"/>
            <a:round/>
            <a:headEnd len="med" w="med" type="none"/>
            <a:tailEnd len="med" w="med" type="triangle"/>
          </a:ln>
        </p:spPr>
      </p:cxnSp>
      <p:cxnSp>
        <p:nvCxnSpPr>
          <p:cNvPr id="321" name="Google Shape;321;p28"/>
          <p:cNvCxnSpPr/>
          <p:nvPr/>
        </p:nvCxnSpPr>
        <p:spPr>
          <a:xfrm>
            <a:off x="605525" y="3429000"/>
            <a:ext cx="700800" cy="839700"/>
          </a:xfrm>
          <a:prstGeom prst="straightConnector1">
            <a:avLst/>
          </a:prstGeom>
          <a:noFill/>
          <a:ln cap="flat" cmpd="sng" w="28575">
            <a:solidFill>
              <a:srgbClr val="9900FF"/>
            </a:solidFill>
            <a:prstDash val="solid"/>
            <a:round/>
            <a:headEnd len="med" w="med" type="none"/>
            <a:tailEnd len="med" w="med" type="triangle"/>
          </a:ln>
        </p:spPr>
      </p:cxnSp>
      <p:cxnSp>
        <p:nvCxnSpPr>
          <p:cNvPr id="322" name="Google Shape;322;p28"/>
          <p:cNvCxnSpPr/>
          <p:nvPr/>
        </p:nvCxnSpPr>
        <p:spPr>
          <a:xfrm rot="10800000">
            <a:off x="3043075" y="5250200"/>
            <a:ext cx="1937700" cy="61500"/>
          </a:xfrm>
          <a:prstGeom prst="straightConnector1">
            <a:avLst/>
          </a:prstGeom>
          <a:noFill/>
          <a:ln cap="flat" cmpd="sng" w="28575">
            <a:solidFill>
              <a:srgbClr val="9900FF"/>
            </a:solidFill>
            <a:prstDash val="solid"/>
            <a:round/>
            <a:headEnd len="med" w="med" type="none"/>
            <a:tailEnd len="med" w="med" type="triangle"/>
          </a:ln>
        </p:spPr>
      </p:cxnSp>
    </p:spTree>
  </p:cSld>
  <p:clrMapOvr>
    <a:masterClrMapping/>
  </p:clrMapOvr>
  <mc:AlternateContent>
    <mc:Choice Requires="p14">
      <p:transition spd="slow" p14:dur="2500">
        <p:fade thruBlk="1"/>
      </p:transition>
    </mc:Choice>
    <mc:Fallback>
      <p:transition spd="slow">
        <p:fade/>
      </p:transition>
    </mc:Fallback>
  </mc:AlternateContent>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0"/>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1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2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26" name="Shape 326"/>
        <p:cNvGrpSpPr/>
        <p:nvPr/>
      </p:nvGrpSpPr>
      <p:grpSpPr>
        <a:xfrm>
          <a:off x="0" y="0"/>
          <a:ext cx="0" cy="0"/>
          <a:chOff x="0" y="0"/>
          <a:chExt cx="0" cy="0"/>
        </a:xfrm>
      </p:grpSpPr>
      <p:sp>
        <p:nvSpPr>
          <p:cNvPr id="327" name="Google Shape;327;p29"/>
          <p:cNvSpPr txBox="1"/>
          <p:nvPr>
            <p:ph type="title"/>
          </p:nvPr>
        </p:nvSpPr>
        <p:spPr>
          <a:xfrm>
            <a:off x="0" y="0"/>
            <a:ext cx="3493800" cy="7635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Lesson plan:</a:t>
            </a:r>
            <a:endParaRPr/>
          </a:p>
        </p:txBody>
      </p:sp>
      <p:sp>
        <p:nvSpPr>
          <p:cNvPr id="328" name="Google Shape;328;p29"/>
          <p:cNvSpPr/>
          <p:nvPr/>
        </p:nvSpPr>
        <p:spPr>
          <a:xfrm>
            <a:off x="12268550" y="1185300"/>
            <a:ext cx="1555200" cy="2562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sp>
        <p:nvSpPr>
          <p:cNvPr id="329" name="Google Shape;329;p29"/>
          <p:cNvSpPr/>
          <p:nvPr/>
        </p:nvSpPr>
        <p:spPr>
          <a:xfrm>
            <a:off x="3056087" y="2457348"/>
            <a:ext cx="4299000" cy="5976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pic>
        <p:nvPicPr>
          <p:cNvPr id="330" name="Google Shape;330;p29"/>
          <p:cNvPicPr preferRelativeResize="0"/>
          <p:nvPr/>
        </p:nvPicPr>
        <p:blipFill>
          <a:blip r:embed="rId3">
            <a:alphaModFix/>
          </a:blip>
          <a:stretch>
            <a:fillRect/>
          </a:stretch>
        </p:blipFill>
        <p:spPr>
          <a:xfrm>
            <a:off x="1063525" y="763500"/>
            <a:ext cx="10245351" cy="5569149"/>
          </a:xfrm>
          <a:prstGeom prst="rect">
            <a:avLst/>
          </a:prstGeom>
          <a:noFill/>
          <a:ln>
            <a:noFill/>
          </a:ln>
        </p:spPr>
      </p:pic>
      <p:cxnSp>
        <p:nvCxnSpPr>
          <p:cNvPr id="331" name="Google Shape;331;p29"/>
          <p:cNvCxnSpPr/>
          <p:nvPr/>
        </p:nvCxnSpPr>
        <p:spPr>
          <a:xfrm rot="10800000">
            <a:off x="8233450" y="5497100"/>
            <a:ext cx="115200" cy="525000"/>
          </a:xfrm>
          <a:prstGeom prst="straightConnector1">
            <a:avLst/>
          </a:prstGeom>
          <a:noFill/>
          <a:ln cap="flat" cmpd="sng" w="28575">
            <a:solidFill>
              <a:srgbClr val="9900FF"/>
            </a:solidFill>
            <a:prstDash val="solid"/>
            <a:round/>
            <a:headEnd len="med" w="med" type="none"/>
            <a:tailEnd len="med" w="med" type="triangle"/>
          </a:ln>
        </p:spPr>
      </p:cxnSp>
      <p:cxnSp>
        <p:nvCxnSpPr>
          <p:cNvPr id="332" name="Google Shape;332;p29"/>
          <p:cNvCxnSpPr/>
          <p:nvPr/>
        </p:nvCxnSpPr>
        <p:spPr>
          <a:xfrm flipH="1">
            <a:off x="11200150" y="3874125"/>
            <a:ext cx="383400" cy="437700"/>
          </a:xfrm>
          <a:prstGeom prst="straightConnector1">
            <a:avLst/>
          </a:prstGeom>
          <a:noFill/>
          <a:ln cap="flat" cmpd="sng" w="28575">
            <a:solidFill>
              <a:srgbClr val="9900FF"/>
            </a:solidFill>
            <a:prstDash val="solid"/>
            <a:round/>
            <a:headEnd len="med" w="med" type="none"/>
            <a:tailEnd len="med" w="med" type="triangl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3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36" name="Shape 336"/>
        <p:cNvGrpSpPr/>
        <p:nvPr/>
      </p:nvGrpSpPr>
      <p:grpSpPr>
        <a:xfrm>
          <a:off x="0" y="0"/>
          <a:ext cx="0" cy="0"/>
          <a:chOff x="0" y="0"/>
          <a:chExt cx="0" cy="0"/>
        </a:xfrm>
      </p:grpSpPr>
      <p:sp>
        <p:nvSpPr>
          <p:cNvPr id="337" name="Google Shape;337;p30"/>
          <p:cNvSpPr txBox="1"/>
          <p:nvPr>
            <p:ph type="title"/>
          </p:nvPr>
        </p:nvSpPr>
        <p:spPr>
          <a:xfrm>
            <a:off x="0" y="0"/>
            <a:ext cx="3493800" cy="7635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Lesson plan:</a:t>
            </a:r>
            <a:endParaRPr/>
          </a:p>
        </p:txBody>
      </p:sp>
      <p:sp>
        <p:nvSpPr>
          <p:cNvPr id="338" name="Google Shape;338;p30"/>
          <p:cNvSpPr/>
          <p:nvPr/>
        </p:nvSpPr>
        <p:spPr>
          <a:xfrm>
            <a:off x="12268550" y="1185300"/>
            <a:ext cx="1555200" cy="2562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sp>
        <p:nvSpPr>
          <p:cNvPr id="339" name="Google Shape;339;p30"/>
          <p:cNvSpPr/>
          <p:nvPr/>
        </p:nvSpPr>
        <p:spPr>
          <a:xfrm>
            <a:off x="4091100" y="1802575"/>
            <a:ext cx="2883000" cy="3438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pic>
        <p:nvPicPr>
          <p:cNvPr id="340" name="Google Shape;340;p30"/>
          <p:cNvPicPr preferRelativeResize="0"/>
          <p:nvPr/>
        </p:nvPicPr>
        <p:blipFill>
          <a:blip r:embed="rId3">
            <a:alphaModFix/>
          </a:blip>
          <a:stretch>
            <a:fillRect/>
          </a:stretch>
        </p:blipFill>
        <p:spPr>
          <a:xfrm>
            <a:off x="1122850" y="763500"/>
            <a:ext cx="10227777" cy="5914774"/>
          </a:xfrm>
          <a:prstGeom prst="rect">
            <a:avLst/>
          </a:prstGeom>
          <a:noFill/>
          <a:ln>
            <a:noFill/>
          </a:ln>
        </p:spPr>
      </p:pic>
      <p:cxnSp>
        <p:nvCxnSpPr>
          <p:cNvPr id="341" name="Google Shape;341;p30"/>
          <p:cNvCxnSpPr/>
          <p:nvPr/>
        </p:nvCxnSpPr>
        <p:spPr>
          <a:xfrm flipH="1">
            <a:off x="11194650" y="997200"/>
            <a:ext cx="295200" cy="632400"/>
          </a:xfrm>
          <a:prstGeom prst="straightConnector1">
            <a:avLst/>
          </a:prstGeom>
          <a:noFill/>
          <a:ln cap="flat" cmpd="sng" w="28575">
            <a:solidFill>
              <a:srgbClr val="9900FF"/>
            </a:solidFill>
            <a:prstDash val="solid"/>
            <a:round/>
            <a:headEnd len="med" w="med" type="none"/>
            <a:tailEnd len="med" w="med" type="triangle"/>
          </a:ln>
        </p:spPr>
      </p:cxnSp>
      <p:cxnSp>
        <p:nvCxnSpPr>
          <p:cNvPr id="342" name="Google Shape;342;p30"/>
          <p:cNvCxnSpPr/>
          <p:nvPr/>
        </p:nvCxnSpPr>
        <p:spPr>
          <a:xfrm flipH="1">
            <a:off x="9038550" y="997200"/>
            <a:ext cx="295200" cy="632400"/>
          </a:xfrm>
          <a:prstGeom prst="straightConnector1">
            <a:avLst/>
          </a:prstGeom>
          <a:noFill/>
          <a:ln cap="flat" cmpd="sng" w="28575">
            <a:solidFill>
              <a:srgbClr val="9900FF"/>
            </a:solidFill>
            <a:prstDash val="solid"/>
            <a:round/>
            <a:headEnd len="med" w="med" type="none"/>
            <a:tailEnd len="med" w="med" type="triangle"/>
          </a:ln>
        </p:spPr>
      </p:cxnSp>
      <p:cxnSp>
        <p:nvCxnSpPr>
          <p:cNvPr id="343" name="Google Shape;343;p30"/>
          <p:cNvCxnSpPr/>
          <p:nvPr/>
        </p:nvCxnSpPr>
        <p:spPr>
          <a:xfrm rot="10800000">
            <a:off x="9145825" y="4964900"/>
            <a:ext cx="525000" cy="124200"/>
          </a:xfrm>
          <a:prstGeom prst="straightConnector1">
            <a:avLst/>
          </a:prstGeom>
          <a:noFill/>
          <a:ln cap="flat" cmpd="sng" w="28575">
            <a:solidFill>
              <a:srgbClr val="9900FF"/>
            </a:solidFill>
            <a:prstDash val="solid"/>
            <a:round/>
            <a:headEnd len="med" w="med" type="none"/>
            <a:tailEnd len="med" w="med" type="triangl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4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4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41"/>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47" name="Shape 347"/>
        <p:cNvGrpSpPr/>
        <p:nvPr/>
      </p:nvGrpSpPr>
      <p:grpSpPr>
        <a:xfrm>
          <a:off x="0" y="0"/>
          <a:ext cx="0" cy="0"/>
          <a:chOff x="0" y="0"/>
          <a:chExt cx="0" cy="0"/>
        </a:xfrm>
      </p:grpSpPr>
      <p:sp>
        <p:nvSpPr>
          <p:cNvPr id="348" name="Google Shape;348;p31"/>
          <p:cNvSpPr txBox="1"/>
          <p:nvPr>
            <p:ph type="title"/>
          </p:nvPr>
        </p:nvSpPr>
        <p:spPr>
          <a:xfrm>
            <a:off x="0" y="0"/>
            <a:ext cx="3493800" cy="763500"/>
          </a:xfrm>
          <a:prstGeom prst="rect">
            <a:avLst/>
          </a:prstGeom>
        </p:spPr>
        <p:txBody>
          <a:bodyPr anchorCtr="0" anchor="ctr" bIns="121900" lIns="121900" spcFirstLastPara="1" rIns="121900" wrap="square" tIns="121900">
            <a:noAutofit/>
          </a:bodyPr>
          <a:lstStyle/>
          <a:p>
            <a:pPr indent="0" lvl="0" marL="0" rtl="0" algn="l">
              <a:spcBef>
                <a:spcPts val="0"/>
              </a:spcBef>
              <a:spcAft>
                <a:spcPts val="0"/>
              </a:spcAft>
              <a:buNone/>
            </a:pPr>
            <a:r>
              <a:rPr lang="en"/>
              <a:t>Lesson plan:</a:t>
            </a:r>
            <a:endParaRPr/>
          </a:p>
        </p:txBody>
      </p:sp>
      <p:sp>
        <p:nvSpPr>
          <p:cNvPr id="349" name="Google Shape;349;p31"/>
          <p:cNvSpPr/>
          <p:nvPr/>
        </p:nvSpPr>
        <p:spPr>
          <a:xfrm>
            <a:off x="12268550" y="1185300"/>
            <a:ext cx="1555200" cy="2562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sp>
        <p:nvSpPr>
          <p:cNvPr id="350" name="Google Shape;350;p31"/>
          <p:cNvSpPr/>
          <p:nvPr/>
        </p:nvSpPr>
        <p:spPr>
          <a:xfrm>
            <a:off x="4091100" y="1802575"/>
            <a:ext cx="2883000" cy="3438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pic>
        <p:nvPicPr>
          <p:cNvPr id="351" name="Google Shape;351;p31"/>
          <p:cNvPicPr preferRelativeResize="0"/>
          <p:nvPr/>
        </p:nvPicPr>
        <p:blipFill>
          <a:blip r:embed="rId3">
            <a:alphaModFix/>
          </a:blip>
          <a:stretch>
            <a:fillRect/>
          </a:stretch>
        </p:blipFill>
        <p:spPr>
          <a:xfrm>
            <a:off x="489338" y="1911475"/>
            <a:ext cx="11702674" cy="3035025"/>
          </a:xfrm>
          <a:prstGeom prst="rect">
            <a:avLst/>
          </a:prstGeom>
          <a:noFill/>
          <a:ln>
            <a:noFill/>
          </a:ln>
        </p:spPr>
      </p:pic>
      <p:cxnSp>
        <p:nvCxnSpPr>
          <p:cNvPr id="352" name="Google Shape;352;p31"/>
          <p:cNvCxnSpPr/>
          <p:nvPr/>
        </p:nvCxnSpPr>
        <p:spPr>
          <a:xfrm rot="10800000">
            <a:off x="11552100" y="4497775"/>
            <a:ext cx="490500" cy="354300"/>
          </a:xfrm>
          <a:prstGeom prst="straightConnector1">
            <a:avLst/>
          </a:prstGeom>
          <a:noFill/>
          <a:ln cap="flat" cmpd="sng" w="28575">
            <a:solidFill>
              <a:srgbClr val="9900FF"/>
            </a:solidFill>
            <a:prstDash val="solid"/>
            <a:round/>
            <a:headEnd len="med" w="med" type="none"/>
            <a:tailEnd len="med" w="med" type="triangle"/>
          </a:ln>
        </p:spPr>
      </p:cxn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52"/>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accent1"/>
        </a:solidFill>
      </p:bgPr>
    </p:bg>
    <p:spTree>
      <p:nvGrpSpPr>
        <p:cNvPr id="356" name="Shape 356"/>
        <p:cNvGrpSpPr/>
        <p:nvPr/>
      </p:nvGrpSpPr>
      <p:grpSpPr>
        <a:xfrm>
          <a:off x="0" y="0"/>
          <a:ext cx="0" cy="0"/>
          <a:chOff x="0" y="0"/>
          <a:chExt cx="0" cy="0"/>
        </a:xfrm>
      </p:grpSpPr>
      <p:pic>
        <p:nvPicPr>
          <p:cNvPr id="357" name="Google Shape;357;p32"/>
          <p:cNvPicPr preferRelativeResize="0"/>
          <p:nvPr/>
        </p:nvPicPr>
        <p:blipFill rotWithShape="1">
          <a:blip r:embed="rId3">
            <a:alphaModFix/>
          </a:blip>
          <a:srcRect b="0" l="61077" r="18117" t="62159"/>
          <a:stretch/>
        </p:blipFill>
        <p:spPr>
          <a:xfrm>
            <a:off x="283850" y="286675"/>
            <a:ext cx="3696051" cy="3611700"/>
          </a:xfrm>
          <a:prstGeom prst="rect">
            <a:avLst/>
          </a:prstGeom>
          <a:noFill/>
          <a:ln>
            <a:noFill/>
          </a:ln>
        </p:spPr>
      </p:pic>
      <p:sp>
        <p:nvSpPr>
          <p:cNvPr id="358" name="Google Shape;358;p32"/>
          <p:cNvSpPr/>
          <p:nvPr/>
        </p:nvSpPr>
        <p:spPr>
          <a:xfrm rot="5400000">
            <a:off x="3135225" y="2640726"/>
            <a:ext cx="52500" cy="1253100"/>
          </a:xfrm>
          <a:prstGeom prst="rect">
            <a:avLst/>
          </a:prstGeom>
          <a:solidFill>
            <a:srgbClr val="FFFFFF"/>
          </a:solidFill>
          <a:ln cap="flat" cmpd="sng" w="9525">
            <a:solidFill>
              <a:srgbClr val="FFFFFF"/>
            </a:solidFill>
            <a:prstDash val="solid"/>
            <a:round/>
            <a:headEnd len="sm" w="sm" type="none"/>
            <a:tailEnd len="sm" w="sm" type="none"/>
          </a:ln>
        </p:spPr>
        <p:txBody>
          <a:bodyPr anchorCtr="0" anchor="ctr" bIns="91425" lIns="91425" spcFirstLastPara="1" rIns="91425" wrap="square" tIns="91425">
            <a:noAutofit/>
          </a:bodyPr>
          <a:lstStyle/>
          <a:p>
            <a:pPr indent="0" lvl="0" marL="0" rtl="0" algn="ctr">
              <a:spcBef>
                <a:spcPts val="0"/>
              </a:spcBef>
              <a:spcAft>
                <a:spcPts val="0"/>
              </a:spcAft>
              <a:buNone/>
            </a:pPr>
            <a:r>
              <a:t/>
            </a:r>
            <a:endParaRPr>
              <a:latin typeface="Montserrat Medium"/>
              <a:ea typeface="Montserrat Medium"/>
              <a:cs typeface="Montserrat Medium"/>
              <a:sym typeface="Montserrat Medium"/>
            </a:endParaRPr>
          </a:p>
        </p:txBody>
      </p:sp>
      <p:pic>
        <p:nvPicPr>
          <p:cNvPr id="359" name="Google Shape;359;p32"/>
          <p:cNvPicPr preferRelativeResize="0"/>
          <p:nvPr/>
        </p:nvPicPr>
        <p:blipFill>
          <a:blip r:embed="rId4">
            <a:alphaModFix/>
          </a:blip>
          <a:stretch>
            <a:fillRect/>
          </a:stretch>
        </p:blipFill>
        <p:spPr>
          <a:xfrm>
            <a:off x="8334225" y="219538"/>
            <a:ext cx="3427440" cy="3745975"/>
          </a:xfrm>
          <a:prstGeom prst="rect">
            <a:avLst/>
          </a:prstGeom>
          <a:noFill/>
          <a:ln>
            <a:noFill/>
          </a:ln>
        </p:spPr>
      </p:pic>
      <p:sp>
        <p:nvSpPr>
          <p:cNvPr id="360" name="Google Shape;360;p32"/>
          <p:cNvSpPr txBox="1"/>
          <p:nvPr>
            <p:ph idx="4294967295" type="body"/>
          </p:nvPr>
        </p:nvSpPr>
        <p:spPr>
          <a:xfrm>
            <a:off x="577950" y="5076800"/>
            <a:ext cx="1774500" cy="1666200"/>
          </a:xfrm>
          <a:prstGeom prst="rect">
            <a:avLst/>
          </a:prstGeom>
          <a:solidFill>
            <a:schemeClr val="lt1"/>
          </a:solidFill>
        </p:spPr>
        <p:txBody>
          <a:bodyPr anchorCtr="0" anchor="t" bIns="121900" lIns="121900" spcFirstLastPara="1" rIns="121900" wrap="square" tIns="121900">
            <a:noAutofit/>
          </a:bodyPr>
          <a:lstStyle/>
          <a:p>
            <a:pPr indent="0" lvl="0" marL="0" rtl="0" algn="l">
              <a:spcBef>
                <a:spcPts val="0"/>
              </a:spcBef>
              <a:spcAft>
                <a:spcPts val="2100"/>
              </a:spcAft>
              <a:buNone/>
            </a:pPr>
            <a:r>
              <a:rPr lang="en" sz="1800"/>
              <a:t>Sharing Criteria with Learners.</a:t>
            </a:r>
            <a:endParaRPr sz="1800"/>
          </a:p>
        </p:txBody>
      </p:sp>
      <p:sp>
        <p:nvSpPr>
          <p:cNvPr id="361" name="Google Shape;361;p32"/>
          <p:cNvSpPr/>
          <p:nvPr/>
        </p:nvSpPr>
        <p:spPr>
          <a:xfrm>
            <a:off x="890775" y="4241500"/>
            <a:ext cx="1011900" cy="9306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2" name="Google Shape;362;p32"/>
          <p:cNvSpPr txBox="1"/>
          <p:nvPr>
            <p:ph idx="4294967295" type="subTitle"/>
          </p:nvPr>
        </p:nvSpPr>
        <p:spPr>
          <a:xfrm>
            <a:off x="1120273" y="4303550"/>
            <a:ext cx="552900" cy="553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3400"/>
              <a:t>1.</a:t>
            </a:r>
            <a:endParaRPr sz="3400"/>
          </a:p>
        </p:txBody>
      </p:sp>
      <p:sp>
        <p:nvSpPr>
          <p:cNvPr id="363" name="Google Shape;363;p32"/>
          <p:cNvSpPr txBox="1"/>
          <p:nvPr>
            <p:ph idx="4294967295" type="body"/>
          </p:nvPr>
        </p:nvSpPr>
        <p:spPr>
          <a:xfrm>
            <a:off x="3498550" y="5076800"/>
            <a:ext cx="1774500" cy="1666200"/>
          </a:xfrm>
          <a:prstGeom prst="rect">
            <a:avLst/>
          </a:prstGeom>
          <a:solidFill>
            <a:schemeClr val="lt1"/>
          </a:solidFill>
        </p:spPr>
        <p:txBody>
          <a:bodyPr anchorCtr="0" anchor="t" bIns="121900" lIns="121900" spcFirstLastPara="1" rIns="121900" wrap="square" tIns="121900">
            <a:noAutofit/>
          </a:bodyPr>
          <a:lstStyle/>
          <a:p>
            <a:pPr indent="0" lvl="0" marL="0" rtl="0" algn="l">
              <a:spcBef>
                <a:spcPts val="0"/>
              </a:spcBef>
              <a:spcAft>
                <a:spcPts val="2100"/>
              </a:spcAft>
              <a:buNone/>
            </a:pPr>
            <a:r>
              <a:rPr lang="en" sz="1800"/>
              <a:t>Quality of the questions/ quality of talk.</a:t>
            </a:r>
            <a:endParaRPr sz="1800"/>
          </a:p>
        </p:txBody>
      </p:sp>
      <p:sp>
        <p:nvSpPr>
          <p:cNvPr id="364" name="Google Shape;364;p32"/>
          <p:cNvSpPr/>
          <p:nvPr/>
        </p:nvSpPr>
        <p:spPr>
          <a:xfrm>
            <a:off x="3811375" y="4241500"/>
            <a:ext cx="1011900" cy="9306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5" name="Google Shape;365;p32"/>
          <p:cNvSpPr txBox="1"/>
          <p:nvPr>
            <p:ph idx="4294967295" type="subTitle"/>
          </p:nvPr>
        </p:nvSpPr>
        <p:spPr>
          <a:xfrm>
            <a:off x="4040875" y="4303550"/>
            <a:ext cx="657300" cy="553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3400"/>
              <a:t>2</a:t>
            </a:r>
            <a:r>
              <a:rPr lang="en" sz="3400"/>
              <a:t>.</a:t>
            </a:r>
            <a:endParaRPr sz="3400"/>
          </a:p>
        </p:txBody>
      </p:sp>
      <p:sp>
        <p:nvSpPr>
          <p:cNvPr id="366" name="Google Shape;366;p32"/>
          <p:cNvSpPr txBox="1"/>
          <p:nvPr>
            <p:ph idx="4294967295" type="body"/>
          </p:nvPr>
        </p:nvSpPr>
        <p:spPr>
          <a:xfrm>
            <a:off x="6575563" y="5076800"/>
            <a:ext cx="1774500" cy="1666200"/>
          </a:xfrm>
          <a:prstGeom prst="rect">
            <a:avLst/>
          </a:prstGeom>
          <a:solidFill>
            <a:schemeClr val="lt1"/>
          </a:solidFill>
        </p:spPr>
        <p:txBody>
          <a:bodyPr anchorCtr="0" anchor="t" bIns="121900" lIns="121900" spcFirstLastPara="1" rIns="121900" wrap="square" tIns="121900">
            <a:noAutofit/>
          </a:bodyPr>
          <a:lstStyle/>
          <a:p>
            <a:pPr indent="0" lvl="0" marL="0" rtl="0" algn="l">
              <a:spcBef>
                <a:spcPts val="0"/>
              </a:spcBef>
              <a:spcAft>
                <a:spcPts val="2100"/>
              </a:spcAft>
              <a:buNone/>
            </a:pPr>
            <a:r>
              <a:rPr lang="en" sz="1800"/>
              <a:t>Use and quality of feedback.</a:t>
            </a:r>
            <a:endParaRPr sz="1800"/>
          </a:p>
        </p:txBody>
      </p:sp>
      <p:sp>
        <p:nvSpPr>
          <p:cNvPr id="367" name="Google Shape;367;p32"/>
          <p:cNvSpPr/>
          <p:nvPr/>
        </p:nvSpPr>
        <p:spPr>
          <a:xfrm>
            <a:off x="6888387" y="4241500"/>
            <a:ext cx="1011900" cy="9306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8" name="Google Shape;368;p32"/>
          <p:cNvSpPr txBox="1"/>
          <p:nvPr>
            <p:ph idx="4294967295" type="subTitle"/>
          </p:nvPr>
        </p:nvSpPr>
        <p:spPr>
          <a:xfrm>
            <a:off x="7117888" y="4303550"/>
            <a:ext cx="657300" cy="553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3400"/>
              <a:t>3</a:t>
            </a:r>
            <a:r>
              <a:rPr lang="en" sz="3400"/>
              <a:t>.</a:t>
            </a:r>
            <a:endParaRPr sz="3400"/>
          </a:p>
        </p:txBody>
      </p:sp>
      <p:sp>
        <p:nvSpPr>
          <p:cNvPr id="369" name="Google Shape;369;p32"/>
          <p:cNvSpPr txBox="1"/>
          <p:nvPr>
            <p:ph idx="4294967295" type="body"/>
          </p:nvPr>
        </p:nvSpPr>
        <p:spPr>
          <a:xfrm>
            <a:off x="9652575" y="5076800"/>
            <a:ext cx="1774500" cy="1666200"/>
          </a:xfrm>
          <a:prstGeom prst="rect">
            <a:avLst/>
          </a:prstGeom>
          <a:solidFill>
            <a:schemeClr val="lt1"/>
          </a:solidFill>
        </p:spPr>
        <p:txBody>
          <a:bodyPr anchorCtr="0" anchor="t" bIns="121900" lIns="121900" spcFirstLastPara="1" rIns="121900" wrap="square" tIns="121900">
            <a:noAutofit/>
          </a:bodyPr>
          <a:lstStyle/>
          <a:p>
            <a:pPr indent="0" lvl="0" marL="0" rtl="0" algn="l">
              <a:spcBef>
                <a:spcPts val="0"/>
              </a:spcBef>
              <a:spcAft>
                <a:spcPts val="2100"/>
              </a:spcAft>
              <a:buNone/>
            </a:pPr>
            <a:r>
              <a:rPr lang="en" sz="1800"/>
              <a:t>Peer and self assessment.</a:t>
            </a:r>
            <a:endParaRPr sz="1800"/>
          </a:p>
        </p:txBody>
      </p:sp>
      <p:sp>
        <p:nvSpPr>
          <p:cNvPr id="370" name="Google Shape;370;p32"/>
          <p:cNvSpPr/>
          <p:nvPr/>
        </p:nvSpPr>
        <p:spPr>
          <a:xfrm>
            <a:off x="9965400" y="4241500"/>
            <a:ext cx="1011900" cy="930600"/>
          </a:xfrm>
          <a:prstGeom prst="ellipse">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1" name="Google Shape;371;p32"/>
          <p:cNvSpPr txBox="1"/>
          <p:nvPr>
            <p:ph idx="4294967295" type="subTitle"/>
          </p:nvPr>
        </p:nvSpPr>
        <p:spPr>
          <a:xfrm>
            <a:off x="10194900" y="4303550"/>
            <a:ext cx="657300" cy="553500"/>
          </a:xfrm>
          <a:prstGeom prst="rect">
            <a:avLst/>
          </a:prstGeom>
        </p:spPr>
        <p:txBody>
          <a:bodyPr anchorCtr="0" anchor="t" bIns="121900" lIns="121900" spcFirstLastPara="1" rIns="121900" wrap="square" tIns="121900">
            <a:noAutofit/>
          </a:bodyPr>
          <a:lstStyle/>
          <a:p>
            <a:pPr indent="0" lvl="0" marL="0" rtl="0" algn="l">
              <a:spcBef>
                <a:spcPts val="0"/>
              </a:spcBef>
              <a:spcAft>
                <a:spcPts val="2100"/>
              </a:spcAft>
              <a:buNone/>
            </a:pPr>
            <a:r>
              <a:rPr lang="en" sz="3400"/>
              <a:t>4</a:t>
            </a:r>
            <a:r>
              <a:rPr lang="en" sz="3400"/>
              <a:t>.</a:t>
            </a:r>
            <a:endParaRPr sz="3400"/>
          </a:p>
        </p:txBody>
      </p:sp>
      <p:pic>
        <p:nvPicPr>
          <p:cNvPr id="372" name="Google Shape;372;p32"/>
          <p:cNvPicPr preferRelativeResize="0"/>
          <p:nvPr/>
        </p:nvPicPr>
        <p:blipFill rotWithShape="1">
          <a:blip r:embed="rId5">
            <a:alphaModFix/>
          </a:blip>
          <a:srcRect b="0" l="6419" r="0" t="0"/>
          <a:stretch/>
        </p:blipFill>
        <p:spPr>
          <a:xfrm>
            <a:off x="6232651" y="2613525"/>
            <a:ext cx="2004612" cy="1470275"/>
          </a:xfrm>
          <a:prstGeom prst="rect">
            <a:avLst/>
          </a:prstGeom>
          <a:noFill/>
          <a:ln>
            <a:noFill/>
          </a:ln>
        </p:spPr>
      </p:pic>
      <p:pic>
        <p:nvPicPr>
          <p:cNvPr id="373" name="Google Shape;373;p32"/>
          <p:cNvPicPr preferRelativeResize="0"/>
          <p:nvPr/>
        </p:nvPicPr>
        <p:blipFill rotWithShape="1">
          <a:blip r:embed="rId6">
            <a:alphaModFix/>
          </a:blip>
          <a:srcRect b="0" l="6402" r="0" t="0"/>
          <a:stretch/>
        </p:blipFill>
        <p:spPr>
          <a:xfrm>
            <a:off x="9573950" y="2387325"/>
            <a:ext cx="2412100" cy="1759900"/>
          </a:xfrm>
          <a:prstGeom prst="rect">
            <a:avLst/>
          </a:prstGeom>
          <a:noFill/>
          <a:ln>
            <a:noFill/>
          </a:ln>
        </p:spPr>
      </p:pic>
      <p:pic>
        <p:nvPicPr>
          <p:cNvPr id="374" name="Google Shape;374;p32"/>
          <p:cNvPicPr preferRelativeResize="0"/>
          <p:nvPr/>
        </p:nvPicPr>
        <p:blipFill>
          <a:blip r:embed="rId7">
            <a:alphaModFix/>
          </a:blip>
          <a:stretch>
            <a:fillRect/>
          </a:stretch>
        </p:blipFill>
        <p:spPr>
          <a:xfrm>
            <a:off x="4044366" y="1823250"/>
            <a:ext cx="2091325" cy="1470265"/>
          </a:xfrm>
          <a:prstGeom prst="rect">
            <a:avLst/>
          </a:prstGeom>
          <a:noFill/>
          <a:ln>
            <a:noFill/>
          </a:ln>
        </p:spPr>
      </p:pic>
      <p:pic>
        <p:nvPicPr>
          <p:cNvPr id="375" name="Google Shape;375;p32"/>
          <p:cNvPicPr preferRelativeResize="0"/>
          <p:nvPr/>
        </p:nvPicPr>
        <p:blipFill rotWithShape="1">
          <a:blip r:embed="rId8">
            <a:alphaModFix/>
          </a:blip>
          <a:srcRect b="0" l="4287" r="0" t="0"/>
          <a:stretch/>
        </p:blipFill>
        <p:spPr>
          <a:xfrm>
            <a:off x="3498550" y="95925"/>
            <a:ext cx="2225925" cy="1588275"/>
          </a:xfrm>
          <a:prstGeom prst="rect">
            <a:avLst/>
          </a:prstGeom>
          <a:noFill/>
          <a:ln>
            <a:noFill/>
          </a:ln>
        </p:spPr>
      </p:pic>
      <p:cxnSp>
        <p:nvCxnSpPr>
          <p:cNvPr id="376" name="Google Shape;376;p32"/>
          <p:cNvCxnSpPr>
            <a:stCxn id="357" idx="2"/>
            <a:endCxn id="367" idx="2"/>
          </p:cNvCxnSpPr>
          <p:nvPr/>
        </p:nvCxnSpPr>
        <p:spPr>
          <a:xfrm>
            <a:off x="2131876" y="3898375"/>
            <a:ext cx="4756500" cy="808500"/>
          </a:xfrm>
          <a:prstGeom prst="straightConnector1">
            <a:avLst/>
          </a:prstGeom>
          <a:noFill/>
          <a:ln cap="flat" cmpd="sng" w="38100">
            <a:solidFill>
              <a:srgbClr val="9900FF"/>
            </a:solidFill>
            <a:prstDash val="solid"/>
            <a:round/>
            <a:headEnd len="med" w="med" type="none"/>
            <a:tailEnd len="med" w="med" type="none"/>
          </a:ln>
        </p:spPr>
      </p:cxnSp>
      <p:cxnSp>
        <p:nvCxnSpPr>
          <p:cNvPr id="377" name="Google Shape;377;p32"/>
          <p:cNvCxnSpPr>
            <a:stCxn id="366" idx="3"/>
          </p:cNvCxnSpPr>
          <p:nvPr/>
        </p:nvCxnSpPr>
        <p:spPr>
          <a:xfrm flipH="1" rot="10800000">
            <a:off x="8350063" y="3630200"/>
            <a:ext cx="891000" cy="2279700"/>
          </a:xfrm>
          <a:prstGeom prst="straightConnector1">
            <a:avLst/>
          </a:prstGeom>
          <a:noFill/>
          <a:ln cap="flat" cmpd="sng" w="38100">
            <a:solidFill>
              <a:srgbClr val="0000FF"/>
            </a:solidFill>
            <a:prstDash val="solid"/>
            <a:round/>
            <a:headEnd len="med" w="med" type="none"/>
            <a:tailEnd len="med" w="med" type="none"/>
          </a:ln>
        </p:spPr>
      </p:cxnSp>
      <p:cxnSp>
        <p:nvCxnSpPr>
          <p:cNvPr id="378" name="Google Shape;378;p32"/>
          <p:cNvCxnSpPr/>
          <p:nvPr/>
        </p:nvCxnSpPr>
        <p:spPr>
          <a:xfrm flipH="1" rot="10800000">
            <a:off x="5126350" y="3784675"/>
            <a:ext cx="3824100" cy="1367400"/>
          </a:xfrm>
          <a:prstGeom prst="straightConnector1">
            <a:avLst/>
          </a:prstGeom>
          <a:noFill/>
          <a:ln cap="flat" cmpd="sng" w="38100">
            <a:solidFill>
              <a:srgbClr val="0000FF"/>
            </a:solidFill>
            <a:prstDash val="solid"/>
            <a:round/>
            <a:headEnd len="med" w="med" type="none"/>
            <a:tailEnd len="med" w="med" type="none"/>
          </a:ln>
        </p:spPr>
      </p:cxnSp>
      <p:cxnSp>
        <p:nvCxnSpPr>
          <p:cNvPr id="379" name="Google Shape;379;p32"/>
          <p:cNvCxnSpPr>
            <a:endCxn id="370" idx="2"/>
          </p:cNvCxnSpPr>
          <p:nvPr/>
        </p:nvCxnSpPr>
        <p:spPr>
          <a:xfrm>
            <a:off x="3754800" y="3330400"/>
            <a:ext cx="6210600" cy="1376400"/>
          </a:xfrm>
          <a:prstGeom prst="straightConnector1">
            <a:avLst/>
          </a:prstGeom>
          <a:noFill/>
          <a:ln cap="flat" cmpd="sng" w="38100">
            <a:solidFill>
              <a:srgbClr val="9900FF"/>
            </a:solidFill>
            <a:prstDash val="solid"/>
            <a:round/>
            <a:headEnd len="med" w="med" type="none"/>
            <a:tailEnd len="med" w="med" type="none"/>
          </a:ln>
        </p:spPr>
      </p:cxnSp>
      <p:grpSp>
        <p:nvGrpSpPr>
          <p:cNvPr id="380" name="Google Shape;380;p32"/>
          <p:cNvGrpSpPr/>
          <p:nvPr/>
        </p:nvGrpSpPr>
        <p:grpSpPr>
          <a:xfrm>
            <a:off x="6575570" y="468251"/>
            <a:ext cx="1253107" cy="1152284"/>
            <a:chOff x="674800" y="2146225"/>
            <a:chExt cx="252500" cy="252500"/>
          </a:xfrm>
        </p:grpSpPr>
        <p:sp>
          <p:nvSpPr>
            <p:cNvPr id="381" name="Google Shape;381;p32"/>
            <p:cNvSpPr/>
            <p:nvPr/>
          </p:nvSpPr>
          <p:spPr>
            <a:xfrm>
              <a:off x="727900" y="2232775"/>
              <a:ext cx="40175" cy="39725"/>
            </a:xfrm>
            <a:custGeom>
              <a:rect b="b" l="l" r="r" t="t"/>
              <a:pathLst>
                <a:path extrusionOk="0" h="1589" w="1607">
                  <a:moveTo>
                    <a:pt x="803" y="0"/>
                  </a:moveTo>
                  <a:cubicBezTo>
                    <a:pt x="357" y="0"/>
                    <a:pt x="0" y="357"/>
                    <a:pt x="0" y="803"/>
                  </a:cubicBezTo>
                  <a:cubicBezTo>
                    <a:pt x="0" y="1232"/>
                    <a:pt x="357" y="1588"/>
                    <a:pt x="803" y="1588"/>
                  </a:cubicBezTo>
                  <a:cubicBezTo>
                    <a:pt x="1249" y="1588"/>
                    <a:pt x="1606" y="1232"/>
                    <a:pt x="1606" y="803"/>
                  </a:cubicBezTo>
                  <a:cubicBezTo>
                    <a:pt x="1606" y="357"/>
                    <a:pt x="1249" y="0"/>
                    <a:pt x="803"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82" name="Google Shape;382;p32"/>
            <p:cNvSpPr/>
            <p:nvPr/>
          </p:nvSpPr>
          <p:spPr>
            <a:xfrm>
              <a:off x="834500" y="2232775"/>
              <a:ext cx="39725" cy="39725"/>
            </a:xfrm>
            <a:custGeom>
              <a:rect b="b" l="l" r="r" t="t"/>
              <a:pathLst>
                <a:path extrusionOk="0" h="1589" w="1589">
                  <a:moveTo>
                    <a:pt x="786" y="0"/>
                  </a:moveTo>
                  <a:cubicBezTo>
                    <a:pt x="357" y="0"/>
                    <a:pt x="1" y="357"/>
                    <a:pt x="1" y="803"/>
                  </a:cubicBezTo>
                  <a:cubicBezTo>
                    <a:pt x="1" y="1232"/>
                    <a:pt x="357" y="1588"/>
                    <a:pt x="786" y="1588"/>
                  </a:cubicBezTo>
                  <a:cubicBezTo>
                    <a:pt x="1232" y="1588"/>
                    <a:pt x="1589" y="1232"/>
                    <a:pt x="1589" y="803"/>
                  </a:cubicBezTo>
                  <a:cubicBezTo>
                    <a:pt x="1589" y="357"/>
                    <a:pt x="1232" y="0"/>
                    <a:pt x="786"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83" name="Google Shape;383;p32"/>
            <p:cNvSpPr/>
            <p:nvPr/>
          </p:nvSpPr>
          <p:spPr>
            <a:xfrm>
              <a:off x="734150" y="2315750"/>
              <a:ext cx="134275" cy="43275"/>
            </a:xfrm>
            <a:custGeom>
              <a:rect b="b" l="l" r="r" t="t"/>
              <a:pathLst>
                <a:path extrusionOk="0" h="1731" w="5371">
                  <a:moveTo>
                    <a:pt x="268" y="0"/>
                  </a:moveTo>
                  <a:cubicBezTo>
                    <a:pt x="125" y="0"/>
                    <a:pt x="0" y="125"/>
                    <a:pt x="0" y="268"/>
                  </a:cubicBezTo>
                  <a:cubicBezTo>
                    <a:pt x="0" y="321"/>
                    <a:pt x="18" y="375"/>
                    <a:pt x="54" y="428"/>
                  </a:cubicBezTo>
                  <a:cubicBezTo>
                    <a:pt x="660" y="1231"/>
                    <a:pt x="1606" y="1731"/>
                    <a:pt x="2676" y="1731"/>
                  </a:cubicBezTo>
                  <a:cubicBezTo>
                    <a:pt x="3765" y="1731"/>
                    <a:pt x="4710" y="1231"/>
                    <a:pt x="5317" y="428"/>
                  </a:cubicBezTo>
                  <a:cubicBezTo>
                    <a:pt x="5335" y="393"/>
                    <a:pt x="5371" y="339"/>
                    <a:pt x="5371" y="268"/>
                  </a:cubicBezTo>
                  <a:cubicBezTo>
                    <a:pt x="5371" y="125"/>
                    <a:pt x="5246" y="0"/>
                    <a:pt x="5103" y="0"/>
                  </a:cubicBezTo>
                  <a:cubicBezTo>
                    <a:pt x="4996" y="0"/>
                    <a:pt x="4925" y="36"/>
                    <a:pt x="4889" y="107"/>
                  </a:cubicBezTo>
                  <a:cubicBezTo>
                    <a:pt x="4389" y="767"/>
                    <a:pt x="3586" y="1196"/>
                    <a:pt x="2676" y="1196"/>
                  </a:cubicBezTo>
                  <a:cubicBezTo>
                    <a:pt x="1784" y="1196"/>
                    <a:pt x="999" y="767"/>
                    <a:pt x="482" y="107"/>
                  </a:cubicBezTo>
                  <a:cubicBezTo>
                    <a:pt x="410" y="36"/>
                    <a:pt x="339" y="0"/>
                    <a:pt x="268"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84" name="Google Shape;384;p32"/>
            <p:cNvSpPr/>
            <p:nvPr/>
          </p:nvSpPr>
          <p:spPr>
            <a:xfrm>
              <a:off x="674800" y="2146225"/>
              <a:ext cx="252500" cy="252500"/>
            </a:xfrm>
            <a:custGeom>
              <a:rect b="b" l="l" r="r" t="t"/>
              <a:pathLst>
                <a:path extrusionOk="0" h="10100" w="10100">
                  <a:moveTo>
                    <a:pt x="5050" y="536"/>
                  </a:moveTo>
                  <a:cubicBezTo>
                    <a:pt x="7548" y="536"/>
                    <a:pt x="9565" y="2570"/>
                    <a:pt x="9565" y="5050"/>
                  </a:cubicBezTo>
                  <a:cubicBezTo>
                    <a:pt x="9565" y="7548"/>
                    <a:pt x="7548" y="9565"/>
                    <a:pt x="5050" y="9565"/>
                  </a:cubicBezTo>
                  <a:cubicBezTo>
                    <a:pt x="2570" y="9565"/>
                    <a:pt x="536" y="7548"/>
                    <a:pt x="536" y="5050"/>
                  </a:cubicBezTo>
                  <a:cubicBezTo>
                    <a:pt x="536" y="2570"/>
                    <a:pt x="2570" y="536"/>
                    <a:pt x="5050" y="536"/>
                  </a:cubicBezTo>
                  <a:close/>
                  <a:moveTo>
                    <a:pt x="5050" y="1"/>
                  </a:moveTo>
                  <a:cubicBezTo>
                    <a:pt x="2267" y="1"/>
                    <a:pt x="1" y="2267"/>
                    <a:pt x="1" y="5050"/>
                  </a:cubicBezTo>
                  <a:cubicBezTo>
                    <a:pt x="1" y="7852"/>
                    <a:pt x="2267" y="10100"/>
                    <a:pt x="5050" y="10100"/>
                  </a:cubicBezTo>
                  <a:cubicBezTo>
                    <a:pt x="7834" y="10100"/>
                    <a:pt x="10100" y="7852"/>
                    <a:pt x="10100" y="5050"/>
                  </a:cubicBezTo>
                  <a:cubicBezTo>
                    <a:pt x="10100" y="2267"/>
                    <a:pt x="7834" y="1"/>
                    <a:pt x="5050" y="1"/>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timing>
    <p:tnLst>
      <p:par>
        <p:cTn dur="indefinite" nodeType="tmRoot" restart="never">
          <p:childTnLst>
            <p:seq concurrent="1" nextAc="seek">
              <p:cTn dur="indefinite" id="2" nodeType="mainSeq">
                <p:childTnLst>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60"/>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61"/>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6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63"/>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64"/>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6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66"/>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67"/>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6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69"/>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70"/>
                                        </p:tgtEl>
                                        <p:attrNameLst>
                                          <p:attrName>style.visibility</p:attrName>
                                        </p:attrNameLst>
                                      </p:cBhvr>
                                      <p:to>
                                        <p:strVal val="visible"/>
                                      </p:to>
                                    </p:set>
                                  </p:childTnLst>
                                </p:cTn>
                              </p:par>
                              <p:par>
                                <p:cTn fill="hold" nodeType="withEffect" presetClass="entr" presetID="1" presetSubtype="0">
                                  <p:stCondLst>
                                    <p:cond delay="0"/>
                                  </p:stCondLst>
                                  <p:childTnLst>
                                    <p:set>
                                      <p:cBhvr>
                                        <p:cTn dur="1" fill="hold">
                                          <p:stCondLst>
                                            <p:cond delay="0"/>
                                          </p:stCondLst>
                                        </p:cTn>
                                        <p:tgtEl>
                                          <p:spTgt spid="371"/>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6"/>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9"/>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7"/>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8"/>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5"/>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3"/>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4"/>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 presetSubtype="0">
                                  <p:stCondLst>
                                    <p:cond delay="0"/>
                                  </p:stCondLst>
                                  <p:childTnLst>
                                    <p:set>
                                      <p:cBhvr>
                                        <p:cTn dur="1" fill="hold">
                                          <p:stCondLst>
                                            <p:cond delay="0"/>
                                          </p:stCondLst>
                                        </p:cTn>
                                        <p:tgtEl>
                                          <p:spTgt spid="372"/>
                                        </p:tgtEl>
                                        <p:attrNameLst>
                                          <p:attrName>style.visibility</p:attrName>
                                        </p:attrNameLst>
                                      </p:cBhvr>
                                      <p:to>
                                        <p:strVal val="visible"/>
                                      </p:to>
                                    </p:set>
                                  </p:childTnLst>
                                </p:cTn>
                              </p:par>
                            </p:childTnLst>
                          </p:cTn>
                        </p:par>
                      </p:childTnLst>
                    </p:cTn>
                  </p:par>
                  <p:par>
                    <p:cTn fill="hold">
                      <p:stCondLst>
                        <p:cond delay="indefinite"/>
                      </p:stCondLst>
                      <p:childTnLst>
                        <p:par>
                          <p:cTn fill="hold">
                            <p:stCondLst>
                              <p:cond delay="0"/>
                            </p:stCondLst>
                            <p:childTnLst>
                              <p:par>
                                <p:cTn fill="hold" nodeType="clickEffect" presetClass="entr" presetID="10" presetSubtype="0">
                                  <p:stCondLst>
                                    <p:cond delay="0"/>
                                  </p:stCondLst>
                                  <p:childTnLst>
                                    <p:set>
                                      <p:cBhvr>
                                        <p:cTn dur="1" fill="hold">
                                          <p:stCondLst>
                                            <p:cond delay="0"/>
                                          </p:stCondLst>
                                        </p:cTn>
                                        <p:tgtEl>
                                          <p:spTgt spid="380"/>
                                        </p:tgtEl>
                                        <p:attrNameLst>
                                          <p:attrName>style.visibility</p:attrName>
                                        </p:attrNameLst>
                                      </p:cBhvr>
                                      <p:to>
                                        <p:strVal val="visible"/>
                                      </p:to>
                                    </p:set>
                                    <p:animEffect filter="fade" transition="in">
                                      <p:cBhvr>
                                        <p:cTn dur="1000"/>
                                        <p:tgtEl>
                                          <p:spTgt spid="380"/>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388" name="Shape 388"/>
        <p:cNvGrpSpPr/>
        <p:nvPr/>
      </p:nvGrpSpPr>
      <p:grpSpPr>
        <a:xfrm>
          <a:off x="0" y="0"/>
          <a:ext cx="0" cy="0"/>
          <a:chOff x="0" y="0"/>
          <a:chExt cx="0" cy="0"/>
        </a:xfrm>
      </p:grpSpPr>
      <p:sp>
        <p:nvSpPr>
          <p:cNvPr id="389" name="Google Shape;389;p33"/>
          <p:cNvSpPr txBox="1"/>
          <p:nvPr/>
        </p:nvSpPr>
        <p:spPr>
          <a:xfrm>
            <a:off x="188500" y="13"/>
            <a:ext cx="6278100" cy="1116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 sz="5300" u="sng">
                <a:solidFill>
                  <a:schemeClr val="dk2"/>
                </a:solidFill>
                <a:latin typeface="Montserrat"/>
                <a:ea typeface="Montserrat"/>
                <a:cs typeface="Montserrat"/>
                <a:sym typeface="Montserrat"/>
              </a:rPr>
              <a:t>Reference list:</a:t>
            </a:r>
            <a:endParaRPr b="1" sz="4900" u="sng">
              <a:solidFill>
                <a:schemeClr val="dk2"/>
              </a:solidFill>
              <a:latin typeface="Montserrat"/>
              <a:ea typeface="Montserrat"/>
              <a:cs typeface="Montserrat"/>
              <a:sym typeface="Montserrat"/>
            </a:endParaRPr>
          </a:p>
        </p:txBody>
      </p:sp>
      <p:sp>
        <p:nvSpPr>
          <p:cNvPr id="390" name="Google Shape;390;p33"/>
          <p:cNvSpPr txBox="1"/>
          <p:nvPr/>
        </p:nvSpPr>
        <p:spPr>
          <a:xfrm>
            <a:off x="0" y="833925"/>
            <a:ext cx="12192000" cy="60240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Baker, R., Ma, W., Zhao, Y., Wang, S. and Ma, Z. (2018) </a:t>
            </a:r>
            <a:r>
              <a:rPr i="1" lang="en" sz="1300">
                <a:solidFill>
                  <a:schemeClr val="dk1"/>
                </a:solidFill>
                <a:latin typeface="Montserrat Medium"/>
                <a:ea typeface="Montserrat Medium"/>
                <a:cs typeface="Montserrat Medium"/>
                <a:sym typeface="Montserrat Medium"/>
              </a:rPr>
              <a:t>The Results of Implementing Zone of Proximal Development on Learning Outcomes</a:t>
            </a:r>
            <a:r>
              <a:rPr lang="en" sz="1300">
                <a:solidFill>
                  <a:schemeClr val="dk1"/>
                </a:solidFill>
                <a:latin typeface="Montserrat Medium"/>
                <a:ea typeface="Montserrat Medium"/>
                <a:cs typeface="Montserrat Medium"/>
                <a:sym typeface="Montserrat Medium"/>
              </a:rPr>
              <a:t>. Available at: </a:t>
            </a:r>
            <a:r>
              <a:rPr lang="en" sz="1300" u="sng">
                <a:solidFill>
                  <a:schemeClr val="dk1"/>
                </a:solidFill>
                <a:latin typeface="Montserrat Medium"/>
                <a:ea typeface="Montserrat Medium"/>
                <a:cs typeface="Montserrat Medium"/>
                <a:sym typeface="Montserrat Medium"/>
                <a:hlinkClick r:id="rId3">
                  <a:extLst>
                    <a:ext uri="{A12FA001-AC4F-418D-AE19-62706E023703}">
                      <ahyp:hlinkClr val="tx"/>
                    </a:ext>
                  </a:extLst>
                </a:hlinkClick>
              </a:rPr>
              <a:t>https://learninganalytics.upenn.edu/ryanbaker/paper%20115b.pdf</a:t>
            </a:r>
            <a:r>
              <a:rPr lang="en" sz="1300">
                <a:solidFill>
                  <a:schemeClr val="dk1"/>
                </a:solidFill>
                <a:latin typeface="Montserrat Medium"/>
                <a:ea typeface="Montserrat Medium"/>
                <a:cs typeface="Montserrat Medium"/>
                <a:sym typeface="Montserrat Medium"/>
              </a:rPr>
              <a:t> (Accessed: 13th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Babakr, Z.H., Mohamedamin, P. and Kakamad, K. (2019). </a:t>
            </a:r>
            <a:r>
              <a:rPr i="1" lang="en" sz="1300">
                <a:solidFill>
                  <a:schemeClr val="dk1"/>
                </a:solidFill>
                <a:latin typeface="Montserrat Medium"/>
                <a:ea typeface="Montserrat Medium"/>
                <a:cs typeface="Montserrat Medium"/>
                <a:sym typeface="Montserrat Medium"/>
              </a:rPr>
              <a:t>Piaget’s Cognitive Developmental Theory: Critical Review. </a:t>
            </a:r>
            <a:r>
              <a:rPr lang="en" sz="1300">
                <a:solidFill>
                  <a:schemeClr val="dk1"/>
                </a:solidFill>
                <a:latin typeface="Montserrat Medium"/>
                <a:ea typeface="Montserrat Medium"/>
                <a:cs typeface="Montserrat Medium"/>
                <a:sym typeface="Montserrat Medium"/>
              </a:rPr>
              <a:t>Available at: </a:t>
            </a:r>
            <a:r>
              <a:rPr lang="en" sz="1300" u="sng">
                <a:solidFill>
                  <a:schemeClr val="hlink"/>
                </a:solidFill>
                <a:latin typeface="Montserrat Medium"/>
                <a:ea typeface="Montserrat Medium"/>
                <a:cs typeface="Montserrat Medium"/>
                <a:sym typeface="Montserrat Medium"/>
                <a:hlinkClick r:id="rId4"/>
              </a:rPr>
              <a:t>https://eric.ed.gov/?id=EJ1274368#:~:text=Although%20Piaget's%20theories%20have%20had,adolescence%20and%20underestimating%20infant's%20capacity</a:t>
            </a:r>
            <a:r>
              <a:rPr lang="en" sz="1300">
                <a:solidFill>
                  <a:schemeClr val="dk1"/>
                </a:solidFill>
                <a:latin typeface="Montserrat Medium"/>
                <a:ea typeface="Montserrat Medium"/>
                <a:cs typeface="Montserrat Medium"/>
                <a:sym typeface="Montserrat Medium"/>
              </a:rPr>
              <a:t>.  (Accessed: 12th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Collett, D. (2023). </a:t>
            </a:r>
            <a:r>
              <a:rPr i="1" lang="en" sz="1300">
                <a:solidFill>
                  <a:schemeClr val="dk1"/>
                </a:solidFill>
                <a:latin typeface="Montserrat Medium"/>
                <a:ea typeface="Montserrat Medium"/>
                <a:cs typeface="Montserrat Medium"/>
                <a:sym typeface="Montserrat Medium"/>
              </a:rPr>
              <a:t>Inquiry-based learning in higher education</a:t>
            </a:r>
            <a:r>
              <a:rPr lang="en" sz="1300">
                <a:solidFill>
                  <a:schemeClr val="dk1"/>
                </a:solidFill>
                <a:latin typeface="Montserrat Medium"/>
                <a:ea typeface="Montserrat Medium"/>
                <a:cs typeface="Montserrat Medium"/>
                <a:sym typeface="Montserrat Medium"/>
              </a:rPr>
              <a:t>. Available at: </a:t>
            </a:r>
            <a:r>
              <a:rPr lang="en" sz="1300" u="sng">
                <a:solidFill>
                  <a:schemeClr val="hlink"/>
                </a:solidFill>
                <a:latin typeface="Montserrat Medium"/>
                <a:ea typeface="Montserrat Medium"/>
                <a:cs typeface="Montserrat Medium"/>
                <a:sym typeface="Montserrat Medium"/>
                <a:hlinkClick r:id="rId5"/>
              </a:rPr>
              <a:t>https://le.unimelb.edu.au/news/articles/inquiry-based-learning-in-higher-education</a:t>
            </a:r>
            <a:r>
              <a:rPr lang="en" sz="1300">
                <a:solidFill>
                  <a:schemeClr val="dk1"/>
                </a:solidFill>
                <a:latin typeface="Montserrat Medium"/>
                <a:ea typeface="Montserrat Medium"/>
                <a:cs typeface="Montserrat Medium"/>
                <a:sym typeface="Montserrat Medium"/>
              </a:rPr>
              <a:t> (Accessed: 15th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050">
              <a:solidFill>
                <a:srgbClr val="747F8B"/>
              </a:solidFill>
              <a:highlight>
                <a:srgbClr val="E3E8EE"/>
              </a:highlight>
              <a:latin typeface="Roboto"/>
              <a:ea typeface="Roboto"/>
              <a:cs typeface="Roboto"/>
              <a:sym typeface="Roboto"/>
            </a:endParaRPr>
          </a:p>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Daniels, H, Cole, M. and Wertsch, J.V. (2007) </a:t>
            </a:r>
            <a:r>
              <a:rPr i="1" lang="en" sz="1300">
                <a:solidFill>
                  <a:schemeClr val="dk1"/>
                </a:solidFill>
                <a:latin typeface="Montserrat Medium"/>
                <a:ea typeface="Montserrat Medium"/>
                <a:cs typeface="Montserrat Medium"/>
                <a:sym typeface="Montserrat Medium"/>
              </a:rPr>
              <a:t>The Cambridge Companion to Vygotsky. </a:t>
            </a:r>
            <a:r>
              <a:rPr lang="en" sz="1300">
                <a:solidFill>
                  <a:schemeClr val="dk1"/>
                </a:solidFill>
                <a:latin typeface="Montserrat Medium"/>
                <a:ea typeface="Montserrat Medium"/>
                <a:cs typeface="Montserrat Medium"/>
                <a:sym typeface="Montserrat Medium"/>
              </a:rPr>
              <a:t>New York: Cambridge University Press.</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Clr>
                <a:schemeClr val="dk1"/>
              </a:buClr>
              <a:buSzPts val="1100"/>
              <a:buFont typeface="Arial"/>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rPr lang="en" sz="1300">
                <a:solidFill>
                  <a:schemeClr val="dk2"/>
                </a:solidFill>
                <a:latin typeface="Montserrat Medium"/>
                <a:ea typeface="Montserrat Medium"/>
                <a:cs typeface="Montserrat Medium"/>
                <a:sym typeface="Montserrat Medium"/>
              </a:rPr>
              <a:t>Fawcett, J.M, and Risko, E.F, and Kingstone, A. (2015) </a:t>
            </a:r>
            <a:r>
              <a:rPr i="1" lang="en" sz="1300">
                <a:solidFill>
                  <a:schemeClr val="dk2"/>
                </a:solidFill>
                <a:latin typeface="Montserrat Medium"/>
                <a:ea typeface="Montserrat Medium"/>
                <a:cs typeface="Montserrat Medium"/>
                <a:sym typeface="Montserrat Medium"/>
              </a:rPr>
              <a:t>The Handbook of Attention. </a:t>
            </a:r>
            <a:r>
              <a:rPr lang="en" sz="1300">
                <a:solidFill>
                  <a:schemeClr val="dk2"/>
                </a:solidFill>
                <a:latin typeface="Montserrat Medium"/>
                <a:ea typeface="Montserrat Medium"/>
                <a:cs typeface="Montserrat Medium"/>
                <a:sym typeface="Montserrat Medium"/>
              </a:rPr>
              <a:t>Cambridge: MIT Press. </a:t>
            </a:r>
            <a:endParaRPr sz="1300">
              <a:solidFill>
                <a:schemeClr val="dk2"/>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300">
              <a:solidFill>
                <a:schemeClr val="dk2"/>
              </a:solidFill>
              <a:latin typeface="Montserrat Medium"/>
              <a:ea typeface="Montserrat Medium"/>
              <a:cs typeface="Montserrat Medium"/>
              <a:sym typeface="Montserrat Medium"/>
            </a:endParaRPr>
          </a:p>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Fernández, M, Wegerif, R, Mercer, N, and Rojas-Drummond, S. (2015) </a:t>
            </a:r>
            <a:r>
              <a:rPr i="1" lang="en" sz="1300">
                <a:solidFill>
                  <a:schemeClr val="dk1"/>
                </a:solidFill>
                <a:latin typeface="Montserrat Medium"/>
                <a:ea typeface="Montserrat Medium"/>
                <a:cs typeface="Montserrat Medium"/>
                <a:sym typeface="Montserrat Medium"/>
              </a:rPr>
              <a:t>Re-conceptualizing “Scaffolding” and the Zone of Proximal Development in the Context of Symmetrical Collaborative Learning. </a:t>
            </a:r>
            <a:r>
              <a:rPr lang="en" sz="1300">
                <a:solidFill>
                  <a:schemeClr val="dk1"/>
                </a:solidFill>
                <a:latin typeface="Montserrat Medium"/>
                <a:ea typeface="Montserrat Medium"/>
                <a:cs typeface="Montserrat Medium"/>
                <a:sym typeface="Montserrat Medium"/>
              </a:rPr>
              <a:t>Available at: </a:t>
            </a:r>
            <a:r>
              <a:rPr lang="en" sz="1300" u="sng">
                <a:solidFill>
                  <a:schemeClr val="dk1"/>
                </a:solidFill>
                <a:latin typeface="Montserrat Medium"/>
                <a:ea typeface="Montserrat Medium"/>
                <a:cs typeface="Montserrat Medium"/>
                <a:sym typeface="Montserrat Medium"/>
                <a:hlinkClick r:id="rId6">
                  <a:extLst>
                    <a:ext uri="{A12FA001-AC4F-418D-AE19-62706E023703}">
                      <ahyp:hlinkClr val="tx"/>
                    </a:ext>
                  </a:extLst>
                </a:hlinkClick>
              </a:rPr>
              <a:t>https://files.eric.ed.gov/fulltext/EJ1100363.pdf</a:t>
            </a:r>
            <a:r>
              <a:rPr lang="en" sz="1300">
                <a:solidFill>
                  <a:schemeClr val="dk1"/>
                </a:solidFill>
                <a:latin typeface="Montserrat Medium"/>
                <a:ea typeface="Montserrat Medium"/>
                <a:cs typeface="Montserrat Medium"/>
                <a:sym typeface="Montserrat Medium"/>
              </a:rPr>
              <a:t> (Accessed: 14th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Clr>
                <a:schemeClr val="dk1"/>
              </a:buClr>
              <a:buSzPts val="1100"/>
              <a:buFont typeface="Arial"/>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Newton, D.W., LePine, J.A., Kim, J.K., Wellman, N. and Bush, J.T. (2020). </a:t>
            </a:r>
            <a:r>
              <a:rPr i="1" lang="en" sz="1300">
                <a:solidFill>
                  <a:schemeClr val="dk1"/>
                </a:solidFill>
                <a:latin typeface="Montserrat Medium"/>
                <a:ea typeface="Montserrat Medium"/>
                <a:cs typeface="Montserrat Medium"/>
                <a:sym typeface="Montserrat Medium"/>
              </a:rPr>
              <a:t>Taking engagement to task: The nature and functioning of task engagement across transitions.</a:t>
            </a:r>
            <a:r>
              <a:rPr lang="en" sz="1300">
                <a:solidFill>
                  <a:schemeClr val="dk1"/>
                </a:solidFill>
                <a:latin typeface="Montserrat Medium"/>
                <a:ea typeface="Montserrat Medium"/>
                <a:cs typeface="Montserrat Medium"/>
                <a:sym typeface="Montserrat Medium"/>
              </a:rPr>
              <a:t> Journal of Applied Psychology, pp. 1-18. Available at: </a:t>
            </a:r>
            <a:r>
              <a:rPr lang="en" sz="1300" u="sng">
                <a:solidFill>
                  <a:schemeClr val="hlink"/>
                </a:solidFill>
                <a:latin typeface="Montserrat Medium"/>
                <a:ea typeface="Montserrat Medium"/>
                <a:cs typeface="Montserrat Medium"/>
                <a:sym typeface="Montserrat Medium"/>
                <a:hlinkClick r:id="rId7"/>
              </a:rPr>
              <a:t>https://pmc.ncbi.nlm.nih.gov/articles/PMC8827296/#S1</a:t>
            </a:r>
            <a:r>
              <a:rPr lang="en" sz="1300">
                <a:solidFill>
                  <a:schemeClr val="dk1"/>
                </a:solidFill>
                <a:latin typeface="Montserrat Medium"/>
                <a:ea typeface="Montserrat Medium"/>
                <a:cs typeface="Montserrat Medium"/>
                <a:sym typeface="Montserrat Medium"/>
              </a:rPr>
              <a:t> (Accessed: 10th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Clr>
                <a:schemeClr val="dk1"/>
              </a:buClr>
              <a:buSzPts val="1100"/>
              <a:buFont typeface="Arial"/>
              <a:buNone/>
            </a:pPr>
            <a:r>
              <a:rPr lang="en" sz="1300">
                <a:solidFill>
                  <a:schemeClr val="dk1"/>
                </a:solidFill>
                <a:latin typeface="Montserrat Medium"/>
                <a:ea typeface="Montserrat Medium"/>
                <a:cs typeface="Montserrat Medium"/>
                <a:sym typeface="Montserrat Medium"/>
              </a:rPr>
              <a:t>Thompson, P. (2017) 2.1 Cognitive Development: The Theory of Jean Piaget. Available at: </a:t>
            </a:r>
            <a:r>
              <a:rPr lang="en" sz="1300" u="sng">
                <a:solidFill>
                  <a:schemeClr val="dk1"/>
                </a:solidFill>
                <a:latin typeface="Montserrat Medium"/>
                <a:ea typeface="Montserrat Medium"/>
                <a:cs typeface="Montserrat Medium"/>
                <a:sym typeface="Montserrat Medium"/>
                <a:hlinkClick r:id="rId8">
                  <a:extLst>
                    <a:ext uri="{A12FA001-AC4F-418D-AE19-62706E023703}">
                      <ahyp:hlinkClr val="tx"/>
                    </a:ext>
                  </a:extLst>
                </a:hlinkClick>
              </a:rPr>
              <a:t>https://open.library.okstate.edu/foundationsofeducationaltechnology/chapter/2-cognitive-development-the-theory-of-jean-piaget/</a:t>
            </a:r>
            <a:r>
              <a:rPr lang="en" sz="1300">
                <a:solidFill>
                  <a:schemeClr val="dk1"/>
                </a:solidFill>
                <a:latin typeface="Montserrat Medium"/>
                <a:ea typeface="Montserrat Medium"/>
                <a:cs typeface="Montserrat Medium"/>
                <a:sym typeface="Montserrat Medium"/>
              </a:rPr>
              <a:t> (Accessed: 12th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rPr lang="en" sz="1300">
                <a:solidFill>
                  <a:schemeClr val="dk1"/>
                </a:solidFill>
                <a:latin typeface="Montserrat Medium"/>
                <a:ea typeface="Montserrat Medium"/>
                <a:cs typeface="Montserrat Medium"/>
                <a:sym typeface="Montserrat Medium"/>
              </a:rPr>
              <a:t>Wiliam</a:t>
            </a:r>
            <a:r>
              <a:rPr lang="en" sz="1300">
                <a:solidFill>
                  <a:schemeClr val="dk1"/>
                </a:solidFill>
                <a:latin typeface="Montserrat Medium"/>
                <a:ea typeface="Montserrat Medium"/>
                <a:cs typeface="Montserrat Medium"/>
                <a:sym typeface="Montserrat Medium"/>
              </a:rPr>
              <a:t>. D (2019) ‘Assessment for Learning: why, what and how’, </a:t>
            </a:r>
            <a:r>
              <a:rPr i="1" lang="en" sz="1300">
                <a:solidFill>
                  <a:schemeClr val="dk1"/>
                </a:solidFill>
                <a:latin typeface="Montserrat Medium"/>
                <a:ea typeface="Montserrat Medium"/>
                <a:cs typeface="Montserrat Medium"/>
                <a:sym typeface="Montserrat Medium"/>
              </a:rPr>
              <a:t>Dylanwiliam.org. </a:t>
            </a:r>
            <a:r>
              <a:rPr lang="en" sz="1300">
                <a:solidFill>
                  <a:schemeClr val="dk1"/>
                </a:solidFill>
                <a:latin typeface="Montserrat Medium"/>
                <a:ea typeface="Montserrat Medium"/>
                <a:cs typeface="Montserrat Medium"/>
                <a:sym typeface="Montserrat Medium"/>
              </a:rPr>
              <a:t>[online] Available at: </a:t>
            </a:r>
            <a:r>
              <a:rPr lang="en" sz="1300" u="sng">
                <a:solidFill>
                  <a:schemeClr val="hlink"/>
                </a:solidFill>
                <a:latin typeface="Montserrat Medium"/>
                <a:ea typeface="Montserrat Medium"/>
                <a:cs typeface="Montserrat Medium"/>
                <a:sym typeface="Montserrat Medium"/>
                <a:hlinkClick r:id="rId9"/>
              </a:rPr>
              <a:t>https://www.dylanwiliam.org/Dylan_Wiliams_website/Papers_files/Cambridge%20AfL%20keynote.doc</a:t>
            </a:r>
            <a:r>
              <a:rPr lang="en" sz="1300">
                <a:solidFill>
                  <a:schemeClr val="dk1"/>
                </a:solidFill>
                <a:latin typeface="Montserrat Medium"/>
                <a:ea typeface="Montserrat Medium"/>
                <a:cs typeface="Montserrat Medium"/>
                <a:sym typeface="Montserrat Medium"/>
              </a:rPr>
              <a:t> (Accessed: 10th Jan 2025)</a:t>
            </a:r>
            <a:endParaRPr sz="13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5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15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2000">
              <a:solidFill>
                <a:schemeClr val="dk1"/>
              </a:solidFill>
              <a:latin typeface="Montserrat Medium"/>
              <a:ea typeface="Montserrat Medium"/>
              <a:cs typeface="Montserrat Medium"/>
              <a:sym typeface="Montserrat Medium"/>
            </a:endParaRPr>
          </a:p>
          <a:p>
            <a:pPr indent="0" lvl="0" marL="0" rtl="0" algn="l">
              <a:spcBef>
                <a:spcPts val="0"/>
              </a:spcBef>
              <a:spcAft>
                <a:spcPts val="0"/>
              </a:spcAft>
              <a:buNone/>
            </a:pPr>
            <a:r>
              <a:t/>
            </a:r>
            <a:endParaRPr sz="2000">
              <a:solidFill>
                <a:schemeClr val="dk1"/>
              </a:solidFill>
              <a:latin typeface="Montserrat Medium"/>
              <a:ea typeface="Montserrat Medium"/>
              <a:cs typeface="Montserrat Medium"/>
              <a:sym typeface="Montserrat Medium"/>
            </a:endParaRPr>
          </a:p>
        </p:txBody>
      </p:sp>
      <p:grpSp>
        <p:nvGrpSpPr>
          <p:cNvPr id="391" name="Google Shape;391;p33"/>
          <p:cNvGrpSpPr/>
          <p:nvPr/>
        </p:nvGrpSpPr>
        <p:grpSpPr>
          <a:xfrm>
            <a:off x="10862609" y="85109"/>
            <a:ext cx="1188877" cy="834126"/>
            <a:chOff x="1502275" y="3638775"/>
            <a:chExt cx="292625" cy="216375"/>
          </a:xfrm>
        </p:grpSpPr>
        <p:sp>
          <p:nvSpPr>
            <p:cNvPr id="392" name="Google Shape;392;p33"/>
            <p:cNvSpPr/>
            <p:nvPr/>
          </p:nvSpPr>
          <p:spPr>
            <a:xfrm>
              <a:off x="1502275" y="3658850"/>
              <a:ext cx="292625" cy="196300"/>
            </a:xfrm>
            <a:custGeom>
              <a:rect b="b" l="l" r="r" t="t"/>
              <a:pathLst>
                <a:path extrusionOk="0" h="7852" w="11705">
                  <a:moveTo>
                    <a:pt x="0" y="0"/>
                  </a:moveTo>
                  <a:lnTo>
                    <a:pt x="0" y="7441"/>
                  </a:lnTo>
                  <a:lnTo>
                    <a:pt x="4657" y="7441"/>
                  </a:lnTo>
                  <a:cubicBezTo>
                    <a:pt x="4657" y="7673"/>
                    <a:pt x="4835" y="7851"/>
                    <a:pt x="5050" y="7851"/>
                  </a:cubicBezTo>
                  <a:lnTo>
                    <a:pt x="6655" y="7851"/>
                  </a:lnTo>
                  <a:cubicBezTo>
                    <a:pt x="6887" y="7851"/>
                    <a:pt x="7048" y="7673"/>
                    <a:pt x="7048" y="7441"/>
                  </a:cubicBezTo>
                  <a:lnTo>
                    <a:pt x="11705" y="7441"/>
                  </a:lnTo>
                  <a:lnTo>
                    <a:pt x="11705" y="0"/>
                  </a:lnTo>
                  <a:lnTo>
                    <a:pt x="10902" y="0"/>
                  </a:lnTo>
                  <a:lnTo>
                    <a:pt x="10902" y="6513"/>
                  </a:lnTo>
                  <a:lnTo>
                    <a:pt x="785" y="6513"/>
                  </a:lnTo>
                  <a:lnTo>
                    <a:pt x="7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93" name="Google Shape;393;p33"/>
            <p:cNvSpPr/>
            <p:nvPr/>
          </p:nvSpPr>
          <p:spPr>
            <a:xfrm>
              <a:off x="1535275" y="3638775"/>
              <a:ext cx="226625" cy="169525"/>
            </a:xfrm>
            <a:custGeom>
              <a:rect b="b" l="l" r="r" t="t"/>
              <a:pathLst>
                <a:path extrusionOk="0" h="6781" w="9065">
                  <a:moveTo>
                    <a:pt x="4265" y="803"/>
                  </a:moveTo>
                  <a:lnTo>
                    <a:pt x="4265" y="5978"/>
                  </a:lnTo>
                  <a:lnTo>
                    <a:pt x="803" y="5978"/>
                  </a:lnTo>
                  <a:lnTo>
                    <a:pt x="803" y="803"/>
                  </a:lnTo>
                  <a:close/>
                  <a:moveTo>
                    <a:pt x="8262" y="803"/>
                  </a:moveTo>
                  <a:lnTo>
                    <a:pt x="8262" y="5978"/>
                  </a:lnTo>
                  <a:lnTo>
                    <a:pt x="4800" y="5978"/>
                  </a:lnTo>
                  <a:lnTo>
                    <a:pt x="4800" y="803"/>
                  </a:lnTo>
                  <a:close/>
                  <a:moveTo>
                    <a:pt x="0" y="0"/>
                  </a:moveTo>
                  <a:lnTo>
                    <a:pt x="0" y="6781"/>
                  </a:lnTo>
                  <a:lnTo>
                    <a:pt x="9064" y="6781"/>
                  </a:lnTo>
                  <a:lnTo>
                    <a:pt x="9064"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94" name="Google Shape;394;p33"/>
            <p:cNvSpPr/>
            <p:nvPr/>
          </p:nvSpPr>
          <p:spPr>
            <a:xfrm>
              <a:off x="1675350" y="3691850"/>
              <a:ext cx="46400" cy="10300"/>
            </a:xfrm>
            <a:custGeom>
              <a:rect b="b" l="l" r="r" t="t"/>
              <a:pathLst>
                <a:path extrusionOk="0" h="412" w="1856">
                  <a:moveTo>
                    <a:pt x="0" y="1"/>
                  </a:moveTo>
                  <a:lnTo>
                    <a:pt x="0" y="411"/>
                  </a:lnTo>
                  <a:lnTo>
                    <a:pt x="1856" y="411"/>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95" name="Google Shape;395;p33"/>
            <p:cNvSpPr/>
            <p:nvPr/>
          </p:nvSpPr>
          <p:spPr>
            <a:xfrm>
              <a:off x="1675350" y="3711925"/>
              <a:ext cx="46400" cy="9850"/>
            </a:xfrm>
            <a:custGeom>
              <a:rect b="b" l="l" r="r" t="t"/>
              <a:pathLst>
                <a:path extrusionOk="0" h="394" w="1856">
                  <a:moveTo>
                    <a:pt x="0" y="1"/>
                  </a:moveTo>
                  <a:lnTo>
                    <a:pt x="0" y="393"/>
                  </a:lnTo>
                  <a:lnTo>
                    <a:pt x="1856" y="393"/>
                  </a:lnTo>
                  <a:lnTo>
                    <a:pt x="1856" y="1"/>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96" name="Google Shape;396;p33"/>
            <p:cNvSpPr/>
            <p:nvPr/>
          </p:nvSpPr>
          <p:spPr>
            <a:xfrm>
              <a:off x="1675350" y="3732000"/>
              <a:ext cx="32125" cy="9825"/>
            </a:xfrm>
            <a:custGeom>
              <a:rect b="b" l="l" r="r" t="t"/>
              <a:pathLst>
                <a:path extrusionOk="0" h="393" w="1285">
                  <a:moveTo>
                    <a:pt x="0" y="0"/>
                  </a:moveTo>
                  <a:lnTo>
                    <a:pt x="0" y="393"/>
                  </a:lnTo>
                  <a:lnTo>
                    <a:pt x="1285" y="393"/>
                  </a:lnTo>
                  <a:lnTo>
                    <a:pt x="1285" y="0"/>
                  </a:ln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397" name="Google Shape;397;p33"/>
          <p:cNvGrpSpPr/>
          <p:nvPr/>
        </p:nvGrpSpPr>
        <p:grpSpPr>
          <a:xfrm>
            <a:off x="5251709" y="15"/>
            <a:ext cx="420432" cy="397277"/>
            <a:chOff x="5717150" y="2098500"/>
            <a:chExt cx="247575" cy="245475"/>
          </a:xfrm>
        </p:grpSpPr>
        <p:sp>
          <p:nvSpPr>
            <p:cNvPr id="398" name="Google Shape;398;p33"/>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399" name="Google Shape;399;p33"/>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00" name="Google Shape;400;p33"/>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grpSp>
        <p:nvGrpSpPr>
          <p:cNvPr id="401" name="Google Shape;401;p33"/>
          <p:cNvGrpSpPr/>
          <p:nvPr/>
        </p:nvGrpSpPr>
        <p:grpSpPr>
          <a:xfrm>
            <a:off x="-1" y="-9"/>
            <a:ext cx="327294" cy="334632"/>
            <a:chOff x="5717150" y="2098500"/>
            <a:chExt cx="247575" cy="245475"/>
          </a:xfrm>
        </p:grpSpPr>
        <p:sp>
          <p:nvSpPr>
            <p:cNvPr id="402" name="Google Shape;402;p33"/>
            <p:cNvSpPr/>
            <p:nvPr/>
          </p:nvSpPr>
          <p:spPr>
            <a:xfrm>
              <a:off x="5717150" y="2098500"/>
              <a:ext cx="135175" cy="132800"/>
            </a:xfrm>
            <a:custGeom>
              <a:rect b="b" l="l" r="r" t="t"/>
              <a:pathLst>
                <a:path extrusionOk="0" h="5312" w="5407">
                  <a:moveTo>
                    <a:pt x="2694" y="1"/>
                  </a:moveTo>
                  <a:cubicBezTo>
                    <a:pt x="2534" y="1"/>
                    <a:pt x="2409" y="108"/>
                    <a:pt x="2355" y="251"/>
                  </a:cubicBezTo>
                  <a:lnTo>
                    <a:pt x="1963" y="1428"/>
                  </a:lnTo>
                  <a:cubicBezTo>
                    <a:pt x="1909" y="1589"/>
                    <a:pt x="1785" y="1696"/>
                    <a:pt x="1624" y="1696"/>
                  </a:cubicBezTo>
                  <a:lnTo>
                    <a:pt x="393" y="1696"/>
                  </a:lnTo>
                  <a:cubicBezTo>
                    <a:pt x="250" y="1696"/>
                    <a:pt x="89" y="1785"/>
                    <a:pt x="54" y="1928"/>
                  </a:cubicBezTo>
                  <a:cubicBezTo>
                    <a:pt x="0" y="2071"/>
                    <a:pt x="36" y="2231"/>
                    <a:pt x="161" y="2338"/>
                  </a:cubicBezTo>
                  <a:lnTo>
                    <a:pt x="589" y="2713"/>
                  </a:lnTo>
                  <a:lnTo>
                    <a:pt x="1124" y="3195"/>
                  </a:lnTo>
                  <a:cubicBezTo>
                    <a:pt x="1178" y="3248"/>
                    <a:pt x="1214" y="3302"/>
                    <a:pt x="1231" y="3373"/>
                  </a:cubicBezTo>
                  <a:cubicBezTo>
                    <a:pt x="1249" y="3444"/>
                    <a:pt x="1249" y="3516"/>
                    <a:pt x="1231" y="3587"/>
                  </a:cubicBezTo>
                  <a:lnTo>
                    <a:pt x="857" y="4836"/>
                  </a:lnTo>
                  <a:cubicBezTo>
                    <a:pt x="803" y="4979"/>
                    <a:pt x="857" y="5139"/>
                    <a:pt x="999" y="5229"/>
                  </a:cubicBezTo>
                  <a:cubicBezTo>
                    <a:pt x="1055" y="5285"/>
                    <a:pt x="1131" y="5311"/>
                    <a:pt x="1211" y="5311"/>
                  </a:cubicBezTo>
                  <a:cubicBezTo>
                    <a:pt x="1283" y="5311"/>
                    <a:pt x="1360" y="5289"/>
                    <a:pt x="1428" y="5247"/>
                  </a:cubicBezTo>
                  <a:lnTo>
                    <a:pt x="2480" y="4497"/>
                  </a:lnTo>
                  <a:cubicBezTo>
                    <a:pt x="2543" y="4453"/>
                    <a:pt x="2619" y="4430"/>
                    <a:pt x="2692" y="4430"/>
                  </a:cubicBezTo>
                  <a:cubicBezTo>
                    <a:pt x="2766" y="4430"/>
                    <a:pt x="2837" y="4453"/>
                    <a:pt x="2891" y="4497"/>
                  </a:cubicBezTo>
                  <a:lnTo>
                    <a:pt x="3961" y="5247"/>
                  </a:lnTo>
                  <a:cubicBezTo>
                    <a:pt x="4021" y="5289"/>
                    <a:pt x="4093" y="5311"/>
                    <a:pt x="4165" y="5311"/>
                  </a:cubicBezTo>
                  <a:cubicBezTo>
                    <a:pt x="4244" y="5311"/>
                    <a:pt x="4324" y="5285"/>
                    <a:pt x="4390" y="5229"/>
                  </a:cubicBezTo>
                  <a:cubicBezTo>
                    <a:pt x="4514" y="5139"/>
                    <a:pt x="4550" y="4979"/>
                    <a:pt x="4532" y="4836"/>
                  </a:cubicBezTo>
                  <a:lnTo>
                    <a:pt x="4158" y="3587"/>
                  </a:lnTo>
                  <a:cubicBezTo>
                    <a:pt x="4122" y="3444"/>
                    <a:pt x="4158" y="3302"/>
                    <a:pt x="4265" y="3195"/>
                  </a:cubicBezTo>
                  <a:lnTo>
                    <a:pt x="5246" y="2338"/>
                  </a:lnTo>
                  <a:cubicBezTo>
                    <a:pt x="5353" y="2231"/>
                    <a:pt x="5407" y="2071"/>
                    <a:pt x="5353" y="1928"/>
                  </a:cubicBezTo>
                  <a:cubicBezTo>
                    <a:pt x="5282" y="1785"/>
                    <a:pt x="5157" y="1696"/>
                    <a:pt x="4996" y="1696"/>
                  </a:cubicBezTo>
                  <a:lnTo>
                    <a:pt x="3783" y="1696"/>
                  </a:lnTo>
                  <a:cubicBezTo>
                    <a:pt x="3622" y="1696"/>
                    <a:pt x="3480" y="1589"/>
                    <a:pt x="3426" y="1428"/>
                  </a:cubicBezTo>
                  <a:lnTo>
                    <a:pt x="3051" y="251"/>
                  </a:lnTo>
                  <a:cubicBezTo>
                    <a:pt x="2998" y="108"/>
                    <a:pt x="2855" y="1"/>
                    <a:pt x="2694" y="1"/>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03" name="Google Shape;403;p33"/>
            <p:cNvSpPr/>
            <p:nvPr/>
          </p:nvSpPr>
          <p:spPr>
            <a:xfrm>
              <a:off x="5857650" y="2158275"/>
              <a:ext cx="107075" cy="106075"/>
            </a:xfrm>
            <a:custGeom>
              <a:rect b="b" l="l" r="r" t="t"/>
              <a:pathLst>
                <a:path extrusionOk="0" h="4243" w="4283">
                  <a:moveTo>
                    <a:pt x="2124" y="1"/>
                  </a:moveTo>
                  <a:cubicBezTo>
                    <a:pt x="2017" y="1"/>
                    <a:pt x="1892" y="72"/>
                    <a:pt x="1856" y="197"/>
                  </a:cubicBezTo>
                  <a:lnTo>
                    <a:pt x="1553" y="1160"/>
                  </a:lnTo>
                  <a:cubicBezTo>
                    <a:pt x="1499" y="1268"/>
                    <a:pt x="1392" y="1357"/>
                    <a:pt x="1268" y="1357"/>
                  </a:cubicBezTo>
                  <a:lnTo>
                    <a:pt x="304" y="1357"/>
                  </a:lnTo>
                  <a:cubicBezTo>
                    <a:pt x="179" y="1357"/>
                    <a:pt x="72" y="1428"/>
                    <a:pt x="36" y="1553"/>
                  </a:cubicBezTo>
                  <a:cubicBezTo>
                    <a:pt x="1" y="1678"/>
                    <a:pt x="19" y="1785"/>
                    <a:pt x="108" y="1874"/>
                  </a:cubicBezTo>
                  <a:lnTo>
                    <a:pt x="465" y="2177"/>
                  </a:lnTo>
                  <a:lnTo>
                    <a:pt x="893" y="2570"/>
                  </a:lnTo>
                  <a:cubicBezTo>
                    <a:pt x="928" y="2606"/>
                    <a:pt x="964" y="2659"/>
                    <a:pt x="1000" y="2713"/>
                  </a:cubicBezTo>
                  <a:cubicBezTo>
                    <a:pt x="1000" y="2766"/>
                    <a:pt x="1000" y="2820"/>
                    <a:pt x="1000" y="2891"/>
                  </a:cubicBezTo>
                  <a:lnTo>
                    <a:pt x="661" y="3873"/>
                  </a:lnTo>
                  <a:cubicBezTo>
                    <a:pt x="643" y="3980"/>
                    <a:pt x="661" y="4122"/>
                    <a:pt x="768" y="4176"/>
                  </a:cubicBezTo>
                  <a:cubicBezTo>
                    <a:pt x="830" y="4220"/>
                    <a:pt x="893" y="4243"/>
                    <a:pt x="951" y="4243"/>
                  </a:cubicBezTo>
                  <a:cubicBezTo>
                    <a:pt x="1009" y="4243"/>
                    <a:pt x="1062" y="4220"/>
                    <a:pt x="1107" y="4176"/>
                  </a:cubicBezTo>
                  <a:lnTo>
                    <a:pt x="1963" y="3587"/>
                  </a:lnTo>
                  <a:cubicBezTo>
                    <a:pt x="2008" y="3551"/>
                    <a:pt x="2066" y="3534"/>
                    <a:pt x="2126" y="3534"/>
                  </a:cubicBezTo>
                  <a:cubicBezTo>
                    <a:pt x="2186" y="3534"/>
                    <a:pt x="2249" y="3551"/>
                    <a:pt x="2302" y="3587"/>
                  </a:cubicBezTo>
                  <a:lnTo>
                    <a:pt x="3141" y="4176"/>
                  </a:lnTo>
                  <a:cubicBezTo>
                    <a:pt x="3195" y="4220"/>
                    <a:pt x="3257" y="4243"/>
                    <a:pt x="3319" y="4243"/>
                  </a:cubicBezTo>
                  <a:cubicBezTo>
                    <a:pt x="3382" y="4243"/>
                    <a:pt x="3444" y="4220"/>
                    <a:pt x="3498" y="4176"/>
                  </a:cubicBezTo>
                  <a:cubicBezTo>
                    <a:pt x="3605" y="4104"/>
                    <a:pt x="3641" y="3980"/>
                    <a:pt x="3605" y="3855"/>
                  </a:cubicBezTo>
                  <a:lnTo>
                    <a:pt x="3302" y="2856"/>
                  </a:lnTo>
                  <a:cubicBezTo>
                    <a:pt x="3284" y="2748"/>
                    <a:pt x="3302" y="2624"/>
                    <a:pt x="3391" y="2552"/>
                  </a:cubicBezTo>
                  <a:lnTo>
                    <a:pt x="4158" y="1874"/>
                  </a:lnTo>
                  <a:cubicBezTo>
                    <a:pt x="4247" y="1785"/>
                    <a:pt x="4283" y="1660"/>
                    <a:pt x="4229" y="1553"/>
                  </a:cubicBezTo>
                  <a:cubicBezTo>
                    <a:pt x="4194" y="1428"/>
                    <a:pt x="4104" y="1375"/>
                    <a:pt x="3980" y="1357"/>
                  </a:cubicBezTo>
                  <a:lnTo>
                    <a:pt x="2998" y="1357"/>
                  </a:lnTo>
                  <a:cubicBezTo>
                    <a:pt x="2873" y="1357"/>
                    <a:pt x="2766" y="1268"/>
                    <a:pt x="2731" y="1160"/>
                  </a:cubicBezTo>
                  <a:lnTo>
                    <a:pt x="2409" y="197"/>
                  </a:lnTo>
                  <a:cubicBezTo>
                    <a:pt x="2374" y="72"/>
                    <a:pt x="2267" y="1"/>
                    <a:pt x="2124" y="1"/>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04" name="Google Shape;404;p33"/>
            <p:cNvSpPr/>
            <p:nvPr/>
          </p:nvSpPr>
          <p:spPr>
            <a:xfrm>
              <a:off x="5790750" y="2264450"/>
              <a:ext cx="80750" cy="79525"/>
            </a:xfrm>
            <a:custGeom>
              <a:rect b="b" l="l" r="r" t="t"/>
              <a:pathLst>
                <a:path extrusionOk="0" h="3181" w="3230">
                  <a:moveTo>
                    <a:pt x="1606" y="0"/>
                  </a:moveTo>
                  <a:cubicBezTo>
                    <a:pt x="1517" y="0"/>
                    <a:pt x="1446" y="72"/>
                    <a:pt x="1410" y="143"/>
                  </a:cubicBezTo>
                  <a:lnTo>
                    <a:pt x="1160" y="857"/>
                  </a:lnTo>
                  <a:cubicBezTo>
                    <a:pt x="1142" y="964"/>
                    <a:pt x="1053" y="1017"/>
                    <a:pt x="964" y="1017"/>
                  </a:cubicBezTo>
                  <a:lnTo>
                    <a:pt x="232" y="1017"/>
                  </a:lnTo>
                  <a:cubicBezTo>
                    <a:pt x="143" y="1017"/>
                    <a:pt x="54" y="1071"/>
                    <a:pt x="36" y="1160"/>
                  </a:cubicBezTo>
                  <a:cubicBezTo>
                    <a:pt x="0" y="1231"/>
                    <a:pt x="36" y="1338"/>
                    <a:pt x="107" y="1392"/>
                  </a:cubicBezTo>
                  <a:lnTo>
                    <a:pt x="357" y="1624"/>
                  </a:lnTo>
                  <a:lnTo>
                    <a:pt x="678" y="1927"/>
                  </a:lnTo>
                  <a:cubicBezTo>
                    <a:pt x="696" y="1945"/>
                    <a:pt x="732" y="1981"/>
                    <a:pt x="732" y="2034"/>
                  </a:cubicBezTo>
                  <a:cubicBezTo>
                    <a:pt x="750" y="2070"/>
                    <a:pt x="750" y="2106"/>
                    <a:pt x="732" y="2141"/>
                  </a:cubicBezTo>
                  <a:lnTo>
                    <a:pt x="518" y="2909"/>
                  </a:lnTo>
                  <a:cubicBezTo>
                    <a:pt x="482" y="2998"/>
                    <a:pt x="518" y="3087"/>
                    <a:pt x="589" y="3141"/>
                  </a:cubicBezTo>
                  <a:cubicBezTo>
                    <a:pt x="634" y="3167"/>
                    <a:pt x="678" y="3181"/>
                    <a:pt x="723" y="3181"/>
                  </a:cubicBezTo>
                  <a:cubicBezTo>
                    <a:pt x="768" y="3181"/>
                    <a:pt x="812" y="3167"/>
                    <a:pt x="857" y="3141"/>
                  </a:cubicBezTo>
                  <a:lnTo>
                    <a:pt x="1481" y="2694"/>
                  </a:lnTo>
                  <a:cubicBezTo>
                    <a:pt x="1526" y="2668"/>
                    <a:pt x="1570" y="2654"/>
                    <a:pt x="1613" y="2654"/>
                  </a:cubicBezTo>
                  <a:cubicBezTo>
                    <a:pt x="1655" y="2654"/>
                    <a:pt x="1695" y="2668"/>
                    <a:pt x="1731" y="2694"/>
                  </a:cubicBezTo>
                  <a:lnTo>
                    <a:pt x="2373" y="3141"/>
                  </a:lnTo>
                  <a:cubicBezTo>
                    <a:pt x="2418" y="3167"/>
                    <a:pt x="2463" y="3181"/>
                    <a:pt x="2505" y="3181"/>
                  </a:cubicBezTo>
                  <a:cubicBezTo>
                    <a:pt x="2547" y="3181"/>
                    <a:pt x="2587" y="3167"/>
                    <a:pt x="2623" y="3141"/>
                  </a:cubicBezTo>
                  <a:cubicBezTo>
                    <a:pt x="2712" y="3087"/>
                    <a:pt x="2730" y="2980"/>
                    <a:pt x="2712" y="2909"/>
                  </a:cubicBezTo>
                  <a:lnTo>
                    <a:pt x="2480" y="2141"/>
                  </a:lnTo>
                  <a:cubicBezTo>
                    <a:pt x="2463" y="2070"/>
                    <a:pt x="2480" y="1963"/>
                    <a:pt x="2552" y="1927"/>
                  </a:cubicBezTo>
                  <a:lnTo>
                    <a:pt x="3141" y="1410"/>
                  </a:lnTo>
                  <a:cubicBezTo>
                    <a:pt x="3194" y="1338"/>
                    <a:pt x="3230" y="1249"/>
                    <a:pt x="3194" y="1178"/>
                  </a:cubicBezTo>
                  <a:cubicBezTo>
                    <a:pt x="3176" y="1106"/>
                    <a:pt x="3069" y="1035"/>
                    <a:pt x="2998" y="1035"/>
                  </a:cubicBezTo>
                  <a:lnTo>
                    <a:pt x="2266" y="1035"/>
                  </a:lnTo>
                  <a:cubicBezTo>
                    <a:pt x="2177" y="1035"/>
                    <a:pt x="2088" y="964"/>
                    <a:pt x="2070" y="875"/>
                  </a:cubicBezTo>
                  <a:lnTo>
                    <a:pt x="1838" y="161"/>
                  </a:lnTo>
                  <a:cubicBezTo>
                    <a:pt x="1785" y="72"/>
                    <a:pt x="1713" y="0"/>
                    <a:pt x="1606"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gr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408" name="Shape 408"/>
        <p:cNvGrpSpPr/>
        <p:nvPr/>
      </p:nvGrpSpPr>
      <p:grpSpPr>
        <a:xfrm>
          <a:off x="0" y="0"/>
          <a:ext cx="0" cy="0"/>
          <a:chOff x="0" y="0"/>
          <a:chExt cx="0" cy="0"/>
        </a:xfrm>
      </p:grpSpPr>
      <p:pic>
        <p:nvPicPr>
          <p:cNvPr id="409" name="Google Shape;409;p34"/>
          <p:cNvPicPr preferRelativeResize="0"/>
          <p:nvPr/>
        </p:nvPicPr>
        <p:blipFill rotWithShape="1">
          <a:blip r:embed="rId3">
            <a:alphaModFix amt="20000"/>
          </a:blip>
          <a:srcRect b="7249" l="0" r="0" t="8355"/>
          <a:stretch/>
        </p:blipFill>
        <p:spPr>
          <a:xfrm>
            <a:off x="-50" y="0"/>
            <a:ext cx="12192000" cy="6857999"/>
          </a:xfrm>
          <a:prstGeom prst="rect">
            <a:avLst/>
          </a:prstGeom>
          <a:noFill/>
          <a:ln>
            <a:noFill/>
          </a:ln>
        </p:spPr>
      </p:pic>
      <p:sp>
        <p:nvSpPr>
          <p:cNvPr id="410" name="Google Shape;410;p34"/>
          <p:cNvSpPr txBox="1"/>
          <p:nvPr>
            <p:ph type="title"/>
          </p:nvPr>
        </p:nvSpPr>
        <p:spPr>
          <a:xfrm>
            <a:off x="3305250" y="2980650"/>
            <a:ext cx="5581500" cy="896700"/>
          </a:xfrm>
          <a:prstGeom prst="rect">
            <a:avLst/>
          </a:prstGeom>
        </p:spPr>
        <p:txBody>
          <a:bodyPr anchorCtr="0" anchor="ctr" bIns="121900" lIns="121900" spcFirstLastPara="1" rIns="121900" wrap="square" tIns="121900">
            <a:noAutofit/>
          </a:bodyPr>
          <a:lstStyle/>
          <a:p>
            <a:pPr indent="0" lvl="0" marL="0" rtl="0" algn="ctr">
              <a:spcBef>
                <a:spcPts val="0"/>
              </a:spcBef>
              <a:spcAft>
                <a:spcPts val="0"/>
              </a:spcAft>
              <a:buNone/>
            </a:pPr>
            <a:r>
              <a:rPr lang="en" sz="7200"/>
              <a:t>Thank you!</a:t>
            </a:r>
            <a:endParaRPr sz="7200"/>
          </a:p>
        </p:txBody>
      </p:sp>
      <p:sp>
        <p:nvSpPr>
          <p:cNvPr id="411" name="Google Shape;411;p34"/>
          <p:cNvSpPr txBox="1"/>
          <p:nvPr>
            <p:ph idx="1" type="body"/>
          </p:nvPr>
        </p:nvSpPr>
        <p:spPr>
          <a:xfrm>
            <a:off x="3305250" y="4031925"/>
            <a:ext cx="5581500" cy="497700"/>
          </a:xfrm>
          <a:prstGeom prst="rect">
            <a:avLst/>
          </a:prstGeom>
        </p:spPr>
        <p:txBody>
          <a:bodyPr anchorCtr="0" anchor="t" bIns="121900" lIns="121900" spcFirstLastPara="1" rIns="121900" wrap="square" tIns="121900">
            <a:noAutofit/>
          </a:bodyPr>
          <a:lstStyle/>
          <a:p>
            <a:pPr indent="0" lvl="0" marL="0" rtl="0" algn="ctr">
              <a:spcBef>
                <a:spcPts val="0"/>
              </a:spcBef>
              <a:spcAft>
                <a:spcPts val="0"/>
              </a:spcAft>
              <a:buNone/>
            </a:pPr>
            <a:r>
              <a:rPr b="1" lang="en" sz="1800"/>
              <a:t>What are </a:t>
            </a:r>
            <a:r>
              <a:rPr b="1" lang="en" sz="1800"/>
              <a:t>your questions?</a:t>
            </a:r>
            <a:endParaRPr b="1" sz="1800"/>
          </a:p>
          <a:p>
            <a:pPr indent="0" lvl="0" marL="0" rtl="0" algn="l">
              <a:spcBef>
                <a:spcPts val="0"/>
              </a:spcBef>
              <a:spcAft>
                <a:spcPts val="0"/>
              </a:spcAft>
              <a:buNone/>
            </a:pPr>
            <a:r>
              <a:t/>
            </a:r>
            <a:endParaRPr/>
          </a:p>
          <a:p>
            <a:pPr indent="0" lvl="0" marL="0" rtl="0" algn="ctr">
              <a:spcBef>
                <a:spcPts val="0"/>
              </a:spcBef>
              <a:spcAft>
                <a:spcPts val="0"/>
              </a:spcAft>
              <a:buNone/>
            </a:pPr>
            <a:r>
              <a:t/>
            </a:r>
            <a:endParaRPr/>
          </a:p>
        </p:txBody>
      </p:sp>
      <p:sp>
        <p:nvSpPr>
          <p:cNvPr id="412" name="Google Shape;412;p34"/>
          <p:cNvSpPr/>
          <p:nvPr/>
        </p:nvSpPr>
        <p:spPr>
          <a:xfrm>
            <a:off x="3692240" y="4134806"/>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
        <p:nvSpPr>
          <p:cNvPr id="413" name="Google Shape;413;p34"/>
          <p:cNvSpPr/>
          <p:nvPr/>
        </p:nvSpPr>
        <p:spPr>
          <a:xfrm>
            <a:off x="8063840" y="4134794"/>
            <a:ext cx="299036" cy="291929"/>
          </a:xfrm>
          <a:custGeom>
            <a:rect b="b" l="l" r="r" t="t"/>
            <a:pathLst>
              <a:path extrusionOk="0" h="8566" w="9048">
                <a:moveTo>
                  <a:pt x="2265" y="0"/>
                </a:moveTo>
                <a:cubicBezTo>
                  <a:pt x="1059" y="0"/>
                  <a:pt x="1" y="1180"/>
                  <a:pt x="1" y="2321"/>
                </a:cubicBezTo>
                <a:cubicBezTo>
                  <a:pt x="1" y="5104"/>
                  <a:pt x="4533" y="8566"/>
                  <a:pt x="4533" y="8566"/>
                </a:cubicBezTo>
                <a:cubicBezTo>
                  <a:pt x="4533" y="8566"/>
                  <a:pt x="9047" y="5104"/>
                  <a:pt x="9047" y="2321"/>
                </a:cubicBezTo>
                <a:cubicBezTo>
                  <a:pt x="9047" y="1180"/>
                  <a:pt x="7996" y="0"/>
                  <a:pt x="6794" y="0"/>
                </a:cubicBezTo>
                <a:cubicBezTo>
                  <a:pt x="6023" y="0"/>
                  <a:pt x="5189" y="487"/>
                  <a:pt x="4533" y="1786"/>
                </a:cubicBezTo>
                <a:cubicBezTo>
                  <a:pt x="3877" y="487"/>
                  <a:pt x="3040" y="0"/>
                  <a:pt x="2265" y="0"/>
                </a:cubicBezTo>
                <a:close/>
              </a:path>
            </a:pathLst>
          </a:custGeom>
          <a:solidFill>
            <a:srgbClr val="000000"/>
          </a:solidFill>
          <a:ln>
            <a:noFill/>
          </a:ln>
        </p:spPr>
        <p:txBody>
          <a:bodyPr anchorCtr="0" anchor="ctr" bIns="121900" lIns="121900" spcFirstLastPara="1" rIns="121900" wrap="square" tIns="121900">
            <a:noAutofit/>
          </a:bodyPr>
          <a:lstStyle/>
          <a:p>
            <a:pPr indent="0" lvl="0" marL="0" rtl="0" algn="l">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lidesMania">
  <a:themeElements>
    <a:clrScheme name="Simple Light">
      <a:dk1>
        <a:srgbClr val="000000"/>
      </a:dk1>
      <a:lt1>
        <a:srgbClr val="FFFFFF"/>
      </a:lt1>
      <a:dk2>
        <a:srgbClr val="000000"/>
      </a:dk2>
      <a:lt2>
        <a:srgbClr val="EEEEEE"/>
      </a:lt2>
      <a:accent1>
        <a:srgbClr val="B5C4C7"/>
      </a:accent1>
      <a:accent2>
        <a:srgbClr val="E6DCD2"/>
      </a:accent2>
      <a:accent3>
        <a:srgbClr val="FFFFFF"/>
      </a:accent3>
      <a:accent4>
        <a:srgbClr val="434343"/>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