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22.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9.xml"/>
  <Override ContentType="application/vnd.openxmlformats-officedocument.presentationml.slideLayout+xml" PartName="/ppt/slideLayouts/slideLayout19.xml"/>
  <Override ContentType="application/vnd.openxmlformats-officedocument.presentationml.slideLayout+xml" PartName="/ppt/slideLayouts/slideLayout4.xml"/>
  <Override ContentType="application/vnd.openxmlformats-officedocument.presentationml.slideLayout+xml" PartName="/ppt/slideLayouts/slideLayout17.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21.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70" r:id="rId4"/>
    <p:sldMasterId id="2147483671"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 id="272" r:id="rId23"/>
  </p:sldIdLst>
  <p:sldSz cy="5143500" cx="9144000"/>
  <p:notesSz cx="6858000" cy="9144000"/>
  <p:embeddedFontLst>
    <p:embeddedFont>
      <p:font typeface="Poppins"/>
      <p:bold r:id="rId24"/>
      <p:boldItalic r:id="rId25"/>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4.xml"/><Relationship Id="rId22" Type="http://schemas.openxmlformats.org/officeDocument/2006/relationships/slide" Target="slides/slide16.xml"/><Relationship Id="rId21" Type="http://schemas.openxmlformats.org/officeDocument/2006/relationships/slide" Target="slides/slide15.xml"/><Relationship Id="rId24" Type="http://schemas.openxmlformats.org/officeDocument/2006/relationships/font" Target="fonts/Poppins-bold.fntdata"/><Relationship Id="rId23" Type="http://schemas.openxmlformats.org/officeDocument/2006/relationships/slide" Target="slides/slide17.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3.xml"/><Relationship Id="rId25" Type="http://schemas.openxmlformats.org/officeDocument/2006/relationships/font" Target="fonts/Poppins-boldItalic.fntdata"/><Relationship Id="rId5" Type="http://schemas.openxmlformats.org/officeDocument/2006/relationships/slideMaster" Target="slideMasters/slideMaster2.xml"/><Relationship Id="rId6" Type="http://schemas.openxmlformats.org/officeDocument/2006/relationships/notesMaster" Target="notesMasters/notesMaster1.xml"/><Relationship Id="rId7" Type="http://schemas.openxmlformats.org/officeDocument/2006/relationships/slide" Target="slides/slide1.xml"/><Relationship Id="rId8" Type="http://schemas.openxmlformats.org/officeDocument/2006/relationships/slide" Target="slides/slide2.xml"/><Relationship Id="rId11" Type="http://schemas.openxmlformats.org/officeDocument/2006/relationships/slide" Target="slides/slide5.xml"/><Relationship Id="rId10" Type="http://schemas.openxmlformats.org/officeDocument/2006/relationships/slide" Target="slides/slide4.xml"/><Relationship Id="rId13" Type="http://schemas.openxmlformats.org/officeDocument/2006/relationships/slide" Target="slides/slide7.xml"/><Relationship Id="rId12" Type="http://schemas.openxmlformats.org/officeDocument/2006/relationships/slide" Target="slides/slide6.xml"/><Relationship Id="rId15" Type="http://schemas.openxmlformats.org/officeDocument/2006/relationships/slide" Target="slides/slide9.xml"/><Relationship Id="rId14" Type="http://schemas.openxmlformats.org/officeDocument/2006/relationships/slide" Target="slides/slide8.xml"/><Relationship Id="rId17" Type="http://schemas.openxmlformats.org/officeDocument/2006/relationships/slide" Target="slides/slide11.xml"/><Relationship Id="rId16" Type="http://schemas.openxmlformats.org/officeDocument/2006/relationships/slide" Target="slides/slide10.xml"/><Relationship Id="rId19" Type="http://schemas.openxmlformats.org/officeDocument/2006/relationships/slide" Target="slides/slide13.xml"/><Relationship Id="rId18"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5" name="Shape 125"/>
        <p:cNvGrpSpPr/>
        <p:nvPr/>
      </p:nvGrpSpPr>
      <p:grpSpPr>
        <a:xfrm>
          <a:off x="0" y="0"/>
          <a:ext cx="0" cy="0"/>
          <a:chOff x="0" y="0"/>
          <a:chExt cx="0" cy="0"/>
        </a:xfrm>
      </p:grpSpPr>
      <p:sp>
        <p:nvSpPr>
          <p:cNvPr id="126" name="Google Shape;126;g3dac4671ee2_2_7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27" name="Google Shape;127;g3dac4671ee2_2_7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0" name="Shape 140"/>
        <p:cNvGrpSpPr/>
        <p:nvPr/>
      </p:nvGrpSpPr>
      <p:grpSpPr>
        <a:xfrm>
          <a:off x="0" y="0"/>
          <a:ext cx="0" cy="0"/>
          <a:chOff x="0" y="0"/>
          <a:chExt cx="0" cy="0"/>
        </a:xfrm>
      </p:grpSpPr>
      <p:sp>
        <p:nvSpPr>
          <p:cNvPr id="141" name="Google Shape;141;g3dac4671ee2_2_9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42" name="Google Shape;142;g3dac4671ee2_2_90: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7" name="Shape 167"/>
        <p:cNvGrpSpPr/>
        <p:nvPr/>
      </p:nvGrpSpPr>
      <p:grpSpPr>
        <a:xfrm>
          <a:off x="0" y="0"/>
          <a:ext cx="0" cy="0"/>
          <a:chOff x="0" y="0"/>
          <a:chExt cx="0" cy="0"/>
        </a:xfrm>
      </p:grpSpPr>
      <p:sp>
        <p:nvSpPr>
          <p:cNvPr id="168" name="Google Shape;168;g3dac4671ee2_2_11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69" name="Google Shape;169;g3dac4671ee2_2_11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4" name="Shape 194"/>
        <p:cNvGrpSpPr/>
        <p:nvPr/>
      </p:nvGrpSpPr>
      <p:grpSpPr>
        <a:xfrm>
          <a:off x="0" y="0"/>
          <a:ext cx="0" cy="0"/>
          <a:chOff x="0" y="0"/>
          <a:chExt cx="0" cy="0"/>
        </a:xfrm>
      </p:grpSpPr>
      <p:sp>
        <p:nvSpPr>
          <p:cNvPr id="195" name="Google Shape;195;g3dac4671ee2_2_14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96" name="Google Shape;196;g3dac4671ee2_2_14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1" name="Shape 221"/>
        <p:cNvGrpSpPr/>
        <p:nvPr/>
      </p:nvGrpSpPr>
      <p:grpSpPr>
        <a:xfrm>
          <a:off x="0" y="0"/>
          <a:ext cx="0" cy="0"/>
          <a:chOff x="0" y="0"/>
          <a:chExt cx="0" cy="0"/>
        </a:xfrm>
      </p:grpSpPr>
      <p:sp>
        <p:nvSpPr>
          <p:cNvPr id="222" name="Google Shape;222;g3dac4671ee2_2_16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23" name="Google Shape;223;g3dac4671ee2_2_168: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8" name="Shape 248"/>
        <p:cNvGrpSpPr/>
        <p:nvPr/>
      </p:nvGrpSpPr>
      <p:grpSpPr>
        <a:xfrm>
          <a:off x="0" y="0"/>
          <a:ext cx="0" cy="0"/>
          <a:chOff x="0" y="0"/>
          <a:chExt cx="0" cy="0"/>
        </a:xfrm>
      </p:grpSpPr>
      <p:sp>
        <p:nvSpPr>
          <p:cNvPr id="249" name="Google Shape;249;g3dac4671ee2_2_19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50" name="Google Shape;250;g3dac4671ee2_2_19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3" name="Shape 263"/>
        <p:cNvGrpSpPr/>
        <p:nvPr/>
      </p:nvGrpSpPr>
      <p:grpSpPr>
        <a:xfrm>
          <a:off x="0" y="0"/>
          <a:ext cx="0" cy="0"/>
          <a:chOff x="0" y="0"/>
          <a:chExt cx="0" cy="0"/>
        </a:xfrm>
      </p:grpSpPr>
      <p:sp>
        <p:nvSpPr>
          <p:cNvPr id="264" name="Google Shape;264;g3dac4671ee2_2_20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65" name="Google Shape;265;g3dac4671ee2_2_208: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8" name="Shape 278"/>
        <p:cNvGrpSpPr/>
        <p:nvPr/>
      </p:nvGrpSpPr>
      <p:grpSpPr>
        <a:xfrm>
          <a:off x="0" y="0"/>
          <a:ext cx="0" cy="0"/>
          <a:chOff x="0" y="0"/>
          <a:chExt cx="0" cy="0"/>
        </a:xfrm>
      </p:grpSpPr>
      <p:sp>
        <p:nvSpPr>
          <p:cNvPr id="279" name="Google Shape;279;g3dac4671ee2_2_22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280" name="Google Shape;280;g3dac4671ee2_2_22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5" name="Shape 305"/>
        <p:cNvGrpSpPr/>
        <p:nvPr/>
      </p:nvGrpSpPr>
      <p:grpSpPr>
        <a:xfrm>
          <a:off x="0" y="0"/>
          <a:ext cx="0" cy="0"/>
          <a:chOff x="0" y="0"/>
          <a:chExt cx="0" cy="0"/>
        </a:xfrm>
      </p:grpSpPr>
      <p:sp>
        <p:nvSpPr>
          <p:cNvPr id="306" name="Google Shape;306;g3dac4671ee2_2_24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07" name="Google Shape;307;g3dac4671ee2_2_248: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6" name="Shape 326"/>
        <p:cNvGrpSpPr/>
        <p:nvPr/>
      </p:nvGrpSpPr>
      <p:grpSpPr>
        <a:xfrm>
          <a:off x="0" y="0"/>
          <a:ext cx="0" cy="0"/>
          <a:chOff x="0" y="0"/>
          <a:chExt cx="0" cy="0"/>
        </a:xfrm>
      </p:grpSpPr>
      <p:sp>
        <p:nvSpPr>
          <p:cNvPr id="327" name="Google Shape;327;g3dac4671ee2_2_26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28" name="Google Shape;328;g3dac4671ee2_2_268: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3" name="Shape 353"/>
        <p:cNvGrpSpPr/>
        <p:nvPr/>
      </p:nvGrpSpPr>
      <p:grpSpPr>
        <a:xfrm>
          <a:off x="0" y="0"/>
          <a:ext cx="0" cy="0"/>
          <a:chOff x="0" y="0"/>
          <a:chExt cx="0" cy="0"/>
        </a:xfrm>
      </p:grpSpPr>
      <p:sp>
        <p:nvSpPr>
          <p:cNvPr id="354" name="Google Shape;354;g3dac4671ee2_2_29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55" name="Google Shape;355;g3dac4671ee2_2_29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0" name="Shape 380"/>
        <p:cNvGrpSpPr/>
        <p:nvPr/>
      </p:nvGrpSpPr>
      <p:grpSpPr>
        <a:xfrm>
          <a:off x="0" y="0"/>
          <a:ext cx="0" cy="0"/>
          <a:chOff x="0" y="0"/>
          <a:chExt cx="0" cy="0"/>
        </a:xfrm>
      </p:grpSpPr>
      <p:sp>
        <p:nvSpPr>
          <p:cNvPr id="381" name="Google Shape;381;g3dac4671ee2_2_3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382" name="Google Shape;382;g3dac4671ee2_2_320: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1" name="Shape 401"/>
        <p:cNvGrpSpPr/>
        <p:nvPr/>
      </p:nvGrpSpPr>
      <p:grpSpPr>
        <a:xfrm>
          <a:off x="0" y="0"/>
          <a:ext cx="0" cy="0"/>
          <a:chOff x="0" y="0"/>
          <a:chExt cx="0" cy="0"/>
        </a:xfrm>
      </p:grpSpPr>
      <p:sp>
        <p:nvSpPr>
          <p:cNvPr id="402" name="Google Shape;402;g3dac4671ee2_2_34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403" name="Google Shape;403;g3dac4671ee2_2_340: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26" name="Shape 426"/>
        <p:cNvGrpSpPr/>
        <p:nvPr/>
      </p:nvGrpSpPr>
      <p:grpSpPr>
        <a:xfrm>
          <a:off x="0" y="0"/>
          <a:ext cx="0" cy="0"/>
          <a:chOff x="0" y="0"/>
          <a:chExt cx="0" cy="0"/>
        </a:xfrm>
      </p:grpSpPr>
      <p:sp>
        <p:nvSpPr>
          <p:cNvPr id="427" name="Google Shape;427;g3dac4671ee2_2_36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428" name="Google Shape;428;g3dac4671ee2_2_36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41" name="Shape 441"/>
        <p:cNvGrpSpPr/>
        <p:nvPr/>
      </p:nvGrpSpPr>
      <p:grpSpPr>
        <a:xfrm>
          <a:off x="0" y="0"/>
          <a:ext cx="0" cy="0"/>
          <a:chOff x="0" y="0"/>
          <a:chExt cx="0" cy="0"/>
        </a:xfrm>
      </p:grpSpPr>
      <p:sp>
        <p:nvSpPr>
          <p:cNvPr id="442" name="Google Shape;442;g3dac4671ee2_2_37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443" name="Google Shape;443;g3dac4671ee2_2_378: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62" name="Shape 462"/>
        <p:cNvGrpSpPr/>
        <p:nvPr/>
      </p:nvGrpSpPr>
      <p:grpSpPr>
        <a:xfrm>
          <a:off x="0" y="0"/>
          <a:ext cx="0" cy="0"/>
          <a:chOff x="0" y="0"/>
          <a:chExt cx="0" cy="0"/>
        </a:xfrm>
      </p:grpSpPr>
      <p:sp>
        <p:nvSpPr>
          <p:cNvPr id="463" name="Google Shape;463;g3dac4671ee2_2_40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464" name="Google Shape;464;g3dac4671ee2_2_40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83" name="Shape 483"/>
        <p:cNvGrpSpPr/>
        <p:nvPr/>
      </p:nvGrpSpPr>
      <p:grpSpPr>
        <a:xfrm>
          <a:off x="0" y="0"/>
          <a:ext cx="0" cy="0"/>
          <a:chOff x="0" y="0"/>
          <a:chExt cx="0" cy="0"/>
        </a:xfrm>
      </p:grpSpPr>
      <p:sp>
        <p:nvSpPr>
          <p:cNvPr id="484" name="Google Shape;484;g3dac4671ee2_0_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85" name="Google Shape;485;g3dac4671ee2_0_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075"/>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6" name="Shape 56"/>
        <p:cNvGrpSpPr/>
        <p:nvPr/>
      </p:nvGrpSpPr>
      <p:grpSpPr>
        <a:xfrm>
          <a:off x="0" y="0"/>
          <a:ext cx="0" cy="0"/>
          <a:chOff x="0" y="0"/>
          <a:chExt cx="0" cy="0"/>
        </a:xfrm>
      </p:grpSpPr>
      <p:sp>
        <p:nvSpPr>
          <p:cNvPr id="57" name="Google Shape;57;p14"/>
          <p:cNvSpPr txBox="1"/>
          <p:nvPr>
            <p:ph idx="10" type="dt"/>
          </p:nvPr>
        </p:nvSpPr>
        <p:spPr>
          <a:xfrm>
            <a:off x="228600" y="3178175"/>
            <a:ext cx="1066800" cy="182563"/>
          </a:xfrm>
          <a:prstGeom prst="rect">
            <a:avLst/>
          </a:prstGeom>
          <a:noFill/>
          <a:ln>
            <a:noFill/>
          </a:ln>
        </p:spPr>
        <p:txBody>
          <a:bodyPr anchorCtr="0" anchor="ctr" bIns="22850" lIns="45725" spcFirstLastPara="1" rIns="45725" wrap="square" tIns="22850">
            <a:noAutofit/>
          </a:bodyPr>
          <a:lstStyle>
            <a:lvl1pPr lvl="0" algn="l">
              <a:spcBef>
                <a:spcPts val="0"/>
              </a:spcBef>
              <a:spcAft>
                <a:spcPts val="0"/>
              </a:spcAft>
              <a:buSzPts val="700"/>
              <a:buNone/>
              <a:defRPr/>
            </a:lvl1pPr>
            <a:lvl2pPr lvl="1" algn="l">
              <a:spcBef>
                <a:spcPts val="0"/>
              </a:spcBef>
              <a:spcAft>
                <a:spcPts val="0"/>
              </a:spcAft>
              <a:buSzPts val="700"/>
              <a:buNone/>
              <a:defRPr/>
            </a:lvl2pPr>
            <a:lvl3pPr lvl="2" algn="l">
              <a:spcBef>
                <a:spcPts val="0"/>
              </a:spcBef>
              <a:spcAft>
                <a:spcPts val="0"/>
              </a:spcAft>
              <a:buSzPts val="700"/>
              <a:buNone/>
              <a:defRPr/>
            </a:lvl3pPr>
            <a:lvl4pPr lvl="3" algn="l">
              <a:spcBef>
                <a:spcPts val="0"/>
              </a:spcBef>
              <a:spcAft>
                <a:spcPts val="0"/>
              </a:spcAft>
              <a:buSzPts val="700"/>
              <a:buNone/>
              <a:defRPr/>
            </a:lvl4pPr>
            <a:lvl5pPr lvl="4" algn="l">
              <a:spcBef>
                <a:spcPts val="0"/>
              </a:spcBef>
              <a:spcAft>
                <a:spcPts val="0"/>
              </a:spcAft>
              <a:buSzPts val="700"/>
              <a:buNone/>
              <a:defRPr/>
            </a:lvl5pPr>
            <a:lvl6pPr lvl="5" algn="l">
              <a:spcBef>
                <a:spcPts val="0"/>
              </a:spcBef>
              <a:spcAft>
                <a:spcPts val="0"/>
              </a:spcAft>
              <a:buSzPts val="700"/>
              <a:buNone/>
              <a:defRPr/>
            </a:lvl6pPr>
            <a:lvl7pPr lvl="6" algn="l">
              <a:spcBef>
                <a:spcPts val="0"/>
              </a:spcBef>
              <a:spcAft>
                <a:spcPts val="0"/>
              </a:spcAft>
              <a:buSzPts val="700"/>
              <a:buNone/>
              <a:defRPr/>
            </a:lvl7pPr>
            <a:lvl8pPr lvl="7" algn="l">
              <a:spcBef>
                <a:spcPts val="0"/>
              </a:spcBef>
              <a:spcAft>
                <a:spcPts val="0"/>
              </a:spcAft>
              <a:buSzPts val="700"/>
              <a:buNone/>
              <a:defRPr/>
            </a:lvl8pPr>
            <a:lvl9pPr lvl="8" algn="l">
              <a:spcBef>
                <a:spcPts val="0"/>
              </a:spcBef>
              <a:spcAft>
                <a:spcPts val="0"/>
              </a:spcAft>
              <a:buSzPts val="700"/>
              <a:buNone/>
              <a:defRPr/>
            </a:lvl9pPr>
          </a:lstStyle>
          <a:p/>
        </p:txBody>
      </p:sp>
      <p:sp>
        <p:nvSpPr>
          <p:cNvPr id="58" name="Google Shape;58;p14"/>
          <p:cNvSpPr txBox="1"/>
          <p:nvPr>
            <p:ph idx="11" type="ftr"/>
          </p:nvPr>
        </p:nvSpPr>
        <p:spPr>
          <a:xfrm>
            <a:off x="1562100" y="3178175"/>
            <a:ext cx="1447800" cy="182563"/>
          </a:xfrm>
          <a:prstGeom prst="rect">
            <a:avLst/>
          </a:prstGeom>
          <a:noFill/>
          <a:ln>
            <a:noFill/>
          </a:ln>
        </p:spPr>
        <p:txBody>
          <a:bodyPr anchorCtr="0" anchor="ctr" bIns="22850" lIns="45725" spcFirstLastPara="1" rIns="45725" wrap="square" tIns="22850">
            <a:noAutofit/>
          </a:bodyPr>
          <a:lstStyle>
            <a:lvl1pPr lvl="0" algn="ctr">
              <a:spcBef>
                <a:spcPts val="0"/>
              </a:spcBef>
              <a:spcAft>
                <a:spcPts val="0"/>
              </a:spcAft>
              <a:buSzPts val="700"/>
              <a:buNone/>
              <a:defRPr/>
            </a:lvl1pPr>
            <a:lvl2pPr lvl="1" algn="l">
              <a:spcBef>
                <a:spcPts val="0"/>
              </a:spcBef>
              <a:spcAft>
                <a:spcPts val="0"/>
              </a:spcAft>
              <a:buSzPts val="700"/>
              <a:buNone/>
              <a:defRPr/>
            </a:lvl2pPr>
            <a:lvl3pPr lvl="2" algn="l">
              <a:spcBef>
                <a:spcPts val="0"/>
              </a:spcBef>
              <a:spcAft>
                <a:spcPts val="0"/>
              </a:spcAft>
              <a:buSzPts val="700"/>
              <a:buNone/>
              <a:defRPr/>
            </a:lvl3pPr>
            <a:lvl4pPr lvl="3" algn="l">
              <a:spcBef>
                <a:spcPts val="0"/>
              </a:spcBef>
              <a:spcAft>
                <a:spcPts val="0"/>
              </a:spcAft>
              <a:buSzPts val="700"/>
              <a:buNone/>
              <a:defRPr/>
            </a:lvl4pPr>
            <a:lvl5pPr lvl="4" algn="l">
              <a:spcBef>
                <a:spcPts val="0"/>
              </a:spcBef>
              <a:spcAft>
                <a:spcPts val="0"/>
              </a:spcAft>
              <a:buSzPts val="700"/>
              <a:buNone/>
              <a:defRPr/>
            </a:lvl5pPr>
            <a:lvl6pPr lvl="5" algn="l">
              <a:spcBef>
                <a:spcPts val="0"/>
              </a:spcBef>
              <a:spcAft>
                <a:spcPts val="0"/>
              </a:spcAft>
              <a:buSzPts val="700"/>
              <a:buNone/>
              <a:defRPr/>
            </a:lvl6pPr>
            <a:lvl7pPr lvl="6" algn="l">
              <a:spcBef>
                <a:spcPts val="0"/>
              </a:spcBef>
              <a:spcAft>
                <a:spcPts val="0"/>
              </a:spcAft>
              <a:buSzPts val="700"/>
              <a:buNone/>
              <a:defRPr/>
            </a:lvl7pPr>
            <a:lvl8pPr lvl="7" algn="l">
              <a:spcBef>
                <a:spcPts val="0"/>
              </a:spcBef>
              <a:spcAft>
                <a:spcPts val="0"/>
              </a:spcAft>
              <a:buSzPts val="700"/>
              <a:buNone/>
              <a:defRPr/>
            </a:lvl8pPr>
            <a:lvl9pPr lvl="8" algn="l">
              <a:spcBef>
                <a:spcPts val="0"/>
              </a:spcBef>
              <a:spcAft>
                <a:spcPts val="0"/>
              </a:spcAft>
              <a:buSzPts val="700"/>
              <a:buNone/>
              <a:defRPr/>
            </a:lvl9pPr>
          </a:lstStyle>
          <a:p/>
        </p:txBody>
      </p:sp>
      <p:sp>
        <p:nvSpPr>
          <p:cNvPr id="59" name="Google Shape;59;p14"/>
          <p:cNvSpPr txBox="1"/>
          <p:nvPr>
            <p:ph idx="12" type="sldNum"/>
          </p:nvPr>
        </p:nvSpPr>
        <p:spPr>
          <a:xfrm>
            <a:off x="3276600" y="3178175"/>
            <a:ext cx="1066800" cy="182563"/>
          </a:xfrm>
          <a:prstGeom prst="rect">
            <a:avLst/>
          </a:prstGeom>
          <a:noFill/>
          <a:ln>
            <a:noFill/>
          </a:ln>
        </p:spPr>
        <p:txBody>
          <a:bodyPr anchorCtr="0" anchor="ctr" bIns="22850" lIns="45725" spcFirstLastPara="1" rIns="45725" wrap="square" tIns="2285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60" name="Shape 60"/>
        <p:cNvGrpSpPr/>
        <p:nvPr/>
      </p:nvGrpSpPr>
      <p:grpSpPr>
        <a:xfrm>
          <a:off x="0" y="0"/>
          <a:ext cx="0" cy="0"/>
          <a:chOff x="0" y="0"/>
          <a:chExt cx="0" cy="0"/>
        </a:xfrm>
      </p:grpSpPr>
      <p:sp>
        <p:nvSpPr>
          <p:cNvPr id="61" name="Google Shape;61;p15"/>
          <p:cNvSpPr txBox="1"/>
          <p:nvPr>
            <p:ph type="ctrTitle"/>
          </p:nvPr>
        </p:nvSpPr>
        <p:spPr>
          <a:xfrm>
            <a:off x="342900" y="1065213"/>
            <a:ext cx="3886200" cy="735013"/>
          </a:xfrm>
          <a:prstGeom prst="rect">
            <a:avLst/>
          </a:prstGeom>
          <a:noFill/>
          <a:ln>
            <a:noFill/>
          </a:ln>
        </p:spPr>
        <p:txBody>
          <a:bodyPr anchorCtr="0" anchor="ctr" bIns="22850" lIns="45725" spcFirstLastPara="1" rIns="45725" wrap="square" tIns="22850">
            <a:normAutofit/>
          </a:bodyPr>
          <a:lstStyle>
            <a:lvl1pPr lvl="0" algn="ctr">
              <a:spcBef>
                <a:spcPts val="0"/>
              </a:spcBef>
              <a:spcAft>
                <a:spcPts val="0"/>
              </a:spcAft>
              <a:buClr>
                <a:schemeClr val="dk1"/>
              </a:buClr>
              <a:buSzPts val="900"/>
              <a:buNone/>
              <a:defRPr/>
            </a:lvl1pPr>
            <a:lvl2pPr lvl="1">
              <a:spcBef>
                <a:spcPts val="0"/>
              </a:spcBef>
              <a:spcAft>
                <a:spcPts val="0"/>
              </a:spcAft>
              <a:buSzPts val="700"/>
              <a:buNone/>
              <a:defRPr/>
            </a:lvl2pPr>
            <a:lvl3pPr lvl="2">
              <a:spcBef>
                <a:spcPts val="0"/>
              </a:spcBef>
              <a:spcAft>
                <a:spcPts val="0"/>
              </a:spcAft>
              <a:buSzPts val="700"/>
              <a:buNone/>
              <a:defRPr/>
            </a:lvl3pPr>
            <a:lvl4pPr lvl="3">
              <a:spcBef>
                <a:spcPts val="0"/>
              </a:spcBef>
              <a:spcAft>
                <a:spcPts val="0"/>
              </a:spcAft>
              <a:buSzPts val="700"/>
              <a:buNone/>
              <a:defRPr/>
            </a:lvl4pPr>
            <a:lvl5pPr lvl="4">
              <a:spcBef>
                <a:spcPts val="0"/>
              </a:spcBef>
              <a:spcAft>
                <a:spcPts val="0"/>
              </a:spcAft>
              <a:buSzPts val="700"/>
              <a:buNone/>
              <a:defRPr/>
            </a:lvl5pPr>
            <a:lvl6pPr lvl="5">
              <a:spcBef>
                <a:spcPts val="0"/>
              </a:spcBef>
              <a:spcAft>
                <a:spcPts val="0"/>
              </a:spcAft>
              <a:buSzPts val="700"/>
              <a:buNone/>
              <a:defRPr/>
            </a:lvl6pPr>
            <a:lvl7pPr lvl="6">
              <a:spcBef>
                <a:spcPts val="0"/>
              </a:spcBef>
              <a:spcAft>
                <a:spcPts val="0"/>
              </a:spcAft>
              <a:buSzPts val="700"/>
              <a:buNone/>
              <a:defRPr/>
            </a:lvl7pPr>
            <a:lvl8pPr lvl="7">
              <a:spcBef>
                <a:spcPts val="0"/>
              </a:spcBef>
              <a:spcAft>
                <a:spcPts val="0"/>
              </a:spcAft>
              <a:buSzPts val="700"/>
              <a:buNone/>
              <a:defRPr/>
            </a:lvl8pPr>
            <a:lvl9pPr lvl="8">
              <a:spcBef>
                <a:spcPts val="0"/>
              </a:spcBef>
              <a:spcAft>
                <a:spcPts val="0"/>
              </a:spcAft>
              <a:buSzPts val="700"/>
              <a:buNone/>
              <a:defRPr/>
            </a:lvl9pPr>
          </a:lstStyle>
          <a:p/>
        </p:txBody>
      </p:sp>
      <p:sp>
        <p:nvSpPr>
          <p:cNvPr id="62" name="Google Shape;62;p15"/>
          <p:cNvSpPr txBox="1"/>
          <p:nvPr>
            <p:ph idx="1" type="subTitle"/>
          </p:nvPr>
        </p:nvSpPr>
        <p:spPr>
          <a:xfrm>
            <a:off x="685800" y="1943100"/>
            <a:ext cx="3200400" cy="876300"/>
          </a:xfrm>
          <a:prstGeom prst="rect">
            <a:avLst/>
          </a:prstGeom>
          <a:noFill/>
          <a:ln>
            <a:noFill/>
          </a:ln>
        </p:spPr>
        <p:txBody>
          <a:bodyPr anchorCtr="0" anchor="t" bIns="22850" lIns="45725" spcFirstLastPara="1" rIns="45725" wrap="square" tIns="22850">
            <a:normAutofit/>
          </a:bodyPr>
          <a:lstStyle>
            <a:lvl1pPr lvl="0" algn="ctr">
              <a:spcBef>
                <a:spcPts val="300"/>
              </a:spcBef>
              <a:spcAft>
                <a:spcPts val="0"/>
              </a:spcAft>
              <a:buClr>
                <a:srgbClr val="888888"/>
              </a:buClr>
              <a:buSzPts val="1600"/>
              <a:buNone/>
              <a:defRPr>
                <a:solidFill>
                  <a:srgbClr val="888888"/>
                </a:solidFill>
              </a:defRPr>
            </a:lvl1pPr>
            <a:lvl2pPr lvl="1" algn="ctr">
              <a:spcBef>
                <a:spcPts val="300"/>
              </a:spcBef>
              <a:spcAft>
                <a:spcPts val="0"/>
              </a:spcAft>
              <a:buClr>
                <a:srgbClr val="888888"/>
              </a:buClr>
              <a:buSzPts val="1400"/>
              <a:buNone/>
              <a:defRPr>
                <a:solidFill>
                  <a:srgbClr val="888888"/>
                </a:solidFill>
              </a:defRPr>
            </a:lvl2pPr>
            <a:lvl3pPr lvl="2" algn="ctr">
              <a:spcBef>
                <a:spcPts val="200"/>
              </a:spcBef>
              <a:spcAft>
                <a:spcPts val="0"/>
              </a:spcAft>
              <a:buClr>
                <a:srgbClr val="888888"/>
              </a:buClr>
              <a:buSzPts val="1200"/>
              <a:buNone/>
              <a:defRPr>
                <a:solidFill>
                  <a:srgbClr val="888888"/>
                </a:solidFill>
              </a:defRPr>
            </a:lvl3pPr>
            <a:lvl4pPr lvl="3" algn="ctr">
              <a:spcBef>
                <a:spcPts val="200"/>
              </a:spcBef>
              <a:spcAft>
                <a:spcPts val="0"/>
              </a:spcAft>
              <a:buClr>
                <a:srgbClr val="888888"/>
              </a:buClr>
              <a:buSzPts val="1000"/>
              <a:buNone/>
              <a:defRPr>
                <a:solidFill>
                  <a:srgbClr val="888888"/>
                </a:solidFill>
              </a:defRPr>
            </a:lvl4pPr>
            <a:lvl5pPr lvl="4" algn="ctr">
              <a:spcBef>
                <a:spcPts val="200"/>
              </a:spcBef>
              <a:spcAft>
                <a:spcPts val="0"/>
              </a:spcAft>
              <a:buClr>
                <a:srgbClr val="888888"/>
              </a:buClr>
              <a:buSzPts val="1000"/>
              <a:buNone/>
              <a:defRPr>
                <a:solidFill>
                  <a:srgbClr val="888888"/>
                </a:solidFill>
              </a:defRPr>
            </a:lvl5pPr>
            <a:lvl6pPr lvl="5" algn="ctr">
              <a:spcBef>
                <a:spcPts val="200"/>
              </a:spcBef>
              <a:spcAft>
                <a:spcPts val="0"/>
              </a:spcAft>
              <a:buClr>
                <a:srgbClr val="888888"/>
              </a:buClr>
              <a:buSzPts val="1000"/>
              <a:buNone/>
              <a:defRPr>
                <a:solidFill>
                  <a:srgbClr val="888888"/>
                </a:solidFill>
              </a:defRPr>
            </a:lvl6pPr>
            <a:lvl7pPr lvl="6" algn="ctr">
              <a:spcBef>
                <a:spcPts val="200"/>
              </a:spcBef>
              <a:spcAft>
                <a:spcPts val="0"/>
              </a:spcAft>
              <a:buClr>
                <a:srgbClr val="888888"/>
              </a:buClr>
              <a:buSzPts val="1000"/>
              <a:buNone/>
              <a:defRPr>
                <a:solidFill>
                  <a:srgbClr val="888888"/>
                </a:solidFill>
              </a:defRPr>
            </a:lvl7pPr>
            <a:lvl8pPr lvl="7" algn="ctr">
              <a:spcBef>
                <a:spcPts val="200"/>
              </a:spcBef>
              <a:spcAft>
                <a:spcPts val="0"/>
              </a:spcAft>
              <a:buClr>
                <a:srgbClr val="888888"/>
              </a:buClr>
              <a:buSzPts val="1000"/>
              <a:buNone/>
              <a:defRPr>
                <a:solidFill>
                  <a:srgbClr val="888888"/>
                </a:solidFill>
              </a:defRPr>
            </a:lvl8pPr>
            <a:lvl9pPr lvl="8" algn="ctr">
              <a:spcBef>
                <a:spcPts val="200"/>
              </a:spcBef>
              <a:spcAft>
                <a:spcPts val="0"/>
              </a:spcAft>
              <a:buClr>
                <a:srgbClr val="888888"/>
              </a:buClr>
              <a:buSzPts val="1000"/>
              <a:buNone/>
              <a:defRPr>
                <a:solidFill>
                  <a:srgbClr val="888888"/>
                </a:solidFill>
              </a:defRPr>
            </a:lvl9pPr>
          </a:lstStyle>
          <a:p/>
        </p:txBody>
      </p:sp>
      <p:sp>
        <p:nvSpPr>
          <p:cNvPr id="63" name="Google Shape;63;p15"/>
          <p:cNvSpPr txBox="1"/>
          <p:nvPr>
            <p:ph idx="10" type="dt"/>
          </p:nvPr>
        </p:nvSpPr>
        <p:spPr>
          <a:xfrm>
            <a:off x="228600" y="3178175"/>
            <a:ext cx="1066800" cy="182563"/>
          </a:xfrm>
          <a:prstGeom prst="rect">
            <a:avLst/>
          </a:prstGeom>
          <a:noFill/>
          <a:ln>
            <a:noFill/>
          </a:ln>
        </p:spPr>
        <p:txBody>
          <a:bodyPr anchorCtr="0" anchor="ctr" bIns="22850" lIns="45725" spcFirstLastPara="1" rIns="45725" wrap="square" tIns="22850">
            <a:noAutofit/>
          </a:bodyPr>
          <a:lstStyle>
            <a:lvl1pPr lvl="0" algn="l">
              <a:spcBef>
                <a:spcPts val="0"/>
              </a:spcBef>
              <a:spcAft>
                <a:spcPts val="0"/>
              </a:spcAft>
              <a:buSzPts val="700"/>
              <a:buNone/>
              <a:defRPr/>
            </a:lvl1pPr>
            <a:lvl2pPr lvl="1" algn="l">
              <a:spcBef>
                <a:spcPts val="0"/>
              </a:spcBef>
              <a:spcAft>
                <a:spcPts val="0"/>
              </a:spcAft>
              <a:buSzPts val="700"/>
              <a:buNone/>
              <a:defRPr/>
            </a:lvl2pPr>
            <a:lvl3pPr lvl="2" algn="l">
              <a:spcBef>
                <a:spcPts val="0"/>
              </a:spcBef>
              <a:spcAft>
                <a:spcPts val="0"/>
              </a:spcAft>
              <a:buSzPts val="700"/>
              <a:buNone/>
              <a:defRPr/>
            </a:lvl3pPr>
            <a:lvl4pPr lvl="3" algn="l">
              <a:spcBef>
                <a:spcPts val="0"/>
              </a:spcBef>
              <a:spcAft>
                <a:spcPts val="0"/>
              </a:spcAft>
              <a:buSzPts val="700"/>
              <a:buNone/>
              <a:defRPr/>
            </a:lvl4pPr>
            <a:lvl5pPr lvl="4" algn="l">
              <a:spcBef>
                <a:spcPts val="0"/>
              </a:spcBef>
              <a:spcAft>
                <a:spcPts val="0"/>
              </a:spcAft>
              <a:buSzPts val="700"/>
              <a:buNone/>
              <a:defRPr/>
            </a:lvl5pPr>
            <a:lvl6pPr lvl="5" algn="l">
              <a:spcBef>
                <a:spcPts val="0"/>
              </a:spcBef>
              <a:spcAft>
                <a:spcPts val="0"/>
              </a:spcAft>
              <a:buSzPts val="700"/>
              <a:buNone/>
              <a:defRPr/>
            </a:lvl6pPr>
            <a:lvl7pPr lvl="6" algn="l">
              <a:spcBef>
                <a:spcPts val="0"/>
              </a:spcBef>
              <a:spcAft>
                <a:spcPts val="0"/>
              </a:spcAft>
              <a:buSzPts val="700"/>
              <a:buNone/>
              <a:defRPr/>
            </a:lvl7pPr>
            <a:lvl8pPr lvl="7" algn="l">
              <a:spcBef>
                <a:spcPts val="0"/>
              </a:spcBef>
              <a:spcAft>
                <a:spcPts val="0"/>
              </a:spcAft>
              <a:buSzPts val="700"/>
              <a:buNone/>
              <a:defRPr/>
            </a:lvl8pPr>
            <a:lvl9pPr lvl="8" algn="l">
              <a:spcBef>
                <a:spcPts val="0"/>
              </a:spcBef>
              <a:spcAft>
                <a:spcPts val="0"/>
              </a:spcAft>
              <a:buSzPts val="700"/>
              <a:buNone/>
              <a:defRPr/>
            </a:lvl9pPr>
          </a:lstStyle>
          <a:p/>
        </p:txBody>
      </p:sp>
      <p:sp>
        <p:nvSpPr>
          <p:cNvPr id="64" name="Google Shape;64;p15"/>
          <p:cNvSpPr txBox="1"/>
          <p:nvPr>
            <p:ph idx="11" type="ftr"/>
          </p:nvPr>
        </p:nvSpPr>
        <p:spPr>
          <a:xfrm>
            <a:off x="1562100" y="3178175"/>
            <a:ext cx="1447800" cy="182563"/>
          </a:xfrm>
          <a:prstGeom prst="rect">
            <a:avLst/>
          </a:prstGeom>
          <a:noFill/>
          <a:ln>
            <a:noFill/>
          </a:ln>
        </p:spPr>
        <p:txBody>
          <a:bodyPr anchorCtr="0" anchor="ctr" bIns="22850" lIns="45725" spcFirstLastPara="1" rIns="45725" wrap="square" tIns="22850">
            <a:noAutofit/>
          </a:bodyPr>
          <a:lstStyle>
            <a:lvl1pPr lvl="0" algn="ctr">
              <a:spcBef>
                <a:spcPts val="0"/>
              </a:spcBef>
              <a:spcAft>
                <a:spcPts val="0"/>
              </a:spcAft>
              <a:buSzPts val="700"/>
              <a:buNone/>
              <a:defRPr/>
            </a:lvl1pPr>
            <a:lvl2pPr lvl="1" algn="l">
              <a:spcBef>
                <a:spcPts val="0"/>
              </a:spcBef>
              <a:spcAft>
                <a:spcPts val="0"/>
              </a:spcAft>
              <a:buSzPts val="700"/>
              <a:buNone/>
              <a:defRPr/>
            </a:lvl2pPr>
            <a:lvl3pPr lvl="2" algn="l">
              <a:spcBef>
                <a:spcPts val="0"/>
              </a:spcBef>
              <a:spcAft>
                <a:spcPts val="0"/>
              </a:spcAft>
              <a:buSzPts val="700"/>
              <a:buNone/>
              <a:defRPr/>
            </a:lvl3pPr>
            <a:lvl4pPr lvl="3" algn="l">
              <a:spcBef>
                <a:spcPts val="0"/>
              </a:spcBef>
              <a:spcAft>
                <a:spcPts val="0"/>
              </a:spcAft>
              <a:buSzPts val="700"/>
              <a:buNone/>
              <a:defRPr/>
            </a:lvl4pPr>
            <a:lvl5pPr lvl="4" algn="l">
              <a:spcBef>
                <a:spcPts val="0"/>
              </a:spcBef>
              <a:spcAft>
                <a:spcPts val="0"/>
              </a:spcAft>
              <a:buSzPts val="700"/>
              <a:buNone/>
              <a:defRPr/>
            </a:lvl5pPr>
            <a:lvl6pPr lvl="5" algn="l">
              <a:spcBef>
                <a:spcPts val="0"/>
              </a:spcBef>
              <a:spcAft>
                <a:spcPts val="0"/>
              </a:spcAft>
              <a:buSzPts val="700"/>
              <a:buNone/>
              <a:defRPr/>
            </a:lvl6pPr>
            <a:lvl7pPr lvl="6" algn="l">
              <a:spcBef>
                <a:spcPts val="0"/>
              </a:spcBef>
              <a:spcAft>
                <a:spcPts val="0"/>
              </a:spcAft>
              <a:buSzPts val="700"/>
              <a:buNone/>
              <a:defRPr/>
            </a:lvl7pPr>
            <a:lvl8pPr lvl="7" algn="l">
              <a:spcBef>
                <a:spcPts val="0"/>
              </a:spcBef>
              <a:spcAft>
                <a:spcPts val="0"/>
              </a:spcAft>
              <a:buSzPts val="700"/>
              <a:buNone/>
              <a:defRPr/>
            </a:lvl8pPr>
            <a:lvl9pPr lvl="8" algn="l">
              <a:spcBef>
                <a:spcPts val="0"/>
              </a:spcBef>
              <a:spcAft>
                <a:spcPts val="0"/>
              </a:spcAft>
              <a:buSzPts val="700"/>
              <a:buNone/>
              <a:defRPr/>
            </a:lvl9pPr>
          </a:lstStyle>
          <a:p/>
        </p:txBody>
      </p:sp>
      <p:sp>
        <p:nvSpPr>
          <p:cNvPr id="65" name="Google Shape;65;p15"/>
          <p:cNvSpPr txBox="1"/>
          <p:nvPr>
            <p:ph idx="12" type="sldNum"/>
          </p:nvPr>
        </p:nvSpPr>
        <p:spPr>
          <a:xfrm>
            <a:off x="3276600" y="3178175"/>
            <a:ext cx="1066800" cy="182563"/>
          </a:xfrm>
          <a:prstGeom prst="rect">
            <a:avLst/>
          </a:prstGeom>
          <a:noFill/>
          <a:ln>
            <a:noFill/>
          </a:ln>
        </p:spPr>
        <p:txBody>
          <a:bodyPr anchorCtr="0" anchor="ctr" bIns="22850" lIns="45725" spcFirstLastPara="1" rIns="45725" wrap="square" tIns="2285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66" name="Shape 66"/>
        <p:cNvGrpSpPr/>
        <p:nvPr/>
      </p:nvGrpSpPr>
      <p:grpSpPr>
        <a:xfrm>
          <a:off x="0" y="0"/>
          <a:ext cx="0" cy="0"/>
          <a:chOff x="0" y="0"/>
          <a:chExt cx="0" cy="0"/>
        </a:xfrm>
      </p:grpSpPr>
      <p:sp>
        <p:nvSpPr>
          <p:cNvPr id="67" name="Google Shape;67;p16"/>
          <p:cNvSpPr txBox="1"/>
          <p:nvPr>
            <p:ph type="title"/>
          </p:nvPr>
        </p:nvSpPr>
        <p:spPr>
          <a:xfrm>
            <a:off x="228600" y="137319"/>
            <a:ext cx="4114800" cy="571500"/>
          </a:xfrm>
          <a:prstGeom prst="rect">
            <a:avLst/>
          </a:prstGeom>
          <a:noFill/>
          <a:ln>
            <a:noFill/>
          </a:ln>
        </p:spPr>
        <p:txBody>
          <a:bodyPr anchorCtr="0" anchor="ctr" bIns="22850" lIns="45725" spcFirstLastPara="1" rIns="45725" wrap="square" tIns="22850">
            <a:normAutofit/>
          </a:bodyPr>
          <a:lstStyle>
            <a:lvl1pPr lvl="0" algn="ctr">
              <a:spcBef>
                <a:spcPts val="0"/>
              </a:spcBef>
              <a:spcAft>
                <a:spcPts val="0"/>
              </a:spcAft>
              <a:buClr>
                <a:schemeClr val="dk1"/>
              </a:buClr>
              <a:buSzPts val="900"/>
              <a:buNone/>
              <a:defRPr/>
            </a:lvl1pPr>
            <a:lvl2pPr lvl="1">
              <a:spcBef>
                <a:spcPts val="0"/>
              </a:spcBef>
              <a:spcAft>
                <a:spcPts val="0"/>
              </a:spcAft>
              <a:buSzPts val="700"/>
              <a:buNone/>
              <a:defRPr/>
            </a:lvl2pPr>
            <a:lvl3pPr lvl="2">
              <a:spcBef>
                <a:spcPts val="0"/>
              </a:spcBef>
              <a:spcAft>
                <a:spcPts val="0"/>
              </a:spcAft>
              <a:buSzPts val="700"/>
              <a:buNone/>
              <a:defRPr/>
            </a:lvl3pPr>
            <a:lvl4pPr lvl="3">
              <a:spcBef>
                <a:spcPts val="0"/>
              </a:spcBef>
              <a:spcAft>
                <a:spcPts val="0"/>
              </a:spcAft>
              <a:buSzPts val="700"/>
              <a:buNone/>
              <a:defRPr/>
            </a:lvl4pPr>
            <a:lvl5pPr lvl="4">
              <a:spcBef>
                <a:spcPts val="0"/>
              </a:spcBef>
              <a:spcAft>
                <a:spcPts val="0"/>
              </a:spcAft>
              <a:buSzPts val="700"/>
              <a:buNone/>
              <a:defRPr/>
            </a:lvl5pPr>
            <a:lvl6pPr lvl="5">
              <a:spcBef>
                <a:spcPts val="0"/>
              </a:spcBef>
              <a:spcAft>
                <a:spcPts val="0"/>
              </a:spcAft>
              <a:buSzPts val="700"/>
              <a:buNone/>
              <a:defRPr/>
            </a:lvl6pPr>
            <a:lvl7pPr lvl="6">
              <a:spcBef>
                <a:spcPts val="0"/>
              </a:spcBef>
              <a:spcAft>
                <a:spcPts val="0"/>
              </a:spcAft>
              <a:buSzPts val="700"/>
              <a:buNone/>
              <a:defRPr/>
            </a:lvl7pPr>
            <a:lvl8pPr lvl="7">
              <a:spcBef>
                <a:spcPts val="0"/>
              </a:spcBef>
              <a:spcAft>
                <a:spcPts val="0"/>
              </a:spcAft>
              <a:buSzPts val="700"/>
              <a:buNone/>
              <a:defRPr/>
            </a:lvl8pPr>
            <a:lvl9pPr lvl="8">
              <a:spcBef>
                <a:spcPts val="0"/>
              </a:spcBef>
              <a:spcAft>
                <a:spcPts val="0"/>
              </a:spcAft>
              <a:buSzPts val="700"/>
              <a:buNone/>
              <a:defRPr/>
            </a:lvl9pPr>
          </a:lstStyle>
          <a:p/>
        </p:txBody>
      </p:sp>
      <p:sp>
        <p:nvSpPr>
          <p:cNvPr id="68" name="Google Shape;68;p16"/>
          <p:cNvSpPr txBox="1"/>
          <p:nvPr>
            <p:ph idx="1" type="body"/>
          </p:nvPr>
        </p:nvSpPr>
        <p:spPr>
          <a:xfrm>
            <a:off x="228600" y="800100"/>
            <a:ext cx="4114800" cy="2262982"/>
          </a:xfrm>
          <a:prstGeom prst="rect">
            <a:avLst/>
          </a:prstGeom>
          <a:noFill/>
          <a:ln>
            <a:noFill/>
          </a:ln>
        </p:spPr>
        <p:txBody>
          <a:bodyPr anchorCtr="0" anchor="t" bIns="22850" lIns="45725" spcFirstLastPara="1" rIns="45725" wrap="square" tIns="22850">
            <a:normAutofit/>
          </a:bodyPr>
          <a:lstStyle>
            <a:lvl1pPr indent="-285750" lvl="0" marL="457200" algn="l">
              <a:spcBef>
                <a:spcPts val="200"/>
              </a:spcBef>
              <a:spcAft>
                <a:spcPts val="0"/>
              </a:spcAft>
              <a:buClr>
                <a:schemeClr val="dk1"/>
              </a:buClr>
              <a:buSzPts val="900"/>
              <a:buChar char="•"/>
              <a:defRPr/>
            </a:lvl1pPr>
            <a:lvl2pPr indent="-285750" lvl="1" marL="914400" algn="l">
              <a:spcBef>
                <a:spcPts val="200"/>
              </a:spcBef>
              <a:spcAft>
                <a:spcPts val="0"/>
              </a:spcAft>
              <a:buClr>
                <a:schemeClr val="dk1"/>
              </a:buClr>
              <a:buSzPts val="900"/>
              <a:buChar char="–"/>
              <a:defRPr/>
            </a:lvl2pPr>
            <a:lvl3pPr indent="-285750" lvl="2" marL="1371600" algn="l">
              <a:spcBef>
                <a:spcPts val="200"/>
              </a:spcBef>
              <a:spcAft>
                <a:spcPts val="0"/>
              </a:spcAft>
              <a:buClr>
                <a:schemeClr val="dk1"/>
              </a:buClr>
              <a:buSzPts val="900"/>
              <a:buChar char="•"/>
              <a:defRPr/>
            </a:lvl3pPr>
            <a:lvl4pPr indent="-285750" lvl="3" marL="1828800" algn="l">
              <a:spcBef>
                <a:spcPts val="200"/>
              </a:spcBef>
              <a:spcAft>
                <a:spcPts val="0"/>
              </a:spcAft>
              <a:buClr>
                <a:schemeClr val="dk1"/>
              </a:buClr>
              <a:buSzPts val="900"/>
              <a:buChar char="–"/>
              <a:defRPr/>
            </a:lvl4pPr>
            <a:lvl5pPr indent="-285750" lvl="4" marL="2286000" algn="l">
              <a:spcBef>
                <a:spcPts val="200"/>
              </a:spcBef>
              <a:spcAft>
                <a:spcPts val="0"/>
              </a:spcAft>
              <a:buClr>
                <a:schemeClr val="dk1"/>
              </a:buClr>
              <a:buSzPts val="900"/>
              <a:buChar char="»"/>
              <a:defRPr/>
            </a:lvl5pPr>
            <a:lvl6pPr indent="-285750" lvl="5" marL="2743200" algn="l">
              <a:spcBef>
                <a:spcPts val="200"/>
              </a:spcBef>
              <a:spcAft>
                <a:spcPts val="0"/>
              </a:spcAft>
              <a:buClr>
                <a:schemeClr val="dk1"/>
              </a:buClr>
              <a:buSzPts val="900"/>
              <a:buChar char="•"/>
              <a:defRPr/>
            </a:lvl6pPr>
            <a:lvl7pPr indent="-285750" lvl="6" marL="3200400" algn="l">
              <a:spcBef>
                <a:spcPts val="200"/>
              </a:spcBef>
              <a:spcAft>
                <a:spcPts val="0"/>
              </a:spcAft>
              <a:buClr>
                <a:schemeClr val="dk1"/>
              </a:buClr>
              <a:buSzPts val="900"/>
              <a:buChar char="•"/>
              <a:defRPr/>
            </a:lvl7pPr>
            <a:lvl8pPr indent="-285750" lvl="7" marL="3657600" algn="l">
              <a:spcBef>
                <a:spcPts val="200"/>
              </a:spcBef>
              <a:spcAft>
                <a:spcPts val="0"/>
              </a:spcAft>
              <a:buClr>
                <a:schemeClr val="dk1"/>
              </a:buClr>
              <a:buSzPts val="900"/>
              <a:buChar char="•"/>
              <a:defRPr/>
            </a:lvl8pPr>
            <a:lvl9pPr indent="-285750" lvl="8" marL="4114800" algn="l">
              <a:spcBef>
                <a:spcPts val="200"/>
              </a:spcBef>
              <a:spcAft>
                <a:spcPts val="0"/>
              </a:spcAft>
              <a:buClr>
                <a:schemeClr val="dk1"/>
              </a:buClr>
              <a:buSzPts val="900"/>
              <a:buChar char="•"/>
              <a:defRPr/>
            </a:lvl9pPr>
          </a:lstStyle>
          <a:p/>
        </p:txBody>
      </p:sp>
      <p:sp>
        <p:nvSpPr>
          <p:cNvPr id="69" name="Google Shape;69;p16"/>
          <p:cNvSpPr txBox="1"/>
          <p:nvPr>
            <p:ph idx="10" type="dt"/>
          </p:nvPr>
        </p:nvSpPr>
        <p:spPr>
          <a:xfrm>
            <a:off x="228600" y="3178175"/>
            <a:ext cx="1066800" cy="182563"/>
          </a:xfrm>
          <a:prstGeom prst="rect">
            <a:avLst/>
          </a:prstGeom>
          <a:noFill/>
          <a:ln>
            <a:noFill/>
          </a:ln>
        </p:spPr>
        <p:txBody>
          <a:bodyPr anchorCtr="0" anchor="ctr" bIns="22850" lIns="45725" spcFirstLastPara="1" rIns="45725" wrap="square" tIns="22850">
            <a:noAutofit/>
          </a:bodyPr>
          <a:lstStyle>
            <a:lvl1pPr lvl="0" algn="l">
              <a:spcBef>
                <a:spcPts val="0"/>
              </a:spcBef>
              <a:spcAft>
                <a:spcPts val="0"/>
              </a:spcAft>
              <a:buSzPts val="700"/>
              <a:buNone/>
              <a:defRPr/>
            </a:lvl1pPr>
            <a:lvl2pPr lvl="1" algn="l">
              <a:spcBef>
                <a:spcPts val="0"/>
              </a:spcBef>
              <a:spcAft>
                <a:spcPts val="0"/>
              </a:spcAft>
              <a:buSzPts val="700"/>
              <a:buNone/>
              <a:defRPr/>
            </a:lvl2pPr>
            <a:lvl3pPr lvl="2" algn="l">
              <a:spcBef>
                <a:spcPts val="0"/>
              </a:spcBef>
              <a:spcAft>
                <a:spcPts val="0"/>
              </a:spcAft>
              <a:buSzPts val="700"/>
              <a:buNone/>
              <a:defRPr/>
            </a:lvl3pPr>
            <a:lvl4pPr lvl="3" algn="l">
              <a:spcBef>
                <a:spcPts val="0"/>
              </a:spcBef>
              <a:spcAft>
                <a:spcPts val="0"/>
              </a:spcAft>
              <a:buSzPts val="700"/>
              <a:buNone/>
              <a:defRPr/>
            </a:lvl4pPr>
            <a:lvl5pPr lvl="4" algn="l">
              <a:spcBef>
                <a:spcPts val="0"/>
              </a:spcBef>
              <a:spcAft>
                <a:spcPts val="0"/>
              </a:spcAft>
              <a:buSzPts val="700"/>
              <a:buNone/>
              <a:defRPr/>
            </a:lvl5pPr>
            <a:lvl6pPr lvl="5" algn="l">
              <a:spcBef>
                <a:spcPts val="0"/>
              </a:spcBef>
              <a:spcAft>
                <a:spcPts val="0"/>
              </a:spcAft>
              <a:buSzPts val="700"/>
              <a:buNone/>
              <a:defRPr/>
            </a:lvl6pPr>
            <a:lvl7pPr lvl="6" algn="l">
              <a:spcBef>
                <a:spcPts val="0"/>
              </a:spcBef>
              <a:spcAft>
                <a:spcPts val="0"/>
              </a:spcAft>
              <a:buSzPts val="700"/>
              <a:buNone/>
              <a:defRPr/>
            </a:lvl7pPr>
            <a:lvl8pPr lvl="7" algn="l">
              <a:spcBef>
                <a:spcPts val="0"/>
              </a:spcBef>
              <a:spcAft>
                <a:spcPts val="0"/>
              </a:spcAft>
              <a:buSzPts val="700"/>
              <a:buNone/>
              <a:defRPr/>
            </a:lvl8pPr>
            <a:lvl9pPr lvl="8" algn="l">
              <a:spcBef>
                <a:spcPts val="0"/>
              </a:spcBef>
              <a:spcAft>
                <a:spcPts val="0"/>
              </a:spcAft>
              <a:buSzPts val="700"/>
              <a:buNone/>
              <a:defRPr/>
            </a:lvl9pPr>
          </a:lstStyle>
          <a:p/>
        </p:txBody>
      </p:sp>
      <p:sp>
        <p:nvSpPr>
          <p:cNvPr id="70" name="Google Shape;70;p16"/>
          <p:cNvSpPr txBox="1"/>
          <p:nvPr>
            <p:ph idx="11" type="ftr"/>
          </p:nvPr>
        </p:nvSpPr>
        <p:spPr>
          <a:xfrm>
            <a:off x="1562100" y="3178175"/>
            <a:ext cx="1447800" cy="182563"/>
          </a:xfrm>
          <a:prstGeom prst="rect">
            <a:avLst/>
          </a:prstGeom>
          <a:noFill/>
          <a:ln>
            <a:noFill/>
          </a:ln>
        </p:spPr>
        <p:txBody>
          <a:bodyPr anchorCtr="0" anchor="ctr" bIns="22850" lIns="45725" spcFirstLastPara="1" rIns="45725" wrap="square" tIns="22850">
            <a:noAutofit/>
          </a:bodyPr>
          <a:lstStyle>
            <a:lvl1pPr lvl="0" algn="ctr">
              <a:spcBef>
                <a:spcPts val="0"/>
              </a:spcBef>
              <a:spcAft>
                <a:spcPts val="0"/>
              </a:spcAft>
              <a:buSzPts val="700"/>
              <a:buNone/>
              <a:defRPr/>
            </a:lvl1pPr>
            <a:lvl2pPr lvl="1" algn="l">
              <a:spcBef>
                <a:spcPts val="0"/>
              </a:spcBef>
              <a:spcAft>
                <a:spcPts val="0"/>
              </a:spcAft>
              <a:buSzPts val="700"/>
              <a:buNone/>
              <a:defRPr/>
            </a:lvl2pPr>
            <a:lvl3pPr lvl="2" algn="l">
              <a:spcBef>
                <a:spcPts val="0"/>
              </a:spcBef>
              <a:spcAft>
                <a:spcPts val="0"/>
              </a:spcAft>
              <a:buSzPts val="700"/>
              <a:buNone/>
              <a:defRPr/>
            </a:lvl3pPr>
            <a:lvl4pPr lvl="3" algn="l">
              <a:spcBef>
                <a:spcPts val="0"/>
              </a:spcBef>
              <a:spcAft>
                <a:spcPts val="0"/>
              </a:spcAft>
              <a:buSzPts val="700"/>
              <a:buNone/>
              <a:defRPr/>
            </a:lvl4pPr>
            <a:lvl5pPr lvl="4" algn="l">
              <a:spcBef>
                <a:spcPts val="0"/>
              </a:spcBef>
              <a:spcAft>
                <a:spcPts val="0"/>
              </a:spcAft>
              <a:buSzPts val="700"/>
              <a:buNone/>
              <a:defRPr/>
            </a:lvl5pPr>
            <a:lvl6pPr lvl="5" algn="l">
              <a:spcBef>
                <a:spcPts val="0"/>
              </a:spcBef>
              <a:spcAft>
                <a:spcPts val="0"/>
              </a:spcAft>
              <a:buSzPts val="700"/>
              <a:buNone/>
              <a:defRPr/>
            </a:lvl6pPr>
            <a:lvl7pPr lvl="6" algn="l">
              <a:spcBef>
                <a:spcPts val="0"/>
              </a:spcBef>
              <a:spcAft>
                <a:spcPts val="0"/>
              </a:spcAft>
              <a:buSzPts val="700"/>
              <a:buNone/>
              <a:defRPr/>
            </a:lvl7pPr>
            <a:lvl8pPr lvl="7" algn="l">
              <a:spcBef>
                <a:spcPts val="0"/>
              </a:spcBef>
              <a:spcAft>
                <a:spcPts val="0"/>
              </a:spcAft>
              <a:buSzPts val="700"/>
              <a:buNone/>
              <a:defRPr/>
            </a:lvl8pPr>
            <a:lvl9pPr lvl="8" algn="l">
              <a:spcBef>
                <a:spcPts val="0"/>
              </a:spcBef>
              <a:spcAft>
                <a:spcPts val="0"/>
              </a:spcAft>
              <a:buSzPts val="700"/>
              <a:buNone/>
              <a:defRPr/>
            </a:lvl9pPr>
          </a:lstStyle>
          <a:p/>
        </p:txBody>
      </p:sp>
      <p:sp>
        <p:nvSpPr>
          <p:cNvPr id="71" name="Google Shape;71;p16"/>
          <p:cNvSpPr txBox="1"/>
          <p:nvPr>
            <p:ph idx="12" type="sldNum"/>
          </p:nvPr>
        </p:nvSpPr>
        <p:spPr>
          <a:xfrm>
            <a:off x="3276600" y="3178175"/>
            <a:ext cx="1066800" cy="182563"/>
          </a:xfrm>
          <a:prstGeom prst="rect">
            <a:avLst/>
          </a:prstGeom>
          <a:noFill/>
          <a:ln>
            <a:noFill/>
          </a:ln>
        </p:spPr>
        <p:txBody>
          <a:bodyPr anchorCtr="0" anchor="ctr" bIns="22850" lIns="45725" spcFirstLastPara="1" rIns="45725" wrap="square" tIns="2285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72" name="Shape 72"/>
        <p:cNvGrpSpPr/>
        <p:nvPr/>
      </p:nvGrpSpPr>
      <p:grpSpPr>
        <a:xfrm>
          <a:off x="0" y="0"/>
          <a:ext cx="0" cy="0"/>
          <a:chOff x="0" y="0"/>
          <a:chExt cx="0" cy="0"/>
        </a:xfrm>
      </p:grpSpPr>
      <p:sp>
        <p:nvSpPr>
          <p:cNvPr id="73" name="Google Shape;73;p17"/>
          <p:cNvSpPr txBox="1"/>
          <p:nvPr>
            <p:ph type="title"/>
          </p:nvPr>
        </p:nvSpPr>
        <p:spPr>
          <a:xfrm>
            <a:off x="361156" y="2203450"/>
            <a:ext cx="3886200" cy="681038"/>
          </a:xfrm>
          <a:prstGeom prst="rect">
            <a:avLst/>
          </a:prstGeom>
          <a:noFill/>
          <a:ln>
            <a:noFill/>
          </a:ln>
        </p:spPr>
        <p:txBody>
          <a:bodyPr anchorCtr="0" anchor="t" bIns="22850" lIns="45725" spcFirstLastPara="1" rIns="45725" wrap="square" tIns="22850">
            <a:normAutofit/>
          </a:bodyPr>
          <a:lstStyle>
            <a:lvl1pPr lvl="0" algn="l">
              <a:spcBef>
                <a:spcPts val="0"/>
              </a:spcBef>
              <a:spcAft>
                <a:spcPts val="0"/>
              </a:spcAft>
              <a:buClr>
                <a:schemeClr val="dk1"/>
              </a:buClr>
              <a:buSzPts val="2000"/>
              <a:buFont typeface="Calibri"/>
              <a:buNone/>
              <a:defRPr b="1" sz="2000" cap="none"/>
            </a:lvl1pPr>
            <a:lvl2pPr lvl="1">
              <a:spcBef>
                <a:spcPts val="0"/>
              </a:spcBef>
              <a:spcAft>
                <a:spcPts val="0"/>
              </a:spcAft>
              <a:buSzPts val="700"/>
              <a:buNone/>
              <a:defRPr/>
            </a:lvl2pPr>
            <a:lvl3pPr lvl="2">
              <a:spcBef>
                <a:spcPts val="0"/>
              </a:spcBef>
              <a:spcAft>
                <a:spcPts val="0"/>
              </a:spcAft>
              <a:buSzPts val="700"/>
              <a:buNone/>
              <a:defRPr/>
            </a:lvl3pPr>
            <a:lvl4pPr lvl="3">
              <a:spcBef>
                <a:spcPts val="0"/>
              </a:spcBef>
              <a:spcAft>
                <a:spcPts val="0"/>
              </a:spcAft>
              <a:buSzPts val="700"/>
              <a:buNone/>
              <a:defRPr/>
            </a:lvl4pPr>
            <a:lvl5pPr lvl="4">
              <a:spcBef>
                <a:spcPts val="0"/>
              </a:spcBef>
              <a:spcAft>
                <a:spcPts val="0"/>
              </a:spcAft>
              <a:buSzPts val="700"/>
              <a:buNone/>
              <a:defRPr/>
            </a:lvl5pPr>
            <a:lvl6pPr lvl="5">
              <a:spcBef>
                <a:spcPts val="0"/>
              </a:spcBef>
              <a:spcAft>
                <a:spcPts val="0"/>
              </a:spcAft>
              <a:buSzPts val="700"/>
              <a:buNone/>
              <a:defRPr/>
            </a:lvl6pPr>
            <a:lvl7pPr lvl="6">
              <a:spcBef>
                <a:spcPts val="0"/>
              </a:spcBef>
              <a:spcAft>
                <a:spcPts val="0"/>
              </a:spcAft>
              <a:buSzPts val="700"/>
              <a:buNone/>
              <a:defRPr/>
            </a:lvl7pPr>
            <a:lvl8pPr lvl="7">
              <a:spcBef>
                <a:spcPts val="0"/>
              </a:spcBef>
              <a:spcAft>
                <a:spcPts val="0"/>
              </a:spcAft>
              <a:buSzPts val="700"/>
              <a:buNone/>
              <a:defRPr/>
            </a:lvl8pPr>
            <a:lvl9pPr lvl="8">
              <a:spcBef>
                <a:spcPts val="0"/>
              </a:spcBef>
              <a:spcAft>
                <a:spcPts val="0"/>
              </a:spcAft>
              <a:buSzPts val="700"/>
              <a:buNone/>
              <a:defRPr/>
            </a:lvl9pPr>
          </a:lstStyle>
          <a:p/>
        </p:txBody>
      </p:sp>
      <p:sp>
        <p:nvSpPr>
          <p:cNvPr id="74" name="Google Shape;74;p17"/>
          <p:cNvSpPr txBox="1"/>
          <p:nvPr>
            <p:ph idx="1" type="body"/>
          </p:nvPr>
        </p:nvSpPr>
        <p:spPr>
          <a:xfrm>
            <a:off x="361156" y="1453357"/>
            <a:ext cx="3886200" cy="750094"/>
          </a:xfrm>
          <a:prstGeom prst="rect">
            <a:avLst/>
          </a:prstGeom>
          <a:noFill/>
          <a:ln>
            <a:noFill/>
          </a:ln>
        </p:spPr>
        <p:txBody>
          <a:bodyPr anchorCtr="0" anchor="b" bIns="22850" lIns="45725" spcFirstLastPara="1" rIns="45725" wrap="square" tIns="22850">
            <a:normAutofit/>
          </a:bodyPr>
          <a:lstStyle>
            <a:lvl1pPr indent="-228600" lvl="0" marL="457200" algn="l">
              <a:spcBef>
                <a:spcPts val="200"/>
              </a:spcBef>
              <a:spcAft>
                <a:spcPts val="0"/>
              </a:spcAft>
              <a:buClr>
                <a:srgbClr val="888888"/>
              </a:buClr>
              <a:buSzPts val="1000"/>
              <a:buNone/>
              <a:defRPr sz="1000">
                <a:solidFill>
                  <a:srgbClr val="888888"/>
                </a:solidFill>
              </a:defRPr>
            </a:lvl1pPr>
            <a:lvl2pPr indent="-228600" lvl="1" marL="914400" algn="l">
              <a:spcBef>
                <a:spcPts val="200"/>
              </a:spcBef>
              <a:spcAft>
                <a:spcPts val="0"/>
              </a:spcAft>
              <a:buClr>
                <a:srgbClr val="888888"/>
              </a:buClr>
              <a:buSzPts val="900"/>
              <a:buNone/>
              <a:defRPr sz="900">
                <a:solidFill>
                  <a:srgbClr val="888888"/>
                </a:solidFill>
              </a:defRPr>
            </a:lvl2pPr>
            <a:lvl3pPr indent="-228600" lvl="2" marL="1371600" algn="l">
              <a:spcBef>
                <a:spcPts val="200"/>
              </a:spcBef>
              <a:spcAft>
                <a:spcPts val="0"/>
              </a:spcAft>
              <a:buClr>
                <a:srgbClr val="888888"/>
              </a:buClr>
              <a:buSzPts val="800"/>
              <a:buNone/>
              <a:defRPr sz="800">
                <a:solidFill>
                  <a:srgbClr val="888888"/>
                </a:solidFill>
              </a:defRPr>
            </a:lvl3pPr>
            <a:lvl4pPr indent="-228600" lvl="3" marL="1828800" algn="l">
              <a:spcBef>
                <a:spcPts val="100"/>
              </a:spcBef>
              <a:spcAft>
                <a:spcPts val="0"/>
              </a:spcAft>
              <a:buClr>
                <a:srgbClr val="888888"/>
              </a:buClr>
              <a:buSzPts val="700"/>
              <a:buNone/>
              <a:defRPr sz="700">
                <a:solidFill>
                  <a:srgbClr val="888888"/>
                </a:solidFill>
              </a:defRPr>
            </a:lvl4pPr>
            <a:lvl5pPr indent="-228600" lvl="4" marL="2286000" algn="l">
              <a:spcBef>
                <a:spcPts val="100"/>
              </a:spcBef>
              <a:spcAft>
                <a:spcPts val="0"/>
              </a:spcAft>
              <a:buClr>
                <a:srgbClr val="888888"/>
              </a:buClr>
              <a:buSzPts val="700"/>
              <a:buNone/>
              <a:defRPr sz="700">
                <a:solidFill>
                  <a:srgbClr val="888888"/>
                </a:solidFill>
              </a:defRPr>
            </a:lvl5pPr>
            <a:lvl6pPr indent="-228600" lvl="5" marL="2743200" algn="l">
              <a:spcBef>
                <a:spcPts val="100"/>
              </a:spcBef>
              <a:spcAft>
                <a:spcPts val="0"/>
              </a:spcAft>
              <a:buClr>
                <a:srgbClr val="888888"/>
              </a:buClr>
              <a:buSzPts val="700"/>
              <a:buNone/>
              <a:defRPr sz="700">
                <a:solidFill>
                  <a:srgbClr val="888888"/>
                </a:solidFill>
              </a:defRPr>
            </a:lvl6pPr>
            <a:lvl7pPr indent="-228600" lvl="6" marL="3200400" algn="l">
              <a:spcBef>
                <a:spcPts val="100"/>
              </a:spcBef>
              <a:spcAft>
                <a:spcPts val="0"/>
              </a:spcAft>
              <a:buClr>
                <a:srgbClr val="888888"/>
              </a:buClr>
              <a:buSzPts val="700"/>
              <a:buNone/>
              <a:defRPr sz="700">
                <a:solidFill>
                  <a:srgbClr val="888888"/>
                </a:solidFill>
              </a:defRPr>
            </a:lvl7pPr>
            <a:lvl8pPr indent="-228600" lvl="7" marL="3657600" algn="l">
              <a:spcBef>
                <a:spcPts val="100"/>
              </a:spcBef>
              <a:spcAft>
                <a:spcPts val="0"/>
              </a:spcAft>
              <a:buClr>
                <a:srgbClr val="888888"/>
              </a:buClr>
              <a:buSzPts val="700"/>
              <a:buNone/>
              <a:defRPr sz="700">
                <a:solidFill>
                  <a:srgbClr val="888888"/>
                </a:solidFill>
              </a:defRPr>
            </a:lvl8pPr>
            <a:lvl9pPr indent="-228600" lvl="8" marL="4114800" algn="l">
              <a:spcBef>
                <a:spcPts val="100"/>
              </a:spcBef>
              <a:spcAft>
                <a:spcPts val="0"/>
              </a:spcAft>
              <a:buClr>
                <a:srgbClr val="888888"/>
              </a:buClr>
              <a:buSzPts val="700"/>
              <a:buNone/>
              <a:defRPr sz="700">
                <a:solidFill>
                  <a:srgbClr val="888888"/>
                </a:solidFill>
              </a:defRPr>
            </a:lvl9pPr>
          </a:lstStyle>
          <a:p/>
        </p:txBody>
      </p:sp>
      <p:sp>
        <p:nvSpPr>
          <p:cNvPr id="75" name="Google Shape;75;p17"/>
          <p:cNvSpPr txBox="1"/>
          <p:nvPr>
            <p:ph idx="10" type="dt"/>
          </p:nvPr>
        </p:nvSpPr>
        <p:spPr>
          <a:xfrm>
            <a:off x="228600" y="3178175"/>
            <a:ext cx="1066800" cy="182563"/>
          </a:xfrm>
          <a:prstGeom prst="rect">
            <a:avLst/>
          </a:prstGeom>
          <a:noFill/>
          <a:ln>
            <a:noFill/>
          </a:ln>
        </p:spPr>
        <p:txBody>
          <a:bodyPr anchorCtr="0" anchor="ctr" bIns="22850" lIns="45725" spcFirstLastPara="1" rIns="45725" wrap="square" tIns="22850">
            <a:noAutofit/>
          </a:bodyPr>
          <a:lstStyle>
            <a:lvl1pPr lvl="0" algn="l">
              <a:spcBef>
                <a:spcPts val="0"/>
              </a:spcBef>
              <a:spcAft>
                <a:spcPts val="0"/>
              </a:spcAft>
              <a:buSzPts val="700"/>
              <a:buNone/>
              <a:defRPr/>
            </a:lvl1pPr>
            <a:lvl2pPr lvl="1" algn="l">
              <a:spcBef>
                <a:spcPts val="0"/>
              </a:spcBef>
              <a:spcAft>
                <a:spcPts val="0"/>
              </a:spcAft>
              <a:buSzPts val="700"/>
              <a:buNone/>
              <a:defRPr/>
            </a:lvl2pPr>
            <a:lvl3pPr lvl="2" algn="l">
              <a:spcBef>
                <a:spcPts val="0"/>
              </a:spcBef>
              <a:spcAft>
                <a:spcPts val="0"/>
              </a:spcAft>
              <a:buSzPts val="700"/>
              <a:buNone/>
              <a:defRPr/>
            </a:lvl3pPr>
            <a:lvl4pPr lvl="3" algn="l">
              <a:spcBef>
                <a:spcPts val="0"/>
              </a:spcBef>
              <a:spcAft>
                <a:spcPts val="0"/>
              </a:spcAft>
              <a:buSzPts val="700"/>
              <a:buNone/>
              <a:defRPr/>
            </a:lvl4pPr>
            <a:lvl5pPr lvl="4" algn="l">
              <a:spcBef>
                <a:spcPts val="0"/>
              </a:spcBef>
              <a:spcAft>
                <a:spcPts val="0"/>
              </a:spcAft>
              <a:buSzPts val="700"/>
              <a:buNone/>
              <a:defRPr/>
            </a:lvl5pPr>
            <a:lvl6pPr lvl="5" algn="l">
              <a:spcBef>
                <a:spcPts val="0"/>
              </a:spcBef>
              <a:spcAft>
                <a:spcPts val="0"/>
              </a:spcAft>
              <a:buSzPts val="700"/>
              <a:buNone/>
              <a:defRPr/>
            </a:lvl6pPr>
            <a:lvl7pPr lvl="6" algn="l">
              <a:spcBef>
                <a:spcPts val="0"/>
              </a:spcBef>
              <a:spcAft>
                <a:spcPts val="0"/>
              </a:spcAft>
              <a:buSzPts val="700"/>
              <a:buNone/>
              <a:defRPr/>
            </a:lvl7pPr>
            <a:lvl8pPr lvl="7" algn="l">
              <a:spcBef>
                <a:spcPts val="0"/>
              </a:spcBef>
              <a:spcAft>
                <a:spcPts val="0"/>
              </a:spcAft>
              <a:buSzPts val="700"/>
              <a:buNone/>
              <a:defRPr/>
            </a:lvl8pPr>
            <a:lvl9pPr lvl="8" algn="l">
              <a:spcBef>
                <a:spcPts val="0"/>
              </a:spcBef>
              <a:spcAft>
                <a:spcPts val="0"/>
              </a:spcAft>
              <a:buSzPts val="700"/>
              <a:buNone/>
              <a:defRPr/>
            </a:lvl9pPr>
          </a:lstStyle>
          <a:p/>
        </p:txBody>
      </p:sp>
      <p:sp>
        <p:nvSpPr>
          <p:cNvPr id="76" name="Google Shape;76;p17"/>
          <p:cNvSpPr txBox="1"/>
          <p:nvPr>
            <p:ph idx="11" type="ftr"/>
          </p:nvPr>
        </p:nvSpPr>
        <p:spPr>
          <a:xfrm>
            <a:off x="1562100" y="3178175"/>
            <a:ext cx="1447800" cy="182563"/>
          </a:xfrm>
          <a:prstGeom prst="rect">
            <a:avLst/>
          </a:prstGeom>
          <a:noFill/>
          <a:ln>
            <a:noFill/>
          </a:ln>
        </p:spPr>
        <p:txBody>
          <a:bodyPr anchorCtr="0" anchor="ctr" bIns="22850" lIns="45725" spcFirstLastPara="1" rIns="45725" wrap="square" tIns="22850">
            <a:noAutofit/>
          </a:bodyPr>
          <a:lstStyle>
            <a:lvl1pPr lvl="0" algn="ctr">
              <a:spcBef>
                <a:spcPts val="0"/>
              </a:spcBef>
              <a:spcAft>
                <a:spcPts val="0"/>
              </a:spcAft>
              <a:buSzPts val="700"/>
              <a:buNone/>
              <a:defRPr/>
            </a:lvl1pPr>
            <a:lvl2pPr lvl="1" algn="l">
              <a:spcBef>
                <a:spcPts val="0"/>
              </a:spcBef>
              <a:spcAft>
                <a:spcPts val="0"/>
              </a:spcAft>
              <a:buSzPts val="700"/>
              <a:buNone/>
              <a:defRPr/>
            </a:lvl2pPr>
            <a:lvl3pPr lvl="2" algn="l">
              <a:spcBef>
                <a:spcPts val="0"/>
              </a:spcBef>
              <a:spcAft>
                <a:spcPts val="0"/>
              </a:spcAft>
              <a:buSzPts val="700"/>
              <a:buNone/>
              <a:defRPr/>
            </a:lvl3pPr>
            <a:lvl4pPr lvl="3" algn="l">
              <a:spcBef>
                <a:spcPts val="0"/>
              </a:spcBef>
              <a:spcAft>
                <a:spcPts val="0"/>
              </a:spcAft>
              <a:buSzPts val="700"/>
              <a:buNone/>
              <a:defRPr/>
            </a:lvl4pPr>
            <a:lvl5pPr lvl="4" algn="l">
              <a:spcBef>
                <a:spcPts val="0"/>
              </a:spcBef>
              <a:spcAft>
                <a:spcPts val="0"/>
              </a:spcAft>
              <a:buSzPts val="700"/>
              <a:buNone/>
              <a:defRPr/>
            </a:lvl5pPr>
            <a:lvl6pPr lvl="5" algn="l">
              <a:spcBef>
                <a:spcPts val="0"/>
              </a:spcBef>
              <a:spcAft>
                <a:spcPts val="0"/>
              </a:spcAft>
              <a:buSzPts val="700"/>
              <a:buNone/>
              <a:defRPr/>
            </a:lvl6pPr>
            <a:lvl7pPr lvl="6" algn="l">
              <a:spcBef>
                <a:spcPts val="0"/>
              </a:spcBef>
              <a:spcAft>
                <a:spcPts val="0"/>
              </a:spcAft>
              <a:buSzPts val="700"/>
              <a:buNone/>
              <a:defRPr/>
            </a:lvl7pPr>
            <a:lvl8pPr lvl="7" algn="l">
              <a:spcBef>
                <a:spcPts val="0"/>
              </a:spcBef>
              <a:spcAft>
                <a:spcPts val="0"/>
              </a:spcAft>
              <a:buSzPts val="700"/>
              <a:buNone/>
              <a:defRPr/>
            </a:lvl8pPr>
            <a:lvl9pPr lvl="8" algn="l">
              <a:spcBef>
                <a:spcPts val="0"/>
              </a:spcBef>
              <a:spcAft>
                <a:spcPts val="0"/>
              </a:spcAft>
              <a:buSzPts val="700"/>
              <a:buNone/>
              <a:defRPr/>
            </a:lvl9pPr>
          </a:lstStyle>
          <a:p/>
        </p:txBody>
      </p:sp>
      <p:sp>
        <p:nvSpPr>
          <p:cNvPr id="77" name="Google Shape;77;p17"/>
          <p:cNvSpPr txBox="1"/>
          <p:nvPr>
            <p:ph idx="12" type="sldNum"/>
          </p:nvPr>
        </p:nvSpPr>
        <p:spPr>
          <a:xfrm>
            <a:off x="3276600" y="3178175"/>
            <a:ext cx="1066800" cy="182563"/>
          </a:xfrm>
          <a:prstGeom prst="rect">
            <a:avLst/>
          </a:prstGeom>
          <a:noFill/>
          <a:ln>
            <a:noFill/>
          </a:ln>
        </p:spPr>
        <p:txBody>
          <a:bodyPr anchorCtr="0" anchor="ctr" bIns="22850" lIns="45725" spcFirstLastPara="1" rIns="45725" wrap="square" tIns="2285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78" name="Shape 78"/>
        <p:cNvGrpSpPr/>
        <p:nvPr/>
      </p:nvGrpSpPr>
      <p:grpSpPr>
        <a:xfrm>
          <a:off x="0" y="0"/>
          <a:ext cx="0" cy="0"/>
          <a:chOff x="0" y="0"/>
          <a:chExt cx="0" cy="0"/>
        </a:xfrm>
      </p:grpSpPr>
      <p:sp>
        <p:nvSpPr>
          <p:cNvPr id="79" name="Google Shape;79;p18"/>
          <p:cNvSpPr txBox="1"/>
          <p:nvPr>
            <p:ph type="title"/>
          </p:nvPr>
        </p:nvSpPr>
        <p:spPr>
          <a:xfrm>
            <a:off x="228600" y="137319"/>
            <a:ext cx="4114800" cy="571500"/>
          </a:xfrm>
          <a:prstGeom prst="rect">
            <a:avLst/>
          </a:prstGeom>
          <a:noFill/>
          <a:ln>
            <a:noFill/>
          </a:ln>
        </p:spPr>
        <p:txBody>
          <a:bodyPr anchorCtr="0" anchor="ctr" bIns="22850" lIns="45725" spcFirstLastPara="1" rIns="45725" wrap="square" tIns="22850">
            <a:normAutofit/>
          </a:bodyPr>
          <a:lstStyle>
            <a:lvl1pPr lvl="0" algn="ctr">
              <a:spcBef>
                <a:spcPts val="0"/>
              </a:spcBef>
              <a:spcAft>
                <a:spcPts val="0"/>
              </a:spcAft>
              <a:buClr>
                <a:schemeClr val="dk1"/>
              </a:buClr>
              <a:buSzPts val="900"/>
              <a:buNone/>
              <a:defRPr/>
            </a:lvl1pPr>
            <a:lvl2pPr lvl="1">
              <a:spcBef>
                <a:spcPts val="0"/>
              </a:spcBef>
              <a:spcAft>
                <a:spcPts val="0"/>
              </a:spcAft>
              <a:buSzPts val="700"/>
              <a:buNone/>
              <a:defRPr/>
            </a:lvl2pPr>
            <a:lvl3pPr lvl="2">
              <a:spcBef>
                <a:spcPts val="0"/>
              </a:spcBef>
              <a:spcAft>
                <a:spcPts val="0"/>
              </a:spcAft>
              <a:buSzPts val="700"/>
              <a:buNone/>
              <a:defRPr/>
            </a:lvl3pPr>
            <a:lvl4pPr lvl="3">
              <a:spcBef>
                <a:spcPts val="0"/>
              </a:spcBef>
              <a:spcAft>
                <a:spcPts val="0"/>
              </a:spcAft>
              <a:buSzPts val="700"/>
              <a:buNone/>
              <a:defRPr/>
            </a:lvl4pPr>
            <a:lvl5pPr lvl="4">
              <a:spcBef>
                <a:spcPts val="0"/>
              </a:spcBef>
              <a:spcAft>
                <a:spcPts val="0"/>
              </a:spcAft>
              <a:buSzPts val="700"/>
              <a:buNone/>
              <a:defRPr/>
            </a:lvl5pPr>
            <a:lvl6pPr lvl="5">
              <a:spcBef>
                <a:spcPts val="0"/>
              </a:spcBef>
              <a:spcAft>
                <a:spcPts val="0"/>
              </a:spcAft>
              <a:buSzPts val="700"/>
              <a:buNone/>
              <a:defRPr/>
            </a:lvl6pPr>
            <a:lvl7pPr lvl="6">
              <a:spcBef>
                <a:spcPts val="0"/>
              </a:spcBef>
              <a:spcAft>
                <a:spcPts val="0"/>
              </a:spcAft>
              <a:buSzPts val="700"/>
              <a:buNone/>
              <a:defRPr/>
            </a:lvl7pPr>
            <a:lvl8pPr lvl="7">
              <a:spcBef>
                <a:spcPts val="0"/>
              </a:spcBef>
              <a:spcAft>
                <a:spcPts val="0"/>
              </a:spcAft>
              <a:buSzPts val="700"/>
              <a:buNone/>
              <a:defRPr/>
            </a:lvl8pPr>
            <a:lvl9pPr lvl="8">
              <a:spcBef>
                <a:spcPts val="0"/>
              </a:spcBef>
              <a:spcAft>
                <a:spcPts val="0"/>
              </a:spcAft>
              <a:buSzPts val="700"/>
              <a:buNone/>
              <a:defRPr/>
            </a:lvl9pPr>
          </a:lstStyle>
          <a:p/>
        </p:txBody>
      </p:sp>
      <p:sp>
        <p:nvSpPr>
          <p:cNvPr id="80" name="Google Shape;80;p18"/>
          <p:cNvSpPr txBox="1"/>
          <p:nvPr>
            <p:ph idx="1" type="body"/>
          </p:nvPr>
        </p:nvSpPr>
        <p:spPr>
          <a:xfrm>
            <a:off x="228600" y="800100"/>
            <a:ext cx="2019300" cy="2262982"/>
          </a:xfrm>
          <a:prstGeom prst="rect">
            <a:avLst/>
          </a:prstGeom>
          <a:noFill/>
          <a:ln>
            <a:noFill/>
          </a:ln>
        </p:spPr>
        <p:txBody>
          <a:bodyPr anchorCtr="0" anchor="t" bIns="22850" lIns="45725" spcFirstLastPara="1" rIns="45725" wrap="square" tIns="22850">
            <a:normAutofit/>
          </a:bodyPr>
          <a:lstStyle>
            <a:lvl1pPr indent="-317500" lvl="0" marL="457200" algn="l">
              <a:spcBef>
                <a:spcPts val="300"/>
              </a:spcBef>
              <a:spcAft>
                <a:spcPts val="0"/>
              </a:spcAft>
              <a:buClr>
                <a:schemeClr val="dk1"/>
              </a:buClr>
              <a:buSzPts val="1400"/>
              <a:buChar char="•"/>
              <a:defRPr sz="1400"/>
            </a:lvl1pPr>
            <a:lvl2pPr indent="-304800" lvl="1" marL="914400" algn="l">
              <a:spcBef>
                <a:spcPts val="200"/>
              </a:spcBef>
              <a:spcAft>
                <a:spcPts val="0"/>
              </a:spcAft>
              <a:buClr>
                <a:schemeClr val="dk1"/>
              </a:buClr>
              <a:buSzPts val="1200"/>
              <a:buChar char="–"/>
              <a:defRPr sz="1200"/>
            </a:lvl2pPr>
            <a:lvl3pPr indent="-292100" lvl="2" marL="1371600" algn="l">
              <a:spcBef>
                <a:spcPts val="200"/>
              </a:spcBef>
              <a:spcAft>
                <a:spcPts val="0"/>
              </a:spcAft>
              <a:buClr>
                <a:schemeClr val="dk1"/>
              </a:buClr>
              <a:buSzPts val="1000"/>
              <a:buChar char="•"/>
              <a:defRPr sz="1000"/>
            </a:lvl3pPr>
            <a:lvl4pPr indent="-285750" lvl="3" marL="1828800" algn="l">
              <a:spcBef>
                <a:spcPts val="200"/>
              </a:spcBef>
              <a:spcAft>
                <a:spcPts val="0"/>
              </a:spcAft>
              <a:buClr>
                <a:schemeClr val="dk1"/>
              </a:buClr>
              <a:buSzPts val="900"/>
              <a:buChar char="–"/>
              <a:defRPr sz="900"/>
            </a:lvl4pPr>
            <a:lvl5pPr indent="-285750" lvl="4" marL="2286000" algn="l">
              <a:spcBef>
                <a:spcPts val="200"/>
              </a:spcBef>
              <a:spcAft>
                <a:spcPts val="0"/>
              </a:spcAft>
              <a:buClr>
                <a:schemeClr val="dk1"/>
              </a:buClr>
              <a:buSzPts val="900"/>
              <a:buChar char="»"/>
              <a:defRPr sz="900"/>
            </a:lvl5pPr>
            <a:lvl6pPr indent="-285750" lvl="5" marL="2743200" algn="l">
              <a:spcBef>
                <a:spcPts val="200"/>
              </a:spcBef>
              <a:spcAft>
                <a:spcPts val="0"/>
              </a:spcAft>
              <a:buClr>
                <a:schemeClr val="dk1"/>
              </a:buClr>
              <a:buSzPts val="900"/>
              <a:buChar char="•"/>
              <a:defRPr sz="900"/>
            </a:lvl6pPr>
            <a:lvl7pPr indent="-285750" lvl="6" marL="3200400" algn="l">
              <a:spcBef>
                <a:spcPts val="200"/>
              </a:spcBef>
              <a:spcAft>
                <a:spcPts val="0"/>
              </a:spcAft>
              <a:buClr>
                <a:schemeClr val="dk1"/>
              </a:buClr>
              <a:buSzPts val="900"/>
              <a:buChar char="•"/>
              <a:defRPr sz="900"/>
            </a:lvl7pPr>
            <a:lvl8pPr indent="-285750" lvl="7" marL="3657600" algn="l">
              <a:spcBef>
                <a:spcPts val="200"/>
              </a:spcBef>
              <a:spcAft>
                <a:spcPts val="0"/>
              </a:spcAft>
              <a:buClr>
                <a:schemeClr val="dk1"/>
              </a:buClr>
              <a:buSzPts val="900"/>
              <a:buChar char="•"/>
              <a:defRPr sz="900"/>
            </a:lvl8pPr>
            <a:lvl9pPr indent="-285750" lvl="8" marL="4114800" algn="l">
              <a:spcBef>
                <a:spcPts val="200"/>
              </a:spcBef>
              <a:spcAft>
                <a:spcPts val="0"/>
              </a:spcAft>
              <a:buClr>
                <a:schemeClr val="dk1"/>
              </a:buClr>
              <a:buSzPts val="900"/>
              <a:buChar char="•"/>
              <a:defRPr sz="900"/>
            </a:lvl9pPr>
          </a:lstStyle>
          <a:p/>
        </p:txBody>
      </p:sp>
      <p:sp>
        <p:nvSpPr>
          <p:cNvPr id="81" name="Google Shape;81;p18"/>
          <p:cNvSpPr txBox="1"/>
          <p:nvPr>
            <p:ph idx="2" type="body"/>
          </p:nvPr>
        </p:nvSpPr>
        <p:spPr>
          <a:xfrm>
            <a:off x="2324100" y="800100"/>
            <a:ext cx="2019300" cy="2262982"/>
          </a:xfrm>
          <a:prstGeom prst="rect">
            <a:avLst/>
          </a:prstGeom>
          <a:noFill/>
          <a:ln>
            <a:noFill/>
          </a:ln>
        </p:spPr>
        <p:txBody>
          <a:bodyPr anchorCtr="0" anchor="t" bIns="22850" lIns="45725" spcFirstLastPara="1" rIns="45725" wrap="square" tIns="22850">
            <a:normAutofit/>
          </a:bodyPr>
          <a:lstStyle>
            <a:lvl1pPr indent="-317500" lvl="0" marL="457200" algn="l">
              <a:spcBef>
                <a:spcPts val="300"/>
              </a:spcBef>
              <a:spcAft>
                <a:spcPts val="0"/>
              </a:spcAft>
              <a:buClr>
                <a:schemeClr val="dk1"/>
              </a:buClr>
              <a:buSzPts val="1400"/>
              <a:buChar char="•"/>
              <a:defRPr sz="1400"/>
            </a:lvl1pPr>
            <a:lvl2pPr indent="-304800" lvl="1" marL="914400" algn="l">
              <a:spcBef>
                <a:spcPts val="200"/>
              </a:spcBef>
              <a:spcAft>
                <a:spcPts val="0"/>
              </a:spcAft>
              <a:buClr>
                <a:schemeClr val="dk1"/>
              </a:buClr>
              <a:buSzPts val="1200"/>
              <a:buChar char="–"/>
              <a:defRPr sz="1200"/>
            </a:lvl2pPr>
            <a:lvl3pPr indent="-292100" lvl="2" marL="1371600" algn="l">
              <a:spcBef>
                <a:spcPts val="200"/>
              </a:spcBef>
              <a:spcAft>
                <a:spcPts val="0"/>
              </a:spcAft>
              <a:buClr>
                <a:schemeClr val="dk1"/>
              </a:buClr>
              <a:buSzPts val="1000"/>
              <a:buChar char="•"/>
              <a:defRPr sz="1000"/>
            </a:lvl3pPr>
            <a:lvl4pPr indent="-285750" lvl="3" marL="1828800" algn="l">
              <a:spcBef>
                <a:spcPts val="200"/>
              </a:spcBef>
              <a:spcAft>
                <a:spcPts val="0"/>
              </a:spcAft>
              <a:buClr>
                <a:schemeClr val="dk1"/>
              </a:buClr>
              <a:buSzPts val="900"/>
              <a:buChar char="–"/>
              <a:defRPr sz="900"/>
            </a:lvl4pPr>
            <a:lvl5pPr indent="-285750" lvl="4" marL="2286000" algn="l">
              <a:spcBef>
                <a:spcPts val="200"/>
              </a:spcBef>
              <a:spcAft>
                <a:spcPts val="0"/>
              </a:spcAft>
              <a:buClr>
                <a:schemeClr val="dk1"/>
              </a:buClr>
              <a:buSzPts val="900"/>
              <a:buChar char="»"/>
              <a:defRPr sz="900"/>
            </a:lvl5pPr>
            <a:lvl6pPr indent="-285750" lvl="5" marL="2743200" algn="l">
              <a:spcBef>
                <a:spcPts val="200"/>
              </a:spcBef>
              <a:spcAft>
                <a:spcPts val="0"/>
              </a:spcAft>
              <a:buClr>
                <a:schemeClr val="dk1"/>
              </a:buClr>
              <a:buSzPts val="900"/>
              <a:buChar char="•"/>
              <a:defRPr sz="900"/>
            </a:lvl6pPr>
            <a:lvl7pPr indent="-285750" lvl="6" marL="3200400" algn="l">
              <a:spcBef>
                <a:spcPts val="200"/>
              </a:spcBef>
              <a:spcAft>
                <a:spcPts val="0"/>
              </a:spcAft>
              <a:buClr>
                <a:schemeClr val="dk1"/>
              </a:buClr>
              <a:buSzPts val="900"/>
              <a:buChar char="•"/>
              <a:defRPr sz="900"/>
            </a:lvl7pPr>
            <a:lvl8pPr indent="-285750" lvl="7" marL="3657600" algn="l">
              <a:spcBef>
                <a:spcPts val="200"/>
              </a:spcBef>
              <a:spcAft>
                <a:spcPts val="0"/>
              </a:spcAft>
              <a:buClr>
                <a:schemeClr val="dk1"/>
              </a:buClr>
              <a:buSzPts val="900"/>
              <a:buChar char="•"/>
              <a:defRPr sz="900"/>
            </a:lvl8pPr>
            <a:lvl9pPr indent="-285750" lvl="8" marL="4114800" algn="l">
              <a:spcBef>
                <a:spcPts val="200"/>
              </a:spcBef>
              <a:spcAft>
                <a:spcPts val="0"/>
              </a:spcAft>
              <a:buClr>
                <a:schemeClr val="dk1"/>
              </a:buClr>
              <a:buSzPts val="900"/>
              <a:buChar char="•"/>
              <a:defRPr sz="900"/>
            </a:lvl9pPr>
          </a:lstStyle>
          <a:p/>
        </p:txBody>
      </p:sp>
      <p:sp>
        <p:nvSpPr>
          <p:cNvPr id="82" name="Google Shape;82;p18"/>
          <p:cNvSpPr txBox="1"/>
          <p:nvPr>
            <p:ph idx="10" type="dt"/>
          </p:nvPr>
        </p:nvSpPr>
        <p:spPr>
          <a:xfrm>
            <a:off x="228600" y="3178175"/>
            <a:ext cx="1066800" cy="182563"/>
          </a:xfrm>
          <a:prstGeom prst="rect">
            <a:avLst/>
          </a:prstGeom>
          <a:noFill/>
          <a:ln>
            <a:noFill/>
          </a:ln>
        </p:spPr>
        <p:txBody>
          <a:bodyPr anchorCtr="0" anchor="ctr" bIns="22850" lIns="45725" spcFirstLastPara="1" rIns="45725" wrap="square" tIns="22850">
            <a:noAutofit/>
          </a:bodyPr>
          <a:lstStyle>
            <a:lvl1pPr lvl="0" algn="l">
              <a:spcBef>
                <a:spcPts val="0"/>
              </a:spcBef>
              <a:spcAft>
                <a:spcPts val="0"/>
              </a:spcAft>
              <a:buSzPts val="700"/>
              <a:buNone/>
              <a:defRPr/>
            </a:lvl1pPr>
            <a:lvl2pPr lvl="1" algn="l">
              <a:spcBef>
                <a:spcPts val="0"/>
              </a:spcBef>
              <a:spcAft>
                <a:spcPts val="0"/>
              </a:spcAft>
              <a:buSzPts val="700"/>
              <a:buNone/>
              <a:defRPr/>
            </a:lvl2pPr>
            <a:lvl3pPr lvl="2" algn="l">
              <a:spcBef>
                <a:spcPts val="0"/>
              </a:spcBef>
              <a:spcAft>
                <a:spcPts val="0"/>
              </a:spcAft>
              <a:buSzPts val="700"/>
              <a:buNone/>
              <a:defRPr/>
            </a:lvl3pPr>
            <a:lvl4pPr lvl="3" algn="l">
              <a:spcBef>
                <a:spcPts val="0"/>
              </a:spcBef>
              <a:spcAft>
                <a:spcPts val="0"/>
              </a:spcAft>
              <a:buSzPts val="700"/>
              <a:buNone/>
              <a:defRPr/>
            </a:lvl4pPr>
            <a:lvl5pPr lvl="4" algn="l">
              <a:spcBef>
                <a:spcPts val="0"/>
              </a:spcBef>
              <a:spcAft>
                <a:spcPts val="0"/>
              </a:spcAft>
              <a:buSzPts val="700"/>
              <a:buNone/>
              <a:defRPr/>
            </a:lvl5pPr>
            <a:lvl6pPr lvl="5" algn="l">
              <a:spcBef>
                <a:spcPts val="0"/>
              </a:spcBef>
              <a:spcAft>
                <a:spcPts val="0"/>
              </a:spcAft>
              <a:buSzPts val="700"/>
              <a:buNone/>
              <a:defRPr/>
            </a:lvl6pPr>
            <a:lvl7pPr lvl="6" algn="l">
              <a:spcBef>
                <a:spcPts val="0"/>
              </a:spcBef>
              <a:spcAft>
                <a:spcPts val="0"/>
              </a:spcAft>
              <a:buSzPts val="700"/>
              <a:buNone/>
              <a:defRPr/>
            </a:lvl7pPr>
            <a:lvl8pPr lvl="7" algn="l">
              <a:spcBef>
                <a:spcPts val="0"/>
              </a:spcBef>
              <a:spcAft>
                <a:spcPts val="0"/>
              </a:spcAft>
              <a:buSzPts val="700"/>
              <a:buNone/>
              <a:defRPr/>
            </a:lvl8pPr>
            <a:lvl9pPr lvl="8" algn="l">
              <a:spcBef>
                <a:spcPts val="0"/>
              </a:spcBef>
              <a:spcAft>
                <a:spcPts val="0"/>
              </a:spcAft>
              <a:buSzPts val="700"/>
              <a:buNone/>
              <a:defRPr/>
            </a:lvl9pPr>
          </a:lstStyle>
          <a:p/>
        </p:txBody>
      </p:sp>
      <p:sp>
        <p:nvSpPr>
          <p:cNvPr id="83" name="Google Shape;83;p18"/>
          <p:cNvSpPr txBox="1"/>
          <p:nvPr>
            <p:ph idx="11" type="ftr"/>
          </p:nvPr>
        </p:nvSpPr>
        <p:spPr>
          <a:xfrm>
            <a:off x="1562100" y="3178175"/>
            <a:ext cx="1447800" cy="182563"/>
          </a:xfrm>
          <a:prstGeom prst="rect">
            <a:avLst/>
          </a:prstGeom>
          <a:noFill/>
          <a:ln>
            <a:noFill/>
          </a:ln>
        </p:spPr>
        <p:txBody>
          <a:bodyPr anchorCtr="0" anchor="ctr" bIns="22850" lIns="45725" spcFirstLastPara="1" rIns="45725" wrap="square" tIns="22850">
            <a:noAutofit/>
          </a:bodyPr>
          <a:lstStyle>
            <a:lvl1pPr lvl="0" algn="ctr">
              <a:spcBef>
                <a:spcPts val="0"/>
              </a:spcBef>
              <a:spcAft>
                <a:spcPts val="0"/>
              </a:spcAft>
              <a:buSzPts val="700"/>
              <a:buNone/>
              <a:defRPr/>
            </a:lvl1pPr>
            <a:lvl2pPr lvl="1" algn="l">
              <a:spcBef>
                <a:spcPts val="0"/>
              </a:spcBef>
              <a:spcAft>
                <a:spcPts val="0"/>
              </a:spcAft>
              <a:buSzPts val="700"/>
              <a:buNone/>
              <a:defRPr/>
            </a:lvl2pPr>
            <a:lvl3pPr lvl="2" algn="l">
              <a:spcBef>
                <a:spcPts val="0"/>
              </a:spcBef>
              <a:spcAft>
                <a:spcPts val="0"/>
              </a:spcAft>
              <a:buSzPts val="700"/>
              <a:buNone/>
              <a:defRPr/>
            </a:lvl3pPr>
            <a:lvl4pPr lvl="3" algn="l">
              <a:spcBef>
                <a:spcPts val="0"/>
              </a:spcBef>
              <a:spcAft>
                <a:spcPts val="0"/>
              </a:spcAft>
              <a:buSzPts val="700"/>
              <a:buNone/>
              <a:defRPr/>
            </a:lvl4pPr>
            <a:lvl5pPr lvl="4" algn="l">
              <a:spcBef>
                <a:spcPts val="0"/>
              </a:spcBef>
              <a:spcAft>
                <a:spcPts val="0"/>
              </a:spcAft>
              <a:buSzPts val="700"/>
              <a:buNone/>
              <a:defRPr/>
            </a:lvl5pPr>
            <a:lvl6pPr lvl="5" algn="l">
              <a:spcBef>
                <a:spcPts val="0"/>
              </a:spcBef>
              <a:spcAft>
                <a:spcPts val="0"/>
              </a:spcAft>
              <a:buSzPts val="700"/>
              <a:buNone/>
              <a:defRPr/>
            </a:lvl6pPr>
            <a:lvl7pPr lvl="6" algn="l">
              <a:spcBef>
                <a:spcPts val="0"/>
              </a:spcBef>
              <a:spcAft>
                <a:spcPts val="0"/>
              </a:spcAft>
              <a:buSzPts val="700"/>
              <a:buNone/>
              <a:defRPr/>
            </a:lvl7pPr>
            <a:lvl8pPr lvl="7" algn="l">
              <a:spcBef>
                <a:spcPts val="0"/>
              </a:spcBef>
              <a:spcAft>
                <a:spcPts val="0"/>
              </a:spcAft>
              <a:buSzPts val="700"/>
              <a:buNone/>
              <a:defRPr/>
            </a:lvl8pPr>
            <a:lvl9pPr lvl="8" algn="l">
              <a:spcBef>
                <a:spcPts val="0"/>
              </a:spcBef>
              <a:spcAft>
                <a:spcPts val="0"/>
              </a:spcAft>
              <a:buSzPts val="700"/>
              <a:buNone/>
              <a:defRPr/>
            </a:lvl9pPr>
          </a:lstStyle>
          <a:p/>
        </p:txBody>
      </p:sp>
      <p:sp>
        <p:nvSpPr>
          <p:cNvPr id="84" name="Google Shape;84;p18"/>
          <p:cNvSpPr txBox="1"/>
          <p:nvPr>
            <p:ph idx="12" type="sldNum"/>
          </p:nvPr>
        </p:nvSpPr>
        <p:spPr>
          <a:xfrm>
            <a:off x="3276600" y="3178175"/>
            <a:ext cx="1066800" cy="182563"/>
          </a:xfrm>
          <a:prstGeom prst="rect">
            <a:avLst/>
          </a:prstGeom>
          <a:noFill/>
          <a:ln>
            <a:noFill/>
          </a:ln>
        </p:spPr>
        <p:txBody>
          <a:bodyPr anchorCtr="0" anchor="ctr" bIns="22850" lIns="45725" spcFirstLastPara="1" rIns="45725" wrap="square" tIns="2285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85" name="Shape 85"/>
        <p:cNvGrpSpPr/>
        <p:nvPr/>
      </p:nvGrpSpPr>
      <p:grpSpPr>
        <a:xfrm>
          <a:off x="0" y="0"/>
          <a:ext cx="0" cy="0"/>
          <a:chOff x="0" y="0"/>
          <a:chExt cx="0" cy="0"/>
        </a:xfrm>
      </p:grpSpPr>
      <p:sp>
        <p:nvSpPr>
          <p:cNvPr id="86" name="Google Shape;86;p19"/>
          <p:cNvSpPr txBox="1"/>
          <p:nvPr>
            <p:ph type="title"/>
          </p:nvPr>
        </p:nvSpPr>
        <p:spPr>
          <a:xfrm>
            <a:off x="228600" y="137319"/>
            <a:ext cx="4114800" cy="571500"/>
          </a:xfrm>
          <a:prstGeom prst="rect">
            <a:avLst/>
          </a:prstGeom>
          <a:noFill/>
          <a:ln>
            <a:noFill/>
          </a:ln>
        </p:spPr>
        <p:txBody>
          <a:bodyPr anchorCtr="0" anchor="ctr" bIns="22850" lIns="45725" spcFirstLastPara="1" rIns="45725" wrap="square" tIns="22850">
            <a:normAutofit/>
          </a:bodyPr>
          <a:lstStyle>
            <a:lvl1pPr lvl="0" algn="ctr">
              <a:spcBef>
                <a:spcPts val="0"/>
              </a:spcBef>
              <a:spcAft>
                <a:spcPts val="0"/>
              </a:spcAft>
              <a:buClr>
                <a:schemeClr val="dk1"/>
              </a:buClr>
              <a:buSzPts val="2200"/>
              <a:buFont typeface="Calibri"/>
              <a:buNone/>
              <a:defRPr/>
            </a:lvl1pPr>
            <a:lvl2pPr lvl="1">
              <a:spcBef>
                <a:spcPts val="0"/>
              </a:spcBef>
              <a:spcAft>
                <a:spcPts val="0"/>
              </a:spcAft>
              <a:buSzPts val="700"/>
              <a:buNone/>
              <a:defRPr/>
            </a:lvl2pPr>
            <a:lvl3pPr lvl="2">
              <a:spcBef>
                <a:spcPts val="0"/>
              </a:spcBef>
              <a:spcAft>
                <a:spcPts val="0"/>
              </a:spcAft>
              <a:buSzPts val="700"/>
              <a:buNone/>
              <a:defRPr/>
            </a:lvl3pPr>
            <a:lvl4pPr lvl="3">
              <a:spcBef>
                <a:spcPts val="0"/>
              </a:spcBef>
              <a:spcAft>
                <a:spcPts val="0"/>
              </a:spcAft>
              <a:buSzPts val="700"/>
              <a:buNone/>
              <a:defRPr/>
            </a:lvl4pPr>
            <a:lvl5pPr lvl="4">
              <a:spcBef>
                <a:spcPts val="0"/>
              </a:spcBef>
              <a:spcAft>
                <a:spcPts val="0"/>
              </a:spcAft>
              <a:buSzPts val="700"/>
              <a:buNone/>
              <a:defRPr/>
            </a:lvl5pPr>
            <a:lvl6pPr lvl="5">
              <a:spcBef>
                <a:spcPts val="0"/>
              </a:spcBef>
              <a:spcAft>
                <a:spcPts val="0"/>
              </a:spcAft>
              <a:buSzPts val="700"/>
              <a:buNone/>
              <a:defRPr/>
            </a:lvl6pPr>
            <a:lvl7pPr lvl="6">
              <a:spcBef>
                <a:spcPts val="0"/>
              </a:spcBef>
              <a:spcAft>
                <a:spcPts val="0"/>
              </a:spcAft>
              <a:buSzPts val="700"/>
              <a:buNone/>
              <a:defRPr/>
            </a:lvl7pPr>
            <a:lvl8pPr lvl="7">
              <a:spcBef>
                <a:spcPts val="0"/>
              </a:spcBef>
              <a:spcAft>
                <a:spcPts val="0"/>
              </a:spcAft>
              <a:buSzPts val="700"/>
              <a:buNone/>
              <a:defRPr/>
            </a:lvl8pPr>
            <a:lvl9pPr lvl="8">
              <a:spcBef>
                <a:spcPts val="0"/>
              </a:spcBef>
              <a:spcAft>
                <a:spcPts val="0"/>
              </a:spcAft>
              <a:buSzPts val="700"/>
              <a:buNone/>
              <a:defRPr/>
            </a:lvl9pPr>
          </a:lstStyle>
          <a:p/>
        </p:txBody>
      </p:sp>
      <p:sp>
        <p:nvSpPr>
          <p:cNvPr id="87" name="Google Shape;87;p19"/>
          <p:cNvSpPr txBox="1"/>
          <p:nvPr>
            <p:ph idx="1" type="body"/>
          </p:nvPr>
        </p:nvSpPr>
        <p:spPr>
          <a:xfrm>
            <a:off x="228600" y="767556"/>
            <a:ext cx="2020094" cy="319881"/>
          </a:xfrm>
          <a:prstGeom prst="rect">
            <a:avLst/>
          </a:prstGeom>
          <a:noFill/>
          <a:ln>
            <a:noFill/>
          </a:ln>
        </p:spPr>
        <p:txBody>
          <a:bodyPr anchorCtr="0" anchor="b" bIns="22850" lIns="45725" spcFirstLastPara="1" rIns="45725" wrap="square" tIns="22850">
            <a:normAutofit/>
          </a:bodyPr>
          <a:lstStyle>
            <a:lvl1pPr indent="-228600" lvl="0" marL="457200" algn="l">
              <a:spcBef>
                <a:spcPts val="200"/>
              </a:spcBef>
              <a:spcAft>
                <a:spcPts val="0"/>
              </a:spcAft>
              <a:buClr>
                <a:schemeClr val="dk1"/>
              </a:buClr>
              <a:buSzPts val="1200"/>
              <a:buNone/>
              <a:defRPr b="1" sz="1200"/>
            </a:lvl1pPr>
            <a:lvl2pPr indent="-228600" lvl="1" marL="914400" algn="l">
              <a:spcBef>
                <a:spcPts val="200"/>
              </a:spcBef>
              <a:spcAft>
                <a:spcPts val="0"/>
              </a:spcAft>
              <a:buClr>
                <a:schemeClr val="dk1"/>
              </a:buClr>
              <a:buSzPts val="1000"/>
              <a:buNone/>
              <a:defRPr b="1" sz="1000"/>
            </a:lvl2pPr>
            <a:lvl3pPr indent="-228600" lvl="2" marL="1371600" algn="l">
              <a:spcBef>
                <a:spcPts val="200"/>
              </a:spcBef>
              <a:spcAft>
                <a:spcPts val="0"/>
              </a:spcAft>
              <a:buClr>
                <a:schemeClr val="dk1"/>
              </a:buClr>
              <a:buSzPts val="900"/>
              <a:buNone/>
              <a:defRPr b="1" sz="900"/>
            </a:lvl3pPr>
            <a:lvl4pPr indent="-228600" lvl="3" marL="1828800" algn="l">
              <a:spcBef>
                <a:spcPts val="200"/>
              </a:spcBef>
              <a:spcAft>
                <a:spcPts val="0"/>
              </a:spcAft>
              <a:buClr>
                <a:schemeClr val="dk1"/>
              </a:buClr>
              <a:buSzPts val="800"/>
              <a:buNone/>
              <a:defRPr b="1" sz="800"/>
            </a:lvl4pPr>
            <a:lvl5pPr indent="-228600" lvl="4" marL="2286000" algn="l">
              <a:spcBef>
                <a:spcPts val="200"/>
              </a:spcBef>
              <a:spcAft>
                <a:spcPts val="0"/>
              </a:spcAft>
              <a:buClr>
                <a:schemeClr val="dk1"/>
              </a:buClr>
              <a:buSzPts val="800"/>
              <a:buNone/>
              <a:defRPr b="1" sz="800"/>
            </a:lvl5pPr>
            <a:lvl6pPr indent="-228600" lvl="5" marL="2743200" algn="l">
              <a:spcBef>
                <a:spcPts val="200"/>
              </a:spcBef>
              <a:spcAft>
                <a:spcPts val="0"/>
              </a:spcAft>
              <a:buClr>
                <a:schemeClr val="dk1"/>
              </a:buClr>
              <a:buSzPts val="800"/>
              <a:buNone/>
              <a:defRPr b="1" sz="800"/>
            </a:lvl6pPr>
            <a:lvl7pPr indent="-228600" lvl="6" marL="3200400" algn="l">
              <a:spcBef>
                <a:spcPts val="200"/>
              </a:spcBef>
              <a:spcAft>
                <a:spcPts val="0"/>
              </a:spcAft>
              <a:buClr>
                <a:schemeClr val="dk1"/>
              </a:buClr>
              <a:buSzPts val="800"/>
              <a:buNone/>
              <a:defRPr b="1" sz="800"/>
            </a:lvl7pPr>
            <a:lvl8pPr indent="-228600" lvl="7" marL="3657600" algn="l">
              <a:spcBef>
                <a:spcPts val="200"/>
              </a:spcBef>
              <a:spcAft>
                <a:spcPts val="0"/>
              </a:spcAft>
              <a:buClr>
                <a:schemeClr val="dk1"/>
              </a:buClr>
              <a:buSzPts val="800"/>
              <a:buNone/>
              <a:defRPr b="1" sz="800"/>
            </a:lvl8pPr>
            <a:lvl9pPr indent="-228600" lvl="8" marL="4114800" algn="l">
              <a:spcBef>
                <a:spcPts val="200"/>
              </a:spcBef>
              <a:spcAft>
                <a:spcPts val="0"/>
              </a:spcAft>
              <a:buClr>
                <a:schemeClr val="dk1"/>
              </a:buClr>
              <a:buSzPts val="800"/>
              <a:buNone/>
              <a:defRPr b="1" sz="800"/>
            </a:lvl9pPr>
          </a:lstStyle>
          <a:p/>
        </p:txBody>
      </p:sp>
      <p:sp>
        <p:nvSpPr>
          <p:cNvPr id="88" name="Google Shape;88;p19"/>
          <p:cNvSpPr txBox="1"/>
          <p:nvPr>
            <p:ph idx="2" type="body"/>
          </p:nvPr>
        </p:nvSpPr>
        <p:spPr>
          <a:xfrm>
            <a:off x="228600" y="1087438"/>
            <a:ext cx="2020094" cy="1975644"/>
          </a:xfrm>
          <a:prstGeom prst="rect">
            <a:avLst/>
          </a:prstGeom>
          <a:noFill/>
          <a:ln>
            <a:noFill/>
          </a:ln>
        </p:spPr>
        <p:txBody>
          <a:bodyPr anchorCtr="0" anchor="t" bIns="22850" lIns="45725" spcFirstLastPara="1" rIns="45725" wrap="square" tIns="22850">
            <a:normAutofit/>
          </a:bodyPr>
          <a:lstStyle>
            <a:lvl1pPr indent="-304800" lvl="0" marL="457200" algn="l">
              <a:spcBef>
                <a:spcPts val="200"/>
              </a:spcBef>
              <a:spcAft>
                <a:spcPts val="0"/>
              </a:spcAft>
              <a:buClr>
                <a:schemeClr val="dk1"/>
              </a:buClr>
              <a:buSzPts val="1200"/>
              <a:buChar char="•"/>
              <a:defRPr sz="1200"/>
            </a:lvl1pPr>
            <a:lvl2pPr indent="-292100" lvl="1" marL="914400" algn="l">
              <a:spcBef>
                <a:spcPts val="200"/>
              </a:spcBef>
              <a:spcAft>
                <a:spcPts val="0"/>
              </a:spcAft>
              <a:buClr>
                <a:schemeClr val="dk1"/>
              </a:buClr>
              <a:buSzPts val="1000"/>
              <a:buChar char="–"/>
              <a:defRPr sz="1000"/>
            </a:lvl2pPr>
            <a:lvl3pPr indent="-285750" lvl="2" marL="1371600" algn="l">
              <a:spcBef>
                <a:spcPts val="200"/>
              </a:spcBef>
              <a:spcAft>
                <a:spcPts val="0"/>
              </a:spcAft>
              <a:buClr>
                <a:schemeClr val="dk1"/>
              </a:buClr>
              <a:buSzPts val="900"/>
              <a:buChar char="•"/>
              <a:defRPr sz="900"/>
            </a:lvl3pPr>
            <a:lvl4pPr indent="-279400" lvl="3" marL="1828800" algn="l">
              <a:spcBef>
                <a:spcPts val="200"/>
              </a:spcBef>
              <a:spcAft>
                <a:spcPts val="0"/>
              </a:spcAft>
              <a:buClr>
                <a:schemeClr val="dk1"/>
              </a:buClr>
              <a:buSzPts val="800"/>
              <a:buChar char="–"/>
              <a:defRPr sz="800"/>
            </a:lvl4pPr>
            <a:lvl5pPr indent="-279400" lvl="4" marL="2286000" algn="l">
              <a:spcBef>
                <a:spcPts val="200"/>
              </a:spcBef>
              <a:spcAft>
                <a:spcPts val="0"/>
              </a:spcAft>
              <a:buClr>
                <a:schemeClr val="dk1"/>
              </a:buClr>
              <a:buSzPts val="800"/>
              <a:buChar char="»"/>
              <a:defRPr sz="800"/>
            </a:lvl5pPr>
            <a:lvl6pPr indent="-279400" lvl="5" marL="2743200" algn="l">
              <a:spcBef>
                <a:spcPts val="200"/>
              </a:spcBef>
              <a:spcAft>
                <a:spcPts val="0"/>
              </a:spcAft>
              <a:buClr>
                <a:schemeClr val="dk1"/>
              </a:buClr>
              <a:buSzPts val="800"/>
              <a:buChar char="•"/>
              <a:defRPr sz="800"/>
            </a:lvl6pPr>
            <a:lvl7pPr indent="-279400" lvl="6" marL="3200400" algn="l">
              <a:spcBef>
                <a:spcPts val="200"/>
              </a:spcBef>
              <a:spcAft>
                <a:spcPts val="0"/>
              </a:spcAft>
              <a:buClr>
                <a:schemeClr val="dk1"/>
              </a:buClr>
              <a:buSzPts val="800"/>
              <a:buChar char="•"/>
              <a:defRPr sz="800"/>
            </a:lvl7pPr>
            <a:lvl8pPr indent="-279400" lvl="7" marL="3657600" algn="l">
              <a:spcBef>
                <a:spcPts val="200"/>
              </a:spcBef>
              <a:spcAft>
                <a:spcPts val="0"/>
              </a:spcAft>
              <a:buClr>
                <a:schemeClr val="dk1"/>
              </a:buClr>
              <a:buSzPts val="800"/>
              <a:buChar char="•"/>
              <a:defRPr sz="800"/>
            </a:lvl8pPr>
            <a:lvl9pPr indent="-279400" lvl="8" marL="4114800" algn="l">
              <a:spcBef>
                <a:spcPts val="200"/>
              </a:spcBef>
              <a:spcAft>
                <a:spcPts val="0"/>
              </a:spcAft>
              <a:buClr>
                <a:schemeClr val="dk1"/>
              </a:buClr>
              <a:buSzPts val="800"/>
              <a:buChar char="•"/>
              <a:defRPr sz="800"/>
            </a:lvl9pPr>
          </a:lstStyle>
          <a:p/>
        </p:txBody>
      </p:sp>
      <p:sp>
        <p:nvSpPr>
          <p:cNvPr id="89" name="Google Shape;89;p19"/>
          <p:cNvSpPr txBox="1"/>
          <p:nvPr>
            <p:ph idx="3" type="body"/>
          </p:nvPr>
        </p:nvSpPr>
        <p:spPr>
          <a:xfrm>
            <a:off x="2322513" y="767556"/>
            <a:ext cx="2020888" cy="319881"/>
          </a:xfrm>
          <a:prstGeom prst="rect">
            <a:avLst/>
          </a:prstGeom>
          <a:noFill/>
          <a:ln>
            <a:noFill/>
          </a:ln>
        </p:spPr>
        <p:txBody>
          <a:bodyPr anchorCtr="0" anchor="b" bIns="22850" lIns="45725" spcFirstLastPara="1" rIns="45725" wrap="square" tIns="22850">
            <a:normAutofit/>
          </a:bodyPr>
          <a:lstStyle>
            <a:lvl1pPr indent="-228600" lvl="0" marL="457200" algn="l">
              <a:spcBef>
                <a:spcPts val="200"/>
              </a:spcBef>
              <a:spcAft>
                <a:spcPts val="0"/>
              </a:spcAft>
              <a:buClr>
                <a:schemeClr val="dk1"/>
              </a:buClr>
              <a:buSzPts val="1200"/>
              <a:buNone/>
              <a:defRPr b="1" sz="1200"/>
            </a:lvl1pPr>
            <a:lvl2pPr indent="-228600" lvl="1" marL="914400" algn="l">
              <a:spcBef>
                <a:spcPts val="200"/>
              </a:spcBef>
              <a:spcAft>
                <a:spcPts val="0"/>
              </a:spcAft>
              <a:buClr>
                <a:schemeClr val="dk1"/>
              </a:buClr>
              <a:buSzPts val="1000"/>
              <a:buNone/>
              <a:defRPr b="1" sz="1000"/>
            </a:lvl2pPr>
            <a:lvl3pPr indent="-228600" lvl="2" marL="1371600" algn="l">
              <a:spcBef>
                <a:spcPts val="200"/>
              </a:spcBef>
              <a:spcAft>
                <a:spcPts val="0"/>
              </a:spcAft>
              <a:buClr>
                <a:schemeClr val="dk1"/>
              </a:buClr>
              <a:buSzPts val="900"/>
              <a:buNone/>
              <a:defRPr b="1" sz="900"/>
            </a:lvl3pPr>
            <a:lvl4pPr indent="-228600" lvl="3" marL="1828800" algn="l">
              <a:spcBef>
                <a:spcPts val="200"/>
              </a:spcBef>
              <a:spcAft>
                <a:spcPts val="0"/>
              </a:spcAft>
              <a:buClr>
                <a:schemeClr val="dk1"/>
              </a:buClr>
              <a:buSzPts val="800"/>
              <a:buNone/>
              <a:defRPr b="1" sz="800"/>
            </a:lvl4pPr>
            <a:lvl5pPr indent="-228600" lvl="4" marL="2286000" algn="l">
              <a:spcBef>
                <a:spcPts val="200"/>
              </a:spcBef>
              <a:spcAft>
                <a:spcPts val="0"/>
              </a:spcAft>
              <a:buClr>
                <a:schemeClr val="dk1"/>
              </a:buClr>
              <a:buSzPts val="800"/>
              <a:buNone/>
              <a:defRPr b="1" sz="800"/>
            </a:lvl5pPr>
            <a:lvl6pPr indent="-228600" lvl="5" marL="2743200" algn="l">
              <a:spcBef>
                <a:spcPts val="200"/>
              </a:spcBef>
              <a:spcAft>
                <a:spcPts val="0"/>
              </a:spcAft>
              <a:buClr>
                <a:schemeClr val="dk1"/>
              </a:buClr>
              <a:buSzPts val="800"/>
              <a:buNone/>
              <a:defRPr b="1" sz="800"/>
            </a:lvl6pPr>
            <a:lvl7pPr indent="-228600" lvl="6" marL="3200400" algn="l">
              <a:spcBef>
                <a:spcPts val="200"/>
              </a:spcBef>
              <a:spcAft>
                <a:spcPts val="0"/>
              </a:spcAft>
              <a:buClr>
                <a:schemeClr val="dk1"/>
              </a:buClr>
              <a:buSzPts val="800"/>
              <a:buNone/>
              <a:defRPr b="1" sz="800"/>
            </a:lvl7pPr>
            <a:lvl8pPr indent="-228600" lvl="7" marL="3657600" algn="l">
              <a:spcBef>
                <a:spcPts val="200"/>
              </a:spcBef>
              <a:spcAft>
                <a:spcPts val="0"/>
              </a:spcAft>
              <a:buClr>
                <a:schemeClr val="dk1"/>
              </a:buClr>
              <a:buSzPts val="800"/>
              <a:buNone/>
              <a:defRPr b="1" sz="800"/>
            </a:lvl8pPr>
            <a:lvl9pPr indent="-228600" lvl="8" marL="4114800" algn="l">
              <a:spcBef>
                <a:spcPts val="200"/>
              </a:spcBef>
              <a:spcAft>
                <a:spcPts val="0"/>
              </a:spcAft>
              <a:buClr>
                <a:schemeClr val="dk1"/>
              </a:buClr>
              <a:buSzPts val="800"/>
              <a:buNone/>
              <a:defRPr b="1" sz="800"/>
            </a:lvl9pPr>
          </a:lstStyle>
          <a:p/>
        </p:txBody>
      </p:sp>
      <p:sp>
        <p:nvSpPr>
          <p:cNvPr id="90" name="Google Shape;90;p19"/>
          <p:cNvSpPr txBox="1"/>
          <p:nvPr>
            <p:ph idx="4" type="body"/>
          </p:nvPr>
        </p:nvSpPr>
        <p:spPr>
          <a:xfrm>
            <a:off x="2322513" y="1087438"/>
            <a:ext cx="2020888" cy="1975644"/>
          </a:xfrm>
          <a:prstGeom prst="rect">
            <a:avLst/>
          </a:prstGeom>
          <a:noFill/>
          <a:ln>
            <a:noFill/>
          </a:ln>
        </p:spPr>
        <p:txBody>
          <a:bodyPr anchorCtr="0" anchor="t" bIns="22850" lIns="45725" spcFirstLastPara="1" rIns="45725" wrap="square" tIns="22850">
            <a:normAutofit/>
          </a:bodyPr>
          <a:lstStyle>
            <a:lvl1pPr indent="-304800" lvl="0" marL="457200" algn="l">
              <a:spcBef>
                <a:spcPts val="200"/>
              </a:spcBef>
              <a:spcAft>
                <a:spcPts val="0"/>
              </a:spcAft>
              <a:buClr>
                <a:schemeClr val="dk1"/>
              </a:buClr>
              <a:buSzPts val="1200"/>
              <a:buChar char="•"/>
              <a:defRPr sz="1200"/>
            </a:lvl1pPr>
            <a:lvl2pPr indent="-292100" lvl="1" marL="914400" algn="l">
              <a:spcBef>
                <a:spcPts val="200"/>
              </a:spcBef>
              <a:spcAft>
                <a:spcPts val="0"/>
              </a:spcAft>
              <a:buClr>
                <a:schemeClr val="dk1"/>
              </a:buClr>
              <a:buSzPts val="1000"/>
              <a:buChar char="–"/>
              <a:defRPr sz="1000"/>
            </a:lvl2pPr>
            <a:lvl3pPr indent="-285750" lvl="2" marL="1371600" algn="l">
              <a:spcBef>
                <a:spcPts val="200"/>
              </a:spcBef>
              <a:spcAft>
                <a:spcPts val="0"/>
              </a:spcAft>
              <a:buClr>
                <a:schemeClr val="dk1"/>
              </a:buClr>
              <a:buSzPts val="900"/>
              <a:buChar char="•"/>
              <a:defRPr sz="900"/>
            </a:lvl3pPr>
            <a:lvl4pPr indent="-279400" lvl="3" marL="1828800" algn="l">
              <a:spcBef>
                <a:spcPts val="200"/>
              </a:spcBef>
              <a:spcAft>
                <a:spcPts val="0"/>
              </a:spcAft>
              <a:buClr>
                <a:schemeClr val="dk1"/>
              </a:buClr>
              <a:buSzPts val="800"/>
              <a:buChar char="–"/>
              <a:defRPr sz="800"/>
            </a:lvl4pPr>
            <a:lvl5pPr indent="-279400" lvl="4" marL="2286000" algn="l">
              <a:spcBef>
                <a:spcPts val="200"/>
              </a:spcBef>
              <a:spcAft>
                <a:spcPts val="0"/>
              </a:spcAft>
              <a:buClr>
                <a:schemeClr val="dk1"/>
              </a:buClr>
              <a:buSzPts val="800"/>
              <a:buChar char="»"/>
              <a:defRPr sz="800"/>
            </a:lvl5pPr>
            <a:lvl6pPr indent="-279400" lvl="5" marL="2743200" algn="l">
              <a:spcBef>
                <a:spcPts val="200"/>
              </a:spcBef>
              <a:spcAft>
                <a:spcPts val="0"/>
              </a:spcAft>
              <a:buClr>
                <a:schemeClr val="dk1"/>
              </a:buClr>
              <a:buSzPts val="800"/>
              <a:buChar char="•"/>
              <a:defRPr sz="800"/>
            </a:lvl6pPr>
            <a:lvl7pPr indent="-279400" lvl="6" marL="3200400" algn="l">
              <a:spcBef>
                <a:spcPts val="200"/>
              </a:spcBef>
              <a:spcAft>
                <a:spcPts val="0"/>
              </a:spcAft>
              <a:buClr>
                <a:schemeClr val="dk1"/>
              </a:buClr>
              <a:buSzPts val="800"/>
              <a:buChar char="•"/>
              <a:defRPr sz="800"/>
            </a:lvl7pPr>
            <a:lvl8pPr indent="-279400" lvl="7" marL="3657600" algn="l">
              <a:spcBef>
                <a:spcPts val="200"/>
              </a:spcBef>
              <a:spcAft>
                <a:spcPts val="0"/>
              </a:spcAft>
              <a:buClr>
                <a:schemeClr val="dk1"/>
              </a:buClr>
              <a:buSzPts val="800"/>
              <a:buChar char="•"/>
              <a:defRPr sz="800"/>
            </a:lvl8pPr>
            <a:lvl9pPr indent="-279400" lvl="8" marL="4114800" algn="l">
              <a:spcBef>
                <a:spcPts val="200"/>
              </a:spcBef>
              <a:spcAft>
                <a:spcPts val="0"/>
              </a:spcAft>
              <a:buClr>
                <a:schemeClr val="dk1"/>
              </a:buClr>
              <a:buSzPts val="800"/>
              <a:buChar char="•"/>
              <a:defRPr sz="800"/>
            </a:lvl9pPr>
          </a:lstStyle>
          <a:p/>
        </p:txBody>
      </p:sp>
      <p:sp>
        <p:nvSpPr>
          <p:cNvPr id="91" name="Google Shape;91;p19"/>
          <p:cNvSpPr txBox="1"/>
          <p:nvPr>
            <p:ph idx="10" type="dt"/>
          </p:nvPr>
        </p:nvSpPr>
        <p:spPr>
          <a:xfrm>
            <a:off x="228600" y="3178175"/>
            <a:ext cx="1066800" cy="182563"/>
          </a:xfrm>
          <a:prstGeom prst="rect">
            <a:avLst/>
          </a:prstGeom>
          <a:noFill/>
          <a:ln>
            <a:noFill/>
          </a:ln>
        </p:spPr>
        <p:txBody>
          <a:bodyPr anchorCtr="0" anchor="ctr" bIns="22850" lIns="45725" spcFirstLastPara="1" rIns="45725" wrap="square" tIns="22850">
            <a:noAutofit/>
          </a:bodyPr>
          <a:lstStyle>
            <a:lvl1pPr lvl="0" algn="l">
              <a:spcBef>
                <a:spcPts val="0"/>
              </a:spcBef>
              <a:spcAft>
                <a:spcPts val="0"/>
              </a:spcAft>
              <a:buSzPts val="700"/>
              <a:buNone/>
              <a:defRPr/>
            </a:lvl1pPr>
            <a:lvl2pPr lvl="1" algn="l">
              <a:spcBef>
                <a:spcPts val="0"/>
              </a:spcBef>
              <a:spcAft>
                <a:spcPts val="0"/>
              </a:spcAft>
              <a:buSzPts val="700"/>
              <a:buNone/>
              <a:defRPr/>
            </a:lvl2pPr>
            <a:lvl3pPr lvl="2" algn="l">
              <a:spcBef>
                <a:spcPts val="0"/>
              </a:spcBef>
              <a:spcAft>
                <a:spcPts val="0"/>
              </a:spcAft>
              <a:buSzPts val="700"/>
              <a:buNone/>
              <a:defRPr/>
            </a:lvl3pPr>
            <a:lvl4pPr lvl="3" algn="l">
              <a:spcBef>
                <a:spcPts val="0"/>
              </a:spcBef>
              <a:spcAft>
                <a:spcPts val="0"/>
              </a:spcAft>
              <a:buSzPts val="700"/>
              <a:buNone/>
              <a:defRPr/>
            </a:lvl4pPr>
            <a:lvl5pPr lvl="4" algn="l">
              <a:spcBef>
                <a:spcPts val="0"/>
              </a:spcBef>
              <a:spcAft>
                <a:spcPts val="0"/>
              </a:spcAft>
              <a:buSzPts val="700"/>
              <a:buNone/>
              <a:defRPr/>
            </a:lvl5pPr>
            <a:lvl6pPr lvl="5" algn="l">
              <a:spcBef>
                <a:spcPts val="0"/>
              </a:spcBef>
              <a:spcAft>
                <a:spcPts val="0"/>
              </a:spcAft>
              <a:buSzPts val="700"/>
              <a:buNone/>
              <a:defRPr/>
            </a:lvl6pPr>
            <a:lvl7pPr lvl="6" algn="l">
              <a:spcBef>
                <a:spcPts val="0"/>
              </a:spcBef>
              <a:spcAft>
                <a:spcPts val="0"/>
              </a:spcAft>
              <a:buSzPts val="700"/>
              <a:buNone/>
              <a:defRPr/>
            </a:lvl7pPr>
            <a:lvl8pPr lvl="7" algn="l">
              <a:spcBef>
                <a:spcPts val="0"/>
              </a:spcBef>
              <a:spcAft>
                <a:spcPts val="0"/>
              </a:spcAft>
              <a:buSzPts val="700"/>
              <a:buNone/>
              <a:defRPr/>
            </a:lvl8pPr>
            <a:lvl9pPr lvl="8" algn="l">
              <a:spcBef>
                <a:spcPts val="0"/>
              </a:spcBef>
              <a:spcAft>
                <a:spcPts val="0"/>
              </a:spcAft>
              <a:buSzPts val="700"/>
              <a:buNone/>
              <a:defRPr/>
            </a:lvl9pPr>
          </a:lstStyle>
          <a:p/>
        </p:txBody>
      </p:sp>
      <p:sp>
        <p:nvSpPr>
          <p:cNvPr id="92" name="Google Shape;92;p19"/>
          <p:cNvSpPr txBox="1"/>
          <p:nvPr>
            <p:ph idx="11" type="ftr"/>
          </p:nvPr>
        </p:nvSpPr>
        <p:spPr>
          <a:xfrm>
            <a:off x="1562100" y="3178175"/>
            <a:ext cx="1447800" cy="182563"/>
          </a:xfrm>
          <a:prstGeom prst="rect">
            <a:avLst/>
          </a:prstGeom>
          <a:noFill/>
          <a:ln>
            <a:noFill/>
          </a:ln>
        </p:spPr>
        <p:txBody>
          <a:bodyPr anchorCtr="0" anchor="ctr" bIns="22850" lIns="45725" spcFirstLastPara="1" rIns="45725" wrap="square" tIns="22850">
            <a:noAutofit/>
          </a:bodyPr>
          <a:lstStyle>
            <a:lvl1pPr lvl="0" algn="ctr">
              <a:spcBef>
                <a:spcPts val="0"/>
              </a:spcBef>
              <a:spcAft>
                <a:spcPts val="0"/>
              </a:spcAft>
              <a:buSzPts val="700"/>
              <a:buNone/>
              <a:defRPr/>
            </a:lvl1pPr>
            <a:lvl2pPr lvl="1" algn="l">
              <a:spcBef>
                <a:spcPts val="0"/>
              </a:spcBef>
              <a:spcAft>
                <a:spcPts val="0"/>
              </a:spcAft>
              <a:buSzPts val="700"/>
              <a:buNone/>
              <a:defRPr/>
            </a:lvl2pPr>
            <a:lvl3pPr lvl="2" algn="l">
              <a:spcBef>
                <a:spcPts val="0"/>
              </a:spcBef>
              <a:spcAft>
                <a:spcPts val="0"/>
              </a:spcAft>
              <a:buSzPts val="700"/>
              <a:buNone/>
              <a:defRPr/>
            </a:lvl3pPr>
            <a:lvl4pPr lvl="3" algn="l">
              <a:spcBef>
                <a:spcPts val="0"/>
              </a:spcBef>
              <a:spcAft>
                <a:spcPts val="0"/>
              </a:spcAft>
              <a:buSzPts val="700"/>
              <a:buNone/>
              <a:defRPr/>
            </a:lvl4pPr>
            <a:lvl5pPr lvl="4" algn="l">
              <a:spcBef>
                <a:spcPts val="0"/>
              </a:spcBef>
              <a:spcAft>
                <a:spcPts val="0"/>
              </a:spcAft>
              <a:buSzPts val="700"/>
              <a:buNone/>
              <a:defRPr/>
            </a:lvl5pPr>
            <a:lvl6pPr lvl="5" algn="l">
              <a:spcBef>
                <a:spcPts val="0"/>
              </a:spcBef>
              <a:spcAft>
                <a:spcPts val="0"/>
              </a:spcAft>
              <a:buSzPts val="700"/>
              <a:buNone/>
              <a:defRPr/>
            </a:lvl6pPr>
            <a:lvl7pPr lvl="6" algn="l">
              <a:spcBef>
                <a:spcPts val="0"/>
              </a:spcBef>
              <a:spcAft>
                <a:spcPts val="0"/>
              </a:spcAft>
              <a:buSzPts val="700"/>
              <a:buNone/>
              <a:defRPr/>
            </a:lvl7pPr>
            <a:lvl8pPr lvl="7" algn="l">
              <a:spcBef>
                <a:spcPts val="0"/>
              </a:spcBef>
              <a:spcAft>
                <a:spcPts val="0"/>
              </a:spcAft>
              <a:buSzPts val="700"/>
              <a:buNone/>
              <a:defRPr/>
            </a:lvl8pPr>
            <a:lvl9pPr lvl="8" algn="l">
              <a:spcBef>
                <a:spcPts val="0"/>
              </a:spcBef>
              <a:spcAft>
                <a:spcPts val="0"/>
              </a:spcAft>
              <a:buSzPts val="700"/>
              <a:buNone/>
              <a:defRPr/>
            </a:lvl9pPr>
          </a:lstStyle>
          <a:p/>
        </p:txBody>
      </p:sp>
      <p:sp>
        <p:nvSpPr>
          <p:cNvPr id="93" name="Google Shape;93;p19"/>
          <p:cNvSpPr txBox="1"/>
          <p:nvPr>
            <p:ph idx="12" type="sldNum"/>
          </p:nvPr>
        </p:nvSpPr>
        <p:spPr>
          <a:xfrm>
            <a:off x="3276600" y="3178175"/>
            <a:ext cx="1066800" cy="182563"/>
          </a:xfrm>
          <a:prstGeom prst="rect">
            <a:avLst/>
          </a:prstGeom>
          <a:noFill/>
          <a:ln>
            <a:noFill/>
          </a:ln>
        </p:spPr>
        <p:txBody>
          <a:bodyPr anchorCtr="0" anchor="ctr" bIns="22850" lIns="45725" spcFirstLastPara="1" rIns="45725" wrap="square" tIns="2285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94" name="Shape 94"/>
        <p:cNvGrpSpPr/>
        <p:nvPr/>
      </p:nvGrpSpPr>
      <p:grpSpPr>
        <a:xfrm>
          <a:off x="0" y="0"/>
          <a:ext cx="0" cy="0"/>
          <a:chOff x="0" y="0"/>
          <a:chExt cx="0" cy="0"/>
        </a:xfrm>
      </p:grpSpPr>
      <p:sp>
        <p:nvSpPr>
          <p:cNvPr id="95" name="Google Shape;95;p20"/>
          <p:cNvSpPr txBox="1"/>
          <p:nvPr>
            <p:ph type="title"/>
          </p:nvPr>
        </p:nvSpPr>
        <p:spPr>
          <a:xfrm>
            <a:off x="228600" y="137319"/>
            <a:ext cx="4114800" cy="571500"/>
          </a:xfrm>
          <a:prstGeom prst="rect">
            <a:avLst/>
          </a:prstGeom>
          <a:noFill/>
          <a:ln>
            <a:noFill/>
          </a:ln>
        </p:spPr>
        <p:txBody>
          <a:bodyPr anchorCtr="0" anchor="ctr" bIns="22850" lIns="45725" spcFirstLastPara="1" rIns="45725" wrap="square" tIns="22850">
            <a:normAutofit/>
          </a:bodyPr>
          <a:lstStyle>
            <a:lvl1pPr lvl="0" algn="ctr">
              <a:spcBef>
                <a:spcPts val="0"/>
              </a:spcBef>
              <a:spcAft>
                <a:spcPts val="0"/>
              </a:spcAft>
              <a:buClr>
                <a:schemeClr val="dk1"/>
              </a:buClr>
              <a:buSzPts val="900"/>
              <a:buNone/>
              <a:defRPr/>
            </a:lvl1pPr>
            <a:lvl2pPr lvl="1">
              <a:spcBef>
                <a:spcPts val="0"/>
              </a:spcBef>
              <a:spcAft>
                <a:spcPts val="0"/>
              </a:spcAft>
              <a:buSzPts val="700"/>
              <a:buNone/>
              <a:defRPr/>
            </a:lvl2pPr>
            <a:lvl3pPr lvl="2">
              <a:spcBef>
                <a:spcPts val="0"/>
              </a:spcBef>
              <a:spcAft>
                <a:spcPts val="0"/>
              </a:spcAft>
              <a:buSzPts val="700"/>
              <a:buNone/>
              <a:defRPr/>
            </a:lvl3pPr>
            <a:lvl4pPr lvl="3">
              <a:spcBef>
                <a:spcPts val="0"/>
              </a:spcBef>
              <a:spcAft>
                <a:spcPts val="0"/>
              </a:spcAft>
              <a:buSzPts val="700"/>
              <a:buNone/>
              <a:defRPr/>
            </a:lvl4pPr>
            <a:lvl5pPr lvl="4">
              <a:spcBef>
                <a:spcPts val="0"/>
              </a:spcBef>
              <a:spcAft>
                <a:spcPts val="0"/>
              </a:spcAft>
              <a:buSzPts val="700"/>
              <a:buNone/>
              <a:defRPr/>
            </a:lvl5pPr>
            <a:lvl6pPr lvl="5">
              <a:spcBef>
                <a:spcPts val="0"/>
              </a:spcBef>
              <a:spcAft>
                <a:spcPts val="0"/>
              </a:spcAft>
              <a:buSzPts val="700"/>
              <a:buNone/>
              <a:defRPr/>
            </a:lvl6pPr>
            <a:lvl7pPr lvl="6">
              <a:spcBef>
                <a:spcPts val="0"/>
              </a:spcBef>
              <a:spcAft>
                <a:spcPts val="0"/>
              </a:spcAft>
              <a:buSzPts val="700"/>
              <a:buNone/>
              <a:defRPr/>
            </a:lvl7pPr>
            <a:lvl8pPr lvl="7">
              <a:spcBef>
                <a:spcPts val="0"/>
              </a:spcBef>
              <a:spcAft>
                <a:spcPts val="0"/>
              </a:spcAft>
              <a:buSzPts val="700"/>
              <a:buNone/>
              <a:defRPr/>
            </a:lvl8pPr>
            <a:lvl9pPr lvl="8">
              <a:spcBef>
                <a:spcPts val="0"/>
              </a:spcBef>
              <a:spcAft>
                <a:spcPts val="0"/>
              </a:spcAft>
              <a:buSzPts val="700"/>
              <a:buNone/>
              <a:defRPr/>
            </a:lvl9pPr>
          </a:lstStyle>
          <a:p/>
        </p:txBody>
      </p:sp>
      <p:sp>
        <p:nvSpPr>
          <p:cNvPr id="96" name="Google Shape;96;p20"/>
          <p:cNvSpPr txBox="1"/>
          <p:nvPr>
            <p:ph idx="10" type="dt"/>
          </p:nvPr>
        </p:nvSpPr>
        <p:spPr>
          <a:xfrm>
            <a:off x="228600" y="3178175"/>
            <a:ext cx="1066800" cy="182563"/>
          </a:xfrm>
          <a:prstGeom prst="rect">
            <a:avLst/>
          </a:prstGeom>
          <a:noFill/>
          <a:ln>
            <a:noFill/>
          </a:ln>
        </p:spPr>
        <p:txBody>
          <a:bodyPr anchorCtr="0" anchor="ctr" bIns="22850" lIns="45725" spcFirstLastPara="1" rIns="45725" wrap="square" tIns="22850">
            <a:noAutofit/>
          </a:bodyPr>
          <a:lstStyle>
            <a:lvl1pPr lvl="0" algn="l">
              <a:spcBef>
                <a:spcPts val="0"/>
              </a:spcBef>
              <a:spcAft>
                <a:spcPts val="0"/>
              </a:spcAft>
              <a:buSzPts val="700"/>
              <a:buNone/>
              <a:defRPr/>
            </a:lvl1pPr>
            <a:lvl2pPr lvl="1" algn="l">
              <a:spcBef>
                <a:spcPts val="0"/>
              </a:spcBef>
              <a:spcAft>
                <a:spcPts val="0"/>
              </a:spcAft>
              <a:buSzPts val="700"/>
              <a:buNone/>
              <a:defRPr/>
            </a:lvl2pPr>
            <a:lvl3pPr lvl="2" algn="l">
              <a:spcBef>
                <a:spcPts val="0"/>
              </a:spcBef>
              <a:spcAft>
                <a:spcPts val="0"/>
              </a:spcAft>
              <a:buSzPts val="700"/>
              <a:buNone/>
              <a:defRPr/>
            </a:lvl3pPr>
            <a:lvl4pPr lvl="3" algn="l">
              <a:spcBef>
                <a:spcPts val="0"/>
              </a:spcBef>
              <a:spcAft>
                <a:spcPts val="0"/>
              </a:spcAft>
              <a:buSzPts val="700"/>
              <a:buNone/>
              <a:defRPr/>
            </a:lvl4pPr>
            <a:lvl5pPr lvl="4" algn="l">
              <a:spcBef>
                <a:spcPts val="0"/>
              </a:spcBef>
              <a:spcAft>
                <a:spcPts val="0"/>
              </a:spcAft>
              <a:buSzPts val="700"/>
              <a:buNone/>
              <a:defRPr/>
            </a:lvl5pPr>
            <a:lvl6pPr lvl="5" algn="l">
              <a:spcBef>
                <a:spcPts val="0"/>
              </a:spcBef>
              <a:spcAft>
                <a:spcPts val="0"/>
              </a:spcAft>
              <a:buSzPts val="700"/>
              <a:buNone/>
              <a:defRPr/>
            </a:lvl6pPr>
            <a:lvl7pPr lvl="6" algn="l">
              <a:spcBef>
                <a:spcPts val="0"/>
              </a:spcBef>
              <a:spcAft>
                <a:spcPts val="0"/>
              </a:spcAft>
              <a:buSzPts val="700"/>
              <a:buNone/>
              <a:defRPr/>
            </a:lvl7pPr>
            <a:lvl8pPr lvl="7" algn="l">
              <a:spcBef>
                <a:spcPts val="0"/>
              </a:spcBef>
              <a:spcAft>
                <a:spcPts val="0"/>
              </a:spcAft>
              <a:buSzPts val="700"/>
              <a:buNone/>
              <a:defRPr/>
            </a:lvl8pPr>
            <a:lvl9pPr lvl="8" algn="l">
              <a:spcBef>
                <a:spcPts val="0"/>
              </a:spcBef>
              <a:spcAft>
                <a:spcPts val="0"/>
              </a:spcAft>
              <a:buSzPts val="700"/>
              <a:buNone/>
              <a:defRPr/>
            </a:lvl9pPr>
          </a:lstStyle>
          <a:p/>
        </p:txBody>
      </p:sp>
      <p:sp>
        <p:nvSpPr>
          <p:cNvPr id="97" name="Google Shape;97;p20"/>
          <p:cNvSpPr txBox="1"/>
          <p:nvPr>
            <p:ph idx="11" type="ftr"/>
          </p:nvPr>
        </p:nvSpPr>
        <p:spPr>
          <a:xfrm>
            <a:off x="1562100" y="3178175"/>
            <a:ext cx="1447800" cy="182563"/>
          </a:xfrm>
          <a:prstGeom prst="rect">
            <a:avLst/>
          </a:prstGeom>
          <a:noFill/>
          <a:ln>
            <a:noFill/>
          </a:ln>
        </p:spPr>
        <p:txBody>
          <a:bodyPr anchorCtr="0" anchor="ctr" bIns="22850" lIns="45725" spcFirstLastPara="1" rIns="45725" wrap="square" tIns="22850">
            <a:noAutofit/>
          </a:bodyPr>
          <a:lstStyle>
            <a:lvl1pPr lvl="0" algn="ctr">
              <a:spcBef>
                <a:spcPts val="0"/>
              </a:spcBef>
              <a:spcAft>
                <a:spcPts val="0"/>
              </a:spcAft>
              <a:buSzPts val="700"/>
              <a:buNone/>
              <a:defRPr/>
            </a:lvl1pPr>
            <a:lvl2pPr lvl="1" algn="l">
              <a:spcBef>
                <a:spcPts val="0"/>
              </a:spcBef>
              <a:spcAft>
                <a:spcPts val="0"/>
              </a:spcAft>
              <a:buSzPts val="700"/>
              <a:buNone/>
              <a:defRPr/>
            </a:lvl2pPr>
            <a:lvl3pPr lvl="2" algn="l">
              <a:spcBef>
                <a:spcPts val="0"/>
              </a:spcBef>
              <a:spcAft>
                <a:spcPts val="0"/>
              </a:spcAft>
              <a:buSzPts val="700"/>
              <a:buNone/>
              <a:defRPr/>
            </a:lvl3pPr>
            <a:lvl4pPr lvl="3" algn="l">
              <a:spcBef>
                <a:spcPts val="0"/>
              </a:spcBef>
              <a:spcAft>
                <a:spcPts val="0"/>
              </a:spcAft>
              <a:buSzPts val="700"/>
              <a:buNone/>
              <a:defRPr/>
            </a:lvl4pPr>
            <a:lvl5pPr lvl="4" algn="l">
              <a:spcBef>
                <a:spcPts val="0"/>
              </a:spcBef>
              <a:spcAft>
                <a:spcPts val="0"/>
              </a:spcAft>
              <a:buSzPts val="700"/>
              <a:buNone/>
              <a:defRPr/>
            </a:lvl5pPr>
            <a:lvl6pPr lvl="5" algn="l">
              <a:spcBef>
                <a:spcPts val="0"/>
              </a:spcBef>
              <a:spcAft>
                <a:spcPts val="0"/>
              </a:spcAft>
              <a:buSzPts val="700"/>
              <a:buNone/>
              <a:defRPr/>
            </a:lvl6pPr>
            <a:lvl7pPr lvl="6" algn="l">
              <a:spcBef>
                <a:spcPts val="0"/>
              </a:spcBef>
              <a:spcAft>
                <a:spcPts val="0"/>
              </a:spcAft>
              <a:buSzPts val="700"/>
              <a:buNone/>
              <a:defRPr/>
            </a:lvl7pPr>
            <a:lvl8pPr lvl="7" algn="l">
              <a:spcBef>
                <a:spcPts val="0"/>
              </a:spcBef>
              <a:spcAft>
                <a:spcPts val="0"/>
              </a:spcAft>
              <a:buSzPts val="700"/>
              <a:buNone/>
              <a:defRPr/>
            </a:lvl8pPr>
            <a:lvl9pPr lvl="8" algn="l">
              <a:spcBef>
                <a:spcPts val="0"/>
              </a:spcBef>
              <a:spcAft>
                <a:spcPts val="0"/>
              </a:spcAft>
              <a:buSzPts val="700"/>
              <a:buNone/>
              <a:defRPr/>
            </a:lvl9pPr>
          </a:lstStyle>
          <a:p/>
        </p:txBody>
      </p:sp>
      <p:sp>
        <p:nvSpPr>
          <p:cNvPr id="98" name="Google Shape;98;p20"/>
          <p:cNvSpPr txBox="1"/>
          <p:nvPr>
            <p:ph idx="12" type="sldNum"/>
          </p:nvPr>
        </p:nvSpPr>
        <p:spPr>
          <a:xfrm>
            <a:off x="3276600" y="3178175"/>
            <a:ext cx="1066800" cy="182563"/>
          </a:xfrm>
          <a:prstGeom prst="rect">
            <a:avLst/>
          </a:prstGeom>
          <a:noFill/>
          <a:ln>
            <a:noFill/>
          </a:ln>
        </p:spPr>
        <p:txBody>
          <a:bodyPr anchorCtr="0" anchor="ctr" bIns="22850" lIns="45725" spcFirstLastPara="1" rIns="45725" wrap="square" tIns="2285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99" name="Shape 99"/>
        <p:cNvGrpSpPr/>
        <p:nvPr/>
      </p:nvGrpSpPr>
      <p:grpSpPr>
        <a:xfrm>
          <a:off x="0" y="0"/>
          <a:ext cx="0" cy="0"/>
          <a:chOff x="0" y="0"/>
          <a:chExt cx="0" cy="0"/>
        </a:xfrm>
      </p:grpSpPr>
      <p:sp>
        <p:nvSpPr>
          <p:cNvPr id="100" name="Google Shape;100;p21"/>
          <p:cNvSpPr txBox="1"/>
          <p:nvPr>
            <p:ph type="title"/>
          </p:nvPr>
        </p:nvSpPr>
        <p:spPr>
          <a:xfrm>
            <a:off x="228600" y="136525"/>
            <a:ext cx="1504157" cy="581025"/>
          </a:xfrm>
          <a:prstGeom prst="rect">
            <a:avLst/>
          </a:prstGeom>
          <a:noFill/>
          <a:ln>
            <a:noFill/>
          </a:ln>
        </p:spPr>
        <p:txBody>
          <a:bodyPr anchorCtr="0" anchor="b" bIns="22850" lIns="45725" spcFirstLastPara="1" rIns="45725" wrap="square" tIns="22850">
            <a:normAutofit/>
          </a:bodyPr>
          <a:lstStyle>
            <a:lvl1pPr lvl="0" algn="l">
              <a:spcBef>
                <a:spcPts val="0"/>
              </a:spcBef>
              <a:spcAft>
                <a:spcPts val="0"/>
              </a:spcAft>
              <a:buClr>
                <a:schemeClr val="dk1"/>
              </a:buClr>
              <a:buSzPts val="1000"/>
              <a:buFont typeface="Calibri"/>
              <a:buNone/>
              <a:defRPr b="1" sz="1000"/>
            </a:lvl1pPr>
            <a:lvl2pPr lvl="1">
              <a:spcBef>
                <a:spcPts val="0"/>
              </a:spcBef>
              <a:spcAft>
                <a:spcPts val="0"/>
              </a:spcAft>
              <a:buSzPts val="700"/>
              <a:buNone/>
              <a:defRPr/>
            </a:lvl2pPr>
            <a:lvl3pPr lvl="2">
              <a:spcBef>
                <a:spcPts val="0"/>
              </a:spcBef>
              <a:spcAft>
                <a:spcPts val="0"/>
              </a:spcAft>
              <a:buSzPts val="700"/>
              <a:buNone/>
              <a:defRPr/>
            </a:lvl3pPr>
            <a:lvl4pPr lvl="3">
              <a:spcBef>
                <a:spcPts val="0"/>
              </a:spcBef>
              <a:spcAft>
                <a:spcPts val="0"/>
              </a:spcAft>
              <a:buSzPts val="700"/>
              <a:buNone/>
              <a:defRPr/>
            </a:lvl4pPr>
            <a:lvl5pPr lvl="4">
              <a:spcBef>
                <a:spcPts val="0"/>
              </a:spcBef>
              <a:spcAft>
                <a:spcPts val="0"/>
              </a:spcAft>
              <a:buSzPts val="700"/>
              <a:buNone/>
              <a:defRPr/>
            </a:lvl5pPr>
            <a:lvl6pPr lvl="5">
              <a:spcBef>
                <a:spcPts val="0"/>
              </a:spcBef>
              <a:spcAft>
                <a:spcPts val="0"/>
              </a:spcAft>
              <a:buSzPts val="700"/>
              <a:buNone/>
              <a:defRPr/>
            </a:lvl6pPr>
            <a:lvl7pPr lvl="6">
              <a:spcBef>
                <a:spcPts val="0"/>
              </a:spcBef>
              <a:spcAft>
                <a:spcPts val="0"/>
              </a:spcAft>
              <a:buSzPts val="700"/>
              <a:buNone/>
              <a:defRPr/>
            </a:lvl7pPr>
            <a:lvl8pPr lvl="7">
              <a:spcBef>
                <a:spcPts val="0"/>
              </a:spcBef>
              <a:spcAft>
                <a:spcPts val="0"/>
              </a:spcAft>
              <a:buSzPts val="700"/>
              <a:buNone/>
              <a:defRPr/>
            </a:lvl8pPr>
            <a:lvl9pPr lvl="8">
              <a:spcBef>
                <a:spcPts val="0"/>
              </a:spcBef>
              <a:spcAft>
                <a:spcPts val="0"/>
              </a:spcAft>
              <a:buSzPts val="700"/>
              <a:buNone/>
              <a:defRPr/>
            </a:lvl9pPr>
          </a:lstStyle>
          <a:p/>
        </p:txBody>
      </p:sp>
      <p:sp>
        <p:nvSpPr>
          <p:cNvPr id="101" name="Google Shape;101;p21"/>
          <p:cNvSpPr txBox="1"/>
          <p:nvPr>
            <p:ph idx="1" type="body"/>
          </p:nvPr>
        </p:nvSpPr>
        <p:spPr>
          <a:xfrm>
            <a:off x="1787525" y="136525"/>
            <a:ext cx="2555875" cy="2926557"/>
          </a:xfrm>
          <a:prstGeom prst="rect">
            <a:avLst/>
          </a:prstGeom>
          <a:noFill/>
          <a:ln>
            <a:noFill/>
          </a:ln>
        </p:spPr>
        <p:txBody>
          <a:bodyPr anchorCtr="0" anchor="t" bIns="22850" lIns="45725" spcFirstLastPara="1" rIns="45725" wrap="square" tIns="22850">
            <a:normAutofit/>
          </a:bodyPr>
          <a:lstStyle>
            <a:lvl1pPr indent="-330200" lvl="0" marL="457200" algn="l">
              <a:spcBef>
                <a:spcPts val="300"/>
              </a:spcBef>
              <a:spcAft>
                <a:spcPts val="0"/>
              </a:spcAft>
              <a:buClr>
                <a:schemeClr val="dk1"/>
              </a:buClr>
              <a:buSzPts val="1600"/>
              <a:buChar char="•"/>
              <a:defRPr sz="1600"/>
            </a:lvl1pPr>
            <a:lvl2pPr indent="-317500" lvl="1" marL="914400" algn="l">
              <a:spcBef>
                <a:spcPts val="300"/>
              </a:spcBef>
              <a:spcAft>
                <a:spcPts val="0"/>
              </a:spcAft>
              <a:buClr>
                <a:schemeClr val="dk1"/>
              </a:buClr>
              <a:buSzPts val="1400"/>
              <a:buChar char="–"/>
              <a:defRPr sz="1400"/>
            </a:lvl2pPr>
            <a:lvl3pPr indent="-304800" lvl="2" marL="1371600" algn="l">
              <a:spcBef>
                <a:spcPts val="200"/>
              </a:spcBef>
              <a:spcAft>
                <a:spcPts val="0"/>
              </a:spcAft>
              <a:buClr>
                <a:schemeClr val="dk1"/>
              </a:buClr>
              <a:buSzPts val="1200"/>
              <a:buChar char="•"/>
              <a:defRPr sz="1200"/>
            </a:lvl3pPr>
            <a:lvl4pPr indent="-292100" lvl="3" marL="1828800" algn="l">
              <a:spcBef>
                <a:spcPts val="200"/>
              </a:spcBef>
              <a:spcAft>
                <a:spcPts val="0"/>
              </a:spcAft>
              <a:buClr>
                <a:schemeClr val="dk1"/>
              </a:buClr>
              <a:buSzPts val="1000"/>
              <a:buChar char="–"/>
              <a:defRPr sz="1000"/>
            </a:lvl4pPr>
            <a:lvl5pPr indent="-292100" lvl="4" marL="2286000" algn="l">
              <a:spcBef>
                <a:spcPts val="200"/>
              </a:spcBef>
              <a:spcAft>
                <a:spcPts val="0"/>
              </a:spcAft>
              <a:buClr>
                <a:schemeClr val="dk1"/>
              </a:buClr>
              <a:buSzPts val="1000"/>
              <a:buChar char="»"/>
              <a:defRPr sz="1000"/>
            </a:lvl5pPr>
            <a:lvl6pPr indent="-292100" lvl="5" marL="2743200" algn="l">
              <a:spcBef>
                <a:spcPts val="200"/>
              </a:spcBef>
              <a:spcAft>
                <a:spcPts val="0"/>
              </a:spcAft>
              <a:buClr>
                <a:schemeClr val="dk1"/>
              </a:buClr>
              <a:buSzPts val="1000"/>
              <a:buChar char="•"/>
              <a:defRPr sz="1000"/>
            </a:lvl6pPr>
            <a:lvl7pPr indent="-292100" lvl="6" marL="3200400" algn="l">
              <a:spcBef>
                <a:spcPts val="200"/>
              </a:spcBef>
              <a:spcAft>
                <a:spcPts val="0"/>
              </a:spcAft>
              <a:buClr>
                <a:schemeClr val="dk1"/>
              </a:buClr>
              <a:buSzPts val="1000"/>
              <a:buChar char="•"/>
              <a:defRPr sz="1000"/>
            </a:lvl7pPr>
            <a:lvl8pPr indent="-292100" lvl="7" marL="3657600" algn="l">
              <a:spcBef>
                <a:spcPts val="200"/>
              </a:spcBef>
              <a:spcAft>
                <a:spcPts val="0"/>
              </a:spcAft>
              <a:buClr>
                <a:schemeClr val="dk1"/>
              </a:buClr>
              <a:buSzPts val="1000"/>
              <a:buChar char="•"/>
              <a:defRPr sz="1000"/>
            </a:lvl8pPr>
            <a:lvl9pPr indent="-292100" lvl="8" marL="4114800" algn="l">
              <a:spcBef>
                <a:spcPts val="200"/>
              </a:spcBef>
              <a:spcAft>
                <a:spcPts val="0"/>
              </a:spcAft>
              <a:buClr>
                <a:schemeClr val="dk1"/>
              </a:buClr>
              <a:buSzPts val="1000"/>
              <a:buChar char="•"/>
              <a:defRPr sz="1000"/>
            </a:lvl9pPr>
          </a:lstStyle>
          <a:p/>
        </p:txBody>
      </p:sp>
      <p:sp>
        <p:nvSpPr>
          <p:cNvPr id="102" name="Google Shape;102;p21"/>
          <p:cNvSpPr txBox="1"/>
          <p:nvPr>
            <p:ph idx="2" type="body"/>
          </p:nvPr>
        </p:nvSpPr>
        <p:spPr>
          <a:xfrm>
            <a:off x="228600" y="717550"/>
            <a:ext cx="1504157" cy="2345532"/>
          </a:xfrm>
          <a:prstGeom prst="rect">
            <a:avLst/>
          </a:prstGeom>
          <a:noFill/>
          <a:ln>
            <a:noFill/>
          </a:ln>
        </p:spPr>
        <p:txBody>
          <a:bodyPr anchorCtr="0" anchor="t" bIns="22850" lIns="45725" spcFirstLastPara="1" rIns="45725" wrap="square" tIns="22850">
            <a:normAutofit/>
          </a:bodyPr>
          <a:lstStyle>
            <a:lvl1pPr indent="-228600" lvl="0" marL="457200" algn="l">
              <a:spcBef>
                <a:spcPts val="100"/>
              </a:spcBef>
              <a:spcAft>
                <a:spcPts val="0"/>
              </a:spcAft>
              <a:buClr>
                <a:schemeClr val="dk1"/>
              </a:buClr>
              <a:buSzPts val="700"/>
              <a:buNone/>
              <a:defRPr sz="700"/>
            </a:lvl1pPr>
            <a:lvl2pPr indent="-228600" lvl="1" marL="914400" algn="l">
              <a:spcBef>
                <a:spcPts val="100"/>
              </a:spcBef>
              <a:spcAft>
                <a:spcPts val="0"/>
              </a:spcAft>
              <a:buClr>
                <a:schemeClr val="dk1"/>
              </a:buClr>
              <a:buSzPts val="600"/>
              <a:buNone/>
              <a:defRPr sz="600"/>
            </a:lvl2pPr>
            <a:lvl3pPr indent="-228600" lvl="2" marL="1371600" algn="l">
              <a:spcBef>
                <a:spcPts val="100"/>
              </a:spcBef>
              <a:spcAft>
                <a:spcPts val="0"/>
              </a:spcAft>
              <a:buClr>
                <a:schemeClr val="dk1"/>
              </a:buClr>
              <a:buSzPts val="500"/>
              <a:buNone/>
              <a:defRPr sz="500"/>
            </a:lvl3pPr>
            <a:lvl4pPr indent="-228600" lvl="3" marL="1828800" algn="l">
              <a:spcBef>
                <a:spcPts val="100"/>
              </a:spcBef>
              <a:spcAft>
                <a:spcPts val="0"/>
              </a:spcAft>
              <a:buClr>
                <a:schemeClr val="dk1"/>
              </a:buClr>
              <a:buSzPts val="500"/>
              <a:buNone/>
              <a:defRPr sz="500"/>
            </a:lvl4pPr>
            <a:lvl5pPr indent="-228600" lvl="4" marL="2286000" algn="l">
              <a:spcBef>
                <a:spcPts val="100"/>
              </a:spcBef>
              <a:spcAft>
                <a:spcPts val="0"/>
              </a:spcAft>
              <a:buClr>
                <a:schemeClr val="dk1"/>
              </a:buClr>
              <a:buSzPts val="500"/>
              <a:buNone/>
              <a:defRPr sz="500"/>
            </a:lvl5pPr>
            <a:lvl6pPr indent="-228600" lvl="5" marL="2743200" algn="l">
              <a:spcBef>
                <a:spcPts val="100"/>
              </a:spcBef>
              <a:spcAft>
                <a:spcPts val="0"/>
              </a:spcAft>
              <a:buClr>
                <a:schemeClr val="dk1"/>
              </a:buClr>
              <a:buSzPts val="500"/>
              <a:buNone/>
              <a:defRPr sz="500"/>
            </a:lvl6pPr>
            <a:lvl7pPr indent="-228600" lvl="6" marL="3200400" algn="l">
              <a:spcBef>
                <a:spcPts val="100"/>
              </a:spcBef>
              <a:spcAft>
                <a:spcPts val="0"/>
              </a:spcAft>
              <a:buClr>
                <a:schemeClr val="dk1"/>
              </a:buClr>
              <a:buSzPts val="500"/>
              <a:buNone/>
              <a:defRPr sz="500"/>
            </a:lvl7pPr>
            <a:lvl8pPr indent="-228600" lvl="7" marL="3657600" algn="l">
              <a:spcBef>
                <a:spcPts val="100"/>
              </a:spcBef>
              <a:spcAft>
                <a:spcPts val="0"/>
              </a:spcAft>
              <a:buClr>
                <a:schemeClr val="dk1"/>
              </a:buClr>
              <a:buSzPts val="500"/>
              <a:buNone/>
              <a:defRPr sz="500"/>
            </a:lvl8pPr>
            <a:lvl9pPr indent="-228600" lvl="8" marL="4114800" algn="l">
              <a:spcBef>
                <a:spcPts val="100"/>
              </a:spcBef>
              <a:spcAft>
                <a:spcPts val="0"/>
              </a:spcAft>
              <a:buClr>
                <a:schemeClr val="dk1"/>
              </a:buClr>
              <a:buSzPts val="500"/>
              <a:buNone/>
              <a:defRPr sz="500"/>
            </a:lvl9pPr>
          </a:lstStyle>
          <a:p/>
        </p:txBody>
      </p:sp>
      <p:sp>
        <p:nvSpPr>
          <p:cNvPr id="103" name="Google Shape;103;p21"/>
          <p:cNvSpPr txBox="1"/>
          <p:nvPr>
            <p:ph idx="10" type="dt"/>
          </p:nvPr>
        </p:nvSpPr>
        <p:spPr>
          <a:xfrm>
            <a:off x="228600" y="3178175"/>
            <a:ext cx="1066800" cy="182563"/>
          </a:xfrm>
          <a:prstGeom prst="rect">
            <a:avLst/>
          </a:prstGeom>
          <a:noFill/>
          <a:ln>
            <a:noFill/>
          </a:ln>
        </p:spPr>
        <p:txBody>
          <a:bodyPr anchorCtr="0" anchor="ctr" bIns="22850" lIns="45725" spcFirstLastPara="1" rIns="45725" wrap="square" tIns="22850">
            <a:noAutofit/>
          </a:bodyPr>
          <a:lstStyle>
            <a:lvl1pPr lvl="0" algn="l">
              <a:spcBef>
                <a:spcPts val="0"/>
              </a:spcBef>
              <a:spcAft>
                <a:spcPts val="0"/>
              </a:spcAft>
              <a:buSzPts val="700"/>
              <a:buNone/>
              <a:defRPr/>
            </a:lvl1pPr>
            <a:lvl2pPr lvl="1" algn="l">
              <a:spcBef>
                <a:spcPts val="0"/>
              </a:spcBef>
              <a:spcAft>
                <a:spcPts val="0"/>
              </a:spcAft>
              <a:buSzPts val="700"/>
              <a:buNone/>
              <a:defRPr/>
            </a:lvl2pPr>
            <a:lvl3pPr lvl="2" algn="l">
              <a:spcBef>
                <a:spcPts val="0"/>
              </a:spcBef>
              <a:spcAft>
                <a:spcPts val="0"/>
              </a:spcAft>
              <a:buSzPts val="700"/>
              <a:buNone/>
              <a:defRPr/>
            </a:lvl3pPr>
            <a:lvl4pPr lvl="3" algn="l">
              <a:spcBef>
                <a:spcPts val="0"/>
              </a:spcBef>
              <a:spcAft>
                <a:spcPts val="0"/>
              </a:spcAft>
              <a:buSzPts val="700"/>
              <a:buNone/>
              <a:defRPr/>
            </a:lvl4pPr>
            <a:lvl5pPr lvl="4" algn="l">
              <a:spcBef>
                <a:spcPts val="0"/>
              </a:spcBef>
              <a:spcAft>
                <a:spcPts val="0"/>
              </a:spcAft>
              <a:buSzPts val="700"/>
              <a:buNone/>
              <a:defRPr/>
            </a:lvl5pPr>
            <a:lvl6pPr lvl="5" algn="l">
              <a:spcBef>
                <a:spcPts val="0"/>
              </a:spcBef>
              <a:spcAft>
                <a:spcPts val="0"/>
              </a:spcAft>
              <a:buSzPts val="700"/>
              <a:buNone/>
              <a:defRPr/>
            </a:lvl6pPr>
            <a:lvl7pPr lvl="6" algn="l">
              <a:spcBef>
                <a:spcPts val="0"/>
              </a:spcBef>
              <a:spcAft>
                <a:spcPts val="0"/>
              </a:spcAft>
              <a:buSzPts val="700"/>
              <a:buNone/>
              <a:defRPr/>
            </a:lvl7pPr>
            <a:lvl8pPr lvl="7" algn="l">
              <a:spcBef>
                <a:spcPts val="0"/>
              </a:spcBef>
              <a:spcAft>
                <a:spcPts val="0"/>
              </a:spcAft>
              <a:buSzPts val="700"/>
              <a:buNone/>
              <a:defRPr/>
            </a:lvl8pPr>
            <a:lvl9pPr lvl="8" algn="l">
              <a:spcBef>
                <a:spcPts val="0"/>
              </a:spcBef>
              <a:spcAft>
                <a:spcPts val="0"/>
              </a:spcAft>
              <a:buSzPts val="700"/>
              <a:buNone/>
              <a:defRPr/>
            </a:lvl9pPr>
          </a:lstStyle>
          <a:p/>
        </p:txBody>
      </p:sp>
      <p:sp>
        <p:nvSpPr>
          <p:cNvPr id="104" name="Google Shape;104;p21"/>
          <p:cNvSpPr txBox="1"/>
          <p:nvPr>
            <p:ph idx="11" type="ftr"/>
          </p:nvPr>
        </p:nvSpPr>
        <p:spPr>
          <a:xfrm>
            <a:off x="1562100" y="3178175"/>
            <a:ext cx="1447800" cy="182563"/>
          </a:xfrm>
          <a:prstGeom prst="rect">
            <a:avLst/>
          </a:prstGeom>
          <a:noFill/>
          <a:ln>
            <a:noFill/>
          </a:ln>
        </p:spPr>
        <p:txBody>
          <a:bodyPr anchorCtr="0" anchor="ctr" bIns="22850" lIns="45725" spcFirstLastPara="1" rIns="45725" wrap="square" tIns="22850">
            <a:noAutofit/>
          </a:bodyPr>
          <a:lstStyle>
            <a:lvl1pPr lvl="0" algn="ctr">
              <a:spcBef>
                <a:spcPts val="0"/>
              </a:spcBef>
              <a:spcAft>
                <a:spcPts val="0"/>
              </a:spcAft>
              <a:buSzPts val="700"/>
              <a:buNone/>
              <a:defRPr/>
            </a:lvl1pPr>
            <a:lvl2pPr lvl="1" algn="l">
              <a:spcBef>
                <a:spcPts val="0"/>
              </a:spcBef>
              <a:spcAft>
                <a:spcPts val="0"/>
              </a:spcAft>
              <a:buSzPts val="700"/>
              <a:buNone/>
              <a:defRPr/>
            </a:lvl2pPr>
            <a:lvl3pPr lvl="2" algn="l">
              <a:spcBef>
                <a:spcPts val="0"/>
              </a:spcBef>
              <a:spcAft>
                <a:spcPts val="0"/>
              </a:spcAft>
              <a:buSzPts val="700"/>
              <a:buNone/>
              <a:defRPr/>
            </a:lvl3pPr>
            <a:lvl4pPr lvl="3" algn="l">
              <a:spcBef>
                <a:spcPts val="0"/>
              </a:spcBef>
              <a:spcAft>
                <a:spcPts val="0"/>
              </a:spcAft>
              <a:buSzPts val="700"/>
              <a:buNone/>
              <a:defRPr/>
            </a:lvl4pPr>
            <a:lvl5pPr lvl="4" algn="l">
              <a:spcBef>
                <a:spcPts val="0"/>
              </a:spcBef>
              <a:spcAft>
                <a:spcPts val="0"/>
              </a:spcAft>
              <a:buSzPts val="700"/>
              <a:buNone/>
              <a:defRPr/>
            </a:lvl5pPr>
            <a:lvl6pPr lvl="5" algn="l">
              <a:spcBef>
                <a:spcPts val="0"/>
              </a:spcBef>
              <a:spcAft>
                <a:spcPts val="0"/>
              </a:spcAft>
              <a:buSzPts val="700"/>
              <a:buNone/>
              <a:defRPr/>
            </a:lvl6pPr>
            <a:lvl7pPr lvl="6" algn="l">
              <a:spcBef>
                <a:spcPts val="0"/>
              </a:spcBef>
              <a:spcAft>
                <a:spcPts val="0"/>
              </a:spcAft>
              <a:buSzPts val="700"/>
              <a:buNone/>
              <a:defRPr/>
            </a:lvl7pPr>
            <a:lvl8pPr lvl="7" algn="l">
              <a:spcBef>
                <a:spcPts val="0"/>
              </a:spcBef>
              <a:spcAft>
                <a:spcPts val="0"/>
              </a:spcAft>
              <a:buSzPts val="700"/>
              <a:buNone/>
              <a:defRPr/>
            </a:lvl8pPr>
            <a:lvl9pPr lvl="8" algn="l">
              <a:spcBef>
                <a:spcPts val="0"/>
              </a:spcBef>
              <a:spcAft>
                <a:spcPts val="0"/>
              </a:spcAft>
              <a:buSzPts val="700"/>
              <a:buNone/>
              <a:defRPr/>
            </a:lvl9pPr>
          </a:lstStyle>
          <a:p/>
        </p:txBody>
      </p:sp>
      <p:sp>
        <p:nvSpPr>
          <p:cNvPr id="105" name="Google Shape;105;p21"/>
          <p:cNvSpPr txBox="1"/>
          <p:nvPr>
            <p:ph idx="12" type="sldNum"/>
          </p:nvPr>
        </p:nvSpPr>
        <p:spPr>
          <a:xfrm>
            <a:off x="3276600" y="3178175"/>
            <a:ext cx="1066800" cy="182563"/>
          </a:xfrm>
          <a:prstGeom prst="rect">
            <a:avLst/>
          </a:prstGeom>
          <a:noFill/>
          <a:ln>
            <a:noFill/>
          </a:ln>
        </p:spPr>
        <p:txBody>
          <a:bodyPr anchorCtr="0" anchor="ctr" bIns="22850" lIns="45725" spcFirstLastPara="1" rIns="45725" wrap="square" tIns="2285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106" name="Shape 106"/>
        <p:cNvGrpSpPr/>
        <p:nvPr/>
      </p:nvGrpSpPr>
      <p:grpSpPr>
        <a:xfrm>
          <a:off x="0" y="0"/>
          <a:ext cx="0" cy="0"/>
          <a:chOff x="0" y="0"/>
          <a:chExt cx="0" cy="0"/>
        </a:xfrm>
      </p:grpSpPr>
      <p:sp>
        <p:nvSpPr>
          <p:cNvPr id="107" name="Google Shape;107;p22"/>
          <p:cNvSpPr txBox="1"/>
          <p:nvPr>
            <p:ph type="title"/>
          </p:nvPr>
        </p:nvSpPr>
        <p:spPr>
          <a:xfrm>
            <a:off x="896144" y="2400300"/>
            <a:ext cx="2743200" cy="283369"/>
          </a:xfrm>
          <a:prstGeom prst="rect">
            <a:avLst/>
          </a:prstGeom>
          <a:noFill/>
          <a:ln>
            <a:noFill/>
          </a:ln>
        </p:spPr>
        <p:txBody>
          <a:bodyPr anchorCtr="0" anchor="b" bIns="22850" lIns="45725" spcFirstLastPara="1" rIns="45725" wrap="square" tIns="22850">
            <a:normAutofit/>
          </a:bodyPr>
          <a:lstStyle>
            <a:lvl1pPr lvl="0" algn="l">
              <a:spcBef>
                <a:spcPts val="0"/>
              </a:spcBef>
              <a:spcAft>
                <a:spcPts val="0"/>
              </a:spcAft>
              <a:buClr>
                <a:schemeClr val="dk1"/>
              </a:buClr>
              <a:buSzPts val="1000"/>
              <a:buFont typeface="Calibri"/>
              <a:buNone/>
              <a:defRPr b="1" sz="1000"/>
            </a:lvl1pPr>
            <a:lvl2pPr lvl="1">
              <a:spcBef>
                <a:spcPts val="0"/>
              </a:spcBef>
              <a:spcAft>
                <a:spcPts val="0"/>
              </a:spcAft>
              <a:buSzPts val="700"/>
              <a:buNone/>
              <a:defRPr/>
            </a:lvl2pPr>
            <a:lvl3pPr lvl="2">
              <a:spcBef>
                <a:spcPts val="0"/>
              </a:spcBef>
              <a:spcAft>
                <a:spcPts val="0"/>
              </a:spcAft>
              <a:buSzPts val="700"/>
              <a:buNone/>
              <a:defRPr/>
            </a:lvl3pPr>
            <a:lvl4pPr lvl="3">
              <a:spcBef>
                <a:spcPts val="0"/>
              </a:spcBef>
              <a:spcAft>
                <a:spcPts val="0"/>
              </a:spcAft>
              <a:buSzPts val="700"/>
              <a:buNone/>
              <a:defRPr/>
            </a:lvl4pPr>
            <a:lvl5pPr lvl="4">
              <a:spcBef>
                <a:spcPts val="0"/>
              </a:spcBef>
              <a:spcAft>
                <a:spcPts val="0"/>
              </a:spcAft>
              <a:buSzPts val="700"/>
              <a:buNone/>
              <a:defRPr/>
            </a:lvl5pPr>
            <a:lvl6pPr lvl="5">
              <a:spcBef>
                <a:spcPts val="0"/>
              </a:spcBef>
              <a:spcAft>
                <a:spcPts val="0"/>
              </a:spcAft>
              <a:buSzPts val="700"/>
              <a:buNone/>
              <a:defRPr/>
            </a:lvl6pPr>
            <a:lvl7pPr lvl="6">
              <a:spcBef>
                <a:spcPts val="0"/>
              </a:spcBef>
              <a:spcAft>
                <a:spcPts val="0"/>
              </a:spcAft>
              <a:buSzPts val="700"/>
              <a:buNone/>
              <a:defRPr/>
            </a:lvl7pPr>
            <a:lvl8pPr lvl="7">
              <a:spcBef>
                <a:spcPts val="0"/>
              </a:spcBef>
              <a:spcAft>
                <a:spcPts val="0"/>
              </a:spcAft>
              <a:buSzPts val="700"/>
              <a:buNone/>
              <a:defRPr/>
            </a:lvl8pPr>
            <a:lvl9pPr lvl="8">
              <a:spcBef>
                <a:spcPts val="0"/>
              </a:spcBef>
              <a:spcAft>
                <a:spcPts val="0"/>
              </a:spcAft>
              <a:buSzPts val="700"/>
              <a:buNone/>
              <a:defRPr/>
            </a:lvl9pPr>
          </a:lstStyle>
          <a:p/>
        </p:txBody>
      </p:sp>
      <p:sp>
        <p:nvSpPr>
          <p:cNvPr id="108" name="Google Shape;108;p22"/>
          <p:cNvSpPr/>
          <p:nvPr>
            <p:ph idx="2" type="pic"/>
          </p:nvPr>
        </p:nvSpPr>
        <p:spPr>
          <a:xfrm>
            <a:off x="896144" y="306388"/>
            <a:ext cx="2743200" cy="2057400"/>
          </a:xfrm>
          <a:prstGeom prst="rect">
            <a:avLst/>
          </a:prstGeom>
          <a:noFill/>
          <a:ln>
            <a:noFill/>
          </a:ln>
        </p:spPr>
      </p:sp>
      <p:sp>
        <p:nvSpPr>
          <p:cNvPr id="109" name="Google Shape;109;p22"/>
          <p:cNvSpPr txBox="1"/>
          <p:nvPr>
            <p:ph idx="1" type="body"/>
          </p:nvPr>
        </p:nvSpPr>
        <p:spPr>
          <a:xfrm>
            <a:off x="896144" y="2683669"/>
            <a:ext cx="2743200" cy="402431"/>
          </a:xfrm>
          <a:prstGeom prst="rect">
            <a:avLst/>
          </a:prstGeom>
          <a:noFill/>
          <a:ln>
            <a:noFill/>
          </a:ln>
        </p:spPr>
        <p:txBody>
          <a:bodyPr anchorCtr="0" anchor="t" bIns="22850" lIns="45725" spcFirstLastPara="1" rIns="45725" wrap="square" tIns="22850">
            <a:normAutofit/>
          </a:bodyPr>
          <a:lstStyle>
            <a:lvl1pPr indent="-228600" lvl="0" marL="457200" algn="l">
              <a:spcBef>
                <a:spcPts val="100"/>
              </a:spcBef>
              <a:spcAft>
                <a:spcPts val="0"/>
              </a:spcAft>
              <a:buClr>
                <a:schemeClr val="dk1"/>
              </a:buClr>
              <a:buSzPts val="700"/>
              <a:buNone/>
              <a:defRPr sz="700"/>
            </a:lvl1pPr>
            <a:lvl2pPr indent="-228600" lvl="1" marL="914400" algn="l">
              <a:spcBef>
                <a:spcPts val="100"/>
              </a:spcBef>
              <a:spcAft>
                <a:spcPts val="0"/>
              </a:spcAft>
              <a:buClr>
                <a:schemeClr val="dk1"/>
              </a:buClr>
              <a:buSzPts val="600"/>
              <a:buNone/>
              <a:defRPr sz="600"/>
            </a:lvl2pPr>
            <a:lvl3pPr indent="-228600" lvl="2" marL="1371600" algn="l">
              <a:spcBef>
                <a:spcPts val="100"/>
              </a:spcBef>
              <a:spcAft>
                <a:spcPts val="0"/>
              </a:spcAft>
              <a:buClr>
                <a:schemeClr val="dk1"/>
              </a:buClr>
              <a:buSzPts val="500"/>
              <a:buNone/>
              <a:defRPr sz="500"/>
            </a:lvl3pPr>
            <a:lvl4pPr indent="-228600" lvl="3" marL="1828800" algn="l">
              <a:spcBef>
                <a:spcPts val="100"/>
              </a:spcBef>
              <a:spcAft>
                <a:spcPts val="0"/>
              </a:spcAft>
              <a:buClr>
                <a:schemeClr val="dk1"/>
              </a:buClr>
              <a:buSzPts val="500"/>
              <a:buNone/>
              <a:defRPr sz="500"/>
            </a:lvl4pPr>
            <a:lvl5pPr indent="-228600" lvl="4" marL="2286000" algn="l">
              <a:spcBef>
                <a:spcPts val="100"/>
              </a:spcBef>
              <a:spcAft>
                <a:spcPts val="0"/>
              </a:spcAft>
              <a:buClr>
                <a:schemeClr val="dk1"/>
              </a:buClr>
              <a:buSzPts val="500"/>
              <a:buNone/>
              <a:defRPr sz="500"/>
            </a:lvl5pPr>
            <a:lvl6pPr indent="-228600" lvl="5" marL="2743200" algn="l">
              <a:spcBef>
                <a:spcPts val="100"/>
              </a:spcBef>
              <a:spcAft>
                <a:spcPts val="0"/>
              </a:spcAft>
              <a:buClr>
                <a:schemeClr val="dk1"/>
              </a:buClr>
              <a:buSzPts val="500"/>
              <a:buNone/>
              <a:defRPr sz="500"/>
            </a:lvl6pPr>
            <a:lvl7pPr indent="-228600" lvl="6" marL="3200400" algn="l">
              <a:spcBef>
                <a:spcPts val="100"/>
              </a:spcBef>
              <a:spcAft>
                <a:spcPts val="0"/>
              </a:spcAft>
              <a:buClr>
                <a:schemeClr val="dk1"/>
              </a:buClr>
              <a:buSzPts val="500"/>
              <a:buNone/>
              <a:defRPr sz="500"/>
            </a:lvl7pPr>
            <a:lvl8pPr indent="-228600" lvl="7" marL="3657600" algn="l">
              <a:spcBef>
                <a:spcPts val="100"/>
              </a:spcBef>
              <a:spcAft>
                <a:spcPts val="0"/>
              </a:spcAft>
              <a:buClr>
                <a:schemeClr val="dk1"/>
              </a:buClr>
              <a:buSzPts val="500"/>
              <a:buNone/>
              <a:defRPr sz="500"/>
            </a:lvl8pPr>
            <a:lvl9pPr indent="-228600" lvl="8" marL="4114800" algn="l">
              <a:spcBef>
                <a:spcPts val="100"/>
              </a:spcBef>
              <a:spcAft>
                <a:spcPts val="0"/>
              </a:spcAft>
              <a:buClr>
                <a:schemeClr val="dk1"/>
              </a:buClr>
              <a:buSzPts val="500"/>
              <a:buNone/>
              <a:defRPr sz="500"/>
            </a:lvl9pPr>
          </a:lstStyle>
          <a:p/>
        </p:txBody>
      </p:sp>
      <p:sp>
        <p:nvSpPr>
          <p:cNvPr id="110" name="Google Shape;110;p22"/>
          <p:cNvSpPr txBox="1"/>
          <p:nvPr>
            <p:ph idx="10" type="dt"/>
          </p:nvPr>
        </p:nvSpPr>
        <p:spPr>
          <a:xfrm>
            <a:off x="228600" y="3178175"/>
            <a:ext cx="1066800" cy="182563"/>
          </a:xfrm>
          <a:prstGeom prst="rect">
            <a:avLst/>
          </a:prstGeom>
          <a:noFill/>
          <a:ln>
            <a:noFill/>
          </a:ln>
        </p:spPr>
        <p:txBody>
          <a:bodyPr anchorCtr="0" anchor="ctr" bIns="22850" lIns="45725" spcFirstLastPara="1" rIns="45725" wrap="square" tIns="22850">
            <a:noAutofit/>
          </a:bodyPr>
          <a:lstStyle>
            <a:lvl1pPr lvl="0" algn="l">
              <a:spcBef>
                <a:spcPts val="0"/>
              </a:spcBef>
              <a:spcAft>
                <a:spcPts val="0"/>
              </a:spcAft>
              <a:buSzPts val="700"/>
              <a:buNone/>
              <a:defRPr/>
            </a:lvl1pPr>
            <a:lvl2pPr lvl="1" algn="l">
              <a:spcBef>
                <a:spcPts val="0"/>
              </a:spcBef>
              <a:spcAft>
                <a:spcPts val="0"/>
              </a:spcAft>
              <a:buSzPts val="700"/>
              <a:buNone/>
              <a:defRPr/>
            </a:lvl2pPr>
            <a:lvl3pPr lvl="2" algn="l">
              <a:spcBef>
                <a:spcPts val="0"/>
              </a:spcBef>
              <a:spcAft>
                <a:spcPts val="0"/>
              </a:spcAft>
              <a:buSzPts val="700"/>
              <a:buNone/>
              <a:defRPr/>
            </a:lvl3pPr>
            <a:lvl4pPr lvl="3" algn="l">
              <a:spcBef>
                <a:spcPts val="0"/>
              </a:spcBef>
              <a:spcAft>
                <a:spcPts val="0"/>
              </a:spcAft>
              <a:buSzPts val="700"/>
              <a:buNone/>
              <a:defRPr/>
            </a:lvl4pPr>
            <a:lvl5pPr lvl="4" algn="l">
              <a:spcBef>
                <a:spcPts val="0"/>
              </a:spcBef>
              <a:spcAft>
                <a:spcPts val="0"/>
              </a:spcAft>
              <a:buSzPts val="700"/>
              <a:buNone/>
              <a:defRPr/>
            </a:lvl5pPr>
            <a:lvl6pPr lvl="5" algn="l">
              <a:spcBef>
                <a:spcPts val="0"/>
              </a:spcBef>
              <a:spcAft>
                <a:spcPts val="0"/>
              </a:spcAft>
              <a:buSzPts val="700"/>
              <a:buNone/>
              <a:defRPr/>
            </a:lvl6pPr>
            <a:lvl7pPr lvl="6" algn="l">
              <a:spcBef>
                <a:spcPts val="0"/>
              </a:spcBef>
              <a:spcAft>
                <a:spcPts val="0"/>
              </a:spcAft>
              <a:buSzPts val="700"/>
              <a:buNone/>
              <a:defRPr/>
            </a:lvl7pPr>
            <a:lvl8pPr lvl="7" algn="l">
              <a:spcBef>
                <a:spcPts val="0"/>
              </a:spcBef>
              <a:spcAft>
                <a:spcPts val="0"/>
              </a:spcAft>
              <a:buSzPts val="700"/>
              <a:buNone/>
              <a:defRPr/>
            </a:lvl8pPr>
            <a:lvl9pPr lvl="8" algn="l">
              <a:spcBef>
                <a:spcPts val="0"/>
              </a:spcBef>
              <a:spcAft>
                <a:spcPts val="0"/>
              </a:spcAft>
              <a:buSzPts val="700"/>
              <a:buNone/>
              <a:defRPr/>
            </a:lvl9pPr>
          </a:lstStyle>
          <a:p/>
        </p:txBody>
      </p:sp>
      <p:sp>
        <p:nvSpPr>
          <p:cNvPr id="111" name="Google Shape;111;p22"/>
          <p:cNvSpPr txBox="1"/>
          <p:nvPr>
            <p:ph idx="11" type="ftr"/>
          </p:nvPr>
        </p:nvSpPr>
        <p:spPr>
          <a:xfrm>
            <a:off x="1562100" y="3178175"/>
            <a:ext cx="1447800" cy="182563"/>
          </a:xfrm>
          <a:prstGeom prst="rect">
            <a:avLst/>
          </a:prstGeom>
          <a:noFill/>
          <a:ln>
            <a:noFill/>
          </a:ln>
        </p:spPr>
        <p:txBody>
          <a:bodyPr anchorCtr="0" anchor="ctr" bIns="22850" lIns="45725" spcFirstLastPara="1" rIns="45725" wrap="square" tIns="22850">
            <a:noAutofit/>
          </a:bodyPr>
          <a:lstStyle>
            <a:lvl1pPr lvl="0" algn="ctr">
              <a:spcBef>
                <a:spcPts val="0"/>
              </a:spcBef>
              <a:spcAft>
                <a:spcPts val="0"/>
              </a:spcAft>
              <a:buSzPts val="700"/>
              <a:buNone/>
              <a:defRPr/>
            </a:lvl1pPr>
            <a:lvl2pPr lvl="1" algn="l">
              <a:spcBef>
                <a:spcPts val="0"/>
              </a:spcBef>
              <a:spcAft>
                <a:spcPts val="0"/>
              </a:spcAft>
              <a:buSzPts val="700"/>
              <a:buNone/>
              <a:defRPr/>
            </a:lvl2pPr>
            <a:lvl3pPr lvl="2" algn="l">
              <a:spcBef>
                <a:spcPts val="0"/>
              </a:spcBef>
              <a:spcAft>
                <a:spcPts val="0"/>
              </a:spcAft>
              <a:buSzPts val="700"/>
              <a:buNone/>
              <a:defRPr/>
            </a:lvl3pPr>
            <a:lvl4pPr lvl="3" algn="l">
              <a:spcBef>
                <a:spcPts val="0"/>
              </a:spcBef>
              <a:spcAft>
                <a:spcPts val="0"/>
              </a:spcAft>
              <a:buSzPts val="700"/>
              <a:buNone/>
              <a:defRPr/>
            </a:lvl4pPr>
            <a:lvl5pPr lvl="4" algn="l">
              <a:spcBef>
                <a:spcPts val="0"/>
              </a:spcBef>
              <a:spcAft>
                <a:spcPts val="0"/>
              </a:spcAft>
              <a:buSzPts val="700"/>
              <a:buNone/>
              <a:defRPr/>
            </a:lvl5pPr>
            <a:lvl6pPr lvl="5" algn="l">
              <a:spcBef>
                <a:spcPts val="0"/>
              </a:spcBef>
              <a:spcAft>
                <a:spcPts val="0"/>
              </a:spcAft>
              <a:buSzPts val="700"/>
              <a:buNone/>
              <a:defRPr/>
            </a:lvl6pPr>
            <a:lvl7pPr lvl="6" algn="l">
              <a:spcBef>
                <a:spcPts val="0"/>
              </a:spcBef>
              <a:spcAft>
                <a:spcPts val="0"/>
              </a:spcAft>
              <a:buSzPts val="700"/>
              <a:buNone/>
              <a:defRPr/>
            </a:lvl7pPr>
            <a:lvl8pPr lvl="7" algn="l">
              <a:spcBef>
                <a:spcPts val="0"/>
              </a:spcBef>
              <a:spcAft>
                <a:spcPts val="0"/>
              </a:spcAft>
              <a:buSzPts val="700"/>
              <a:buNone/>
              <a:defRPr/>
            </a:lvl8pPr>
            <a:lvl9pPr lvl="8" algn="l">
              <a:spcBef>
                <a:spcPts val="0"/>
              </a:spcBef>
              <a:spcAft>
                <a:spcPts val="0"/>
              </a:spcAft>
              <a:buSzPts val="700"/>
              <a:buNone/>
              <a:defRPr/>
            </a:lvl9pPr>
          </a:lstStyle>
          <a:p/>
        </p:txBody>
      </p:sp>
      <p:sp>
        <p:nvSpPr>
          <p:cNvPr id="112" name="Google Shape;112;p22"/>
          <p:cNvSpPr txBox="1"/>
          <p:nvPr>
            <p:ph idx="12" type="sldNum"/>
          </p:nvPr>
        </p:nvSpPr>
        <p:spPr>
          <a:xfrm>
            <a:off x="3276600" y="3178175"/>
            <a:ext cx="1066800" cy="182563"/>
          </a:xfrm>
          <a:prstGeom prst="rect">
            <a:avLst/>
          </a:prstGeom>
          <a:noFill/>
          <a:ln>
            <a:noFill/>
          </a:ln>
        </p:spPr>
        <p:txBody>
          <a:bodyPr anchorCtr="0" anchor="ctr" bIns="22850" lIns="45725" spcFirstLastPara="1" rIns="45725" wrap="square" tIns="2285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113" name="Shape 113"/>
        <p:cNvGrpSpPr/>
        <p:nvPr/>
      </p:nvGrpSpPr>
      <p:grpSpPr>
        <a:xfrm>
          <a:off x="0" y="0"/>
          <a:ext cx="0" cy="0"/>
          <a:chOff x="0" y="0"/>
          <a:chExt cx="0" cy="0"/>
        </a:xfrm>
      </p:grpSpPr>
      <p:sp>
        <p:nvSpPr>
          <p:cNvPr id="114" name="Google Shape;114;p23"/>
          <p:cNvSpPr txBox="1"/>
          <p:nvPr>
            <p:ph type="title"/>
          </p:nvPr>
        </p:nvSpPr>
        <p:spPr>
          <a:xfrm>
            <a:off x="228600" y="137319"/>
            <a:ext cx="4114800" cy="571500"/>
          </a:xfrm>
          <a:prstGeom prst="rect">
            <a:avLst/>
          </a:prstGeom>
          <a:noFill/>
          <a:ln>
            <a:noFill/>
          </a:ln>
        </p:spPr>
        <p:txBody>
          <a:bodyPr anchorCtr="0" anchor="ctr" bIns="22850" lIns="45725" spcFirstLastPara="1" rIns="45725" wrap="square" tIns="22850">
            <a:normAutofit/>
          </a:bodyPr>
          <a:lstStyle>
            <a:lvl1pPr lvl="0" algn="ctr">
              <a:spcBef>
                <a:spcPts val="0"/>
              </a:spcBef>
              <a:spcAft>
                <a:spcPts val="0"/>
              </a:spcAft>
              <a:buClr>
                <a:schemeClr val="dk1"/>
              </a:buClr>
              <a:buSzPts val="900"/>
              <a:buNone/>
              <a:defRPr/>
            </a:lvl1pPr>
            <a:lvl2pPr lvl="1">
              <a:spcBef>
                <a:spcPts val="0"/>
              </a:spcBef>
              <a:spcAft>
                <a:spcPts val="0"/>
              </a:spcAft>
              <a:buSzPts val="700"/>
              <a:buNone/>
              <a:defRPr/>
            </a:lvl2pPr>
            <a:lvl3pPr lvl="2">
              <a:spcBef>
                <a:spcPts val="0"/>
              </a:spcBef>
              <a:spcAft>
                <a:spcPts val="0"/>
              </a:spcAft>
              <a:buSzPts val="700"/>
              <a:buNone/>
              <a:defRPr/>
            </a:lvl3pPr>
            <a:lvl4pPr lvl="3">
              <a:spcBef>
                <a:spcPts val="0"/>
              </a:spcBef>
              <a:spcAft>
                <a:spcPts val="0"/>
              </a:spcAft>
              <a:buSzPts val="700"/>
              <a:buNone/>
              <a:defRPr/>
            </a:lvl4pPr>
            <a:lvl5pPr lvl="4">
              <a:spcBef>
                <a:spcPts val="0"/>
              </a:spcBef>
              <a:spcAft>
                <a:spcPts val="0"/>
              </a:spcAft>
              <a:buSzPts val="700"/>
              <a:buNone/>
              <a:defRPr/>
            </a:lvl5pPr>
            <a:lvl6pPr lvl="5">
              <a:spcBef>
                <a:spcPts val="0"/>
              </a:spcBef>
              <a:spcAft>
                <a:spcPts val="0"/>
              </a:spcAft>
              <a:buSzPts val="700"/>
              <a:buNone/>
              <a:defRPr/>
            </a:lvl6pPr>
            <a:lvl7pPr lvl="6">
              <a:spcBef>
                <a:spcPts val="0"/>
              </a:spcBef>
              <a:spcAft>
                <a:spcPts val="0"/>
              </a:spcAft>
              <a:buSzPts val="700"/>
              <a:buNone/>
              <a:defRPr/>
            </a:lvl7pPr>
            <a:lvl8pPr lvl="7">
              <a:spcBef>
                <a:spcPts val="0"/>
              </a:spcBef>
              <a:spcAft>
                <a:spcPts val="0"/>
              </a:spcAft>
              <a:buSzPts val="700"/>
              <a:buNone/>
              <a:defRPr/>
            </a:lvl8pPr>
            <a:lvl9pPr lvl="8">
              <a:spcBef>
                <a:spcPts val="0"/>
              </a:spcBef>
              <a:spcAft>
                <a:spcPts val="0"/>
              </a:spcAft>
              <a:buSzPts val="700"/>
              <a:buNone/>
              <a:defRPr/>
            </a:lvl9pPr>
          </a:lstStyle>
          <a:p/>
        </p:txBody>
      </p:sp>
      <p:sp>
        <p:nvSpPr>
          <p:cNvPr id="115" name="Google Shape;115;p23"/>
          <p:cNvSpPr txBox="1"/>
          <p:nvPr>
            <p:ph idx="1" type="body"/>
          </p:nvPr>
        </p:nvSpPr>
        <p:spPr>
          <a:xfrm rot="5400000">
            <a:off x="1154509" y="-125809"/>
            <a:ext cx="2262982" cy="4114800"/>
          </a:xfrm>
          <a:prstGeom prst="rect">
            <a:avLst/>
          </a:prstGeom>
          <a:noFill/>
          <a:ln>
            <a:noFill/>
          </a:ln>
        </p:spPr>
        <p:txBody>
          <a:bodyPr anchorCtr="0" anchor="t" bIns="22850" lIns="45725" spcFirstLastPara="1" rIns="45725" wrap="square" tIns="22850">
            <a:normAutofit/>
          </a:bodyPr>
          <a:lstStyle>
            <a:lvl1pPr indent="-285750" lvl="0" marL="457200" algn="l">
              <a:spcBef>
                <a:spcPts val="200"/>
              </a:spcBef>
              <a:spcAft>
                <a:spcPts val="0"/>
              </a:spcAft>
              <a:buClr>
                <a:schemeClr val="dk1"/>
              </a:buClr>
              <a:buSzPts val="900"/>
              <a:buChar char="•"/>
              <a:defRPr/>
            </a:lvl1pPr>
            <a:lvl2pPr indent="-285750" lvl="1" marL="914400" algn="l">
              <a:spcBef>
                <a:spcPts val="200"/>
              </a:spcBef>
              <a:spcAft>
                <a:spcPts val="0"/>
              </a:spcAft>
              <a:buClr>
                <a:schemeClr val="dk1"/>
              </a:buClr>
              <a:buSzPts val="900"/>
              <a:buChar char="–"/>
              <a:defRPr/>
            </a:lvl2pPr>
            <a:lvl3pPr indent="-285750" lvl="2" marL="1371600" algn="l">
              <a:spcBef>
                <a:spcPts val="200"/>
              </a:spcBef>
              <a:spcAft>
                <a:spcPts val="0"/>
              </a:spcAft>
              <a:buClr>
                <a:schemeClr val="dk1"/>
              </a:buClr>
              <a:buSzPts val="900"/>
              <a:buChar char="•"/>
              <a:defRPr/>
            </a:lvl3pPr>
            <a:lvl4pPr indent="-285750" lvl="3" marL="1828800" algn="l">
              <a:spcBef>
                <a:spcPts val="200"/>
              </a:spcBef>
              <a:spcAft>
                <a:spcPts val="0"/>
              </a:spcAft>
              <a:buClr>
                <a:schemeClr val="dk1"/>
              </a:buClr>
              <a:buSzPts val="900"/>
              <a:buChar char="–"/>
              <a:defRPr/>
            </a:lvl4pPr>
            <a:lvl5pPr indent="-285750" lvl="4" marL="2286000" algn="l">
              <a:spcBef>
                <a:spcPts val="200"/>
              </a:spcBef>
              <a:spcAft>
                <a:spcPts val="0"/>
              </a:spcAft>
              <a:buClr>
                <a:schemeClr val="dk1"/>
              </a:buClr>
              <a:buSzPts val="900"/>
              <a:buChar char="»"/>
              <a:defRPr/>
            </a:lvl5pPr>
            <a:lvl6pPr indent="-285750" lvl="5" marL="2743200" algn="l">
              <a:spcBef>
                <a:spcPts val="200"/>
              </a:spcBef>
              <a:spcAft>
                <a:spcPts val="0"/>
              </a:spcAft>
              <a:buClr>
                <a:schemeClr val="dk1"/>
              </a:buClr>
              <a:buSzPts val="900"/>
              <a:buChar char="•"/>
              <a:defRPr/>
            </a:lvl6pPr>
            <a:lvl7pPr indent="-285750" lvl="6" marL="3200400" algn="l">
              <a:spcBef>
                <a:spcPts val="200"/>
              </a:spcBef>
              <a:spcAft>
                <a:spcPts val="0"/>
              </a:spcAft>
              <a:buClr>
                <a:schemeClr val="dk1"/>
              </a:buClr>
              <a:buSzPts val="900"/>
              <a:buChar char="•"/>
              <a:defRPr/>
            </a:lvl7pPr>
            <a:lvl8pPr indent="-285750" lvl="7" marL="3657600" algn="l">
              <a:spcBef>
                <a:spcPts val="200"/>
              </a:spcBef>
              <a:spcAft>
                <a:spcPts val="0"/>
              </a:spcAft>
              <a:buClr>
                <a:schemeClr val="dk1"/>
              </a:buClr>
              <a:buSzPts val="900"/>
              <a:buChar char="•"/>
              <a:defRPr/>
            </a:lvl8pPr>
            <a:lvl9pPr indent="-285750" lvl="8" marL="4114800" algn="l">
              <a:spcBef>
                <a:spcPts val="200"/>
              </a:spcBef>
              <a:spcAft>
                <a:spcPts val="0"/>
              </a:spcAft>
              <a:buClr>
                <a:schemeClr val="dk1"/>
              </a:buClr>
              <a:buSzPts val="900"/>
              <a:buChar char="•"/>
              <a:defRPr/>
            </a:lvl9pPr>
          </a:lstStyle>
          <a:p/>
        </p:txBody>
      </p:sp>
      <p:sp>
        <p:nvSpPr>
          <p:cNvPr id="116" name="Google Shape;116;p23"/>
          <p:cNvSpPr txBox="1"/>
          <p:nvPr>
            <p:ph idx="10" type="dt"/>
          </p:nvPr>
        </p:nvSpPr>
        <p:spPr>
          <a:xfrm>
            <a:off x="228600" y="3178175"/>
            <a:ext cx="1066800" cy="182563"/>
          </a:xfrm>
          <a:prstGeom prst="rect">
            <a:avLst/>
          </a:prstGeom>
          <a:noFill/>
          <a:ln>
            <a:noFill/>
          </a:ln>
        </p:spPr>
        <p:txBody>
          <a:bodyPr anchorCtr="0" anchor="ctr" bIns="22850" lIns="45725" spcFirstLastPara="1" rIns="45725" wrap="square" tIns="22850">
            <a:noAutofit/>
          </a:bodyPr>
          <a:lstStyle>
            <a:lvl1pPr lvl="0" algn="l">
              <a:spcBef>
                <a:spcPts val="0"/>
              </a:spcBef>
              <a:spcAft>
                <a:spcPts val="0"/>
              </a:spcAft>
              <a:buSzPts val="700"/>
              <a:buNone/>
              <a:defRPr/>
            </a:lvl1pPr>
            <a:lvl2pPr lvl="1" algn="l">
              <a:spcBef>
                <a:spcPts val="0"/>
              </a:spcBef>
              <a:spcAft>
                <a:spcPts val="0"/>
              </a:spcAft>
              <a:buSzPts val="700"/>
              <a:buNone/>
              <a:defRPr/>
            </a:lvl2pPr>
            <a:lvl3pPr lvl="2" algn="l">
              <a:spcBef>
                <a:spcPts val="0"/>
              </a:spcBef>
              <a:spcAft>
                <a:spcPts val="0"/>
              </a:spcAft>
              <a:buSzPts val="700"/>
              <a:buNone/>
              <a:defRPr/>
            </a:lvl3pPr>
            <a:lvl4pPr lvl="3" algn="l">
              <a:spcBef>
                <a:spcPts val="0"/>
              </a:spcBef>
              <a:spcAft>
                <a:spcPts val="0"/>
              </a:spcAft>
              <a:buSzPts val="700"/>
              <a:buNone/>
              <a:defRPr/>
            </a:lvl4pPr>
            <a:lvl5pPr lvl="4" algn="l">
              <a:spcBef>
                <a:spcPts val="0"/>
              </a:spcBef>
              <a:spcAft>
                <a:spcPts val="0"/>
              </a:spcAft>
              <a:buSzPts val="700"/>
              <a:buNone/>
              <a:defRPr/>
            </a:lvl5pPr>
            <a:lvl6pPr lvl="5" algn="l">
              <a:spcBef>
                <a:spcPts val="0"/>
              </a:spcBef>
              <a:spcAft>
                <a:spcPts val="0"/>
              </a:spcAft>
              <a:buSzPts val="700"/>
              <a:buNone/>
              <a:defRPr/>
            </a:lvl6pPr>
            <a:lvl7pPr lvl="6" algn="l">
              <a:spcBef>
                <a:spcPts val="0"/>
              </a:spcBef>
              <a:spcAft>
                <a:spcPts val="0"/>
              </a:spcAft>
              <a:buSzPts val="700"/>
              <a:buNone/>
              <a:defRPr/>
            </a:lvl7pPr>
            <a:lvl8pPr lvl="7" algn="l">
              <a:spcBef>
                <a:spcPts val="0"/>
              </a:spcBef>
              <a:spcAft>
                <a:spcPts val="0"/>
              </a:spcAft>
              <a:buSzPts val="700"/>
              <a:buNone/>
              <a:defRPr/>
            </a:lvl8pPr>
            <a:lvl9pPr lvl="8" algn="l">
              <a:spcBef>
                <a:spcPts val="0"/>
              </a:spcBef>
              <a:spcAft>
                <a:spcPts val="0"/>
              </a:spcAft>
              <a:buSzPts val="700"/>
              <a:buNone/>
              <a:defRPr/>
            </a:lvl9pPr>
          </a:lstStyle>
          <a:p/>
        </p:txBody>
      </p:sp>
      <p:sp>
        <p:nvSpPr>
          <p:cNvPr id="117" name="Google Shape;117;p23"/>
          <p:cNvSpPr txBox="1"/>
          <p:nvPr>
            <p:ph idx="11" type="ftr"/>
          </p:nvPr>
        </p:nvSpPr>
        <p:spPr>
          <a:xfrm>
            <a:off x="1562100" y="3178175"/>
            <a:ext cx="1447800" cy="182563"/>
          </a:xfrm>
          <a:prstGeom prst="rect">
            <a:avLst/>
          </a:prstGeom>
          <a:noFill/>
          <a:ln>
            <a:noFill/>
          </a:ln>
        </p:spPr>
        <p:txBody>
          <a:bodyPr anchorCtr="0" anchor="ctr" bIns="22850" lIns="45725" spcFirstLastPara="1" rIns="45725" wrap="square" tIns="22850">
            <a:noAutofit/>
          </a:bodyPr>
          <a:lstStyle>
            <a:lvl1pPr lvl="0" algn="ctr">
              <a:spcBef>
                <a:spcPts val="0"/>
              </a:spcBef>
              <a:spcAft>
                <a:spcPts val="0"/>
              </a:spcAft>
              <a:buSzPts val="700"/>
              <a:buNone/>
              <a:defRPr/>
            </a:lvl1pPr>
            <a:lvl2pPr lvl="1" algn="l">
              <a:spcBef>
                <a:spcPts val="0"/>
              </a:spcBef>
              <a:spcAft>
                <a:spcPts val="0"/>
              </a:spcAft>
              <a:buSzPts val="700"/>
              <a:buNone/>
              <a:defRPr/>
            </a:lvl2pPr>
            <a:lvl3pPr lvl="2" algn="l">
              <a:spcBef>
                <a:spcPts val="0"/>
              </a:spcBef>
              <a:spcAft>
                <a:spcPts val="0"/>
              </a:spcAft>
              <a:buSzPts val="700"/>
              <a:buNone/>
              <a:defRPr/>
            </a:lvl3pPr>
            <a:lvl4pPr lvl="3" algn="l">
              <a:spcBef>
                <a:spcPts val="0"/>
              </a:spcBef>
              <a:spcAft>
                <a:spcPts val="0"/>
              </a:spcAft>
              <a:buSzPts val="700"/>
              <a:buNone/>
              <a:defRPr/>
            </a:lvl4pPr>
            <a:lvl5pPr lvl="4" algn="l">
              <a:spcBef>
                <a:spcPts val="0"/>
              </a:spcBef>
              <a:spcAft>
                <a:spcPts val="0"/>
              </a:spcAft>
              <a:buSzPts val="700"/>
              <a:buNone/>
              <a:defRPr/>
            </a:lvl5pPr>
            <a:lvl6pPr lvl="5" algn="l">
              <a:spcBef>
                <a:spcPts val="0"/>
              </a:spcBef>
              <a:spcAft>
                <a:spcPts val="0"/>
              </a:spcAft>
              <a:buSzPts val="700"/>
              <a:buNone/>
              <a:defRPr/>
            </a:lvl6pPr>
            <a:lvl7pPr lvl="6" algn="l">
              <a:spcBef>
                <a:spcPts val="0"/>
              </a:spcBef>
              <a:spcAft>
                <a:spcPts val="0"/>
              </a:spcAft>
              <a:buSzPts val="700"/>
              <a:buNone/>
              <a:defRPr/>
            </a:lvl7pPr>
            <a:lvl8pPr lvl="7" algn="l">
              <a:spcBef>
                <a:spcPts val="0"/>
              </a:spcBef>
              <a:spcAft>
                <a:spcPts val="0"/>
              </a:spcAft>
              <a:buSzPts val="700"/>
              <a:buNone/>
              <a:defRPr/>
            </a:lvl8pPr>
            <a:lvl9pPr lvl="8" algn="l">
              <a:spcBef>
                <a:spcPts val="0"/>
              </a:spcBef>
              <a:spcAft>
                <a:spcPts val="0"/>
              </a:spcAft>
              <a:buSzPts val="700"/>
              <a:buNone/>
              <a:defRPr/>
            </a:lvl9pPr>
          </a:lstStyle>
          <a:p/>
        </p:txBody>
      </p:sp>
      <p:sp>
        <p:nvSpPr>
          <p:cNvPr id="118" name="Google Shape;118;p23"/>
          <p:cNvSpPr txBox="1"/>
          <p:nvPr>
            <p:ph idx="12" type="sldNum"/>
          </p:nvPr>
        </p:nvSpPr>
        <p:spPr>
          <a:xfrm>
            <a:off x="3276600" y="3178175"/>
            <a:ext cx="1066800" cy="182563"/>
          </a:xfrm>
          <a:prstGeom prst="rect">
            <a:avLst/>
          </a:prstGeom>
          <a:noFill/>
          <a:ln>
            <a:noFill/>
          </a:ln>
        </p:spPr>
        <p:txBody>
          <a:bodyPr anchorCtr="0" anchor="ctr" bIns="22850" lIns="45725" spcFirstLastPara="1" rIns="45725" wrap="square" tIns="2285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119" name="Shape 119"/>
        <p:cNvGrpSpPr/>
        <p:nvPr/>
      </p:nvGrpSpPr>
      <p:grpSpPr>
        <a:xfrm>
          <a:off x="0" y="0"/>
          <a:ext cx="0" cy="0"/>
          <a:chOff x="0" y="0"/>
          <a:chExt cx="0" cy="0"/>
        </a:xfrm>
      </p:grpSpPr>
      <p:sp>
        <p:nvSpPr>
          <p:cNvPr id="120" name="Google Shape;120;p24"/>
          <p:cNvSpPr txBox="1"/>
          <p:nvPr>
            <p:ph type="title"/>
          </p:nvPr>
        </p:nvSpPr>
        <p:spPr>
          <a:xfrm rot="5400000">
            <a:off x="2366169" y="1085850"/>
            <a:ext cx="2925763" cy="1028700"/>
          </a:xfrm>
          <a:prstGeom prst="rect">
            <a:avLst/>
          </a:prstGeom>
          <a:noFill/>
          <a:ln>
            <a:noFill/>
          </a:ln>
        </p:spPr>
        <p:txBody>
          <a:bodyPr anchorCtr="0" anchor="ctr" bIns="22850" lIns="45725" spcFirstLastPara="1" rIns="45725" wrap="square" tIns="22850">
            <a:normAutofit/>
          </a:bodyPr>
          <a:lstStyle>
            <a:lvl1pPr lvl="0" algn="ctr">
              <a:spcBef>
                <a:spcPts val="0"/>
              </a:spcBef>
              <a:spcAft>
                <a:spcPts val="0"/>
              </a:spcAft>
              <a:buClr>
                <a:schemeClr val="dk1"/>
              </a:buClr>
              <a:buSzPts val="900"/>
              <a:buNone/>
              <a:defRPr/>
            </a:lvl1pPr>
            <a:lvl2pPr lvl="1">
              <a:spcBef>
                <a:spcPts val="0"/>
              </a:spcBef>
              <a:spcAft>
                <a:spcPts val="0"/>
              </a:spcAft>
              <a:buSzPts val="700"/>
              <a:buNone/>
              <a:defRPr/>
            </a:lvl2pPr>
            <a:lvl3pPr lvl="2">
              <a:spcBef>
                <a:spcPts val="0"/>
              </a:spcBef>
              <a:spcAft>
                <a:spcPts val="0"/>
              </a:spcAft>
              <a:buSzPts val="700"/>
              <a:buNone/>
              <a:defRPr/>
            </a:lvl3pPr>
            <a:lvl4pPr lvl="3">
              <a:spcBef>
                <a:spcPts val="0"/>
              </a:spcBef>
              <a:spcAft>
                <a:spcPts val="0"/>
              </a:spcAft>
              <a:buSzPts val="700"/>
              <a:buNone/>
              <a:defRPr/>
            </a:lvl4pPr>
            <a:lvl5pPr lvl="4">
              <a:spcBef>
                <a:spcPts val="0"/>
              </a:spcBef>
              <a:spcAft>
                <a:spcPts val="0"/>
              </a:spcAft>
              <a:buSzPts val="700"/>
              <a:buNone/>
              <a:defRPr/>
            </a:lvl5pPr>
            <a:lvl6pPr lvl="5">
              <a:spcBef>
                <a:spcPts val="0"/>
              </a:spcBef>
              <a:spcAft>
                <a:spcPts val="0"/>
              </a:spcAft>
              <a:buSzPts val="700"/>
              <a:buNone/>
              <a:defRPr/>
            </a:lvl6pPr>
            <a:lvl7pPr lvl="6">
              <a:spcBef>
                <a:spcPts val="0"/>
              </a:spcBef>
              <a:spcAft>
                <a:spcPts val="0"/>
              </a:spcAft>
              <a:buSzPts val="700"/>
              <a:buNone/>
              <a:defRPr/>
            </a:lvl7pPr>
            <a:lvl8pPr lvl="7">
              <a:spcBef>
                <a:spcPts val="0"/>
              </a:spcBef>
              <a:spcAft>
                <a:spcPts val="0"/>
              </a:spcAft>
              <a:buSzPts val="700"/>
              <a:buNone/>
              <a:defRPr/>
            </a:lvl8pPr>
            <a:lvl9pPr lvl="8">
              <a:spcBef>
                <a:spcPts val="0"/>
              </a:spcBef>
              <a:spcAft>
                <a:spcPts val="0"/>
              </a:spcAft>
              <a:buSzPts val="700"/>
              <a:buNone/>
              <a:defRPr/>
            </a:lvl9pPr>
          </a:lstStyle>
          <a:p/>
        </p:txBody>
      </p:sp>
      <p:sp>
        <p:nvSpPr>
          <p:cNvPr id="121" name="Google Shape;121;p24"/>
          <p:cNvSpPr txBox="1"/>
          <p:nvPr>
            <p:ph idx="1" type="body"/>
          </p:nvPr>
        </p:nvSpPr>
        <p:spPr>
          <a:xfrm rot="5400000">
            <a:off x="270669" y="95250"/>
            <a:ext cx="2925763" cy="3009900"/>
          </a:xfrm>
          <a:prstGeom prst="rect">
            <a:avLst/>
          </a:prstGeom>
          <a:noFill/>
          <a:ln>
            <a:noFill/>
          </a:ln>
        </p:spPr>
        <p:txBody>
          <a:bodyPr anchorCtr="0" anchor="t" bIns="22850" lIns="45725" spcFirstLastPara="1" rIns="45725" wrap="square" tIns="22850">
            <a:normAutofit/>
          </a:bodyPr>
          <a:lstStyle>
            <a:lvl1pPr indent="-285750" lvl="0" marL="457200" algn="l">
              <a:spcBef>
                <a:spcPts val="200"/>
              </a:spcBef>
              <a:spcAft>
                <a:spcPts val="0"/>
              </a:spcAft>
              <a:buClr>
                <a:schemeClr val="dk1"/>
              </a:buClr>
              <a:buSzPts val="900"/>
              <a:buChar char="•"/>
              <a:defRPr/>
            </a:lvl1pPr>
            <a:lvl2pPr indent="-285750" lvl="1" marL="914400" algn="l">
              <a:spcBef>
                <a:spcPts val="200"/>
              </a:spcBef>
              <a:spcAft>
                <a:spcPts val="0"/>
              </a:spcAft>
              <a:buClr>
                <a:schemeClr val="dk1"/>
              </a:buClr>
              <a:buSzPts val="900"/>
              <a:buChar char="–"/>
              <a:defRPr/>
            </a:lvl2pPr>
            <a:lvl3pPr indent="-285750" lvl="2" marL="1371600" algn="l">
              <a:spcBef>
                <a:spcPts val="200"/>
              </a:spcBef>
              <a:spcAft>
                <a:spcPts val="0"/>
              </a:spcAft>
              <a:buClr>
                <a:schemeClr val="dk1"/>
              </a:buClr>
              <a:buSzPts val="900"/>
              <a:buChar char="•"/>
              <a:defRPr/>
            </a:lvl3pPr>
            <a:lvl4pPr indent="-285750" lvl="3" marL="1828800" algn="l">
              <a:spcBef>
                <a:spcPts val="200"/>
              </a:spcBef>
              <a:spcAft>
                <a:spcPts val="0"/>
              </a:spcAft>
              <a:buClr>
                <a:schemeClr val="dk1"/>
              </a:buClr>
              <a:buSzPts val="900"/>
              <a:buChar char="–"/>
              <a:defRPr/>
            </a:lvl4pPr>
            <a:lvl5pPr indent="-285750" lvl="4" marL="2286000" algn="l">
              <a:spcBef>
                <a:spcPts val="200"/>
              </a:spcBef>
              <a:spcAft>
                <a:spcPts val="0"/>
              </a:spcAft>
              <a:buClr>
                <a:schemeClr val="dk1"/>
              </a:buClr>
              <a:buSzPts val="900"/>
              <a:buChar char="»"/>
              <a:defRPr/>
            </a:lvl5pPr>
            <a:lvl6pPr indent="-285750" lvl="5" marL="2743200" algn="l">
              <a:spcBef>
                <a:spcPts val="200"/>
              </a:spcBef>
              <a:spcAft>
                <a:spcPts val="0"/>
              </a:spcAft>
              <a:buClr>
                <a:schemeClr val="dk1"/>
              </a:buClr>
              <a:buSzPts val="900"/>
              <a:buChar char="•"/>
              <a:defRPr/>
            </a:lvl6pPr>
            <a:lvl7pPr indent="-285750" lvl="6" marL="3200400" algn="l">
              <a:spcBef>
                <a:spcPts val="200"/>
              </a:spcBef>
              <a:spcAft>
                <a:spcPts val="0"/>
              </a:spcAft>
              <a:buClr>
                <a:schemeClr val="dk1"/>
              </a:buClr>
              <a:buSzPts val="900"/>
              <a:buChar char="•"/>
              <a:defRPr/>
            </a:lvl7pPr>
            <a:lvl8pPr indent="-285750" lvl="7" marL="3657600" algn="l">
              <a:spcBef>
                <a:spcPts val="200"/>
              </a:spcBef>
              <a:spcAft>
                <a:spcPts val="0"/>
              </a:spcAft>
              <a:buClr>
                <a:schemeClr val="dk1"/>
              </a:buClr>
              <a:buSzPts val="900"/>
              <a:buChar char="•"/>
              <a:defRPr/>
            </a:lvl8pPr>
            <a:lvl9pPr indent="-285750" lvl="8" marL="4114800" algn="l">
              <a:spcBef>
                <a:spcPts val="200"/>
              </a:spcBef>
              <a:spcAft>
                <a:spcPts val="0"/>
              </a:spcAft>
              <a:buClr>
                <a:schemeClr val="dk1"/>
              </a:buClr>
              <a:buSzPts val="900"/>
              <a:buChar char="•"/>
              <a:defRPr/>
            </a:lvl9pPr>
          </a:lstStyle>
          <a:p/>
        </p:txBody>
      </p:sp>
      <p:sp>
        <p:nvSpPr>
          <p:cNvPr id="122" name="Google Shape;122;p24"/>
          <p:cNvSpPr txBox="1"/>
          <p:nvPr>
            <p:ph idx="10" type="dt"/>
          </p:nvPr>
        </p:nvSpPr>
        <p:spPr>
          <a:xfrm>
            <a:off x="228600" y="3178175"/>
            <a:ext cx="1066800" cy="182563"/>
          </a:xfrm>
          <a:prstGeom prst="rect">
            <a:avLst/>
          </a:prstGeom>
          <a:noFill/>
          <a:ln>
            <a:noFill/>
          </a:ln>
        </p:spPr>
        <p:txBody>
          <a:bodyPr anchorCtr="0" anchor="ctr" bIns="22850" lIns="45725" spcFirstLastPara="1" rIns="45725" wrap="square" tIns="22850">
            <a:noAutofit/>
          </a:bodyPr>
          <a:lstStyle>
            <a:lvl1pPr lvl="0" algn="l">
              <a:spcBef>
                <a:spcPts val="0"/>
              </a:spcBef>
              <a:spcAft>
                <a:spcPts val="0"/>
              </a:spcAft>
              <a:buSzPts val="700"/>
              <a:buNone/>
              <a:defRPr/>
            </a:lvl1pPr>
            <a:lvl2pPr lvl="1" algn="l">
              <a:spcBef>
                <a:spcPts val="0"/>
              </a:spcBef>
              <a:spcAft>
                <a:spcPts val="0"/>
              </a:spcAft>
              <a:buSzPts val="700"/>
              <a:buNone/>
              <a:defRPr/>
            </a:lvl2pPr>
            <a:lvl3pPr lvl="2" algn="l">
              <a:spcBef>
                <a:spcPts val="0"/>
              </a:spcBef>
              <a:spcAft>
                <a:spcPts val="0"/>
              </a:spcAft>
              <a:buSzPts val="700"/>
              <a:buNone/>
              <a:defRPr/>
            </a:lvl3pPr>
            <a:lvl4pPr lvl="3" algn="l">
              <a:spcBef>
                <a:spcPts val="0"/>
              </a:spcBef>
              <a:spcAft>
                <a:spcPts val="0"/>
              </a:spcAft>
              <a:buSzPts val="700"/>
              <a:buNone/>
              <a:defRPr/>
            </a:lvl4pPr>
            <a:lvl5pPr lvl="4" algn="l">
              <a:spcBef>
                <a:spcPts val="0"/>
              </a:spcBef>
              <a:spcAft>
                <a:spcPts val="0"/>
              </a:spcAft>
              <a:buSzPts val="700"/>
              <a:buNone/>
              <a:defRPr/>
            </a:lvl5pPr>
            <a:lvl6pPr lvl="5" algn="l">
              <a:spcBef>
                <a:spcPts val="0"/>
              </a:spcBef>
              <a:spcAft>
                <a:spcPts val="0"/>
              </a:spcAft>
              <a:buSzPts val="700"/>
              <a:buNone/>
              <a:defRPr/>
            </a:lvl6pPr>
            <a:lvl7pPr lvl="6" algn="l">
              <a:spcBef>
                <a:spcPts val="0"/>
              </a:spcBef>
              <a:spcAft>
                <a:spcPts val="0"/>
              </a:spcAft>
              <a:buSzPts val="700"/>
              <a:buNone/>
              <a:defRPr/>
            </a:lvl7pPr>
            <a:lvl8pPr lvl="7" algn="l">
              <a:spcBef>
                <a:spcPts val="0"/>
              </a:spcBef>
              <a:spcAft>
                <a:spcPts val="0"/>
              </a:spcAft>
              <a:buSzPts val="700"/>
              <a:buNone/>
              <a:defRPr/>
            </a:lvl8pPr>
            <a:lvl9pPr lvl="8" algn="l">
              <a:spcBef>
                <a:spcPts val="0"/>
              </a:spcBef>
              <a:spcAft>
                <a:spcPts val="0"/>
              </a:spcAft>
              <a:buSzPts val="700"/>
              <a:buNone/>
              <a:defRPr/>
            </a:lvl9pPr>
          </a:lstStyle>
          <a:p/>
        </p:txBody>
      </p:sp>
      <p:sp>
        <p:nvSpPr>
          <p:cNvPr id="123" name="Google Shape;123;p24"/>
          <p:cNvSpPr txBox="1"/>
          <p:nvPr>
            <p:ph idx="11" type="ftr"/>
          </p:nvPr>
        </p:nvSpPr>
        <p:spPr>
          <a:xfrm>
            <a:off x="1562100" y="3178175"/>
            <a:ext cx="1447800" cy="182563"/>
          </a:xfrm>
          <a:prstGeom prst="rect">
            <a:avLst/>
          </a:prstGeom>
          <a:noFill/>
          <a:ln>
            <a:noFill/>
          </a:ln>
        </p:spPr>
        <p:txBody>
          <a:bodyPr anchorCtr="0" anchor="ctr" bIns="22850" lIns="45725" spcFirstLastPara="1" rIns="45725" wrap="square" tIns="22850">
            <a:noAutofit/>
          </a:bodyPr>
          <a:lstStyle>
            <a:lvl1pPr lvl="0" algn="ctr">
              <a:spcBef>
                <a:spcPts val="0"/>
              </a:spcBef>
              <a:spcAft>
                <a:spcPts val="0"/>
              </a:spcAft>
              <a:buSzPts val="700"/>
              <a:buNone/>
              <a:defRPr/>
            </a:lvl1pPr>
            <a:lvl2pPr lvl="1" algn="l">
              <a:spcBef>
                <a:spcPts val="0"/>
              </a:spcBef>
              <a:spcAft>
                <a:spcPts val="0"/>
              </a:spcAft>
              <a:buSzPts val="700"/>
              <a:buNone/>
              <a:defRPr/>
            </a:lvl2pPr>
            <a:lvl3pPr lvl="2" algn="l">
              <a:spcBef>
                <a:spcPts val="0"/>
              </a:spcBef>
              <a:spcAft>
                <a:spcPts val="0"/>
              </a:spcAft>
              <a:buSzPts val="700"/>
              <a:buNone/>
              <a:defRPr/>
            </a:lvl3pPr>
            <a:lvl4pPr lvl="3" algn="l">
              <a:spcBef>
                <a:spcPts val="0"/>
              </a:spcBef>
              <a:spcAft>
                <a:spcPts val="0"/>
              </a:spcAft>
              <a:buSzPts val="700"/>
              <a:buNone/>
              <a:defRPr/>
            </a:lvl4pPr>
            <a:lvl5pPr lvl="4" algn="l">
              <a:spcBef>
                <a:spcPts val="0"/>
              </a:spcBef>
              <a:spcAft>
                <a:spcPts val="0"/>
              </a:spcAft>
              <a:buSzPts val="700"/>
              <a:buNone/>
              <a:defRPr/>
            </a:lvl5pPr>
            <a:lvl6pPr lvl="5" algn="l">
              <a:spcBef>
                <a:spcPts val="0"/>
              </a:spcBef>
              <a:spcAft>
                <a:spcPts val="0"/>
              </a:spcAft>
              <a:buSzPts val="700"/>
              <a:buNone/>
              <a:defRPr/>
            </a:lvl6pPr>
            <a:lvl7pPr lvl="6" algn="l">
              <a:spcBef>
                <a:spcPts val="0"/>
              </a:spcBef>
              <a:spcAft>
                <a:spcPts val="0"/>
              </a:spcAft>
              <a:buSzPts val="700"/>
              <a:buNone/>
              <a:defRPr/>
            </a:lvl7pPr>
            <a:lvl8pPr lvl="7" algn="l">
              <a:spcBef>
                <a:spcPts val="0"/>
              </a:spcBef>
              <a:spcAft>
                <a:spcPts val="0"/>
              </a:spcAft>
              <a:buSzPts val="700"/>
              <a:buNone/>
              <a:defRPr/>
            </a:lvl8pPr>
            <a:lvl9pPr lvl="8" algn="l">
              <a:spcBef>
                <a:spcPts val="0"/>
              </a:spcBef>
              <a:spcAft>
                <a:spcPts val="0"/>
              </a:spcAft>
              <a:buSzPts val="700"/>
              <a:buNone/>
              <a:defRPr/>
            </a:lvl9pPr>
          </a:lstStyle>
          <a:p/>
        </p:txBody>
      </p:sp>
      <p:sp>
        <p:nvSpPr>
          <p:cNvPr id="124" name="Google Shape;124;p24"/>
          <p:cNvSpPr txBox="1"/>
          <p:nvPr>
            <p:ph idx="12" type="sldNum"/>
          </p:nvPr>
        </p:nvSpPr>
        <p:spPr>
          <a:xfrm>
            <a:off x="3276600" y="3178175"/>
            <a:ext cx="1066800" cy="182563"/>
          </a:xfrm>
          <a:prstGeom prst="rect">
            <a:avLst/>
          </a:prstGeom>
          <a:noFill/>
          <a:ln>
            <a:noFill/>
          </a:ln>
        </p:spPr>
        <p:txBody>
          <a:bodyPr anchorCtr="0" anchor="ctr" bIns="22850" lIns="45725" spcFirstLastPara="1" rIns="45725" wrap="square" tIns="2285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_rels/slideMaster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11" Type="http://schemas.openxmlformats.org/officeDocument/2006/relationships/slideLayout" Target="../slideLayouts/slideLayout22.xml"/><Relationship Id="rId10" Type="http://schemas.openxmlformats.org/officeDocument/2006/relationships/slideLayout" Target="../slideLayouts/slideLayout21.xml"/><Relationship Id="rId12" Type="http://schemas.openxmlformats.org/officeDocument/2006/relationships/theme" Target="../theme/theme3.xml"/><Relationship Id="rId9" Type="http://schemas.openxmlformats.org/officeDocument/2006/relationships/slideLayout" Target="../slideLayouts/slideLayout20.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dk2"/>
              </a:buClr>
              <a:buSzPts val="1800"/>
              <a:buChar char="●"/>
              <a:defRPr sz="1800">
                <a:solidFill>
                  <a:schemeClr val="dk2"/>
                </a:solidFill>
              </a:defRPr>
            </a:lvl1pPr>
            <a:lvl2pPr indent="-317500" lvl="1" marL="914400">
              <a:lnSpc>
                <a:spcPct val="115000"/>
              </a:lnSpc>
              <a:spcBef>
                <a:spcPts val="0"/>
              </a:spcBef>
              <a:spcAft>
                <a:spcPts val="0"/>
              </a:spcAft>
              <a:buClr>
                <a:schemeClr val="dk2"/>
              </a:buClr>
              <a:buSzPts val="1400"/>
              <a:buChar char="○"/>
              <a:defRPr>
                <a:solidFill>
                  <a:schemeClr val="dk2"/>
                </a:solidFill>
              </a:defRPr>
            </a:lvl2pPr>
            <a:lvl3pPr indent="-317500" lvl="2" marL="1371600">
              <a:lnSpc>
                <a:spcPct val="115000"/>
              </a:lnSpc>
              <a:spcBef>
                <a:spcPts val="0"/>
              </a:spcBef>
              <a:spcAft>
                <a:spcPts val="0"/>
              </a:spcAft>
              <a:buClr>
                <a:schemeClr val="dk2"/>
              </a:buClr>
              <a:buSzPts val="1400"/>
              <a:buChar char="■"/>
              <a:defRPr>
                <a:solidFill>
                  <a:schemeClr val="dk2"/>
                </a:solidFill>
              </a:defRPr>
            </a:lvl3pPr>
            <a:lvl4pPr indent="-317500" lvl="3" marL="1828800">
              <a:lnSpc>
                <a:spcPct val="115000"/>
              </a:lnSpc>
              <a:spcBef>
                <a:spcPts val="0"/>
              </a:spcBef>
              <a:spcAft>
                <a:spcPts val="0"/>
              </a:spcAft>
              <a:buClr>
                <a:schemeClr val="dk2"/>
              </a:buClr>
              <a:buSzPts val="1400"/>
              <a:buChar char="●"/>
              <a:defRPr>
                <a:solidFill>
                  <a:schemeClr val="dk2"/>
                </a:solidFill>
              </a:defRPr>
            </a:lvl4pPr>
            <a:lvl5pPr indent="-317500" lvl="4" marL="2286000">
              <a:lnSpc>
                <a:spcPct val="115000"/>
              </a:lnSpc>
              <a:spcBef>
                <a:spcPts val="0"/>
              </a:spcBef>
              <a:spcAft>
                <a:spcPts val="0"/>
              </a:spcAft>
              <a:buClr>
                <a:schemeClr val="dk2"/>
              </a:buClr>
              <a:buSzPts val="1400"/>
              <a:buChar char="○"/>
              <a:defRPr>
                <a:solidFill>
                  <a:schemeClr val="dk2"/>
                </a:solidFill>
              </a:defRPr>
            </a:lvl5pPr>
            <a:lvl6pPr indent="-317500" lvl="5" marL="2743200">
              <a:lnSpc>
                <a:spcPct val="115000"/>
              </a:lnSpc>
              <a:spcBef>
                <a:spcPts val="0"/>
              </a:spcBef>
              <a:spcAft>
                <a:spcPts val="0"/>
              </a:spcAft>
              <a:buClr>
                <a:schemeClr val="dk2"/>
              </a:buClr>
              <a:buSzPts val="1400"/>
              <a:buChar char="■"/>
              <a:defRPr>
                <a:solidFill>
                  <a:schemeClr val="dk2"/>
                </a:solidFill>
              </a:defRPr>
            </a:lvl6pPr>
            <a:lvl7pPr indent="-317500" lvl="6" marL="3200400">
              <a:lnSpc>
                <a:spcPct val="115000"/>
              </a:lnSpc>
              <a:spcBef>
                <a:spcPts val="0"/>
              </a:spcBef>
              <a:spcAft>
                <a:spcPts val="0"/>
              </a:spcAft>
              <a:buClr>
                <a:schemeClr val="dk2"/>
              </a:buClr>
              <a:buSzPts val="1400"/>
              <a:buChar char="●"/>
              <a:defRPr>
                <a:solidFill>
                  <a:schemeClr val="dk2"/>
                </a:solidFill>
              </a:defRPr>
            </a:lvl7pPr>
            <a:lvl8pPr indent="-317500" lvl="7" marL="3657600">
              <a:lnSpc>
                <a:spcPct val="115000"/>
              </a:lnSpc>
              <a:spcBef>
                <a:spcPts val="0"/>
              </a:spcBef>
              <a:spcAft>
                <a:spcPts val="0"/>
              </a:spcAft>
              <a:buClr>
                <a:schemeClr val="dk2"/>
              </a:buClr>
              <a:buSzPts val="1400"/>
              <a:buChar char="○"/>
              <a:defRPr>
                <a:solidFill>
                  <a:schemeClr val="dk2"/>
                </a:solidFill>
              </a:defRPr>
            </a:lvl8pPr>
            <a:lvl9pPr indent="-317500" lvl="8" marL="4114800">
              <a:lnSpc>
                <a:spcPct val="115000"/>
              </a:lnSpc>
              <a:spcBef>
                <a:spcPts val="0"/>
              </a:spcBef>
              <a:spcAft>
                <a:spcPts val="0"/>
              </a:spcAft>
              <a:buClr>
                <a:schemeClr val="dk2"/>
              </a:buClr>
              <a:buSzPts val="1400"/>
              <a:buChar char="■"/>
              <a:defRPr>
                <a:solidFill>
                  <a:schemeClr val="dk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50" name="Shape 50"/>
        <p:cNvGrpSpPr/>
        <p:nvPr/>
      </p:nvGrpSpPr>
      <p:grpSpPr>
        <a:xfrm>
          <a:off x="0" y="0"/>
          <a:ext cx="0" cy="0"/>
          <a:chOff x="0" y="0"/>
          <a:chExt cx="0" cy="0"/>
        </a:xfrm>
      </p:grpSpPr>
      <p:sp>
        <p:nvSpPr>
          <p:cNvPr id="51" name="Google Shape;51;p13"/>
          <p:cNvSpPr txBox="1"/>
          <p:nvPr>
            <p:ph type="title"/>
          </p:nvPr>
        </p:nvSpPr>
        <p:spPr>
          <a:xfrm>
            <a:off x="228600" y="137319"/>
            <a:ext cx="4114800" cy="571500"/>
          </a:xfrm>
          <a:prstGeom prst="rect">
            <a:avLst/>
          </a:prstGeom>
          <a:noFill/>
          <a:ln>
            <a:noFill/>
          </a:ln>
        </p:spPr>
        <p:txBody>
          <a:bodyPr anchorCtr="0" anchor="ctr" bIns="22850" lIns="45725" spcFirstLastPara="1" rIns="45725" wrap="square" tIns="22850">
            <a:normAutofit/>
          </a:bodyPr>
          <a:lstStyle>
            <a:lvl1pPr lvl="0" marR="0" rtl="0" algn="ctr">
              <a:spcBef>
                <a:spcPts val="0"/>
              </a:spcBef>
              <a:spcAft>
                <a:spcPts val="0"/>
              </a:spcAft>
              <a:buClr>
                <a:schemeClr val="dk1"/>
              </a:buClr>
              <a:buSzPts val="2200"/>
              <a:buFont typeface="Calibri"/>
              <a:buNone/>
              <a:defRPr b="0" i="0" sz="2200" u="none" cap="none" strike="noStrike">
                <a:solidFill>
                  <a:schemeClr val="dk1"/>
                </a:solidFill>
                <a:latin typeface="Calibri"/>
                <a:ea typeface="Calibri"/>
                <a:cs typeface="Calibri"/>
                <a:sym typeface="Calibri"/>
              </a:defRPr>
            </a:lvl1pPr>
            <a:lvl2pPr lvl="1">
              <a:spcBef>
                <a:spcPts val="0"/>
              </a:spcBef>
              <a:spcAft>
                <a:spcPts val="0"/>
              </a:spcAft>
              <a:buSzPts val="700"/>
              <a:buNone/>
              <a:defRPr sz="900"/>
            </a:lvl2pPr>
            <a:lvl3pPr lvl="2">
              <a:spcBef>
                <a:spcPts val="0"/>
              </a:spcBef>
              <a:spcAft>
                <a:spcPts val="0"/>
              </a:spcAft>
              <a:buSzPts val="700"/>
              <a:buNone/>
              <a:defRPr sz="900"/>
            </a:lvl3pPr>
            <a:lvl4pPr lvl="3">
              <a:spcBef>
                <a:spcPts val="0"/>
              </a:spcBef>
              <a:spcAft>
                <a:spcPts val="0"/>
              </a:spcAft>
              <a:buSzPts val="700"/>
              <a:buNone/>
              <a:defRPr sz="900"/>
            </a:lvl4pPr>
            <a:lvl5pPr lvl="4">
              <a:spcBef>
                <a:spcPts val="0"/>
              </a:spcBef>
              <a:spcAft>
                <a:spcPts val="0"/>
              </a:spcAft>
              <a:buSzPts val="700"/>
              <a:buNone/>
              <a:defRPr sz="900"/>
            </a:lvl5pPr>
            <a:lvl6pPr lvl="5">
              <a:spcBef>
                <a:spcPts val="0"/>
              </a:spcBef>
              <a:spcAft>
                <a:spcPts val="0"/>
              </a:spcAft>
              <a:buSzPts val="700"/>
              <a:buNone/>
              <a:defRPr sz="900"/>
            </a:lvl6pPr>
            <a:lvl7pPr lvl="6">
              <a:spcBef>
                <a:spcPts val="0"/>
              </a:spcBef>
              <a:spcAft>
                <a:spcPts val="0"/>
              </a:spcAft>
              <a:buSzPts val="700"/>
              <a:buNone/>
              <a:defRPr sz="900"/>
            </a:lvl7pPr>
            <a:lvl8pPr lvl="7">
              <a:spcBef>
                <a:spcPts val="0"/>
              </a:spcBef>
              <a:spcAft>
                <a:spcPts val="0"/>
              </a:spcAft>
              <a:buSzPts val="700"/>
              <a:buNone/>
              <a:defRPr sz="900"/>
            </a:lvl8pPr>
            <a:lvl9pPr lvl="8">
              <a:spcBef>
                <a:spcPts val="0"/>
              </a:spcBef>
              <a:spcAft>
                <a:spcPts val="0"/>
              </a:spcAft>
              <a:buSzPts val="700"/>
              <a:buNone/>
              <a:defRPr sz="900"/>
            </a:lvl9pPr>
          </a:lstStyle>
          <a:p/>
        </p:txBody>
      </p:sp>
      <p:sp>
        <p:nvSpPr>
          <p:cNvPr id="52" name="Google Shape;52;p13"/>
          <p:cNvSpPr txBox="1"/>
          <p:nvPr>
            <p:ph idx="1" type="body"/>
          </p:nvPr>
        </p:nvSpPr>
        <p:spPr>
          <a:xfrm>
            <a:off x="228600" y="800100"/>
            <a:ext cx="4114800" cy="2262982"/>
          </a:xfrm>
          <a:prstGeom prst="rect">
            <a:avLst/>
          </a:prstGeom>
          <a:noFill/>
          <a:ln>
            <a:noFill/>
          </a:ln>
        </p:spPr>
        <p:txBody>
          <a:bodyPr anchorCtr="0" anchor="t" bIns="22850" lIns="45725" spcFirstLastPara="1" rIns="45725" wrap="square" tIns="22850">
            <a:normAutofit/>
          </a:bodyPr>
          <a:lstStyle>
            <a:lvl1pPr indent="-330200" lvl="0" marL="457200" marR="0" rtl="0" algn="l">
              <a:spcBef>
                <a:spcPts val="300"/>
              </a:spcBef>
              <a:spcAft>
                <a:spcPts val="0"/>
              </a:spcAft>
              <a:buClr>
                <a:schemeClr val="dk1"/>
              </a:buClr>
              <a:buSzPts val="1600"/>
              <a:buFont typeface="Arial"/>
              <a:buChar char="•"/>
              <a:defRPr b="0" i="0" sz="1600" u="none" cap="none" strike="noStrike">
                <a:solidFill>
                  <a:schemeClr val="dk1"/>
                </a:solidFill>
                <a:latin typeface="Calibri"/>
                <a:ea typeface="Calibri"/>
                <a:cs typeface="Calibri"/>
                <a:sym typeface="Calibri"/>
              </a:defRPr>
            </a:lvl1pPr>
            <a:lvl2pPr indent="-317500" lvl="1" marL="914400" marR="0" rtl="0" algn="l">
              <a:spcBef>
                <a:spcPts val="300"/>
              </a:spcBef>
              <a:spcAft>
                <a:spcPts val="0"/>
              </a:spcAft>
              <a:buClr>
                <a:schemeClr val="dk1"/>
              </a:buClr>
              <a:buSzPts val="1400"/>
              <a:buFont typeface="Arial"/>
              <a:buChar char="–"/>
              <a:defRPr b="0" i="0" sz="1400" u="none" cap="none" strike="noStrike">
                <a:solidFill>
                  <a:schemeClr val="dk1"/>
                </a:solidFill>
                <a:latin typeface="Calibri"/>
                <a:ea typeface="Calibri"/>
                <a:cs typeface="Calibri"/>
                <a:sym typeface="Calibri"/>
              </a:defRPr>
            </a:lvl2pPr>
            <a:lvl3pPr indent="-304800" lvl="2" marL="1371600" marR="0" rtl="0" algn="l">
              <a:spcBef>
                <a:spcPts val="200"/>
              </a:spcBef>
              <a:spcAft>
                <a:spcPts val="0"/>
              </a:spcAft>
              <a:buClr>
                <a:schemeClr val="dk1"/>
              </a:buClr>
              <a:buSzPts val="1200"/>
              <a:buFont typeface="Arial"/>
              <a:buChar char="•"/>
              <a:defRPr b="0" i="0" sz="1200" u="none" cap="none" strike="noStrike">
                <a:solidFill>
                  <a:schemeClr val="dk1"/>
                </a:solidFill>
                <a:latin typeface="Calibri"/>
                <a:ea typeface="Calibri"/>
                <a:cs typeface="Calibri"/>
                <a:sym typeface="Calibri"/>
              </a:defRPr>
            </a:lvl3pPr>
            <a:lvl4pPr indent="-292100" lvl="3" marL="1828800" marR="0" rtl="0" algn="l">
              <a:spcBef>
                <a:spcPts val="200"/>
              </a:spcBef>
              <a:spcAft>
                <a:spcPts val="0"/>
              </a:spcAft>
              <a:buClr>
                <a:schemeClr val="dk1"/>
              </a:buClr>
              <a:buSzPts val="1000"/>
              <a:buFont typeface="Arial"/>
              <a:buChar char="–"/>
              <a:defRPr b="0" i="0" sz="1000" u="none" cap="none" strike="noStrike">
                <a:solidFill>
                  <a:schemeClr val="dk1"/>
                </a:solidFill>
                <a:latin typeface="Calibri"/>
                <a:ea typeface="Calibri"/>
                <a:cs typeface="Calibri"/>
                <a:sym typeface="Calibri"/>
              </a:defRPr>
            </a:lvl4pPr>
            <a:lvl5pPr indent="-292100" lvl="4" marL="2286000" marR="0" rtl="0" algn="l">
              <a:spcBef>
                <a:spcPts val="200"/>
              </a:spcBef>
              <a:spcAft>
                <a:spcPts val="0"/>
              </a:spcAft>
              <a:buClr>
                <a:schemeClr val="dk1"/>
              </a:buClr>
              <a:buSzPts val="1000"/>
              <a:buFont typeface="Arial"/>
              <a:buChar char="»"/>
              <a:defRPr b="0" i="0" sz="1000" u="none" cap="none" strike="noStrike">
                <a:solidFill>
                  <a:schemeClr val="dk1"/>
                </a:solidFill>
                <a:latin typeface="Calibri"/>
                <a:ea typeface="Calibri"/>
                <a:cs typeface="Calibri"/>
                <a:sym typeface="Calibri"/>
              </a:defRPr>
            </a:lvl5pPr>
            <a:lvl6pPr indent="-292100" lvl="5" marL="2743200" marR="0" rtl="0" algn="l">
              <a:spcBef>
                <a:spcPts val="200"/>
              </a:spcBef>
              <a:spcAft>
                <a:spcPts val="0"/>
              </a:spcAft>
              <a:buClr>
                <a:schemeClr val="dk1"/>
              </a:buClr>
              <a:buSzPts val="1000"/>
              <a:buFont typeface="Arial"/>
              <a:buChar char="•"/>
              <a:defRPr b="0" i="0" sz="1000" u="none" cap="none" strike="noStrike">
                <a:solidFill>
                  <a:schemeClr val="dk1"/>
                </a:solidFill>
                <a:latin typeface="Calibri"/>
                <a:ea typeface="Calibri"/>
                <a:cs typeface="Calibri"/>
                <a:sym typeface="Calibri"/>
              </a:defRPr>
            </a:lvl6pPr>
            <a:lvl7pPr indent="-292100" lvl="6" marL="3200400" marR="0" rtl="0" algn="l">
              <a:spcBef>
                <a:spcPts val="200"/>
              </a:spcBef>
              <a:spcAft>
                <a:spcPts val="0"/>
              </a:spcAft>
              <a:buClr>
                <a:schemeClr val="dk1"/>
              </a:buClr>
              <a:buSzPts val="1000"/>
              <a:buFont typeface="Arial"/>
              <a:buChar char="•"/>
              <a:defRPr b="0" i="0" sz="1000" u="none" cap="none" strike="noStrike">
                <a:solidFill>
                  <a:schemeClr val="dk1"/>
                </a:solidFill>
                <a:latin typeface="Calibri"/>
                <a:ea typeface="Calibri"/>
                <a:cs typeface="Calibri"/>
                <a:sym typeface="Calibri"/>
              </a:defRPr>
            </a:lvl7pPr>
            <a:lvl8pPr indent="-292100" lvl="7" marL="3657600" marR="0" rtl="0" algn="l">
              <a:spcBef>
                <a:spcPts val="200"/>
              </a:spcBef>
              <a:spcAft>
                <a:spcPts val="0"/>
              </a:spcAft>
              <a:buClr>
                <a:schemeClr val="dk1"/>
              </a:buClr>
              <a:buSzPts val="1000"/>
              <a:buFont typeface="Arial"/>
              <a:buChar char="•"/>
              <a:defRPr b="0" i="0" sz="1000" u="none" cap="none" strike="noStrike">
                <a:solidFill>
                  <a:schemeClr val="dk1"/>
                </a:solidFill>
                <a:latin typeface="Calibri"/>
                <a:ea typeface="Calibri"/>
                <a:cs typeface="Calibri"/>
                <a:sym typeface="Calibri"/>
              </a:defRPr>
            </a:lvl8pPr>
            <a:lvl9pPr indent="-292100" lvl="8" marL="4114800" marR="0" rtl="0" algn="l">
              <a:spcBef>
                <a:spcPts val="200"/>
              </a:spcBef>
              <a:spcAft>
                <a:spcPts val="0"/>
              </a:spcAft>
              <a:buClr>
                <a:schemeClr val="dk1"/>
              </a:buClr>
              <a:buSzPts val="1000"/>
              <a:buFont typeface="Arial"/>
              <a:buChar char="•"/>
              <a:defRPr b="0" i="0" sz="1000" u="none" cap="none" strike="noStrike">
                <a:solidFill>
                  <a:schemeClr val="dk1"/>
                </a:solidFill>
                <a:latin typeface="Calibri"/>
                <a:ea typeface="Calibri"/>
                <a:cs typeface="Calibri"/>
                <a:sym typeface="Calibri"/>
              </a:defRPr>
            </a:lvl9pPr>
          </a:lstStyle>
          <a:p/>
        </p:txBody>
      </p:sp>
      <p:sp>
        <p:nvSpPr>
          <p:cNvPr id="53" name="Google Shape;53;p13"/>
          <p:cNvSpPr txBox="1"/>
          <p:nvPr>
            <p:ph idx="10" type="dt"/>
          </p:nvPr>
        </p:nvSpPr>
        <p:spPr>
          <a:xfrm>
            <a:off x="228600" y="3178175"/>
            <a:ext cx="1066800" cy="182563"/>
          </a:xfrm>
          <a:prstGeom prst="rect">
            <a:avLst/>
          </a:prstGeom>
          <a:noFill/>
          <a:ln>
            <a:noFill/>
          </a:ln>
        </p:spPr>
        <p:txBody>
          <a:bodyPr anchorCtr="0" anchor="ctr" bIns="22850" lIns="45725" spcFirstLastPara="1" rIns="45725" wrap="square" tIns="22850">
            <a:noAutofit/>
          </a:bodyPr>
          <a:lstStyle>
            <a:lvl1pPr lvl="0" marR="0" rtl="0" algn="l">
              <a:spcBef>
                <a:spcPts val="0"/>
              </a:spcBef>
              <a:spcAft>
                <a:spcPts val="0"/>
              </a:spcAft>
              <a:buSzPts val="700"/>
              <a:buNone/>
              <a:defRPr b="0" i="0" sz="600" u="none" cap="none" strike="noStrike">
                <a:solidFill>
                  <a:srgbClr val="888888"/>
                </a:solidFill>
                <a:latin typeface="Calibri"/>
                <a:ea typeface="Calibri"/>
                <a:cs typeface="Calibri"/>
                <a:sym typeface="Calibri"/>
              </a:defRPr>
            </a:lvl1pPr>
            <a:lvl2pPr lvl="1" marR="0" rtl="0" algn="l">
              <a:spcBef>
                <a:spcPts val="0"/>
              </a:spcBef>
              <a:spcAft>
                <a:spcPts val="0"/>
              </a:spcAft>
              <a:buSzPts val="700"/>
              <a:buNone/>
              <a:defRPr b="0" i="0" sz="900" u="none" cap="none" strike="noStrike">
                <a:solidFill>
                  <a:schemeClr val="dk1"/>
                </a:solidFill>
                <a:latin typeface="Calibri"/>
                <a:ea typeface="Calibri"/>
                <a:cs typeface="Calibri"/>
                <a:sym typeface="Calibri"/>
              </a:defRPr>
            </a:lvl2pPr>
            <a:lvl3pPr lvl="2" marR="0" rtl="0" algn="l">
              <a:spcBef>
                <a:spcPts val="0"/>
              </a:spcBef>
              <a:spcAft>
                <a:spcPts val="0"/>
              </a:spcAft>
              <a:buSzPts val="700"/>
              <a:buNone/>
              <a:defRPr b="0" i="0" sz="900" u="none" cap="none" strike="noStrike">
                <a:solidFill>
                  <a:schemeClr val="dk1"/>
                </a:solidFill>
                <a:latin typeface="Calibri"/>
                <a:ea typeface="Calibri"/>
                <a:cs typeface="Calibri"/>
                <a:sym typeface="Calibri"/>
              </a:defRPr>
            </a:lvl3pPr>
            <a:lvl4pPr lvl="3" marR="0" rtl="0" algn="l">
              <a:spcBef>
                <a:spcPts val="0"/>
              </a:spcBef>
              <a:spcAft>
                <a:spcPts val="0"/>
              </a:spcAft>
              <a:buSzPts val="700"/>
              <a:buNone/>
              <a:defRPr b="0" i="0" sz="900" u="none" cap="none" strike="noStrike">
                <a:solidFill>
                  <a:schemeClr val="dk1"/>
                </a:solidFill>
                <a:latin typeface="Calibri"/>
                <a:ea typeface="Calibri"/>
                <a:cs typeface="Calibri"/>
                <a:sym typeface="Calibri"/>
              </a:defRPr>
            </a:lvl4pPr>
            <a:lvl5pPr lvl="4" marR="0" rtl="0" algn="l">
              <a:spcBef>
                <a:spcPts val="0"/>
              </a:spcBef>
              <a:spcAft>
                <a:spcPts val="0"/>
              </a:spcAft>
              <a:buSzPts val="700"/>
              <a:buNone/>
              <a:defRPr b="0" i="0" sz="900" u="none" cap="none" strike="noStrike">
                <a:solidFill>
                  <a:schemeClr val="dk1"/>
                </a:solidFill>
                <a:latin typeface="Calibri"/>
                <a:ea typeface="Calibri"/>
                <a:cs typeface="Calibri"/>
                <a:sym typeface="Calibri"/>
              </a:defRPr>
            </a:lvl5pPr>
            <a:lvl6pPr lvl="5" marR="0" rtl="0" algn="l">
              <a:spcBef>
                <a:spcPts val="0"/>
              </a:spcBef>
              <a:spcAft>
                <a:spcPts val="0"/>
              </a:spcAft>
              <a:buSzPts val="700"/>
              <a:buNone/>
              <a:defRPr b="0" i="0" sz="900" u="none" cap="none" strike="noStrike">
                <a:solidFill>
                  <a:schemeClr val="dk1"/>
                </a:solidFill>
                <a:latin typeface="Calibri"/>
                <a:ea typeface="Calibri"/>
                <a:cs typeface="Calibri"/>
                <a:sym typeface="Calibri"/>
              </a:defRPr>
            </a:lvl6pPr>
            <a:lvl7pPr lvl="6" marR="0" rtl="0" algn="l">
              <a:spcBef>
                <a:spcPts val="0"/>
              </a:spcBef>
              <a:spcAft>
                <a:spcPts val="0"/>
              </a:spcAft>
              <a:buSzPts val="700"/>
              <a:buNone/>
              <a:defRPr b="0" i="0" sz="900" u="none" cap="none" strike="noStrike">
                <a:solidFill>
                  <a:schemeClr val="dk1"/>
                </a:solidFill>
                <a:latin typeface="Calibri"/>
                <a:ea typeface="Calibri"/>
                <a:cs typeface="Calibri"/>
                <a:sym typeface="Calibri"/>
              </a:defRPr>
            </a:lvl7pPr>
            <a:lvl8pPr lvl="7" marR="0" rtl="0" algn="l">
              <a:spcBef>
                <a:spcPts val="0"/>
              </a:spcBef>
              <a:spcAft>
                <a:spcPts val="0"/>
              </a:spcAft>
              <a:buSzPts val="700"/>
              <a:buNone/>
              <a:defRPr b="0" i="0" sz="900" u="none" cap="none" strike="noStrike">
                <a:solidFill>
                  <a:schemeClr val="dk1"/>
                </a:solidFill>
                <a:latin typeface="Calibri"/>
                <a:ea typeface="Calibri"/>
                <a:cs typeface="Calibri"/>
                <a:sym typeface="Calibri"/>
              </a:defRPr>
            </a:lvl8pPr>
            <a:lvl9pPr lvl="8" marR="0" rtl="0" algn="l">
              <a:spcBef>
                <a:spcPts val="0"/>
              </a:spcBef>
              <a:spcAft>
                <a:spcPts val="0"/>
              </a:spcAft>
              <a:buSzPts val="700"/>
              <a:buNone/>
              <a:defRPr b="0" i="0" sz="900" u="none" cap="none" strike="noStrike">
                <a:solidFill>
                  <a:schemeClr val="dk1"/>
                </a:solidFill>
                <a:latin typeface="Calibri"/>
                <a:ea typeface="Calibri"/>
                <a:cs typeface="Calibri"/>
                <a:sym typeface="Calibri"/>
              </a:defRPr>
            </a:lvl9pPr>
          </a:lstStyle>
          <a:p/>
        </p:txBody>
      </p:sp>
      <p:sp>
        <p:nvSpPr>
          <p:cNvPr id="54" name="Google Shape;54;p13"/>
          <p:cNvSpPr txBox="1"/>
          <p:nvPr>
            <p:ph idx="11" type="ftr"/>
          </p:nvPr>
        </p:nvSpPr>
        <p:spPr>
          <a:xfrm>
            <a:off x="1562100" y="3178175"/>
            <a:ext cx="1447800" cy="182563"/>
          </a:xfrm>
          <a:prstGeom prst="rect">
            <a:avLst/>
          </a:prstGeom>
          <a:noFill/>
          <a:ln>
            <a:noFill/>
          </a:ln>
        </p:spPr>
        <p:txBody>
          <a:bodyPr anchorCtr="0" anchor="ctr" bIns="22850" lIns="45725" spcFirstLastPara="1" rIns="45725" wrap="square" tIns="22850">
            <a:noAutofit/>
          </a:bodyPr>
          <a:lstStyle>
            <a:lvl1pPr lvl="0" marR="0" rtl="0" algn="ctr">
              <a:spcBef>
                <a:spcPts val="0"/>
              </a:spcBef>
              <a:spcAft>
                <a:spcPts val="0"/>
              </a:spcAft>
              <a:buSzPts val="700"/>
              <a:buNone/>
              <a:defRPr b="0" i="0" sz="600" u="none" cap="none" strike="noStrike">
                <a:solidFill>
                  <a:srgbClr val="888888"/>
                </a:solidFill>
                <a:latin typeface="Calibri"/>
                <a:ea typeface="Calibri"/>
                <a:cs typeface="Calibri"/>
                <a:sym typeface="Calibri"/>
              </a:defRPr>
            </a:lvl1pPr>
            <a:lvl2pPr lvl="1" marR="0" rtl="0" algn="l">
              <a:spcBef>
                <a:spcPts val="0"/>
              </a:spcBef>
              <a:spcAft>
                <a:spcPts val="0"/>
              </a:spcAft>
              <a:buSzPts val="700"/>
              <a:buNone/>
              <a:defRPr b="0" i="0" sz="900" u="none" cap="none" strike="noStrike">
                <a:solidFill>
                  <a:schemeClr val="dk1"/>
                </a:solidFill>
                <a:latin typeface="Calibri"/>
                <a:ea typeface="Calibri"/>
                <a:cs typeface="Calibri"/>
                <a:sym typeface="Calibri"/>
              </a:defRPr>
            </a:lvl2pPr>
            <a:lvl3pPr lvl="2" marR="0" rtl="0" algn="l">
              <a:spcBef>
                <a:spcPts val="0"/>
              </a:spcBef>
              <a:spcAft>
                <a:spcPts val="0"/>
              </a:spcAft>
              <a:buSzPts val="700"/>
              <a:buNone/>
              <a:defRPr b="0" i="0" sz="900" u="none" cap="none" strike="noStrike">
                <a:solidFill>
                  <a:schemeClr val="dk1"/>
                </a:solidFill>
                <a:latin typeface="Calibri"/>
                <a:ea typeface="Calibri"/>
                <a:cs typeface="Calibri"/>
                <a:sym typeface="Calibri"/>
              </a:defRPr>
            </a:lvl3pPr>
            <a:lvl4pPr lvl="3" marR="0" rtl="0" algn="l">
              <a:spcBef>
                <a:spcPts val="0"/>
              </a:spcBef>
              <a:spcAft>
                <a:spcPts val="0"/>
              </a:spcAft>
              <a:buSzPts val="700"/>
              <a:buNone/>
              <a:defRPr b="0" i="0" sz="900" u="none" cap="none" strike="noStrike">
                <a:solidFill>
                  <a:schemeClr val="dk1"/>
                </a:solidFill>
                <a:latin typeface="Calibri"/>
                <a:ea typeface="Calibri"/>
                <a:cs typeface="Calibri"/>
                <a:sym typeface="Calibri"/>
              </a:defRPr>
            </a:lvl4pPr>
            <a:lvl5pPr lvl="4" marR="0" rtl="0" algn="l">
              <a:spcBef>
                <a:spcPts val="0"/>
              </a:spcBef>
              <a:spcAft>
                <a:spcPts val="0"/>
              </a:spcAft>
              <a:buSzPts val="700"/>
              <a:buNone/>
              <a:defRPr b="0" i="0" sz="900" u="none" cap="none" strike="noStrike">
                <a:solidFill>
                  <a:schemeClr val="dk1"/>
                </a:solidFill>
                <a:latin typeface="Calibri"/>
                <a:ea typeface="Calibri"/>
                <a:cs typeface="Calibri"/>
                <a:sym typeface="Calibri"/>
              </a:defRPr>
            </a:lvl5pPr>
            <a:lvl6pPr lvl="5" marR="0" rtl="0" algn="l">
              <a:spcBef>
                <a:spcPts val="0"/>
              </a:spcBef>
              <a:spcAft>
                <a:spcPts val="0"/>
              </a:spcAft>
              <a:buSzPts val="700"/>
              <a:buNone/>
              <a:defRPr b="0" i="0" sz="900" u="none" cap="none" strike="noStrike">
                <a:solidFill>
                  <a:schemeClr val="dk1"/>
                </a:solidFill>
                <a:latin typeface="Calibri"/>
                <a:ea typeface="Calibri"/>
                <a:cs typeface="Calibri"/>
                <a:sym typeface="Calibri"/>
              </a:defRPr>
            </a:lvl6pPr>
            <a:lvl7pPr lvl="6" marR="0" rtl="0" algn="l">
              <a:spcBef>
                <a:spcPts val="0"/>
              </a:spcBef>
              <a:spcAft>
                <a:spcPts val="0"/>
              </a:spcAft>
              <a:buSzPts val="700"/>
              <a:buNone/>
              <a:defRPr b="0" i="0" sz="900" u="none" cap="none" strike="noStrike">
                <a:solidFill>
                  <a:schemeClr val="dk1"/>
                </a:solidFill>
                <a:latin typeface="Calibri"/>
                <a:ea typeface="Calibri"/>
                <a:cs typeface="Calibri"/>
                <a:sym typeface="Calibri"/>
              </a:defRPr>
            </a:lvl7pPr>
            <a:lvl8pPr lvl="7" marR="0" rtl="0" algn="l">
              <a:spcBef>
                <a:spcPts val="0"/>
              </a:spcBef>
              <a:spcAft>
                <a:spcPts val="0"/>
              </a:spcAft>
              <a:buSzPts val="700"/>
              <a:buNone/>
              <a:defRPr b="0" i="0" sz="900" u="none" cap="none" strike="noStrike">
                <a:solidFill>
                  <a:schemeClr val="dk1"/>
                </a:solidFill>
                <a:latin typeface="Calibri"/>
                <a:ea typeface="Calibri"/>
                <a:cs typeface="Calibri"/>
                <a:sym typeface="Calibri"/>
              </a:defRPr>
            </a:lvl8pPr>
            <a:lvl9pPr lvl="8" marR="0" rtl="0" algn="l">
              <a:spcBef>
                <a:spcPts val="0"/>
              </a:spcBef>
              <a:spcAft>
                <a:spcPts val="0"/>
              </a:spcAft>
              <a:buSzPts val="700"/>
              <a:buNone/>
              <a:defRPr b="0" i="0" sz="900" u="none" cap="none" strike="noStrike">
                <a:solidFill>
                  <a:schemeClr val="dk1"/>
                </a:solidFill>
                <a:latin typeface="Calibri"/>
                <a:ea typeface="Calibri"/>
                <a:cs typeface="Calibri"/>
                <a:sym typeface="Calibri"/>
              </a:defRPr>
            </a:lvl9pPr>
          </a:lstStyle>
          <a:p/>
        </p:txBody>
      </p:sp>
      <p:sp>
        <p:nvSpPr>
          <p:cNvPr id="55" name="Google Shape;55;p13"/>
          <p:cNvSpPr txBox="1"/>
          <p:nvPr>
            <p:ph idx="12" type="sldNum"/>
          </p:nvPr>
        </p:nvSpPr>
        <p:spPr>
          <a:xfrm>
            <a:off x="3276600" y="3178175"/>
            <a:ext cx="1066800" cy="182563"/>
          </a:xfrm>
          <a:prstGeom prst="rect">
            <a:avLst/>
          </a:prstGeom>
          <a:noFill/>
          <a:ln>
            <a:noFill/>
          </a:ln>
        </p:spPr>
        <p:txBody>
          <a:bodyPr anchorCtr="0" anchor="ctr" bIns="22850" lIns="45725" spcFirstLastPara="1" rIns="45725" wrap="square" tIns="22850">
            <a:noAutofit/>
          </a:bodyPr>
          <a:lstStyle>
            <a:lvl1pPr indent="0" lvl="0" marL="0" marR="0" rtl="0" algn="r">
              <a:spcBef>
                <a:spcPts val="0"/>
              </a:spcBef>
              <a:buNone/>
              <a:defRPr b="0" i="0" sz="600" u="none" cap="none" strike="noStrike">
                <a:solidFill>
                  <a:srgbClr val="888888"/>
                </a:solidFill>
                <a:latin typeface="Calibri"/>
                <a:ea typeface="Calibri"/>
                <a:cs typeface="Calibri"/>
                <a:sym typeface="Calibri"/>
              </a:defRPr>
            </a:lvl1pPr>
            <a:lvl2pPr indent="0" lvl="1" marL="0" marR="0" rtl="0" algn="r">
              <a:spcBef>
                <a:spcPts val="0"/>
              </a:spcBef>
              <a:buNone/>
              <a:defRPr b="0" i="0" sz="600" u="none" cap="none" strike="noStrike">
                <a:solidFill>
                  <a:srgbClr val="888888"/>
                </a:solidFill>
                <a:latin typeface="Calibri"/>
                <a:ea typeface="Calibri"/>
                <a:cs typeface="Calibri"/>
                <a:sym typeface="Calibri"/>
              </a:defRPr>
            </a:lvl2pPr>
            <a:lvl3pPr indent="0" lvl="2" marL="0" marR="0" rtl="0" algn="r">
              <a:spcBef>
                <a:spcPts val="0"/>
              </a:spcBef>
              <a:buNone/>
              <a:defRPr b="0" i="0" sz="600" u="none" cap="none" strike="noStrike">
                <a:solidFill>
                  <a:srgbClr val="888888"/>
                </a:solidFill>
                <a:latin typeface="Calibri"/>
                <a:ea typeface="Calibri"/>
                <a:cs typeface="Calibri"/>
                <a:sym typeface="Calibri"/>
              </a:defRPr>
            </a:lvl3pPr>
            <a:lvl4pPr indent="0" lvl="3" marL="0" marR="0" rtl="0" algn="r">
              <a:spcBef>
                <a:spcPts val="0"/>
              </a:spcBef>
              <a:buNone/>
              <a:defRPr b="0" i="0" sz="600" u="none" cap="none" strike="noStrike">
                <a:solidFill>
                  <a:srgbClr val="888888"/>
                </a:solidFill>
                <a:latin typeface="Calibri"/>
                <a:ea typeface="Calibri"/>
                <a:cs typeface="Calibri"/>
                <a:sym typeface="Calibri"/>
              </a:defRPr>
            </a:lvl4pPr>
            <a:lvl5pPr indent="0" lvl="4" marL="0" marR="0" rtl="0" algn="r">
              <a:spcBef>
                <a:spcPts val="0"/>
              </a:spcBef>
              <a:buNone/>
              <a:defRPr b="0" i="0" sz="600" u="none" cap="none" strike="noStrike">
                <a:solidFill>
                  <a:srgbClr val="888888"/>
                </a:solidFill>
                <a:latin typeface="Calibri"/>
                <a:ea typeface="Calibri"/>
                <a:cs typeface="Calibri"/>
                <a:sym typeface="Calibri"/>
              </a:defRPr>
            </a:lvl5pPr>
            <a:lvl6pPr indent="0" lvl="5" marL="0" marR="0" rtl="0" algn="r">
              <a:spcBef>
                <a:spcPts val="0"/>
              </a:spcBef>
              <a:buNone/>
              <a:defRPr b="0" i="0" sz="600" u="none" cap="none" strike="noStrike">
                <a:solidFill>
                  <a:srgbClr val="888888"/>
                </a:solidFill>
                <a:latin typeface="Calibri"/>
                <a:ea typeface="Calibri"/>
                <a:cs typeface="Calibri"/>
                <a:sym typeface="Calibri"/>
              </a:defRPr>
            </a:lvl6pPr>
            <a:lvl7pPr indent="0" lvl="6" marL="0" marR="0" rtl="0" algn="r">
              <a:spcBef>
                <a:spcPts val="0"/>
              </a:spcBef>
              <a:buNone/>
              <a:defRPr b="0" i="0" sz="600" u="none" cap="none" strike="noStrike">
                <a:solidFill>
                  <a:srgbClr val="888888"/>
                </a:solidFill>
                <a:latin typeface="Calibri"/>
                <a:ea typeface="Calibri"/>
                <a:cs typeface="Calibri"/>
                <a:sym typeface="Calibri"/>
              </a:defRPr>
            </a:lvl7pPr>
            <a:lvl8pPr indent="0" lvl="7" marL="0" marR="0" rtl="0" algn="r">
              <a:spcBef>
                <a:spcPts val="0"/>
              </a:spcBef>
              <a:buNone/>
              <a:defRPr b="0" i="0" sz="600" u="none" cap="none" strike="noStrike">
                <a:solidFill>
                  <a:srgbClr val="888888"/>
                </a:solidFill>
                <a:latin typeface="Calibri"/>
                <a:ea typeface="Calibri"/>
                <a:cs typeface="Calibri"/>
                <a:sym typeface="Calibri"/>
              </a:defRPr>
            </a:lvl8pPr>
            <a:lvl9pPr indent="0" lvl="8" marL="0" marR="0" rtl="0" algn="r">
              <a:spcBef>
                <a:spcPts val="0"/>
              </a:spcBef>
              <a:buNone/>
              <a:defRPr b="0" i="0" sz="600" u="none" cap="none" strike="noStrike">
                <a:solidFill>
                  <a:srgbClr val="888888"/>
                </a:solidFill>
                <a:latin typeface="Calibri"/>
                <a:ea typeface="Calibri"/>
                <a:cs typeface="Calibri"/>
                <a:sym typeface="Calibri"/>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59" r:id="rId1"/>
    <p:sldLayoutId id="2147483660" r:id="rId2"/>
    <p:sldLayoutId id="2147483661" r:id="rId3"/>
    <p:sldLayoutId id="2147483662" r:id="rId4"/>
    <p:sldLayoutId id="2147483663" r:id="rId5"/>
    <p:sldLayoutId id="2147483664" r:id="rId6"/>
    <p:sldLayoutId id="2147483665" r:id="rId7"/>
    <p:sldLayoutId id="2147483666" r:id="rId8"/>
    <p:sldLayoutId id="2147483667" r:id="rId9"/>
    <p:sldLayoutId id="2147483668" r:id="rId10"/>
    <p:sldLayoutId id="214748366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xml"/><Relationship Id="rId3" Type="http://schemas.openxmlformats.org/officeDocument/2006/relationships/image" Target="../media/image2.png"/><Relationship Id="rId4" Type="http://schemas.openxmlformats.org/officeDocument/2006/relationships/image" Target="../media/image4.png"/><Relationship Id="rId10" Type="http://schemas.openxmlformats.org/officeDocument/2006/relationships/image" Target="../media/image13.png"/><Relationship Id="rId9" Type="http://schemas.openxmlformats.org/officeDocument/2006/relationships/image" Target="../media/image16.png"/><Relationship Id="rId5" Type="http://schemas.openxmlformats.org/officeDocument/2006/relationships/image" Target="../media/image7.png"/><Relationship Id="rId6" Type="http://schemas.openxmlformats.org/officeDocument/2006/relationships/image" Target="../media/image9.png"/><Relationship Id="rId7" Type="http://schemas.openxmlformats.org/officeDocument/2006/relationships/image" Target="../media/image6.png"/><Relationship Id="rId8"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xml"/><Relationship Id="rId3" Type="http://schemas.openxmlformats.org/officeDocument/2006/relationships/image" Target="../media/image1.png"/><Relationship Id="rId4" Type="http://schemas.openxmlformats.org/officeDocument/2006/relationships/image" Target="../media/image10.png"/><Relationship Id="rId5" Type="http://schemas.openxmlformats.org/officeDocument/2006/relationships/image" Target="../media/image6.png"/><Relationship Id="rId6" Type="http://schemas.openxmlformats.org/officeDocument/2006/relationships/image" Target="../media/image5.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3.xml"/><Relationship Id="rId3" Type="http://schemas.openxmlformats.org/officeDocument/2006/relationships/image" Target="../media/image1.png"/><Relationship Id="rId4" Type="http://schemas.openxmlformats.org/officeDocument/2006/relationships/image" Target="../media/image10.png"/><Relationship Id="rId5" Type="http://schemas.openxmlformats.org/officeDocument/2006/relationships/image" Target="../media/image6.png"/><Relationship Id="rId6"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4.xml"/><Relationship Id="rId3" Type="http://schemas.openxmlformats.org/officeDocument/2006/relationships/image" Target="../media/image1.png"/><Relationship Id="rId4" Type="http://schemas.openxmlformats.org/officeDocument/2006/relationships/image" Target="../media/image10.png"/><Relationship Id="rId5" Type="http://schemas.openxmlformats.org/officeDocument/2006/relationships/image" Target="../media/image6.png"/><Relationship Id="rId6" Type="http://schemas.openxmlformats.org/officeDocument/2006/relationships/image" Target="../media/image8.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5.xml"/><Relationship Id="rId3" Type="http://schemas.openxmlformats.org/officeDocument/2006/relationships/image" Target="../media/image1.png"/><Relationship Id="rId4" Type="http://schemas.openxmlformats.org/officeDocument/2006/relationships/image" Target="../media/image10.png"/><Relationship Id="rId5" Type="http://schemas.openxmlformats.org/officeDocument/2006/relationships/image" Target="../media/image6.png"/><Relationship Id="rId6" Type="http://schemas.openxmlformats.org/officeDocument/2006/relationships/image" Target="../media/image29.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6.xml"/><Relationship Id="rId3" Type="http://schemas.openxmlformats.org/officeDocument/2006/relationships/image" Target="../media/image1.png"/><Relationship Id="rId4" Type="http://schemas.openxmlformats.org/officeDocument/2006/relationships/image" Target="../media/image6.png"/><Relationship Id="rId5" Type="http://schemas.openxmlformats.org/officeDocument/2006/relationships/image" Target="../media/image11.png"/><Relationship Id="rId6" Type="http://schemas.openxmlformats.org/officeDocument/2006/relationships/image" Target="../media/image27.png"/><Relationship Id="rId7" Type="http://schemas.openxmlformats.org/officeDocument/2006/relationships/image" Target="../media/image14.png"/><Relationship Id="rId8" Type="http://schemas.openxmlformats.org/officeDocument/2006/relationships/image" Target="../media/image15.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7.xml"/><Relationship Id="rId3" Type="http://schemas.openxmlformats.org/officeDocument/2006/relationships/image" Target="../media/image1.png"/><Relationship Id="rId4" Type="http://schemas.openxmlformats.org/officeDocument/2006/relationships/image" Target="../media/image6.png"/><Relationship Id="rId5" Type="http://schemas.openxmlformats.org/officeDocument/2006/relationships/image" Target="../media/image11.png"/><Relationship Id="rId6" Type="http://schemas.openxmlformats.org/officeDocument/2006/relationships/image" Target="../media/image12.png"/><Relationship Id="rId7" Type="http://schemas.openxmlformats.org/officeDocument/2006/relationships/image" Target="../media/image14.png"/><Relationship Id="rId8" Type="http://schemas.openxmlformats.org/officeDocument/2006/relationships/image" Target="../media/image2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8.xml"/><Relationship Id="rId3" Type="http://schemas.openxmlformats.org/officeDocument/2006/relationships/image" Target="../media/image1.png"/><Relationship Id="rId4" Type="http://schemas.openxmlformats.org/officeDocument/2006/relationships/image" Target="../media/image10.png"/><Relationship Id="rId5" Type="http://schemas.openxmlformats.org/officeDocument/2006/relationships/image" Target="../media/image6.png"/><Relationship Id="rId6" Type="http://schemas.openxmlformats.org/officeDocument/2006/relationships/image" Target="../media/image19.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9.xml"/><Relationship Id="rId3" Type="http://schemas.openxmlformats.org/officeDocument/2006/relationships/image" Target="../media/image1.png"/><Relationship Id="rId4" Type="http://schemas.openxmlformats.org/officeDocument/2006/relationships/image" Target="../media/image10.png"/><Relationship Id="rId9" Type="http://schemas.openxmlformats.org/officeDocument/2006/relationships/image" Target="../media/image18.png"/><Relationship Id="rId5" Type="http://schemas.openxmlformats.org/officeDocument/2006/relationships/image" Target="../media/image11.png"/><Relationship Id="rId6" Type="http://schemas.openxmlformats.org/officeDocument/2006/relationships/image" Target="../media/image6.png"/><Relationship Id="rId7" Type="http://schemas.openxmlformats.org/officeDocument/2006/relationships/image" Target="../media/image20.png"/><Relationship Id="rId8" Type="http://schemas.openxmlformats.org/officeDocument/2006/relationships/image" Target="../media/image28.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0.xml"/><Relationship Id="rId3" Type="http://schemas.openxmlformats.org/officeDocument/2006/relationships/image" Target="../media/image1.png"/><Relationship Id="rId4" Type="http://schemas.openxmlformats.org/officeDocument/2006/relationships/image" Target="../media/image10.png"/><Relationship Id="rId5" Type="http://schemas.openxmlformats.org/officeDocument/2006/relationships/image" Target="../media/image6.png"/><Relationship Id="rId6" Type="http://schemas.openxmlformats.org/officeDocument/2006/relationships/image" Target="../media/image21.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1.xml"/><Relationship Id="rId3" Type="http://schemas.openxmlformats.org/officeDocument/2006/relationships/image" Target="../media/image1.png"/><Relationship Id="rId4" Type="http://schemas.openxmlformats.org/officeDocument/2006/relationships/image" Target="../media/image10.png"/><Relationship Id="rId5" Type="http://schemas.openxmlformats.org/officeDocument/2006/relationships/image" Target="../media/image6.png"/><Relationship Id="rId6" Type="http://schemas.openxmlformats.org/officeDocument/2006/relationships/image" Target="../media/image24.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2.xml"/><Relationship Id="rId3" Type="http://schemas.openxmlformats.org/officeDocument/2006/relationships/image" Target="../media/image1.png"/><Relationship Id="rId4" Type="http://schemas.openxmlformats.org/officeDocument/2006/relationships/image" Target="../media/image10.png"/><Relationship Id="rId9" Type="http://schemas.openxmlformats.org/officeDocument/2006/relationships/image" Target="../media/image18.png"/><Relationship Id="rId5" Type="http://schemas.openxmlformats.org/officeDocument/2006/relationships/image" Target="../media/image11.png"/><Relationship Id="rId6" Type="http://schemas.openxmlformats.org/officeDocument/2006/relationships/image" Target="../media/image6.png"/><Relationship Id="rId7" Type="http://schemas.openxmlformats.org/officeDocument/2006/relationships/image" Target="../media/image25.png"/><Relationship Id="rId8" Type="http://schemas.openxmlformats.org/officeDocument/2006/relationships/image" Target="../media/image28.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3.xml"/><Relationship Id="rId3" Type="http://schemas.openxmlformats.org/officeDocument/2006/relationships/image" Target="../media/image1.png"/><Relationship Id="rId4" Type="http://schemas.openxmlformats.org/officeDocument/2006/relationships/image" Target="../media/image10.png"/><Relationship Id="rId9" Type="http://schemas.openxmlformats.org/officeDocument/2006/relationships/image" Target="../media/image22.png"/><Relationship Id="rId5" Type="http://schemas.openxmlformats.org/officeDocument/2006/relationships/image" Target="../media/image17.png"/><Relationship Id="rId6" Type="http://schemas.openxmlformats.org/officeDocument/2006/relationships/image" Target="../media/image11.png"/><Relationship Id="rId7" Type="http://schemas.openxmlformats.org/officeDocument/2006/relationships/image" Target="../media/image6.png"/><Relationship Id="rId8" Type="http://schemas.openxmlformats.org/officeDocument/2006/relationships/image" Target="../media/image32.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4.xml"/><Relationship Id="rId3" Type="http://schemas.openxmlformats.org/officeDocument/2006/relationships/image" Target="../media/image1.png"/><Relationship Id="rId4" Type="http://schemas.openxmlformats.org/officeDocument/2006/relationships/image" Target="../media/image6.png"/><Relationship Id="rId5" Type="http://schemas.openxmlformats.org/officeDocument/2006/relationships/image" Target="../media/image11.png"/><Relationship Id="rId6" Type="http://schemas.openxmlformats.org/officeDocument/2006/relationships/image" Target="../media/image30.png"/><Relationship Id="rId7" Type="http://schemas.openxmlformats.org/officeDocument/2006/relationships/image" Target="../media/image14.png"/><Relationship Id="rId8" Type="http://schemas.openxmlformats.org/officeDocument/2006/relationships/image" Target="../media/image31.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5.xml"/><Relationship Id="rId3" Type="http://schemas.openxmlformats.org/officeDocument/2006/relationships/image" Target="../media/image1.png"/><Relationship Id="rId4" Type="http://schemas.openxmlformats.org/officeDocument/2006/relationships/image" Target="../media/image10.png"/><Relationship Id="rId5" Type="http://schemas.openxmlformats.org/officeDocument/2006/relationships/image" Target="../media/image11.png"/><Relationship Id="rId6" Type="http://schemas.openxmlformats.org/officeDocument/2006/relationships/image" Target="../media/image6.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6.xml"/><Relationship Id="rId3" Type="http://schemas.openxmlformats.org/officeDocument/2006/relationships/image" Target="../media/image1.png"/><Relationship Id="rId4" Type="http://schemas.openxmlformats.org/officeDocument/2006/relationships/image" Target="../media/image10.png"/><Relationship Id="rId9" Type="http://schemas.openxmlformats.org/officeDocument/2006/relationships/image" Target="../media/image18.png"/><Relationship Id="rId5" Type="http://schemas.openxmlformats.org/officeDocument/2006/relationships/image" Target="../media/image11.png"/><Relationship Id="rId6" Type="http://schemas.openxmlformats.org/officeDocument/2006/relationships/image" Target="../media/image6.png"/><Relationship Id="rId7" Type="http://schemas.openxmlformats.org/officeDocument/2006/relationships/image" Target="../media/image26.png"/><Relationship Id="rId8" Type="http://schemas.openxmlformats.org/officeDocument/2006/relationships/image" Target="../media/image28.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7.xml"/><Relationship Id="rId3" Type="http://schemas.openxmlformats.org/officeDocument/2006/relationships/image" Target="../media/image1.png"/><Relationship Id="rId4" Type="http://schemas.openxmlformats.org/officeDocument/2006/relationships/image" Target="../media/image14.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128" name="Shape 128"/>
        <p:cNvGrpSpPr/>
        <p:nvPr/>
      </p:nvGrpSpPr>
      <p:grpSpPr>
        <a:xfrm>
          <a:off x="0" y="0"/>
          <a:ext cx="0" cy="0"/>
          <a:chOff x="0" y="0"/>
          <a:chExt cx="0" cy="0"/>
        </a:xfrm>
      </p:grpSpPr>
      <p:sp>
        <p:nvSpPr>
          <p:cNvPr id="129" name="Google Shape;129;p25"/>
          <p:cNvSpPr/>
          <p:nvPr/>
        </p:nvSpPr>
        <p:spPr>
          <a:xfrm rot="-277847">
            <a:off x="-821324" y="3826727"/>
            <a:ext cx="2037691" cy="2052620"/>
          </a:xfrm>
          <a:custGeom>
            <a:rect b="b" l="l" r="r" t="t"/>
            <a:pathLst>
              <a:path extrusionOk="0" h="4105239" w="4075382">
                <a:moveTo>
                  <a:pt x="0" y="0"/>
                </a:moveTo>
                <a:lnTo>
                  <a:pt x="4075383" y="0"/>
                </a:lnTo>
                <a:lnTo>
                  <a:pt x="4075383" y="4105239"/>
                </a:lnTo>
                <a:lnTo>
                  <a:pt x="0" y="4105239"/>
                </a:lnTo>
                <a:lnTo>
                  <a:pt x="0" y="0"/>
                </a:lnTo>
                <a:close/>
              </a:path>
            </a:pathLst>
          </a:custGeom>
          <a:blipFill rotWithShape="1">
            <a:blip r:embed="rId3">
              <a:alphaModFix/>
            </a:blip>
            <a:stretch>
              <a:fillRect b="0" l="0" r="0" t="0"/>
            </a:stretch>
          </a:blipFill>
          <a:ln>
            <a:noFill/>
          </a:ln>
        </p:spPr>
      </p:sp>
      <p:sp>
        <p:nvSpPr>
          <p:cNvPr id="130" name="Google Shape;130;p25"/>
          <p:cNvSpPr/>
          <p:nvPr/>
        </p:nvSpPr>
        <p:spPr>
          <a:xfrm>
            <a:off x="613798" y="4629150"/>
            <a:ext cx="1364205" cy="1123609"/>
          </a:xfrm>
          <a:custGeom>
            <a:rect b="b" l="l" r="r" t="t"/>
            <a:pathLst>
              <a:path extrusionOk="0" h="2247218" w="2728411">
                <a:moveTo>
                  <a:pt x="0" y="0"/>
                </a:moveTo>
                <a:lnTo>
                  <a:pt x="2728411" y="0"/>
                </a:lnTo>
                <a:lnTo>
                  <a:pt x="2728411" y="2247218"/>
                </a:lnTo>
                <a:lnTo>
                  <a:pt x="0" y="2247218"/>
                </a:lnTo>
                <a:lnTo>
                  <a:pt x="0" y="0"/>
                </a:lnTo>
                <a:close/>
              </a:path>
            </a:pathLst>
          </a:custGeom>
          <a:blipFill rotWithShape="1">
            <a:blip r:embed="rId4">
              <a:alphaModFix/>
            </a:blip>
            <a:stretch>
              <a:fillRect b="0" l="0" r="0" t="0"/>
            </a:stretch>
          </a:blipFill>
          <a:ln>
            <a:noFill/>
          </a:ln>
        </p:spPr>
      </p:sp>
      <p:sp>
        <p:nvSpPr>
          <p:cNvPr id="131" name="Google Shape;131;p25"/>
          <p:cNvSpPr/>
          <p:nvPr/>
        </p:nvSpPr>
        <p:spPr>
          <a:xfrm rot="3858422">
            <a:off x="4999820" y="3365115"/>
            <a:ext cx="6248555" cy="5661836"/>
          </a:xfrm>
          <a:custGeom>
            <a:rect b="b" l="l" r="r" t="t"/>
            <a:pathLst>
              <a:path extrusionOk="0" h="11323672" w="12497110">
                <a:moveTo>
                  <a:pt x="0" y="0"/>
                </a:moveTo>
                <a:lnTo>
                  <a:pt x="12497110" y="0"/>
                </a:lnTo>
                <a:lnTo>
                  <a:pt x="12497110" y="11323672"/>
                </a:lnTo>
                <a:lnTo>
                  <a:pt x="0" y="11323672"/>
                </a:lnTo>
                <a:lnTo>
                  <a:pt x="0" y="0"/>
                </a:lnTo>
                <a:close/>
              </a:path>
            </a:pathLst>
          </a:custGeom>
          <a:blipFill rotWithShape="1">
            <a:blip r:embed="rId5">
              <a:alphaModFix/>
            </a:blip>
            <a:stretch>
              <a:fillRect b="0" l="0" r="0" t="0"/>
            </a:stretch>
          </a:blipFill>
          <a:ln>
            <a:noFill/>
          </a:ln>
        </p:spPr>
      </p:sp>
      <p:grpSp>
        <p:nvGrpSpPr>
          <p:cNvPr id="132" name="Google Shape;132;p25"/>
          <p:cNvGrpSpPr/>
          <p:nvPr/>
        </p:nvGrpSpPr>
        <p:grpSpPr>
          <a:xfrm>
            <a:off x="5658851" y="864126"/>
            <a:ext cx="2977343" cy="3814925"/>
            <a:chOff x="-10160" y="-8890"/>
            <a:chExt cx="4622800" cy="5923280"/>
          </a:xfrm>
        </p:grpSpPr>
        <p:sp>
          <p:nvSpPr>
            <p:cNvPr id="133" name="Google Shape;133;p25"/>
            <p:cNvSpPr/>
            <p:nvPr/>
          </p:nvSpPr>
          <p:spPr>
            <a:xfrm>
              <a:off x="0" y="0"/>
              <a:ext cx="4602480" cy="5904230"/>
            </a:xfrm>
            <a:custGeom>
              <a:rect b="b" l="l" r="r" t="t"/>
              <a:pathLst>
                <a:path extrusionOk="0" h="5904230" w="4602480">
                  <a:moveTo>
                    <a:pt x="2697480" y="5904230"/>
                  </a:moveTo>
                  <a:lnTo>
                    <a:pt x="1905000" y="5904230"/>
                  </a:lnTo>
                  <a:cubicBezTo>
                    <a:pt x="853440" y="5904230"/>
                    <a:pt x="0" y="5050790"/>
                    <a:pt x="0" y="3999230"/>
                  </a:cubicBezTo>
                  <a:lnTo>
                    <a:pt x="0" y="1905000"/>
                  </a:lnTo>
                  <a:cubicBezTo>
                    <a:pt x="0" y="853440"/>
                    <a:pt x="853440" y="0"/>
                    <a:pt x="1905000" y="0"/>
                  </a:cubicBezTo>
                  <a:lnTo>
                    <a:pt x="2697480" y="0"/>
                  </a:lnTo>
                  <a:cubicBezTo>
                    <a:pt x="3749040" y="0"/>
                    <a:pt x="4602480" y="853440"/>
                    <a:pt x="4602480" y="1905000"/>
                  </a:cubicBezTo>
                  <a:lnTo>
                    <a:pt x="4602480" y="3999230"/>
                  </a:lnTo>
                  <a:cubicBezTo>
                    <a:pt x="4602480" y="5052060"/>
                    <a:pt x="3749040" y="5904230"/>
                    <a:pt x="2697480" y="5904230"/>
                  </a:cubicBezTo>
                  <a:close/>
                </a:path>
              </a:pathLst>
            </a:custGeom>
            <a:blipFill rotWithShape="1">
              <a:blip r:embed="rId6">
                <a:alphaModFix/>
              </a:blip>
              <a:stretch>
                <a:fillRect b="0" l="-1874" r="-1874" t="0"/>
              </a:stretch>
            </a:blipFill>
            <a:ln>
              <a:noFill/>
            </a:ln>
          </p:spPr>
          <p:txBody>
            <a:bodyPr anchorCtr="0" anchor="ctr" bIns="45725" lIns="45725" spcFirstLastPara="1" rIns="45725" wrap="square" tIns="45725">
              <a:noAutofit/>
            </a:bodyPr>
            <a:lstStyle/>
            <a:p>
              <a:pPr indent="0" lvl="0" marL="0" rtl="0" algn="l">
                <a:spcBef>
                  <a:spcPts val="0"/>
                </a:spcBef>
                <a:spcAft>
                  <a:spcPts val="0"/>
                </a:spcAft>
                <a:buNone/>
              </a:pPr>
              <a:r>
                <a:t/>
              </a:r>
              <a:endParaRPr/>
            </a:p>
          </p:txBody>
        </p:sp>
        <p:sp>
          <p:nvSpPr>
            <p:cNvPr id="134" name="Google Shape;134;p25"/>
            <p:cNvSpPr/>
            <p:nvPr/>
          </p:nvSpPr>
          <p:spPr>
            <a:xfrm>
              <a:off x="-10160" y="-8890"/>
              <a:ext cx="4622800" cy="5923280"/>
            </a:xfrm>
            <a:custGeom>
              <a:rect b="b" l="l" r="r" t="t"/>
              <a:pathLst>
                <a:path extrusionOk="0" h="5923280" w="4622800">
                  <a:moveTo>
                    <a:pt x="2707640" y="5923280"/>
                  </a:moveTo>
                  <a:lnTo>
                    <a:pt x="1915160" y="5923280"/>
                  </a:lnTo>
                  <a:cubicBezTo>
                    <a:pt x="859790" y="5923280"/>
                    <a:pt x="0" y="5064760"/>
                    <a:pt x="0" y="4008120"/>
                  </a:cubicBezTo>
                  <a:lnTo>
                    <a:pt x="0" y="1913890"/>
                  </a:lnTo>
                  <a:cubicBezTo>
                    <a:pt x="0" y="858520"/>
                    <a:pt x="859790" y="0"/>
                    <a:pt x="1915160" y="0"/>
                  </a:cubicBezTo>
                  <a:lnTo>
                    <a:pt x="2707640" y="0"/>
                  </a:lnTo>
                  <a:cubicBezTo>
                    <a:pt x="3763010" y="0"/>
                    <a:pt x="4622800" y="858520"/>
                    <a:pt x="4622800" y="1915160"/>
                  </a:cubicBezTo>
                  <a:lnTo>
                    <a:pt x="4622800" y="4009390"/>
                  </a:lnTo>
                  <a:cubicBezTo>
                    <a:pt x="4621530" y="5064760"/>
                    <a:pt x="3763010" y="5923280"/>
                    <a:pt x="2707640" y="5923280"/>
                  </a:cubicBezTo>
                  <a:close/>
                  <a:moveTo>
                    <a:pt x="1915160" y="19050"/>
                  </a:moveTo>
                  <a:cubicBezTo>
                    <a:pt x="869950" y="19050"/>
                    <a:pt x="19050" y="868680"/>
                    <a:pt x="19050" y="1913890"/>
                  </a:cubicBezTo>
                  <a:lnTo>
                    <a:pt x="19050" y="4008120"/>
                  </a:lnTo>
                  <a:cubicBezTo>
                    <a:pt x="19050" y="5053330"/>
                    <a:pt x="869950" y="5902960"/>
                    <a:pt x="1913890" y="5902960"/>
                  </a:cubicBezTo>
                  <a:lnTo>
                    <a:pt x="2706370" y="5902960"/>
                  </a:lnTo>
                  <a:cubicBezTo>
                    <a:pt x="3751580" y="5902960"/>
                    <a:pt x="4601210" y="5052060"/>
                    <a:pt x="4601210" y="4008120"/>
                  </a:cubicBezTo>
                  <a:lnTo>
                    <a:pt x="4601210" y="1913890"/>
                  </a:lnTo>
                  <a:cubicBezTo>
                    <a:pt x="4601210" y="868680"/>
                    <a:pt x="3750310" y="19050"/>
                    <a:pt x="2706370" y="19050"/>
                  </a:cubicBezTo>
                  <a:lnTo>
                    <a:pt x="1915160" y="19050"/>
                  </a:lnTo>
                  <a:close/>
                </a:path>
              </a:pathLst>
            </a:custGeom>
            <a:solidFill>
              <a:srgbClr val="FFFFFF"/>
            </a:solidFill>
            <a:ln>
              <a:noFill/>
            </a:ln>
          </p:spPr>
          <p:txBody>
            <a:bodyPr anchorCtr="0" anchor="ctr" bIns="45725" lIns="45725" spcFirstLastPara="1" rIns="45725" wrap="square" tIns="45725">
              <a:noAutofit/>
            </a:bodyPr>
            <a:lstStyle/>
            <a:p>
              <a:pPr indent="0" lvl="0" marL="0" rtl="0" algn="l">
                <a:spcBef>
                  <a:spcPts val="0"/>
                </a:spcBef>
                <a:spcAft>
                  <a:spcPts val="0"/>
                </a:spcAft>
                <a:buNone/>
              </a:pPr>
              <a:r>
                <a:t/>
              </a:r>
              <a:endParaRPr/>
            </a:p>
          </p:txBody>
        </p:sp>
      </p:grpSp>
      <p:sp>
        <p:nvSpPr>
          <p:cNvPr id="135" name="Google Shape;135;p25"/>
          <p:cNvSpPr/>
          <p:nvPr/>
        </p:nvSpPr>
        <p:spPr>
          <a:xfrm rot="-7430412">
            <a:off x="8222345" y="-1061672"/>
            <a:ext cx="2338832" cy="2355966"/>
          </a:xfrm>
          <a:custGeom>
            <a:rect b="b" l="l" r="r" t="t"/>
            <a:pathLst>
              <a:path extrusionOk="0" h="4711932" w="4677664">
                <a:moveTo>
                  <a:pt x="0" y="0"/>
                </a:moveTo>
                <a:lnTo>
                  <a:pt x="4677663" y="0"/>
                </a:lnTo>
                <a:lnTo>
                  <a:pt x="4677663" y="4711932"/>
                </a:lnTo>
                <a:lnTo>
                  <a:pt x="0" y="4711932"/>
                </a:lnTo>
                <a:lnTo>
                  <a:pt x="0" y="0"/>
                </a:lnTo>
                <a:close/>
              </a:path>
            </a:pathLst>
          </a:custGeom>
          <a:blipFill rotWithShape="1">
            <a:blip r:embed="rId7">
              <a:alphaModFix/>
            </a:blip>
            <a:stretch>
              <a:fillRect b="0" l="0" r="0" t="0"/>
            </a:stretch>
          </a:blipFill>
          <a:ln>
            <a:noFill/>
          </a:ln>
        </p:spPr>
      </p:sp>
      <p:sp>
        <p:nvSpPr>
          <p:cNvPr id="136" name="Google Shape;136;p25"/>
          <p:cNvSpPr/>
          <p:nvPr/>
        </p:nvSpPr>
        <p:spPr>
          <a:xfrm rot="-6645600">
            <a:off x="-1099553" y="-1306577"/>
            <a:ext cx="2594149" cy="2613154"/>
          </a:xfrm>
          <a:custGeom>
            <a:rect b="b" l="l" r="r" t="t"/>
            <a:pathLst>
              <a:path extrusionOk="0" h="5226308" w="5188298">
                <a:moveTo>
                  <a:pt x="0" y="0"/>
                </a:moveTo>
                <a:lnTo>
                  <a:pt x="5188299" y="0"/>
                </a:lnTo>
                <a:lnTo>
                  <a:pt x="5188299" y="5226308"/>
                </a:lnTo>
                <a:lnTo>
                  <a:pt x="0" y="5226308"/>
                </a:lnTo>
                <a:lnTo>
                  <a:pt x="0" y="0"/>
                </a:lnTo>
                <a:close/>
              </a:path>
            </a:pathLst>
          </a:custGeom>
          <a:blipFill rotWithShape="1">
            <a:blip r:embed="rId8">
              <a:alphaModFix/>
            </a:blip>
            <a:stretch>
              <a:fillRect b="0" l="0" r="0" t="0"/>
            </a:stretch>
          </a:blipFill>
          <a:ln>
            <a:noFill/>
          </a:ln>
        </p:spPr>
      </p:sp>
      <p:sp>
        <p:nvSpPr>
          <p:cNvPr id="137" name="Google Shape;137;p25"/>
          <p:cNvSpPr/>
          <p:nvPr/>
        </p:nvSpPr>
        <p:spPr>
          <a:xfrm rot="5400000">
            <a:off x="392608" y="590525"/>
            <a:ext cx="355501" cy="413976"/>
          </a:xfrm>
          <a:custGeom>
            <a:rect b="b" l="l" r="r" t="t"/>
            <a:pathLst>
              <a:path extrusionOk="0" h="827952" w="711003">
                <a:moveTo>
                  <a:pt x="0" y="0"/>
                </a:moveTo>
                <a:lnTo>
                  <a:pt x="711003" y="0"/>
                </a:lnTo>
                <a:lnTo>
                  <a:pt x="711003" y="827951"/>
                </a:lnTo>
                <a:lnTo>
                  <a:pt x="0" y="827951"/>
                </a:lnTo>
                <a:lnTo>
                  <a:pt x="0" y="0"/>
                </a:lnTo>
                <a:close/>
              </a:path>
            </a:pathLst>
          </a:custGeom>
          <a:blipFill rotWithShape="1">
            <a:blip r:embed="rId9">
              <a:alphaModFix/>
            </a:blip>
            <a:stretch>
              <a:fillRect b="0" l="0" r="0" t="0"/>
            </a:stretch>
          </a:blipFill>
          <a:ln>
            <a:noFill/>
          </a:ln>
        </p:spPr>
      </p:sp>
      <p:sp>
        <p:nvSpPr>
          <p:cNvPr id="138" name="Google Shape;138;p25"/>
          <p:cNvSpPr/>
          <p:nvPr/>
        </p:nvSpPr>
        <p:spPr>
          <a:xfrm>
            <a:off x="5033559" y="2228962"/>
            <a:ext cx="873347" cy="342788"/>
          </a:xfrm>
          <a:custGeom>
            <a:rect b="b" l="l" r="r" t="t"/>
            <a:pathLst>
              <a:path extrusionOk="0" h="685577" w="1746694">
                <a:moveTo>
                  <a:pt x="0" y="0"/>
                </a:moveTo>
                <a:lnTo>
                  <a:pt x="1746694" y="0"/>
                </a:lnTo>
                <a:lnTo>
                  <a:pt x="1746694" y="685577"/>
                </a:lnTo>
                <a:lnTo>
                  <a:pt x="0" y="685577"/>
                </a:lnTo>
                <a:lnTo>
                  <a:pt x="0" y="0"/>
                </a:lnTo>
                <a:close/>
              </a:path>
            </a:pathLst>
          </a:custGeom>
          <a:blipFill rotWithShape="1">
            <a:blip r:embed="rId10">
              <a:alphaModFix/>
            </a:blip>
            <a:stretch>
              <a:fillRect b="0" l="0" r="0" t="0"/>
            </a:stretch>
          </a:blipFill>
          <a:ln>
            <a:noFill/>
          </a:ln>
        </p:spPr>
      </p:sp>
      <p:sp>
        <p:nvSpPr>
          <p:cNvPr id="139" name="Google Shape;139;p25"/>
          <p:cNvSpPr txBox="1"/>
          <p:nvPr/>
        </p:nvSpPr>
        <p:spPr>
          <a:xfrm>
            <a:off x="473775" y="1343399"/>
            <a:ext cx="4256100" cy="1272900"/>
          </a:xfrm>
          <a:prstGeom prst="rect">
            <a:avLst/>
          </a:prstGeom>
          <a:noFill/>
          <a:ln>
            <a:noFill/>
          </a:ln>
        </p:spPr>
        <p:txBody>
          <a:bodyPr anchorCtr="0" anchor="t" bIns="0" lIns="0" spcFirstLastPara="1" rIns="0" wrap="square" tIns="0">
            <a:spAutoFit/>
          </a:bodyPr>
          <a:lstStyle/>
          <a:p>
            <a:pPr indent="0" lvl="0" marL="0" marR="0" rtl="0" algn="l">
              <a:lnSpc>
                <a:spcPct val="101005"/>
              </a:lnSpc>
              <a:spcBef>
                <a:spcPts val="0"/>
              </a:spcBef>
              <a:spcAft>
                <a:spcPts val="0"/>
              </a:spcAft>
              <a:buNone/>
            </a:pPr>
            <a:r>
              <a:rPr b="1" i="0" lang="en" sz="3500" u="none" cap="none" strike="noStrike">
                <a:solidFill>
                  <a:srgbClr val="000000"/>
                </a:solidFill>
              </a:rPr>
              <a:t>Creative </a:t>
            </a:r>
            <a:endParaRPr b="1" sz="700"/>
          </a:p>
          <a:p>
            <a:pPr indent="0" lvl="0" marL="0" marR="0" rtl="0" algn="l">
              <a:lnSpc>
                <a:spcPct val="101005"/>
              </a:lnSpc>
              <a:spcBef>
                <a:spcPts val="0"/>
              </a:spcBef>
              <a:spcAft>
                <a:spcPts val="0"/>
              </a:spcAft>
              <a:buNone/>
            </a:pPr>
            <a:r>
              <a:rPr b="1" i="0" lang="en" sz="3500" u="none" cap="none" strike="noStrike">
                <a:solidFill>
                  <a:srgbClr val="000000"/>
                </a:solidFill>
              </a:rPr>
              <a:t>Movement Dice</a:t>
            </a:r>
            <a:endParaRPr b="1" i="0" sz="3500" u="none" cap="none" strike="noStrike">
              <a:solidFill>
                <a:srgbClr val="000000"/>
              </a:solidFill>
            </a:endParaRPr>
          </a:p>
          <a:p>
            <a:pPr indent="0" lvl="0" marL="0" marR="0" rtl="0" algn="l">
              <a:lnSpc>
                <a:spcPct val="101005"/>
              </a:lnSpc>
              <a:spcBef>
                <a:spcPts val="0"/>
              </a:spcBef>
              <a:spcAft>
                <a:spcPts val="0"/>
              </a:spcAft>
              <a:buNone/>
            </a:pPr>
            <a:r>
              <a:rPr b="1" lang="en" sz="1200"/>
              <a:t>By Dylan Arnold</a:t>
            </a:r>
            <a:endParaRPr b="1" sz="1200"/>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3" name="Shape 143"/>
        <p:cNvGrpSpPr/>
        <p:nvPr/>
      </p:nvGrpSpPr>
      <p:grpSpPr>
        <a:xfrm>
          <a:off x="0" y="0"/>
          <a:ext cx="0" cy="0"/>
          <a:chOff x="0" y="0"/>
          <a:chExt cx="0" cy="0"/>
        </a:xfrm>
      </p:grpSpPr>
      <p:sp>
        <p:nvSpPr>
          <p:cNvPr id="144" name="Google Shape;144;p26"/>
          <p:cNvSpPr/>
          <p:nvPr/>
        </p:nvSpPr>
        <p:spPr>
          <a:xfrm rot="-7430412">
            <a:off x="-1854389" y="-792227"/>
            <a:ext cx="2594149" cy="2613154"/>
          </a:xfrm>
          <a:custGeom>
            <a:rect b="b" l="l" r="r" t="t"/>
            <a:pathLst>
              <a:path extrusionOk="0" h="5226308" w="5188298">
                <a:moveTo>
                  <a:pt x="0" y="0"/>
                </a:moveTo>
                <a:lnTo>
                  <a:pt x="5188299" y="0"/>
                </a:lnTo>
                <a:lnTo>
                  <a:pt x="5188299" y="5226308"/>
                </a:lnTo>
                <a:lnTo>
                  <a:pt x="0" y="5226308"/>
                </a:lnTo>
                <a:lnTo>
                  <a:pt x="0" y="0"/>
                </a:lnTo>
                <a:close/>
              </a:path>
            </a:pathLst>
          </a:custGeom>
          <a:blipFill rotWithShape="1">
            <a:blip r:embed="rId3">
              <a:alphaModFix/>
            </a:blip>
            <a:stretch>
              <a:fillRect b="0" l="0" r="0" t="0"/>
            </a:stretch>
          </a:blipFill>
          <a:ln>
            <a:noFill/>
          </a:ln>
        </p:spPr>
      </p:sp>
      <p:sp>
        <p:nvSpPr>
          <p:cNvPr id="145" name="Google Shape;145;p26"/>
          <p:cNvSpPr/>
          <p:nvPr/>
        </p:nvSpPr>
        <p:spPr>
          <a:xfrm>
            <a:off x="210162" y="666834"/>
            <a:ext cx="462241" cy="538272"/>
          </a:xfrm>
          <a:custGeom>
            <a:rect b="b" l="l" r="r" t="t"/>
            <a:pathLst>
              <a:path extrusionOk="0" h="1076543" w="924481">
                <a:moveTo>
                  <a:pt x="0" y="0"/>
                </a:moveTo>
                <a:lnTo>
                  <a:pt x="924481" y="0"/>
                </a:lnTo>
                <a:lnTo>
                  <a:pt x="924481" y="1076543"/>
                </a:lnTo>
                <a:lnTo>
                  <a:pt x="0" y="1076543"/>
                </a:lnTo>
                <a:lnTo>
                  <a:pt x="0" y="0"/>
                </a:lnTo>
                <a:close/>
              </a:path>
            </a:pathLst>
          </a:custGeom>
          <a:blipFill rotWithShape="1">
            <a:blip r:embed="rId4">
              <a:alphaModFix/>
            </a:blip>
            <a:stretch>
              <a:fillRect b="0" l="0" r="0" t="0"/>
            </a:stretch>
          </a:blipFill>
          <a:ln>
            <a:noFill/>
          </a:ln>
        </p:spPr>
      </p:sp>
      <p:sp>
        <p:nvSpPr>
          <p:cNvPr id="146" name="Google Shape;146;p26"/>
          <p:cNvSpPr/>
          <p:nvPr/>
        </p:nvSpPr>
        <p:spPr>
          <a:xfrm>
            <a:off x="8629650" y="891879"/>
            <a:ext cx="514350" cy="598952"/>
          </a:xfrm>
          <a:custGeom>
            <a:rect b="b" l="l" r="r" t="t"/>
            <a:pathLst>
              <a:path extrusionOk="0" h="1197904" w="1028700">
                <a:moveTo>
                  <a:pt x="0" y="0"/>
                </a:moveTo>
                <a:lnTo>
                  <a:pt x="1028700" y="0"/>
                </a:lnTo>
                <a:lnTo>
                  <a:pt x="1028700" y="1197904"/>
                </a:lnTo>
                <a:lnTo>
                  <a:pt x="0" y="1197904"/>
                </a:lnTo>
                <a:lnTo>
                  <a:pt x="0" y="0"/>
                </a:lnTo>
                <a:close/>
              </a:path>
            </a:pathLst>
          </a:custGeom>
          <a:blipFill rotWithShape="1">
            <a:blip r:embed="rId4">
              <a:alphaModFix/>
            </a:blip>
            <a:stretch>
              <a:fillRect b="0" l="0" r="0" t="0"/>
            </a:stretch>
          </a:blipFill>
          <a:ln>
            <a:noFill/>
          </a:ln>
        </p:spPr>
      </p:sp>
      <p:sp>
        <p:nvSpPr>
          <p:cNvPr id="147" name="Google Shape;147;p26"/>
          <p:cNvSpPr/>
          <p:nvPr/>
        </p:nvSpPr>
        <p:spPr>
          <a:xfrm rot="-3832914">
            <a:off x="8015709" y="4421674"/>
            <a:ext cx="1227882" cy="1236877"/>
          </a:xfrm>
          <a:custGeom>
            <a:rect b="b" l="l" r="r" t="t"/>
            <a:pathLst>
              <a:path extrusionOk="0" h="2473755" w="2455764">
                <a:moveTo>
                  <a:pt x="0" y="0"/>
                </a:moveTo>
                <a:lnTo>
                  <a:pt x="2455764" y="0"/>
                </a:lnTo>
                <a:lnTo>
                  <a:pt x="2455764" y="2473754"/>
                </a:lnTo>
                <a:lnTo>
                  <a:pt x="0" y="2473754"/>
                </a:lnTo>
                <a:lnTo>
                  <a:pt x="0" y="0"/>
                </a:lnTo>
                <a:close/>
              </a:path>
            </a:pathLst>
          </a:custGeom>
          <a:blipFill rotWithShape="1">
            <a:blip r:embed="rId5">
              <a:alphaModFix/>
            </a:blip>
            <a:stretch>
              <a:fillRect b="0" l="0" r="0" t="0"/>
            </a:stretch>
          </a:blipFill>
          <a:ln>
            <a:noFill/>
          </a:ln>
        </p:spPr>
      </p:sp>
      <p:sp>
        <p:nvSpPr>
          <p:cNvPr id="148" name="Google Shape;148;p26"/>
          <p:cNvSpPr/>
          <p:nvPr/>
        </p:nvSpPr>
        <p:spPr>
          <a:xfrm>
            <a:off x="862531" y="666835"/>
            <a:ext cx="3125608" cy="4476666"/>
          </a:xfrm>
          <a:custGeom>
            <a:rect b="b" l="l" r="r" t="t"/>
            <a:pathLst>
              <a:path extrusionOk="0" h="6350000" w="4433570">
                <a:moveTo>
                  <a:pt x="2217420" y="0"/>
                </a:moveTo>
                <a:lnTo>
                  <a:pt x="2217420" y="0"/>
                </a:lnTo>
                <a:cubicBezTo>
                  <a:pt x="3441700" y="0"/>
                  <a:pt x="4433570" y="993140"/>
                  <a:pt x="4433570" y="2217420"/>
                </a:cubicBezTo>
                <a:lnTo>
                  <a:pt x="4433570" y="6350000"/>
                </a:lnTo>
                <a:lnTo>
                  <a:pt x="4433570" y="6350000"/>
                </a:lnTo>
                <a:lnTo>
                  <a:pt x="0" y="6350000"/>
                </a:lnTo>
                <a:lnTo>
                  <a:pt x="0" y="6350000"/>
                </a:lnTo>
                <a:lnTo>
                  <a:pt x="0" y="2217420"/>
                </a:lnTo>
                <a:cubicBezTo>
                  <a:pt x="0" y="993140"/>
                  <a:pt x="993140" y="0"/>
                  <a:pt x="2217420" y="0"/>
                </a:cubicBezTo>
                <a:close/>
              </a:path>
            </a:pathLst>
          </a:custGeom>
          <a:blipFill rotWithShape="1">
            <a:blip r:embed="rId6">
              <a:alphaModFix/>
            </a:blip>
            <a:stretch>
              <a:fillRect b="-1813" l="0" r="0" t="-1813"/>
            </a:stretch>
          </a:blipFill>
          <a:ln>
            <a:noFill/>
          </a:ln>
        </p:spPr>
        <p:txBody>
          <a:bodyPr anchorCtr="0" anchor="ctr" bIns="45725" lIns="45725" spcFirstLastPara="1" rIns="45725" wrap="square" tIns="45725">
            <a:noAutofit/>
          </a:bodyPr>
          <a:lstStyle/>
          <a:p>
            <a:pPr indent="0" lvl="0" marL="0" rtl="0" algn="l">
              <a:spcBef>
                <a:spcPts val="0"/>
              </a:spcBef>
              <a:spcAft>
                <a:spcPts val="0"/>
              </a:spcAft>
              <a:buNone/>
            </a:pPr>
            <a:r>
              <a:t/>
            </a:r>
            <a:endParaRPr/>
          </a:p>
        </p:txBody>
      </p:sp>
      <p:grpSp>
        <p:nvGrpSpPr>
          <p:cNvPr id="149" name="Google Shape;149;p26"/>
          <p:cNvGrpSpPr/>
          <p:nvPr/>
        </p:nvGrpSpPr>
        <p:grpSpPr>
          <a:xfrm>
            <a:off x="3226588" y="2109824"/>
            <a:ext cx="2392210" cy="613717"/>
            <a:chOff x="0" y="-38100"/>
            <a:chExt cx="1260094" cy="323275"/>
          </a:xfrm>
        </p:grpSpPr>
        <p:sp>
          <p:nvSpPr>
            <p:cNvPr id="150" name="Google Shape;150;p26"/>
            <p:cNvSpPr/>
            <p:nvPr/>
          </p:nvSpPr>
          <p:spPr>
            <a:xfrm>
              <a:off x="0" y="0"/>
              <a:ext cx="1260094" cy="285175"/>
            </a:xfrm>
            <a:custGeom>
              <a:rect b="b" l="l" r="r" t="t"/>
              <a:pathLst>
                <a:path extrusionOk="0" h="285175" w="1260094">
                  <a:moveTo>
                    <a:pt x="82526" y="0"/>
                  </a:moveTo>
                  <a:lnTo>
                    <a:pt x="1177569" y="0"/>
                  </a:lnTo>
                  <a:cubicBezTo>
                    <a:pt x="1199456" y="0"/>
                    <a:pt x="1220447" y="8695"/>
                    <a:pt x="1235923" y="24171"/>
                  </a:cubicBezTo>
                  <a:cubicBezTo>
                    <a:pt x="1251400" y="39648"/>
                    <a:pt x="1260094" y="60639"/>
                    <a:pt x="1260094" y="82526"/>
                  </a:cubicBezTo>
                  <a:lnTo>
                    <a:pt x="1260094" y="202649"/>
                  </a:lnTo>
                  <a:cubicBezTo>
                    <a:pt x="1260094" y="224536"/>
                    <a:pt x="1251400" y="245527"/>
                    <a:pt x="1235923" y="261003"/>
                  </a:cubicBezTo>
                  <a:cubicBezTo>
                    <a:pt x="1220447" y="276480"/>
                    <a:pt x="1199456" y="285175"/>
                    <a:pt x="1177569" y="285175"/>
                  </a:cubicBezTo>
                  <a:lnTo>
                    <a:pt x="82526" y="285175"/>
                  </a:lnTo>
                  <a:cubicBezTo>
                    <a:pt x="60639" y="285175"/>
                    <a:pt x="39648" y="276480"/>
                    <a:pt x="24171" y="261003"/>
                  </a:cubicBezTo>
                  <a:cubicBezTo>
                    <a:pt x="8695" y="245527"/>
                    <a:pt x="0" y="224536"/>
                    <a:pt x="0" y="202649"/>
                  </a:cubicBezTo>
                  <a:lnTo>
                    <a:pt x="0" y="82526"/>
                  </a:lnTo>
                  <a:cubicBezTo>
                    <a:pt x="0" y="60639"/>
                    <a:pt x="8695" y="39648"/>
                    <a:pt x="24171" y="24171"/>
                  </a:cubicBezTo>
                  <a:cubicBezTo>
                    <a:pt x="39648" y="8695"/>
                    <a:pt x="60639" y="0"/>
                    <a:pt x="82526" y="0"/>
                  </a:cubicBezTo>
                  <a:close/>
                </a:path>
              </a:pathLst>
            </a:custGeom>
            <a:solidFill>
              <a:srgbClr val="F6DA46"/>
            </a:solidFill>
            <a:ln cap="rnd" cmpd="sng" w="38100">
              <a:solidFill>
                <a:srgbClr val="000000"/>
              </a:solidFill>
              <a:prstDash val="solid"/>
              <a:round/>
              <a:headEnd len="sm" w="sm" type="none"/>
              <a:tailEnd len="sm" w="sm" type="none"/>
            </a:ln>
          </p:spPr>
          <p:txBody>
            <a:bodyPr anchorCtr="0" anchor="ctr" bIns="45725" lIns="45725" spcFirstLastPara="1" rIns="45725" wrap="square" tIns="45725">
              <a:noAutofit/>
            </a:bodyPr>
            <a:lstStyle/>
            <a:p>
              <a:pPr indent="0" lvl="0" marL="0" rtl="0" algn="l">
                <a:spcBef>
                  <a:spcPts val="0"/>
                </a:spcBef>
                <a:spcAft>
                  <a:spcPts val="0"/>
                </a:spcAft>
                <a:buNone/>
              </a:pPr>
              <a:r>
                <a:t/>
              </a:r>
              <a:endParaRPr/>
            </a:p>
          </p:txBody>
        </p:sp>
        <p:sp>
          <p:nvSpPr>
            <p:cNvPr id="151" name="Google Shape;151;p26"/>
            <p:cNvSpPr txBox="1"/>
            <p:nvPr/>
          </p:nvSpPr>
          <p:spPr>
            <a:xfrm>
              <a:off x="0" y="-38100"/>
              <a:ext cx="1260094" cy="323275"/>
            </a:xfrm>
            <a:prstGeom prst="rect">
              <a:avLst/>
            </a:prstGeom>
            <a:noFill/>
            <a:ln>
              <a:noFill/>
            </a:ln>
          </p:spPr>
          <p:txBody>
            <a:bodyPr anchorCtr="0" anchor="ctr" bIns="25400" lIns="25400" spcFirstLastPara="1" rIns="25400" wrap="square" tIns="25400">
              <a:noAutofit/>
            </a:bodyPr>
            <a:lstStyle/>
            <a:p>
              <a:pPr indent="0" lvl="0" marL="0" marR="0" rtl="0" algn="ctr">
                <a:lnSpc>
                  <a:spcPct val="147722"/>
                </a:lnSpc>
                <a:spcBef>
                  <a:spcPts val="0"/>
                </a:spcBef>
                <a:spcAft>
                  <a:spcPts val="0"/>
                </a:spcAft>
                <a:buNone/>
              </a:pPr>
              <a:r>
                <a:t/>
              </a:r>
              <a:endParaRPr b="0" i="0" sz="900" u="none" cap="none" strike="noStrike">
                <a:solidFill>
                  <a:schemeClr val="dk1"/>
                </a:solidFill>
                <a:latin typeface="Calibri"/>
                <a:ea typeface="Calibri"/>
                <a:cs typeface="Calibri"/>
                <a:sym typeface="Calibri"/>
              </a:endParaRPr>
            </a:p>
          </p:txBody>
        </p:sp>
      </p:grpSp>
      <p:grpSp>
        <p:nvGrpSpPr>
          <p:cNvPr id="152" name="Google Shape;152;p26"/>
          <p:cNvGrpSpPr/>
          <p:nvPr/>
        </p:nvGrpSpPr>
        <p:grpSpPr>
          <a:xfrm>
            <a:off x="5745316" y="2109824"/>
            <a:ext cx="2392210" cy="613717"/>
            <a:chOff x="0" y="-38100"/>
            <a:chExt cx="1260094" cy="323275"/>
          </a:xfrm>
        </p:grpSpPr>
        <p:sp>
          <p:nvSpPr>
            <p:cNvPr id="153" name="Google Shape;153;p26"/>
            <p:cNvSpPr/>
            <p:nvPr/>
          </p:nvSpPr>
          <p:spPr>
            <a:xfrm>
              <a:off x="0" y="0"/>
              <a:ext cx="1260094" cy="285175"/>
            </a:xfrm>
            <a:custGeom>
              <a:rect b="b" l="l" r="r" t="t"/>
              <a:pathLst>
                <a:path extrusionOk="0" h="285175" w="1260094">
                  <a:moveTo>
                    <a:pt x="82526" y="0"/>
                  </a:moveTo>
                  <a:lnTo>
                    <a:pt x="1177569" y="0"/>
                  </a:lnTo>
                  <a:cubicBezTo>
                    <a:pt x="1199456" y="0"/>
                    <a:pt x="1220447" y="8695"/>
                    <a:pt x="1235923" y="24171"/>
                  </a:cubicBezTo>
                  <a:cubicBezTo>
                    <a:pt x="1251400" y="39648"/>
                    <a:pt x="1260094" y="60639"/>
                    <a:pt x="1260094" y="82526"/>
                  </a:cubicBezTo>
                  <a:lnTo>
                    <a:pt x="1260094" y="202649"/>
                  </a:lnTo>
                  <a:cubicBezTo>
                    <a:pt x="1260094" y="224536"/>
                    <a:pt x="1251400" y="245527"/>
                    <a:pt x="1235923" y="261003"/>
                  </a:cubicBezTo>
                  <a:cubicBezTo>
                    <a:pt x="1220447" y="276480"/>
                    <a:pt x="1199456" y="285175"/>
                    <a:pt x="1177569" y="285175"/>
                  </a:cubicBezTo>
                  <a:lnTo>
                    <a:pt x="82526" y="285175"/>
                  </a:lnTo>
                  <a:cubicBezTo>
                    <a:pt x="60639" y="285175"/>
                    <a:pt x="39648" y="276480"/>
                    <a:pt x="24171" y="261003"/>
                  </a:cubicBezTo>
                  <a:cubicBezTo>
                    <a:pt x="8695" y="245527"/>
                    <a:pt x="0" y="224536"/>
                    <a:pt x="0" y="202649"/>
                  </a:cubicBezTo>
                  <a:lnTo>
                    <a:pt x="0" y="82526"/>
                  </a:lnTo>
                  <a:cubicBezTo>
                    <a:pt x="0" y="60639"/>
                    <a:pt x="8695" y="39648"/>
                    <a:pt x="24171" y="24171"/>
                  </a:cubicBezTo>
                  <a:cubicBezTo>
                    <a:pt x="39648" y="8695"/>
                    <a:pt x="60639" y="0"/>
                    <a:pt x="82526" y="0"/>
                  </a:cubicBezTo>
                  <a:close/>
                </a:path>
              </a:pathLst>
            </a:custGeom>
            <a:solidFill>
              <a:srgbClr val="878BFF"/>
            </a:solidFill>
            <a:ln cap="rnd" cmpd="sng" w="38100">
              <a:solidFill>
                <a:srgbClr val="000000"/>
              </a:solidFill>
              <a:prstDash val="solid"/>
              <a:round/>
              <a:headEnd len="sm" w="sm" type="none"/>
              <a:tailEnd len="sm" w="sm" type="none"/>
            </a:ln>
          </p:spPr>
          <p:txBody>
            <a:bodyPr anchorCtr="0" anchor="ctr" bIns="45725" lIns="45725" spcFirstLastPara="1" rIns="45725" wrap="square" tIns="45725">
              <a:noAutofit/>
            </a:bodyPr>
            <a:lstStyle/>
            <a:p>
              <a:pPr indent="0" lvl="0" marL="0" rtl="0" algn="l">
                <a:spcBef>
                  <a:spcPts val="0"/>
                </a:spcBef>
                <a:spcAft>
                  <a:spcPts val="0"/>
                </a:spcAft>
                <a:buNone/>
              </a:pPr>
              <a:r>
                <a:t/>
              </a:r>
              <a:endParaRPr/>
            </a:p>
          </p:txBody>
        </p:sp>
        <p:sp>
          <p:nvSpPr>
            <p:cNvPr id="154" name="Google Shape;154;p26"/>
            <p:cNvSpPr txBox="1"/>
            <p:nvPr/>
          </p:nvSpPr>
          <p:spPr>
            <a:xfrm>
              <a:off x="0" y="-38100"/>
              <a:ext cx="1260094" cy="323275"/>
            </a:xfrm>
            <a:prstGeom prst="rect">
              <a:avLst/>
            </a:prstGeom>
            <a:noFill/>
            <a:ln>
              <a:noFill/>
            </a:ln>
          </p:spPr>
          <p:txBody>
            <a:bodyPr anchorCtr="0" anchor="ctr" bIns="25400" lIns="25400" spcFirstLastPara="1" rIns="25400" wrap="square" tIns="25400">
              <a:noAutofit/>
            </a:bodyPr>
            <a:lstStyle/>
            <a:p>
              <a:pPr indent="0" lvl="0" marL="0" marR="0" rtl="0" algn="ctr">
                <a:lnSpc>
                  <a:spcPct val="147722"/>
                </a:lnSpc>
                <a:spcBef>
                  <a:spcPts val="0"/>
                </a:spcBef>
                <a:spcAft>
                  <a:spcPts val="0"/>
                </a:spcAft>
                <a:buNone/>
              </a:pPr>
              <a:r>
                <a:t/>
              </a:r>
              <a:endParaRPr b="0" i="0" sz="900" u="none" cap="none" strike="noStrike">
                <a:solidFill>
                  <a:schemeClr val="dk1"/>
                </a:solidFill>
                <a:latin typeface="Calibri"/>
                <a:ea typeface="Calibri"/>
                <a:cs typeface="Calibri"/>
                <a:sym typeface="Calibri"/>
              </a:endParaRPr>
            </a:p>
          </p:txBody>
        </p:sp>
      </p:grpSp>
      <p:grpSp>
        <p:nvGrpSpPr>
          <p:cNvPr id="155" name="Google Shape;155;p26"/>
          <p:cNvGrpSpPr/>
          <p:nvPr/>
        </p:nvGrpSpPr>
        <p:grpSpPr>
          <a:xfrm>
            <a:off x="3226588" y="2755995"/>
            <a:ext cx="2392210" cy="613717"/>
            <a:chOff x="0" y="-38100"/>
            <a:chExt cx="1260094" cy="323275"/>
          </a:xfrm>
        </p:grpSpPr>
        <p:sp>
          <p:nvSpPr>
            <p:cNvPr id="156" name="Google Shape;156;p26"/>
            <p:cNvSpPr/>
            <p:nvPr/>
          </p:nvSpPr>
          <p:spPr>
            <a:xfrm>
              <a:off x="0" y="0"/>
              <a:ext cx="1260094" cy="285175"/>
            </a:xfrm>
            <a:custGeom>
              <a:rect b="b" l="l" r="r" t="t"/>
              <a:pathLst>
                <a:path extrusionOk="0" h="285175" w="1260094">
                  <a:moveTo>
                    <a:pt x="82526" y="0"/>
                  </a:moveTo>
                  <a:lnTo>
                    <a:pt x="1177569" y="0"/>
                  </a:lnTo>
                  <a:cubicBezTo>
                    <a:pt x="1199456" y="0"/>
                    <a:pt x="1220447" y="8695"/>
                    <a:pt x="1235923" y="24171"/>
                  </a:cubicBezTo>
                  <a:cubicBezTo>
                    <a:pt x="1251400" y="39648"/>
                    <a:pt x="1260094" y="60639"/>
                    <a:pt x="1260094" y="82526"/>
                  </a:cubicBezTo>
                  <a:lnTo>
                    <a:pt x="1260094" y="202649"/>
                  </a:lnTo>
                  <a:cubicBezTo>
                    <a:pt x="1260094" y="224536"/>
                    <a:pt x="1251400" y="245527"/>
                    <a:pt x="1235923" y="261003"/>
                  </a:cubicBezTo>
                  <a:cubicBezTo>
                    <a:pt x="1220447" y="276480"/>
                    <a:pt x="1199456" y="285175"/>
                    <a:pt x="1177569" y="285175"/>
                  </a:cubicBezTo>
                  <a:lnTo>
                    <a:pt x="82526" y="285175"/>
                  </a:lnTo>
                  <a:cubicBezTo>
                    <a:pt x="60639" y="285175"/>
                    <a:pt x="39648" y="276480"/>
                    <a:pt x="24171" y="261003"/>
                  </a:cubicBezTo>
                  <a:cubicBezTo>
                    <a:pt x="8695" y="245527"/>
                    <a:pt x="0" y="224536"/>
                    <a:pt x="0" y="202649"/>
                  </a:cubicBezTo>
                  <a:lnTo>
                    <a:pt x="0" y="82526"/>
                  </a:lnTo>
                  <a:cubicBezTo>
                    <a:pt x="0" y="60639"/>
                    <a:pt x="8695" y="39648"/>
                    <a:pt x="24171" y="24171"/>
                  </a:cubicBezTo>
                  <a:cubicBezTo>
                    <a:pt x="39648" y="8695"/>
                    <a:pt x="60639" y="0"/>
                    <a:pt x="82526" y="0"/>
                  </a:cubicBezTo>
                  <a:close/>
                </a:path>
              </a:pathLst>
            </a:custGeom>
            <a:solidFill>
              <a:srgbClr val="FF749E"/>
            </a:solidFill>
            <a:ln cap="rnd" cmpd="sng" w="38100">
              <a:solidFill>
                <a:srgbClr val="000000"/>
              </a:solidFill>
              <a:prstDash val="solid"/>
              <a:round/>
              <a:headEnd len="sm" w="sm" type="none"/>
              <a:tailEnd len="sm" w="sm" type="none"/>
            </a:ln>
          </p:spPr>
          <p:txBody>
            <a:bodyPr anchorCtr="0" anchor="ctr" bIns="45725" lIns="45725" spcFirstLastPara="1" rIns="45725" wrap="square" tIns="45725">
              <a:noAutofit/>
            </a:bodyPr>
            <a:lstStyle/>
            <a:p>
              <a:pPr indent="0" lvl="0" marL="0" rtl="0" algn="l">
                <a:spcBef>
                  <a:spcPts val="0"/>
                </a:spcBef>
                <a:spcAft>
                  <a:spcPts val="0"/>
                </a:spcAft>
                <a:buNone/>
              </a:pPr>
              <a:r>
                <a:t/>
              </a:r>
              <a:endParaRPr/>
            </a:p>
          </p:txBody>
        </p:sp>
        <p:sp>
          <p:nvSpPr>
            <p:cNvPr id="157" name="Google Shape;157;p26"/>
            <p:cNvSpPr txBox="1"/>
            <p:nvPr/>
          </p:nvSpPr>
          <p:spPr>
            <a:xfrm>
              <a:off x="0" y="-38100"/>
              <a:ext cx="1260094" cy="323275"/>
            </a:xfrm>
            <a:prstGeom prst="rect">
              <a:avLst/>
            </a:prstGeom>
            <a:noFill/>
            <a:ln>
              <a:noFill/>
            </a:ln>
          </p:spPr>
          <p:txBody>
            <a:bodyPr anchorCtr="0" anchor="ctr" bIns="25400" lIns="25400" spcFirstLastPara="1" rIns="25400" wrap="square" tIns="25400">
              <a:noAutofit/>
            </a:bodyPr>
            <a:lstStyle/>
            <a:p>
              <a:pPr indent="0" lvl="0" marL="0" marR="0" rtl="0" algn="ctr">
                <a:lnSpc>
                  <a:spcPct val="147722"/>
                </a:lnSpc>
                <a:spcBef>
                  <a:spcPts val="0"/>
                </a:spcBef>
                <a:spcAft>
                  <a:spcPts val="0"/>
                </a:spcAft>
                <a:buNone/>
              </a:pPr>
              <a:r>
                <a:t/>
              </a:r>
              <a:endParaRPr b="0" i="0" sz="900" u="none" cap="none" strike="noStrike">
                <a:solidFill>
                  <a:schemeClr val="dk1"/>
                </a:solidFill>
                <a:latin typeface="Calibri"/>
                <a:ea typeface="Calibri"/>
                <a:cs typeface="Calibri"/>
                <a:sym typeface="Calibri"/>
              </a:endParaRPr>
            </a:p>
          </p:txBody>
        </p:sp>
      </p:grpSp>
      <p:grpSp>
        <p:nvGrpSpPr>
          <p:cNvPr id="158" name="Google Shape;158;p26"/>
          <p:cNvGrpSpPr/>
          <p:nvPr/>
        </p:nvGrpSpPr>
        <p:grpSpPr>
          <a:xfrm>
            <a:off x="5745316" y="2755995"/>
            <a:ext cx="2392210" cy="613717"/>
            <a:chOff x="0" y="-38100"/>
            <a:chExt cx="1260094" cy="323275"/>
          </a:xfrm>
        </p:grpSpPr>
        <p:sp>
          <p:nvSpPr>
            <p:cNvPr id="159" name="Google Shape;159;p26"/>
            <p:cNvSpPr/>
            <p:nvPr/>
          </p:nvSpPr>
          <p:spPr>
            <a:xfrm>
              <a:off x="0" y="0"/>
              <a:ext cx="1260094" cy="285175"/>
            </a:xfrm>
            <a:custGeom>
              <a:rect b="b" l="l" r="r" t="t"/>
              <a:pathLst>
                <a:path extrusionOk="0" h="285175" w="1260094">
                  <a:moveTo>
                    <a:pt x="82526" y="0"/>
                  </a:moveTo>
                  <a:lnTo>
                    <a:pt x="1177569" y="0"/>
                  </a:lnTo>
                  <a:cubicBezTo>
                    <a:pt x="1199456" y="0"/>
                    <a:pt x="1220447" y="8695"/>
                    <a:pt x="1235923" y="24171"/>
                  </a:cubicBezTo>
                  <a:cubicBezTo>
                    <a:pt x="1251400" y="39648"/>
                    <a:pt x="1260094" y="60639"/>
                    <a:pt x="1260094" y="82526"/>
                  </a:cubicBezTo>
                  <a:lnTo>
                    <a:pt x="1260094" y="202649"/>
                  </a:lnTo>
                  <a:cubicBezTo>
                    <a:pt x="1260094" y="224536"/>
                    <a:pt x="1251400" y="245527"/>
                    <a:pt x="1235923" y="261003"/>
                  </a:cubicBezTo>
                  <a:cubicBezTo>
                    <a:pt x="1220447" y="276480"/>
                    <a:pt x="1199456" y="285175"/>
                    <a:pt x="1177569" y="285175"/>
                  </a:cubicBezTo>
                  <a:lnTo>
                    <a:pt x="82526" y="285175"/>
                  </a:lnTo>
                  <a:cubicBezTo>
                    <a:pt x="60639" y="285175"/>
                    <a:pt x="39648" y="276480"/>
                    <a:pt x="24171" y="261003"/>
                  </a:cubicBezTo>
                  <a:cubicBezTo>
                    <a:pt x="8695" y="245527"/>
                    <a:pt x="0" y="224536"/>
                    <a:pt x="0" y="202649"/>
                  </a:cubicBezTo>
                  <a:lnTo>
                    <a:pt x="0" y="82526"/>
                  </a:lnTo>
                  <a:cubicBezTo>
                    <a:pt x="0" y="60639"/>
                    <a:pt x="8695" y="39648"/>
                    <a:pt x="24171" y="24171"/>
                  </a:cubicBezTo>
                  <a:cubicBezTo>
                    <a:pt x="39648" y="8695"/>
                    <a:pt x="60639" y="0"/>
                    <a:pt x="82526" y="0"/>
                  </a:cubicBezTo>
                  <a:close/>
                </a:path>
              </a:pathLst>
            </a:custGeom>
            <a:solidFill>
              <a:srgbClr val="38F8C4"/>
            </a:solidFill>
            <a:ln cap="rnd" cmpd="sng" w="38100">
              <a:solidFill>
                <a:srgbClr val="000000"/>
              </a:solidFill>
              <a:prstDash val="solid"/>
              <a:round/>
              <a:headEnd len="sm" w="sm" type="none"/>
              <a:tailEnd len="sm" w="sm" type="none"/>
            </a:ln>
          </p:spPr>
          <p:txBody>
            <a:bodyPr anchorCtr="0" anchor="ctr" bIns="45725" lIns="45725" spcFirstLastPara="1" rIns="45725" wrap="square" tIns="45725">
              <a:noAutofit/>
            </a:bodyPr>
            <a:lstStyle/>
            <a:p>
              <a:pPr indent="0" lvl="0" marL="0" rtl="0" algn="l">
                <a:spcBef>
                  <a:spcPts val="0"/>
                </a:spcBef>
                <a:spcAft>
                  <a:spcPts val="0"/>
                </a:spcAft>
                <a:buNone/>
              </a:pPr>
              <a:r>
                <a:t/>
              </a:r>
              <a:endParaRPr/>
            </a:p>
          </p:txBody>
        </p:sp>
        <p:sp>
          <p:nvSpPr>
            <p:cNvPr id="160" name="Google Shape;160;p26"/>
            <p:cNvSpPr txBox="1"/>
            <p:nvPr/>
          </p:nvSpPr>
          <p:spPr>
            <a:xfrm>
              <a:off x="0" y="-38100"/>
              <a:ext cx="1260094" cy="323275"/>
            </a:xfrm>
            <a:prstGeom prst="rect">
              <a:avLst/>
            </a:prstGeom>
            <a:noFill/>
            <a:ln>
              <a:noFill/>
            </a:ln>
          </p:spPr>
          <p:txBody>
            <a:bodyPr anchorCtr="0" anchor="ctr" bIns="25400" lIns="25400" spcFirstLastPara="1" rIns="25400" wrap="square" tIns="25400">
              <a:noAutofit/>
            </a:bodyPr>
            <a:lstStyle/>
            <a:p>
              <a:pPr indent="0" lvl="0" marL="0" marR="0" rtl="0" algn="ctr">
                <a:lnSpc>
                  <a:spcPct val="147722"/>
                </a:lnSpc>
                <a:spcBef>
                  <a:spcPts val="0"/>
                </a:spcBef>
                <a:spcAft>
                  <a:spcPts val="0"/>
                </a:spcAft>
                <a:buNone/>
              </a:pPr>
              <a:r>
                <a:t/>
              </a:r>
              <a:endParaRPr b="0" i="0" sz="900" u="none" cap="none" strike="noStrike">
                <a:solidFill>
                  <a:schemeClr val="dk1"/>
                </a:solidFill>
                <a:latin typeface="Calibri"/>
                <a:ea typeface="Calibri"/>
                <a:cs typeface="Calibri"/>
                <a:sym typeface="Calibri"/>
              </a:endParaRPr>
            </a:p>
          </p:txBody>
        </p:sp>
      </p:grpSp>
      <p:sp>
        <p:nvSpPr>
          <p:cNvPr id="161" name="Google Shape;161;p26"/>
          <p:cNvSpPr txBox="1"/>
          <p:nvPr/>
        </p:nvSpPr>
        <p:spPr>
          <a:xfrm>
            <a:off x="4572000" y="1247968"/>
            <a:ext cx="3304800" cy="804300"/>
          </a:xfrm>
          <a:prstGeom prst="rect">
            <a:avLst/>
          </a:prstGeom>
          <a:noFill/>
          <a:ln>
            <a:noFill/>
          </a:ln>
        </p:spPr>
        <p:txBody>
          <a:bodyPr anchorCtr="0" anchor="t" bIns="0" lIns="0" spcFirstLastPara="1" rIns="0" wrap="square" tIns="0">
            <a:spAutoFit/>
          </a:bodyPr>
          <a:lstStyle/>
          <a:p>
            <a:pPr indent="0" lvl="0" marL="0" marR="0" rtl="0" algn="l">
              <a:lnSpc>
                <a:spcPct val="101000"/>
              </a:lnSpc>
              <a:spcBef>
                <a:spcPts val="0"/>
              </a:spcBef>
              <a:spcAft>
                <a:spcPts val="0"/>
              </a:spcAft>
              <a:buNone/>
            </a:pPr>
            <a:r>
              <a:rPr b="1" i="0" lang="en" sz="2600" u="none" cap="none" strike="noStrike">
                <a:solidFill>
                  <a:srgbClr val="000000"/>
                </a:solidFill>
                <a:latin typeface="Arial"/>
                <a:ea typeface="Arial"/>
                <a:cs typeface="Arial"/>
                <a:sym typeface="Arial"/>
              </a:rPr>
              <a:t>What Is </a:t>
            </a:r>
            <a:r>
              <a:rPr b="1" lang="en" sz="2600"/>
              <a:t>Creative Movement?</a:t>
            </a:r>
            <a:endParaRPr sz="700"/>
          </a:p>
        </p:txBody>
      </p:sp>
      <p:sp>
        <p:nvSpPr>
          <p:cNvPr id="162" name="Google Shape;162;p26"/>
          <p:cNvSpPr txBox="1"/>
          <p:nvPr/>
        </p:nvSpPr>
        <p:spPr>
          <a:xfrm>
            <a:off x="3226587" y="2372712"/>
            <a:ext cx="2327593" cy="174603"/>
          </a:xfrm>
          <a:prstGeom prst="rect">
            <a:avLst/>
          </a:prstGeom>
          <a:noFill/>
          <a:ln>
            <a:noFill/>
          </a:ln>
        </p:spPr>
        <p:txBody>
          <a:bodyPr anchorCtr="0" anchor="t" bIns="0" lIns="0" spcFirstLastPara="1" rIns="0" wrap="square" tIns="0">
            <a:spAutoFit/>
          </a:bodyPr>
          <a:lstStyle/>
          <a:p>
            <a:pPr indent="0" lvl="0" marL="0" marR="0" rtl="0" algn="ctr">
              <a:lnSpc>
                <a:spcPct val="100000"/>
              </a:lnSpc>
              <a:spcBef>
                <a:spcPts val="0"/>
              </a:spcBef>
              <a:spcAft>
                <a:spcPts val="0"/>
              </a:spcAft>
              <a:buNone/>
            </a:pPr>
            <a:r>
              <a:rPr b="1" i="0" lang="en" sz="1200" u="none" cap="none" strike="noStrike">
                <a:solidFill>
                  <a:srgbClr val="000000"/>
                </a:solidFill>
                <a:latin typeface="Poppins"/>
                <a:ea typeface="Poppins"/>
                <a:cs typeface="Poppins"/>
                <a:sym typeface="Poppins"/>
              </a:rPr>
              <a:t>Imagination through action</a:t>
            </a:r>
            <a:endParaRPr sz="700"/>
          </a:p>
        </p:txBody>
      </p:sp>
      <p:sp>
        <p:nvSpPr>
          <p:cNvPr id="163" name="Google Shape;163;p26"/>
          <p:cNvSpPr txBox="1"/>
          <p:nvPr/>
        </p:nvSpPr>
        <p:spPr>
          <a:xfrm>
            <a:off x="5745316" y="2372712"/>
            <a:ext cx="2327593" cy="174603"/>
          </a:xfrm>
          <a:prstGeom prst="rect">
            <a:avLst/>
          </a:prstGeom>
          <a:noFill/>
          <a:ln>
            <a:noFill/>
          </a:ln>
        </p:spPr>
        <p:txBody>
          <a:bodyPr anchorCtr="0" anchor="t" bIns="0" lIns="0" spcFirstLastPara="1" rIns="0" wrap="square" tIns="0">
            <a:spAutoFit/>
          </a:bodyPr>
          <a:lstStyle/>
          <a:p>
            <a:pPr indent="0" lvl="0" marL="0" marR="0" rtl="0" algn="ctr">
              <a:lnSpc>
                <a:spcPct val="100000"/>
              </a:lnSpc>
              <a:spcBef>
                <a:spcPts val="0"/>
              </a:spcBef>
              <a:spcAft>
                <a:spcPts val="0"/>
              </a:spcAft>
              <a:buNone/>
            </a:pPr>
            <a:r>
              <a:rPr b="1" i="0" lang="en" sz="1200" u="none" cap="none" strike="noStrike">
                <a:solidFill>
                  <a:srgbClr val="000000"/>
                </a:solidFill>
                <a:latin typeface="Poppins"/>
                <a:ea typeface="Poppins"/>
                <a:cs typeface="Poppins"/>
                <a:sym typeface="Poppins"/>
              </a:rPr>
              <a:t>Explore possibilities</a:t>
            </a:r>
            <a:endParaRPr sz="700"/>
          </a:p>
        </p:txBody>
      </p:sp>
      <p:sp>
        <p:nvSpPr>
          <p:cNvPr id="164" name="Google Shape;164;p26"/>
          <p:cNvSpPr txBox="1"/>
          <p:nvPr/>
        </p:nvSpPr>
        <p:spPr>
          <a:xfrm>
            <a:off x="3226587" y="3018883"/>
            <a:ext cx="2327593" cy="174603"/>
          </a:xfrm>
          <a:prstGeom prst="rect">
            <a:avLst/>
          </a:prstGeom>
          <a:noFill/>
          <a:ln>
            <a:noFill/>
          </a:ln>
        </p:spPr>
        <p:txBody>
          <a:bodyPr anchorCtr="0" anchor="t" bIns="0" lIns="0" spcFirstLastPara="1" rIns="0" wrap="square" tIns="0">
            <a:spAutoFit/>
          </a:bodyPr>
          <a:lstStyle/>
          <a:p>
            <a:pPr indent="0" lvl="0" marL="0" marR="0" rtl="0" algn="ctr">
              <a:lnSpc>
                <a:spcPct val="100000"/>
              </a:lnSpc>
              <a:spcBef>
                <a:spcPts val="0"/>
              </a:spcBef>
              <a:spcAft>
                <a:spcPts val="0"/>
              </a:spcAft>
              <a:buNone/>
            </a:pPr>
            <a:r>
              <a:rPr b="1" i="0" lang="en" sz="1200" u="none" cap="none" strike="noStrike">
                <a:solidFill>
                  <a:srgbClr val="000000"/>
                </a:solidFill>
                <a:latin typeface="Poppins"/>
                <a:ea typeface="Poppins"/>
                <a:cs typeface="Poppins"/>
                <a:sym typeface="Poppins"/>
              </a:rPr>
              <a:t>Laban's principles</a:t>
            </a:r>
            <a:endParaRPr sz="700"/>
          </a:p>
        </p:txBody>
      </p:sp>
      <p:sp>
        <p:nvSpPr>
          <p:cNvPr id="165" name="Google Shape;165;p26"/>
          <p:cNvSpPr txBox="1"/>
          <p:nvPr/>
        </p:nvSpPr>
        <p:spPr>
          <a:xfrm>
            <a:off x="5745316" y="3018883"/>
            <a:ext cx="2327593" cy="174603"/>
          </a:xfrm>
          <a:prstGeom prst="rect">
            <a:avLst/>
          </a:prstGeom>
          <a:noFill/>
          <a:ln>
            <a:noFill/>
          </a:ln>
        </p:spPr>
        <p:txBody>
          <a:bodyPr anchorCtr="0" anchor="t" bIns="0" lIns="0" spcFirstLastPara="1" rIns="0" wrap="square" tIns="0">
            <a:spAutoFit/>
          </a:bodyPr>
          <a:lstStyle/>
          <a:p>
            <a:pPr indent="0" lvl="0" marL="0" marR="0" rtl="0" algn="ctr">
              <a:lnSpc>
                <a:spcPct val="100000"/>
              </a:lnSpc>
              <a:spcBef>
                <a:spcPts val="0"/>
              </a:spcBef>
              <a:spcAft>
                <a:spcPts val="0"/>
              </a:spcAft>
              <a:buNone/>
            </a:pPr>
            <a:r>
              <a:rPr b="1" i="0" lang="en" sz="1200" u="none" cap="none" strike="noStrike">
                <a:solidFill>
                  <a:srgbClr val="000000"/>
                </a:solidFill>
                <a:latin typeface="Poppins"/>
                <a:ea typeface="Poppins"/>
                <a:cs typeface="Poppins"/>
                <a:sym typeface="Poppins"/>
              </a:rPr>
              <a:t>Holistic development</a:t>
            </a:r>
            <a:endParaRPr sz="700"/>
          </a:p>
        </p:txBody>
      </p:sp>
      <p:sp>
        <p:nvSpPr>
          <p:cNvPr id="166" name="Google Shape;166;p26"/>
          <p:cNvSpPr txBox="1"/>
          <p:nvPr/>
        </p:nvSpPr>
        <p:spPr>
          <a:xfrm>
            <a:off x="4687147" y="3645112"/>
            <a:ext cx="3385800" cy="1077600"/>
          </a:xfrm>
          <a:prstGeom prst="rect">
            <a:avLst/>
          </a:prstGeom>
          <a:noFill/>
          <a:ln>
            <a:noFill/>
          </a:ln>
        </p:spPr>
        <p:txBody>
          <a:bodyPr anchorCtr="0" anchor="t" bIns="0" lIns="0" spcFirstLastPara="1" rIns="0" wrap="square" tIns="0">
            <a:spAutoFit/>
          </a:bodyPr>
          <a:lstStyle/>
          <a:p>
            <a:pPr indent="0" lvl="0" marL="0" marR="0" rtl="0" algn="l">
              <a:lnSpc>
                <a:spcPct val="150000"/>
              </a:lnSpc>
              <a:spcBef>
                <a:spcPts val="0"/>
              </a:spcBef>
              <a:spcAft>
                <a:spcPts val="0"/>
              </a:spcAft>
              <a:buNone/>
            </a:pPr>
            <a:r>
              <a:rPr lang="en" sz="1000">
                <a:latin typeface="Poppins"/>
                <a:ea typeface="Poppins"/>
                <a:cs typeface="Poppins"/>
                <a:sym typeface="Poppins"/>
              </a:rPr>
              <a:t>Creative</a:t>
            </a:r>
            <a:r>
              <a:rPr lang="en" sz="1000">
                <a:latin typeface="Poppins"/>
                <a:ea typeface="Poppins"/>
                <a:cs typeface="Poppins"/>
                <a:sym typeface="Poppins"/>
              </a:rPr>
              <a:t> movement</a:t>
            </a:r>
            <a:r>
              <a:rPr b="0" i="0" lang="en" sz="1000" u="none" cap="none" strike="noStrike">
                <a:solidFill>
                  <a:srgbClr val="000000"/>
                </a:solidFill>
                <a:latin typeface="Poppins"/>
                <a:ea typeface="Poppins"/>
                <a:cs typeface="Poppins"/>
                <a:sym typeface="Poppins"/>
              </a:rPr>
              <a:t> means expressing imagination through physical action. Children explore possibilities rather than fixed answers, linked to Laban's movement principles supporting physical, cognitive, and expressive development.</a:t>
            </a:r>
            <a:endParaRPr sz="700"/>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0" name="Shape 170"/>
        <p:cNvGrpSpPr/>
        <p:nvPr/>
      </p:nvGrpSpPr>
      <p:grpSpPr>
        <a:xfrm>
          <a:off x="0" y="0"/>
          <a:ext cx="0" cy="0"/>
          <a:chOff x="0" y="0"/>
          <a:chExt cx="0" cy="0"/>
        </a:xfrm>
      </p:grpSpPr>
      <p:sp>
        <p:nvSpPr>
          <p:cNvPr id="171" name="Google Shape;171;p27"/>
          <p:cNvSpPr/>
          <p:nvPr/>
        </p:nvSpPr>
        <p:spPr>
          <a:xfrm rot="-7430412">
            <a:off x="-1854389" y="-792227"/>
            <a:ext cx="2594149" cy="2613154"/>
          </a:xfrm>
          <a:custGeom>
            <a:rect b="b" l="l" r="r" t="t"/>
            <a:pathLst>
              <a:path extrusionOk="0" h="5226308" w="5188298">
                <a:moveTo>
                  <a:pt x="0" y="0"/>
                </a:moveTo>
                <a:lnTo>
                  <a:pt x="5188299" y="0"/>
                </a:lnTo>
                <a:lnTo>
                  <a:pt x="5188299" y="5226308"/>
                </a:lnTo>
                <a:lnTo>
                  <a:pt x="0" y="5226308"/>
                </a:lnTo>
                <a:lnTo>
                  <a:pt x="0" y="0"/>
                </a:lnTo>
                <a:close/>
              </a:path>
            </a:pathLst>
          </a:custGeom>
          <a:blipFill rotWithShape="1">
            <a:blip r:embed="rId3">
              <a:alphaModFix/>
            </a:blip>
            <a:stretch>
              <a:fillRect b="0" l="0" r="0" t="0"/>
            </a:stretch>
          </a:blipFill>
          <a:ln>
            <a:noFill/>
          </a:ln>
        </p:spPr>
      </p:sp>
      <p:sp>
        <p:nvSpPr>
          <p:cNvPr id="172" name="Google Shape;172;p27"/>
          <p:cNvSpPr/>
          <p:nvPr/>
        </p:nvSpPr>
        <p:spPr>
          <a:xfrm>
            <a:off x="210162" y="666834"/>
            <a:ext cx="462241" cy="538272"/>
          </a:xfrm>
          <a:custGeom>
            <a:rect b="b" l="l" r="r" t="t"/>
            <a:pathLst>
              <a:path extrusionOk="0" h="1076543" w="924481">
                <a:moveTo>
                  <a:pt x="0" y="0"/>
                </a:moveTo>
                <a:lnTo>
                  <a:pt x="924481" y="0"/>
                </a:lnTo>
                <a:lnTo>
                  <a:pt x="924481" y="1076543"/>
                </a:lnTo>
                <a:lnTo>
                  <a:pt x="0" y="1076543"/>
                </a:lnTo>
                <a:lnTo>
                  <a:pt x="0" y="0"/>
                </a:lnTo>
                <a:close/>
              </a:path>
            </a:pathLst>
          </a:custGeom>
          <a:blipFill rotWithShape="1">
            <a:blip r:embed="rId4">
              <a:alphaModFix/>
            </a:blip>
            <a:stretch>
              <a:fillRect b="0" l="0" r="0" t="0"/>
            </a:stretch>
          </a:blipFill>
          <a:ln>
            <a:noFill/>
          </a:ln>
        </p:spPr>
      </p:sp>
      <p:sp>
        <p:nvSpPr>
          <p:cNvPr id="173" name="Google Shape;173;p27"/>
          <p:cNvSpPr/>
          <p:nvPr/>
        </p:nvSpPr>
        <p:spPr>
          <a:xfrm>
            <a:off x="8629650" y="891879"/>
            <a:ext cx="514350" cy="598952"/>
          </a:xfrm>
          <a:custGeom>
            <a:rect b="b" l="l" r="r" t="t"/>
            <a:pathLst>
              <a:path extrusionOk="0" h="1197904" w="1028700">
                <a:moveTo>
                  <a:pt x="0" y="0"/>
                </a:moveTo>
                <a:lnTo>
                  <a:pt x="1028700" y="0"/>
                </a:lnTo>
                <a:lnTo>
                  <a:pt x="1028700" y="1197904"/>
                </a:lnTo>
                <a:lnTo>
                  <a:pt x="0" y="1197904"/>
                </a:lnTo>
                <a:lnTo>
                  <a:pt x="0" y="0"/>
                </a:lnTo>
                <a:close/>
              </a:path>
            </a:pathLst>
          </a:custGeom>
          <a:blipFill rotWithShape="1">
            <a:blip r:embed="rId4">
              <a:alphaModFix/>
            </a:blip>
            <a:stretch>
              <a:fillRect b="0" l="0" r="0" t="0"/>
            </a:stretch>
          </a:blipFill>
          <a:ln>
            <a:noFill/>
          </a:ln>
        </p:spPr>
      </p:sp>
      <p:sp>
        <p:nvSpPr>
          <p:cNvPr id="174" name="Google Shape;174;p27"/>
          <p:cNvSpPr/>
          <p:nvPr/>
        </p:nvSpPr>
        <p:spPr>
          <a:xfrm rot="-3832914">
            <a:off x="8015709" y="4421674"/>
            <a:ext cx="1227882" cy="1236877"/>
          </a:xfrm>
          <a:custGeom>
            <a:rect b="b" l="l" r="r" t="t"/>
            <a:pathLst>
              <a:path extrusionOk="0" h="2473755" w="2455764">
                <a:moveTo>
                  <a:pt x="0" y="0"/>
                </a:moveTo>
                <a:lnTo>
                  <a:pt x="2455764" y="0"/>
                </a:lnTo>
                <a:lnTo>
                  <a:pt x="2455764" y="2473754"/>
                </a:lnTo>
                <a:lnTo>
                  <a:pt x="0" y="2473754"/>
                </a:lnTo>
                <a:lnTo>
                  <a:pt x="0" y="0"/>
                </a:lnTo>
                <a:close/>
              </a:path>
            </a:pathLst>
          </a:custGeom>
          <a:blipFill rotWithShape="1">
            <a:blip r:embed="rId5">
              <a:alphaModFix/>
            </a:blip>
            <a:stretch>
              <a:fillRect b="0" l="0" r="0" t="0"/>
            </a:stretch>
          </a:blipFill>
          <a:ln>
            <a:noFill/>
          </a:ln>
        </p:spPr>
      </p:sp>
      <p:sp>
        <p:nvSpPr>
          <p:cNvPr id="175" name="Google Shape;175;p27"/>
          <p:cNvSpPr/>
          <p:nvPr/>
        </p:nvSpPr>
        <p:spPr>
          <a:xfrm>
            <a:off x="862531" y="666835"/>
            <a:ext cx="3125608" cy="4476666"/>
          </a:xfrm>
          <a:custGeom>
            <a:rect b="b" l="l" r="r" t="t"/>
            <a:pathLst>
              <a:path extrusionOk="0" h="6350000" w="4433570">
                <a:moveTo>
                  <a:pt x="2217420" y="0"/>
                </a:moveTo>
                <a:lnTo>
                  <a:pt x="2217420" y="0"/>
                </a:lnTo>
                <a:cubicBezTo>
                  <a:pt x="3441700" y="0"/>
                  <a:pt x="4433570" y="993140"/>
                  <a:pt x="4433570" y="2217420"/>
                </a:cubicBezTo>
                <a:lnTo>
                  <a:pt x="4433570" y="6350000"/>
                </a:lnTo>
                <a:lnTo>
                  <a:pt x="4433570" y="6350000"/>
                </a:lnTo>
                <a:lnTo>
                  <a:pt x="0" y="6350000"/>
                </a:lnTo>
                <a:lnTo>
                  <a:pt x="0" y="6350000"/>
                </a:lnTo>
                <a:lnTo>
                  <a:pt x="0" y="2217420"/>
                </a:lnTo>
                <a:cubicBezTo>
                  <a:pt x="0" y="993140"/>
                  <a:pt x="993140" y="0"/>
                  <a:pt x="2217420" y="0"/>
                </a:cubicBezTo>
                <a:close/>
              </a:path>
            </a:pathLst>
          </a:custGeom>
          <a:blipFill rotWithShape="1">
            <a:blip r:embed="rId6">
              <a:alphaModFix/>
            </a:blip>
            <a:stretch>
              <a:fillRect b="-1813" l="0" r="0" t="-1813"/>
            </a:stretch>
          </a:blipFill>
          <a:ln>
            <a:noFill/>
          </a:ln>
        </p:spPr>
        <p:txBody>
          <a:bodyPr anchorCtr="0" anchor="ctr" bIns="45725" lIns="45725" spcFirstLastPara="1" rIns="45725" wrap="square" tIns="45725">
            <a:noAutofit/>
          </a:bodyPr>
          <a:lstStyle/>
          <a:p>
            <a:pPr indent="0" lvl="0" marL="0" rtl="0" algn="l">
              <a:spcBef>
                <a:spcPts val="0"/>
              </a:spcBef>
              <a:spcAft>
                <a:spcPts val="0"/>
              </a:spcAft>
              <a:buNone/>
            </a:pPr>
            <a:r>
              <a:t/>
            </a:r>
            <a:endParaRPr/>
          </a:p>
        </p:txBody>
      </p:sp>
      <p:grpSp>
        <p:nvGrpSpPr>
          <p:cNvPr id="176" name="Google Shape;176;p27"/>
          <p:cNvGrpSpPr/>
          <p:nvPr/>
        </p:nvGrpSpPr>
        <p:grpSpPr>
          <a:xfrm>
            <a:off x="3226588" y="2109824"/>
            <a:ext cx="2392210" cy="613717"/>
            <a:chOff x="0" y="-38100"/>
            <a:chExt cx="1260094" cy="323275"/>
          </a:xfrm>
        </p:grpSpPr>
        <p:sp>
          <p:nvSpPr>
            <p:cNvPr id="177" name="Google Shape;177;p27"/>
            <p:cNvSpPr/>
            <p:nvPr/>
          </p:nvSpPr>
          <p:spPr>
            <a:xfrm>
              <a:off x="0" y="0"/>
              <a:ext cx="1260094" cy="285175"/>
            </a:xfrm>
            <a:custGeom>
              <a:rect b="b" l="l" r="r" t="t"/>
              <a:pathLst>
                <a:path extrusionOk="0" h="285175" w="1260094">
                  <a:moveTo>
                    <a:pt x="82526" y="0"/>
                  </a:moveTo>
                  <a:lnTo>
                    <a:pt x="1177569" y="0"/>
                  </a:lnTo>
                  <a:cubicBezTo>
                    <a:pt x="1199456" y="0"/>
                    <a:pt x="1220447" y="8695"/>
                    <a:pt x="1235923" y="24171"/>
                  </a:cubicBezTo>
                  <a:cubicBezTo>
                    <a:pt x="1251400" y="39648"/>
                    <a:pt x="1260094" y="60639"/>
                    <a:pt x="1260094" y="82526"/>
                  </a:cubicBezTo>
                  <a:lnTo>
                    <a:pt x="1260094" y="202649"/>
                  </a:lnTo>
                  <a:cubicBezTo>
                    <a:pt x="1260094" y="224536"/>
                    <a:pt x="1251400" y="245527"/>
                    <a:pt x="1235923" y="261003"/>
                  </a:cubicBezTo>
                  <a:cubicBezTo>
                    <a:pt x="1220447" y="276480"/>
                    <a:pt x="1199456" y="285175"/>
                    <a:pt x="1177569" y="285175"/>
                  </a:cubicBezTo>
                  <a:lnTo>
                    <a:pt x="82526" y="285175"/>
                  </a:lnTo>
                  <a:cubicBezTo>
                    <a:pt x="60639" y="285175"/>
                    <a:pt x="39648" y="276480"/>
                    <a:pt x="24171" y="261003"/>
                  </a:cubicBezTo>
                  <a:cubicBezTo>
                    <a:pt x="8695" y="245527"/>
                    <a:pt x="0" y="224536"/>
                    <a:pt x="0" y="202649"/>
                  </a:cubicBezTo>
                  <a:lnTo>
                    <a:pt x="0" y="82526"/>
                  </a:lnTo>
                  <a:cubicBezTo>
                    <a:pt x="0" y="60639"/>
                    <a:pt x="8695" y="39648"/>
                    <a:pt x="24171" y="24171"/>
                  </a:cubicBezTo>
                  <a:cubicBezTo>
                    <a:pt x="39648" y="8695"/>
                    <a:pt x="60639" y="0"/>
                    <a:pt x="82526" y="0"/>
                  </a:cubicBezTo>
                  <a:close/>
                </a:path>
              </a:pathLst>
            </a:custGeom>
            <a:solidFill>
              <a:srgbClr val="F6DA46"/>
            </a:solidFill>
            <a:ln cap="rnd" cmpd="sng" w="38100">
              <a:solidFill>
                <a:srgbClr val="000000"/>
              </a:solidFill>
              <a:prstDash val="solid"/>
              <a:round/>
              <a:headEnd len="sm" w="sm" type="none"/>
              <a:tailEnd len="sm" w="sm" type="none"/>
            </a:ln>
          </p:spPr>
          <p:txBody>
            <a:bodyPr anchorCtr="0" anchor="ctr" bIns="45725" lIns="45725" spcFirstLastPara="1" rIns="45725" wrap="square" tIns="45725">
              <a:noAutofit/>
            </a:bodyPr>
            <a:lstStyle/>
            <a:p>
              <a:pPr indent="0" lvl="0" marL="0" rtl="0" algn="l">
                <a:spcBef>
                  <a:spcPts val="0"/>
                </a:spcBef>
                <a:spcAft>
                  <a:spcPts val="0"/>
                </a:spcAft>
                <a:buNone/>
              </a:pPr>
              <a:r>
                <a:t/>
              </a:r>
              <a:endParaRPr/>
            </a:p>
          </p:txBody>
        </p:sp>
        <p:sp>
          <p:nvSpPr>
            <p:cNvPr id="178" name="Google Shape;178;p27"/>
            <p:cNvSpPr txBox="1"/>
            <p:nvPr/>
          </p:nvSpPr>
          <p:spPr>
            <a:xfrm>
              <a:off x="0" y="-38100"/>
              <a:ext cx="1260094" cy="323275"/>
            </a:xfrm>
            <a:prstGeom prst="rect">
              <a:avLst/>
            </a:prstGeom>
            <a:noFill/>
            <a:ln>
              <a:noFill/>
            </a:ln>
          </p:spPr>
          <p:txBody>
            <a:bodyPr anchorCtr="0" anchor="ctr" bIns="25400" lIns="25400" spcFirstLastPara="1" rIns="25400" wrap="square" tIns="25400">
              <a:noAutofit/>
            </a:bodyPr>
            <a:lstStyle/>
            <a:p>
              <a:pPr indent="0" lvl="0" marL="0" marR="0" rtl="0" algn="ctr">
                <a:lnSpc>
                  <a:spcPct val="147722"/>
                </a:lnSpc>
                <a:spcBef>
                  <a:spcPts val="0"/>
                </a:spcBef>
                <a:spcAft>
                  <a:spcPts val="0"/>
                </a:spcAft>
                <a:buNone/>
              </a:pPr>
              <a:r>
                <a:t/>
              </a:r>
              <a:endParaRPr b="0" i="0" sz="900" u="none" cap="none" strike="noStrike">
                <a:solidFill>
                  <a:schemeClr val="dk1"/>
                </a:solidFill>
                <a:latin typeface="Calibri"/>
                <a:ea typeface="Calibri"/>
                <a:cs typeface="Calibri"/>
                <a:sym typeface="Calibri"/>
              </a:endParaRPr>
            </a:p>
          </p:txBody>
        </p:sp>
      </p:grpSp>
      <p:grpSp>
        <p:nvGrpSpPr>
          <p:cNvPr id="179" name="Google Shape;179;p27"/>
          <p:cNvGrpSpPr/>
          <p:nvPr/>
        </p:nvGrpSpPr>
        <p:grpSpPr>
          <a:xfrm>
            <a:off x="5745316" y="2109824"/>
            <a:ext cx="2392210" cy="613717"/>
            <a:chOff x="0" y="-38100"/>
            <a:chExt cx="1260094" cy="323275"/>
          </a:xfrm>
        </p:grpSpPr>
        <p:sp>
          <p:nvSpPr>
            <p:cNvPr id="180" name="Google Shape;180;p27"/>
            <p:cNvSpPr/>
            <p:nvPr/>
          </p:nvSpPr>
          <p:spPr>
            <a:xfrm>
              <a:off x="0" y="0"/>
              <a:ext cx="1260094" cy="285175"/>
            </a:xfrm>
            <a:custGeom>
              <a:rect b="b" l="l" r="r" t="t"/>
              <a:pathLst>
                <a:path extrusionOk="0" h="285175" w="1260094">
                  <a:moveTo>
                    <a:pt x="82526" y="0"/>
                  </a:moveTo>
                  <a:lnTo>
                    <a:pt x="1177569" y="0"/>
                  </a:lnTo>
                  <a:cubicBezTo>
                    <a:pt x="1199456" y="0"/>
                    <a:pt x="1220447" y="8695"/>
                    <a:pt x="1235923" y="24171"/>
                  </a:cubicBezTo>
                  <a:cubicBezTo>
                    <a:pt x="1251400" y="39648"/>
                    <a:pt x="1260094" y="60639"/>
                    <a:pt x="1260094" y="82526"/>
                  </a:cubicBezTo>
                  <a:lnTo>
                    <a:pt x="1260094" y="202649"/>
                  </a:lnTo>
                  <a:cubicBezTo>
                    <a:pt x="1260094" y="224536"/>
                    <a:pt x="1251400" y="245527"/>
                    <a:pt x="1235923" y="261003"/>
                  </a:cubicBezTo>
                  <a:cubicBezTo>
                    <a:pt x="1220447" y="276480"/>
                    <a:pt x="1199456" y="285175"/>
                    <a:pt x="1177569" y="285175"/>
                  </a:cubicBezTo>
                  <a:lnTo>
                    <a:pt x="82526" y="285175"/>
                  </a:lnTo>
                  <a:cubicBezTo>
                    <a:pt x="60639" y="285175"/>
                    <a:pt x="39648" y="276480"/>
                    <a:pt x="24171" y="261003"/>
                  </a:cubicBezTo>
                  <a:cubicBezTo>
                    <a:pt x="8695" y="245527"/>
                    <a:pt x="0" y="224536"/>
                    <a:pt x="0" y="202649"/>
                  </a:cubicBezTo>
                  <a:lnTo>
                    <a:pt x="0" y="82526"/>
                  </a:lnTo>
                  <a:cubicBezTo>
                    <a:pt x="0" y="60639"/>
                    <a:pt x="8695" y="39648"/>
                    <a:pt x="24171" y="24171"/>
                  </a:cubicBezTo>
                  <a:cubicBezTo>
                    <a:pt x="39648" y="8695"/>
                    <a:pt x="60639" y="0"/>
                    <a:pt x="82526" y="0"/>
                  </a:cubicBezTo>
                  <a:close/>
                </a:path>
              </a:pathLst>
            </a:custGeom>
            <a:solidFill>
              <a:srgbClr val="878BFF"/>
            </a:solidFill>
            <a:ln cap="rnd" cmpd="sng" w="38100">
              <a:solidFill>
                <a:srgbClr val="000000"/>
              </a:solidFill>
              <a:prstDash val="solid"/>
              <a:round/>
              <a:headEnd len="sm" w="sm" type="none"/>
              <a:tailEnd len="sm" w="sm" type="none"/>
            </a:ln>
          </p:spPr>
          <p:txBody>
            <a:bodyPr anchorCtr="0" anchor="ctr" bIns="45725" lIns="45725" spcFirstLastPara="1" rIns="45725" wrap="square" tIns="45725">
              <a:noAutofit/>
            </a:bodyPr>
            <a:lstStyle/>
            <a:p>
              <a:pPr indent="0" lvl="0" marL="0" rtl="0" algn="l">
                <a:spcBef>
                  <a:spcPts val="0"/>
                </a:spcBef>
                <a:spcAft>
                  <a:spcPts val="0"/>
                </a:spcAft>
                <a:buNone/>
              </a:pPr>
              <a:r>
                <a:t/>
              </a:r>
              <a:endParaRPr/>
            </a:p>
          </p:txBody>
        </p:sp>
        <p:sp>
          <p:nvSpPr>
            <p:cNvPr id="181" name="Google Shape;181;p27"/>
            <p:cNvSpPr txBox="1"/>
            <p:nvPr/>
          </p:nvSpPr>
          <p:spPr>
            <a:xfrm>
              <a:off x="0" y="-38100"/>
              <a:ext cx="1260094" cy="323275"/>
            </a:xfrm>
            <a:prstGeom prst="rect">
              <a:avLst/>
            </a:prstGeom>
            <a:noFill/>
            <a:ln>
              <a:noFill/>
            </a:ln>
          </p:spPr>
          <p:txBody>
            <a:bodyPr anchorCtr="0" anchor="ctr" bIns="25400" lIns="25400" spcFirstLastPara="1" rIns="25400" wrap="square" tIns="25400">
              <a:noAutofit/>
            </a:bodyPr>
            <a:lstStyle/>
            <a:p>
              <a:pPr indent="0" lvl="0" marL="0" marR="0" rtl="0" algn="ctr">
                <a:lnSpc>
                  <a:spcPct val="147722"/>
                </a:lnSpc>
                <a:spcBef>
                  <a:spcPts val="0"/>
                </a:spcBef>
                <a:spcAft>
                  <a:spcPts val="0"/>
                </a:spcAft>
                <a:buNone/>
              </a:pPr>
              <a:r>
                <a:t/>
              </a:r>
              <a:endParaRPr b="0" i="0" sz="900" u="none" cap="none" strike="noStrike">
                <a:solidFill>
                  <a:schemeClr val="dk1"/>
                </a:solidFill>
                <a:latin typeface="Calibri"/>
                <a:ea typeface="Calibri"/>
                <a:cs typeface="Calibri"/>
                <a:sym typeface="Calibri"/>
              </a:endParaRPr>
            </a:p>
          </p:txBody>
        </p:sp>
      </p:grpSp>
      <p:grpSp>
        <p:nvGrpSpPr>
          <p:cNvPr id="182" name="Google Shape;182;p27"/>
          <p:cNvGrpSpPr/>
          <p:nvPr/>
        </p:nvGrpSpPr>
        <p:grpSpPr>
          <a:xfrm>
            <a:off x="3226588" y="2755995"/>
            <a:ext cx="2392210" cy="613717"/>
            <a:chOff x="0" y="-38100"/>
            <a:chExt cx="1260094" cy="323275"/>
          </a:xfrm>
        </p:grpSpPr>
        <p:sp>
          <p:nvSpPr>
            <p:cNvPr id="183" name="Google Shape;183;p27"/>
            <p:cNvSpPr/>
            <p:nvPr/>
          </p:nvSpPr>
          <p:spPr>
            <a:xfrm>
              <a:off x="0" y="0"/>
              <a:ext cx="1260094" cy="285175"/>
            </a:xfrm>
            <a:custGeom>
              <a:rect b="b" l="l" r="r" t="t"/>
              <a:pathLst>
                <a:path extrusionOk="0" h="285175" w="1260094">
                  <a:moveTo>
                    <a:pt x="82526" y="0"/>
                  </a:moveTo>
                  <a:lnTo>
                    <a:pt x="1177569" y="0"/>
                  </a:lnTo>
                  <a:cubicBezTo>
                    <a:pt x="1199456" y="0"/>
                    <a:pt x="1220447" y="8695"/>
                    <a:pt x="1235923" y="24171"/>
                  </a:cubicBezTo>
                  <a:cubicBezTo>
                    <a:pt x="1251400" y="39648"/>
                    <a:pt x="1260094" y="60639"/>
                    <a:pt x="1260094" y="82526"/>
                  </a:cubicBezTo>
                  <a:lnTo>
                    <a:pt x="1260094" y="202649"/>
                  </a:lnTo>
                  <a:cubicBezTo>
                    <a:pt x="1260094" y="224536"/>
                    <a:pt x="1251400" y="245527"/>
                    <a:pt x="1235923" y="261003"/>
                  </a:cubicBezTo>
                  <a:cubicBezTo>
                    <a:pt x="1220447" y="276480"/>
                    <a:pt x="1199456" y="285175"/>
                    <a:pt x="1177569" y="285175"/>
                  </a:cubicBezTo>
                  <a:lnTo>
                    <a:pt x="82526" y="285175"/>
                  </a:lnTo>
                  <a:cubicBezTo>
                    <a:pt x="60639" y="285175"/>
                    <a:pt x="39648" y="276480"/>
                    <a:pt x="24171" y="261003"/>
                  </a:cubicBezTo>
                  <a:cubicBezTo>
                    <a:pt x="8695" y="245527"/>
                    <a:pt x="0" y="224536"/>
                    <a:pt x="0" y="202649"/>
                  </a:cubicBezTo>
                  <a:lnTo>
                    <a:pt x="0" y="82526"/>
                  </a:lnTo>
                  <a:cubicBezTo>
                    <a:pt x="0" y="60639"/>
                    <a:pt x="8695" y="39648"/>
                    <a:pt x="24171" y="24171"/>
                  </a:cubicBezTo>
                  <a:cubicBezTo>
                    <a:pt x="39648" y="8695"/>
                    <a:pt x="60639" y="0"/>
                    <a:pt x="82526" y="0"/>
                  </a:cubicBezTo>
                  <a:close/>
                </a:path>
              </a:pathLst>
            </a:custGeom>
            <a:solidFill>
              <a:srgbClr val="FF749E"/>
            </a:solidFill>
            <a:ln cap="rnd" cmpd="sng" w="38100">
              <a:solidFill>
                <a:srgbClr val="000000"/>
              </a:solidFill>
              <a:prstDash val="solid"/>
              <a:round/>
              <a:headEnd len="sm" w="sm" type="none"/>
              <a:tailEnd len="sm" w="sm" type="none"/>
            </a:ln>
          </p:spPr>
          <p:txBody>
            <a:bodyPr anchorCtr="0" anchor="ctr" bIns="45725" lIns="45725" spcFirstLastPara="1" rIns="45725" wrap="square" tIns="45725">
              <a:noAutofit/>
            </a:bodyPr>
            <a:lstStyle/>
            <a:p>
              <a:pPr indent="0" lvl="0" marL="0" rtl="0" algn="l">
                <a:spcBef>
                  <a:spcPts val="0"/>
                </a:spcBef>
                <a:spcAft>
                  <a:spcPts val="0"/>
                </a:spcAft>
                <a:buNone/>
              </a:pPr>
              <a:r>
                <a:t/>
              </a:r>
              <a:endParaRPr/>
            </a:p>
          </p:txBody>
        </p:sp>
        <p:sp>
          <p:nvSpPr>
            <p:cNvPr id="184" name="Google Shape;184;p27"/>
            <p:cNvSpPr txBox="1"/>
            <p:nvPr/>
          </p:nvSpPr>
          <p:spPr>
            <a:xfrm>
              <a:off x="0" y="-38100"/>
              <a:ext cx="1260094" cy="323275"/>
            </a:xfrm>
            <a:prstGeom prst="rect">
              <a:avLst/>
            </a:prstGeom>
            <a:noFill/>
            <a:ln>
              <a:noFill/>
            </a:ln>
          </p:spPr>
          <p:txBody>
            <a:bodyPr anchorCtr="0" anchor="ctr" bIns="25400" lIns="25400" spcFirstLastPara="1" rIns="25400" wrap="square" tIns="25400">
              <a:noAutofit/>
            </a:bodyPr>
            <a:lstStyle/>
            <a:p>
              <a:pPr indent="0" lvl="0" marL="0" marR="0" rtl="0" algn="ctr">
                <a:lnSpc>
                  <a:spcPct val="147722"/>
                </a:lnSpc>
                <a:spcBef>
                  <a:spcPts val="0"/>
                </a:spcBef>
                <a:spcAft>
                  <a:spcPts val="0"/>
                </a:spcAft>
                <a:buNone/>
              </a:pPr>
              <a:r>
                <a:t/>
              </a:r>
              <a:endParaRPr b="0" i="0" sz="900" u="none" cap="none" strike="noStrike">
                <a:solidFill>
                  <a:schemeClr val="dk1"/>
                </a:solidFill>
                <a:latin typeface="Calibri"/>
                <a:ea typeface="Calibri"/>
                <a:cs typeface="Calibri"/>
                <a:sym typeface="Calibri"/>
              </a:endParaRPr>
            </a:p>
          </p:txBody>
        </p:sp>
      </p:grpSp>
      <p:grpSp>
        <p:nvGrpSpPr>
          <p:cNvPr id="185" name="Google Shape;185;p27"/>
          <p:cNvGrpSpPr/>
          <p:nvPr/>
        </p:nvGrpSpPr>
        <p:grpSpPr>
          <a:xfrm>
            <a:off x="5745316" y="2755995"/>
            <a:ext cx="2392210" cy="613717"/>
            <a:chOff x="0" y="-38100"/>
            <a:chExt cx="1260094" cy="323275"/>
          </a:xfrm>
        </p:grpSpPr>
        <p:sp>
          <p:nvSpPr>
            <p:cNvPr id="186" name="Google Shape;186;p27"/>
            <p:cNvSpPr/>
            <p:nvPr/>
          </p:nvSpPr>
          <p:spPr>
            <a:xfrm>
              <a:off x="0" y="0"/>
              <a:ext cx="1260094" cy="285175"/>
            </a:xfrm>
            <a:custGeom>
              <a:rect b="b" l="l" r="r" t="t"/>
              <a:pathLst>
                <a:path extrusionOk="0" h="285175" w="1260094">
                  <a:moveTo>
                    <a:pt x="82526" y="0"/>
                  </a:moveTo>
                  <a:lnTo>
                    <a:pt x="1177569" y="0"/>
                  </a:lnTo>
                  <a:cubicBezTo>
                    <a:pt x="1199456" y="0"/>
                    <a:pt x="1220447" y="8695"/>
                    <a:pt x="1235923" y="24171"/>
                  </a:cubicBezTo>
                  <a:cubicBezTo>
                    <a:pt x="1251400" y="39648"/>
                    <a:pt x="1260094" y="60639"/>
                    <a:pt x="1260094" y="82526"/>
                  </a:cubicBezTo>
                  <a:lnTo>
                    <a:pt x="1260094" y="202649"/>
                  </a:lnTo>
                  <a:cubicBezTo>
                    <a:pt x="1260094" y="224536"/>
                    <a:pt x="1251400" y="245527"/>
                    <a:pt x="1235923" y="261003"/>
                  </a:cubicBezTo>
                  <a:cubicBezTo>
                    <a:pt x="1220447" y="276480"/>
                    <a:pt x="1199456" y="285175"/>
                    <a:pt x="1177569" y="285175"/>
                  </a:cubicBezTo>
                  <a:lnTo>
                    <a:pt x="82526" y="285175"/>
                  </a:lnTo>
                  <a:cubicBezTo>
                    <a:pt x="60639" y="285175"/>
                    <a:pt x="39648" y="276480"/>
                    <a:pt x="24171" y="261003"/>
                  </a:cubicBezTo>
                  <a:cubicBezTo>
                    <a:pt x="8695" y="245527"/>
                    <a:pt x="0" y="224536"/>
                    <a:pt x="0" y="202649"/>
                  </a:cubicBezTo>
                  <a:lnTo>
                    <a:pt x="0" y="82526"/>
                  </a:lnTo>
                  <a:cubicBezTo>
                    <a:pt x="0" y="60639"/>
                    <a:pt x="8695" y="39648"/>
                    <a:pt x="24171" y="24171"/>
                  </a:cubicBezTo>
                  <a:cubicBezTo>
                    <a:pt x="39648" y="8695"/>
                    <a:pt x="60639" y="0"/>
                    <a:pt x="82526" y="0"/>
                  </a:cubicBezTo>
                  <a:close/>
                </a:path>
              </a:pathLst>
            </a:custGeom>
            <a:solidFill>
              <a:srgbClr val="38F8C4"/>
            </a:solidFill>
            <a:ln cap="rnd" cmpd="sng" w="38100">
              <a:solidFill>
                <a:srgbClr val="000000"/>
              </a:solidFill>
              <a:prstDash val="solid"/>
              <a:round/>
              <a:headEnd len="sm" w="sm" type="none"/>
              <a:tailEnd len="sm" w="sm" type="none"/>
            </a:ln>
          </p:spPr>
          <p:txBody>
            <a:bodyPr anchorCtr="0" anchor="ctr" bIns="45725" lIns="45725" spcFirstLastPara="1" rIns="45725" wrap="square" tIns="45725">
              <a:noAutofit/>
            </a:bodyPr>
            <a:lstStyle/>
            <a:p>
              <a:pPr indent="0" lvl="0" marL="0" rtl="0" algn="l">
                <a:spcBef>
                  <a:spcPts val="0"/>
                </a:spcBef>
                <a:spcAft>
                  <a:spcPts val="0"/>
                </a:spcAft>
                <a:buNone/>
              </a:pPr>
              <a:r>
                <a:t/>
              </a:r>
              <a:endParaRPr/>
            </a:p>
          </p:txBody>
        </p:sp>
        <p:sp>
          <p:nvSpPr>
            <p:cNvPr id="187" name="Google Shape;187;p27"/>
            <p:cNvSpPr txBox="1"/>
            <p:nvPr/>
          </p:nvSpPr>
          <p:spPr>
            <a:xfrm>
              <a:off x="0" y="-38100"/>
              <a:ext cx="1260094" cy="323275"/>
            </a:xfrm>
            <a:prstGeom prst="rect">
              <a:avLst/>
            </a:prstGeom>
            <a:noFill/>
            <a:ln>
              <a:noFill/>
            </a:ln>
          </p:spPr>
          <p:txBody>
            <a:bodyPr anchorCtr="0" anchor="ctr" bIns="25400" lIns="25400" spcFirstLastPara="1" rIns="25400" wrap="square" tIns="25400">
              <a:noAutofit/>
            </a:bodyPr>
            <a:lstStyle/>
            <a:p>
              <a:pPr indent="0" lvl="0" marL="0" marR="0" rtl="0" algn="ctr">
                <a:lnSpc>
                  <a:spcPct val="147722"/>
                </a:lnSpc>
                <a:spcBef>
                  <a:spcPts val="0"/>
                </a:spcBef>
                <a:spcAft>
                  <a:spcPts val="0"/>
                </a:spcAft>
                <a:buNone/>
              </a:pPr>
              <a:r>
                <a:t/>
              </a:r>
              <a:endParaRPr b="0" i="0" sz="900" u="none" cap="none" strike="noStrike">
                <a:solidFill>
                  <a:schemeClr val="dk1"/>
                </a:solidFill>
                <a:latin typeface="Calibri"/>
                <a:ea typeface="Calibri"/>
                <a:cs typeface="Calibri"/>
                <a:sym typeface="Calibri"/>
              </a:endParaRPr>
            </a:p>
          </p:txBody>
        </p:sp>
      </p:grpSp>
      <p:sp>
        <p:nvSpPr>
          <p:cNvPr id="188" name="Google Shape;188;p27"/>
          <p:cNvSpPr txBox="1"/>
          <p:nvPr/>
        </p:nvSpPr>
        <p:spPr>
          <a:xfrm>
            <a:off x="4572000" y="1247968"/>
            <a:ext cx="3304780" cy="634952"/>
          </a:xfrm>
          <a:prstGeom prst="rect">
            <a:avLst/>
          </a:prstGeom>
          <a:noFill/>
          <a:ln>
            <a:noFill/>
          </a:ln>
        </p:spPr>
        <p:txBody>
          <a:bodyPr anchorCtr="0" anchor="t" bIns="0" lIns="0" spcFirstLastPara="1" rIns="0" wrap="square" tIns="0">
            <a:spAutoFit/>
          </a:bodyPr>
          <a:lstStyle/>
          <a:p>
            <a:pPr indent="0" lvl="0" marL="0" marR="0" rtl="0" algn="l">
              <a:lnSpc>
                <a:spcPct val="101007"/>
              </a:lnSpc>
              <a:spcBef>
                <a:spcPts val="0"/>
              </a:spcBef>
              <a:spcAft>
                <a:spcPts val="0"/>
              </a:spcAft>
              <a:buNone/>
            </a:pPr>
            <a:r>
              <a:rPr b="1" i="0" lang="en" sz="2400" u="none" cap="none" strike="noStrike">
                <a:solidFill>
                  <a:srgbClr val="000000"/>
                </a:solidFill>
                <a:latin typeface="Arial"/>
                <a:ea typeface="Arial"/>
                <a:cs typeface="Arial"/>
                <a:sym typeface="Arial"/>
              </a:rPr>
              <a:t>Why Creativity Matters in Primary PE</a:t>
            </a:r>
            <a:endParaRPr sz="700"/>
          </a:p>
        </p:txBody>
      </p:sp>
      <p:sp>
        <p:nvSpPr>
          <p:cNvPr id="189" name="Google Shape;189;p27"/>
          <p:cNvSpPr txBox="1"/>
          <p:nvPr/>
        </p:nvSpPr>
        <p:spPr>
          <a:xfrm>
            <a:off x="3226587" y="2367949"/>
            <a:ext cx="2327593" cy="111081"/>
          </a:xfrm>
          <a:prstGeom prst="rect">
            <a:avLst/>
          </a:prstGeom>
          <a:noFill/>
          <a:ln>
            <a:noFill/>
          </a:ln>
        </p:spPr>
        <p:txBody>
          <a:bodyPr anchorCtr="0" anchor="t" bIns="0" lIns="0" spcFirstLastPara="1" rIns="0" wrap="square" tIns="0">
            <a:spAutoFit/>
          </a:bodyPr>
          <a:lstStyle/>
          <a:p>
            <a:pPr indent="0" lvl="0" marL="0" marR="0" rtl="0" algn="ctr">
              <a:lnSpc>
                <a:spcPct val="100061"/>
              </a:lnSpc>
              <a:spcBef>
                <a:spcPts val="0"/>
              </a:spcBef>
              <a:spcAft>
                <a:spcPts val="0"/>
              </a:spcAft>
              <a:buNone/>
            </a:pPr>
            <a:r>
              <a:rPr b="1" i="0" lang="en" sz="800" u="none" cap="none" strike="noStrike">
                <a:solidFill>
                  <a:srgbClr val="000000"/>
                </a:solidFill>
                <a:latin typeface="Poppins"/>
                <a:ea typeface="Poppins"/>
                <a:cs typeface="Poppins"/>
                <a:sym typeface="Poppins"/>
              </a:rPr>
              <a:t>Builds confidence &amp; self-expression</a:t>
            </a:r>
            <a:endParaRPr sz="700"/>
          </a:p>
        </p:txBody>
      </p:sp>
      <p:sp>
        <p:nvSpPr>
          <p:cNvPr id="190" name="Google Shape;190;p27"/>
          <p:cNvSpPr txBox="1"/>
          <p:nvPr/>
        </p:nvSpPr>
        <p:spPr>
          <a:xfrm>
            <a:off x="5745316" y="2367949"/>
            <a:ext cx="2327593" cy="111081"/>
          </a:xfrm>
          <a:prstGeom prst="rect">
            <a:avLst/>
          </a:prstGeom>
          <a:noFill/>
          <a:ln>
            <a:noFill/>
          </a:ln>
        </p:spPr>
        <p:txBody>
          <a:bodyPr anchorCtr="0" anchor="t" bIns="0" lIns="0" spcFirstLastPara="1" rIns="0" wrap="square" tIns="0">
            <a:spAutoFit/>
          </a:bodyPr>
          <a:lstStyle/>
          <a:p>
            <a:pPr indent="0" lvl="0" marL="0" marR="0" rtl="0" algn="ctr">
              <a:lnSpc>
                <a:spcPct val="100061"/>
              </a:lnSpc>
              <a:spcBef>
                <a:spcPts val="0"/>
              </a:spcBef>
              <a:spcAft>
                <a:spcPts val="0"/>
              </a:spcAft>
              <a:buNone/>
            </a:pPr>
            <a:r>
              <a:rPr b="1" i="0" lang="en" sz="800" u="none" cap="none" strike="noStrike">
                <a:solidFill>
                  <a:srgbClr val="000000"/>
                </a:solidFill>
                <a:latin typeface="Poppins"/>
                <a:ea typeface="Poppins"/>
                <a:cs typeface="Poppins"/>
                <a:sym typeface="Poppins"/>
              </a:rPr>
              <a:t>Supports physical literacy</a:t>
            </a:r>
            <a:endParaRPr sz="700"/>
          </a:p>
        </p:txBody>
      </p:sp>
      <p:sp>
        <p:nvSpPr>
          <p:cNvPr id="191" name="Google Shape;191;p27"/>
          <p:cNvSpPr txBox="1"/>
          <p:nvPr/>
        </p:nvSpPr>
        <p:spPr>
          <a:xfrm>
            <a:off x="3226587" y="3014121"/>
            <a:ext cx="2327593" cy="111081"/>
          </a:xfrm>
          <a:prstGeom prst="rect">
            <a:avLst/>
          </a:prstGeom>
          <a:noFill/>
          <a:ln>
            <a:noFill/>
          </a:ln>
        </p:spPr>
        <p:txBody>
          <a:bodyPr anchorCtr="0" anchor="t" bIns="0" lIns="0" spcFirstLastPara="1" rIns="0" wrap="square" tIns="0">
            <a:spAutoFit/>
          </a:bodyPr>
          <a:lstStyle/>
          <a:p>
            <a:pPr indent="0" lvl="0" marL="0" marR="0" rtl="0" algn="ctr">
              <a:lnSpc>
                <a:spcPct val="100061"/>
              </a:lnSpc>
              <a:spcBef>
                <a:spcPts val="0"/>
              </a:spcBef>
              <a:spcAft>
                <a:spcPts val="0"/>
              </a:spcAft>
              <a:buNone/>
            </a:pPr>
            <a:r>
              <a:rPr b="1" i="0" lang="en" sz="800" u="none" cap="none" strike="noStrike">
                <a:solidFill>
                  <a:srgbClr val="000000"/>
                </a:solidFill>
                <a:latin typeface="Poppins"/>
                <a:ea typeface="Poppins"/>
                <a:cs typeface="Poppins"/>
                <a:sym typeface="Poppins"/>
              </a:rPr>
              <a:t>Encourages problem-solving</a:t>
            </a:r>
            <a:endParaRPr sz="700"/>
          </a:p>
        </p:txBody>
      </p:sp>
      <p:sp>
        <p:nvSpPr>
          <p:cNvPr id="192" name="Google Shape;192;p27"/>
          <p:cNvSpPr txBox="1"/>
          <p:nvPr/>
        </p:nvSpPr>
        <p:spPr>
          <a:xfrm>
            <a:off x="5745316" y="3014121"/>
            <a:ext cx="2327593" cy="111081"/>
          </a:xfrm>
          <a:prstGeom prst="rect">
            <a:avLst/>
          </a:prstGeom>
          <a:noFill/>
          <a:ln>
            <a:noFill/>
          </a:ln>
        </p:spPr>
        <p:txBody>
          <a:bodyPr anchorCtr="0" anchor="t" bIns="0" lIns="0" spcFirstLastPara="1" rIns="0" wrap="square" tIns="0">
            <a:spAutoFit/>
          </a:bodyPr>
          <a:lstStyle/>
          <a:p>
            <a:pPr indent="0" lvl="0" marL="0" marR="0" rtl="0" algn="ctr">
              <a:lnSpc>
                <a:spcPct val="100061"/>
              </a:lnSpc>
              <a:spcBef>
                <a:spcPts val="0"/>
              </a:spcBef>
              <a:spcAft>
                <a:spcPts val="0"/>
              </a:spcAft>
              <a:buNone/>
            </a:pPr>
            <a:r>
              <a:rPr b="1" i="0" lang="en" sz="800" u="none" cap="none" strike="noStrike">
                <a:solidFill>
                  <a:srgbClr val="000000"/>
                </a:solidFill>
                <a:latin typeface="Poppins"/>
                <a:ea typeface="Poppins"/>
                <a:cs typeface="Poppins"/>
                <a:sym typeface="Poppins"/>
              </a:rPr>
              <a:t>Inclusive for all abilities</a:t>
            </a:r>
            <a:endParaRPr sz="700"/>
          </a:p>
        </p:txBody>
      </p:sp>
      <p:sp>
        <p:nvSpPr>
          <p:cNvPr id="193" name="Google Shape;193;p27"/>
          <p:cNvSpPr txBox="1"/>
          <p:nvPr/>
        </p:nvSpPr>
        <p:spPr>
          <a:xfrm>
            <a:off x="4572000" y="3612600"/>
            <a:ext cx="3555000" cy="615900"/>
          </a:xfrm>
          <a:prstGeom prst="rect">
            <a:avLst/>
          </a:prstGeom>
          <a:noFill/>
          <a:ln>
            <a:noFill/>
          </a:ln>
        </p:spPr>
        <p:txBody>
          <a:bodyPr anchorCtr="0" anchor="t" bIns="0" lIns="0" spcFirstLastPara="1" rIns="0" wrap="square" tIns="0">
            <a:spAutoFit/>
          </a:bodyPr>
          <a:lstStyle/>
          <a:p>
            <a:pPr indent="0" lvl="0" marL="0" marR="0" rtl="0" algn="l">
              <a:lnSpc>
                <a:spcPct val="150050"/>
              </a:lnSpc>
              <a:spcBef>
                <a:spcPts val="0"/>
              </a:spcBef>
              <a:spcAft>
                <a:spcPts val="0"/>
              </a:spcAft>
              <a:buNone/>
            </a:pPr>
            <a:r>
              <a:rPr lang="en" sz="1000">
                <a:latin typeface="Poppins"/>
                <a:ea typeface="Poppins"/>
                <a:cs typeface="Poppins"/>
                <a:sym typeface="Poppins"/>
              </a:rPr>
              <a:t>Creativity in PE helps children express themselves, learn basic movement skills, and grow in confidence through exploring and playing.</a:t>
            </a:r>
            <a:endParaRPr sz="700"/>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7" name="Shape 197"/>
        <p:cNvGrpSpPr/>
        <p:nvPr/>
      </p:nvGrpSpPr>
      <p:grpSpPr>
        <a:xfrm>
          <a:off x="0" y="0"/>
          <a:ext cx="0" cy="0"/>
          <a:chOff x="0" y="0"/>
          <a:chExt cx="0" cy="0"/>
        </a:xfrm>
      </p:grpSpPr>
      <p:sp>
        <p:nvSpPr>
          <p:cNvPr id="198" name="Google Shape;198;p28"/>
          <p:cNvSpPr/>
          <p:nvPr/>
        </p:nvSpPr>
        <p:spPr>
          <a:xfrm rot="-7430412">
            <a:off x="-1854389" y="-792227"/>
            <a:ext cx="2594149" cy="2613154"/>
          </a:xfrm>
          <a:custGeom>
            <a:rect b="b" l="l" r="r" t="t"/>
            <a:pathLst>
              <a:path extrusionOk="0" h="5226308" w="5188298">
                <a:moveTo>
                  <a:pt x="0" y="0"/>
                </a:moveTo>
                <a:lnTo>
                  <a:pt x="5188299" y="0"/>
                </a:lnTo>
                <a:lnTo>
                  <a:pt x="5188299" y="5226308"/>
                </a:lnTo>
                <a:lnTo>
                  <a:pt x="0" y="5226308"/>
                </a:lnTo>
                <a:lnTo>
                  <a:pt x="0" y="0"/>
                </a:lnTo>
                <a:close/>
              </a:path>
            </a:pathLst>
          </a:custGeom>
          <a:blipFill rotWithShape="1">
            <a:blip r:embed="rId3">
              <a:alphaModFix/>
            </a:blip>
            <a:stretch>
              <a:fillRect b="0" l="0" r="0" t="0"/>
            </a:stretch>
          </a:blipFill>
          <a:ln>
            <a:noFill/>
          </a:ln>
        </p:spPr>
      </p:sp>
      <p:sp>
        <p:nvSpPr>
          <p:cNvPr id="199" name="Google Shape;199;p28"/>
          <p:cNvSpPr/>
          <p:nvPr/>
        </p:nvSpPr>
        <p:spPr>
          <a:xfrm>
            <a:off x="210162" y="666834"/>
            <a:ext cx="462241" cy="538272"/>
          </a:xfrm>
          <a:custGeom>
            <a:rect b="b" l="l" r="r" t="t"/>
            <a:pathLst>
              <a:path extrusionOk="0" h="1076543" w="924481">
                <a:moveTo>
                  <a:pt x="0" y="0"/>
                </a:moveTo>
                <a:lnTo>
                  <a:pt x="924481" y="0"/>
                </a:lnTo>
                <a:lnTo>
                  <a:pt x="924481" y="1076543"/>
                </a:lnTo>
                <a:lnTo>
                  <a:pt x="0" y="1076543"/>
                </a:lnTo>
                <a:lnTo>
                  <a:pt x="0" y="0"/>
                </a:lnTo>
                <a:close/>
              </a:path>
            </a:pathLst>
          </a:custGeom>
          <a:blipFill rotWithShape="1">
            <a:blip r:embed="rId4">
              <a:alphaModFix/>
            </a:blip>
            <a:stretch>
              <a:fillRect b="0" l="0" r="0" t="0"/>
            </a:stretch>
          </a:blipFill>
          <a:ln>
            <a:noFill/>
          </a:ln>
        </p:spPr>
      </p:sp>
      <p:sp>
        <p:nvSpPr>
          <p:cNvPr id="200" name="Google Shape;200;p28"/>
          <p:cNvSpPr/>
          <p:nvPr/>
        </p:nvSpPr>
        <p:spPr>
          <a:xfrm>
            <a:off x="8629650" y="891879"/>
            <a:ext cx="514350" cy="598952"/>
          </a:xfrm>
          <a:custGeom>
            <a:rect b="b" l="l" r="r" t="t"/>
            <a:pathLst>
              <a:path extrusionOk="0" h="1197904" w="1028700">
                <a:moveTo>
                  <a:pt x="0" y="0"/>
                </a:moveTo>
                <a:lnTo>
                  <a:pt x="1028700" y="0"/>
                </a:lnTo>
                <a:lnTo>
                  <a:pt x="1028700" y="1197904"/>
                </a:lnTo>
                <a:lnTo>
                  <a:pt x="0" y="1197904"/>
                </a:lnTo>
                <a:lnTo>
                  <a:pt x="0" y="0"/>
                </a:lnTo>
                <a:close/>
              </a:path>
            </a:pathLst>
          </a:custGeom>
          <a:blipFill rotWithShape="1">
            <a:blip r:embed="rId4">
              <a:alphaModFix/>
            </a:blip>
            <a:stretch>
              <a:fillRect b="0" l="0" r="0" t="0"/>
            </a:stretch>
          </a:blipFill>
          <a:ln>
            <a:noFill/>
          </a:ln>
        </p:spPr>
      </p:sp>
      <p:sp>
        <p:nvSpPr>
          <p:cNvPr id="201" name="Google Shape;201;p28"/>
          <p:cNvSpPr/>
          <p:nvPr/>
        </p:nvSpPr>
        <p:spPr>
          <a:xfrm rot="-3832914">
            <a:off x="8015709" y="4421674"/>
            <a:ext cx="1227882" cy="1236877"/>
          </a:xfrm>
          <a:custGeom>
            <a:rect b="b" l="l" r="r" t="t"/>
            <a:pathLst>
              <a:path extrusionOk="0" h="2473755" w="2455764">
                <a:moveTo>
                  <a:pt x="0" y="0"/>
                </a:moveTo>
                <a:lnTo>
                  <a:pt x="2455764" y="0"/>
                </a:lnTo>
                <a:lnTo>
                  <a:pt x="2455764" y="2473754"/>
                </a:lnTo>
                <a:lnTo>
                  <a:pt x="0" y="2473754"/>
                </a:lnTo>
                <a:lnTo>
                  <a:pt x="0" y="0"/>
                </a:lnTo>
                <a:close/>
              </a:path>
            </a:pathLst>
          </a:custGeom>
          <a:blipFill rotWithShape="1">
            <a:blip r:embed="rId5">
              <a:alphaModFix/>
            </a:blip>
            <a:stretch>
              <a:fillRect b="0" l="0" r="0" t="0"/>
            </a:stretch>
          </a:blipFill>
          <a:ln>
            <a:noFill/>
          </a:ln>
        </p:spPr>
      </p:sp>
      <p:sp>
        <p:nvSpPr>
          <p:cNvPr id="202" name="Google Shape;202;p28"/>
          <p:cNvSpPr/>
          <p:nvPr/>
        </p:nvSpPr>
        <p:spPr>
          <a:xfrm>
            <a:off x="862531" y="666835"/>
            <a:ext cx="3125608" cy="4476666"/>
          </a:xfrm>
          <a:custGeom>
            <a:rect b="b" l="l" r="r" t="t"/>
            <a:pathLst>
              <a:path extrusionOk="0" h="6350000" w="4433570">
                <a:moveTo>
                  <a:pt x="2217420" y="0"/>
                </a:moveTo>
                <a:lnTo>
                  <a:pt x="2217420" y="0"/>
                </a:lnTo>
                <a:cubicBezTo>
                  <a:pt x="3441700" y="0"/>
                  <a:pt x="4433570" y="993140"/>
                  <a:pt x="4433570" y="2217420"/>
                </a:cubicBezTo>
                <a:lnTo>
                  <a:pt x="4433570" y="6350000"/>
                </a:lnTo>
                <a:lnTo>
                  <a:pt x="4433570" y="6350000"/>
                </a:lnTo>
                <a:lnTo>
                  <a:pt x="0" y="6350000"/>
                </a:lnTo>
                <a:lnTo>
                  <a:pt x="0" y="6350000"/>
                </a:lnTo>
                <a:lnTo>
                  <a:pt x="0" y="2217420"/>
                </a:lnTo>
                <a:cubicBezTo>
                  <a:pt x="0" y="993140"/>
                  <a:pt x="993140" y="0"/>
                  <a:pt x="2217420" y="0"/>
                </a:cubicBezTo>
                <a:close/>
              </a:path>
            </a:pathLst>
          </a:custGeom>
          <a:blipFill rotWithShape="1">
            <a:blip r:embed="rId6">
              <a:alphaModFix/>
            </a:blip>
            <a:stretch>
              <a:fillRect b="-1813" l="0" r="0" t="-1813"/>
            </a:stretch>
          </a:blipFill>
          <a:ln>
            <a:noFill/>
          </a:ln>
        </p:spPr>
        <p:txBody>
          <a:bodyPr anchorCtr="0" anchor="ctr" bIns="45725" lIns="45725" spcFirstLastPara="1" rIns="45725" wrap="square" tIns="45725">
            <a:noAutofit/>
          </a:bodyPr>
          <a:lstStyle/>
          <a:p>
            <a:pPr indent="0" lvl="0" marL="0" rtl="0" algn="l">
              <a:spcBef>
                <a:spcPts val="0"/>
              </a:spcBef>
              <a:spcAft>
                <a:spcPts val="0"/>
              </a:spcAft>
              <a:buNone/>
            </a:pPr>
            <a:r>
              <a:t/>
            </a:r>
            <a:endParaRPr/>
          </a:p>
        </p:txBody>
      </p:sp>
      <p:grpSp>
        <p:nvGrpSpPr>
          <p:cNvPr id="203" name="Google Shape;203;p28"/>
          <p:cNvGrpSpPr/>
          <p:nvPr/>
        </p:nvGrpSpPr>
        <p:grpSpPr>
          <a:xfrm>
            <a:off x="3226588" y="2109824"/>
            <a:ext cx="2392210" cy="613717"/>
            <a:chOff x="0" y="-38100"/>
            <a:chExt cx="1260094" cy="323275"/>
          </a:xfrm>
        </p:grpSpPr>
        <p:sp>
          <p:nvSpPr>
            <p:cNvPr id="204" name="Google Shape;204;p28"/>
            <p:cNvSpPr/>
            <p:nvPr/>
          </p:nvSpPr>
          <p:spPr>
            <a:xfrm>
              <a:off x="0" y="0"/>
              <a:ext cx="1260094" cy="285175"/>
            </a:xfrm>
            <a:custGeom>
              <a:rect b="b" l="l" r="r" t="t"/>
              <a:pathLst>
                <a:path extrusionOk="0" h="285175" w="1260094">
                  <a:moveTo>
                    <a:pt x="82526" y="0"/>
                  </a:moveTo>
                  <a:lnTo>
                    <a:pt x="1177569" y="0"/>
                  </a:lnTo>
                  <a:cubicBezTo>
                    <a:pt x="1199456" y="0"/>
                    <a:pt x="1220447" y="8695"/>
                    <a:pt x="1235923" y="24171"/>
                  </a:cubicBezTo>
                  <a:cubicBezTo>
                    <a:pt x="1251400" y="39648"/>
                    <a:pt x="1260094" y="60639"/>
                    <a:pt x="1260094" y="82526"/>
                  </a:cubicBezTo>
                  <a:lnTo>
                    <a:pt x="1260094" y="202649"/>
                  </a:lnTo>
                  <a:cubicBezTo>
                    <a:pt x="1260094" y="224536"/>
                    <a:pt x="1251400" y="245527"/>
                    <a:pt x="1235923" y="261003"/>
                  </a:cubicBezTo>
                  <a:cubicBezTo>
                    <a:pt x="1220447" y="276480"/>
                    <a:pt x="1199456" y="285175"/>
                    <a:pt x="1177569" y="285175"/>
                  </a:cubicBezTo>
                  <a:lnTo>
                    <a:pt x="82526" y="285175"/>
                  </a:lnTo>
                  <a:cubicBezTo>
                    <a:pt x="60639" y="285175"/>
                    <a:pt x="39648" y="276480"/>
                    <a:pt x="24171" y="261003"/>
                  </a:cubicBezTo>
                  <a:cubicBezTo>
                    <a:pt x="8695" y="245527"/>
                    <a:pt x="0" y="224536"/>
                    <a:pt x="0" y="202649"/>
                  </a:cubicBezTo>
                  <a:lnTo>
                    <a:pt x="0" y="82526"/>
                  </a:lnTo>
                  <a:cubicBezTo>
                    <a:pt x="0" y="60639"/>
                    <a:pt x="8695" y="39648"/>
                    <a:pt x="24171" y="24171"/>
                  </a:cubicBezTo>
                  <a:cubicBezTo>
                    <a:pt x="39648" y="8695"/>
                    <a:pt x="60639" y="0"/>
                    <a:pt x="82526" y="0"/>
                  </a:cubicBezTo>
                  <a:close/>
                </a:path>
              </a:pathLst>
            </a:custGeom>
            <a:solidFill>
              <a:srgbClr val="F6DA46"/>
            </a:solidFill>
            <a:ln cap="rnd" cmpd="sng" w="38100">
              <a:solidFill>
                <a:srgbClr val="000000"/>
              </a:solidFill>
              <a:prstDash val="solid"/>
              <a:round/>
              <a:headEnd len="sm" w="sm" type="none"/>
              <a:tailEnd len="sm" w="sm" type="none"/>
            </a:ln>
          </p:spPr>
          <p:txBody>
            <a:bodyPr anchorCtr="0" anchor="ctr" bIns="45725" lIns="45725" spcFirstLastPara="1" rIns="45725" wrap="square" tIns="45725">
              <a:noAutofit/>
            </a:bodyPr>
            <a:lstStyle/>
            <a:p>
              <a:pPr indent="0" lvl="0" marL="0" rtl="0" algn="l">
                <a:spcBef>
                  <a:spcPts val="0"/>
                </a:spcBef>
                <a:spcAft>
                  <a:spcPts val="0"/>
                </a:spcAft>
                <a:buNone/>
              </a:pPr>
              <a:r>
                <a:t/>
              </a:r>
              <a:endParaRPr/>
            </a:p>
          </p:txBody>
        </p:sp>
        <p:sp>
          <p:nvSpPr>
            <p:cNvPr id="205" name="Google Shape;205;p28"/>
            <p:cNvSpPr txBox="1"/>
            <p:nvPr/>
          </p:nvSpPr>
          <p:spPr>
            <a:xfrm>
              <a:off x="0" y="-38100"/>
              <a:ext cx="1260094" cy="323275"/>
            </a:xfrm>
            <a:prstGeom prst="rect">
              <a:avLst/>
            </a:prstGeom>
            <a:noFill/>
            <a:ln>
              <a:noFill/>
            </a:ln>
          </p:spPr>
          <p:txBody>
            <a:bodyPr anchorCtr="0" anchor="ctr" bIns="25400" lIns="25400" spcFirstLastPara="1" rIns="25400" wrap="square" tIns="25400">
              <a:noAutofit/>
            </a:bodyPr>
            <a:lstStyle/>
            <a:p>
              <a:pPr indent="0" lvl="0" marL="0" marR="0" rtl="0" algn="ctr">
                <a:lnSpc>
                  <a:spcPct val="147722"/>
                </a:lnSpc>
                <a:spcBef>
                  <a:spcPts val="0"/>
                </a:spcBef>
                <a:spcAft>
                  <a:spcPts val="0"/>
                </a:spcAft>
                <a:buNone/>
              </a:pPr>
              <a:r>
                <a:t/>
              </a:r>
              <a:endParaRPr b="0" i="0" sz="900" u="none" cap="none" strike="noStrike">
                <a:solidFill>
                  <a:schemeClr val="dk1"/>
                </a:solidFill>
                <a:latin typeface="Calibri"/>
                <a:ea typeface="Calibri"/>
                <a:cs typeface="Calibri"/>
                <a:sym typeface="Calibri"/>
              </a:endParaRPr>
            </a:p>
          </p:txBody>
        </p:sp>
      </p:grpSp>
      <p:grpSp>
        <p:nvGrpSpPr>
          <p:cNvPr id="206" name="Google Shape;206;p28"/>
          <p:cNvGrpSpPr/>
          <p:nvPr/>
        </p:nvGrpSpPr>
        <p:grpSpPr>
          <a:xfrm>
            <a:off x="5745316" y="2109824"/>
            <a:ext cx="2392210" cy="613717"/>
            <a:chOff x="0" y="-38100"/>
            <a:chExt cx="1260094" cy="323275"/>
          </a:xfrm>
        </p:grpSpPr>
        <p:sp>
          <p:nvSpPr>
            <p:cNvPr id="207" name="Google Shape;207;p28"/>
            <p:cNvSpPr/>
            <p:nvPr/>
          </p:nvSpPr>
          <p:spPr>
            <a:xfrm>
              <a:off x="0" y="0"/>
              <a:ext cx="1260094" cy="285175"/>
            </a:xfrm>
            <a:custGeom>
              <a:rect b="b" l="l" r="r" t="t"/>
              <a:pathLst>
                <a:path extrusionOk="0" h="285175" w="1260094">
                  <a:moveTo>
                    <a:pt x="82526" y="0"/>
                  </a:moveTo>
                  <a:lnTo>
                    <a:pt x="1177569" y="0"/>
                  </a:lnTo>
                  <a:cubicBezTo>
                    <a:pt x="1199456" y="0"/>
                    <a:pt x="1220447" y="8695"/>
                    <a:pt x="1235923" y="24171"/>
                  </a:cubicBezTo>
                  <a:cubicBezTo>
                    <a:pt x="1251400" y="39648"/>
                    <a:pt x="1260094" y="60639"/>
                    <a:pt x="1260094" y="82526"/>
                  </a:cubicBezTo>
                  <a:lnTo>
                    <a:pt x="1260094" y="202649"/>
                  </a:lnTo>
                  <a:cubicBezTo>
                    <a:pt x="1260094" y="224536"/>
                    <a:pt x="1251400" y="245527"/>
                    <a:pt x="1235923" y="261003"/>
                  </a:cubicBezTo>
                  <a:cubicBezTo>
                    <a:pt x="1220447" y="276480"/>
                    <a:pt x="1199456" y="285175"/>
                    <a:pt x="1177569" y="285175"/>
                  </a:cubicBezTo>
                  <a:lnTo>
                    <a:pt x="82526" y="285175"/>
                  </a:lnTo>
                  <a:cubicBezTo>
                    <a:pt x="60639" y="285175"/>
                    <a:pt x="39648" y="276480"/>
                    <a:pt x="24171" y="261003"/>
                  </a:cubicBezTo>
                  <a:cubicBezTo>
                    <a:pt x="8695" y="245527"/>
                    <a:pt x="0" y="224536"/>
                    <a:pt x="0" y="202649"/>
                  </a:cubicBezTo>
                  <a:lnTo>
                    <a:pt x="0" y="82526"/>
                  </a:lnTo>
                  <a:cubicBezTo>
                    <a:pt x="0" y="60639"/>
                    <a:pt x="8695" y="39648"/>
                    <a:pt x="24171" y="24171"/>
                  </a:cubicBezTo>
                  <a:cubicBezTo>
                    <a:pt x="39648" y="8695"/>
                    <a:pt x="60639" y="0"/>
                    <a:pt x="82526" y="0"/>
                  </a:cubicBezTo>
                  <a:close/>
                </a:path>
              </a:pathLst>
            </a:custGeom>
            <a:solidFill>
              <a:srgbClr val="878BFF"/>
            </a:solidFill>
            <a:ln cap="rnd" cmpd="sng" w="38100">
              <a:solidFill>
                <a:srgbClr val="000000"/>
              </a:solidFill>
              <a:prstDash val="solid"/>
              <a:round/>
              <a:headEnd len="sm" w="sm" type="none"/>
              <a:tailEnd len="sm" w="sm" type="none"/>
            </a:ln>
          </p:spPr>
          <p:txBody>
            <a:bodyPr anchorCtr="0" anchor="ctr" bIns="45725" lIns="45725" spcFirstLastPara="1" rIns="45725" wrap="square" tIns="45725">
              <a:noAutofit/>
            </a:bodyPr>
            <a:lstStyle/>
            <a:p>
              <a:pPr indent="0" lvl="0" marL="0" rtl="0" algn="l">
                <a:spcBef>
                  <a:spcPts val="0"/>
                </a:spcBef>
                <a:spcAft>
                  <a:spcPts val="0"/>
                </a:spcAft>
                <a:buNone/>
              </a:pPr>
              <a:r>
                <a:t/>
              </a:r>
              <a:endParaRPr/>
            </a:p>
          </p:txBody>
        </p:sp>
        <p:sp>
          <p:nvSpPr>
            <p:cNvPr id="208" name="Google Shape;208;p28"/>
            <p:cNvSpPr txBox="1"/>
            <p:nvPr/>
          </p:nvSpPr>
          <p:spPr>
            <a:xfrm>
              <a:off x="0" y="-38100"/>
              <a:ext cx="1260094" cy="323275"/>
            </a:xfrm>
            <a:prstGeom prst="rect">
              <a:avLst/>
            </a:prstGeom>
            <a:noFill/>
            <a:ln>
              <a:noFill/>
            </a:ln>
          </p:spPr>
          <p:txBody>
            <a:bodyPr anchorCtr="0" anchor="ctr" bIns="25400" lIns="25400" spcFirstLastPara="1" rIns="25400" wrap="square" tIns="25400">
              <a:noAutofit/>
            </a:bodyPr>
            <a:lstStyle/>
            <a:p>
              <a:pPr indent="0" lvl="0" marL="0" marR="0" rtl="0" algn="ctr">
                <a:lnSpc>
                  <a:spcPct val="147722"/>
                </a:lnSpc>
                <a:spcBef>
                  <a:spcPts val="0"/>
                </a:spcBef>
                <a:spcAft>
                  <a:spcPts val="0"/>
                </a:spcAft>
                <a:buNone/>
              </a:pPr>
              <a:r>
                <a:t/>
              </a:r>
              <a:endParaRPr b="0" i="0" sz="900" u="none" cap="none" strike="noStrike">
                <a:solidFill>
                  <a:schemeClr val="dk1"/>
                </a:solidFill>
                <a:latin typeface="Calibri"/>
                <a:ea typeface="Calibri"/>
                <a:cs typeface="Calibri"/>
                <a:sym typeface="Calibri"/>
              </a:endParaRPr>
            </a:p>
          </p:txBody>
        </p:sp>
      </p:grpSp>
      <p:grpSp>
        <p:nvGrpSpPr>
          <p:cNvPr id="209" name="Google Shape;209;p28"/>
          <p:cNvGrpSpPr/>
          <p:nvPr/>
        </p:nvGrpSpPr>
        <p:grpSpPr>
          <a:xfrm>
            <a:off x="3226588" y="2755995"/>
            <a:ext cx="2392210" cy="613717"/>
            <a:chOff x="0" y="-38100"/>
            <a:chExt cx="1260094" cy="323275"/>
          </a:xfrm>
        </p:grpSpPr>
        <p:sp>
          <p:nvSpPr>
            <p:cNvPr id="210" name="Google Shape;210;p28"/>
            <p:cNvSpPr/>
            <p:nvPr/>
          </p:nvSpPr>
          <p:spPr>
            <a:xfrm>
              <a:off x="0" y="0"/>
              <a:ext cx="1260094" cy="285175"/>
            </a:xfrm>
            <a:custGeom>
              <a:rect b="b" l="l" r="r" t="t"/>
              <a:pathLst>
                <a:path extrusionOk="0" h="285175" w="1260094">
                  <a:moveTo>
                    <a:pt x="82526" y="0"/>
                  </a:moveTo>
                  <a:lnTo>
                    <a:pt x="1177569" y="0"/>
                  </a:lnTo>
                  <a:cubicBezTo>
                    <a:pt x="1199456" y="0"/>
                    <a:pt x="1220447" y="8695"/>
                    <a:pt x="1235923" y="24171"/>
                  </a:cubicBezTo>
                  <a:cubicBezTo>
                    <a:pt x="1251400" y="39648"/>
                    <a:pt x="1260094" y="60639"/>
                    <a:pt x="1260094" y="82526"/>
                  </a:cubicBezTo>
                  <a:lnTo>
                    <a:pt x="1260094" y="202649"/>
                  </a:lnTo>
                  <a:cubicBezTo>
                    <a:pt x="1260094" y="224536"/>
                    <a:pt x="1251400" y="245527"/>
                    <a:pt x="1235923" y="261003"/>
                  </a:cubicBezTo>
                  <a:cubicBezTo>
                    <a:pt x="1220447" y="276480"/>
                    <a:pt x="1199456" y="285175"/>
                    <a:pt x="1177569" y="285175"/>
                  </a:cubicBezTo>
                  <a:lnTo>
                    <a:pt x="82526" y="285175"/>
                  </a:lnTo>
                  <a:cubicBezTo>
                    <a:pt x="60639" y="285175"/>
                    <a:pt x="39648" y="276480"/>
                    <a:pt x="24171" y="261003"/>
                  </a:cubicBezTo>
                  <a:cubicBezTo>
                    <a:pt x="8695" y="245527"/>
                    <a:pt x="0" y="224536"/>
                    <a:pt x="0" y="202649"/>
                  </a:cubicBezTo>
                  <a:lnTo>
                    <a:pt x="0" y="82526"/>
                  </a:lnTo>
                  <a:cubicBezTo>
                    <a:pt x="0" y="60639"/>
                    <a:pt x="8695" y="39648"/>
                    <a:pt x="24171" y="24171"/>
                  </a:cubicBezTo>
                  <a:cubicBezTo>
                    <a:pt x="39648" y="8695"/>
                    <a:pt x="60639" y="0"/>
                    <a:pt x="82526" y="0"/>
                  </a:cubicBezTo>
                  <a:close/>
                </a:path>
              </a:pathLst>
            </a:custGeom>
            <a:solidFill>
              <a:srgbClr val="FF749E"/>
            </a:solidFill>
            <a:ln cap="rnd" cmpd="sng" w="38100">
              <a:solidFill>
                <a:srgbClr val="000000"/>
              </a:solidFill>
              <a:prstDash val="solid"/>
              <a:round/>
              <a:headEnd len="sm" w="sm" type="none"/>
              <a:tailEnd len="sm" w="sm" type="none"/>
            </a:ln>
          </p:spPr>
          <p:txBody>
            <a:bodyPr anchorCtr="0" anchor="ctr" bIns="45725" lIns="45725" spcFirstLastPara="1" rIns="45725" wrap="square" tIns="45725">
              <a:noAutofit/>
            </a:bodyPr>
            <a:lstStyle/>
            <a:p>
              <a:pPr indent="0" lvl="0" marL="0" rtl="0" algn="l">
                <a:spcBef>
                  <a:spcPts val="0"/>
                </a:spcBef>
                <a:spcAft>
                  <a:spcPts val="0"/>
                </a:spcAft>
                <a:buNone/>
              </a:pPr>
              <a:r>
                <a:t/>
              </a:r>
              <a:endParaRPr/>
            </a:p>
          </p:txBody>
        </p:sp>
        <p:sp>
          <p:nvSpPr>
            <p:cNvPr id="211" name="Google Shape;211;p28"/>
            <p:cNvSpPr txBox="1"/>
            <p:nvPr/>
          </p:nvSpPr>
          <p:spPr>
            <a:xfrm>
              <a:off x="0" y="-38100"/>
              <a:ext cx="1260094" cy="323275"/>
            </a:xfrm>
            <a:prstGeom prst="rect">
              <a:avLst/>
            </a:prstGeom>
            <a:noFill/>
            <a:ln>
              <a:noFill/>
            </a:ln>
          </p:spPr>
          <p:txBody>
            <a:bodyPr anchorCtr="0" anchor="ctr" bIns="25400" lIns="25400" spcFirstLastPara="1" rIns="25400" wrap="square" tIns="25400">
              <a:noAutofit/>
            </a:bodyPr>
            <a:lstStyle/>
            <a:p>
              <a:pPr indent="0" lvl="0" marL="0" marR="0" rtl="0" algn="ctr">
                <a:lnSpc>
                  <a:spcPct val="147722"/>
                </a:lnSpc>
                <a:spcBef>
                  <a:spcPts val="0"/>
                </a:spcBef>
                <a:spcAft>
                  <a:spcPts val="0"/>
                </a:spcAft>
                <a:buNone/>
              </a:pPr>
              <a:r>
                <a:t/>
              </a:r>
              <a:endParaRPr b="0" i="0" sz="900" u="none" cap="none" strike="noStrike">
                <a:solidFill>
                  <a:schemeClr val="dk1"/>
                </a:solidFill>
                <a:latin typeface="Calibri"/>
                <a:ea typeface="Calibri"/>
                <a:cs typeface="Calibri"/>
                <a:sym typeface="Calibri"/>
              </a:endParaRPr>
            </a:p>
          </p:txBody>
        </p:sp>
      </p:grpSp>
      <p:grpSp>
        <p:nvGrpSpPr>
          <p:cNvPr id="212" name="Google Shape;212;p28"/>
          <p:cNvGrpSpPr/>
          <p:nvPr/>
        </p:nvGrpSpPr>
        <p:grpSpPr>
          <a:xfrm>
            <a:off x="5745316" y="2755995"/>
            <a:ext cx="2392210" cy="613717"/>
            <a:chOff x="0" y="-38100"/>
            <a:chExt cx="1260094" cy="323275"/>
          </a:xfrm>
        </p:grpSpPr>
        <p:sp>
          <p:nvSpPr>
            <p:cNvPr id="213" name="Google Shape;213;p28"/>
            <p:cNvSpPr/>
            <p:nvPr/>
          </p:nvSpPr>
          <p:spPr>
            <a:xfrm>
              <a:off x="0" y="0"/>
              <a:ext cx="1260094" cy="285175"/>
            </a:xfrm>
            <a:custGeom>
              <a:rect b="b" l="l" r="r" t="t"/>
              <a:pathLst>
                <a:path extrusionOk="0" h="285175" w="1260094">
                  <a:moveTo>
                    <a:pt x="82526" y="0"/>
                  </a:moveTo>
                  <a:lnTo>
                    <a:pt x="1177569" y="0"/>
                  </a:lnTo>
                  <a:cubicBezTo>
                    <a:pt x="1199456" y="0"/>
                    <a:pt x="1220447" y="8695"/>
                    <a:pt x="1235923" y="24171"/>
                  </a:cubicBezTo>
                  <a:cubicBezTo>
                    <a:pt x="1251400" y="39648"/>
                    <a:pt x="1260094" y="60639"/>
                    <a:pt x="1260094" y="82526"/>
                  </a:cubicBezTo>
                  <a:lnTo>
                    <a:pt x="1260094" y="202649"/>
                  </a:lnTo>
                  <a:cubicBezTo>
                    <a:pt x="1260094" y="224536"/>
                    <a:pt x="1251400" y="245527"/>
                    <a:pt x="1235923" y="261003"/>
                  </a:cubicBezTo>
                  <a:cubicBezTo>
                    <a:pt x="1220447" y="276480"/>
                    <a:pt x="1199456" y="285175"/>
                    <a:pt x="1177569" y="285175"/>
                  </a:cubicBezTo>
                  <a:lnTo>
                    <a:pt x="82526" y="285175"/>
                  </a:lnTo>
                  <a:cubicBezTo>
                    <a:pt x="60639" y="285175"/>
                    <a:pt x="39648" y="276480"/>
                    <a:pt x="24171" y="261003"/>
                  </a:cubicBezTo>
                  <a:cubicBezTo>
                    <a:pt x="8695" y="245527"/>
                    <a:pt x="0" y="224536"/>
                    <a:pt x="0" y="202649"/>
                  </a:cubicBezTo>
                  <a:lnTo>
                    <a:pt x="0" y="82526"/>
                  </a:lnTo>
                  <a:cubicBezTo>
                    <a:pt x="0" y="60639"/>
                    <a:pt x="8695" y="39648"/>
                    <a:pt x="24171" y="24171"/>
                  </a:cubicBezTo>
                  <a:cubicBezTo>
                    <a:pt x="39648" y="8695"/>
                    <a:pt x="60639" y="0"/>
                    <a:pt x="82526" y="0"/>
                  </a:cubicBezTo>
                  <a:close/>
                </a:path>
              </a:pathLst>
            </a:custGeom>
            <a:solidFill>
              <a:srgbClr val="38F8C4"/>
            </a:solidFill>
            <a:ln cap="rnd" cmpd="sng" w="38100">
              <a:solidFill>
                <a:srgbClr val="000000"/>
              </a:solidFill>
              <a:prstDash val="solid"/>
              <a:round/>
              <a:headEnd len="sm" w="sm" type="none"/>
              <a:tailEnd len="sm" w="sm" type="none"/>
            </a:ln>
          </p:spPr>
          <p:txBody>
            <a:bodyPr anchorCtr="0" anchor="ctr" bIns="45725" lIns="45725" spcFirstLastPara="1" rIns="45725" wrap="square" tIns="45725">
              <a:noAutofit/>
            </a:bodyPr>
            <a:lstStyle/>
            <a:p>
              <a:pPr indent="0" lvl="0" marL="0" rtl="0" algn="l">
                <a:spcBef>
                  <a:spcPts val="0"/>
                </a:spcBef>
                <a:spcAft>
                  <a:spcPts val="0"/>
                </a:spcAft>
                <a:buNone/>
              </a:pPr>
              <a:r>
                <a:t/>
              </a:r>
              <a:endParaRPr/>
            </a:p>
          </p:txBody>
        </p:sp>
        <p:sp>
          <p:nvSpPr>
            <p:cNvPr id="214" name="Google Shape;214;p28"/>
            <p:cNvSpPr txBox="1"/>
            <p:nvPr/>
          </p:nvSpPr>
          <p:spPr>
            <a:xfrm>
              <a:off x="0" y="-38100"/>
              <a:ext cx="1260094" cy="323275"/>
            </a:xfrm>
            <a:prstGeom prst="rect">
              <a:avLst/>
            </a:prstGeom>
            <a:noFill/>
            <a:ln>
              <a:noFill/>
            </a:ln>
          </p:spPr>
          <p:txBody>
            <a:bodyPr anchorCtr="0" anchor="ctr" bIns="25400" lIns="25400" spcFirstLastPara="1" rIns="25400" wrap="square" tIns="25400">
              <a:noAutofit/>
            </a:bodyPr>
            <a:lstStyle/>
            <a:p>
              <a:pPr indent="0" lvl="0" marL="0" marR="0" rtl="0" algn="ctr">
                <a:lnSpc>
                  <a:spcPct val="147722"/>
                </a:lnSpc>
                <a:spcBef>
                  <a:spcPts val="0"/>
                </a:spcBef>
                <a:spcAft>
                  <a:spcPts val="0"/>
                </a:spcAft>
                <a:buNone/>
              </a:pPr>
              <a:r>
                <a:t/>
              </a:r>
              <a:endParaRPr b="0" i="0" sz="900" u="none" cap="none" strike="noStrike">
                <a:solidFill>
                  <a:schemeClr val="dk1"/>
                </a:solidFill>
                <a:latin typeface="Calibri"/>
                <a:ea typeface="Calibri"/>
                <a:cs typeface="Calibri"/>
                <a:sym typeface="Calibri"/>
              </a:endParaRPr>
            </a:p>
          </p:txBody>
        </p:sp>
      </p:grpSp>
      <p:sp>
        <p:nvSpPr>
          <p:cNvPr id="215" name="Google Shape;215;p28"/>
          <p:cNvSpPr txBox="1"/>
          <p:nvPr/>
        </p:nvSpPr>
        <p:spPr>
          <a:xfrm>
            <a:off x="4572000" y="1278418"/>
            <a:ext cx="3304800" cy="1208700"/>
          </a:xfrm>
          <a:prstGeom prst="rect">
            <a:avLst/>
          </a:prstGeom>
          <a:noFill/>
          <a:ln>
            <a:noFill/>
          </a:ln>
        </p:spPr>
        <p:txBody>
          <a:bodyPr anchorCtr="0" anchor="t" bIns="0" lIns="0" spcFirstLastPara="1" rIns="0" wrap="square" tIns="0">
            <a:spAutoFit/>
          </a:bodyPr>
          <a:lstStyle/>
          <a:p>
            <a:pPr indent="0" lvl="0" marL="0" marR="0" rtl="0" algn="l">
              <a:lnSpc>
                <a:spcPct val="101000"/>
              </a:lnSpc>
              <a:spcBef>
                <a:spcPts val="0"/>
              </a:spcBef>
              <a:spcAft>
                <a:spcPts val="0"/>
              </a:spcAft>
              <a:buNone/>
            </a:pPr>
            <a:r>
              <a:rPr b="1" i="0" lang="en" sz="2600" u="none" cap="none" strike="noStrike">
                <a:solidFill>
                  <a:srgbClr val="000000"/>
                </a:solidFill>
              </a:rPr>
              <a:t>Creative </a:t>
            </a:r>
            <a:endParaRPr b="1" sz="700"/>
          </a:p>
          <a:p>
            <a:pPr indent="0" lvl="0" marL="0" marR="0" rtl="0" algn="l">
              <a:lnSpc>
                <a:spcPct val="101000"/>
              </a:lnSpc>
              <a:spcBef>
                <a:spcPts val="0"/>
              </a:spcBef>
              <a:spcAft>
                <a:spcPts val="0"/>
              </a:spcAft>
              <a:buNone/>
            </a:pPr>
            <a:r>
              <a:rPr b="1" i="0" lang="en" sz="2600" u="none" cap="none" strike="noStrike">
                <a:solidFill>
                  <a:srgbClr val="000000"/>
                </a:solidFill>
              </a:rPr>
              <a:t>Movement Dice</a:t>
            </a:r>
            <a:endParaRPr b="1" sz="700"/>
          </a:p>
          <a:p>
            <a:pPr indent="0" lvl="0" marL="0" marR="0" rtl="0" algn="l">
              <a:lnSpc>
                <a:spcPct val="101000"/>
              </a:lnSpc>
              <a:spcBef>
                <a:spcPts val="0"/>
              </a:spcBef>
              <a:spcAft>
                <a:spcPts val="0"/>
              </a:spcAft>
              <a:buNone/>
            </a:pPr>
            <a:r>
              <a:t/>
            </a:r>
            <a:endParaRPr b="0" i="0" sz="2600" u="none" cap="none" strike="noStrike">
              <a:solidFill>
                <a:srgbClr val="000000"/>
              </a:solidFill>
              <a:latin typeface="Arial"/>
              <a:ea typeface="Arial"/>
              <a:cs typeface="Arial"/>
              <a:sym typeface="Arial"/>
            </a:endParaRPr>
          </a:p>
        </p:txBody>
      </p:sp>
      <p:sp>
        <p:nvSpPr>
          <p:cNvPr id="216" name="Google Shape;216;p28"/>
          <p:cNvSpPr txBox="1"/>
          <p:nvPr/>
        </p:nvSpPr>
        <p:spPr>
          <a:xfrm>
            <a:off x="3226587" y="2363187"/>
            <a:ext cx="2327593" cy="121603"/>
          </a:xfrm>
          <a:prstGeom prst="rect">
            <a:avLst/>
          </a:prstGeom>
          <a:noFill/>
          <a:ln>
            <a:noFill/>
          </a:ln>
        </p:spPr>
        <p:txBody>
          <a:bodyPr anchorCtr="0" anchor="t" bIns="0" lIns="0" spcFirstLastPara="1" rIns="0" wrap="square" tIns="0">
            <a:spAutoFit/>
          </a:bodyPr>
          <a:lstStyle/>
          <a:p>
            <a:pPr indent="0" lvl="0" marL="0" marR="0" rtl="0" algn="ctr">
              <a:lnSpc>
                <a:spcPct val="100000"/>
              </a:lnSpc>
              <a:spcBef>
                <a:spcPts val="0"/>
              </a:spcBef>
              <a:spcAft>
                <a:spcPts val="0"/>
              </a:spcAft>
              <a:buNone/>
            </a:pPr>
            <a:r>
              <a:rPr b="1" i="0" lang="en" sz="800" u="none" cap="none" strike="noStrike">
                <a:solidFill>
                  <a:srgbClr val="000000"/>
                </a:solidFill>
                <a:latin typeface="Poppins"/>
                <a:ea typeface="Poppins"/>
                <a:cs typeface="Poppins"/>
                <a:sym typeface="Poppins"/>
              </a:rPr>
              <a:t>Simple, adaptable movement generator</a:t>
            </a:r>
            <a:endParaRPr sz="700"/>
          </a:p>
        </p:txBody>
      </p:sp>
      <p:sp>
        <p:nvSpPr>
          <p:cNvPr id="217" name="Google Shape;217;p28"/>
          <p:cNvSpPr txBox="1"/>
          <p:nvPr/>
        </p:nvSpPr>
        <p:spPr>
          <a:xfrm>
            <a:off x="5745316" y="2363187"/>
            <a:ext cx="2327593" cy="121603"/>
          </a:xfrm>
          <a:prstGeom prst="rect">
            <a:avLst/>
          </a:prstGeom>
          <a:noFill/>
          <a:ln>
            <a:noFill/>
          </a:ln>
        </p:spPr>
        <p:txBody>
          <a:bodyPr anchorCtr="0" anchor="t" bIns="0" lIns="0" spcFirstLastPara="1" rIns="0" wrap="square" tIns="0">
            <a:spAutoFit/>
          </a:bodyPr>
          <a:lstStyle/>
          <a:p>
            <a:pPr indent="0" lvl="0" marL="0" marR="0" rtl="0" algn="ctr">
              <a:lnSpc>
                <a:spcPct val="100000"/>
              </a:lnSpc>
              <a:spcBef>
                <a:spcPts val="0"/>
              </a:spcBef>
              <a:spcAft>
                <a:spcPts val="0"/>
              </a:spcAft>
              <a:buNone/>
            </a:pPr>
            <a:r>
              <a:rPr b="1" i="0" lang="en" sz="800" u="none" cap="none" strike="noStrike">
                <a:solidFill>
                  <a:srgbClr val="000000"/>
                </a:solidFill>
                <a:latin typeface="Poppins"/>
                <a:ea typeface="Poppins"/>
                <a:cs typeface="Poppins"/>
                <a:sym typeface="Poppins"/>
              </a:rPr>
              <a:t>Uses Body + Action + Effort</a:t>
            </a:r>
            <a:endParaRPr sz="700"/>
          </a:p>
        </p:txBody>
      </p:sp>
      <p:sp>
        <p:nvSpPr>
          <p:cNvPr id="218" name="Google Shape;218;p28"/>
          <p:cNvSpPr txBox="1"/>
          <p:nvPr/>
        </p:nvSpPr>
        <p:spPr>
          <a:xfrm>
            <a:off x="3226587" y="3009358"/>
            <a:ext cx="2327593" cy="121603"/>
          </a:xfrm>
          <a:prstGeom prst="rect">
            <a:avLst/>
          </a:prstGeom>
          <a:noFill/>
          <a:ln>
            <a:noFill/>
          </a:ln>
        </p:spPr>
        <p:txBody>
          <a:bodyPr anchorCtr="0" anchor="t" bIns="0" lIns="0" spcFirstLastPara="1" rIns="0" wrap="square" tIns="0">
            <a:spAutoFit/>
          </a:bodyPr>
          <a:lstStyle/>
          <a:p>
            <a:pPr indent="0" lvl="0" marL="0" marR="0" rtl="0" algn="ctr">
              <a:lnSpc>
                <a:spcPct val="100000"/>
              </a:lnSpc>
              <a:spcBef>
                <a:spcPts val="0"/>
              </a:spcBef>
              <a:spcAft>
                <a:spcPts val="0"/>
              </a:spcAft>
              <a:buNone/>
            </a:pPr>
            <a:r>
              <a:rPr b="1" i="0" lang="en" sz="800" u="none" cap="none" strike="noStrike">
                <a:solidFill>
                  <a:srgbClr val="000000"/>
                </a:solidFill>
                <a:latin typeface="Poppins"/>
                <a:ea typeface="Poppins"/>
                <a:cs typeface="Poppins"/>
                <a:sym typeface="Poppins"/>
              </a:rPr>
              <a:t>Encourages originality</a:t>
            </a:r>
            <a:endParaRPr sz="700"/>
          </a:p>
        </p:txBody>
      </p:sp>
      <p:sp>
        <p:nvSpPr>
          <p:cNvPr id="219" name="Google Shape;219;p28"/>
          <p:cNvSpPr txBox="1"/>
          <p:nvPr/>
        </p:nvSpPr>
        <p:spPr>
          <a:xfrm>
            <a:off x="5745316" y="3009358"/>
            <a:ext cx="2327593" cy="121603"/>
          </a:xfrm>
          <a:prstGeom prst="rect">
            <a:avLst/>
          </a:prstGeom>
          <a:noFill/>
          <a:ln>
            <a:noFill/>
          </a:ln>
        </p:spPr>
        <p:txBody>
          <a:bodyPr anchorCtr="0" anchor="t" bIns="0" lIns="0" spcFirstLastPara="1" rIns="0" wrap="square" tIns="0">
            <a:spAutoFit/>
          </a:bodyPr>
          <a:lstStyle/>
          <a:p>
            <a:pPr indent="0" lvl="0" marL="0" marR="0" rtl="0" algn="ctr">
              <a:lnSpc>
                <a:spcPct val="100000"/>
              </a:lnSpc>
              <a:spcBef>
                <a:spcPts val="0"/>
              </a:spcBef>
              <a:spcAft>
                <a:spcPts val="0"/>
              </a:spcAft>
              <a:buNone/>
            </a:pPr>
            <a:r>
              <a:rPr b="1" i="0" lang="en" sz="800" u="none" cap="none" strike="noStrike">
                <a:solidFill>
                  <a:srgbClr val="000000"/>
                </a:solidFill>
                <a:latin typeface="Poppins"/>
                <a:ea typeface="Poppins"/>
                <a:cs typeface="Poppins"/>
                <a:sym typeface="Poppins"/>
              </a:rPr>
              <a:t>Suitable for KS1–KS2</a:t>
            </a:r>
            <a:endParaRPr sz="700"/>
          </a:p>
        </p:txBody>
      </p:sp>
      <p:sp>
        <p:nvSpPr>
          <p:cNvPr id="220" name="Google Shape;220;p28"/>
          <p:cNvSpPr txBox="1"/>
          <p:nvPr/>
        </p:nvSpPr>
        <p:spPr>
          <a:xfrm>
            <a:off x="4687147" y="3640349"/>
            <a:ext cx="3385800" cy="846600"/>
          </a:xfrm>
          <a:prstGeom prst="rect">
            <a:avLst/>
          </a:prstGeom>
          <a:noFill/>
          <a:ln>
            <a:noFill/>
          </a:ln>
        </p:spPr>
        <p:txBody>
          <a:bodyPr anchorCtr="0" anchor="t" bIns="0" lIns="0" spcFirstLastPara="1" rIns="0" wrap="square" tIns="0">
            <a:spAutoFit/>
          </a:bodyPr>
          <a:lstStyle/>
          <a:p>
            <a:pPr indent="0" lvl="0" marL="0" marR="0" rtl="0" algn="l">
              <a:lnSpc>
                <a:spcPct val="150000"/>
              </a:lnSpc>
              <a:spcBef>
                <a:spcPts val="0"/>
              </a:spcBef>
              <a:spcAft>
                <a:spcPts val="0"/>
              </a:spcAft>
              <a:buNone/>
            </a:pPr>
            <a:r>
              <a:rPr lang="en" sz="1000">
                <a:latin typeface="Poppins"/>
                <a:ea typeface="Poppins"/>
                <a:cs typeface="Poppins"/>
                <a:sym typeface="Poppins"/>
              </a:rPr>
              <a:t>A creative movement activity that uses one dice rolled three times to create different movement ideas, helping children be creative and express themselves in PE.</a:t>
            </a:r>
            <a:endParaRPr sz="700"/>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4" name="Shape 224"/>
        <p:cNvGrpSpPr/>
        <p:nvPr/>
      </p:nvGrpSpPr>
      <p:grpSpPr>
        <a:xfrm>
          <a:off x="0" y="0"/>
          <a:ext cx="0" cy="0"/>
          <a:chOff x="0" y="0"/>
          <a:chExt cx="0" cy="0"/>
        </a:xfrm>
      </p:grpSpPr>
      <p:sp>
        <p:nvSpPr>
          <p:cNvPr id="225" name="Google Shape;225;p29"/>
          <p:cNvSpPr/>
          <p:nvPr/>
        </p:nvSpPr>
        <p:spPr>
          <a:xfrm rot="-7430412">
            <a:off x="-1854389" y="-792227"/>
            <a:ext cx="2594149" cy="2613154"/>
          </a:xfrm>
          <a:custGeom>
            <a:rect b="b" l="l" r="r" t="t"/>
            <a:pathLst>
              <a:path extrusionOk="0" h="5226308" w="5188298">
                <a:moveTo>
                  <a:pt x="0" y="0"/>
                </a:moveTo>
                <a:lnTo>
                  <a:pt x="5188299" y="0"/>
                </a:lnTo>
                <a:lnTo>
                  <a:pt x="5188299" y="5226308"/>
                </a:lnTo>
                <a:lnTo>
                  <a:pt x="0" y="5226308"/>
                </a:lnTo>
                <a:lnTo>
                  <a:pt x="0" y="0"/>
                </a:lnTo>
                <a:close/>
              </a:path>
            </a:pathLst>
          </a:custGeom>
          <a:blipFill rotWithShape="1">
            <a:blip r:embed="rId3">
              <a:alphaModFix/>
            </a:blip>
            <a:stretch>
              <a:fillRect b="0" l="0" r="0" t="0"/>
            </a:stretch>
          </a:blipFill>
          <a:ln>
            <a:noFill/>
          </a:ln>
        </p:spPr>
      </p:sp>
      <p:sp>
        <p:nvSpPr>
          <p:cNvPr id="226" name="Google Shape;226;p29"/>
          <p:cNvSpPr/>
          <p:nvPr/>
        </p:nvSpPr>
        <p:spPr>
          <a:xfrm>
            <a:off x="210162" y="666834"/>
            <a:ext cx="462241" cy="538272"/>
          </a:xfrm>
          <a:custGeom>
            <a:rect b="b" l="l" r="r" t="t"/>
            <a:pathLst>
              <a:path extrusionOk="0" h="1076543" w="924481">
                <a:moveTo>
                  <a:pt x="0" y="0"/>
                </a:moveTo>
                <a:lnTo>
                  <a:pt x="924481" y="0"/>
                </a:lnTo>
                <a:lnTo>
                  <a:pt x="924481" y="1076543"/>
                </a:lnTo>
                <a:lnTo>
                  <a:pt x="0" y="1076543"/>
                </a:lnTo>
                <a:lnTo>
                  <a:pt x="0" y="0"/>
                </a:lnTo>
                <a:close/>
              </a:path>
            </a:pathLst>
          </a:custGeom>
          <a:blipFill rotWithShape="1">
            <a:blip r:embed="rId4">
              <a:alphaModFix/>
            </a:blip>
            <a:stretch>
              <a:fillRect b="0" l="0" r="0" t="0"/>
            </a:stretch>
          </a:blipFill>
          <a:ln>
            <a:noFill/>
          </a:ln>
        </p:spPr>
      </p:sp>
      <p:sp>
        <p:nvSpPr>
          <p:cNvPr id="227" name="Google Shape;227;p29"/>
          <p:cNvSpPr/>
          <p:nvPr/>
        </p:nvSpPr>
        <p:spPr>
          <a:xfrm>
            <a:off x="8629650" y="891879"/>
            <a:ext cx="514350" cy="598952"/>
          </a:xfrm>
          <a:custGeom>
            <a:rect b="b" l="l" r="r" t="t"/>
            <a:pathLst>
              <a:path extrusionOk="0" h="1197904" w="1028700">
                <a:moveTo>
                  <a:pt x="0" y="0"/>
                </a:moveTo>
                <a:lnTo>
                  <a:pt x="1028700" y="0"/>
                </a:lnTo>
                <a:lnTo>
                  <a:pt x="1028700" y="1197904"/>
                </a:lnTo>
                <a:lnTo>
                  <a:pt x="0" y="1197904"/>
                </a:lnTo>
                <a:lnTo>
                  <a:pt x="0" y="0"/>
                </a:lnTo>
                <a:close/>
              </a:path>
            </a:pathLst>
          </a:custGeom>
          <a:blipFill rotWithShape="1">
            <a:blip r:embed="rId4">
              <a:alphaModFix/>
            </a:blip>
            <a:stretch>
              <a:fillRect b="0" l="0" r="0" t="0"/>
            </a:stretch>
          </a:blipFill>
          <a:ln>
            <a:noFill/>
          </a:ln>
        </p:spPr>
      </p:sp>
      <p:sp>
        <p:nvSpPr>
          <p:cNvPr id="228" name="Google Shape;228;p29"/>
          <p:cNvSpPr/>
          <p:nvPr/>
        </p:nvSpPr>
        <p:spPr>
          <a:xfrm rot="-3832914">
            <a:off x="8015709" y="4421674"/>
            <a:ext cx="1227882" cy="1236877"/>
          </a:xfrm>
          <a:custGeom>
            <a:rect b="b" l="l" r="r" t="t"/>
            <a:pathLst>
              <a:path extrusionOk="0" h="2473755" w="2455764">
                <a:moveTo>
                  <a:pt x="0" y="0"/>
                </a:moveTo>
                <a:lnTo>
                  <a:pt x="2455764" y="0"/>
                </a:lnTo>
                <a:lnTo>
                  <a:pt x="2455764" y="2473754"/>
                </a:lnTo>
                <a:lnTo>
                  <a:pt x="0" y="2473754"/>
                </a:lnTo>
                <a:lnTo>
                  <a:pt x="0" y="0"/>
                </a:lnTo>
                <a:close/>
              </a:path>
            </a:pathLst>
          </a:custGeom>
          <a:blipFill rotWithShape="1">
            <a:blip r:embed="rId5">
              <a:alphaModFix/>
            </a:blip>
            <a:stretch>
              <a:fillRect b="0" l="0" r="0" t="0"/>
            </a:stretch>
          </a:blipFill>
          <a:ln>
            <a:noFill/>
          </a:ln>
        </p:spPr>
      </p:sp>
      <p:sp>
        <p:nvSpPr>
          <p:cNvPr id="229" name="Google Shape;229;p29"/>
          <p:cNvSpPr/>
          <p:nvPr/>
        </p:nvSpPr>
        <p:spPr>
          <a:xfrm>
            <a:off x="862531" y="666835"/>
            <a:ext cx="3125608" cy="4476666"/>
          </a:xfrm>
          <a:custGeom>
            <a:rect b="b" l="l" r="r" t="t"/>
            <a:pathLst>
              <a:path extrusionOk="0" h="6350000" w="4433570">
                <a:moveTo>
                  <a:pt x="2217420" y="0"/>
                </a:moveTo>
                <a:lnTo>
                  <a:pt x="2217420" y="0"/>
                </a:lnTo>
                <a:cubicBezTo>
                  <a:pt x="3441700" y="0"/>
                  <a:pt x="4433570" y="993140"/>
                  <a:pt x="4433570" y="2217420"/>
                </a:cubicBezTo>
                <a:lnTo>
                  <a:pt x="4433570" y="6350000"/>
                </a:lnTo>
                <a:lnTo>
                  <a:pt x="4433570" y="6350000"/>
                </a:lnTo>
                <a:lnTo>
                  <a:pt x="0" y="6350000"/>
                </a:lnTo>
                <a:lnTo>
                  <a:pt x="0" y="6350000"/>
                </a:lnTo>
                <a:lnTo>
                  <a:pt x="0" y="2217420"/>
                </a:lnTo>
                <a:cubicBezTo>
                  <a:pt x="0" y="993140"/>
                  <a:pt x="993140" y="0"/>
                  <a:pt x="2217420" y="0"/>
                </a:cubicBezTo>
                <a:close/>
              </a:path>
            </a:pathLst>
          </a:custGeom>
          <a:blipFill rotWithShape="1">
            <a:blip r:embed="rId6">
              <a:alphaModFix/>
            </a:blip>
            <a:stretch>
              <a:fillRect b="-1813" l="0" r="0" t="-1813"/>
            </a:stretch>
          </a:blipFill>
          <a:ln>
            <a:noFill/>
          </a:ln>
        </p:spPr>
        <p:txBody>
          <a:bodyPr anchorCtr="0" anchor="ctr" bIns="45725" lIns="45725" spcFirstLastPara="1" rIns="45725" wrap="square" tIns="45725">
            <a:noAutofit/>
          </a:bodyPr>
          <a:lstStyle/>
          <a:p>
            <a:pPr indent="0" lvl="0" marL="0" rtl="0" algn="l">
              <a:spcBef>
                <a:spcPts val="0"/>
              </a:spcBef>
              <a:spcAft>
                <a:spcPts val="0"/>
              </a:spcAft>
              <a:buNone/>
            </a:pPr>
            <a:r>
              <a:t/>
            </a:r>
            <a:endParaRPr/>
          </a:p>
        </p:txBody>
      </p:sp>
      <p:grpSp>
        <p:nvGrpSpPr>
          <p:cNvPr id="230" name="Google Shape;230;p29"/>
          <p:cNvGrpSpPr/>
          <p:nvPr/>
        </p:nvGrpSpPr>
        <p:grpSpPr>
          <a:xfrm>
            <a:off x="3226588" y="2109824"/>
            <a:ext cx="2392210" cy="613717"/>
            <a:chOff x="0" y="-38100"/>
            <a:chExt cx="1260094" cy="323275"/>
          </a:xfrm>
        </p:grpSpPr>
        <p:sp>
          <p:nvSpPr>
            <p:cNvPr id="231" name="Google Shape;231;p29"/>
            <p:cNvSpPr/>
            <p:nvPr/>
          </p:nvSpPr>
          <p:spPr>
            <a:xfrm>
              <a:off x="0" y="0"/>
              <a:ext cx="1260094" cy="285175"/>
            </a:xfrm>
            <a:custGeom>
              <a:rect b="b" l="l" r="r" t="t"/>
              <a:pathLst>
                <a:path extrusionOk="0" h="285175" w="1260094">
                  <a:moveTo>
                    <a:pt x="82526" y="0"/>
                  </a:moveTo>
                  <a:lnTo>
                    <a:pt x="1177569" y="0"/>
                  </a:lnTo>
                  <a:cubicBezTo>
                    <a:pt x="1199456" y="0"/>
                    <a:pt x="1220447" y="8695"/>
                    <a:pt x="1235923" y="24171"/>
                  </a:cubicBezTo>
                  <a:cubicBezTo>
                    <a:pt x="1251400" y="39648"/>
                    <a:pt x="1260094" y="60639"/>
                    <a:pt x="1260094" y="82526"/>
                  </a:cubicBezTo>
                  <a:lnTo>
                    <a:pt x="1260094" y="202649"/>
                  </a:lnTo>
                  <a:cubicBezTo>
                    <a:pt x="1260094" y="224536"/>
                    <a:pt x="1251400" y="245527"/>
                    <a:pt x="1235923" y="261003"/>
                  </a:cubicBezTo>
                  <a:cubicBezTo>
                    <a:pt x="1220447" y="276480"/>
                    <a:pt x="1199456" y="285175"/>
                    <a:pt x="1177569" y="285175"/>
                  </a:cubicBezTo>
                  <a:lnTo>
                    <a:pt x="82526" y="285175"/>
                  </a:lnTo>
                  <a:cubicBezTo>
                    <a:pt x="60639" y="285175"/>
                    <a:pt x="39648" y="276480"/>
                    <a:pt x="24171" y="261003"/>
                  </a:cubicBezTo>
                  <a:cubicBezTo>
                    <a:pt x="8695" y="245527"/>
                    <a:pt x="0" y="224536"/>
                    <a:pt x="0" y="202649"/>
                  </a:cubicBezTo>
                  <a:lnTo>
                    <a:pt x="0" y="82526"/>
                  </a:lnTo>
                  <a:cubicBezTo>
                    <a:pt x="0" y="60639"/>
                    <a:pt x="8695" y="39648"/>
                    <a:pt x="24171" y="24171"/>
                  </a:cubicBezTo>
                  <a:cubicBezTo>
                    <a:pt x="39648" y="8695"/>
                    <a:pt x="60639" y="0"/>
                    <a:pt x="82526" y="0"/>
                  </a:cubicBezTo>
                  <a:close/>
                </a:path>
              </a:pathLst>
            </a:custGeom>
            <a:solidFill>
              <a:srgbClr val="F6DA46"/>
            </a:solidFill>
            <a:ln cap="rnd" cmpd="sng" w="38100">
              <a:solidFill>
                <a:srgbClr val="000000"/>
              </a:solidFill>
              <a:prstDash val="solid"/>
              <a:round/>
              <a:headEnd len="sm" w="sm" type="none"/>
              <a:tailEnd len="sm" w="sm" type="none"/>
            </a:ln>
          </p:spPr>
          <p:txBody>
            <a:bodyPr anchorCtr="0" anchor="ctr" bIns="45725" lIns="45725" spcFirstLastPara="1" rIns="45725" wrap="square" tIns="45725">
              <a:noAutofit/>
            </a:bodyPr>
            <a:lstStyle/>
            <a:p>
              <a:pPr indent="0" lvl="0" marL="0" rtl="0" algn="l">
                <a:spcBef>
                  <a:spcPts val="0"/>
                </a:spcBef>
                <a:spcAft>
                  <a:spcPts val="0"/>
                </a:spcAft>
                <a:buNone/>
              </a:pPr>
              <a:r>
                <a:t/>
              </a:r>
              <a:endParaRPr/>
            </a:p>
          </p:txBody>
        </p:sp>
        <p:sp>
          <p:nvSpPr>
            <p:cNvPr id="232" name="Google Shape;232;p29"/>
            <p:cNvSpPr txBox="1"/>
            <p:nvPr/>
          </p:nvSpPr>
          <p:spPr>
            <a:xfrm>
              <a:off x="0" y="-38100"/>
              <a:ext cx="1260094" cy="323275"/>
            </a:xfrm>
            <a:prstGeom prst="rect">
              <a:avLst/>
            </a:prstGeom>
            <a:noFill/>
            <a:ln>
              <a:noFill/>
            </a:ln>
          </p:spPr>
          <p:txBody>
            <a:bodyPr anchorCtr="0" anchor="ctr" bIns="25400" lIns="25400" spcFirstLastPara="1" rIns="25400" wrap="square" tIns="25400">
              <a:noAutofit/>
            </a:bodyPr>
            <a:lstStyle/>
            <a:p>
              <a:pPr indent="0" lvl="0" marL="0" marR="0" rtl="0" algn="ctr">
                <a:lnSpc>
                  <a:spcPct val="147722"/>
                </a:lnSpc>
                <a:spcBef>
                  <a:spcPts val="0"/>
                </a:spcBef>
                <a:spcAft>
                  <a:spcPts val="0"/>
                </a:spcAft>
                <a:buNone/>
              </a:pPr>
              <a:r>
                <a:t/>
              </a:r>
              <a:endParaRPr b="0" i="0" sz="900" u="none" cap="none" strike="noStrike">
                <a:solidFill>
                  <a:schemeClr val="dk1"/>
                </a:solidFill>
                <a:latin typeface="Calibri"/>
                <a:ea typeface="Calibri"/>
                <a:cs typeface="Calibri"/>
                <a:sym typeface="Calibri"/>
              </a:endParaRPr>
            </a:p>
          </p:txBody>
        </p:sp>
      </p:grpSp>
      <p:grpSp>
        <p:nvGrpSpPr>
          <p:cNvPr id="233" name="Google Shape;233;p29"/>
          <p:cNvGrpSpPr/>
          <p:nvPr/>
        </p:nvGrpSpPr>
        <p:grpSpPr>
          <a:xfrm>
            <a:off x="5745316" y="2109824"/>
            <a:ext cx="2392210" cy="613717"/>
            <a:chOff x="0" y="-38100"/>
            <a:chExt cx="1260094" cy="323275"/>
          </a:xfrm>
        </p:grpSpPr>
        <p:sp>
          <p:nvSpPr>
            <p:cNvPr id="234" name="Google Shape;234;p29"/>
            <p:cNvSpPr/>
            <p:nvPr/>
          </p:nvSpPr>
          <p:spPr>
            <a:xfrm>
              <a:off x="0" y="0"/>
              <a:ext cx="1260094" cy="285175"/>
            </a:xfrm>
            <a:custGeom>
              <a:rect b="b" l="l" r="r" t="t"/>
              <a:pathLst>
                <a:path extrusionOk="0" h="285175" w="1260094">
                  <a:moveTo>
                    <a:pt x="82526" y="0"/>
                  </a:moveTo>
                  <a:lnTo>
                    <a:pt x="1177569" y="0"/>
                  </a:lnTo>
                  <a:cubicBezTo>
                    <a:pt x="1199456" y="0"/>
                    <a:pt x="1220447" y="8695"/>
                    <a:pt x="1235923" y="24171"/>
                  </a:cubicBezTo>
                  <a:cubicBezTo>
                    <a:pt x="1251400" y="39648"/>
                    <a:pt x="1260094" y="60639"/>
                    <a:pt x="1260094" y="82526"/>
                  </a:cubicBezTo>
                  <a:lnTo>
                    <a:pt x="1260094" y="202649"/>
                  </a:lnTo>
                  <a:cubicBezTo>
                    <a:pt x="1260094" y="224536"/>
                    <a:pt x="1251400" y="245527"/>
                    <a:pt x="1235923" y="261003"/>
                  </a:cubicBezTo>
                  <a:cubicBezTo>
                    <a:pt x="1220447" y="276480"/>
                    <a:pt x="1199456" y="285175"/>
                    <a:pt x="1177569" y="285175"/>
                  </a:cubicBezTo>
                  <a:lnTo>
                    <a:pt x="82526" y="285175"/>
                  </a:lnTo>
                  <a:cubicBezTo>
                    <a:pt x="60639" y="285175"/>
                    <a:pt x="39648" y="276480"/>
                    <a:pt x="24171" y="261003"/>
                  </a:cubicBezTo>
                  <a:cubicBezTo>
                    <a:pt x="8695" y="245527"/>
                    <a:pt x="0" y="224536"/>
                    <a:pt x="0" y="202649"/>
                  </a:cubicBezTo>
                  <a:lnTo>
                    <a:pt x="0" y="82526"/>
                  </a:lnTo>
                  <a:cubicBezTo>
                    <a:pt x="0" y="60639"/>
                    <a:pt x="8695" y="39648"/>
                    <a:pt x="24171" y="24171"/>
                  </a:cubicBezTo>
                  <a:cubicBezTo>
                    <a:pt x="39648" y="8695"/>
                    <a:pt x="60639" y="0"/>
                    <a:pt x="82526" y="0"/>
                  </a:cubicBezTo>
                  <a:close/>
                </a:path>
              </a:pathLst>
            </a:custGeom>
            <a:solidFill>
              <a:srgbClr val="878BFF"/>
            </a:solidFill>
            <a:ln cap="rnd" cmpd="sng" w="38100">
              <a:solidFill>
                <a:srgbClr val="000000"/>
              </a:solidFill>
              <a:prstDash val="solid"/>
              <a:round/>
              <a:headEnd len="sm" w="sm" type="none"/>
              <a:tailEnd len="sm" w="sm" type="none"/>
            </a:ln>
          </p:spPr>
          <p:txBody>
            <a:bodyPr anchorCtr="0" anchor="ctr" bIns="45725" lIns="45725" spcFirstLastPara="1" rIns="45725" wrap="square" tIns="45725">
              <a:noAutofit/>
            </a:bodyPr>
            <a:lstStyle/>
            <a:p>
              <a:pPr indent="0" lvl="0" marL="0" rtl="0" algn="l">
                <a:spcBef>
                  <a:spcPts val="0"/>
                </a:spcBef>
                <a:spcAft>
                  <a:spcPts val="0"/>
                </a:spcAft>
                <a:buNone/>
              </a:pPr>
              <a:r>
                <a:t/>
              </a:r>
              <a:endParaRPr/>
            </a:p>
          </p:txBody>
        </p:sp>
        <p:sp>
          <p:nvSpPr>
            <p:cNvPr id="235" name="Google Shape;235;p29"/>
            <p:cNvSpPr txBox="1"/>
            <p:nvPr/>
          </p:nvSpPr>
          <p:spPr>
            <a:xfrm>
              <a:off x="0" y="-38100"/>
              <a:ext cx="1260094" cy="323275"/>
            </a:xfrm>
            <a:prstGeom prst="rect">
              <a:avLst/>
            </a:prstGeom>
            <a:noFill/>
            <a:ln>
              <a:noFill/>
            </a:ln>
          </p:spPr>
          <p:txBody>
            <a:bodyPr anchorCtr="0" anchor="ctr" bIns="25400" lIns="25400" spcFirstLastPara="1" rIns="25400" wrap="square" tIns="25400">
              <a:noAutofit/>
            </a:bodyPr>
            <a:lstStyle/>
            <a:p>
              <a:pPr indent="0" lvl="0" marL="0" marR="0" rtl="0" algn="ctr">
                <a:lnSpc>
                  <a:spcPct val="147722"/>
                </a:lnSpc>
                <a:spcBef>
                  <a:spcPts val="0"/>
                </a:spcBef>
                <a:spcAft>
                  <a:spcPts val="0"/>
                </a:spcAft>
                <a:buNone/>
              </a:pPr>
              <a:r>
                <a:t/>
              </a:r>
              <a:endParaRPr b="0" i="0" sz="900" u="none" cap="none" strike="noStrike">
                <a:solidFill>
                  <a:schemeClr val="dk1"/>
                </a:solidFill>
                <a:latin typeface="Calibri"/>
                <a:ea typeface="Calibri"/>
                <a:cs typeface="Calibri"/>
                <a:sym typeface="Calibri"/>
              </a:endParaRPr>
            </a:p>
          </p:txBody>
        </p:sp>
      </p:grpSp>
      <p:grpSp>
        <p:nvGrpSpPr>
          <p:cNvPr id="236" name="Google Shape;236;p29"/>
          <p:cNvGrpSpPr/>
          <p:nvPr/>
        </p:nvGrpSpPr>
        <p:grpSpPr>
          <a:xfrm>
            <a:off x="3226588" y="2755995"/>
            <a:ext cx="2392210" cy="613717"/>
            <a:chOff x="0" y="-38100"/>
            <a:chExt cx="1260094" cy="323275"/>
          </a:xfrm>
        </p:grpSpPr>
        <p:sp>
          <p:nvSpPr>
            <p:cNvPr id="237" name="Google Shape;237;p29"/>
            <p:cNvSpPr/>
            <p:nvPr/>
          </p:nvSpPr>
          <p:spPr>
            <a:xfrm>
              <a:off x="0" y="0"/>
              <a:ext cx="1260094" cy="285175"/>
            </a:xfrm>
            <a:custGeom>
              <a:rect b="b" l="l" r="r" t="t"/>
              <a:pathLst>
                <a:path extrusionOk="0" h="285175" w="1260094">
                  <a:moveTo>
                    <a:pt x="82526" y="0"/>
                  </a:moveTo>
                  <a:lnTo>
                    <a:pt x="1177569" y="0"/>
                  </a:lnTo>
                  <a:cubicBezTo>
                    <a:pt x="1199456" y="0"/>
                    <a:pt x="1220447" y="8695"/>
                    <a:pt x="1235923" y="24171"/>
                  </a:cubicBezTo>
                  <a:cubicBezTo>
                    <a:pt x="1251400" y="39648"/>
                    <a:pt x="1260094" y="60639"/>
                    <a:pt x="1260094" y="82526"/>
                  </a:cubicBezTo>
                  <a:lnTo>
                    <a:pt x="1260094" y="202649"/>
                  </a:lnTo>
                  <a:cubicBezTo>
                    <a:pt x="1260094" y="224536"/>
                    <a:pt x="1251400" y="245527"/>
                    <a:pt x="1235923" y="261003"/>
                  </a:cubicBezTo>
                  <a:cubicBezTo>
                    <a:pt x="1220447" y="276480"/>
                    <a:pt x="1199456" y="285175"/>
                    <a:pt x="1177569" y="285175"/>
                  </a:cubicBezTo>
                  <a:lnTo>
                    <a:pt x="82526" y="285175"/>
                  </a:lnTo>
                  <a:cubicBezTo>
                    <a:pt x="60639" y="285175"/>
                    <a:pt x="39648" y="276480"/>
                    <a:pt x="24171" y="261003"/>
                  </a:cubicBezTo>
                  <a:cubicBezTo>
                    <a:pt x="8695" y="245527"/>
                    <a:pt x="0" y="224536"/>
                    <a:pt x="0" y="202649"/>
                  </a:cubicBezTo>
                  <a:lnTo>
                    <a:pt x="0" y="82526"/>
                  </a:lnTo>
                  <a:cubicBezTo>
                    <a:pt x="0" y="60639"/>
                    <a:pt x="8695" y="39648"/>
                    <a:pt x="24171" y="24171"/>
                  </a:cubicBezTo>
                  <a:cubicBezTo>
                    <a:pt x="39648" y="8695"/>
                    <a:pt x="60639" y="0"/>
                    <a:pt x="82526" y="0"/>
                  </a:cubicBezTo>
                  <a:close/>
                </a:path>
              </a:pathLst>
            </a:custGeom>
            <a:solidFill>
              <a:srgbClr val="FF749E"/>
            </a:solidFill>
            <a:ln cap="rnd" cmpd="sng" w="38100">
              <a:solidFill>
                <a:srgbClr val="000000"/>
              </a:solidFill>
              <a:prstDash val="solid"/>
              <a:round/>
              <a:headEnd len="sm" w="sm" type="none"/>
              <a:tailEnd len="sm" w="sm" type="none"/>
            </a:ln>
          </p:spPr>
          <p:txBody>
            <a:bodyPr anchorCtr="0" anchor="ctr" bIns="45725" lIns="45725" spcFirstLastPara="1" rIns="45725" wrap="square" tIns="45725">
              <a:noAutofit/>
            </a:bodyPr>
            <a:lstStyle/>
            <a:p>
              <a:pPr indent="0" lvl="0" marL="0" rtl="0" algn="l">
                <a:spcBef>
                  <a:spcPts val="0"/>
                </a:spcBef>
                <a:spcAft>
                  <a:spcPts val="0"/>
                </a:spcAft>
                <a:buNone/>
              </a:pPr>
              <a:r>
                <a:t/>
              </a:r>
              <a:endParaRPr/>
            </a:p>
          </p:txBody>
        </p:sp>
        <p:sp>
          <p:nvSpPr>
            <p:cNvPr id="238" name="Google Shape;238;p29"/>
            <p:cNvSpPr txBox="1"/>
            <p:nvPr/>
          </p:nvSpPr>
          <p:spPr>
            <a:xfrm>
              <a:off x="0" y="-38100"/>
              <a:ext cx="1260094" cy="323275"/>
            </a:xfrm>
            <a:prstGeom prst="rect">
              <a:avLst/>
            </a:prstGeom>
            <a:noFill/>
            <a:ln>
              <a:noFill/>
            </a:ln>
          </p:spPr>
          <p:txBody>
            <a:bodyPr anchorCtr="0" anchor="ctr" bIns="25400" lIns="25400" spcFirstLastPara="1" rIns="25400" wrap="square" tIns="25400">
              <a:noAutofit/>
            </a:bodyPr>
            <a:lstStyle/>
            <a:p>
              <a:pPr indent="0" lvl="0" marL="0" marR="0" rtl="0" algn="ctr">
                <a:lnSpc>
                  <a:spcPct val="147722"/>
                </a:lnSpc>
                <a:spcBef>
                  <a:spcPts val="0"/>
                </a:spcBef>
                <a:spcAft>
                  <a:spcPts val="0"/>
                </a:spcAft>
                <a:buNone/>
              </a:pPr>
              <a:r>
                <a:t/>
              </a:r>
              <a:endParaRPr b="0" i="0" sz="900" u="none" cap="none" strike="noStrike">
                <a:solidFill>
                  <a:schemeClr val="dk1"/>
                </a:solidFill>
                <a:latin typeface="Calibri"/>
                <a:ea typeface="Calibri"/>
                <a:cs typeface="Calibri"/>
                <a:sym typeface="Calibri"/>
              </a:endParaRPr>
            </a:p>
          </p:txBody>
        </p:sp>
      </p:grpSp>
      <p:grpSp>
        <p:nvGrpSpPr>
          <p:cNvPr id="239" name="Google Shape;239;p29"/>
          <p:cNvGrpSpPr/>
          <p:nvPr/>
        </p:nvGrpSpPr>
        <p:grpSpPr>
          <a:xfrm>
            <a:off x="5745316" y="2755995"/>
            <a:ext cx="2392210" cy="613717"/>
            <a:chOff x="0" y="-38100"/>
            <a:chExt cx="1260094" cy="323275"/>
          </a:xfrm>
        </p:grpSpPr>
        <p:sp>
          <p:nvSpPr>
            <p:cNvPr id="240" name="Google Shape;240;p29"/>
            <p:cNvSpPr/>
            <p:nvPr/>
          </p:nvSpPr>
          <p:spPr>
            <a:xfrm>
              <a:off x="0" y="0"/>
              <a:ext cx="1260094" cy="285175"/>
            </a:xfrm>
            <a:custGeom>
              <a:rect b="b" l="l" r="r" t="t"/>
              <a:pathLst>
                <a:path extrusionOk="0" h="285175" w="1260094">
                  <a:moveTo>
                    <a:pt x="82526" y="0"/>
                  </a:moveTo>
                  <a:lnTo>
                    <a:pt x="1177569" y="0"/>
                  </a:lnTo>
                  <a:cubicBezTo>
                    <a:pt x="1199456" y="0"/>
                    <a:pt x="1220447" y="8695"/>
                    <a:pt x="1235923" y="24171"/>
                  </a:cubicBezTo>
                  <a:cubicBezTo>
                    <a:pt x="1251400" y="39648"/>
                    <a:pt x="1260094" y="60639"/>
                    <a:pt x="1260094" y="82526"/>
                  </a:cubicBezTo>
                  <a:lnTo>
                    <a:pt x="1260094" y="202649"/>
                  </a:lnTo>
                  <a:cubicBezTo>
                    <a:pt x="1260094" y="224536"/>
                    <a:pt x="1251400" y="245527"/>
                    <a:pt x="1235923" y="261003"/>
                  </a:cubicBezTo>
                  <a:cubicBezTo>
                    <a:pt x="1220447" y="276480"/>
                    <a:pt x="1199456" y="285175"/>
                    <a:pt x="1177569" y="285175"/>
                  </a:cubicBezTo>
                  <a:lnTo>
                    <a:pt x="82526" y="285175"/>
                  </a:lnTo>
                  <a:cubicBezTo>
                    <a:pt x="60639" y="285175"/>
                    <a:pt x="39648" y="276480"/>
                    <a:pt x="24171" y="261003"/>
                  </a:cubicBezTo>
                  <a:cubicBezTo>
                    <a:pt x="8695" y="245527"/>
                    <a:pt x="0" y="224536"/>
                    <a:pt x="0" y="202649"/>
                  </a:cubicBezTo>
                  <a:lnTo>
                    <a:pt x="0" y="82526"/>
                  </a:lnTo>
                  <a:cubicBezTo>
                    <a:pt x="0" y="60639"/>
                    <a:pt x="8695" y="39648"/>
                    <a:pt x="24171" y="24171"/>
                  </a:cubicBezTo>
                  <a:cubicBezTo>
                    <a:pt x="39648" y="8695"/>
                    <a:pt x="60639" y="0"/>
                    <a:pt x="82526" y="0"/>
                  </a:cubicBezTo>
                  <a:close/>
                </a:path>
              </a:pathLst>
            </a:custGeom>
            <a:solidFill>
              <a:srgbClr val="38F8C4"/>
            </a:solidFill>
            <a:ln cap="rnd" cmpd="sng" w="38100">
              <a:solidFill>
                <a:srgbClr val="000000"/>
              </a:solidFill>
              <a:prstDash val="solid"/>
              <a:round/>
              <a:headEnd len="sm" w="sm" type="none"/>
              <a:tailEnd len="sm" w="sm" type="none"/>
            </a:ln>
          </p:spPr>
          <p:txBody>
            <a:bodyPr anchorCtr="0" anchor="ctr" bIns="45725" lIns="45725" spcFirstLastPara="1" rIns="45725" wrap="square" tIns="45725">
              <a:noAutofit/>
            </a:bodyPr>
            <a:lstStyle/>
            <a:p>
              <a:pPr indent="0" lvl="0" marL="0" rtl="0" algn="l">
                <a:spcBef>
                  <a:spcPts val="0"/>
                </a:spcBef>
                <a:spcAft>
                  <a:spcPts val="0"/>
                </a:spcAft>
                <a:buNone/>
              </a:pPr>
              <a:r>
                <a:t/>
              </a:r>
              <a:endParaRPr/>
            </a:p>
          </p:txBody>
        </p:sp>
        <p:sp>
          <p:nvSpPr>
            <p:cNvPr id="241" name="Google Shape;241;p29"/>
            <p:cNvSpPr txBox="1"/>
            <p:nvPr/>
          </p:nvSpPr>
          <p:spPr>
            <a:xfrm>
              <a:off x="0" y="-38100"/>
              <a:ext cx="1260094" cy="323275"/>
            </a:xfrm>
            <a:prstGeom prst="rect">
              <a:avLst/>
            </a:prstGeom>
            <a:noFill/>
            <a:ln>
              <a:noFill/>
            </a:ln>
          </p:spPr>
          <p:txBody>
            <a:bodyPr anchorCtr="0" anchor="ctr" bIns="25400" lIns="25400" spcFirstLastPara="1" rIns="25400" wrap="square" tIns="25400">
              <a:noAutofit/>
            </a:bodyPr>
            <a:lstStyle/>
            <a:p>
              <a:pPr indent="0" lvl="0" marL="0" marR="0" rtl="0" algn="ctr">
                <a:lnSpc>
                  <a:spcPct val="147722"/>
                </a:lnSpc>
                <a:spcBef>
                  <a:spcPts val="0"/>
                </a:spcBef>
                <a:spcAft>
                  <a:spcPts val="0"/>
                </a:spcAft>
                <a:buNone/>
              </a:pPr>
              <a:r>
                <a:t/>
              </a:r>
              <a:endParaRPr b="0" i="0" sz="900" u="none" cap="none" strike="noStrike">
                <a:solidFill>
                  <a:schemeClr val="dk1"/>
                </a:solidFill>
                <a:latin typeface="Calibri"/>
                <a:ea typeface="Calibri"/>
                <a:cs typeface="Calibri"/>
                <a:sym typeface="Calibri"/>
              </a:endParaRPr>
            </a:p>
          </p:txBody>
        </p:sp>
      </p:grpSp>
      <p:sp>
        <p:nvSpPr>
          <p:cNvPr id="242" name="Google Shape;242;p29"/>
          <p:cNvSpPr txBox="1"/>
          <p:nvPr/>
        </p:nvSpPr>
        <p:spPr>
          <a:xfrm>
            <a:off x="4572000" y="1065223"/>
            <a:ext cx="3304800" cy="1069200"/>
          </a:xfrm>
          <a:prstGeom prst="rect">
            <a:avLst/>
          </a:prstGeom>
          <a:noFill/>
          <a:ln>
            <a:noFill/>
          </a:ln>
        </p:spPr>
        <p:txBody>
          <a:bodyPr anchorCtr="0" anchor="t" bIns="0" lIns="0" spcFirstLastPara="1" rIns="0" wrap="square" tIns="0">
            <a:spAutoFit/>
          </a:bodyPr>
          <a:lstStyle/>
          <a:p>
            <a:pPr indent="0" lvl="0" marL="0" marR="0" rtl="0" algn="l">
              <a:lnSpc>
                <a:spcPct val="100997"/>
              </a:lnSpc>
              <a:spcBef>
                <a:spcPts val="0"/>
              </a:spcBef>
              <a:spcAft>
                <a:spcPts val="0"/>
              </a:spcAft>
              <a:buNone/>
            </a:pPr>
            <a:r>
              <a:rPr b="1" i="0" lang="en" sz="2300" u="none" cap="none" strike="noStrike">
                <a:solidFill>
                  <a:srgbClr val="000000"/>
                </a:solidFill>
                <a:latin typeface="Arial"/>
                <a:ea typeface="Arial"/>
                <a:cs typeface="Arial"/>
                <a:sym typeface="Arial"/>
              </a:rPr>
              <a:t>How the Creative </a:t>
            </a:r>
            <a:endParaRPr sz="700"/>
          </a:p>
          <a:p>
            <a:pPr indent="0" lvl="0" marL="0" marR="0" rtl="0" algn="l">
              <a:lnSpc>
                <a:spcPct val="100997"/>
              </a:lnSpc>
              <a:spcBef>
                <a:spcPts val="0"/>
              </a:spcBef>
              <a:spcAft>
                <a:spcPts val="0"/>
              </a:spcAft>
              <a:buNone/>
            </a:pPr>
            <a:r>
              <a:rPr b="1" i="0" lang="en" sz="2300" u="none" cap="none" strike="noStrike">
                <a:solidFill>
                  <a:srgbClr val="000000"/>
                </a:solidFill>
                <a:latin typeface="Arial"/>
                <a:ea typeface="Arial"/>
                <a:cs typeface="Arial"/>
                <a:sym typeface="Arial"/>
              </a:rPr>
              <a:t>Movement Dice</a:t>
            </a:r>
            <a:endParaRPr sz="700"/>
          </a:p>
          <a:p>
            <a:pPr indent="0" lvl="0" marL="0" marR="0" rtl="0" algn="l">
              <a:lnSpc>
                <a:spcPct val="100997"/>
              </a:lnSpc>
              <a:spcBef>
                <a:spcPts val="0"/>
              </a:spcBef>
              <a:spcAft>
                <a:spcPts val="0"/>
              </a:spcAft>
              <a:buNone/>
            </a:pPr>
            <a:r>
              <a:rPr b="1" i="0" lang="en" sz="2300" u="none" cap="none" strike="noStrike">
                <a:solidFill>
                  <a:srgbClr val="000000"/>
                </a:solidFill>
                <a:latin typeface="Arial"/>
                <a:ea typeface="Arial"/>
                <a:cs typeface="Arial"/>
                <a:sym typeface="Arial"/>
              </a:rPr>
              <a:t>Works</a:t>
            </a:r>
            <a:endParaRPr sz="700"/>
          </a:p>
        </p:txBody>
      </p:sp>
      <p:sp>
        <p:nvSpPr>
          <p:cNvPr id="243" name="Google Shape;243;p29"/>
          <p:cNvSpPr txBox="1"/>
          <p:nvPr/>
        </p:nvSpPr>
        <p:spPr>
          <a:xfrm>
            <a:off x="3226587" y="2372712"/>
            <a:ext cx="2327593" cy="174603"/>
          </a:xfrm>
          <a:prstGeom prst="rect">
            <a:avLst/>
          </a:prstGeom>
          <a:noFill/>
          <a:ln>
            <a:noFill/>
          </a:ln>
        </p:spPr>
        <p:txBody>
          <a:bodyPr anchorCtr="0" anchor="t" bIns="0" lIns="0" spcFirstLastPara="1" rIns="0" wrap="square" tIns="0">
            <a:spAutoFit/>
          </a:bodyPr>
          <a:lstStyle/>
          <a:p>
            <a:pPr indent="0" lvl="0" marL="0" marR="0" rtl="0" algn="ctr">
              <a:lnSpc>
                <a:spcPct val="100000"/>
              </a:lnSpc>
              <a:spcBef>
                <a:spcPts val="0"/>
              </a:spcBef>
              <a:spcAft>
                <a:spcPts val="0"/>
              </a:spcAft>
              <a:buNone/>
            </a:pPr>
            <a:r>
              <a:rPr b="1" i="0" lang="en" sz="1200" u="none" cap="none" strike="noStrike">
                <a:solidFill>
                  <a:srgbClr val="000000"/>
                </a:solidFill>
                <a:latin typeface="Poppins"/>
                <a:ea typeface="Poppins"/>
                <a:cs typeface="Poppins"/>
                <a:sym typeface="Poppins"/>
              </a:rPr>
              <a:t>Roll 1: Body Part</a:t>
            </a:r>
            <a:endParaRPr sz="700"/>
          </a:p>
        </p:txBody>
      </p:sp>
      <p:sp>
        <p:nvSpPr>
          <p:cNvPr id="244" name="Google Shape;244;p29"/>
          <p:cNvSpPr txBox="1"/>
          <p:nvPr/>
        </p:nvSpPr>
        <p:spPr>
          <a:xfrm>
            <a:off x="5745316" y="2372712"/>
            <a:ext cx="2327593" cy="174603"/>
          </a:xfrm>
          <a:prstGeom prst="rect">
            <a:avLst/>
          </a:prstGeom>
          <a:noFill/>
          <a:ln>
            <a:noFill/>
          </a:ln>
        </p:spPr>
        <p:txBody>
          <a:bodyPr anchorCtr="0" anchor="t" bIns="0" lIns="0" spcFirstLastPara="1" rIns="0" wrap="square" tIns="0">
            <a:spAutoFit/>
          </a:bodyPr>
          <a:lstStyle/>
          <a:p>
            <a:pPr indent="0" lvl="0" marL="0" marR="0" rtl="0" algn="ctr">
              <a:lnSpc>
                <a:spcPct val="100000"/>
              </a:lnSpc>
              <a:spcBef>
                <a:spcPts val="0"/>
              </a:spcBef>
              <a:spcAft>
                <a:spcPts val="0"/>
              </a:spcAft>
              <a:buNone/>
            </a:pPr>
            <a:r>
              <a:rPr b="1" i="0" lang="en" sz="1200" u="none" cap="none" strike="noStrike">
                <a:solidFill>
                  <a:srgbClr val="000000"/>
                </a:solidFill>
                <a:latin typeface="Poppins"/>
                <a:ea typeface="Poppins"/>
                <a:cs typeface="Poppins"/>
                <a:sym typeface="Poppins"/>
              </a:rPr>
              <a:t>Roll 2: Action</a:t>
            </a:r>
            <a:endParaRPr sz="700"/>
          </a:p>
        </p:txBody>
      </p:sp>
      <p:sp>
        <p:nvSpPr>
          <p:cNvPr id="245" name="Google Shape;245;p29"/>
          <p:cNvSpPr txBox="1"/>
          <p:nvPr/>
        </p:nvSpPr>
        <p:spPr>
          <a:xfrm>
            <a:off x="3226587" y="3018883"/>
            <a:ext cx="2327593" cy="174603"/>
          </a:xfrm>
          <a:prstGeom prst="rect">
            <a:avLst/>
          </a:prstGeom>
          <a:noFill/>
          <a:ln>
            <a:noFill/>
          </a:ln>
        </p:spPr>
        <p:txBody>
          <a:bodyPr anchorCtr="0" anchor="t" bIns="0" lIns="0" spcFirstLastPara="1" rIns="0" wrap="square" tIns="0">
            <a:spAutoFit/>
          </a:bodyPr>
          <a:lstStyle/>
          <a:p>
            <a:pPr indent="0" lvl="0" marL="0" marR="0" rtl="0" algn="ctr">
              <a:lnSpc>
                <a:spcPct val="100000"/>
              </a:lnSpc>
              <a:spcBef>
                <a:spcPts val="0"/>
              </a:spcBef>
              <a:spcAft>
                <a:spcPts val="0"/>
              </a:spcAft>
              <a:buNone/>
            </a:pPr>
            <a:r>
              <a:rPr b="1" i="0" lang="en" sz="1200" u="none" cap="none" strike="noStrike">
                <a:solidFill>
                  <a:srgbClr val="000000"/>
                </a:solidFill>
                <a:latin typeface="Poppins"/>
                <a:ea typeface="Poppins"/>
                <a:cs typeface="Poppins"/>
                <a:sym typeface="Poppins"/>
              </a:rPr>
              <a:t>Roll 3: Effort Quality</a:t>
            </a:r>
            <a:endParaRPr sz="700"/>
          </a:p>
        </p:txBody>
      </p:sp>
      <p:sp>
        <p:nvSpPr>
          <p:cNvPr id="246" name="Google Shape;246;p29"/>
          <p:cNvSpPr txBox="1"/>
          <p:nvPr/>
        </p:nvSpPr>
        <p:spPr>
          <a:xfrm>
            <a:off x="5745316" y="3018883"/>
            <a:ext cx="2327593" cy="174603"/>
          </a:xfrm>
          <a:prstGeom prst="rect">
            <a:avLst/>
          </a:prstGeom>
          <a:noFill/>
          <a:ln>
            <a:noFill/>
          </a:ln>
        </p:spPr>
        <p:txBody>
          <a:bodyPr anchorCtr="0" anchor="t" bIns="0" lIns="0" spcFirstLastPara="1" rIns="0" wrap="square" tIns="0">
            <a:spAutoFit/>
          </a:bodyPr>
          <a:lstStyle/>
          <a:p>
            <a:pPr indent="0" lvl="0" marL="0" marR="0" rtl="0" algn="ctr">
              <a:lnSpc>
                <a:spcPct val="100000"/>
              </a:lnSpc>
              <a:spcBef>
                <a:spcPts val="0"/>
              </a:spcBef>
              <a:spcAft>
                <a:spcPts val="0"/>
              </a:spcAft>
              <a:buNone/>
            </a:pPr>
            <a:r>
              <a:rPr b="1" i="0" lang="en" sz="1200" u="none" cap="none" strike="noStrike">
                <a:solidFill>
                  <a:srgbClr val="000000"/>
                </a:solidFill>
                <a:latin typeface="Poppins"/>
                <a:ea typeface="Poppins"/>
                <a:cs typeface="Poppins"/>
                <a:sym typeface="Poppins"/>
              </a:rPr>
              <a:t>Combine All Three!</a:t>
            </a:r>
            <a:endParaRPr sz="700"/>
          </a:p>
        </p:txBody>
      </p:sp>
      <p:sp>
        <p:nvSpPr>
          <p:cNvPr id="247" name="Google Shape;247;p29"/>
          <p:cNvSpPr txBox="1"/>
          <p:nvPr/>
        </p:nvSpPr>
        <p:spPr>
          <a:xfrm>
            <a:off x="4687147" y="3645112"/>
            <a:ext cx="3385763" cy="557239"/>
          </a:xfrm>
          <a:prstGeom prst="rect">
            <a:avLst/>
          </a:prstGeom>
          <a:noFill/>
          <a:ln>
            <a:noFill/>
          </a:ln>
        </p:spPr>
        <p:txBody>
          <a:bodyPr anchorCtr="0" anchor="t" bIns="0" lIns="0" spcFirstLastPara="1" rIns="0" wrap="square" tIns="0">
            <a:spAutoFit/>
          </a:bodyPr>
          <a:lstStyle/>
          <a:p>
            <a:pPr indent="0" lvl="0" marL="0" marR="0" rtl="0" algn="l">
              <a:lnSpc>
                <a:spcPct val="150000"/>
              </a:lnSpc>
              <a:spcBef>
                <a:spcPts val="0"/>
              </a:spcBef>
              <a:spcAft>
                <a:spcPts val="0"/>
              </a:spcAft>
              <a:buNone/>
            </a:pPr>
            <a:r>
              <a:rPr b="0" i="0" lang="en" sz="1000" u="none" cap="none" strike="noStrike">
                <a:solidFill>
                  <a:srgbClr val="000000"/>
                </a:solidFill>
                <a:latin typeface="Poppins"/>
                <a:ea typeface="Poppins"/>
                <a:cs typeface="Poppins"/>
                <a:sym typeface="Poppins"/>
              </a:rPr>
              <a:t>Example: Arms + Twist + Slow → Children create their own unique movement idea and link combinations into a flowing sequence.</a:t>
            </a:r>
            <a:endParaRPr sz="700"/>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1" name="Shape 251"/>
        <p:cNvGrpSpPr/>
        <p:nvPr/>
      </p:nvGrpSpPr>
      <p:grpSpPr>
        <a:xfrm>
          <a:off x="0" y="0"/>
          <a:ext cx="0" cy="0"/>
          <a:chOff x="0" y="0"/>
          <a:chExt cx="0" cy="0"/>
        </a:xfrm>
      </p:grpSpPr>
      <p:sp>
        <p:nvSpPr>
          <p:cNvPr id="252" name="Google Shape;252;p30"/>
          <p:cNvSpPr/>
          <p:nvPr/>
        </p:nvSpPr>
        <p:spPr>
          <a:xfrm>
            <a:off x="-574259" y="4123070"/>
            <a:ext cx="1433810" cy="1444314"/>
          </a:xfrm>
          <a:custGeom>
            <a:rect b="b" l="l" r="r" t="t"/>
            <a:pathLst>
              <a:path extrusionOk="0" h="2888627" w="2867619">
                <a:moveTo>
                  <a:pt x="0" y="0"/>
                </a:moveTo>
                <a:lnTo>
                  <a:pt x="2867619" y="0"/>
                </a:lnTo>
                <a:lnTo>
                  <a:pt x="2867619" y="2888627"/>
                </a:lnTo>
                <a:lnTo>
                  <a:pt x="0" y="2888627"/>
                </a:lnTo>
                <a:lnTo>
                  <a:pt x="0" y="0"/>
                </a:lnTo>
                <a:close/>
              </a:path>
            </a:pathLst>
          </a:custGeom>
          <a:blipFill rotWithShape="1">
            <a:blip r:embed="rId3">
              <a:alphaModFix/>
            </a:blip>
            <a:stretch>
              <a:fillRect b="0" l="0" r="0" t="0"/>
            </a:stretch>
          </a:blipFill>
          <a:ln>
            <a:noFill/>
          </a:ln>
        </p:spPr>
      </p:sp>
      <p:sp>
        <p:nvSpPr>
          <p:cNvPr id="253" name="Google Shape;253;p30"/>
          <p:cNvSpPr/>
          <p:nvPr/>
        </p:nvSpPr>
        <p:spPr>
          <a:xfrm rot="-7430412">
            <a:off x="8222345" y="-1177983"/>
            <a:ext cx="2338832" cy="2355966"/>
          </a:xfrm>
          <a:custGeom>
            <a:rect b="b" l="l" r="r" t="t"/>
            <a:pathLst>
              <a:path extrusionOk="0" h="4711932" w="4677664">
                <a:moveTo>
                  <a:pt x="0" y="0"/>
                </a:moveTo>
                <a:lnTo>
                  <a:pt x="4677663" y="0"/>
                </a:lnTo>
                <a:lnTo>
                  <a:pt x="4677663" y="4711932"/>
                </a:lnTo>
                <a:lnTo>
                  <a:pt x="0" y="4711932"/>
                </a:lnTo>
                <a:lnTo>
                  <a:pt x="0" y="0"/>
                </a:lnTo>
                <a:close/>
              </a:path>
            </a:pathLst>
          </a:custGeom>
          <a:blipFill rotWithShape="1">
            <a:blip r:embed="rId4">
              <a:alphaModFix/>
            </a:blip>
            <a:stretch>
              <a:fillRect b="0" l="0" r="0" t="0"/>
            </a:stretch>
          </a:blipFill>
          <a:ln>
            <a:noFill/>
          </a:ln>
        </p:spPr>
      </p:sp>
      <p:sp>
        <p:nvSpPr>
          <p:cNvPr id="254" name="Google Shape;254;p30"/>
          <p:cNvSpPr/>
          <p:nvPr/>
        </p:nvSpPr>
        <p:spPr>
          <a:xfrm rot="5400000">
            <a:off x="8422342" y="245214"/>
            <a:ext cx="462241" cy="538271"/>
          </a:xfrm>
          <a:custGeom>
            <a:rect b="b" l="l" r="r" t="t"/>
            <a:pathLst>
              <a:path extrusionOk="0" h="1076543" w="924481">
                <a:moveTo>
                  <a:pt x="0" y="0"/>
                </a:moveTo>
                <a:lnTo>
                  <a:pt x="924482" y="0"/>
                </a:lnTo>
                <a:lnTo>
                  <a:pt x="924482" y="1076544"/>
                </a:lnTo>
                <a:lnTo>
                  <a:pt x="0" y="1076544"/>
                </a:lnTo>
                <a:lnTo>
                  <a:pt x="0" y="0"/>
                </a:lnTo>
                <a:close/>
              </a:path>
            </a:pathLst>
          </a:custGeom>
          <a:blipFill rotWithShape="1">
            <a:blip r:embed="rId5">
              <a:alphaModFix/>
            </a:blip>
            <a:stretch>
              <a:fillRect b="0" l="0" r="0" t="0"/>
            </a:stretch>
          </a:blipFill>
          <a:ln>
            <a:noFill/>
          </a:ln>
        </p:spPr>
      </p:sp>
      <p:grpSp>
        <p:nvGrpSpPr>
          <p:cNvPr id="255" name="Google Shape;255;p30"/>
          <p:cNvGrpSpPr/>
          <p:nvPr/>
        </p:nvGrpSpPr>
        <p:grpSpPr>
          <a:xfrm>
            <a:off x="421255" y="419584"/>
            <a:ext cx="438295" cy="438295"/>
            <a:chOff x="0" y="0"/>
            <a:chExt cx="812800" cy="812800"/>
          </a:xfrm>
        </p:grpSpPr>
        <p:sp>
          <p:nvSpPr>
            <p:cNvPr id="256" name="Google Shape;256;p30"/>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255C0"/>
            </a:solidFill>
            <a:ln>
              <a:noFill/>
            </a:ln>
          </p:spPr>
          <p:txBody>
            <a:bodyPr anchorCtr="0" anchor="ctr" bIns="45725" lIns="45725" spcFirstLastPara="1" rIns="45725" wrap="square" tIns="45725">
              <a:noAutofit/>
            </a:bodyPr>
            <a:lstStyle/>
            <a:p>
              <a:pPr indent="0" lvl="0" marL="0" rtl="0" algn="l">
                <a:spcBef>
                  <a:spcPts val="0"/>
                </a:spcBef>
                <a:spcAft>
                  <a:spcPts val="0"/>
                </a:spcAft>
                <a:buNone/>
              </a:pPr>
              <a:r>
                <a:t/>
              </a:r>
              <a:endParaRPr/>
            </a:p>
          </p:txBody>
        </p:sp>
        <p:sp>
          <p:nvSpPr>
            <p:cNvPr id="257" name="Google Shape;257;p30"/>
            <p:cNvSpPr txBox="1"/>
            <p:nvPr/>
          </p:nvSpPr>
          <p:spPr>
            <a:xfrm>
              <a:off x="76200" y="66675"/>
              <a:ext cx="660400" cy="669925"/>
            </a:xfrm>
            <a:prstGeom prst="rect">
              <a:avLst/>
            </a:prstGeom>
            <a:noFill/>
            <a:ln>
              <a:noFill/>
            </a:ln>
          </p:spPr>
          <p:txBody>
            <a:bodyPr anchorCtr="0" anchor="ctr" bIns="25400" lIns="25400" spcFirstLastPara="1" rIns="25400" wrap="square" tIns="25400">
              <a:noAutofit/>
            </a:bodyPr>
            <a:lstStyle/>
            <a:p>
              <a:pPr indent="0" lvl="0" marL="0" marR="0" rtl="0" algn="ctr">
                <a:lnSpc>
                  <a:spcPct val="156888"/>
                </a:lnSpc>
                <a:spcBef>
                  <a:spcPts val="0"/>
                </a:spcBef>
                <a:spcAft>
                  <a:spcPts val="0"/>
                </a:spcAft>
                <a:buNone/>
              </a:pPr>
              <a:r>
                <a:t/>
              </a:r>
              <a:endParaRPr b="0" i="0" sz="900" u="none" cap="none" strike="noStrike">
                <a:solidFill>
                  <a:schemeClr val="dk1"/>
                </a:solidFill>
                <a:latin typeface="Calibri"/>
                <a:ea typeface="Calibri"/>
                <a:cs typeface="Calibri"/>
                <a:sym typeface="Calibri"/>
              </a:endParaRPr>
            </a:p>
          </p:txBody>
        </p:sp>
      </p:grpSp>
      <p:sp>
        <p:nvSpPr>
          <p:cNvPr id="258" name="Google Shape;258;p30"/>
          <p:cNvSpPr/>
          <p:nvPr/>
        </p:nvSpPr>
        <p:spPr>
          <a:xfrm>
            <a:off x="985743" y="2320367"/>
            <a:ext cx="3439189" cy="2285016"/>
          </a:xfrm>
          <a:custGeom>
            <a:rect b="b" l="l" r="r" t="t"/>
            <a:pathLst>
              <a:path extrusionOk="0" h="4229100" w="6365240">
                <a:moveTo>
                  <a:pt x="5951220" y="4229100"/>
                </a:moveTo>
                <a:lnTo>
                  <a:pt x="414020" y="4229100"/>
                </a:lnTo>
                <a:cubicBezTo>
                  <a:pt x="185420" y="4229100"/>
                  <a:pt x="0" y="4043680"/>
                  <a:pt x="0" y="3816350"/>
                </a:cubicBezTo>
                <a:lnTo>
                  <a:pt x="0" y="414020"/>
                </a:lnTo>
                <a:cubicBezTo>
                  <a:pt x="0" y="185420"/>
                  <a:pt x="185420" y="0"/>
                  <a:pt x="414020" y="0"/>
                </a:cubicBezTo>
                <a:lnTo>
                  <a:pt x="5951220" y="0"/>
                </a:lnTo>
                <a:cubicBezTo>
                  <a:pt x="6179820" y="0"/>
                  <a:pt x="6365240" y="185420"/>
                  <a:pt x="6365240" y="414020"/>
                </a:cubicBezTo>
                <a:lnTo>
                  <a:pt x="6365240" y="3816350"/>
                </a:lnTo>
                <a:cubicBezTo>
                  <a:pt x="6365240" y="4043680"/>
                  <a:pt x="6179820" y="4229100"/>
                  <a:pt x="5951220" y="4229100"/>
                </a:cubicBezTo>
                <a:close/>
              </a:path>
            </a:pathLst>
          </a:custGeom>
          <a:blipFill rotWithShape="1">
            <a:blip r:embed="rId6">
              <a:alphaModFix/>
            </a:blip>
            <a:stretch>
              <a:fillRect b="-703" l="0" r="0" t="-703"/>
            </a:stretch>
          </a:blipFill>
          <a:ln>
            <a:noFill/>
          </a:ln>
        </p:spPr>
        <p:txBody>
          <a:bodyPr anchorCtr="0" anchor="ctr" bIns="45725" lIns="45725" spcFirstLastPara="1" rIns="45725" wrap="square" tIns="45725">
            <a:noAutofit/>
          </a:bodyPr>
          <a:lstStyle/>
          <a:p>
            <a:pPr indent="0" lvl="0" marL="0" rtl="0" algn="l">
              <a:spcBef>
                <a:spcPts val="0"/>
              </a:spcBef>
              <a:spcAft>
                <a:spcPts val="0"/>
              </a:spcAft>
              <a:buNone/>
            </a:pPr>
            <a:r>
              <a:t/>
            </a:r>
            <a:endParaRPr/>
          </a:p>
        </p:txBody>
      </p:sp>
      <p:sp>
        <p:nvSpPr>
          <p:cNvPr id="259" name="Google Shape;259;p30"/>
          <p:cNvSpPr/>
          <p:nvPr/>
        </p:nvSpPr>
        <p:spPr>
          <a:xfrm rot="-5132173">
            <a:off x="6493701" y="2344324"/>
            <a:ext cx="3007156" cy="3199102"/>
          </a:xfrm>
          <a:custGeom>
            <a:rect b="b" l="l" r="r" t="t"/>
            <a:pathLst>
              <a:path extrusionOk="0" h="6398204" w="6014312">
                <a:moveTo>
                  <a:pt x="0" y="0"/>
                </a:moveTo>
                <a:lnTo>
                  <a:pt x="6014312" y="0"/>
                </a:lnTo>
                <a:lnTo>
                  <a:pt x="6014312" y="6398204"/>
                </a:lnTo>
                <a:lnTo>
                  <a:pt x="0" y="6398204"/>
                </a:lnTo>
                <a:lnTo>
                  <a:pt x="0" y="0"/>
                </a:lnTo>
                <a:close/>
              </a:path>
            </a:pathLst>
          </a:custGeom>
          <a:blipFill rotWithShape="1">
            <a:blip r:embed="rId7">
              <a:alphaModFix/>
            </a:blip>
            <a:stretch>
              <a:fillRect b="0" l="0" r="0" t="0"/>
            </a:stretch>
          </a:blipFill>
          <a:ln>
            <a:noFill/>
          </a:ln>
        </p:spPr>
      </p:sp>
      <p:sp>
        <p:nvSpPr>
          <p:cNvPr id="260" name="Google Shape;260;p30"/>
          <p:cNvSpPr/>
          <p:nvPr/>
        </p:nvSpPr>
        <p:spPr>
          <a:xfrm>
            <a:off x="4739042" y="2320367"/>
            <a:ext cx="3400197" cy="2259110"/>
          </a:xfrm>
          <a:custGeom>
            <a:rect b="b" l="l" r="r" t="t"/>
            <a:pathLst>
              <a:path extrusionOk="0" h="4229100" w="6365240">
                <a:moveTo>
                  <a:pt x="5951220" y="4229100"/>
                </a:moveTo>
                <a:lnTo>
                  <a:pt x="414020" y="4229100"/>
                </a:lnTo>
                <a:cubicBezTo>
                  <a:pt x="185420" y="4229100"/>
                  <a:pt x="0" y="4043680"/>
                  <a:pt x="0" y="3816350"/>
                </a:cubicBezTo>
                <a:lnTo>
                  <a:pt x="0" y="414020"/>
                </a:lnTo>
                <a:cubicBezTo>
                  <a:pt x="0" y="185420"/>
                  <a:pt x="185420" y="0"/>
                  <a:pt x="414020" y="0"/>
                </a:cubicBezTo>
                <a:lnTo>
                  <a:pt x="5951220" y="0"/>
                </a:lnTo>
                <a:cubicBezTo>
                  <a:pt x="6179820" y="0"/>
                  <a:pt x="6365240" y="185420"/>
                  <a:pt x="6365240" y="414020"/>
                </a:cubicBezTo>
                <a:lnTo>
                  <a:pt x="6365240" y="3816350"/>
                </a:lnTo>
                <a:cubicBezTo>
                  <a:pt x="6365240" y="4043680"/>
                  <a:pt x="6179820" y="4229100"/>
                  <a:pt x="5951220" y="4229100"/>
                </a:cubicBezTo>
                <a:close/>
              </a:path>
            </a:pathLst>
          </a:custGeom>
          <a:blipFill rotWithShape="1">
            <a:blip r:embed="rId8">
              <a:alphaModFix/>
            </a:blip>
            <a:stretch>
              <a:fillRect b="-703" l="0" r="0" t="-703"/>
            </a:stretch>
          </a:blipFill>
          <a:ln>
            <a:noFill/>
          </a:ln>
        </p:spPr>
        <p:txBody>
          <a:bodyPr anchorCtr="0" anchor="ctr" bIns="45725" lIns="45725" spcFirstLastPara="1" rIns="45725" wrap="square" tIns="45725">
            <a:noAutofit/>
          </a:bodyPr>
          <a:lstStyle/>
          <a:p>
            <a:pPr indent="0" lvl="0" marL="0" rtl="0" algn="l">
              <a:spcBef>
                <a:spcPts val="0"/>
              </a:spcBef>
              <a:spcAft>
                <a:spcPts val="0"/>
              </a:spcAft>
              <a:buNone/>
            </a:pPr>
            <a:r>
              <a:t/>
            </a:r>
            <a:endParaRPr/>
          </a:p>
        </p:txBody>
      </p:sp>
      <p:sp>
        <p:nvSpPr>
          <p:cNvPr id="261" name="Google Shape;261;p30"/>
          <p:cNvSpPr txBox="1"/>
          <p:nvPr/>
        </p:nvSpPr>
        <p:spPr>
          <a:xfrm>
            <a:off x="985743" y="1042308"/>
            <a:ext cx="3498631" cy="771565"/>
          </a:xfrm>
          <a:prstGeom prst="rect">
            <a:avLst/>
          </a:prstGeom>
          <a:noFill/>
          <a:ln>
            <a:noFill/>
          </a:ln>
        </p:spPr>
        <p:txBody>
          <a:bodyPr anchorCtr="0" anchor="t" bIns="0" lIns="0" spcFirstLastPara="1" rIns="0" wrap="square" tIns="0">
            <a:spAutoFit/>
          </a:bodyPr>
          <a:lstStyle/>
          <a:p>
            <a:pPr indent="0" lvl="0" marL="0" marR="0" rtl="0" algn="l">
              <a:lnSpc>
                <a:spcPct val="100995"/>
              </a:lnSpc>
              <a:spcBef>
                <a:spcPts val="0"/>
              </a:spcBef>
              <a:spcAft>
                <a:spcPts val="0"/>
              </a:spcAft>
              <a:buNone/>
            </a:pPr>
            <a:r>
              <a:rPr b="1" i="0" lang="en" sz="3000" u="none" cap="none" strike="noStrike">
                <a:solidFill>
                  <a:srgbClr val="000000"/>
                </a:solidFill>
                <a:latin typeface="Arial"/>
                <a:ea typeface="Arial"/>
                <a:cs typeface="Arial"/>
                <a:sym typeface="Arial"/>
              </a:rPr>
              <a:t>RECIPE Framework Overview</a:t>
            </a:r>
            <a:endParaRPr sz="700"/>
          </a:p>
        </p:txBody>
      </p:sp>
      <p:sp>
        <p:nvSpPr>
          <p:cNvPr id="262" name="Google Shape;262;p30"/>
          <p:cNvSpPr txBox="1"/>
          <p:nvPr/>
        </p:nvSpPr>
        <p:spPr>
          <a:xfrm>
            <a:off x="4739041" y="1232016"/>
            <a:ext cx="3304800" cy="615900"/>
          </a:xfrm>
          <a:prstGeom prst="rect">
            <a:avLst/>
          </a:prstGeom>
          <a:noFill/>
          <a:ln>
            <a:noFill/>
          </a:ln>
        </p:spPr>
        <p:txBody>
          <a:bodyPr anchorCtr="0" anchor="t" bIns="0" lIns="0" spcFirstLastPara="1" rIns="0" wrap="square" tIns="0">
            <a:spAutoFit/>
          </a:bodyPr>
          <a:lstStyle/>
          <a:p>
            <a:pPr indent="0" lvl="0" marL="0" marR="0" rtl="0" algn="l">
              <a:lnSpc>
                <a:spcPct val="150025"/>
              </a:lnSpc>
              <a:spcBef>
                <a:spcPts val="0"/>
              </a:spcBef>
              <a:spcAft>
                <a:spcPts val="0"/>
              </a:spcAft>
              <a:buNone/>
            </a:pPr>
            <a:r>
              <a:rPr lang="en" sz="1000">
                <a:latin typeface="Poppins"/>
                <a:ea typeface="Poppins"/>
                <a:cs typeface="Poppins"/>
                <a:sym typeface="Poppins"/>
              </a:rPr>
              <a:t>The RECIPE framework helps structure creative movement lessons through six stages: Recap, Explore, Create, Intervene, Perform and Evaluate.</a:t>
            </a:r>
            <a:endParaRPr sz="700"/>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6" name="Shape 266"/>
        <p:cNvGrpSpPr/>
        <p:nvPr/>
      </p:nvGrpSpPr>
      <p:grpSpPr>
        <a:xfrm>
          <a:off x="0" y="0"/>
          <a:ext cx="0" cy="0"/>
          <a:chOff x="0" y="0"/>
          <a:chExt cx="0" cy="0"/>
        </a:xfrm>
      </p:grpSpPr>
      <p:sp>
        <p:nvSpPr>
          <p:cNvPr id="267" name="Google Shape;267;p31"/>
          <p:cNvSpPr/>
          <p:nvPr/>
        </p:nvSpPr>
        <p:spPr>
          <a:xfrm>
            <a:off x="-574259" y="4123070"/>
            <a:ext cx="1433810" cy="1444314"/>
          </a:xfrm>
          <a:custGeom>
            <a:rect b="b" l="l" r="r" t="t"/>
            <a:pathLst>
              <a:path extrusionOk="0" h="2888627" w="2867619">
                <a:moveTo>
                  <a:pt x="0" y="0"/>
                </a:moveTo>
                <a:lnTo>
                  <a:pt x="2867619" y="0"/>
                </a:lnTo>
                <a:lnTo>
                  <a:pt x="2867619" y="2888627"/>
                </a:lnTo>
                <a:lnTo>
                  <a:pt x="0" y="2888627"/>
                </a:lnTo>
                <a:lnTo>
                  <a:pt x="0" y="0"/>
                </a:lnTo>
                <a:close/>
              </a:path>
            </a:pathLst>
          </a:custGeom>
          <a:blipFill rotWithShape="1">
            <a:blip r:embed="rId3">
              <a:alphaModFix/>
            </a:blip>
            <a:stretch>
              <a:fillRect b="0" l="0" r="0" t="0"/>
            </a:stretch>
          </a:blipFill>
          <a:ln>
            <a:noFill/>
          </a:ln>
        </p:spPr>
      </p:sp>
      <p:sp>
        <p:nvSpPr>
          <p:cNvPr id="268" name="Google Shape;268;p31"/>
          <p:cNvSpPr/>
          <p:nvPr/>
        </p:nvSpPr>
        <p:spPr>
          <a:xfrm rot="-7430412">
            <a:off x="8222345" y="-1177983"/>
            <a:ext cx="2338832" cy="2355966"/>
          </a:xfrm>
          <a:custGeom>
            <a:rect b="b" l="l" r="r" t="t"/>
            <a:pathLst>
              <a:path extrusionOk="0" h="4711932" w="4677664">
                <a:moveTo>
                  <a:pt x="0" y="0"/>
                </a:moveTo>
                <a:lnTo>
                  <a:pt x="4677663" y="0"/>
                </a:lnTo>
                <a:lnTo>
                  <a:pt x="4677663" y="4711932"/>
                </a:lnTo>
                <a:lnTo>
                  <a:pt x="0" y="4711932"/>
                </a:lnTo>
                <a:lnTo>
                  <a:pt x="0" y="0"/>
                </a:lnTo>
                <a:close/>
              </a:path>
            </a:pathLst>
          </a:custGeom>
          <a:blipFill rotWithShape="1">
            <a:blip r:embed="rId4">
              <a:alphaModFix/>
            </a:blip>
            <a:stretch>
              <a:fillRect b="0" l="0" r="0" t="0"/>
            </a:stretch>
          </a:blipFill>
          <a:ln>
            <a:noFill/>
          </a:ln>
        </p:spPr>
      </p:sp>
      <p:sp>
        <p:nvSpPr>
          <p:cNvPr id="269" name="Google Shape;269;p31"/>
          <p:cNvSpPr/>
          <p:nvPr/>
        </p:nvSpPr>
        <p:spPr>
          <a:xfrm rot="5400000">
            <a:off x="8422342" y="245214"/>
            <a:ext cx="462241" cy="538271"/>
          </a:xfrm>
          <a:custGeom>
            <a:rect b="b" l="l" r="r" t="t"/>
            <a:pathLst>
              <a:path extrusionOk="0" h="1076543" w="924481">
                <a:moveTo>
                  <a:pt x="0" y="0"/>
                </a:moveTo>
                <a:lnTo>
                  <a:pt x="924482" y="0"/>
                </a:lnTo>
                <a:lnTo>
                  <a:pt x="924482" y="1076544"/>
                </a:lnTo>
                <a:lnTo>
                  <a:pt x="0" y="1076544"/>
                </a:lnTo>
                <a:lnTo>
                  <a:pt x="0" y="0"/>
                </a:lnTo>
                <a:close/>
              </a:path>
            </a:pathLst>
          </a:custGeom>
          <a:blipFill rotWithShape="1">
            <a:blip r:embed="rId5">
              <a:alphaModFix/>
            </a:blip>
            <a:stretch>
              <a:fillRect b="0" l="0" r="0" t="0"/>
            </a:stretch>
          </a:blipFill>
          <a:ln>
            <a:noFill/>
          </a:ln>
        </p:spPr>
      </p:sp>
      <p:grpSp>
        <p:nvGrpSpPr>
          <p:cNvPr id="270" name="Google Shape;270;p31"/>
          <p:cNvGrpSpPr/>
          <p:nvPr/>
        </p:nvGrpSpPr>
        <p:grpSpPr>
          <a:xfrm>
            <a:off x="421255" y="419584"/>
            <a:ext cx="438295" cy="438295"/>
            <a:chOff x="0" y="0"/>
            <a:chExt cx="812800" cy="812800"/>
          </a:xfrm>
        </p:grpSpPr>
        <p:sp>
          <p:nvSpPr>
            <p:cNvPr id="271" name="Google Shape;271;p31"/>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255C0"/>
            </a:solidFill>
            <a:ln>
              <a:noFill/>
            </a:ln>
          </p:spPr>
          <p:txBody>
            <a:bodyPr anchorCtr="0" anchor="ctr" bIns="45725" lIns="45725" spcFirstLastPara="1" rIns="45725" wrap="square" tIns="45725">
              <a:noAutofit/>
            </a:bodyPr>
            <a:lstStyle/>
            <a:p>
              <a:pPr indent="0" lvl="0" marL="0" rtl="0" algn="l">
                <a:spcBef>
                  <a:spcPts val="0"/>
                </a:spcBef>
                <a:spcAft>
                  <a:spcPts val="0"/>
                </a:spcAft>
                <a:buNone/>
              </a:pPr>
              <a:r>
                <a:t/>
              </a:r>
              <a:endParaRPr/>
            </a:p>
          </p:txBody>
        </p:sp>
        <p:sp>
          <p:nvSpPr>
            <p:cNvPr id="272" name="Google Shape;272;p31"/>
            <p:cNvSpPr txBox="1"/>
            <p:nvPr/>
          </p:nvSpPr>
          <p:spPr>
            <a:xfrm>
              <a:off x="76200" y="66675"/>
              <a:ext cx="660400" cy="669925"/>
            </a:xfrm>
            <a:prstGeom prst="rect">
              <a:avLst/>
            </a:prstGeom>
            <a:noFill/>
            <a:ln>
              <a:noFill/>
            </a:ln>
          </p:spPr>
          <p:txBody>
            <a:bodyPr anchorCtr="0" anchor="ctr" bIns="25400" lIns="25400" spcFirstLastPara="1" rIns="25400" wrap="square" tIns="25400">
              <a:noAutofit/>
            </a:bodyPr>
            <a:lstStyle/>
            <a:p>
              <a:pPr indent="0" lvl="0" marL="0" marR="0" rtl="0" algn="ctr">
                <a:lnSpc>
                  <a:spcPct val="156888"/>
                </a:lnSpc>
                <a:spcBef>
                  <a:spcPts val="0"/>
                </a:spcBef>
                <a:spcAft>
                  <a:spcPts val="0"/>
                </a:spcAft>
                <a:buNone/>
              </a:pPr>
              <a:r>
                <a:t/>
              </a:r>
              <a:endParaRPr b="0" i="0" sz="900" u="none" cap="none" strike="noStrike">
                <a:solidFill>
                  <a:schemeClr val="dk1"/>
                </a:solidFill>
                <a:latin typeface="Calibri"/>
                <a:ea typeface="Calibri"/>
                <a:cs typeface="Calibri"/>
                <a:sym typeface="Calibri"/>
              </a:endParaRPr>
            </a:p>
          </p:txBody>
        </p:sp>
      </p:grpSp>
      <p:sp>
        <p:nvSpPr>
          <p:cNvPr id="273" name="Google Shape;273;p31"/>
          <p:cNvSpPr/>
          <p:nvPr/>
        </p:nvSpPr>
        <p:spPr>
          <a:xfrm>
            <a:off x="985743" y="2320367"/>
            <a:ext cx="3439189" cy="2285016"/>
          </a:xfrm>
          <a:custGeom>
            <a:rect b="b" l="l" r="r" t="t"/>
            <a:pathLst>
              <a:path extrusionOk="0" h="4229100" w="6365240">
                <a:moveTo>
                  <a:pt x="5951220" y="4229100"/>
                </a:moveTo>
                <a:lnTo>
                  <a:pt x="414020" y="4229100"/>
                </a:lnTo>
                <a:cubicBezTo>
                  <a:pt x="185420" y="4229100"/>
                  <a:pt x="0" y="4043680"/>
                  <a:pt x="0" y="3816350"/>
                </a:cubicBezTo>
                <a:lnTo>
                  <a:pt x="0" y="414020"/>
                </a:lnTo>
                <a:cubicBezTo>
                  <a:pt x="0" y="185420"/>
                  <a:pt x="185420" y="0"/>
                  <a:pt x="414020" y="0"/>
                </a:cubicBezTo>
                <a:lnTo>
                  <a:pt x="5951220" y="0"/>
                </a:lnTo>
                <a:cubicBezTo>
                  <a:pt x="6179820" y="0"/>
                  <a:pt x="6365240" y="185420"/>
                  <a:pt x="6365240" y="414020"/>
                </a:cubicBezTo>
                <a:lnTo>
                  <a:pt x="6365240" y="3816350"/>
                </a:lnTo>
                <a:cubicBezTo>
                  <a:pt x="6365240" y="4043680"/>
                  <a:pt x="6179820" y="4229100"/>
                  <a:pt x="5951220" y="4229100"/>
                </a:cubicBezTo>
                <a:close/>
              </a:path>
            </a:pathLst>
          </a:custGeom>
          <a:blipFill rotWithShape="1">
            <a:blip r:embed="rId6">
              <a:alphaModFix/>
            </a:blip>
            <a:stretch>
              <a:fillRect b="-703" l="0" r="0" t="-703"/>
            </a:stretch>
          </a:blipFill>
          <a:ln>
            <a:noFill/>
          </a:ln>
        </p:spPr>
        <p:txBody>
          <a:bodyPr anchorCtr="0" anchor="ctr" bIns="45725" lIns="45725" spcFirstLastPara="1" rIns="45725" wrap="square" tIns="45725">
            <a:noAutofit/>
          </a:bodyPr>
          <a:lstStyle/>
          <a:p>
            <a:pPr indent="0" lvl="0" marL="0" rtl="0" algn="l">
              <a:spcBef>
                <a:spcPts val="0"/>
              </a:spcBef>
              <a:spcAft>
                <a:spcPts val="0"/>
              </a:spcAft>
              <a:buNone/>
            </a:pPr>
            <a:r>
              <a:t/>
            </a:r>
            <a:endParaRPr/>
          </a:p>
        </p:txBody>
      </p:sp>
      <p:sp>
        <p:nvSpPr>
          <p:cNvPr id="274" name="Google Shape;274;p31"/>
          <p:cNvSpPr/>
          <p:nvPr/>
        </p:nvSpPr>
        <p:spPr>
          <a:xfrm rot="-5132173">
            <a:off x="6493701" y="2344324"/>
            <a:ext cx="3007156" cy="3199102"/>
          </a:xfrm>
          <a:custGeom>
            <a:rect b="b" l="l" r="r" t="t"/>
            <a:pathLst>
              <a:path extrusionOk="0" h="6398204" w="6014312">
                <a:moveTo>
                  <a:pt x="0" y="0"/>
                </a:moveTo>
                <a:lnTo>
                  <a:pt x="6014312" y="0"/>
                </a:lnTo>
                <a:lnTo>
                  <a:pt x="6014312" y="6398204"/>
                </a:lnTo>
                <a:lnTo>
                  <a:pt x="0" y="6398204"/>
                </a:lnTo>
                <a:lnTo>
                  <a:pt x="0" y="0"/>
                </a:lnTo>
                <a:close/>
              </a:path>
            </a:pathLst>
          </a:custGeom>
          <a:blipFill rotWithShape="1">
            <a:blip r:embed="rId7">
              <a:alphaModFix/>
            </a:blip>
            <a:stretch>
              <a:fillRect b="0" l="0" r="0" t="0"/>
            </a:stretch>
          </a:blipFill>
          <a:ln>
            <a:noFill/>
          </a:ln>
        </p:spPr>
      </p:sp>
      <p:sp>
        <p:nvSpPr>
          <p:cNvPr id="275" name="Google Shape;275;p31"/>
          <p:cNvSpPr/>
          <p:nvPr/>
        </p:nvSpPr>
        <p:spPr>
          <a:xfrm>
            <a:off x="4739042" y="2320367"/>
            <a:ext cx="3400197" cy="2259110"/>
          </a:xfrm>
          <a:custGeom>
            <a:rect b="b" l="l" r="r" t="t"/>
            <a:pathLst>
              <a:path extrusionOk="0" h="4229100" w="6365240">
                <a:moveTo>
                  <a:pt x="5951220" y="4229100"/>
                </a:moveTo>
                <a:lnTo>
                  <a:pt x="414020" y="4229100"/>
                </a:lnTo>
                <a:cubicBezTo>
                  <a:pt x="185420" y="4229100"/>
                  <a:pt x="0" y="4043680"/>
                  <a:pt x="0" y="3816350"/>
                </a:cubicBezTo>
                <a:lnTo>
                  <a:pt x="0" y="414020"/>
                </a:lnTo>
                <a:cubicBezTo>
                  <a:pt x="0" y="185420"/>
                  <a:pt x="185420" y="0"/>
                  <a:pt x="414020" y="0"/>
                </a:cubicBezTo>
                <a:lnTo>
                  <a:pt x="5951220" y="0"/>
                </a:lnTo>
                <a:cubicBezTo>
                  <a:pt x="6179820" y="0"/>
                  <a:pt x="6365240" y="185420"/>
                  <a:pt x="6365240" y="414020"/>
                </a:cubicBezTo>
                <a:lnTo>
                  <a:pt x="6365240" y="3816350"/>
                </a:lnTo>
                <a:cubicBezTo>
                  <a:pt x="6365240" y="4043680"/>
                  <a:pt x="6179820" y="4229100"/>
                  <a:pt x="5951220" y="4229100"/>
                </a:cubicBezTo>
                <a:close/>
              </a:path>
            </a:pathLst>
          </a:custGeom>
          <a:blipFill rotWithShape="1">
            <a:blip r:embed="rId8">
              <a:alphaModFix/>
            </a:blip>
            <a:stretch>
              <a:fillRect b="-703" l="0" r="0" t="-703"/>
            </a:stretch>
          </a:blipFill>
          <a:ln>
            <a:noFill/>
          </a:ln>
        </p:spPr>
        <p:txBody>
          <a:bodyPr anchorCtr="0" anchor="ctr" bIns="45725" lIns="45725" spcFirstLastPara="1" rIns="45725" wrap="square" tIns="45725">
            <a:noAutofit/>
          </a:bodyPr>
          <a:lstStyle/>
          <a:p>
            <a:pPr indent="0" lvl="0" marL="0" rtl="0" algn="l">
              <a:spcBef>
                <a:spcPts val="0"/>
              </a:spcBef>
              <a:spcAft>
                <a:spcPts val="0"/>
              </a:spcAft>
              <a:buNone/>
            </a:pPr>
            <a:r>
              <a:t/>
            </a:r>
            <a:endParaRPr/>
          </a:p>
        </p:txBody>
      </p:sp>
      <p:sp>
        <p:nvSpPr>
          <p:cNvPr id="276" name="Google Shape;276;p31"/>
          <p:cNvSpPr txBox="1"/>
          <p:nvPr/>
        </p:nvSpPr>
        <p:spPr>
          <a:xfrm>
            <a:off x="985743" y="1032783"/>
            <a:ext cx="3498631" cy="676842"/>
          </a:xfrm>
          <a:prstGeom prst="rect">
            <a:avLst/>
          </a:prstGeom>
          <a:noFill/>
          <a:ln>
            <a:noFill/>
          </a:ln>
        </p:spPr>
        <p:txBody>
          <a:bodyPr anchorCtr="0" anchor="t" bIns="0" lIns="0" spcFirstLastPara="1" rIns="0" wrap="square" tIns="0">
            <a:spAutoFit/>
          </a:bodyPr>
          <a:lstStyle/>
          <a:p>
            <a:pPr indent="0" lvl="0" marL="0" marR="0" rtl="0" algn="l">
              <a:lnSpc>
                <a:spcPct val="101004"/>
              </a:lnSpc>
              <a:spcBef>
                <a:spcPts val="0"/>
              </a:spcBef>
              <a:spcAft>
                <a:spcPts val="0"/>
              </a:spcAft>
              <a:buNone/>
            </a:pPr>
            <a:r>
              <a:rPr b="1" i="0" lang="en" sz="2600" u="none" cap="none" strike="noStrike">
                <a:solidFill>
                  <a:srgbClr val="000000"/>
                </a:solidFill>
                <a:latin typeface="Arial"/>
                <a:ea typeface="Arial"/>
                <a:cs typeface="Arial"/>
                <a:sym typeface="Arial"/>
              </a:rPr>
              <a:t>Lesson Overview</a:t>
            </a:r>
            <a:endParaRPr sz="700"/>
          </a:p>
          <a:p>
            <a:pPr indent="0" lvl="0" marL="0" marR="0" rtl="0" algn="l">
              <a:lnSpc>
                <a:spcPct val="101004"/>
              </a:lnSpc>
              <a:spcBef>
                <a:spcPts val="0"/>
              </a:spcBef>
              <a:spcAft>
                <a:spcPts val="0"/>
              </a:spcAft>
              <a:buNone/>
            </a:pPr>
            <a:r>
              <a:t/>
            </a:r>
            <a:endParaRPr b="1" i="0" sz="2600" u="none" cap="none" strike="noStrike">
              <a:solidFill>
                <a:srgbClr val="000000"/>
              </a:solidFill>
              <a:latin typeface="Arial"/>
              <a:ea typeface="Arial"/>
              <a:cs typeface="Arial"/>
              <a:sym typeface="Arial"/>
            </a:endParaRPr>
          </a:p>
        </p:txBody>
      </p:sp>
      <p:sp>
        <p:nvSpPr>
          <p:cNvPr id="277" name="Google Shape;277;p31"/>
          <p:cNvSpPr txBox="1"/>
          <p:nvPr/>
        </p:nvSpPr>
        <p:spPr>
          <a:xfrm>
            <a:off x="4739042" y="1097177"/>
            <a:ext cx="3304779" cy="1026914"/>
          </a:xfrm>
          <a:prstGeom prst="rect">
            <a:avLst/>
          </a:prstGeom>
          <a:noFill/>
          <a:ln>
            <a:noFill/>
          </a:ln>
        </p:spPr>
        <p:txBody>
          <a:bodyPr anchorCtr="0" anchor="t" bIns="0" lIns="0" spcFirstLastPara="1" rIns="0" wrap="square" tIns="0">
            <a:spAutoFit/>
          </a:bodyPr>
          <a:lstStyle/>
          <a:p>
            <a:pPr indent="0" lvl="0" marL="0" marR="0" rtl="0" algn="l">
              <a:lnSpc>
                <a:spcPct val="150027"/>
              </a:lnSpc>
              <a:spcBef>
                <a:spcPts val="0"/>
              </a:spcBef>
              <a:spcAft>
                <a:spcPts val="0"/>
              </a:spcAft>
              <a:buNone/>
            </a:pPr>
            <a:r>
              <a:rPr b="0" i="0" lang="en" sz="900" u="none" cap="none" strike="noStrike">
                <a:solidFill>
                  <a:srgbClr val="000000"/>
                </a:solidFill>
                <a:latin typeface="Poppins"/>
                <a:ea typeface="Poppins"/>
                <a:cs typeface="Poppins"/>
                <a:sym typeface="Poppins"/>
              </a:rPr>
              <a:t>• Recap (5 mins)</a:t>
            </a:r>
            <a:endParaRPr sz="700"/>
          </a:p>
          <a:p>
            <a:pPr indent="0" lvl="0" marL="0" marR="0" rtl="0" algn="l">
              <a:lnSpc>
                <a:spcPct val="150027"/>
              </a:lnSpc>
              <a:spcBef>
                <a:spcPts val="0"/>
              </a:spcBef>
              <a:spcAft>
                <a:spcPts val="0"/>
              </a:spcAft>
              <a:buNone/>
            </a:pPr>
            <a:r>
              <a:rPr b="0" i="0" lang="en" sz="900" u="none" cap="none" strike="noStrike">
                <a:solidFill>
                  <a:srgbClr val="000000"/>
                </a:solidFill>
                <a:latin typeface="Poppins"/>
                <a:ea typeface="Poppins"/>
                <a:cs typeface="Poppins"/>
                <a:sym typeface="Poppins"/>
              </a:rPr>
              <a:t>• Explore (10 mins)</a:t>
            </a:r>
            <a:endParaRPr sz="700"/>
          </a:p>
          <a:p>
            <a:pPr indent="0" lvl="0" marL="0" marR="0" rtl="0" algn="l">
              <a:lnSpc>
                <a:spcPct val="150027"/>
              </a:lnSpc>
              <a:spcBef>
                <a:spcPts val="0"/>
              </a:spcBef>
              <a:spcAft>
                <a:spcPts val="0"/>
              </a:spcAft>
              <a:buNone/>
            </a:pPr>
            <a:r>
              <a:rPr b="0" i="0" lang="en" sz="900" u="none" cap="none" strike="noStrike">
                <a:solidFill>
                  <a:srgbClr val="000000"/>
                </a:solidFill>
                <a:latin typeface="Poppins"/>
                <a:ea typeface="Poppins"/>
                <a:cs typeface="Poppins"/>
                <a:sym typeface="Poppins"/>
              </a:rPr>
              <a:t>• Create (15 mins) - Dice Movement Game</a:t>
            </a:r>
            <a:endParaRPr sz="700"/>
          </a:p>
          <a:p>
            <a:pPr indent="0" lvl="0" marL="0" marR="0" rtl="0" algn="l">
              <a:lnSpc>
                <a:spcPct val="150027"/>
              </a:lnSpc>
              <a:spcBef>
                <a:spcPts val="0"/>
              </a:spcBef>
              <a:spcAft>
                <a:spcPts val="0"/>
              </a:spcAft>
              <a:buNone/>
            </a:pPr>
            <a:r>
              <a:rPr b="0" i="0" lang="en" sz="900" u="none" cap="none" strike="noStrike">
                <a:solidFill>
                  <a:srgbClr val="000000"/>
                </a:solidFill>
                <a:latin typeface="Poppins"/>
                <a:ea typeface="Poppins"/>
                <a:cs typeface="Poppins"/>
                <a:sym typeface="Poppins"/>
              </a:rPr>
              <a:t>• Intervene (10 mins) - Teacher support</a:t>
            </a:r>
            <a:endParaRPr sz="700"/>
          </a:p>
          <a:p>
            <a:pPr indent="0" lvl="0" marL="0" marR="0" rtl="0" algn="l">
              <a:lnSpc>
                <a:spcPct val="150027"/>
              </a:lnSpc>
              <a:spcBef>
                <a:spcPts val="0"/>
              </a:spcBef>
              <a:spcAft>
                <a:spcPts val="0"/>
              </a:spcAft>
              <a:buNone/>
            </a:pPr>
            <a:r>
              <a:rPr b="0" i="0" lang="en" sz="900" u="none" cap="none" strike="noStrike">
                <a:solidFill>
                  <a:srgbClr val="000000"/>
                </a:solidFill>
                <a:latin typeface="Poppins"/>
                <a:ea typeface="Poppins"/>
                <a:cs typeface="Poppins"/>
                <a:sym typeface="Poppins"/>
              </a:rPr>
              <a:t>• Perform (5 mins)</a:t>
            </a:r>
            <a:endParaRPr sz="700"/>
          </a:p>
          <a:p>
            <a:pPr indent="0" lvl="0" marL="0" marR="0" rtl="0" algn="l">
              <a:lnSpc>
                <a:spcPct val="150027"/>
              </a:lnSpc>
              <a:spcBef>
                <a:spcPts val="0"/>
              </a:spcBef>
              <a:spcAft>
                <a:spcPts val="0"/>
              </a:spcAft>
              <a:buNone/>
            </a:pPr>
            <a:r>
              <a:rPr b="0" i="0" lang="en" sz="900" u="none" cap="none" strike="noStrike">
                <a:solidFill>
                  <a:srgbClr val="000000"/>
                </a:solidFill>
                <a:latin typeface="Poppins"/>
                <a:ea typeface="Poppins"/>
                <a:cs typeface="Poppins"/>
                <a:sym typeface="Poppins"/>
              </a:rPr>
              <a:t>• Evaluate (5 mins)</a:t>
            </a:r>
            <a:endParaRPr sz="700"/>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1" name="Shape 281"/>
        <p:cNvGrpSpPr/>
        <p:nvPr/>
      </p:nvGrpSpPr>
      <p:grpSpPr>
        <a:xfrm>
          <a:off x="0" y="0"/>
          <a:ext cx="0" cy="0"/>
          <a:chOff x="0" y="0"/>
          <a:chExt cx="0" cy="0"/>
        </a:xfrm>
      </p:grpSpPr>
      <p:sp>
        <p:nvSpPr>
          <p:cNvPr id="282" name="Google Shape;282;p32"/>
          <p:cNvSpPr/>
          <p:nvPr/>
        </p:nvSpPr>
        <p:spPr>
          <a:xfrm rot="-7430412">
            <a:off x="-1854389" y="-792227"/>
            <a:ext cx="2594149" cy="2613154"/>
          </a:xfrm>
          <a:custGeom>
            <a:rect b="b" l="l" r="r" t="t"/>
            <a:pathLst>
              <a:path extrusionOk="0" h="5226308" w="5188298">
                <a:moveTo>
                  <a:pt x="0" y="0"/>
                </a:moveTo>
                <a:lnTo>
                  <a:pt x="5188299" y="0"/>
                </a:lnTo>
                <a:lnTo>
                  <a:pt x="5188299" y="5226308"/>
                </a:lnTo>
                <a:lnTo>
                  <a:pt x="0" y="5226308"/>
                </a:lnTo>
                <a:lnTo>
                  <a:pt x="0" y="0"/>
                </a:lnTo>
                <a:close/>
              </a:path>
            </a:pathLst>
          </a:custGeom>
          <a:blipFill rotWithShape="1">
            <a:blip r:embed="rId3">
              <a:alphaModFix/>
            </a:blip>
            <a:stretch>
              <a:fillRect b="0" l="0" r="0" t="0"/>
            </a:stretch>
          </a:blipFill>
          <a:ln>
            <a:noFill/>
          </a:ln>
        </p:spPr>
      </p:sp>
      <p:sp>
        <p:nvSpPr>
          <p:cNvPr id="283" name="Google Shape;283;p32"/>
          <p:cNvSpPr/>
          <p:nvPr/>
        </p:nvSpPr>
        <p:spPr>
          <a:xfrm>
            <a:off x="210162" y="666834"/>
            <a:ext cx="462241" cy="538272"/>
          </a:xfrm>
          <a:custGeom>
            <a:rect b="b" l="l" r="r" t="t"/>
            <a:pathLst>
              <a:path extrusionOk="0" h="1076543" w="924481">
                <a:moveTo>
                  <a:pt x="0" y="0"/>
                </a:moveTo>
                <a:lnTo>
                  <a:pt x="924481" y="0"/>
                </a:lnTo>
                <a:lnTo>
                  <a:pt x="924481" y="1076543"/>
                </a:lnTo>
                <a:lnTo>
                  <a:pt x="0" y="1076543"/>
                </a:lnTo>
                <a:lnTo>
                  <a:pt x="0" y="0"/>
                </a:lnTo>
                <a:close/>
              </a:path>
            </a:pathLst>
          </a:custGeom>
          <a:blipFill rotWithShape="1">
            <a:blip r:embed="rId4">
              <a:alphaModFix/>
            </a:blip>
            <a:stretch>
              <a:fillRect b="0" l="0" r="0" t="0"/>
            </a:stretch>
          </a:blipFill>
          <a:ln>
            <a:noFill/>
          </a:ln>
        </p:spPr>
      </p:sp>
      <p:sp>
        <p:nvSpPr>
          <p:cNvPr id="284" name="Google Shape;284;p32"/>
          <p:cNvSpPr/>
          <p:nvPr/>
        </p:nvSpPr>
        <p:spPr>
          <a:xfrm>
            <a:off x="8629650" y="891879"/>
            <a:ext cx="514350" cy="598952"/>
          </a:xfrm>
          <a:custGeom>
            <a:rect b="b" l="l" r="r" t="t"/>
            <a:pathLst>
              <a:path extrusionOk="0" h="1197904" w="1028700">
                <a:moveTo>
                  <a:pt x="0" y="0"/>
                </a:moveTo>
                <a:lnTo>
                  <a:pt x="1028700" y="0"/>
                </a:lnTo>
                <a:lnTo>
                  <a:pt x="1028700" y="1197904"/>
                </a:lnTo>
                <a:lnTo>
                  <a:pt x="0" y="1197904"/>
                </a:lnTo>
                <a:lnTo>
                  <a:pt x="0" y="0"/>
                </a:lnTo>
                <a:close/>
              </a:path>
            </a:pathLst>
          </a:custGeom>
          <a:blipFill rotWithShape="1">
            <a:blip r:embed="rId4">
              <a:alphaModFix/>
            </a:blip>
            <a:stretch>
              <a:fillRect b="0" l="0" r="0" t="0"/>
            </a:stretch>
          </a:blipFill>
          <a:ln>
            <a:noFill/>
          </a:ln>
        </p:spPr>
      </p:sp>
      <p:sp>
        <p:nvSpPr>
          <p:cNvPr id="285" name="Google Shape;285;p32"/>
          <p:cNvSpPr/>
          <p:nvPr/>
        </p:nvSpPr>
        <p:spPr>
          <a:xfrm rot="-3832914">
            <a:off x="8015709" y="4421674"/>
            <a:ext cx="1227882" cy="1236877"/>
          </a:xfrm>
          <a:custGeom>
            <a:rect b="b" l="l" r="r" t="t"/>
            <a:pathLst>
              <a:path extrusionOk="0" h="2473755" w="2455764">
                <a:moveTo>
                  <a:pt x="0" y="0"/>
                </a:moveTo>
                <a:lnTo>
                  <a:pt x="2455764" y="0"/>
                </a:lnTo>
                <a:lnTo>
                  <a:pt x="2455764" y="2473754"/>
                </a:lnTo>
                <a:lnTo>
                  <a:pt x="0" y="2473754"/>
                </a:lnTo>
                <a:lnTo>
                  <a:pt x="0" y="0"/>
                </a:lnTo>
                <a:close/>
              </a:path>
            </a:pathLst>
          </a:custGeom>
          <a:blipFill rotWithShape="1">
            <a:blip r:embed="rId5">
              <a:alphaModFix/>
            </a:blip>
            <a:stretch>
              <a:fillRect b="0" l="0" r="0" t="0"/>
            </a:stretch>
          </a:blipFill>
          <a:ln>
            <a:noFill/>
          </a:ln>
        </p:spPr>
      </p:sp>
      <p:sp>
        <p:nvSpPr>
          <p:cNvPr id="286" name="Google Shape;286;p32"/>
          <p:cNvSpPr/>
          <p:nvPr/>
        </p:nvSpPr>
        <p:spPr>
          <a:xfrm>
            <a:off x="862531" y="666835"/>
            <a:ext cx="3125608" cy="4476666"/>
          </a:xfrm>
          <a:custGeom>
            <a:rect b="b" l="l" r="r" t="t"/>
            <a:pathLst>
              <a:path extrusionOk="0" h="6350000" w="4433570">
                <a:moveTo>
                  <a:pt x="2217420" y="0"/>
                </a:moveTo>
                <a:lnTo>
                  <a:pt x="2217420" y="0"/>
                </a:lnTo>
                <a:cubicBezTo>
                  <a:pt x="3441700" y="0"/>
                  <a:pt x="4433570" y="993140"/>
                  <a:pt x="4433570" y="2217420"/>
                </a:cubicBezTo>
                <a:lnTo>
                  <a:pt x="4433570" y="6350000"/>
                </a:lnTo>
                <a:lnTo>
                  <a:pt x="4433570" y="6350000"/>
                </a:lnTo>
                <a:lnTo>
                  <a:pt x="0" y="6350000"/>
                </a:lnTo>
                <a:lnTo>
                  <a:pt x="0" y="6350000"/>
                </a:lnTo>
                <a:lnTo>
                  <a:pt x="0" y="2217420"/>
                </a:lnTo>
                <a:cubicBezTo>
                  <a:pt x="0" y="993140"/>
                  <a:pt x="993140" y="0"/>
                  <a:pt x="2217420" y="0"/>
                </a:cubicBezTo>
                <a:close/>
              </a:path>
            </a:pathLst>
          </a:custGeom>
          <a:blipFill rotWithShape="1">
            <a:blip r:embed="rId6">
              <a:alphaModFix/>
            </a:blip>
            <a:stretch>
              <a:fillRect b="-1813" l="0" r="0" t="-1813"/>
            </a:stretch>
          </a:blipFill>
          <a:ln>
            <a:noFill/>
          </a:ln>
        </p:spPr>
        <p:txBody>
          <a:bodyPr anchorCtr="0" anchor="ctr" bIns="45725" lIns="45725" spcFirstLastPara="1" rIns="45725" wrap="square" tIns="45725">
            <a:noAutofit/>
          </a:bodyPr>
          <a:lstStyle/>
          <a:p>
            <a:pPr indent="0" lvl="0" marL="0" rtl="0" algn="l">
              <a:spcBef>
                <a:spcPts val="0"/>
              </a:spcBef>
              <a:spcAft>
                <a:spcPts val="0"/>
              </a:spcAft>
              <a:buNone/>
            </a:pPr>
            <a:r>
              <a:t/>
            </a:r>
            <a:endParaRPr/>
          </a:p>
        </p:txBody>
      </p:sp>
      <p:grpSp>
        <p:nvGrpSpPr>
          <p:cNvPr id="287" name="Google Shape;287;p32"/>
          <p:cNvGrpSpPr/>
          <p:nvPr/>
        </p:nvGrpSpPr>
        <p:grpSpPr>
          <a:xfrm>
            <a:off x="3226588" y="2109824"/>
            <a:ext cx="2392210" cy="613717"/>
            <a:chOff x="0" y="-38100"/>
            <a:chExt cx="1260094" cy="323275"/>
          </a:xfrm>
        </p:grpSpPr>
        <p:sp>
          <p:nvSpPr>
            <p:cNvPr id="288" name="Google Shape;288;p32"/>
            <p:cNvSpPr/>
            <p:nvPr/>
          </p:nvSpPr>
          <p:spPr>
            <a:xfrm>
              <a:off x="0" y="0"/>
              <a:ext cx="1260094" cy="285175"/>
            </a:xfrm>
            <a:custGeom>
              <a:rect b="b" l="l" r="r" t="t"/>
              <a:pathLst>
                <a:path extrusionOk="0" h="285175" w="1260094">
                  <a:moveTo>
                    <a:pt x="82526" y="0"/>
                  </a:moveTo>
                  <a:lnTo>
                    <a:pt x="1177569" y="0"/>
                  </a:lnTo>
                  <a:cubicBezTo>
                    <a:pt x="1199456" y="0"/>
                    <a:pt x="1220447" y="8695"/>
                    <a:pt x="1235923" y="24171"/>
                  </a:cubicBezTo>
                  <a:cubicBezTo>
                    <a:pt x="1251400" y="39648"/>
                    <a:pt x="1260094" y="60639"/>
                    <a:pt x="1260094" y="82526"/>
                  </a:cubicBezTo>
                  <a:lnTo>
                    <a:pt x="1260094" y="202649"/>
                  </a:lnTo>
                  <a:cubicBezTo>
                    <a:pt x="1260094" y="224536"/>
                    <a:pt x="1251400" y="245527"/>
                    <a:pt x="1235923" y="261003"/>
                  </a:cubicBezTo>
                  <a:cubicBezTo>
                    <a:pt x="1220447" y="276480"/>
                    <a:pt x="1199456" y="285175"/>
                    <a:pt x="1177569" y="285175"/>
                  </a:cubicBezTo>
                  <a:lnTo>
                    <a:pt x="82526" y="285175"/>
                  </a:lnTo>
                  <a:cubicBezTo>
                    <a:pt x="60639" y="285175"/>
                    <a:pt x="39648" y="276480"/>
                    <a:pt x="24171" y="261003"/>
                  </a:cubicBezTo>
                  <a:cubicBezTo>
                    <a:pt x="8695" y="245527"/>
                    <a:pt x="0" y="224536"/>
                    <a:pt x="0" y="202649"/>
                  </a:cubicBezTo>
                  <a:lnTo>
                    <a:pt x="0" y="82526"/>
                  </a:lnTo>
                  <a:cubicBezTo>
                    <a:pt x="0" y="60639"/>
                    <a:pt x="8695" y="39648"/>
                    <a:pt x="24171" y="24171"/>
                  </a:cubicBezTo>
                  <a:cubicBezTo>
                    <a:pt x="39648" y="8695"/>
                    <a:pt x="60639" y="0"/>
                    <a:pt x="82526" y="0"/>
                  </a:cubicBezTo>
                  <a:close/>
                </a:path>
              </a:pathLst>
            </a:custGeom>
            <a:solidFill>
              <a:srgbClr val="F6DA46"/>
            </a:solidFill>
            <a:ln cap="rnd" cmpd="sng" w="38100">
              <a:solidFill>
                <a:srgbClr val="000000"/>
              </a:solidFill>
              <a:prstDash val="solid"/>
              <a:round/>
              <a:headEnd len="sm" w="sm" type="none"/>
              <a:tailEnd len="sm" w="sm" type="none"/>
            </a:ln>
          </p:spPr>
          <p:txBody>
            <a:bodyPr anchorCtr="0" anchor="ctr" bIns="45725" lIns="45725" spcFirstLastPara="1" rIns="45725" wrap="square" tIns="45725">
              <a:noAutofit/>
            </a:bodyPr>
            <a:lstStyle/>
            <a:p>
              <a:pPr indent="0" lvl="0" marL="0" rtl="0" algn="l">
                <a:spcBef>
                  <a:spcPts val="0"/>
                </a:spcBef>
                <a:spcAft>
                  <a:spcPts val="0"/>
                </a:spcAft>
                <a:buNone/>
              </a:pPr>
              <a:r>
                <a:t/>
              </a:r>
              <a:endParaRPr/>
            </a:p>
          </p:txBody>
        </p:sp>
        <p:sp>
          <p:nvSpPr>
            <p:cNvPr id="289" name="Google Shape;289;p32"/>
            <p:cNvSpPr txBox="1"/>
            <p:nvPr/>
          </p:nvSpPr>
          <p:spPr>
            <a:xfrm>
              <a:off x="0" y="-38100"/>
              <a:ext cx="1260094" cy="323275"/>
            </a:xfrm>
            <a:prstGeom prst="rect">
              <a:avLst/>
            </a:prstGeom>
            <a:noFill/>
            <a:ln>
              <a:noFill/>
            </a:ln>
          </p:spPr>
          <p:txBody>
            <a:bodyPr anchorCtr="0" anchor="ctr" bIns="25400" lIns="25400" spcFirstLastPara="1" rIns="25400" wrap="square" tIns="25400">
              <a:noAutofit/>
            </a:bodyPr>
            <a:lstStyle/>
            <a:p>
              <a:pPr indent="0" lvl="0" marL="0" marR="0" rtl="0" algn="ctr">
                <a:lnSpc>
                  <a:spcPct val="147722"/>
                </a:lnSpc>
                <a:spcBef>
                  <a:spcPts val="0"/>
                </a:spcBef>
                <a:spcAft>
                  <a:spcPts val="0"/>
                </a:spcAft>
                <a:buNone/>
              </a:pPr>
              <a:r>
                <a:t/>
              </a:r>
              <a:endParaRPr b="0" i="0" sz="900" u="none" cap="none" strike="noStrike">
                <a:solidFill>
                  <a:schemeClr val="dk1"/>
                </a:solidFill>
                <a:latin typeface="Calibri"/>
                <a:ea typeface="Calibri"/>
                <a:cs typeface="Calibri"/>
                <a:sym typeface="Calibri"/>
              </a:endParaRPr>
            </a:p>
          </p:txBody>
        </p:sp>
      </p:grpSp>
      <p:grpSp>
        <p:nvGrpSpPr>
          <p:cNvPr id="290" name="Google Shape;290;p32"/>
          <p:cNvGrpSpPr/>
          <p:nvPr/>
        </p:nvGrpSpPr>
        <p:grpSpPr>
          <a:xfrm>
            <a:off x="5745316" y="2109824"/>
            <a:ext cx="2392210" cy="613717"/>
            <a:chOff x="0" y="-38100"/>
            <a:chExt cx="1260094" cy="323275"/>
          </a:xfrm>
        </p:grpSpPr>
        <p:sp>
          <p:nvSpPr>
            <p:cNvPr id="291" name="Google Shape;291;p32"/>
            <p:cNvSpPr/>
            <p:nvPr/>
          </p:nvSpPr>
          <p:spPr>
            <a:xfrm>
              <a:off x="0" y="0"/>
              <a:ext cx="1260094" cy="285175"/>
            </a:xfrm>
            <a:custGeom>
              <a:rect b="b" l="l" r="r" t="t"/>
              <a:pathLst>
                <a:path extrusionOk="0" h="285175" w="1260094">
                  <a:moveTo>
                    <a:pt x="82526" y="0"/>
                  </a:moveTo>
                  <a:lnTo>
                    <a:pt x="1177569" y="0"/>
                  </a:lnTo>
                  <a:cubicBezTo>
                    <a:pt x="1199456" y="0"/>
                    <a:pt x="1220447" y="8695"/>
                    <a:pt x="1235923" y="24171"/>
                  </a:cubicBezTo>
                  <a:cubicBezTo>
                    <a:pt x="1251400" y="39648"/>
                    <a:pt x="1260094" y="60639"/>
                    <a:pt x="1260094" y="82526"/>
                  </a:cubicBezTo>
                  <a:lnTo>
                    <a:pt x="1260094" y="202649"/>
                  </a:lnTo>
                  <a:cubicBezTo>
                    <a:pt x="1260094" y="224536"/>
                    <a:pt x="1251400" y="245527"/>
                    <a:pt x="1235923" y="261003"/>
                  </a:cubicBezTo>
                  <a:cubicBezTo>
                    <a:pt x="1220447" y="276480"/>
                    <a:pt x="1199456" y="285175"/>
                    <a:pt x="1177569" y="285175"/>
                  </a:cubicBezTo>
                  <a:lnTo>
                    <a:pt x="82526" y="285175"/>
                  </a:lnTo>
                  <a:cubicBezTo>
                    <a:pt x="60639" y="285175"/>
                    <a:pt x="39648" y="276480"/>
                    <a:pt x="24171" y="261003"/>
                  </a:cubicBezTo>
                  <a:cubicBezTo>
                    <a:pt x="8695" y="245527"/>
                    <a:pt x="0" y="224536"/>
                    <a:pt x="0" y="202649"/>
                  </a:cubicBezTo>
                  <a:lnTo>
                    <a:pt x="0" y="82526"/>
                  </a:lnTo>
                  <a:cubicBezTo>
                    <a:pt x="0" y="60639"/>
                    <a:pt x="8695" y="39648"/>
                    <a:pt x="24171" y="24171"/>
                  </a:cubicBezTo>
                  <a:cubicBezTo>
                    <a:pt x="39648" y="8695"/>
                    <a:pt x="60639" y="0"/>
                    <a:pt x="82526" y="0"/>
                  </a:cubicBezTo>
                  <a:close/>
                </a:path>
              </a:pathLst>
            </a:custGeom>
            <a:solidFill>
              <a:srgbClr val="878BFF"/>
            </a:solidFill>
            <a:ln cap="rnd" cmpd="sng" w="38100">
              <a:solidFill>
                <a:srgbClr val="000000"/>
              </a:solidFill>
              <a:prstDash val="solid"/>
              <a:round/>
              <a:headEnd len="sm" w="sm" type="none"/>
              <a:tailEnd len="sm" w="sm" type="none"/>
            </a:ln>
          </p:spPr>
          <p:txBody>
            <a:bodyPr anchorCtr="0" anchor="ctr" bIns="45725" lIns="45725" spcFirstLastPara="1" rIns="45725" wrap="square" tIns="45725">
              <a:noAutofit/>
            </a:bodyPr>
            <a:lstStyle/>
            <a:p>
              <a:pPr indent="0" lvl="0" marL="0" rtl="0" algn="l">
                <a:spcBef>
                  <a:spcPts val="0"/>
                </a:spcBef>
                <a:spcAft>
                  <a:spcPts val="0"/>
                </a:spcAft>
                <a:buNone/>
              </a:pPr>
              <a:r>
                <a:t/>
              </a:r>
              <a:endParaRPr/>
            </a:p>
          </p:txBody>
        </p:sp>
        <p:sp>
          <p:nvSpPr>
            <p:cNvPr id="292" name="Google Shape;292;p32"/>
            <p:cNvSpPr txBox="1"/>
            <p:nvPr/>
          </p:nvSpPr>
          <p:spPr>
            <a:xfrm>
              <a:off x="0" y="-38100"/>
              <a:ext cx="1260094" cy="323275"/>
            </a:xfrm>
            <a:prstGeom prst="rect">
              <a:avLst/>
            </a:prstGeom>
            <a:noFill/>
            <a:ln>
              <a:noFill/>
            </a:ln>
          </p:spPr>
          <p:txBody>
            <a:bodyPr anchorCtr="0" anchor="ctr" bIns="25400" lIns="25400" spcFirstLastPara="1" rIns="25400" wrap="square" tIns="25400">
              <a:noAutofit/>
            </a:bodyPr>
            <a:lstStyle/>
            <a:p>
              <a:pPr indent="0" lvl="0" marL="0" marR="0" rtl="0" algn="ctr">
                <a:lnSpc>
                  <a:spcPct val="147722"/>
                </a:lnSpc>
                <a:spcBef>
                  <a:spcPts val="0"/>
                </a:spcBef>
                <a:spcAft>
                  <a:spcPts val="0"/>
                </a:spcAft>
                <a:buNone/>
              </a:pPr>
              <a:r>
                <a:t/>
              </a:r>
              <a:endParaRPr b="0" i="0" sz="900" u="none" cap="none" strike="noStrike">
                <a:solidFill>
                  <a:schemeClr val="dk1"/>
                </a:solidFill>
                <a:latin typeface="Calibri"/>
                <a:ea typeface="Calibri"/>
                <a:cs typeface="Calibri"/>
                <a:sym typeface="Calibri"/>
              </a:endParaRPr>
            </a:p>
          </p:txBody>
        </p:sp>
      </p:grpSp>
      <p:grpSp>
        <p:nvGrpSpPr>
          <p:cNvPr id="293" name="Google Shape;293;p32"/>
          <p:cNvGrpSpPr/>
          <p:nvPr/>
        </p:nvGrpSpPr>
        <p:grpSpPr>
          <a:xfrm>
            <a:off x="3226588" y="2755995"/>
            <a:ext cx="2392210" cy="613717"/>
            <a:chOff x="0" y="-38100"/>
            <a:chExt cx="1260094" cy="323275"/>
          </a:xfrm>
        </p:grpSpPr>
        <p:sp>
          <p:nvSpPr>
            <p:cNvPr id="294" name="Google Shape;294;p32"/>
            <p:cNvSpPr/>
            <p:nvPr/>
          </p:nvSpPr>
          <p:spPr>
            <a:xfrm>
              <a:off x="0" y="0"/>
              <a:ext cx="1260094" cy="285175"/>
            </a:xfrm>
            <a:custGeom>
              <a:rect b="b" l="l" r="r" t="t"/>
              <a:pathLst>
                <a:path extrusionOk="0" h="285175" w="1260094">
                  <a:moveTo>
                    <a:pt x="82526" y="0"/>
                  </a:moveTo>
                  <a:lnTo>
                    <a:pt x="1177569" y="0"/>
                  </a:lnTo>
                  <a:cubicBezTo>
                    <a:pt x="1199456" y="0"/>
                    <a:pt x="1220447" y="8695"/>
                    <a:pt x="1235923" y="24171"/>
                  </a:cubicBezTo>
                  <a:cubicBezTo>
                    <a:pt x="1251400" y="39648"/>
                    <a:pt x="1260094" y="60639"/>
                    <a:pt x="1260094" y="82526"/>
                  </a:cubicBezTo>
                  <a:lnTo>
                    <a:pt x="1260094" y="202649"/>
                  </a:lnTo>
                  <a:cubicBezTo>
                    <a:pt x="1260094" y="224536"/>
                    <a:pt x="1251400" y="245527"/>
                    <a:pt x="1235923" y="261003"/>
                  </a:cubicBezTo>
                  <a:cubicBezTo>
                    <a:pt x="1220447" y="276480"/>
                    <a:pt x="1199456" y="285175"/>
                    <a:pt x="1177569" y="285175"/>
                  </a:cubicBezTo>
                  <a:lnTo>
                    <a:pt x="82526" y="285175"/>
                  </a:lnTo>
                  <a:cubicBezTo>
                    <a:pt x="60639" y="285175"/>
                    <a:pt x="39648" y="276480"/>
                    <a:pt x="24171" y="261003"/>
                  </a:cubicBezTo>
                  <a:cubicBezTo>
                    <a:pt x="8695" y="245527"/>
                    <a:pt x="0" y="224536"/>
                    <a:pt x="0" y="202649"/>
                  </a:cubicBezTo>
                  <a:lnTo>
                    <a:pt x="0" y="82526"/>
                  </a:lnTo>
                  <a:cubicBezTo>
                    <a:pt x="0" y="60639"/>
                    <a:pt x="8695" y="39648"/>
                    <a:pt x="24171" y="24171"/>
                  </a:cubicBezTo>
                  <a:cubicBezTo>
                    <a:pt x="39648" y="8695"/>
                    <a:pt x="60639" y="0"/>
                    <a:pt x="82526" y="0"/>
                  </a:cubicBezTo>
                  <a:close/>
                </a:path>
              </a:pathLst>
            </a:custGeom>
            <a:solidFill>
              <a:srgbClr val="FF749E"/>
            </a:solidFill>
            <a:ln cap="rnd" cmpd="sng" w="38100">
              <a:solidFill>
                <a:srgbClr val="000000"/>
              </a:solidFill>
              <a:prstDash val="solid"/>
              <a:round/>
              <a:headEnd len="sm" w="sm" type="none"/>
              <a:tailEnd len="sm" w="sm" type="none"/>
            </a:ln>
          </p:spPr>
          <p:txBody>
            <a:bodyPr anchorCtr="0" anchor="ctr" bIns="45725" lIns="45725" spcFirstLastPara="1" rIns="45725" wrap="square" tIns="45725">
              <a:noAutofit/>
            </a:bodyPr>
            <a:lstStyle/>
            <a:p>
              <a:pPr indent="0" lvl="0" marL="0" rtl="0" algn="l">
                <a:spcBef>
                  <a:spcPts val="0"/>
                </a:spcBef>
                <a:spcAft>
                  <a:spcPts val="0"/>
                </a:spcAft>
                <a:buNone/>
              </a:pPr>
              <a:r>
                <a:t/>
              </a:r>
              <a:endParaRPr/>
            </a:p>
          </p:txBody>
        </p:sp>
        <p:sp>
          <p:nvSpPr>
            <p:cNvPr id="295" name="Google Shape;295;p32"/>
            <p:cNvSpPr txBox="1"/>
            <p:nvPr/>
          </p:nvSpPr>
          <p:spPr>
            <a:xfrm>
              <a:off x="0" y="-38100"/>
              <a:ext cx="1260094" cy="323275"/>
            </a:xfrm>
            <a:prstGeom prst="rect">
              <a:avLst/>
            </a:prstGeom>
            <a:noFill/>
            <a:ln>
              <a:noFill/>
            </a:ln>
          </p:spPr>
          <p:txBody>
            <a:bodyPr anchorCtr="0" anchor="ctr" bIns="25400" lIns="25400" spcFirstLastPara="1" rIns="25400" wrap="square" tIns="25400">
              <a:noAutofit/>
            </a:bodyPr>
            <a:lstStyle/>
            <a:p>
              <a:pPr indent="0" lvl="0" marL="0" marR="0" rtl="0" algn="ctr">
                <a:lnSpc>
                  <a:spcPct val="147722"/>
                </a:lnSpc>
                <a:spcBef>
                  <a:spcPts val="0"/>
                </a:spcBef>
                <a:spcAft>
                  <a:spcPts val="0"/>
                </a:spcAft>
                <a:buNone/>
              </a:pPr>
              <a:r>
                <a:t/>
              </a:r>
              <a:endParaRPr b="0" i="0" sz="900" u="none" cap="none" strike="noStrike">
                <a:solidFill>
                  <a:schemeClr val="dk1"/>
                </a:solidFill>
                <a:latin typeface="Calibri"/>
                <a:ea typeface="Calibri"/>
                <a:cs typeface="Calibri"/>
                <a:sym typeface="Calibri"/>
              </a:endParaRPr>
            </a:p>
          </p:txBody>
        </p:sp>
      </p:grpSp>
      <p:grpSp>
        <p:nvGrpSpPr>
          <p:cNvPr id="296" name="Google Shape;296;p32"/>
          <p:cNvGrpSpPr/>
          <p:nvPr/>
        </p:nvGrpSpPr>
        <p:grpSpPr>
          <a:xfrm>
            <a:off x="5745316" y="2755995"/>
            <a:ext cx="2392210" cy="613717"/>
            <a:chOff x="0" y="-38100"/>
            <a:chExt cx="1260094" cy="323275"/>
          </a:xfrm>
        </p:grpSpPr>
        <p:sp>
          <p:nvSpPr>
            <p:cNvPr id="297" name="Google Shape;297;p32"/>
            <p:cNvSpPr/>
            <p:nvPr/>
          </p:nvSpPr>
          <p:spPr>
            <a:xfrm>
              <a:off x="0" y="0"/>
              <a:ext cx="1260094" cy="285175"/>
            </a:xfrm>
            <a:custGeom>
              <a:rect b="b" l="l" r="r" t="t"/>
              <a:pathLst>
                <a:path extrusionOk="0" h="285175" w="1260094">
                  <a:moveTo>
                    <a:pt x="82526" y="0"/>
                  </a:moveTo>
                  <a:lnTo>
                    <a:pt x="1177569" y="0"/>
                  </a:lnTo>
                  <a:cubicBezTo>
                    <a:pt x="1199456" y="0"/>
                    <a:pt x="1220447" y="8695"/>
                    <a:pt x="1235923" y="24171"/>
                  </a:cubicBezTo>
                  <a:cubicBezTo>
                    <a:pt x="1251400" y="39648"/>
                    <a:pt x="1260094" y="60639"/>
                    <a:pt x="1260094" y="82526"/>
                  </a:cubicBezTo>
                  <a:lnTo>
                    <a:pt x="1260094" y="202649"/>
                  </a:lnTo>
                  <a:cubicBezTo>
                    <a:pt x="1260094" y="224536"/>
                    <a:pt x="1251400" y="245527"/>
                    <a:pt x="1235923" y="261003"/>
                  </a:cubicBezTo>
                  <a:cubicBezTo>
                    <a:pt x="1220447" y="276480"/>
                    <a:pt x="1199456" y="285175"/>
                    <a:pt x="1177569" y="285175"/>
                  </a:cubicBezTo>
                  <a:lnTo>
                    <a:pt x="82526" y="285175"/>
                  </a:lnTo>
                  <a:cubicBezTo>
                    <a:pt x="60639" y="285175"/>
                    <a:pt x="39648" y="276480"/>
                    <a:pt x="24171" y="261003"/>
                  </a:cubicBezTo>
                  <a:cubicBezTo>
                    <a:pt x="8695" y="245527"/>
                    <a:pt x="0" y="224536"/>
                    <a:pt x="0" y="202649"/>
                  </a:cubicBezTo>
                  <a:lnTo>
                    <a:pt x="0" y="82526"/>
                  </a:lnTo>
                  <a:cubicBezTo>
                    <a:pt x="0" y="60639"/>
                    <a:pt x="8695" y="39648"/>
                    <a:pt x="24171" y="24171"/>
                  </a:cubicBezTo>
                  <a:cubicBezTo>
                    <a:pt x="39648" y="8695"/>
                    <a:pt x="60639" y="0"/>
                    <a:pt x="82526" y="0"/>
                  </a:cubicBezTo>
                  <a:close/>
                </a:path>
              </a:pathLst>
            </a:custGeom>
            <a:solidFill>
              <a:srgbClr val="38F8C4"/>
            </a:solidFill>
            <a:ln cap="rnd" cmpd="sng" w="38100">
              <a:solidFill>
                <a:srgbClr val="000000"/>
              </a:solidFill>
              <a:prstDash val="solid"/>
              <a:round/>
              <a:headEnd len="sm" w="sm" type="none"/>
              <a:tailEnd len="sm" w="sm" type="none"/>
            </a:ln>
          </p:spPr>
          <p:txBody>
            <a:bodyPr anchorCtr="0" anchor="ctr" bIns="45725" lIns="45725" spcFirstLastPara="1" rIns="45725" wrap="square" tIns="45725">
              <a:noAutofit/>
            </a:bodyPr>
            <a:lstStyle/>
            <a:p>
              <a:pPr indent="0" lvl="0" marL="0" rtl="0" algn="l">
                <a:spcBef>
                  <a:spcPts val="0"/>
                </a:spcBef>
                <a:spcAft>
                  <a:spcPts val="0"/>
                </a:spcAft>
                <a:buNone/>
              </a:pPr>
              <a:r>
                <a:t/>
              </a:r>
              <a:endParaRPr/>
            </a:p>
          </p:txBody>
        </p:sp>
        <p:sp>
          <p:nvSpPr>
            <p:cNvPr id="298" name="Google Shape;298;p32"/>
            <p:cNvSpPr txBox="1"/>
            <p:nvPr/>
          </p:nvSpPr>
          <p:spPr>
            <a:xfrm>
              <a:off x="0" y="-38100"/>
              <a:ext cx="1260094" cy="323275"/>
            </a:xfrm>
            <a:prstGeom prst="rect">
              <a:avLst/>
            </a:prstGeom>
            <a:noFill/>
            <a:ln>
              <a:noFill/>
            </a:ln>
          </p:spPr>
          <p:txBody>
            <a:bodyPr anchorCtr="0" anchor="ctr" bIns="25400" lIns="25400" spcFirstLastPara="1" rIns="25400" wrap="square" tIns="25400">
              <a:noAutofit/>
            </a:bodyPr>
            <a:lstStyle/>
            <a:p>
              <a:pPr indent="0" lvl="0" marL="0" marR="0" rtl="0" algn="ctr">
                <a:lnSpc>
                  <a:spcPct val="147722"/>
                </a:lnSpc>
                <a:spcBef>
                  <a:spcPts val="0"/>
                </a:spcBef>
                <a:spcAft>
                  <a:spcPts val="0"/>
                </a:spcAft>
                <a:buNone/>
              </a:pPr>
              <a:r>
                <a:t/>
              </a:r>
              <a:endParaRPr b="0" i="0" sz="900" u="none" cap="none" strike="noStrike">
                <a:solidFill>
                  <a:schemeClr val="dk1"/>
                </a:solidFill>
                <a:latin typeface="Calibri"/>
                <a:ea typeface="Calibri"/>
                <a:cs typeface="Calibri"/>
                <a:sym typeface="Calibri"/>
              </a:endParaRPr>
            </a:p>
          </p:txBody>
        </p:sp>
      </p:grpSp>
      <p:sp>
        <p:nvSpPr>
          <p:cNvPr id="299" name="Google Shape;299;p32"/>
          <p:cNvSpPr txBox="1"/>
          <p:nvPr/>
        </p:nvSpPr>
        <p:spPr>
          <a:xfrm>
            <a:off x="4572000" y="1252731"/>
            <a:ext cx="3304780" cy="354412"/>
          </a:xfrm>
          <a:prstGeom prst="rect">
            <a:avLst/>
          </a:prstGeom>
          <a:noFill/>
          <a:ln>
            <a:noFill/>
          </a:ln>
        </p:spPr>
        <p:txBody>
          <a:bodyPr anchorCtr="0" anchor="t" bIns="0" lIns="0" spcFirstLastPara="1" rIns="0" wrap="square" tIns="0">
            <a:spAutoFit/>
          </a:bodyPr>
          <a:lstStyle/>
          <a:p>
            <a:pPr indent="0" lvl="0" marL="0" marR="0" rtl="0" algn="l">
              <a:lnSpc>
                <a:spcPct val="101000"/>
              </a:lnSpc>
              <a:spcBef>
                <a:spcPts val="0"/>
              </a:spcBef>
              <a:spcAft>
                <a:spcPts val="0"/>
              </a:spcAft>
              <a:buNone/>
            </a:pPr>
            <a:r>
              <a:rPr b="1" i="0" lang="en" sz="2600" u="none" cap="none" strike="noStrike">
                <a:solidFill>
                  <a:srgbClr val="000000"/>
                </a:solidFill>
                <a:latin typeface="Arial"/>
                <a:ea typeface="Arial"/>
                <a:cs typeface="Arial"/>
                <a:sym typeface="Arial"/>
              </a:rPr>
              <a:t>RECAP Phase</a:t>
            </a:r>
            <a:endParaRPr sz="700"/>
          </a:p>
        </p:txBody>
      </p:sp>
      <p:sp>
        <p:nvSpPr>
          <p:cNvPr id="300" name="Google Shape;300;p32"/>
          <p:cNvSpPr txBox="1"/>
          <p:nvPr/>
        </p:nvSpPr>
        <p:spPr>
          <a:xfrm>
            <a:off x="3226587" y="2367949"/>
            <a:ext cx="2327593" cy="122433"/>
          </a:xfrm>
          <a:prstGeom prst="rect">
            <a:avLst/>
          </a:prstGeom>
          <a:noFill/>
          <a:ln>
            <a:noFill/>
          </a:ln>
        </p:spPr>
        <p:txBody>
          <a:bodyPr anchorCtr="0" anchor="t" bIns="0" lIns="0" spcFirstLastPara="1" rIns="0" wrap="square" tIns="0">
            <a:spAutoFit/>
          </a:bodyPr>
          <a:lstStyle/>
          <a:p>
            <a:pPr indent="0" lvl="0" marL="0" marR="0" rtl="0" algn="ctr">
              <a:lnSpc>
                <a:spcPct val="100000"/>
              </a:lnSpc>
              <a:spcBef>
                <a:spcPts val="0"/>
              </a:spcBef>
              <a:spcAft>
                <a:spcPts val="0"/>
              </a:spcAft>
              <a:buNone/>
            </a:pPr>
            <a:r>
              <a:rPr b="1" i="0" lang="en" sz="900" u="none" cap="none" strike="noStrike">
                <a:solidFill>
                  <a:srgbClr val="000000"/>
                </a:solidFill>
                <a:latin typeface="Poppins"/>
                <a:ea typeface="Poppins"/>
                <a:cs typeface="Poppins"/>
                <a:sym typeface="Poppins"/>
              </a:rPr>
              <a:t>Recap actions: jump, twist, stretch, slide</a:t>
            </a:r>
            <a:endParaRPr sz="700"/>
          </a:p>
        </p:txBody>
      </p:sp>
      <p:sp>
        <p:nvSpPr>
          <p:cNvPr id="301" name="Google Shape;301;p32"/>
          <p:cNvSpPr txBox="1"/>
          <p:nvPr/>
        </p:nvSpPr>
        <p:spPr>
          <a:xfrm>
            <a:off x="5745316" y="2367949"/>
            <a:ext cx="2327593" cy="122433"/>
          </a:xfrm>
          <a:prstGeom prst="rect">
            <a:avLst/>
          </a:prstGeom>
          <a:noFill/>
          <a:ln>
            <a:noFill/>
          </a:ln>
        </p:spPr>
        <p:txBody>
          <a:bodyPr anchorCtr="0" anchor="t" bIns="0" lIns="0" spcFirstLastPara="1" rIns="0" wrap="square" tIns="0">
            <a:spAutoFit/>
          </a:bodyPr>
          <a:lstStyle/>
          <a:p>
            <a:pPr indent="0" lvl="0" marL="0" marR="0" rtl="0" algn="ctr">
              <a:lnSpc>
                <a:spcPct val="100000"/>
              </a:lnSpc>
              <a:spcBef>
                <a:spcPts val="0"/>
              </a:spcBef>
              <a:spcAft>
                <a:spcPts val="0"/>
              </a:spcAft>
              <a:buNone/>
            </a:pPr>
            <a:r>
              <a:rPr b="1" i="0" lang="en" sz="900" u="none" cap="none" strike="noStrike">
                <a:solidFill>
                  <a:srgbClr val="000000"/>
                </a:solidFill>
                <a:latin typeface="Poppins"/>
                <a:ea typeface="Poppins"/>
                <a:cs typeface="Poppins"/>
                <a:sym typeface="Poppins"/>
              </a:rPr>
              <a:t>Recap efforts: fast, slow, sharp, smooth</a:t>
            </a:r>
            <a:endParaRPr sz="700"/>
          </a:p>
        </p:txBody>
      </p:sp>
      <p:sp>
        <p:nvSpPr>
          <p:cNvPr id="302" name="Google Shape;302;p32"/>
          <p:cNvSpPr txBox="1"/>
          <p:nvPr/>
        </p:nvSpPr>
        <p:spPr>
          <a:xfrm>
            <a:off x="3226587" y="3014121"/>
            <a:ext cx="2327593" cy="122433"/>
          </a:xfrm>
          <a:prstGeom prst="rect">
            <a:avLst/>
          </a:prstGeom>
          <a:noFill/>
          <a:ln>
            <a:noFill/>
          </a:ln>
        </p:spPr>
        <p:txBody>
          <a:bodyPr anchorCtr="0" anchor="t" bIns="0" lIns="0" spcFirstLastPara="1" rIns="0" wrap="square" tIns="0">
            <a:spAutoFit/>
          </a:bodyPr>
          <a:lstStyle/>
          <a:p>
            <a:pPr indent="0" lvl="0" marL="0" marR="0" rtl="0" algn="ctr">
              <a:lnSpc>
                <a:spcPct val="100000"/>
              </a:lnSpc>
              <a:spcBef>
                <a:spcPts val="0"/>
              </a:spcBef>
              <a:spcAft>
                <a:spcPts val="0"/>
              </a:spcAft>
              <a:buNone/>
            </a:pPr>
            <a:r>
              <a:rPr b="1" i="0" lang="en" sz="900" u="none" cap="none" strike="noStrike">
                <a:solidFill>
                  <a:srgbClr val="000000"/>
                </a:solidFill>
                <a:latin typeface="Poppins"/>
                <a:ea typeface="Poppins"/>
                <a:cs typeface="Poppins"/>
                <a:sym typeface="Poppins"/>
              </a:rPr>
              <a:t>Recap body parts vocabulary</a:t>
            </a:r>
            <a:endParaRPr sz="700"/>
          </a:p>
        </p:txBody>
      </p:sp>
      <p:sp>
        <p:nvSpPr>
          <p:cNvPr id="303" name="Google Shape;303;p32"/>
          <p:cNvSpPr txBox="1"/>
          <p:nvPr/>
        </p:nvSpPr>
        <p:spPr>
          <a:xfrm>
            <a:off x="5745316" y="3014121"/>
            <a:ext cx="2327593" cy="122433"/>
          </a:xfrm>
          <a:prstGeom prst="rect">
            <a:avLst/>
          </a:prstGeom>
          <a:noFill/>
          <a:ln>
            <a:noFill/>
          </a:ln>
        </p:spPr>
        <p:txBody>
          <a:bodyPr anchorCtr="0" anchor="t" bIns="0" lIns="0" spcFirstLastPara="1" rIns="0" wrap="square" tIns="0">
            <a:spAutoFit/>
          </a:bodyPr>
          <a:lstStyle/>
          <a:p>
            <a:pPr indent="0" lvl="0" marL="0" marR="0" rtl="0" algn="ctr">
              <a:lnSpc>
                <a:spcPct val="100000"/>
              </a:lnSpc>
              <a:spcBef>
                <a:spcPts val="0"/>
              </a:spcBef>
              <a:spcAft>
                <a:spcPts val="0"/>
              </a:spcAft>
              <a:buNone/>
            </a:pPr>
            <a:r>
              <a:rPr b="1" i="0" lang="en" sz="900" u="none" cap="none" strike="noStrike">
                <a:solidFill>
                  <a:srgbClr val="000000"/>
                </a:solidFill>
                <a:latin typeface="Poppins"/>
                <a:ea typeface="Poppins"/>
                <a:cs typeface="Poppins"/>
                <a:sym typeface="Poppins"/>
              </a:rPr>
              <a:t>Mini-task: "Show me a slow twist!"</a:t>
            </a:r>
            <a:endParaRPr sz="700"/>
          </a:p>
        </p:txBody>
      </p:sp>
      <p:sp>
        <p:nvSpPr>
          <p:cNvPr id="304" name="Google Shape;304;p32"/>
          <p:cNvSpPr txBox="1"/>
          <p:nvPr/>
        </p:nvSpPr>
        <p:spPr>
          <a:xfrm>
            <a:off x="4687147" y="3645111"/>
            <a:ext cx="3385763" cy="571265"/>
          </a:xfrm>
          <a:prstGeom prst="rect">
            <a:avLst/>
          </a:prstGeom>
          <a:noFill/>
          <a:ln>
            <a:noFill/>
          </a:ln>
        </p:spPr>
        <p:txBody>
          <a:bodyPr anchorCtr="0" anchor="t" bIns="0" lIns="0" spcFirstLastPara="1" rIns="0" wrap="square" tIns="0">
            <a:spAutoFit/>
          </a:bodyPr>
          <a:lstStyle/>
          <a:p>
            <a:pPr indent="0" lvl="0" marL="0" marR="0" rtl="0" algn="l">
              <a:lnSpc>
                <a:spcPct val="150000"/>
              </a:lnSpc>
              <a:spcBef>
                <a:spcPts val="0"/>
              </a:spcBef>
              <a:spcAft>
                <a:spcPts val="0"/>
              </a:spcAft>
              <a:buNone/>
            </a:pPr>
            <a:r>
              <a:rPr b="0" i="0" lang="en" sz="1000" u="none" cap="none" strike="noStrike">
                <a:solidFill>
                  <a:srgbClr val="000000"/>
                </a:solidFill>
                <a:latin typeface="Poppins"/>
                <a:ea typeface="Poppins"/>
                <a:cs typeface="Poppins"/>
                <a:sym typeface="Poppins"/>
              </a:rPr>
              <a:t>How My Lesson Starts: Begin with a vocabulary review to activate prior knowledge. Children recall key movement terms before exploring combinations.</a:t>
            </a:r>
            <a:endParaRPr sz="700"/>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8" name="Shape 308"/>
        <p:cNvGrpSpPr/>
        <p:nvPr/>
      </p:nvGrpSpPr>
      <p:grpSpPr>
        <a:xfrm>
          <a:off x="0" y="0"/>
          <a:ext cx="0" cy="0"/>
          <a:chOff x="0" y="0"/>
          <a:chExt cx="0" cy="0"/>
        </a:xfrm>
      </p:grpSpPr>
      <p:sp>
        <p:nvSpPr>
          <p:cNvPr id="309" name="Google Shape;309;p33"/>
          <p:cNvSpPr/>
          <p:nvPr/>
        </p:nvSpPr>
        <p:spPr>
          <a:xfrm rot="-7430412">
            <a:off x="-1854389" y="-792227"/>
            <a:ext cx="2594149" cy="2613154"/>
          </a:xfrm>
          <a:custGeom>
            <a:rect b="b" l="l" r="r" t="t"/>
            <a:pathLst>
              <a:path extrusionOk="0" h="5226308" w="5188298">
                <a:moveTo>
                  <a:pt x="0" y="0"/>
                </a:moveTo>
                <a:lnTo>
                  <a:pt x="5188299" y="0"/>
                </a:lnTo>
                <a:lnTo>
                  <a:pt x="5188299" y="5226308"/>
                </a:lnTo>
                <a:lnTo>
                  <a:pt x="0" y="5226308"/>
                </a:lnTo>
                <a:lnTo>
                  <a:pt x="0" y="0"/>
                </a:lnTo>
                <a:close/>
              </a:path>
            </a:pathLst>
          </a:custGeom>
          <a:blipFill rotWithShape="1">
            <a:blip r:embed="rId3">
              <a:alphaModFix/>
            </a:blip>
            <a:stretch>
              <a:fillRect b="0" l="0" r="0" t="0"/>
            </a:stretch>
          </a:blipFill>
          <a:ln>
            <a:noFill/>
          </a:ln>
        </p:spPr>
      </p:sp>
      <p:sp>
        <p:nvSpPr>
          <p:cNvPr id="310" name="Google Shape;310;p33"/>
          <p:cNvSpPr/>
          <p:nvPr/>
        </p:nvSpPr>
        <p:spPr>
          <a:xfrm>
            <a:off x="210162" y="666834"/>
            <a:ext cx="462241" cy="538272"/>
          </a:xfrm>
          <a:custGeom>
            <a:rect b="b" l="l" r="r" t="t"/>
            <a:pathLst>
              <a:path extrusionOk="0" h="1076543" w="924481">
                <a:moveTo>
                  <a:pt x="0" y="0"/>
                </a:moveTo>
                <a:lnTo>
                  <a:pt x="924481" y="0"/>
                </a:lnTo>
                <a:lnTo>
                  <a:pt x="924481" y="1076543"/>
                </a:lnTo>
                <a:lnTo>
                  <a:pt x="0" y="1076543"/>
                </a:lnTo>
                <a:lnTo>
                  <a:pt x="0" y="0"/>
                </a:lnTo>
                <a:close/>
              </a:path>
            </a:pathLst>
          </a:custGeom>
          <a:blipFill rotWithShape="1">
            <a:blip r:embed="rId4">
              <a:alphaModFix/>
            </a:blip>
            <a:stretch>
              <a:fillRect b="0" l="0" r="0" t="0"/>
            </a:stretch>
          </a:blipFill>
          <a:ln>
            <a:noFill/>
          </a:ln>
        </p:spPr>
      </p:sp>
      <p:sp>
        <p:nvSpPr>
          <p:cNvPr id="311" name="Google Shape;311;p33"/>
          <p:cNvSpPr/>
          <p:nvPr/>
        </p:nvSpPr>
        <p:spPr>
          <a:xfrm rot="5400000">
            <a:off x="8587349" y="4586849"/>
            <a:ext cx="514350" cy="598952"/>
          </a:xfrm>
          <a:custGeom>
            <a:rect b="b" l="l" r="r" t="t"/>
            <a:pathLst>
              <a:path extrusionOk="0" h="1197904" w="1028700">
                <a:moveTo>
                  <a:pt x="0" y="0"/>
                </a:moveTo>
                <a:lnTo>
                  <a:pt x="1028700" y="0"/>
                </a:lnTo>
                <a:lnTo>
                  <a:pt x="1028700" y="1197904"/>
                </a:lnTo>
                <a:lnTo>
                  <a:pt x="0" y="1197904"/>
                </a:lnTo>
                <a:lnTo>
                  <a:pt x="0" y="0"/>
                </a:lnTo>
                <a:close/>
              </a:path>
            </a:pathLst>
          </a:custGeom>
          <a:blipFill rotWithShape="1">
            <a:blip r:embed="rId5">
              <a:alphaModFix/>
            </a:blip>
            <a:stretch>
              <a:fillRect b="0" l="0" r="0" t="0"/>
            </a:stretch>
          </a:blipFill>
          <a:ln>
            <a:noFill/>
          </a:ln>
        </p:spPr>
      </p:sp>
      <p:sp>
        <p:nvSpPr>
          <p:cNvPr id="312" name="Google Shape;312;p33"/>
          <p:cNvSpPr/>
          <p:nvPr/>
        </p:nvSpPr>
        <p:spPr>
          <a:xfrm rot="-1994960">
            <a:off x="-216221" y="4525062"/>
            <a:ext cx="1227882" cy="1236877"/>
          </a:xfrm>
          <a:custGeom>
            <a:rect b="b" l="l" r="r" t="t"/>
            <a:pathLst>
              <a:path extrusionOk="0" h="2473755" w="2455764">
                <a:moveTo>
                  <a:pt x="0" y="0"/>
                </a:moveTo>
                <a:lnTo>
                  <a:pt x="2455763" y="0"/>
                </a:lnTo>
                <a:lnTo>
                  <a:pt x="2455763" y="2473754"/>
                </a:lnTo>
                <a:lnTo>
                  <a:pt x="0" y="2473754"/>
                </a:lnTo>
                <a:lnTo>
                  <a:pt x="0" y="0"/>
                </a:lnTo>
                <a:close/>
              </a:path>
            </a:pathLst>
          </a:custGeom>
          <a:blipFill rotWithShape="1">
            <a:blip r:embed="rId6">
              <a:alphaModFix/>
            </a:blip>
            <a:stretch>
              <a:fillRect b="0" l="0" r="0" t="0"/>
            </a:stretch>
          </a:blipFill>
          <a:ln>
            <a:noFill/>
          </a:ln>
        </p:spPr>
      </p:sp>
      <p:grpSp>
        <p:nvGrpSpPr>
          <p:cNvPr id="313" name="Google Shape;313;p33"/>
          <p:cNvGrpSpPr/>
          <p:nvPr/>
        </p:nvGrpSpPr>
        <p:grpSpPr>
          <a:xfrm>
            <a:off x="8237132" y="447687"/>
            <a:ext cx="438295" cy="438295"/>
            <a:chOff x="0" y="0"/>
            <a:chExt cx="812800" cy="812800"/>
          </a:xfrm>
        </p:grpSpPr>
        <p:sp>
          <p:nvSpPr>
            <p:cNvPr id="314" name="Google Shape;314;p33"/>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24272"/>
            </a:solidFill>
            <a:ln>
              <a:noFill/>
            </a:ln>
          </p:spPr>
          <p:txBody>
            <a:bodyPr anchorCtr="0" anchor="ctr" bIns="45725" lIns="45725" spcFirstLastPara="1" rIns="45725" wrap="square" tIns="45725">
              <a:noAutofit/>
            </a:bodyPr>
            <a:lstStyle/>
            <a:p>
              <a:pPr indent="0" lvl="0" marL="0" rtl="0" algn="l">
                <a:spcBef>
                  <a:spcPts val="0"/>
                </a:spcBef>
                <a:spcAft>
                  <a:spcPts val="0"/>
                </a:spcAft>
                <a:buNone/>
              </a:pPr>
              <a:r>
                <a:t/>
              </a:r>
              <a:endParaRPr/>
            </a:p>
          </p:txBody>
        </p:sp>
        <p:sp>
          <p:nvSpPr>
            <p:cNvPr id="315" name="Google Shape;315;p33"/>
            <p:cNvSpPr txBox="1"/>
            <p:nvPr/>
          </p:nvSpPr>
          <p:spPr>
            <a:xfrm>
              <a:off x="76200" y="66675"/>
              <a:ext cx="660400" cy="669925"/>
            </a:xfrm>
            <a:prstGeom prst="rect">
              <a:avLst/>
            </a:prstGeom>
            <a:noFill/>
            <a:ln>
              <a:noFill/>
            </a:ln>
          </p:spPr>
          <p:txBody>
            <a:bodyPr anchorCtr="0" anchor="ctr" bIns="25400" lIns="25400" spcFirstLastPara="1" rIns="25400" wrap="square" tIns="25400">
              <a:noAutofit/>
            </a:bodyPr>
            <a:lstStyle/>
            <a:p>
              <a:pPr indent="0" lvl="0" marL="0" marR="0" rtl="0" algn="ctr">
                <a:lnSpc>
                  <a:spcPct val="156888"/>
                </a:lnSpc>
                <a:spcBef>
                  <a:spcPts val="0"/>
                </a:spcBef>
                <a:spcAft>
                  <a:spcPts val="0"/>
                </a:spcAft>
                <a:buNone/>
              </a:pPr>
              <a:r>
                <a:t/>
              </a:r>
              <a:endParaRPr b="0" i="0" sz="900" u="none" cap="none" strike="noStrike">
                <a:solidFill>
                  <a:schemeClr val="dk1"/>
                </a:solidFill>
                <a:latin typeface="Calibri"/>
                <a:ea typeface="Calibri"/>
                <a:cs typeface="Calibri"/>
                <a:sym typeface="Calibri"/>
              </a:endParaRPr>
            </a:p>
          </p:txBody>
        </p:sp>
      </p:grpSp>
      <p:grpSp>
        <p:nvGrpSpPr>
          <p:cNvPr id="316" name="Google Shape;316;p33"/>
          <p:cNvGrpSpPr/>
          <p:nvPr/>
        </p:nvGrpSpPr>
        <p:grpSpPr>
          <a:xfrm>
            <a:off x="7503826" y="1604222"/>
            <a:ext cx="1904906" cy="1289741"/>
            <a:chOff x="0" y="-9525"/>
            <a:chExt cx="1003407" cy="679370"/>
          </a:xfrm>
        </p:grpSpPr>
        <p:sp>
          <p:nvSpPr>
            <p:cNvPr id="317" name="Google Shape;317;p33"/>
            <p:cNvSpPr/>
            <p:nvPr/>
          </p:nvSpPr>
          <p:spPr>
            <a:xfrm>
              <a:off x="0" y="0"/>
              <a:ext cx="1003407" cy="669845"/>
            </a:xfrm>
            <a:custGeom>
              <a:rect b="b" l="l" r="r" t="t"/>
              <a:pathLst>
                <a:path extrusionOk="0" h="669845" w="1003407">
                  <a:moveTo>
                    <a:pt x="102875" y="0"/>
                  </a:moveTo>
                  <a:lnTo>
                    <a:pt x="900532" y="0"/>
                  </a:lnTo>
                  <a:cubicBezTo>
                    <a:pt x="927816" y="0"/>
                    <a:pt x="953983" y="10839"/>
                    <a:pt x="973276" y="30131"/>
                  </a:cubicBezTo>
                  <a:cubicBezTo>
                    <a:pt x="992569" y="49424"/>
                    <a:pt x="1003407" y="75591"/>
                    <a:pt x="1003407" y="102875"/>
                  </a:cubicBezTo>
                  <a:lnTo>
                    <a:pt x="1003407" y="566969"/>
                  </a:lnTo>
                  <a:cubicBezTo>
                    <a:pt x="1003407" y="594254"/>
                    <a:pt x="992569" y="620420"/>
                    <a:pt x="973276" y="639713"/>
                  </a:cubicBezTo>
                  <a:cubicBezTo>
                    <a:pt x="953983" y="659006"/>
                    <a:pt x="927816" y="669845"/>
                    <a:pt x="900532" y="669845"/>
                  </a:cubicBezTo>
                  <a:lnTo>
                    <a:pt x="102875" y="669845"/>
                  </a:lnTo>
                  <a:cubicBezTo>
                    <a:pt x="75591" y="669845"/>
                    <a:pt x="49424" y="659006"/>
                    <a:pt x="30131" y="639713"/>
                  </a:cubicBezTo>
                  <a:cubicBezTo>
                    <a:pt x="10839" y="620420"/>
                    <a:pt x="0" y="594254"/>
                    <a:pt x="0" y="566969"/>
                  </a:cubicBezTo>
                  <a:lnTo>
                    <a:pt x="0" y="102875"/>
                  </a:lnTo>
                  <a:cubicBezTo>
                    <a:pt x="0" y="75591"/>
                    <a:pt x="10839" y="49424"/>
                    <a:pt x="30131" y="30131"/>
                  </a:cubicBezTo>
                  <a:cubicBezTo>
                    <a:pt x="49424" y="10839"/>
                    <a:pt x="75591" y="0"/>
                    <a:pt x="102875" y="0"/>
                  </a:cubicBezTo>
                  <a:close/>
                </a:path>
              </a:pathLst>
            </a:custGeom>
            <a:solidFill>
              <a:srgbClr val="5255C0"/>
            </a:solidFill>
            <a:ln>
              <a:noFill/>
            </a:ln>
          </p:spPr>
          <p:txBody>
            <a:bodyPr anchorCtr="0" anchor="ctr" bIns="45725" lIns="45725" spcFirstLastPara="1" rIns="45725" wrap="square" tIns="45725">
              <a:noAutofit/>
            </a:bodyPr>
            <a:lstStyle/>
            <a:p>
              <a:pPr indent="0" lvl="0" marL="0" rtl="0" algn="l">
                <a:spcBef>
                  <a:spcPts val="0"/>
                </a:spcBef>
                <a:spcAft>
                  <a:spcPts val="0"/>
                </a:spcAft>
                <a:buNone/>
              </a:pPr>
              <a:r>
                <a:t/>
              </a:r>
              <a:endParaRPr/>
            </a:p>
          </p:txBody>
        </p:sp>
        <p:sp>
          <p:nvSpPr>
            <p:cNvPr id="318" name="Google Shape;318;p33"/>
            <p:cNvSpPr txBox="1"/>
            <p:nvPr/>
          </p:nvSpPr>
          <p:spPr>
            <a:xfrm>
              <a:off x="0" y="-9525"/>
              <a:ext cx="1003407" cy="679370"/>
            </a:xfrm>
            <a:prstGeom prst="rect">
              <a:avLst/>
            </a:prstGeom>
            <a:noFill/>
            <a:ln>
              <a:noFill/>
            </a:ln>
          </p:spPr>
          <p:txBody>
            <a:bodyPr anchorCtr="0" anchor="ctr" bIns="25400" lIns="25400" spcFirstLastPara="1" rIns="25400" wrap="square" tIns="25400">
              <a:noAutofit/>
            </a:bodyPr>
            <a:lstStyle/>
            <a:p>
              <a:pPr indent="0" lvl="0" marL="0" marR="0" rtl="0" algn="ctr">
                <a:lnSpc>
                  <a:spcPct val="156888"/>
                </a:lnSpc>
                <a:spcBef>
                  <a:spcPts val="0"/>
                </a:spcBef>
                <a:spcAft>
                  <a:spcPts val="0"/>
                </a:spcAft>
                <a:buNone/>
              </a:pPr>
              <a:r>
                <a:t/>
              </a:r>
              <a:endParaRPr b="0" i="0" sz="900" u="none" cap="none" strike="noStrike">
                <a:solidFill>
                  <a:schemeClr val="dk1"/>
                </a:solidFill>
                <a:latin typeface="Calibri"/>
                <a:ea typeface="Calibri"/>
                <a:cs typeface="Calibri"/>
                <a:sym typeface="Calibri"/>
              </a:endParaRPr>
            </a:p>
          </p:txBody>
        </p:sp>
      </p:grpSp>
      <p:sp>
        <p:nvSpPr>
          <p:cNvPr id="319" name="Google Shape;319;p33"/>
          <p:cNvSpPr/>
          <p:nvPr/>
        </p:nvSpPr>
        <p:spPr>
          <a:xfrm>
            <a:off x="4259132" y="2005965"/>
            <a:ext cx="4370518" cy="2623185"/>
          </a:xfrm>
          <a:custGeom>
            <a:rect b="b" l="l" r="r" t="t"/>
            <a:pathLst>
              <a:path extrusionOk="0" h="3811270" w="6350000">
                <a:moveTo>
                  <a:pt x="1648460" y="0"/>
                </a:moveTo>
                <a:lnTo>
                  <a:pt x="5812790" y="0"/>
                </a:lnTo>
                <a:cubicBezTo>
                  <a:pt x="6109970" y="0"/>
                  <a:pt x="6350000" y="240030"/>
                  <a:pt x="6350000" y="537210"/>
                </a:cubicBezTo>
                <a:lnTo>
                  <a:pt x="6350000" y="2466340"/>
                </a:lnTo>
                <a:cubicBezTo>
                  <a:pt x="6350000" y="2763520"/>
                  <a:pt x="6109970" y="3003550"/>
                  <a:pt x="5812790" y="3003550"/>
                </a:cubicBezTo>
                <a:lnTo>
                  <a:pt x="4751070" y="3003550"/>
                </a:lnTo>
                <a:cubicBezTo>
                  <a:pt x="4587240" y="3003550"/>
                  <a:pt x="4431030" y="3078480"/>
                  <a:pt x="4329430" y="3208020"/>
                </a:cubicBezTo>
                <a:lnTo>
                  <a:pt x="4013200" y="3606800"/>
                </a:lnTo>
                <a:cubicBezTo>
                  <a:pt x="3911600" y="3735070"/>
                  <a:pt x="3756660" y="3811270"/>
                  <a:pt x="3591560" y="3811270"/>
                </a:cubicBezTo>
                <a:lnTo>
                  <a:pt x="537210" y="3811270"/>
                </a:lnTo>
                <a:cubicBezTo>
                  <a:pt x="240030" y="3811270"/>
                  <a:pt x="0" y="3571240"/>
                  <a:pt x="0" y="3274060"/>
                </a:cubicBezTo>
                <a:lnTo>
                  <a:pt x="0" y="1375410"/>
                </a:lnTo>
                <a:cubicBezTo>
                  <a:pt x="0" y="1206500"/>
                  <a:pt x="78740" y="1047750"/>
                  <a:pt x="213360" y="946150"/>
                </a:cubicBezTo>
                <a:lnTo>
                  <a:pt x="1324610" y="107950"/>
                </a:lnTo>
                <a:cubicBezTo>
                  <a:pt x="1417320" y="38100"/>
                  <a:pt x="1531620" y="0"/>
                  <a:pt x="1648460" y="0"/>
                </a:cubicBezTo>
                <a:close/>
              </a:path>
            </a:pathLst>
          </a:custGeom>
          <a:blipFill rotWithShape="1">
            <a:blip r:embed="rId7">
              <a:alphaModFix/>
            </a:blip>
            <a:stretch>
              <a:fillRect b="0" l="-2649" r="-2649" t="0"/>
            </a:stretch>
          </a:blipFill>
          <a:ln>
            <a:noFill/>
          </a:ln>
        </p:spPr>
        <p:txBody>
          <a:bodyPr anchorCtr="0" anchor="ctr" bIns="45725" lIns="45725" spcFirstLastPara="1" rIns="45725" wrap="square" tIns="45725">
            <a:noAutofit/>
          </a:bodyPr>
          <a:lstStyle/>
          <a:p>
            <a:pPr indent="0" lvl="0" marL="0" rtl="0" algn="l">
              <a:spcBef>
                <a:spcPts val="0"/>
              </a:spcBef>
              <a:spcAft>
                <a:spcPts val="0"/>
              </a:spcAft>
              <a:buNone/>
            </a:pPr>
            <a:r>
              <a:t/>
            </a:r>
            <a:endParaRPr/>
          </a:p>
        </p:txBody>
      </p:sp>
      <p:sp>
        <p:nvSpPr>
          <p:cNvPr id="320" name="Google Shape;320;p33"/>
          <p:cNvSpPr/>
          <p:nvPr/>
        </p:nvSpPr>
        <p:spPr>
          <a:xfrm>
            <a:off x="885397" y="2705181"/>
            <a:ext cx="126273" cy="188782"/>
          </a:xfrm>
          <a:custGeom>
            <a:rect b="b" l="l" r="r" t="t"/>
            <a:pathLst>
              <a:path extrusionOk="0" h="377564" w="252546">
                <a:moveTo>
                  <a:pt x="0" y="0"/>
                </a:moveTo>
                <a:lnTo>
                  <a:pt x="252545" y="0"/>
                </a:lnTo>
                <a:lnTo>
                  <a:pt x="252545" y="377564"/>
                </a:lnTo>
                <a:lnTo>
                  <a:pt x="0" y="377564"/>
                </a:lnTo>
                <a:lnTo>
                  <a:pt x="0" y="0"/>
                </a:lnTo>
                <a:close/>
              </a:path>
            </a:pathLst>
          </a:custGeom>
          <a:blipFill rotWithShape="1">
            <a:blip r:embed="rId8">
              <a:alphaModFix/>
            </a:blip>
            <a:stretch>
              <a:fillRect b="0" l="0" r="0" t="0"/>
            </a:stretch>
          </a:blipFill>
          <a:ln>
            <a:noFill/>
          </a:ln>
        </p:spPr>
      </p:sp>
      <p:sp>
        <p:nvSpPr>
          <p:cNvPr id="321" name="Google Shape;321;p33"/>
          <p:cNvSpPr/>
          <p:nvPr/>
        </p:nvSpPr>
        <p:spPr>
          <a:xfrm>
            <a:off x="885397" y="3624343"/>
            <a:ext cx="126273" cy="188782"/>
          </a:xfrm>
          <a:custGeom>
            <a:rect b="b" l="l" r="r" t="t"/>
            <a:pathLst>
              <a:path extrusionOk="0" h="377564" w="252546">
                <a:moveTo>
                  <a:pt x="0" y="0"/>
                </a:moveTo>
                <a:lnTo>
                  <a:pt x="252545" y="0"/>
                </a:lnTo>
                <a:lnTo>
                  <a:pt x="252545" y="377564"/>
                </a:lnTo>
                <a:lnTo>
                  <a:pt x="0" y="377564"/>
                </a:lnTo>
                <a:lnTo>
                  <a:pt x="0" y="0"/>
                </a:lnTo>
                <a:close/>
              </a:path>
            </a:pathLst>
          </a:custGeom>
          <a:blipFill rotWithShape="1">
            <a:blip r:embed="rId9">
              <a:alphaModFix/>
            </a:blip>
            <a:stretch>
              <a:fillRect b="0" l="0" r="0" t="0"/>
            </a:stretch>
          </a:blipFill>
          <a:ln>
            <a:noFill/>
          </a:ln>
        </p:spPr>
      </p:sp>
      <p:sp>
        <p:nvSpPr>
          <p:cNvPr id="322" name="Google Shape;322;p33"/>
          <p:cNvSpPr txBox="1"/>
          <p:nvPr/>
        </p:nvSpPr>
        <p:spPr>
          <a:xfrm>
            <a:off x="885397" y="852717"/>
            <a:ext cx="3498631" cy="985837"/>
          </a:xfrm>
          <a:prstGeom prst="rect">
            <a:avLst/>
          </a:prstGeom>
          <a:noFill/>
          <a:ln>
            <a:noFill/>
          </a:ln>
        </p:spPr>
        <p:txBody>
          <a:bodyPr anchorCtr="0" anchor="t" bIns="0" lIns="0" spcFirstLastPara="1" rIns="0" wrap="square" tIns="0">
            <a:spAutoFit/>
          </a:bodyPr>
          <a:lstStyle/>
          <a:p>
            <a:pPr indent="0" lvl="0" marL="0" marR="0" rtl="0" algn="l">
              <a:lnSpc>
                <a:spcPct val="101000"/>
              </a:lnSpc>
              <a:spcBef>
                <a:spcPts val="0"/>
              </a:spcBef>
              <a:spcAft>
                <a:spcPts val="0"/>
              </a:spcAft>
              <a:buNone/>
            </a:pPr>
            <a:r>
              <a:rPr b="1" i="0" lang="en" sz="3800" u="none" cap="none" strike="noStrike">
                <a:solidFill>
                  <a:srgbClr val="000000"/>
                </a:solidFill>
                <a:latin typeface="Arial"/>
                <a:ea typeface="Arial"/>
                <a:cs typeface="Arial"/>
                <a:sym typeface="Arial"/>
              </a:rPr>
              <a:t>EXPLORE Phase</a:t>
            </a:r>
            <a:endParaRPr sz="700"/>
          </a:p>
        </p:txBody>
      </p:sp>
      <p:sp>
        <p:nvSpPr>
          <p:cNvPr id="323" name="Google Shape;323;p33"/>
          <p:cNvSpPr txBox="1"/>
          <p:nvPr/>
        </p:nvSpPr>
        <p:spPr>
          <a:xfrm>
            <a:off x="1250234" y="2667081"/>
            <a:ext cx="2664328" cy="557239"/>
          </a:xfrm>
          <a:prstGeom prst="rect">
            <a:avLst/>
          </a:prstGeom>
          <a:noFill/>
          <a:ln>
            <a:noFill/>
          </a:ln>
        </p:spPr>
        <p:txBody>
          <a:bodyPr anchorCtr="0" anchor="t" bIns="0" lIns="0" spcFirstLastPara="1" rIns="0" wrap="square" tIns="0">
            <a:spAutoFit/>
          </a:bodyPr>
          <a:lstStyle/>
          <a:p>
            <a:pPr indent="0" lvl="0" marL="0" marR="0" rtl="0" algn="l">
              <a:lnSpc>
                <a:spcPct val="150000"/>
              </a:lnSpc>
              <a:spcBef>
                <a:spcPts val="0"/>
              </a:spcBef>
              <a:spcAft>
                <a:spcPts val="0"/>
              </a:spcAft>
              <a:buNone/>
            </a:pPr>
            <a:r>
              <a:rPr b="0" i="0" lang="en" sz="1000" u="none" cap="none" strike="noStrike">
                <a:solidFill>
                  <a:srgbClr val="000000"/>
                </a:solidFill>
                <a:latin typeface="Poppins"/>
                <a:ea typeface="Poppins"/>
                <a:cs typeface="Poppins"/>
                <a:sym typeface="Poppins"/>
              </a:rPr>
              <a:t>Children explore actions at different levels, speeds, shapes, and pathways to discover movement possibilities</a:t>
            </a:r>
            <a:endParaRPr sz="700"/>
          </a:p>
        </p:txBody>
      </p:sp>
      <p:sp>
        <p:nvSpPr>
          <p:cNvPr id="324" name="Google Shape;324;p33"/>
          <p:cNvSpPr txBox="1"/>
          <p:nvPr/>
        </p:nvSpPr>
        <p:spPr>
          <a:xfrm>
            <a:off x="1250234" y="3586243"/>
            <a:ext cx="2664328" cy="557239"/>
          </a:xfrm>
          <a:prstGeom prst="rect">
            <a:avLst/>
          </a:prstGeom>
          <a:noFill/>
          <a:ln>
            <a:noFill/>
          </a:ln>
        </p:spPr>
        <p:txBody>
          <a:bodyPr anchorCtr="0" anchor="t" bIns="0" lIns="0" spcFirstLastPara="1" rIns="0" wrap="square" tIns="0">
            <a:spAutoFit/>
          </a:bodyPr>
          <a:lstStyle/>
          <a:p>
            <a:pPr indent="0" lvl="0" marL="0" marR="0" rtl="0" algn="l">
              <a:lnSpc>
                <a:spcPct val="150000"/>
              </a:lnSpc>
              <a:spcBef>
                <a:spcPts val="0"/>
              </a:spcBef>
              <a:spcAft>
                <a:spcPts val="0"/>
              </a:spcAft>
              <a:buNone/>
            </a:pPr>
            <a:r>
              <a:rPr b="0" i="0" lang="en" sz="1000" u="none" cap="none" strike="noStrike">
                <a:solidFill>
                  <a:srgbClr val="000000"/>
                </a:solidFill>
                <a:latin typeface="Poppins"/>
                <a:ea typeface="Poppins"/>
                <a:cs typeface="Poppins"/>
                <a:sym typeface="Poppins"/>
              </a:rPr>
              <a:t>Teacher prompts guide discovery: "Try a new way to stretch." / "Can you change the level?"</a:t>
            </a:r>
            <a:endParaRPr sz="700"/>
          </a:p>
        </p:txBody>
      </p:sp>
      <p:sp>
        <p:nvSpPr>
          <p:cNvPr id="325" name="Google Shape;325;p33"/>
          <p:cNvSpPr txBox="1"/>
          <p:nvPr/>
        </p:nvSpPr>
        <p:spPr>
          <a:xfrm>
            <a:off x="5353195" y="847882"/>
            <a:ext cx="2664329" cy="557239"/>
          </a:xfrm>
          <a:prstGeom prst="rect">
            <a:avLst/>
          </a:prstGeom>
          <a:noFill/>
          <a:ln>
            <a:noFill/>
          </a:ln>
        </p:spPr>
        <p:txBody>
          <a:bodyPr anchorCtr="0" anchor="t" bIns="0" lIns="0" spcFirstLastPara="1" rIns="0" wrap="square" tIns="0">
            <a:spAutoFit/>
          </a:bodyPr>
          <a:lstStyle/>
          <a:p>
            <a:pPr indent="0" lvl="0" marL="0" marR="0" rtl="0" algn="l">
              <a:lnSpc>
                <a:spcPct val="150000"/>
              </a:lnSpc>
              <a:spcBef>
                <a:spcPts val="0"/>
              </a:spcBef>
              <a:spcAft>
                <a:spcPts val="0"/>
              </a:spcAft>
              <a:buNone/>
            </a:pPr>
            <a:r>
              <a:rPr b="0" i="0" lang="en" sz="1000" u="none" cap="none" strike="noStrike">
                <a:solidFill>
                  <a:srgbClr val="000000"/>
                </a:solidFill>
                <a:latin typeface="Poppins"/>
                <a:ea typeface="Poppins"/>
                <a:cs typeface="Poppins"/>
                <a:sym typeface="Poppins"/>
              </a:rPr>
              <a:t>Open-ended exploration encourages children to experiment freely without fixed answers</a:t>
            </a:r>
            <a:endParaRPr sz="700"/>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9" name="Shape 329"/>
        <p:cNvGrpSpPr/>
        <p:nvPr/>
      </p:nvGrpSpPr>
      <p:grpSpPr>
        <a:xfrm>
          <a:off x="0" y="0"/>
          <a:ext cx="0" cy="0"/>
          <a:chOff x="0" y="0"/>
          <a:chExt cx="0" cy="0"/>
        </a:xfrm>
      </p:grpSpPr>
      <p:sp>
        <p:nvSpPr>
          <p:cNvPr id="330" name="Google Shape;330;p34"/>
          <p:cNvSpPr/>
          <p:nvPr/>
        </p:nvSpPr>
        <p:spPr>
          <a:xfrm rot="-7430412">
            <a:off x="-1854389" y="-792227"/>
            <a:ext cx="2594149" cy="2613154"/>
          </a:xfrm>
          <a:custGeom>
            <a:rect b="b" l="l" r="r" t="t"/>
            <a:pathLst>
              <a:path extrusionOk="0" h="5226308" w="5188298">
                <a:moveTo>
                  <a:pt x="0" y="0"/>
                </a:moveTo>
                <a:lnTo>
                  <a:pt x="5188299" y="0"/>
                </a:lnTo>
                <a:lnTo>
                  <a:pt x="5188299" y="5226308"/>
                </a:lnTo>
                <a:lnTo>
                  <a:pt x="0" y="5226308"/>
                </a:lnTo>
                <a:lnTo>
                  <a:pt x="0" y="0"/>
                </a:lnTo>
                <a:close/>
              </a:path>
            </a:pathLst>
          </a:custGeom>
          <a:blipFill rotWithShape="1">
            <a:blip r:embed="rId3">
              <a:alphaModFix/>
            </a:blip>
            <a:stretch>
              <a:fillRect b="0" l="0" r="0" t="0"/>
            </a:stretch>
          </a:blipFill>
          <a:ln>
            <a:noFill/>
          </a:ln>
        </p:spPr>
      </p:sp>
      <p:sp>
        <p:nvSpPr>
          <p:cNvPr id="331" name="Google Shape;331;p34"/>
          <p:cNvSpPr/>
          <p:nvPr/>
        </p:nvSpPr>
        <p:spPr>
          <a:xfrm>
            <a:off x="210162" y="666834"/>
            <a:ext cx="462241" cy="538272"/>
          </a:xfrm>
          <a:custGeom>
            <a:rect b="b" l="l" r="r" t="t"/>
            <a:pathLst>
              <a:path extrusionOk="0" h="1076543" w="924481">
                <a:moveTo>
                  <a:pt x="0" y="0"/>
                </a:moveTo>
                <a:lnTo>
                  <a:pt x="924481" y="0"/>
                </a:lnTo>
                <a:lnTo>
                  <a:pt x="924481" y="1076543"/>
                </a:lnTo>
                <a:lnTo>
                  <a:pt x="0" y="1076543"/>
                </a:lnTo>
                <a:lnTo>
                  <a:pt x="0" y="0"/>
                </a:lnTo>
                <a:close/>
              </a:path>
            </a:pathLst>
          </a:custGeom>
          <a:blipFill rotWithShape="1">
            <a:blip r:embed="rId4">
              <a:alphaModFix/>
            </a:blip>
            <a:stretch>
              <a:fillRect b="0" l="0" r="0" t="0"/>
            </a:stretch>
          </a:blipFill>
          <a:ln>
            <a:noFill/>
          </a:ln>
        </p:spPr>
      </p:sp>
      <p:sp>
        <p:nvSpPr>
          <p:cNvPr id="332" name="Google Shape;332;p34"/>
          <p:cNvSpPr/>
          <p:nvPr/>
        </p:nvSpPr>
        <p:spPr>
          <a:xfrm>
            <a:off x="8629650" y="891879"/>
            <a:ext cx="514350" cy="598952"/>
          </a:xfrm>
          <a:custGeom>
            <a:rect b="b" l="l" r="r" t="t"/>
            <a:pathLst>
              <a:path extrusionOk="0" h="1197904" w="1028700">
                <a:moveTo>
                  <a:pt x="0" y="0"/>
                </a:moveTo>
                <a:lnTo>
                  <a:pt x="1028700" y="0"/>
                </a:lnTo>
                <a:lnTo>
                  <a:pt x="1028700" y="1197904"/>
                </a:lnTo>
                <a:lnTo>
                  <a:pt x="0" y="1197904"/>
                </a:lnTo>
                <a:lnTo>
                  <a:pt x="0" y="0"/>
                </a:lnTo>
                <a:close/>
              </a:path>
            </a:pathLst>
          </a:custGeom>
          <a:blipFill rotWithShape="1">
            <a:blip r:embed="rId4">
              <a:alphaModFix/>
            </a:blip>
            <a:stretch>
              <a:fillRect b="0" l="0" r="0" t="0"/>
            </a:stretch>
          </a:blipFill>
          <a:ln>
            <a:noFill/>
          </a:ln>
        </p:spPr>
      </p:sp>
      <p:sp>
        <p:nvSpPr>
          <p:cNvPr id="333" name="Google Shape;333;p34"/>
          <p:cNvSpPr/>
          <p:nvPr/>
        </p:nvSpPr>
        <p:spPr>
          <a:xfrm rot="-3832914">
            <a:off x="8015709" y="4421674"/>
            <a:ext cx="1227882" cy="1236877"/>
          </a:xfrm>
          <a:custGeom>
            <a:rect b="b" l="l" r="r" t="t"/>
            <a:pathLst>
              <a:path extrusionOk="0" h="2473755" w="2455764">
                <a:moveTo>
                  <a:pt x="0" y="0"/>
                </a:moveTo>
                <a:lnTo>
                  <a:pt x="2455764" y="0"/>
                </a:lnTo>
                <a:lnTo>
                  <a:pt x="2455764" y="2473754"/>
                </a:lnTo>
                <a:lnTo>
                  <a:pt x="0" y="2473754"/>
                </a:lnTo>
                <a:lnTo>
                  <a:pt x="0" y="0"/>
                </a:lnTo>
                <a:close/>
              </a:path>
            </a:pathLst>
          </a:custGeom>
          <a:blipFill rotWithShape="1">
            <a:blip r:embed="rId5">
              <a:alphaModFix/>
            </a:blip>
            <a:stretch>
              <a:fillRect b="0" l="0" r="0" t="0"/>
            </a:stretch>
          </a:blipFill>
          <a:ln>
            <a:noFill/>
          </a:ln>
        </p:spPr>
      </p:sp>
      <p:sp>
        <p:nvSpPr>
          <p:cNvPr id="334" name="Google Shape;334;p34"/>
          <p:cNvSpPr/>
          <p:nvPr/>
        </p:nvSpPr>
        <p:spPr>
          <a:xfrm>
            <a:off x="862531" y="666835"/>
            <a:ext cx="3125608" cy="4476666"/>
          </a:xfrm>
          <a:custGeom>
            <a:rect b="b" l="l" r="r" t="t"/>
            <a:pathLst>
              <a:path extrusionOk="0" h="6350000" w="4433570">
                <a:moveTo>
                  <a:pt x="2217420" y="0"/>
                </a:moveTo>
                <a:lnTo>
                  <a:pt x="2217420" y="0"/>
                </a:lnTo>
                <a:cubicBezTo>
                  <a:pt x="3441700" y="0"/>
                  <a:pt x="4433570" y="993140"/>
                  <a:pt x="4433570" y="2217420"/>
                </a:cubicBezTo>
                <a:lnTo>
                  <a:pt x="4433570" y="6350000"/>
                </a:lnTo>
                <a:lnTo>
                  <a:pt x="4433570" y="6350000"/>
                </a:lnTo>
                <a:lnTo>
                  <a:pt x="0" y="6350000"/>
                </a:lnTo>
                <a:lnTo>
                  <a:pt x="0" y="6350000"/>
                </a:lnTo>
                <a:lnTo>
                  <a:pt x="0" y="2217420"/>
                </a:lnTo>
                <a:cubicBezTo>
                  <a:pt x="0" y="993140"/>
                  <a:pt x="993140" y="0"/>
                  <a:pt x="2217420" y="0"/>
                </a:cubicBezTo>
                <a:close/>
              </a:path>
            </a:pathLst>
          </a:custGeom>
          <a:blipFill rotWithShape="1">
            <a:blip r:embed="rId6">
              <a:alphaModFix/>
            </a:blip>
            <a:stretch>
              <a:fillRect b="-1813" l="0" r="0" t="-1813"/>
            </a:stretch>
          </a:blipFill>
          <a:ln>
            <a:noFill/>
          </a:ln>
        </p:spPr>
        <p:txBody>
          <a:bodyPr anchorCtr="0" anchor="ctr" bIns="45725" lIns="45725" spcFirstLastPara="1" rIns="45725" wrap="square" tIns="45725">
            <a:noAutofit/>
          </a:bodyPr>
          <a:lstStyle/>
          <a:p>
            <a:pPr indent="0" lvl="0" marL="0" rtl="0" algn="l">
              <a:spcBef>
                <a:spcPts val="0"/>
              </a:spcBef>
              <a:spcAft>
                <a:spcPts val="0"/>
              </a:spcAft>
              <a:buNone/>
            </a:pPr>
            <a:r>
              <a:t/>
            </a:r>
            <a:endParaRPr/>
          </a:p>
        </p:txBody>
      </p:sp>
      <p:grpSp>
        <p:nvGrpSpPr>
          <p:cNvPr id="335" name="Google Shape;335;p34"/>
          <p:cNvGrpSpPr/>
          <p:nvPr/>
        </p:nvGrpSpPr>
        <p:grpSpPr>
          <a:xfrm>
            <a:off x="3226588" y="2109824"/>
            <a:ext cx="2392210" cy="613717"/>
            <a:chOff x="0" y="-38100"/>
            <a:chExt cx="1260094" cy="323275"/>
          </a:xfrm>
        </p:grpSpPr>
        <p:sp>
          <p:nvSpPr>
            <p:cNvPr id="336" name="Google Shape;336;p34"/>
            <p:cNvSpPr/>
            <p:nvPr/>
          </p:nvSpPr>
          <p:spPr>
            <a:xfrm>
              <a:off x="0" y="0"/>
              <a:ext cx="1260094" cy="285175"/>
            </a:xfrm>
            <a:custGeom>
              <a:rect b="b" l="l" r="r" t="t"/>
              <a:pathLst>
                <a:path extrusionOk="0" h="285175" w="1260094">
                  <a:moveTo>
                    <a:pt x="82526" y="0"/>
                  </a:moveTo>
                  <a:lnTo>
                    <a:pt x="1177569" y="0"/>
                  </a:lnTo>
                  <a:cubicBezTo>
                    <a:pt x="1199456" y="0"/>
                    <a:pt x="1220447" y="8695"/>
                    <a:pt x="1235923" y="24171"/>
                  </a:cubicBezTo>
                  <a:cubicBezTo>
                    <a:pt x="1251400" y="39648"/>
                    <a:pt x="1260094" y="60639"/>
                    <a:pt x="1260094" y="82526"/>
                  </a:cubicBezTo>
                  <a:lnTo>
                    <a:pt x="1260094" y="202649"/>
                  </a:lnTo>
                  <a:cubicBezTo>
                    <a:pt x="1260094" y="224536"/>
                    <a:pt x="1251400" y="245527"/>
                    <a:pt x="1235923" y="261003"/>
                  </a:cubicBezTo>
                  <a:cubicBezTo>
                    <a:pt x="1220447" y="276480"/>
                    <a:pt x="1199456" y="285175"/>
                    <a:pt x="1177569" y="285175"/>
                  </a:cubicBezTo>
                  <a:lnTo>
                    <a:pt x="82526" y="285175"/>
                  </a:lnTo>
                  <a:cubicBezTo>
                    <a:pt x="60639" y="285175"/>
                    <a:pt x="39648" y="276480"/>
                    <a:pt x="24171" y="261003"/>
                  </a:cubicBezTo>
                  <a:cubicBezTo>
                    <a:pt x="8695" y="245527"/>
                    <a:pt x="0" y="224536"/>
                    <a:pt x="0" y="202649"/>
                  </a:cubicBezTo>
                  <a:lnTo>
                    <a:pt x="0" y="82526"/>
                  </a:lnTo>
                  <a:cubicBezTo>
                    <a:pt x="0" y="60639"/>
                    <a:pt x="8695" y="39648"/>
                    <a:pt x="24171" y="24171"/>
                  </a:cubicBezTo>
                  <a:cubicBezTo>
                    <a:pt x="39648" y="8695"/>
                    <a:pt x="60639" y="0"/>
                    <a:pt x="82526" y="0"/>
                  </a:cubicBezTo>
                  <a:close/>
                </a:path>
              </a:pathLst>
            </a:custGeom>
            <a:solidFill>
              <a:srgbClr val="F6DA46"/>
            </a:solidFill>
            <a:ln cap="rnd" cmpd="sng" w="38100">
              <a:solidFill>
                <a:srgbClr val="000000"/>
              </a:solidFill>
              <a:prstDash val="solid"/>
              <a:round/>
              <a:headEnd len="sm" w="sm" type="none"/>
              <a:tailEnd len="sm" w="sm" type="none"/>
            </a:ln>
          </p:spPr>
          <p:txBody>
            <a:bodyPr anchorCtr="0" anchor="ctr" bIns="45725" lIns="45725" spcFirstLastPara="1" rIns="45725" wrap="square" tIns="45725">
              <a:noAutofit/>
            </a:bodyPr>
            <a:lstStyle/>
            <a:p>
              <a:pPr indent="0" lvl="0" marL="0" rtl="0" algn="l">
                <a:spcBef>
                  <a:spcPts val="0"/>
                </a:spcBef>
                <a:spcAft>
                  <a:spcPts val="0"/>
                </a:spcAft>
                <a:buNone/>
              </a:pPr>
              <a:r>
                <a:t/>
              </a:r>
              <a:endParaRPr/>
            </a:p>
          </p:txBody>
        </p:sp>
        <p:sp>
          <p:nvSpPr>
            <p:cNvPr id="337" name="Google Shape;337;p34"/>
            <p:cNvSpPr txBox="1"/>
            <p:nvPr/>
          </p:nvSpPr>
          <p:spPr>
            <a:xfrm>
              <a:off x="0" y="-38100"/>
              <a:ext cx="1260094" cy="323275"/>
            </a:xfrm>
            <a:prstGeom prst="rect">
              <a:avLst/>
            </a:prstGeom>
            <a:noFill/>
            <a:ln>
              <a:noFill/>
            </a:ln>
          </p:spPr>
          <p:txBody>
            <a:bodyPr anchorCtr="0" anchor="ctr" bIns="25400" lIns="25400" spcFirstLastPara="1" rIns="25400" wrap="square" tIns="25400">
              <a:noAutofit/>
            </a:bodyPr>
            <a:lstStyle/>
            <a:p>
              <a:pPr indent="0" lvl="0" marL="0" marR="0" rtl="0" algn="ctr">
                <a:lnSpc>
                  <a:spcPct val="147722"/>
                </a:lnSpc>
                <a:spcBef>
                  <a:spcPts val="0"/>
                </a:spcBef>
                <a:spcAft>
                  <a:spcPts val="0"/>
                </a:spcAft>
                <a:buNone/>
              </a:pPr>
              <a:r>
                <a:t/>
              </a:r>
              <a:endParaRPr b="0" i="0" sz="900" u="none" cap="none" strike="noStrike">
                <a:solidFill>
                  <a:schemeClr val="dk1"/>
                </a:solidFill>
                <a:latin typeface="Calibri"/>
                <a:ea typeface="Calibri"/>
                <a:cs typeface="Calibri"/>
                <a:sym typeface="Calibri"/>
              </a:endParaRPr>
            </a:p>
          </p:txBody>
        </p:sp>
      </p:grpSp>
      <p:grpSp>
        <p:nvGrpSpPr>
          <p:cNvPr id="338" name="Google Shape;338;p34"/>
          <p:cNvGrpSpPr/>
          <p:nvPr/>
        </p:nvGrpSpPr>
        <p:grpSpPr>
          <a:xfrm>
            <a:off x="5745316" y="2109824"/>
            <a:ext cx="2392210" cy="613717"/>
            <a:chOff x="0" y="-38100"/>
            <a:chExt cx="1260094" cy="323275"/>
          </a:xfrm>
        </p:grpSpPr>
        <p:sp>
          <p:nvSpPr>
            <p:cNvPr id="339" name="Google Shape;339;p34"/>
            <p:cNvSpPr/>
            <p:nvPr/>
          </p:nvSpPr>
          <p:spPr>
            <a:xfrm>
              <a:off x="0" y="0"/>
              <a:ext cx="1260094" cy="285175"/>
            </a:xfrm>
            <a:custGeom>
              <a:rect b="b" l="l" r="r" t="t"/>
              <a:pathLst>
                <a:path extrusionOk="0" h="285175" w="1260094">
                  <a:moveTo>
                    <a:pt x="82526" y="0"/>
                  </a:moveTo>
                  <a:lnTo>
                    <a:pt x="1177569" y="0"/>
                  </a:lnTo>
                  <a:cubicBezTo>
                    <a:pt x="1199456" y="0"/>
                    <a:pt x="1220447" y="8695"/>
                    <a:pt x="1235923" y="24171"/>
                  </a:cubicBezTo>
                  <a:cubicBezTo>
                    <a:pt x="1251400" y="39648"/>
                    <a:pt x="1260094" y="60639"/>
                    <a:pt x="1260094" y="82526"/>
                  </a:cubicBezTo>
                  <a:lnTo>
                    <a:pt x="1260094" y="202649"/>
                  </a:lnTo>
                  <a:cubicBezTo>
                    <a:pt x="1260094" y="224536"/>
                    <a:pt x="1251400" y="245527"/>
                    <a:pt x="1235923" y="261003"/>
                  </a:cubicBezTo>
                  <a:cubicBezTo>
                    <a:pt x="1220447" y="276480"/>
                    <a:pt x="1199456" y="285175"/>
                    <a:pt x="1177569" y="285175"/>
                  </a:cubicBezTo>
                  <a:lnTo>
                    <a:pt x="82526" y="285175"/>
                  </a:lnTo>
                  <a:cubicBezTo>
                    <a:pt x="60639" y="285175"/>
                    <a:pt x="39648" y="276480"/>
                    <a:pt x="24171" y="261003"/>
                  </a:cubicBezTo>
                  <a:cubicBezTo>
                    <a:pt x="8695" y="245527"/>
                    <a:pt x="0" y="224536"/>
                    <a:pt x="0" y="202649"/>
                  </a:cubicBezTo>
                  <a:lnTo>
                    <a:pt x="0" y="82526"/>
                  </a:lnTo>
                  <a:cubicBezTo>
                    <a:pt x="0" y="60639"/>
                    <a:pt x="8695" y="39648"/>
                    <a:pt x="24171" y="24171"/>
                  </a:cubicBezTo>
                  <a:cubicBezTo>
                    <a:pt x="39648" y="8695"/>
                    <a:pt x="60639" y="0"/>
                    <a:pt x="82526" y="0"/>
                  </a:cubicBezTo>
                  <a:close/>
                </a:path>
              </a:pathLst>
            </a:custGeom>
            <a:solidFill>
              <a:srgbClr val="878BFF"/>
            </a:solidFill>
            <a:ln cap="rnd" cmpd="sng" w="38100">
              <a:solidFill>
                <a:srgbClr val="000000"/>
              </a:solidFill>
              <a:prstDash val="solid"/>
              <a:round/>
              <a:headEnd len="sm" w="sm" type="none"/>
              <a:tailEnd len="sm" w="sm" type="none"/>
            </a:ln>
          </p:spPr>
          <p:txBody>
            <a:bodyPr anchorCtr="0" anchor="ctr" bIns="45725" lIns="45725" spcFirstLastPara="1" rIns="45725" wrap="square" tIns="45725">
              <a:noAutofit/>
            </a:bodyPr>
            <a:lstStyle/>
            <a:p>
              <a:pPr indent="0" lvl="0" marL="0" rtl="0" algn="l">
                <a:spcBef>
                  <a:spcPts val="0"/>
                </a:spcBef>
                <a:spcAft>
                  <a:spcPts val="0"/>
                </a:spcAft>
                <a:buNone/>
              </a:pPr>
              <a:r>
                <a:t/>
              </a:r>
              <a:endParaRPr/>
            </a:p>
          </p:txBody>
        </p:sp>
        <p:sp>
          <p:nvSpPr>
            <p:cNvPr id="340" name="Google Shape;340;p34"/>
            <p:cNvSpPr txBox="1"/>
            <p:nvPr/>
          </p:nvSpPr>
          <p:spPr>
            <a:xfrm>
              <a:off x="0" y="-38100"/>
              <a:ext cx="1260094" cy="323275"/>
            </a:xfrm>
            <a:prstGeom prst="rect">
              <a:avLst/>
            </a:prstGeom>
            <a:noFill/>
            <a:ln>
              <a:noFill/>
            </a:ln>
          </p:spPr>
          <p:txBody>
            <a:bodyPr anchorCtr="0" anchor="ctr" bIns="25400" lIns="25400" spcFirstLastPara="1" rIns="25400" wrap="square" tIns="25400">
              <a:noAutofit/>
            </a:bodyPr>
            <a:lstStyle/>
            <a:p>
              <a:pPr indent="0" lvl="0" marL="0" marR="0" rtl="0" algn="ctr">
                <a:lnSpc>
                  <a:spcPct val="147722"/>
                </a:lnSpc>
                <a:spcBef>
                  <a:spcPts val="0"/>
                </a:spcBef>
                <a:spcAft>
                  <a:spcPts val="0"/>
                </a:spcAft>
                <a:buNone/>
              </a:pPr>
              <a:r>
                <a:t/>
              </a:r>
              <a:endParaRPr b="0" i="0" sz="900" u="none" cap="none" strike="noStrike">
                <a:solidFill>
                  <a:schemeClr val="dk1"/>
                </a:solidFill>
                <a:latin typeface="Calibri"/>
                <a:ea typeface="Calibri"/>
                <a:cs typeface="Calibri"/>
                <a:sym typeface="Calibri"/>
              </a:endParaRPr>
            </a:p>
          </p:txBody>
        </p:sp>
      </p:grpSp>
      <p:grpSp>
        <p:nvGrpSpPr>
          <p:cNvPr id="341" name="Google Shape;341;p34"/>
          <p:cNvGrpSpPr/>
          <p:nvPr/>
        </p:nvGrpSpPr>
        <p:grpSpPr>
          <a:xfrm>
            <a:off x="3226588" y="2755995"/>
            <a:ext cx="2392210" cy="613717"/>
            <a:chOff x="0" y="-38100"/>
            <a:chExt cx="1260094" cy="323275"/>
          </a:xfrm>
        </p:grpSpPr>
        <p:sp>
          <p:nvSpPr>
            <p:cNvPr id="342" name="Google Shape;342;p34"/>
            <p:cNvSpPr/>
            <p:nvPr/>
          </p:nvSpPr>
          <p:spPr>
            <a:xfrm>
              <a:off x="0" y="0"/>
              <a:ext cx="1260094" cy="285175"/>
            </a:xfrm>
            <a:custGeom>
              <a:rect b="b" l="l" r="r" t="t"/>
              <a:pathLst>
                <a:path extrusionOk="0" h="285175" w="1260094">
                  <a:moveTo>
                    <a:pt x="82526" y="0"/>
                  </a:moveTo>
                  <a:lnTo>
                    <a:pt x="1177569" y="0"/>
                  </a:lnTo>
                  <a:cubicBezTo>
                    <a:pt x="1199456" y="0"/>
                    <a:pt x="1220447" y="8695"/>
                    <a:pt x="1235923" y="24171"/>
                  </a:cubicBezTo>
                  <a:cubicBezTo>
                    <a:pt x="1251400" y="39648"/>
                    <a:pt x="1260094" y="60639"/>
                    <a:pt x="1260094" y="82526"/>
                  </a:cubicBezTo>
                  <a:lnTo>
                    <a:pt x="1260094" y="202649"/>
                  </a:lnTo>
                  <a:cubicBezTo>
                    <a:pt x="1260094" y="224536"/>
                    <a:pt x="1251400" y="245527"/>
                    <a:pt x="1235923" y="261003"/>
                  </a:cubicBezTo>
                  <a:cubicBezTo>
                    <a:pt x="1220447" y="276480"/>
                    <a:pt x="1199456" y="285175"/>
                    <a:pt x="1177569" y="285175"/>
                  </a:cubicBezTo>
                  <a:lnTo>
                    <a:pt x="82526" y="285175"/>
                  </a:lnTo>
                  <a:cubicBezTo>
                    <a:pt x="60639" y="285175"/>
                    <a:pt x="39648" y="276480"/>
                    <a:pt x="24171" y="261003"/>
                  </a:cubicBezTo>
                  <a:cubicBezTo>
                    <a:pt x="8695" y="245527"/>
                    <a:pt x="0" y="224536"/>
                    <a:pt x="0" y="202649"/>
                  </a:cubicBezTo>
                  <a:lnTo>
                    <a:pt x="0" y="82526"/>
                  </a:lnTo>
                  <a:cubicBezTo>
                    <a:pt x="0" y="60639"/>
                    <a:pt x="8695" y="39648"/>
                    <a:pt x="24171" y="24171"/>
                  </a:cubicBezTo>
                  <a:cubicBezTo>
                    <a:pt x="39648" y="8695"/>
                    <a:pt x="60639" y="0"/>
                    <a:pt x="82526" y="0"/>
                  </a:cubicBezTo>
                  <a:close/>
                </a:path>
              </a:pathLst>
            </a:custGeom>
            <a:solidFill>
              <a:srgbClr val="FF749E"/>
            </a:solidFill>
            <a:ln cap="rnd" cmpd="sng" w="38100">
              <a:solidFill>
                <a:srgbClr val="000000"/>
              </a:solidFill>
              <a:prstDash val="solid"/>
              <a:round/>
              <a:headEnd len="sm" w="sm" type="none"/>
              <a:tailEnd len="sm" w="sm" type="none"/>
            </a:ln>
          </p:spPr>
          <p:txBody>
            <a:bodyPr anchorCtr="0" anchor="ctr" bIns="45725" lIns="45725" spcFirstLastPara="1" rIns="45725" wrap="square" tIns="45725">
              <a:noAutofit/>
            </a:bodyPr>
            <a:lstStyle/>
            <a:p>
              <a:pPr indent="0" lvl="0" marL="0" rtl="0" algn="l">
                <a:spcBef>
                  <a:spcPts val="0"/>
                </a:spcBef>
                <a:spcAft>
                  <a:spcPts val="0"/>
                </a:spcAft>
                <a:buNone/>
              </a:pPr>
              <a:r>
                <a:t/>
              </a:r>
              <a:endParaRPr/>
            </a:p>
          </p:txBody>
        </p:sp>
        <p:sp>
          <p:nvSpPr>
            <p:cNvPr id="343" name="Google Shape;343;p34"/>
            <p:cNvSpPr txBox="1"/>
            <p:nvPr/>
          </p:nvSpPr>
          <p:spPr>
            <a:xfrm>
              <a:off x="0" y="-38100"/>
              <a:ext cx="1260094" cy="323275"/>
            </a:xfrm>
            <a:prstGeom prst="rect">
              <a:avLst/>
            </a:prstGeom>
            <a:noFill/>
            <a:ln>
              <a:noFill/>
            </a:ln>
          </p:spPr>
          <p:txBody>
            <a:bodyPr anchorCtr="0" anchor="ctr" bIns="25400" lIns="25400" spcFirstLastPara="1" rIns="25400" wrap="square" tIns="25400">
              <a:noAutofit/>
            </a:bodyPr>
            <a:lstStyle/>
            <a:p>
              <a:pPr indent="0" lvl="0" marL="0" marR="0" rtl="0" algn="ctr">
                <a:lnSpc>
                  <a:spcPct val="147722"/>
                </a:lnSpc>
                <a:spcBef>
                  <a:spcPts val="0"/>
                </a:spcBef>
                <a:spcAft>
                  <a:spcPts val="0"/>
                </a:spcAft>
                <a:buNone/>
              </a:pPr>
              <a:r>
                <a:t/>
              </a:r>
              <a:endParaRPr b="0" i="0" sz="900" u="none" cap="none" strike="noStrike">
                <a:solidFill>
                  <a:schemeClr val="dk1"/>
                </a:solidFill>
                <a:latin typeface="Calibri"/>
                <a:ea typeface="Calibri"/>
                <a:cs typeface="Calibri"/>
                <a:sym typeface="Calibri"/>
              </a:endParaRPr>
            </a:p>
          </p:txBody>
        </p:sp>
      </p:grpSp>
      <p:grpSp>
        <p:nvGrpSpPr>
          <p:cNvPr id="344" name="Google Shape;344;p34"/>
          <p:cNvGrpSpPr/>
          <p:nvPr/>
        </p:nvGrpSpPr>
        <p:grpSpPr>
          <a:xfrm>
            <a:off x="5745316" y="2755995"/>
            <a:ext cx="2392210" cy="613717"/>
            <a:chOff x="0" y="-38100"/>
            <a:chExt cx="1260094" cy="323275"/>
          </a:xfrm>
        </p:grpSpPr>
        <p:sp>
          <p:nvSpPr>
            <p:cNvPr id="345" name="Google Shape;345;p34"/>
            <p:cNvSpPr/>
            <p:nvPr/>
          </p:nvSpPr>
          <p:spPr>
            <a:xfrm>
              <a:off x="0" y="0"/>
              <a:ext cx="1260094" cy="285175"/>
            </a:xfrm>
            <a:custGeom>
              <a:rect b="b" l="l" r="r" t="t"/>
              <a:pathLst>
                <a:path extrusionOk="0" h="285175" w="1260094">
                  <a:moveTo>
                    <a:pt x="82526" y="0"/>
                  </a:moveTo>
                  <a:lnTo>
                    <a:pt x="1177569" y="0"/>
                  </a:lnTo>
                  <a:cubicBezTo>
                    <a:pt x="1199456" y="0"/>
                    <a:pt x="1220447" y="8695"/>
                    <a:pt x="1235923" y="24171"/>
                  </a:cubicBezTo>
                  <a:cubicBezTo>
                    <a:pt x="1251400" y="39648"/>
                    <a:pt x="1260094" y="60639"/>
                    <a:pt x="1260094" y="82526"/>
                  </a:cubicBezTo>
                  <a:lnTo>
                    <a:pt x="1260094" y="202649"/>
                  </a:lnTo>
                  <a:cubicBezTo>
                    <a:pt x="1260094" y="224536"/>
                    <a:pt x="1251400" y="245527"/>
                    <a:pt x="1235923" y="261003"/>
                  </a:cubicBezTo>
                  <a:cubicBezTo>
                    <a:pt x="1220447" y="276480"/>
                    <a:pt x="1199456" y="285175"/>
                    <a:pt x="1177569" y="285175"/>
                  </a:cubicBezTo>
                  <a:lnTo>
                    <a:pt x="82526" y="285175"/>
                  </a:lnTo>
                  <a:cubicBezTo>
                    <a:pt x="60639" y="285175"/>
                    <a:pt x="39648" y="276480"/>
                    <a:pt x="24171" y="261003"/>
                  </a:cubicBezTo>
                  <a:cubicBezTo>
                    <a:pt x="8695" y="245527"/>
                    <a:pt x="0" y="224536"/>
                    <a:pt x="0" y="202649"/>
                  </a:cubicBezTo>
                  <a:lnTo>
                    <a:pt x="0" y="82526"/>
                  </a:lnTo>
                  <a:cubicBezTo>
                    <a:pt x="0" y="60639"/>
                    <a:pt x="8695" y="39648"/>
                    <a:pt x="24171" y="24171"/>
                  </a:cubicBezTo>
                  <a:cubicBezTo>
                    <a:pt x="39648" y="8695"/>
                    <a:pt x="60639" y="0"/>
                    <a:pt x="82526" y="0"/>
                  </a:cubicBezTo>
                  <a:close/>
                </a:path>
              </a:pathLst>
            </a:custGeom>
            <a:solidFill>
              <a:srgbClr val="38F8C4"/>
            </a:solidFill>
            <a:ln cap="rnd" cmpd="sng" w="38100">
              <a:solidFill>
                <a:srgbClr val="000000"/>
              </a:solidFill>
              <a:prstDash val="solid"/>
              <a:round/>
              <a:headEnd len="sm" w="sm" type="none"/>
              <a:tailEnd len="sm" w="sm" type="none"/>
            </a:ln>
          </p:spPr>
          <p:txBody>
            <a:bodyPr anchorCtr="0" anchor="ctr" bIns="45725" lIns="45725" spcFirstLastPara="1" rIns="45725" wrap="square" tIns="45725">
              <a:noAutofit/>
            </a:bodyPr>
            <a:lstStyle/>
            <a:p>
              <a:pPr indent="0" lvl="0" marL="0" rtl="0" algn="l">
                <a:spcBef>
                  <a:spcPts val="0"/>
                </a:spcBef>
                <a:spcAft>
                  <a:spcPts val="0"/>
                </a:spcAft>
                <a:buNone/>
              </a:pPr>
              <a:r>
                <a:t/>
              </a:r>
              <a:endParaRPr/>
            </a:p>
          </p:txBody>
        </p:sp>
        <p:sp>
          <p:nvSpPr>
            <p:cNvPr id="346" name="Google Shape;346;p34"/>
            <p:cNvSpPr txBox="1"/>
            <p:nvPr/>
          </p:nvSpPr>
          <p:spPr>
            <a:xfrm>
              <a:off x="0" y="-38100"/>
              <a:ext cx="1260094" cy="323275"/>
            </a:xfrm>
            <a:prstGeom prst="rect">
              <a:avLst/>
            </a:prstGeom>
            <a:noFill/>
            <a:ln>
              <a:noFill/>
            </a:ln>
          </p:spPr>
          <p:txBody>
            <a:bodyPr anchorCtr="0" anchor="ctr" bIns="25400" lIns="25400" spcFirstLastPara="1" rIns="25400" wrap="square" tIns="25400">
              <a:noAutofit/>
            </a:bodyPr>
            <a:lstStyle/>
            <a:p>
              <a:pPr indent="0" lvl="0" marL="0" marR="0" rtl="0" algn="ctr">
                <a:lnSpc>
                  <a:spcPct val="147722"/>
                </a:lnSpc>
                <a:spcBef>
                  <a:spcPts val="0"/>
                </a:spcBef>
                <a:spcAft>
                  <a:spcPts val="0"/>
                </a:spcAft>
                <a:buNone/>
              </a:pPr>
              <a:r>
                <a:t/>
              </a:r>
              <a:endParaRPr b="0" i="0" sz="900" u="none" cap="none" strike="noStrike">
                <a:solidFill>
                  <a:schemeClr val="dk1"/>
                </a:solidFill>
                <a:latin typeface="Calibri"/>
                <a:ea typeface="Calibri"/>
                <a:cs typeface="Calibri"/>
                <a:sym typeface="Calibri"/>
              </a:endParaRPr>
            </a:p>
          </p:txBody>
        </p:sp>
      </p:grpSp>
      <p:sp>
        <p:nvSpPr>
          <p:cNvPr id="347" name="Google Shape;347;p34"/>
          <p:cNvSpPr txBox="1"/>
          <p:nvPr/>
        </p:nvSpPr>
        <p:spPr>
          <a:xfrm>
            <a:off x="4572000" y="1028773"/>
            <a:ext cx="3304800" cy="1144800"/>
          </a:xfrm>
          <a:prstGeom prst="rect">
            <a:avLst/>
          </a:prstGeom>
          <a:noFill/>
          <a:ln>
            <a:noFill/>
          </a:ln>
        </p:spPr>
        <p:txBody>
          <a:bodyPr anchorCtr="0" anchor="t" bIns="0" lIns="0" spcFirstLastPara="1" rIns="0" wrap="square" tIns="0">
            <a:spAutoFit/>
          </a:bodyPr>
          <a:lstStyle/>
          <a:p>
            <a:pPr indent="0" lvl="0" marL="0" marR="0" rtl="0" algn="l">
              <a:lnSpc>
                <a:spcPct val="101000"/>
              </a:lnSpc>
              <a:spcBef>
                <a:spcPts val="0"/>
              </a:spcBef>
              <a:spcAft>
                <a:spcPts val="0"/>
              </a:spcAft>
              <a:buNone/>
            </a:pPr>
            <a:r>
              <a:rPr b="1" i="0" lang="en" sz="3700" u="none" cap="none" strike="noStrike">
                <a:solidFill>
                  <a:srgbClr val="000000"/>
                </a:solidFill>
                <a:latin typeface="Arial"/>
                <a:ea typeface="Arial"/>
                <a:cs typeface="Arial"/>
                <a:sym typeface="Arial"/>
              </a:rPr>
              <a:t>CREATE Phase</a:t>
            </a:r>
            <a:endParaRPr sz="700"/>
          </a:p>
        </p:txBody>
      </p:sp>
      <p:sp>
        <p:nvSpPr>
          <p:cNvPr id="348" name="Google Shape;348;p34"/>
          <p:cNvSpPr txBox="1"/>
          <p:nvPr/>
        </p:nvSpPr>
        <p:spPr>
          <a:xfrm>
            <a:off x="3226587" y="2372712"/>
            <a:ext cx="2327593" cy="174603"/>
          </a:xfrm>
          <a:prstGeom prst="rect">
            <a:avLst/>
          </a:prstGeom>
          <a:noFill/>
          <a:ln>
            <a:noFill/>
          </a:ln>
        </p:spPr>
        <p:txBody>
          <a:bodyPr anchorCtr="0" anchor="t" bIns="0" lIns="0" spcFirstLastPara="1" rIns="0" wrap="square" tIns="0">
            <a:spAutoFit/>
          </a:bodyPr>
          <a:lstStyle/>
          <a:p>
            <a:pPr indent="0" lvl="0" marL="0" marR="0" rtl="0" algn="ctr">
              <a:lnSpc>
                <a:spcPct val="100000"/>
              </a:lnSpc>
              <a:spcBef>
                <a:spcPts val="0"/>
              </a:spcBef>
              <a:spcAft>
                <a:spcPts val="0"/>
              </a:spcAft>
              <a:buNone/>
            </a:pPr>
            <a:r>
              <a:rPr b="1" i="0" lang="en" sz="1200" u="none" cap="none" strike="noStrike">
                <a:solidFill>
                  <a:srgbClr val="000000"/>
                </a:solidFill>
                <a:latin typeface="Poppins"/>
                <a:ea typeface="Poppins"/>
                <a:cs typeface="Poppins"/>
                <a:sym typeface="Poppins"/>
              </a:rPr>
              <a:t>Work in pairs to roll dice</a:t>
            </a:r>
            <a:endParaRPr sz="700"/>
          </a:p>
        </p:txBody>
      </p:sp>
      <p:sp>
        <p:nvSpPr>
          <p:cNvPr id="349" name="Google Shape;349;p34"/>
          <p:cNvSpPr txBox="1"/>
          <p:nvPr/>
        </p:nvSpPr>
        <p:spPr>
          <a:xfrm>
            <a:off x="5745316" y="2372712"/>
            <a:ext cx="2327593" cy="174603"/>
          </a:xfrm>
          <a:prstGeom prst="rect">
            <a:avLst/>
          </a:prstGeom>
          <a:noFill/>
          <a:ln>
            <a:noFill/>
          </a:ln>
        </p:spPr>
        <p:txBody>
          <a:bodyPr anchorCtr="0" anchor="t" bIns="0" lIns="0" spcFirstLastPara="1" rIns="0" wrap="square" tIns="0">
            <a:spAutoFit/>
          </a:bodyPr>
          <a:lstStyle/>
          <a:p>
            <a:pPr indent="0" lvl="0" marL="0" marR="0" rtl="0" algn="ctr">
              <a:lnSpc>
                <a:spcPct val="100000"/>
              </a:lnSpc>
              <a:spcBef>
                <a:spcPts val="0"/>
              </a:spcBef>
              <a:spcAft>
                <a:spcPts val="0"/>
              </a:spcAft>
              <a:buNone/>
            </a:pPr>
            <a:r>
              <a:rPr b="1" i="0" lang="en" sz="1200" u="none" cap="none" strike="noStrike">
                <a:solidFill>
                  <a:srgbClr val="000000"/>
                </a:solidFill>
                <a:latin typeface="Poppins"/>
                <a:ea typeface="Poppins"/>
                <a:cs typeface="Poppins"/>
                <a:sym typeface="Poppins"/>
              </a:rPr>
              <a:t>Body + Action + Effort</a:t>
            </a:r>
            <a:endParaRPr sz="700"/>
          </a:p>
        </p:txBody>
      </p:sp>
      <p:sp>
        <p:nvSpPr>
          <p:cNvPr id="350" name="Google Shape;350;p34"/>
          <p:cNvSpPr txBox="1"/>
          <p:nvPr/>
        </p:nvSpPr>
        <p:spPr>
          <a:xfrm>
            <a:off x="3226587" y="3018883"/>
            <a:ext cx="2327593" cy="174603"/>
          </a:xfrm>
          <a:prstGeom prst="rect">
            <a:avLst/>
          </a:prstGeom>
          <a:noFill/>
          <a:ln>
            <a:noFill/>
          </a:ln>
        </p:spPr>
        <p:txBody>
          <a:bodyPr anchorCtr="0" anchor="t" bIns="0" lIns="0" spcFirstLastPara="1" rIns="0" wrap="square" tIns="0">
            <a:spAutoFit/>
          </a:bodyPr>
          <a:lstStyle/>
          <a:p>
            <a:pPr indent="0" lvl="0" marL="0" marR="0" rtl="0" algn="ctr">
              <a:lnSpc>
                <a:spcPct val="100000"/>
              </a:lnSpc>
              <a:spcBef>
                <a:spcPts val="0"/>
              </a:spcBef>
              <a:spcAft>
                <a:spcPts val="0"/>
              </a:spcAft>
              <a:buNone/>
            </a:pPr>
            <a:r>
              <a:rPr b="1" i="0" lang="en" sz="1200" u="none" cap="none" strike="noStrike">
                <a:solidFill>
                  <a:srgbClr val="000000"/>
                </a:solidFill>
                <a:latin typeface="Poppins"/>
                <a:ea typeface="Poppins"/>
                <a:cs typeface="Poppins"/>
                <a:sym typeface="Poppins"/>
              </a:rPr>
              <a:t>Build movement sequences</a:t>
            </a:r>
            <a:endParaRPr sz="700"/>
          </a:p>
        </p:txBody>
      </p:sp>
      <p:sp>
        <p:nvSpPr>
          <p:cNvPr id="351" name="Google Shape;351;p34"/>
          <p:cNvSpPr txBox="1"/>
          <p:nvPr/>
        </p:nvSpPr>
        <p:spPr>
          <a:xfrm>
            <a:off x="5745316" y="3018883"/>
            <a:ext cx="2327593" cy="174603"/>
          </a:xfrm>
          <a:prstGeom prst="rect">
            <a:avLst/>
          </a:prstGeom>
          <a:noFill/>
          <a:ln>
            <a:noFill/>
          </a:ln>
        </p:spPr>
        <p:txBody>
          <a:bodyPr anchorCtr="0" anchor="t" bIns="0" lIns="0" spcFirstLastPara="1" rIns="0" wrap="square" tIns="0">
            <a:spAutoFit/>
          </a:bodyPr>
          <a:lstStyle/>
          <a:p>
            <a:pPr indent="0" lvl="0" marL="0" marR="0" rtl="0" algn="ctr">
              <a:lnSpc>
                <a:spcPct val="100000"/>
              </a:lnSpc>
              <a:spcBef>
                <a:spcPts val="0"/>
              </a:spcBef>
              <a:spcAft>
                <a:spcPts val="0"/>
              </a:spcAft>
              <a:buNone/>
            </a:pPr>
            <a:r>
              <a:rPr b="1" i="0" lang="en" sz="1200" u="none" cap="none" strike="noStrike">
                <a:solidFill>
                  <a:srgbClr val="000000"/>
                </a:solidFill>
                <a:latin typeface="Poppins"/>
                <a:ea typeface="Poppins"/>
                <a:cs typeface="Poppins"/>
                <a:sym typeface="Poppins"/>
              </a:rPr>
              <a:t>Randomness = originality</a:t>
            </a:r>
            <a:endParaRPr sz="700"/>
          </a:p>
        </p:txBody>
      </p:sp>
      <p:sp>
        <p:nvSpPr>
          <p:cNvPr id="352" name="Google Shape;352;p34"/>
          <p:cNvSpPr txBox="1"/>
          <p:nvPr/>
        </p:nvSpPr>
        <p:spPr>
          <a:xfrm>
            <a:off x="4687147" y="3645112"/>
            <a:ext cx="3385763" cy="742976"/>
          </a:xfrm>
          <a:prstGeom prst="rect">
            <a:avLst/>
          </a:prstGeom>
          <a:noFill/>
          <a:ln>
            <a:noFill/>
          </a:ln>
        </p:spPr>
        <p:txBody>
          <a:bodyPr anchorCtr="0" anchor="t" bIns="0" lIns="0" spcFirstLastPara="1" rIns="0" wrap="square" tIns="0">
            <a:spAutoFit/>
          </a:bodyPr>
          <a:lstStyle/>
          <a:p>
            <a:pPr indent="0" lvl="0" marL="0" marR="0" rtl="0" algn="l">
              <a:lnSpc>
                <a:spcPct val="150000"/>
              </a:lnSpc>
              <a:spcBef>
                <a:spcPts val="0"/>
              </a:spcBef>
              <a:spcAft>
                <a:spcPts val="0"/>
              </a:spcAft>
              <a:buNone/>
            </a:pPr>
            <a:r>
              <a:rPr b="0" i="0" lang="en" sz="1000" u="none" cap="none" strike="noStrike">
                <a:solidFill>
                  <a:srgbClr val="000000"/>
                </a:solidFill>
                <a:latin typeface="Poppins"/>
                <a:ea typeface="Poppins"/>
                <a:cs typeface="Poppins"/>
                <a:sym typeface="Poppins"/>
              </a:rPr>
              <a:t>Children roll three dice to generate unique movement combinations. No fixed answers means every child creates their own original ideas and self-generated sequences.</a:t>
            </a:r>
            <a:endParaRPr sz="700"/>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56" name="Shape 356"/>
        <p:cNvGrpSpPr/>
        <p:nvPr/>
      </p:nvGrpSpPr>
      <p:grpSpPr>
        <a:xfrm>
          <a:off x="0" y="0"/>
          <a:ext cx="0" cy="0"/>
          <a:chOff x="0" y="0"/>
          <a:chExt cx="0" cy="0"/>
        </a:xfrm>
      </p:grpSpPr>
      <p:sp>
        <p:nvSpPr>
          <p:cNvPr id="357" name="Google Shape;357;p35"/>
          <p:cNvSpPr/>
          <p:nvPr/>
        </p:nvSpPr>
        <p:spPr>
          <a:xfrm rot="-7430412">
            <a:off x="-1854389" y="-792227"/>
            <a:ext cx="2594149" cy="2613154"/>
          </a:xfrm>
          <a:custGeom>
            <a:rect b="b" l="l" r="r" t="t"/>
            <a:pathLst>
              <a:path extrusionOk="0" h="5226308" w="5188298">
                <a:moveTo>
                  <a:pt x="0" y="0"/>
                </a:moveTo>
                <a:lnTo>
                  <a:pt x="5188299" y="0"/>
                </a:lnTo>
                <a:lnTo>
                  <a:pt x="5188299" y="5226308"/>
                </a:lnTo>
                <a:lnTo>
                  <a:pt x="0" y="5226308"/>
                </a:lnTo>
                <a:lnTo>
                  <a:pt x="0" y="0"/>
                </a:lnTo>
                <a:close/>
              </a:path>
            </a:pathLst>
          </a:custGeom>
          <a:blipFill rotWithShape="1">
            <a:blip r:embed="rId3">
              <a:alphaModFix/>
            </a:blip>
            <a:stretch>
              <a:fillRect b="0" l="0" r="0" t="0"/>
            </a:stretch>
          </a:blipFill>
          <a:ln>
            <a:noFill/>
          </a:ln>
        </p:spPr>
      </p:sp>
      <p:sp>
        <p:nvSpPr>
          <p:cNvPr id="358" name="Google Shape;358;p35"/>
          <p:cNvSpPr/>
          <p:nvPr/>
        </p:nvSpPr>
        <p:spPr>
          <a:xfrm>
            <a:off x="210162" y="666834"/>
            <a:ext cx="462241" cy="538272"/>
          </a:xfrm>
          <a:custGeom>
            <a:rect b="b" l="l" r="r" t="t"/>
            <a:pathLst>
              <a:path extrusionOk="0" h="1076543" w="924481">
                <a:moveTo>
                  <a:pt x="0" y="0"/>
                </a:moveTo>
                <a:lnTo>
                  <a:pt x="924481" y="0"/>
                </a:lnTo>
                <a:lnTo>
                  <a:pt x="924481" y="1076543"/>
                </a:lnTo>
                <a:lnTo>
                  <a:pt x="0" y="1076543"/>
                </a:lnTo>
                <a:lnTo>
                  <a:pt x="0" y="0"/>
                </a:lnTo>
                <a:close/>
              </a:path>
            </a:pathLst>
          </a:custGeom>
          <a:blipFill rotWithShape="1">
            <a:blip r:embed="rId4">
              <a:alphaModFix/>
            </a:blip>
            <a:stretch>
              <a:fillRect b="0" l="0" r="0" t="0"/>
            </a:stretch>
          </a:blipFill>
          <a:ln>
            <a:noFill/>
          </a:ln>
        </p:spPr>
      </p:sp>
      <p:sp>
        <p:nvSpPr>
          <p:cNvPr id="359" name="Google Shape;359;p35"/>
          <p:cNvSpPr/>
          <p:nvPr/>
        </p:nvSpPr>
        <p:spPr>
          <a:xfrm>
            <a:off x="8629650" y="891879"/>
            <a:ext cx="514350" cy="598952"/>
          </a:xfrm>
          <a:custGeom>
            <a:rect b="b" l="l" r="r" t="t"/>
            <a:pathLst>
              <a:path extrusionOk="0" h="1197904" w="1028700">
                <a:moveTo>
                  <a:pt x="0" y="0"/>
                </a:moveTo>
                <a:lnTo>
                  <a:pt x="1028700" y="0"/>
                </a:lnTo>
                <a:lnTo>
                  <a:pt x="1028700" y="1197904"/>
                </a:lnTo>
                <a:lnTo>
                  <a:pt x="0" y="1197904"/>
                </a:lnTo>
                <a:lnTo>
                  <a:pt x="0" y="0"/>
                </a:lnTo>
                <a:close/>
              </a:path>
            </a:pathLst>
          </a:custGeom>
          <a:blipFill rotWithShape="1">
            <a:blip r:embed="rId4">
              <a:alphaModFix/>
            </a:blip>
            <a:stretch>
              <a:fillRect b="0" l="0" r="0" t="0"/>
            </a:stretch>
          </a:blipFill>
          <a:ln>
            <a:noFill/>
          </a:ln>
        </p:spPr>
      </p:sp>
      <p:sp>
        <p:nvSpPr>
          <p:cNvPr id="360" name="Google Shape;360;p35"/>
          <p:cNvSpPr/>
          <p:nvPr/>
        </p:nvSpPr>
        <p:spPr>
          <a:xfrm rot="-3832914">
            <a:off x="8015709" y="4421674"/>
            <a:ext cx="1227882" cy="1236877"/>
          </a:xfrm>
          <a:custGeom>
            <a:rect b="b" l="l" r="r" t="t"/>
            <a:pathLst>
              <a:path extrusionOk="0" h="2473755" w="2455764">
                <a:moveTo>
                  <a:pt x="0" y="0"/>
                </a:moveTo>
                <a:lnTo>
                  <a:pt x="2455764" y="0"/>
                </a:lnTo>
                <a:lnTo>
                  <a:pt x="2455764" y="2473754"/>
                </a:lnTo>
                <a:lnTo>
                  <a:pt x="0" y="2473754"/>
                </a:lnTo>
                <a:lnTo>
                  <a:pt x="0" y="0"/>
                </a:lnTo>
                <a:close/>
              </a:path>
            </a:pathLst>
          </a:custGeom>
          <a:blipFill rotWithShape="1">
            <a:blip r:embed="rId5">
              <a:alphaModFix/>
            </a:blip>
            <a:stretch>
              <a:fillRect b="0" l="0" r="0" t="0"/>
            </a:stretch>
          </a:blipFill>
          <a:ln>
            <a:noFill/>
          </a:ln>
        </p:spPr>
      </p:sp>
      <p:sp>
        <p:nvSpPr>
          <p:cNvPr id="361" name="Google Shape;361;p35"/>
          <p:cNvSpPr/>
          <p:nvPr/>
        </p:nvSpPr>
        <p:spPr>
          <a:xfrm>
            <a:off x="862531" y="666835"/>
            <a:ext cx="3125608" cy="4476666"/>
          </a:xfrm>
          <a:custGeom>
            <a:rect b="b" l="l" r="r" t="t"/>
            <a:pathLst>
              <a:path extrusionOk="0" h="6350000" w="4433570">
                <a:moveTo>
                  <a:pt x="2217420" y="0"/>
                </a:moveTo>
                <a:lnTo>
                  <a:pt x="2217420" y="0"/>
                </a:lnTo>
                <a:cubicBezTo>
                  <a:pt x="3441700" y="0"/>
                  <a:pt x="4433570" y="993140"/>
                  <a:pt x="4433570" y="2217420"/>
                </a:cubicBezTo>
                <a:lnTo>
                  <a:pt x="4433570" y="6350000"/>
                </a:lnTo>
                <a:lnTo>
                  <a:pt x="4433570" y="6350000"/>
                </a:lnTo>
                <a:lnTo>
                  <a:pt x="0" y="6350000"/>
                </a:lnTo>
                <a:lnTo>
                  <a:pt x="0" y="6350000"/>
                </a:lnTo>
                <a:lnTo>
                  <a:pt x="0" y="2217420"/>
                </a:lnTo>
                <a:cubicBezTo>
                  <a:pt x="0" y="993140"/>
                  <a:pt x="993140" y="0"/>
                  <a:pt x="2217420" y="0"/>
                </a:cubicBezTo>
                <a:close/>
              </a:path>
            </a:pathLst>
          </a:custGeom>
          <a:blipFill rotWithShape="1">
            <a:blip r:embed="rId6">
              <a:alphaModFix/>
            </a:blip>
            <a:stretch>
              <a:fillRect b="-1813" l="0" r="0" t="-1813"/>
            </a:stretch>
          </a:blipFill>
          <a:ln>
            <a:noFill/>
          </a:ln>
        </p:spPr>
        <p:txBody>
          <a:bodyPr anchorCtr="0" anchor="ctr" bIns="45725" lIns="45725" spcFirstLastPara="1" rIns="45725" wrap="square" tIns="45725">
            <a:noAutofit/>
          </a:bodyPr>
          <a:lstStyle/>
          <a:p>
            <a:pPr indent="0" lvl="0" marL="0" rtl="0" algn="l">
              <a:spcBef>
                <a:spcPts val="0"/>
              </a:spcBef>
              <a:spcAft>
                <a:spcPts val="0"/>
              </a:spcAft>
              <a:buNone/>
            </a:pPr>
            <a:r>
              <a:t/>
            </a:r>
            <a:endParaRPr/>
          </a:p>
        </p:txBody>
      </p:sp>
      <p:grpSp>
        <p:nvGrpSpPr>
          <p:cNvPr id="362" name="Google Shape;362;p35"/>
          <p:cNvGrpSpPr/>
          <p:nvPr/>
        </p:nvGrpSpPr>
        <p:grpSpPr>
          <a:xfrm>
            <a:off x="3226588" y="2109824"/>
            <a:ext cx="2392210" cy="613717"/>
            <a:chOff x="0" y="-38100"/>
            <a:chExt cx="1260094" cy="323275"/>
          </a:xfrm>
        </p:grpSpPr>
        <p:sp>
          <p:nvSpPr>
            <p:cNvPr id="363" name="Google Shape;363;p35"/>
            <p:cNvSpPr/>
            <p:nvPr/>
          </p:nvSpPr>
          <p:spPr>
            <a:xfrm>
              <a:off x="0" y="0"/>
              <a:ext cx="1260094" cy="285175"/>
            </a:xfrm>
            <a:custGeom>
              <a:rect b="b" l="l" r="r" t="t"/>
              <a:pathLst>
                <a:path extrusionOk="0" h="285175" w="1260094">
                  <a:moveTo>
                    <a:pt x="82526" y="0"/>
                  </a:moveTo>
                  <a:lnTo>
                    <a:pt x="1177569" y="0"/>
                  </a:lnTo>
                  <a:cubicBezTo>
                    <a:pt x="1199456" y="0"/>
                    <a:pt x="1220447" y="8695"/>
                    <a:pt x="1235923" y="24171"/>
                  </a:cubicBezTo>
                  <a:cubicBezTo>
                    <a:pt x="1251400" y="39648"/>
                    <a:pt x="1260094" y="60639"/>
                    <a:pt x="1260094" y="82526"/>
                  </a:cubicBezTo>
                  <a:lnTo>
                    <a:pt x="1260094" y="202649"/>
                  </a:lnTo>
                  <a:cubicBezTo>
                    <a:pt x="1260094" y="224536"/>
                    <a:pt x="1251400" y="245527"/>
                    <a:pt x="1235923" y="261003"/>
                  </a:cubicBezTo>
                  <a:cubicBezTo>
                    <a:pt x="1220447" y="276480"/>
                    <a:pt x="1199456" y="285175"/>
                    <a:pt x="1177569" y="285175"/>
                  </a:cubicBezTo>
                  <a:lnTo>
                    <a:pt x="82526" y="285175"/>
                  </a:lnTo>
                  <a:cubicBezTo>
                    <a:pt x="60639" y="285175"/>
                    <a:pt x="39648" y="276480"/>
                    <a:pt x="24171" y="261003"/>
                  </a:cubicBezTo>
                  <a:cubicBezTo>
                    <a:pt x="8695" y="245527"/>
                    <a:pt x="0" y="224536"/>
                    <a:pt x="0" y="202649"/>
                  </a:cubicBezTo>
                  <a:lnTo>
                    <a:pt x="0" y="82526"/>
                  </a:lnTo>
                  <a:cubicBezTo>
                    <a:pt x="0" y="60639"/>
                    <a:pt x="8695" y="39648"/>
                    <a:pt x="24171" y="24171"/>
                  </a:cubicBezTo>
                  <a:cubicBezTo>
                    <a:pt x="39648" y="8695"/>
                    <a:pt x="60639" y="0"/>
                    <a:pt x="82526" y="0"/>
                  </a:cubicBezTo>
                  <a:close/>
                </a:path>
              </a:pathLst>
            </a:custGeom>
            <a:solidFill>
              <a:srgbClr val="F6DA46"/>
            </a:solidFill>
            <a:ln cap="rnd" cmpd="sng" w="38100">
              <a:solidFill>
                <a:srgbClr val="000000"/>
              </a:solidFill>
              <a:prstDash val="solid"/>
              <a:round/>
              <a:headEnd len="sm" w="sm" type="none"/>
              <a:tailEnd len="sm" w="sm" type="none"/>
            </a:ln>
          </p:spPr>
          <p:txBody>
            <a:bodyPr anchorCtr="0" anchor="ctr" bIns="45725" lIns="45725" spcFirstLastPara="1" rIns="45725" wrap="square" tIns="45725">
              <a:noAutofit/>
            </a:bodyPr>
            <a:lstStyle/>
            <a:p>
              <a:pPr indent="0" lvl="0" marL="0" rtl="0" algn="l">
                <a:spcBef>
                  <a:spcPts val="0"/>
                </a:spcBef>
                <a:spcAft>
                  <a:spcPts val="0"/>
                </a:spcAft>
                <a:buNone/>
              </a:pPr>
              <a:r>
                <a:t/>
              </a:r>
              <a:endParaRPr/>
            </a:p>
          </p:txBody>
        </p:sp>
        <p:sp>
          <p:nvSpPr>
            <p:cNvPr id="364" name="Google Shape;364;p35"/>
            <p:cNvSpPr txBox="1"/>
            <p:nvPr/>
          </p:nvSpPr>
          <p:spPr>
            <a:xfrm>
              <a:off x="0" y="-38100"/>
              <a:ext cx="1260094" cy="323275"/>
            </a:xfrm>
            <a:prstGeom prst="rect">
              <a:avLst/>
            </a:prstGeom>
            <a:noFill/>
            <a:ln>
              <a:noFill/>
            </a:ln>
          </p:spPr>
          <p:txBody>
            <a:bodyPr anchorCtr="0" anchor="ctr" bIns="25400" lIns="25400" spcFirstLastPara="1" rIns="25400" wrap="square" tIns="25400">
              <a:noAutofit/>
            </a:bodyPr>
            <a:lstStyle/>
            <a:p>
              <a:pPr indent="0" lvl="0" marL="0" marR="0" rtl="0" algn="ctr">
                <a:lnSpc>
                  <a:spcPct val="147722"/>
                </a:lnSpc>
                <a:spcBef>
                  <a:spcPts val="0"/>
                </a:spcBef>
                <a:spcAft>
                  <a:spcPts val="0"/>
                </a:spcAft>
                <a:buNone/>
              </a:pPr>
              <a:r>
                <a:t/>
              </a:r>
              <a:endParaRPr b="0" i="0" sz="900" u="none" cap="none" strike="noStrike">
                <a:solidFill>
                  <a:schemeClr val="dk1"/>
                </a:solidFill>
                <a:latin typeface="Calibri"/>
                <a:ea typeface="Calibri"/>
                <a:cs typeface="Calibri"/>
                <a:sym typeface="Calibri"/>
              </a:endParaRPr>
            </a:p>
          </p:txBody>
        </p:sp>
      </p:grpSp>
      <p:grpSp>
        <p:nvGrpSpPr>
          <p:cNvPr id="365" name="Google Shape;365;p35"/>
          <p:cNvGrpSpPr/>
          <p:nvPr/>
        </p:nvGrpSpPr>
        <p:grpSpPr>
          <a:xfrm>
            <a:off x="5745316" y="2109824"/>
            <a:ext cx="2392210" cy="613717"/>
            <a:chOff x="0" y="-38100"/>
            <a:chExt cx="1260094" cy="323275"/>
          </a:xfrm>
        </p:grpSpPr>
        <p:sp>
          <p:nvSpPr>
            <p:cNvPr id="366" name="Google Shape;366;p35"/>
            <p:cNvSpPr/>
            <p:nvPr/>
          </p:nvSpPr>
          <p:spPr>
            <a:xfrm>
              <a:off x="0" y="0"/>
              <a:ext cx="1260094" cy="285175"/>
            </a:xfrm>
            <a:custGeom>
              <a:rect b="b" l="l" r="r" t="t"/>
              <a:pathLst>
                <a:path extrusionOk="0" h="285175" w="1260094">
                  <a:moveTo>
                    <a:pt x="82526" y="0"/>
                  </a:moveTo>
                  <a:lnTo>
                    <a:pt x="1177569" y="0"/>
                  </a:lnTo>
                  <a:cubicBezTo>
                    <a:pt x="1199456" y="0"/>
                    <a:pt x="1220447" y="8695"/>
                    <a:pt x="1235923" y="24171"/>
                  </a:cubicBezTo>
                  <a:cubicBezTo>
                    <a:pt x="1251400" y="39648"/>
                    <a:pt x="1260094" y="60639"/>
                    <a:pt x="1260094" y="82526"/>
                  </a:cubicBezTo>
                  <a:lnTo>
                    <a:pt x="1260094" y="202649"/>
                  </a:lnTo>
                  <a:cubicBezTo>
                    <a:pt x="1260094" y="224536"/>
                    <a:pt x="1251400" y="245527"/>
                    <a:pt x="1235923" y="261003"/>
                  </a:cubicBezTo>
                  <a:cubicBezTo>
                    <a:pt x="1220447" y="276480"/>
                    <a:pt x="1199456" y="285175"/>
                    <a:pt x="1177569" y="285175"/>
                  </a:cubicBezTo>
                  <a:lnTo>
                    <a:pt x="82526" y="285175"/>
                  </a:lnTo>
                  <a:cubicBezTo>
                    <a:pt x="60639" y="285175"/>
                    <a:pt x="39648" y="276480"/>
                    <a:pt x="24171" y="261003"/>
                  </a:cubicBezTo>
                  <a:cubicBezTo>
                    <a:pt x="8695" y="245527"/>
                    <a:pt x="0" y="224536"/>
                    <a:pt x="0" y="202649"/>
                  </a:cubicBezTo>
                  <a:lnTo>
                    <a:pt x="0" y="82526"/>
                  </a:lnTo>
                  <a:cubicBezTo>
                    <a:pt x="0" y="60639"/>
                    <a:pt x="8695" y="39648"/>
                    <a:pt x="24171" y="24171"/>
                  </a:cubicBezTo>
                  <a:cubicBezTo>
                    <a:pt x="39648" y="8695"/>
                    <a:pt x="60639" y="0"/>
                    <a:pt x="82526" y="0"/>
                  </a:cubicBezTo>
                  <a:close/>
                </a:path>
              </a:pathLst>
            </a:custGeom>
            <a:solidFill>
              <a:srgbClr val="878BFF"/>
            </a:solidFill>
            <a:ln cap="rnd" cmpd="sng" w="38100">
              <a:solidFill>
                <a:srgbClr val="000000"/>
              </a:solidFill>
              <a:prstDash val="solid"/>
              <a:round/>
              <a:headEnd len="sm" w="sm" type="none"/>
              <a:tailEnd len="sm" w="sm" type="none"/>
            </a:ln>
          </p:spPr>
          <p:txBody>
            <a:bodyPr anchorCtr="0" anchor="ctr" bIns="45725" lIns="45725" spcFirstLastPara="1" rIns="45725" wrap="square" tIns="45725">
              <a:noAutofit/>
            </a:bodyPr>
            <a:lstStyle/>
            <a:p>
              <a:pPr indent="0" lvl="0" marL="0" rtl="0" algn="l">
                <a:spcBef>
                  <a:spcPts val="0"/>
                </a:spcBef>
                <a:spcAft>
                  <a:spcPts val="0"/>
                </a:spcAft>
                <a:buNone/>
              </a:pPr>
              <a:r>
                <a:t/>
              </a:r>
              <a:endParaRPr/>
            </a:p>
          </p:txBody>
        </p:sp>
        <p:sp>
          <p:nvSpPr>
            <p:cNvPr id="367" name="Google Shape;367;p35"/>
            <p:cNvSpPr txBox="1"/>
            <p:nvPr/>
          </p:nvSpPr>
          <p:spPr>
            <a:xfrm>
              <a:off x="0" y="-38100"/>
              <a:ext cx="1260094" cy="323275"/>
            </a:xfrm>
            <a:prstGeom prst="rect">
              <a:avLst/>
            </a:prstGeom>
            <a:noFill/>
            <a:ln>
              <a:noFill/>
            </a:ln>
          </p:spPr>
          <p:txBody>
            <a:bodyPr anchorCtr="0" anchor="ctr" bIns="25400" lIns="25400" spcFirstLastPara="1" rIns="25400" wrap="square" tIns="25400">
              <a:noAutofit/>
            </a:bodyPr>
            <a:lstStyle/>
            <a:p>
              <a:pPr indent="0" lvl="0" marL="0" marR="0" rtl="0" algn="ctr">
                <a:lnSpc>
                  <a:spcPct val="147722"/>
                </a:lnSpc>
                <a:spcBef>
                  <a:spcPts val="0"/>
                </a:spcBef>
                <a:spcAft>
                  <a:spcPts val="0"/>
                </a:spcAft>
                <a:buNone/>
              </a:pPr>
              <a:r>
                <a:t/>
              </a:r>
              <a:endParaRPr b="0" i="0" sz="900" u="none" cap="none" strike="noStrike">
                <a:solidFill>
                  <a:schemeClr val="dk1"/>
                </a:solidFill>
                <a:latin typeface="Calibri"/>
                <a:ea typeface="Calibri"/>
                <a:cs typeface="Calibri"/>
                <a:sym typeface="Calibri"/>
              </a:endParaRPr>
            </a:p>
          </p:txBody>
        </p:sp>
      </p:grpSp>
      <p:grpSp>
        <p:nvGrpSpPr>
          <p:cNvPr id="368" name="Google Shape;368;p35"/>
          <p:cNvGrpSpPr/>
          <p:nvPr/>
        </p:nvGrpSpPr>
        <p:grpSpPr>
          <a:xfrm>
            <a:off x="3226588" y="2755995"/>
            <a:ext cx="2392210" cy="613717"/>
            <a:chOff x="0" y="-38100"/>
            <a:chExt cx="1260094" cy="323275"/>
          </a:xfrm>
        </p:grpSpPr>
        <p:sp>
          <p:nvSpPr>
            <p:cNvPr id="369" name="Google Shape;369;p35"/>
            <p:cNvSpPr/>
            <p:nvPr/>
          </p:nvSpPr>
          <p:spPr>
            <a:xfrm>
              <a:off x="0" y="0"/>
              <a:ext cx="1260094" cy="285175"/>
            </a:xfrm>
            <a:custGeom>
              <a:rect b="b" l="l" r="r" t="t"/>
              <a:pathLst>
                <a:path extrusionOk="0" h="285175" w="1260094">
                  <a:moveTo>
                    <a:pt x="82526" y="0"/>
                  </a:moveTo>
                  <a:lnTo>
                    <a:pt x="1177569" y="0"/>
                  </a:lnTo>
                  <a:cubicBezTo>
                    <a:pt x="1199456" y="0"/>
                    <a:pt x="1220447" y="8695"/>
                    <a:pt x="1235923" y="24171"/>
                  </a:cubicBezTo>
                  <a:cubicBezTo>
                    <a:pt x="1251400" y="39648"/>
                    <a:pt x="1260094" y="60639"/>
                    <a:pt x="1260094" y="82526"/>
                  </a:cubicBezTo>
                  <a:lnTo>
                    <a:pt x="1260094" y="202649"/>
                  </a:lnTo>
                  <a:cubicBezTo>
                    <a:pt x="1260094" y="224536"/>
                    <a:pt x="1251400" y="245527"/>
                    <a:pt x="1235923" y="261003"/>
                  </a:cubicBezTo>
                  <a:cubicBezTo>
                    <a:pt x="1220447" y="276480"/>
                    <a:pt x="1199456" y="285175"/>
                    <a:pt x="1177569" y="285175"/>
                  </a:cubicBezTo>
                  <a:lnTo>
                    <a:pt x="82526" y="285175"/>
                  </a:lnTo>
                  <a:cubicBezTo>
                    <a:pt x="60639" y="285175"/>
                    <a:pt x="39648" y="276480"/>
                    <a:pt x="24171" y="261003"/>
                  </a:cubicBezTo>
                  <a:cubicBezTo>
                    <a:pt x="8695" y="245527"/>
                    <a:pt x="0" y="224536"/>
                    <a:pt x="0" y="202649"/>
                  </a:cubicBezTo>
                  <a:lnTo>
                    <a:pt x="0" y="82526"/>
                  </a:lnTo>
                  <a:cubicBezTo>
                    <a:pt x="0" y="60639"/>
                    <a:pt x="8695" y="39648"/>
                    <a:pt x="24171" y="24171"/>
                  </a:cubicBezTo>
                  <a:cubicBezTo>
                    <a:pt x="39648" y="8695"/>
                    <a:pt x="60639" y="0"/>
                    <a:pt x="82526" y="0"/>
                  </a:cubicBezTo>
                  <a:close/>
                </a:path>
              </a:pathLst>
            </a:custGeom>
            <a:solidFill>
              <a:srgbClr val="FF749E"/>
            </a:solidFill>
            <a:ln cap="rnd" cmpd="sng" w="38100">
              <a:solidFill>
                <a:srgbClr val="000000"/>
              </a:solidFill>
              <a:prstDash val="solid"/>
              <a:round/>
              <a:headEnd len="sm" w="sm" type="none"/>
              <a:tailEnd len="sm" w="sm" type="none"/>
            </a:ln>
          </p:spPr>
          <p:txBody>
            <a:bodyPr anchorCtr="0" anchor="ctr" bIns="45725" lIns="45725" spcFirstLastPara="1" rIns="45725" wrap="square" tIns="45725">
              <a:noAutofit/>
            </a:bodyPr>
            <a:lstStyle/>
            <a:p>
              <a:pPr indent="0" lvl="0" marL="0" rtl="0" algn="l">
                <a:spcBef>
                  <a:spcPts val="0"/>
                </a:spcBef>
                <a:spcAft>
                  <a:spcPts val="0"/>
                </a:spcAft>
                <a:buNone/>
              </a:pPr>
              <a:r>
                <a:t/>
              </a:r>
              <a:endParaRPr/>
            </a:p>
          </p:txBody>
        </p:sp>
        <p:sp>
          <p:nvSpPr>
            <p:cNvPr id="370" name="Google Shape;370;p35"/>
            <p:cNvSpPr txBox="1"/>
            <p:nvPr/>
          </p:nvSpPr>
          <p:spPr>
            <a:xfrm>
              <a:off x="0" y="-38100"/>
              <a:ext cx="1260094" cy="323275"/>
            </a:xfrm>
            <a:prstGeom prst="rect">
              <a:avLst/>
            </a:prstGeom>
            <a:noFill/>
            <a:ln>
              <a:noFill/>
            </a:ln>
          </p:spPr>
          <p:txBody>
            <a:bodyPr anchorCtr="0" anchor="ctr" bIns="25400" lIns="25400" spcFirstLastPara="1" rIns="25400" wrap="square" tIns="25400">
              <a:noAutofit/>
            </a:bodyPr>
            <a:lstStyle/>
            <a:p>
              <a:pPr indent="0" lvl="0" marL="0" marR="0" rtl="0" algn="ctr">
                <a:lnSpc>
                  <a:spcPct val="147722"/>
                </a:lnSpc>
                <a:spcBef>
                  <a:spcPts val="0"/>
                </a:spcBef>
                <a:spcAft>
                  <a:spcPts val="0"/>
                </a:spcAft>
                <a:buNone/>
              </a:pPr>
              <a:r>
                <a:t/>
              </a:r>
              <a:endParaRPr b="0" i="0" sz="900" u="none" cap="none" strike="noStrike">
                <a:solidFill>
                  <a:schemeClr val="dk1"/>
                </a:solidFill>
                <a:latin typeface="Calibri"/>
                <a:ea typeface="Calibri"/>
                <a:cs typeface="Calibri"/>
                <a:sym typeface="Calibri"/>
              </a:endParaRPr>
            </a:p>
          </p:txBody>
        </p:sp>
      </p:grpSp>
      <p:grpSp>
        <p:nvGrpSpPr>
          <p:cNvPr id="371" name="Google Shape;371;p35"/>
          <p:cNvGrpSpPr/>
          <p:nvPr/>
        </p:nvGrpSpPr>
        <p:grpSpPr>
          <a:xfrm>
            <a:off x="5745316" y="2755995"/>
            <a:ext cx="2392210" cy="613717"/>
            <a:chOff x="0" y="-38100"/>
            <a:chExt cx="1260094" cy="323275"/>
          </a:xfrm>
        </p:grpSpPr>
        <p:sp>
          <p:nvSpPr>
            <p:cNvPr id="372" name="Google Shape;372;p35"/>
            <p:cNvSpPr/>
            <p:nvPr/>
          </p:nvSpPr>
          <p:spPr>
            <a:xfrm>
              <a:off x="0" y="0"/>
              <a:ext cx="1260094" cy="285175"/>
            </a:xfrm>
            <a:custGeom>
              <a:rect b="b" l="l" r="r" t="t"/>
              <a:pathLst>
                <a:path extrusionOk="0" h="285175" w="1260094">
                  <a:moveTo>
                    <a:pt x="82526" y="0"/>
                  </a:moveTo>
                  <a:lnTo>
                    <a:pt x="1177569" y="0"/>
                  </a:lnTo>
                  <a:cubicBezTo>
                    <a:pt x="1199456" y="0"/>
                    <a:pt x="1220447" y="8695"/>
                    <a:pt x="1235923" y="24171"/>
                  </a:cubicBezTo>
                  <a:cubicBezTo>
                    <a:pt x="1251400" y="39648"/>
                    <a:pt x="1260094" y="60639"/>
                    <a:pt x="1260094" y="82526"/>
                  </a:cubicBezTo>
                  <a:lnTo>
                    <a:pt x="1260094" y="202649"/>
                  </a:lnTo>
                  <a:cubicBezTo>
                    <a:pt x="1260094" y="224536"/>
                    <a:pt x="1251400" y="245527"/>
                    <a:pt x="1235923" y="261003"/>
                  </a:cubicBezTo>
                  <a:cubicBezTo>
                    <a:pt x="1220447" y="276480"/>
                    <a:pt x="1199456" y="285175"/>
                    <a:pt x="1177569" y="285175"/>
                  </a:cubicBezTo>
                  <a:lnTo>
                    <a:pt x="82526" y="285175"/>
                  </a:lnTo>
                  <a:cubicBezTo>
                    <a:pt x="60639" y="285175"/>
                    <a:pt x="39648" y="276480"/>
                    <a:pt x="24171" y="261003"/>
                  </a:cubicBezTo>
                  <a:cubicBezTo>
                    <a:pt x="8695" y="245527"/>
                    <a:pt x="0" y="224536"/>
                    <a:pt x="0" y="202649"/>
                  </a:cubicBezTo>
                  <a:lnTo>
                    <a:pt x="0" y="82526"/>
                  </a:lnTo>
                  <a:cubicBezTo>
                    <a:pt x="0" y="60639"/>
                    <a:pt x="8695" y="39648"/>
                    <a:pt x="24171" y="24171"/>
                  </a:cubicBezTo>
                  <a:cubicBezTo>
                    <a:pt x="39648" y="8695"/>
                    <a:pt x="60639" y="0"/>
                    <a:pt x="82526" y="0"/>
                  </a:cubicBezTo>
                  <a:close/>
                </a:path>
              </a:pathLst>
            </a:custGeom>
            <a:solidFill>
              <a:srgbClr val="38F8C4"/>
            </a:solidFill>
            <a:ln cap="rnd" cmpd="sng" w="38100">
              <a:solidFill>
                <a:srgbClr val="000000"/>
              </a:solidFill>
              <a:prstDash val="solid"/>
              <a:round/>
              <a:headEnd len="sm" w="sm" type="none"/>
              <a:tailEnd len="sm" w="sm" type="none"/>
            </a:ln>
          </p:spPr>
          <p:txBody>
            <a:bodyPr anchorCtr="0" anchor="ctr" bIns="45725" lIns="45725" spcFirstLastPara="1" rIns="45725" wrap="square" tIns="45725">
              <a:noAutofit/>
            </a:bodyPr>
            <a:lstStyle/>
            <a:p>
              <a:pPr indent="0" lvl="0" marL="0" rtl="0" algn="l">
                <a:spcBef>
                  <a:spcPts val="0"/>
                </a:spcBef>
                <a:spcAft>
                  <a:spcPts val="0"/>
                </a:spcAft>
                <a:buNone/>
              </a:pPr>
              <a:r>
                <a:t/>
              </a:r>
              <a:endParaRPr/>
            </a:p>
          </p:txBody>
        </p:sp>
        <p:sp>
          <p:nvSpPr>
            <p:cNvPr id="373" name="Google Shape;373;p35"/>
            <p:cNvSpPr txBox="1"/>
            <p:nvPr/>
          </p:nvSpPr>
          <p:spPr>
            <a:xfrm>
              <a:off x="0" y="-38100"/>
              <a:ext cx="1260094" cy="323275"/>
            </a:xfrm>
            <a:prstGeom prst="rect">
              <a:avLst/>
            </a:prstGeom>
            <a:noFill/>
            <a:ln>
              <a:noFill/>
            </a:ln>
          </p:spPr>
          <p:txBody>
            <a:bodyPr anchorCtr="0" anchor="ctr" bIns="25400" lIns="25400" spcFirstLastPara="1" rIns="25400" wrap="square" tIns="25400">
              <a:noAutofit/>
            </a:bodyPr>
            <a:lstStyle/>
            <a:p>
              <a:pPr indent="0" lvl="0" marL="0" marR="0" rtl="0" algn="ctr">
                <a:lnSpc>
                  <a:spcPct val="147722"/>
                </a:lnSpc>
                <a:spcBef>
                  <a:spcPts val="0"/>
                </a:spcBef>
                <a:spcAft>
                  <a:spcPts val="0"/>
                </a:spcAft>
                <a:buNone/>
              </a:pPr>
              <a:r>
                <a:t/>
              </a:r>
              <a:endParaRPr b="0" i="0" sz="900" u="none" cap="none" strike="noStrike">
                <a:solidFill>
                  <a:schemeClr val="dk1"/>
                </a:solidFill>
                <a:latin typeface="Calibri"/>
                <a:ea typeface="Calibri"/>
                <a:cs typeface="Calibri"/>
                <a:sym typeface="Calibri"/>
              </a:endParaRPr>
            </a:p>
          </p:txBody>
        </p:sp>
      </p:grpSp>
      <p:sp>
        <p:nvSpPr>
          <p:cNvPr id="374" name="Google Shape;374;p35"/>
          <p:cNvSpPr txBox="1"/>
          <p:nvPr/>
        </p:nvSpPr>
        <p:spPr>
          <a:xfrm>
            <a:off x="4572000" y="1257494"/>
            <a:ext cx="3304780" cy="406274"/>
          </a:xfrm>
          <a:prstGeom prst="rect">
            <a:avLst/>
          </a:prstGeom>
          <a:noFill/>
          <a:ln>
            <a:noFill/>
          </a:ln>
        </p:spPr>
        <p:txBody>
          <a:bodyPr anchorCtr="0" anchor="t" bIns="0" lIns="0" spcFirstLastPara="1" rIns="0" wrap="square" tIns="0">
            <a:spAutoFit/>
          </a:bodyPr>
          <a:lstStyle/>
          <a:p>
            <a:pPr indent="0" lvl="0" marL="0" marR="0" rtl="0" algn="l">
              <a:lnSpc>
                <a:spcPct val="100993"/>
              </a:lnSpc>
              <a:spcBef>
                <a:spcPts val="0"/>
              </a:spcBef>
              <a:spcAft>
                <a:spcPts val="0"/>
              </a:spcAft>
              <a:buNone/>
            </a:pPr>
            <a:r>
              <a:rPr b="1" i="0" lang="en" sz="3000" u="none" cap="none" strike="noStrike">
                <a:solidFill>
                  <a:srgbClr val="000000"/>
                </a:solidFill>
                <a:latin typeface="Arial"/>
                <a:ea typeface="Arial"/>
                <a:cs typeface="Arial"/>
                <a:sym typeface="Arial"/>
              </a:rPr>
              <a:t>INTERVENE Phase</a:t>
            </a:r>
            <a:endParaRPr sz="700"/>
          </a:p>
        </p:txBody>
      </p:sp>
      <p:sp>
        <p:nvSpPr>
          <p:cNvPr id="375" name="Google Shape;375;p35"/>
          <p:cNvSpPr txBox="1"/>
          <p:nvPr/>
        </p:nvSpPr>
        <p:spPr>
          <a:xfrm>
            <a:off x="3226587" y="2372712"/>
            <a:ext cx="2327593" cy="174603"/>
          </a:xfrm>
          <a:prstGeom prst="rect">
            <a:avLst/>
          </a:prstGeom>
          <a:noFill/>
          <a:ln>
            <a:noFill/>
          </a:ln>
        </p:spPr>
        <p:txBody>
          <a:bodyPr anchorCtr="0" anchor="t" bIns="0" lIns="0" spcFirstLastPara="1" rIns="0" wrap="square" tIns="0">
            <a:spAutoFit/>
          </a:bodyPr>
          <a:lstStyle/>
          <a:p>
            <a:pPr indent="0" lvl="0" marL="0" marR="0" rtl="0" algn="ctr">
              <a:lnSpc>
                <a:spcPct val="100000"/>
              </a:lnSpc>
              <a:spcBef>
                <a:spcPts val="0"/>
              </a:spcBef>
              <a:spcAft>
                <a:spcPts val="0"/>
              </a:spcAft>
              <a:buNone/>
            </a:pPr>
            <a:r>
              <a:rPr b="1" i="0" lang="en" sz="1200" u="none" cap="none" strike="noStrike">
                <a:solidFill>
                  <a:srgbClr val="000000"/>
                </a:solidFill>
                <a:latin typeface="Poppins"/>
                <a:ea typeface="Poppins"/>
                <a:cs typeface="Poppins"/>
                <a:sym typeface="Poppins"/>
              </a:rPr>
              <a:t>Modelling Qualities</a:t>
            </a:r>
            <a:endParaRPr sz="700"/>
          </a:p>
        </p:txBody>
      </p:sp>
      <p:sp>
        <p:nvSpPr>
          <p:cNvPr id="376" name="Google Shape;376;p35"/>
          <p:cNvSpPr txBox="1"/>
          <p:nvPr/>
        </p:nvSpPr>
        <p:spPr>
          <a:xfrm>
            <a:off x="5745316" y="2372712"/>
            <a:ext cx="2327593" cy="174603"/>
          </a:xfrm>
          <a:prstGeom prst="rect">
            <a:avLst/>
          </a:prstGeom>
          <a:noFill/>
          <a:ln>
            <a:noFill/>
          </a:ln>
        </p:spPr>
        <p:txBody>
          <a:bodyPr anchorCtr="0" anchor="t" bIns="0" lIns="0" spcFirstLastPara="1" rIns="0" wrap="square" tIns="0">
            <a:spAutoFit/>
          </a:bodyPr>
          <a:lstStyle/>
          <a:p>
            <a:pPr indent="0" lvl="0" marL="0" marR="0" rtl="0" algn="ctr">
              <a:lnSpc>
                <a:spcPct val="100000"/>
              </a:lnSpc>
              <a:spcBef>
                <a:spcPts val="0"/>
              </a:spcBef>
              <a:spcAft>
                <a:spcPts val="0"/>
              </a:spcAft>
              <a:buNone/>
            </a:pPr>
            <a:r>
              <a:rPr b="1" i="0" lang="en" sz="1200" u="none" cap="none" strike="noStrike">
                <a:solidFill>
                  <a:srgbClr val="000000"/>
                </a:solidFill>
                <a:latin typeface="Poppins"/>
                <a:ea typeface="Poppins"/>
                <a:cs typeface="Poppins"/>
                <a:sym typeface="Poppins"/>
              </a:rPr>
              <a:t>Questioning Learners</a:t>
            </a:r>
            <a:endParaRPr sz="700"/>
          </a:p>
        </p:txBody>
      </p:sp>
      <p:sp>
        <p:nvSpPr>
          <p:cNvPr id="377" name="Google Shape;377;p35"/>
          <p:cNvSpPr txBox="1"/>
          <p:nvPr/>
        </p:nvSpPr>
        <p:spPr>
          <a:xfrm>
            <a:off x="3226587" y="3018883"/>
            <a:ext cx="2327593" cy="174603"/>
          </a:xfrm>
          <a:prstGeom prst="rect">
            <a:avLst/>
          </a:prstGeom>
          <a:noFill/>
          <a:ln>
            <a:noFill/>
          </a:ln>
        </p:spPr>
        <p:txBody>
          <a:bodyPr anchorCtr="0" anchor="t" bIns="0" lIns="0" spcFirstLastPara="1" rIns="0" wrap="square" tIns="0">
            <a:spAutoFit/>
          </a:bodyPr>
          <a:lstStyle/>
          <a:p>
            <a:pPr indent="0" lvl="0" marL="0" marR="0" rtl="0" algn="ctr">
              <a:lnSpc>
                <a:spcPct val="100000"/>
              </a:lnSpc>
              <a:spcBef>
                <a:spcPts val="0"/>
              </a:spcBef>
              <a:spcAft>
                <a:spcPts val="0"/>
              </a:spcAft>
              <a:buNone/>
            </a:pPr>
            <a:r>
              <a:rPr b="1" i="0" lang="en" sz="1200" u="none" cap="none" strike="noStrike">
                <a:solidFill>
                  <a:srgbClr val="000000"/>
                </a:solidFill>
                <a:latin typeface="Poppins"/>
                <a:ea typeface="Poppins"/>
                <a:cs typeface="Poppins"/>
                <a:sym typeface="Poppins"/>
              </a:rPr>
              <a:t>Scaffolding Options</a:t>
            </a:r>
            <a:endParaRPr sz="700"/>
          </a:p>
        </p:txBody>
      </p:sp>
      <p:sp>
        <p:nvSpPr>
          <p:cNvPr id="378" name="Google Shape;378;p35"/>
          <p:cNvSpPr txBox="1"/>
          <p:nvPr/>
        </p:nvSpPr>
        <p:spPr>
          <a:xfrm>
            <a:off x="5745316" y="3018883"/>
            <a:ext cx="2327593" cy="174603"/>
          </a:xfrm>
          <a:prstGeom prst="rect">
            <a:avLst/>
          </a:prstGeom>
          <a:noFill/>
          <a:ln>
            <a:noFill/>
          </a:ln>
        </p:spPr>
        <p:txBody>
          <a:bodyPr anchorCtr="0" anchor="t" bIns="0" lIns="0" spcFirstLastPara="1" rIns="0" wrap="square" tIns="0">
            <a:spAutoFit/>
          </a:bodyPr>
          <a:lstStyle/>
          <a:p>
            <a:pPr indent="0" lvl="0" marL="0" marR="0" rtl="0" algn="ctr">
              <a:lnSpc>
                <a:spcPct val="100000"/>
              </a:lnSpc>
              <a:spcBef>
                <a:spcPts val="0"/>
              </a:spcBef>
              <a:spcAft>
                <a:spcPts val="0"/>
              </a:spcAft>
              <a:buNone/>
            </a:pPr>
            <a:r>
              <a:rPr b="1" i="0" lang="en" sz="1200" u="none" cap="none" strike="noStrike">
                <a:solidFill>
                  <a:srgbClr val="000000"/>
                </a:solidFill>
                <a:latin typeface="Poppins"/>
                <a:ea typeface="Poppins"/>
                <a:cs typeface="Poppins"/>
                <a:sym typeface="Poppins"/>
              </a:rPr>
              <a:t>Safety Awareness</a:t>
            </a:r>
            <a:endParaRPr sz="700"/>
          </a:p>
        </p:txBody>
      </p:sp>
      <p:sp>
        <p:nvSpPr>
          <p:cNvPr id="379" name="Google Shape;379;p35"/>
          <p:cNvSpPr txBox="1"/>
          <p:nvPr/>
        </p:nvSpPr>
        <p:spPr>
          <a:xfrm>
            <a:off x="4687147" y="3645112"/>
            <a:ext cx="3385763" cy="928714"/>
          </a:xfrm>
          <a:prstGeom prst="rect">
            <a:avLst/>
          </a:prstGeom>
          <a:noFill/>
          <a:ln>
            <a:noFill/>
          </a:ln>
        </p:spPr>
        <p:txBody>
          <a:bodyPr anchorCtr="0" anchor="t" bIns="0" lIns="0" spcFirstLastPara="1" rIns="0" wrap="square" tIns="0">
            <a:spAutoFit/>
          </a:bodyPr>
          <a:lstStyle/>
          <a:p>
            <a:pPr indent="0" lvl="0" marL="0" marR="0" rtl="0" algn="l">
              <a:lnSpc>
                <a:spcPct val="150000"/>
              </a:lnSpc>
              <a:spcBef>
                <a:spcPts val="0"/>
              </a:spcBef>
              <a:spcAft>
                <a:spcPts val="0"/>
              </a:spcAft>
              <a:buNone/>
            </a:pPr>
            <a:r>
              <a:rPr b="0" i="0" lang="en" sz="1000" u="none" cap="none" strike="noStrike">
                <a:solidFill>
                  <a:srgbClr val="000000"/>
                </a:solidFill>
                <a:latin typeface="Poppins"/>
                <a:ea typeface="Poppins"/>
                <a:cs typeface="Poppins"/>
                <a:sym typeface="Poppins"/>
              </a:rPr>
              <a:t>Teacher demonstrates movement qualities clearly. Uses prompts like "How could you make the transition smoother?" Offers simpler or more challenging options. Ensures space awareness and controlled landings.</a:t>
            </a:r>
            <a:endParaRPr sz="700"/>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83" name="Shape 383"/>
        <p:cNvGrpSpPr/>
        <p:nvPr/>
      </p:nvGrpSpPr>
      <p:grpSpPr>
        <a:xfrm>
          <a:off x="0" y="0"/>
          <a:ext cx="0" cy="0"/>
          <a:chOff x="0" y="0"/>
          <a:chExt cx="0" cy="0"/>
        </a:xfrm>
      </p:grpSpPr>
      <p:sp>
        <p:nvSpPr>
          <p:cNvPr id="384" name="Google Shape;384;p36"/>
          <p:cNvSpPr/>
          <p:nvPr/>
        </p:nvSpPr>
        <p:spPr>
          <a:xfrm rot="-7430412">
            <a:off x="-1854389" y="-792227"/>
            <a:ext cx="2594149" cy="2613154"/>
          </a:xfrm>
          <a:custGeom>
            <a:rect b="b" l="l" r="r" t="t"/>
            <a:pathLst>
              <a:path extrusionOk="0" h="5226308" w="5188298">
                <a:moveTo>
                  <a:pt x="0" y="0"/>
                </a:moveTo>
                <a:lnTo>
                  <a:pt x="5188299" y="0"/>
                </a:lnTo>
                <a:lnTo>
                  <a:pt x="5188299" y="5226308"/>
                </a:lnTo>
                <a:lnTo>
                  <a:pt x="0" y="5226308"/>
                </a:lnTo>
                <a:lnTo>
                  <a:pt x="0" y="0"/>
                </a:lnTo>
                <a:close/>
              </a:path>
            </a:pathLst>
          </a:custGeom>
          <a:blipFill rotWithShape="1">
            <a:blip r:embed="rId3">
              <a:alphaModFix/>
            </a:blip>
            <a:stretch>
              <a:fillRect b="0" l="0" r="0" t="0"/>
            </a:stretch>
          </a:blipFill>
          <a:ln>
            <a:noFill/>
          </a:ln>
        </p:spPr>
      </p:sp>
      <p:sp>
        <p:nvSpPr>
          <p:cNvPr id="385" name="Google Shape;385;p36"/>
          <p:cNvSpPr/>
          <p:nvPr/>
        </p:nvSpPr>
        <p:spPr>
          <a:xfrm>
            <a:off x="210162" y="666834"/>
            <a:ext cx="462241" cy="538272"/>
          </a:xfrm>
          <a:custGeom>
            <a:rect b="b" l="l" r="r" t="t"/>
            <a:pathLst>
              <a:path extrusionOk="0" h="1076543" w="924481">
                <a:moveTo>
                  <a:pt x="0" y="0"/>
                </a:moveTo>
                <a:lnTo>
                  <a:pt x="924481" y="0"/>
                </a:lnTo>
                <a:lnTo>
                  <a:pt x="924481" y="1076543"/>
                </a:lnTo>
                <a:lnTo>
                  <a:pt x="0" y="1076543"/>
                </a:lnTo>
                <a:lnTo>
                  <a:pt x="0" y="0"/>
                </a:lnTo>
                <a:close/>
              </a:path>
            </a:pathLst>
          </a:custGeom>
          <a:blipFill rotWithShape="1">
            <a:blip r:embed="rId4">
              <a:alphaModFix/>
            </a:blip>
            <a:stretch>
              <a:fillRect b="0" l="0" r="0" t="0"/>
            </a:stretch>
          </a:blipFill>
          <a:ln>
            <a:noFill/>
          </a:ln>
        </p:spPr>
      </p:sp>
      <p:sp>
        <p:nvSpPr>
          <p:cNvPr id="386" name="Google Shape;386;p36"/>
          <p:cNvSpPr/>
          <p:nvPr/>
        </p:nvSpPr>
        <p:spPr>
          <a:xfrm rot="5400000">
            <a:off x="8587349" y="4586849"/>
            <a:ext cx="514350" cy="598952"/>
          </a:xfrm>
          <a:custGeom>
            <a:rect b="b" l="l" r="r" t="t"/>
            <a:pathLst>
              <a:path extrusionOk="0" h="1197904" w="1028700">
                <a:moveTo>
                  <a:pt x="0" y="0"/>
                </a:moveTo>
                <a:lnTo>
                  <a:pt x="1028700" y="0"/>
                </a:lnTo>
                <a:lnTo>
                  <a:pt x="1028700" y="1197904"/>
                </a:lnTo>
                <a:lnTo>
                  <a:pt x="0" y="1197904"/>
                </a:lnTo>
                <a:lnTo>
                  <a:pt x="0" y="0"/>
                </a:lnTo>
                <a:close/>
              </a:path>
            </a:pathLst>
          </a:custGeom>
          <a:blipFill rotWithShape="1">
            <a:blip r:embed="rId5">
              <a:alphaModFix/>
            </a:blip>
            <a:stretch>
              <a:fillRect b="0" l="0" r="0" t="0"/>
            </a:stretch>
          </a:blipFill>
          <a:ln>
            <a:noFill/>
          </a:ln>
        </p:spPr>
      </p:sp>
      <p:sp>
        <p:nvSpPr>
          <p:cNvPr id="387" name="Google Shape;387;p36"/>
          <p:cNvSpPr/>
          <p:nvPr/>
        </p:nvSpPr>
        <p:spPr>
          <a:xfrm rot="-1994960">
            <a:off x="-216221" y="4525062"/>
            <a:ext cx="1227882" cy="1236877"/>
          </a:xfrm>
          <a:custGeom>
            <a:rect b="b" l="l" r="r" t="t"/>
            <a:pathLst>
              <a:path extrusionOk="0" h="2473755" w="2455764">
                <a:moveTo>
                  <a:pt x="0" y="0"/>
                </a:moveTo>
                <a:lnTo>
                  <a:pt x="2455763" y="0"/>
                </a:lnTo>
                <a:lnTo>
                  <a:pt x="2455763" y="2473754"/>
                </a:lnTo>
                <a:lnTo>
                  <a:pt x="0" y="2473754"/>
                </a:lnTo>
                <a:lnTo>
                  <a:pt x="0" y="0"/>
                </a:lnTo>
                <a:close/>
              </a:path>
            </a:pathLst>
          </a:custGeom>
          <a:blipFill rotWithShape="1">
            <a:blip r:embed="rId6">
              <a:alphaModFix/>
            </a:blip>
            <a:stretch>
              <a:fillRect b="0" l="0" r="0" t="0"/>
            </a:stretch>
          </a:blipFill>
          <a:ln>
            <a:noFill/>
          </a:ln>
        </p:spPr>
      </p:sp>
      <p:grpSp>
        <p:nvGrpSpPr>
          <p:cNvPr id="388" name="Google Shape;388;p36"/>
          <p:cNvGrpSpPr/>
          <p:nvPr/>
        </p:nvGrpSpPr>
        <p:grpSpPr>
          <a:xfrm>
            <a:off x="8237132" y="447687"/>
            <a:ext cx="438295" cy="438295"/>
            <a:chOff x="0" y="0"/>
            <a:chExt cx="812800" cy="812800"/>
          </a:xfrm>
        </p:grpSpPr>
        <p:sp>
          <p:nvSpPr>
            <p:cNvPr id="389" name="Google Shape;389;p36"/>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24272"/>
            </a:solidFill>
            <a:ln>
              <a:noFill/>
            </a:ln>
          </p:spPr>
          <p:txBody>
            <a:bodyPr anchorCtr="0" anchor="ctr" bIns="45725" lIns="45725" spcFirstLastPara="1" rIns="45725" wrap="square" tIns="45725">
              <a:noAutofit/>
            </a:bodyPr>
            <a:lstStyle/>
            <a:p>
              <a:pPr indent="0" lvl="0" marL="0" rtl="0" algn="l">
                <a:spcBef>
                  <a:spcPts val="0"/>
                </a:spcBef>
                <a:spcAft>
                  <a:spcPts val="0"/>
                </a:spcAft>
                <a:buNone/>
              </a:pPr>
              <a:r>
                <a:t/>
              </a:r>
              <a:endParaRPr/>
            </a:p>
          </p:txBody>
        </p:sp>
        <p:sp>
          <p:nvSpPr>
            <p:cNvPr id="390" name="Google Shape;390;p36"/>
            <p:cNvSpPr txBox="1"/>
            <p:nvPr/>
          </p:nvSpPr>
          <p:spPr>
            <a:xfrm>
              <a:off x="76200" y="66675"/>
              <a:ext cx="660400" cy="669925"/>
            </a:xfrm>
            <a:prstGeom prst="rect">
              <a:avLst/>
            </a:prstGeom>
            <a:noFill/>
            <a:ln>
              <a:noFill/>
            </a:ln>
          </p:spPr>
          <p:txBody>
            <a:bodyPr anchorCtr="0" anchor="ctr" bIns="25400" lIns="25400" spcFirstLastPara="1" rIns="25400" wrap="square" tIns="25400">
              <a:noAutofit/>
            </a:bodyPr>
            <a:lstStyle/>
            <a:p>
              <a:pPr indent="0" lvl="0" marL="0" marR="0" rtl="0" algn="ctr">
                <a:lnSpc>
                  <a:spcPct val="156888"/>
                </a:lnSpc>
                <a:spcBef>
                  <a:spcPts val="0"/>
                </a:spcBef>
                <a:spcAft>
                  <a:spcPts val="0"/>
                </a:spcAft>
                <a:buNone/>
              </a:pPr>
              <a:r>
                <a:t/>
              </a:r>
              <a:endParaRPr b="0" i="0" sz="900" u="none" cap="none" strike="noStrike">
                <a:solidFill>
                  <a:schemeClr val="dk1"/>
                </a:solidFill>
                <a:latin typeface="Calibri"/>
                <a:ea typeface="Calibri"/>
                <a:cs typeface="Calibri"/>
                <a:sym typeface="Calibri"/>
              </a:endParaRPr>
            </a:p>
          </p:txBody>
        </p:sp>
      </p:grpSp>
      <p:grpSp>
        <p:nvGrpSpPr>
          <p:cNvPr id="391" name="Google Shape;391;p36"/>
          <p:cNvGrpSpPr/>
          <p:nvPr/>
        </p:nvGrpSpPr>
        <p:grpSpPr>
          <a:xfrm>
            <a:off x="7503826" y="1604222"/>
            <a:ext cx="1904906" cy="1289741"/>
            <a:chOff x="0" y="-9525"/>
            <a:chExt cx="1003407" cy="679370"/>
          </a:xfrm>
        </p:grpSpPr>
        <p:sp>
          <p:nvSpPr>
            <p:cNvPr id="392" name="Google Shape;392;p36"/>
            <p:cNvSpPr/>
            <p:nvPr/>
          </p:nvSpPr>
          <p:spPr>
            <a:xfrm>
              <a:off x="0" y="0"/>
              <a:ext cx="1003407" cy="669845"/>
            </a:xfrm>
            <a:custGeom>
              <a:rect b="b" l="l" r="r" t="t"/>
              <a:pathLst>
                <a:path extrusionOk="0" h="669845" w="1003407">
                  <a:moveTo>
                    <a:pt x="102875" y="0"/>
                  </a:moveTo>
                  <a:lnTo>
                    <a:pt x="900532" y="0"/>
                  </a:lnTo>
                  <a:cubicBezTo>
                    <a:pt x="927816" y="0"/>
                    <a:pt x="953983" y="10839"/>
                    <a:pt x="973276" y="30131"/>
                  </a:cubicBezTo>
                  <a:cubicBezTo>
                    <a:pt x="992569" y="49424"/>
                    <a:pt x="1003407" y="75591"/>
                    <a:pt x="1003407" y="102875"/>
                  </a:cubicBezTo>
                  <a:lnTo>
                    <a:pt x="1003407" y="566969"/>
                  </a:lnTo>
                  <a:cubicBezTo>
                    <a:pt x="1003407" y="594254"/>
                    <a:pt x="992569" y="620420"/>
                    <a:pt x="973276" y="639713"/>
                  </a:cubicBezTo>
                  <a:cubicBezTo>
                    <a:pt x="953983" y="659006"/>
                    <a:pt x="927816" y="669845"/>
                    <a:pt x="900532" y="669845"/>
                  </a:cubicBezTo>
                  <a:lnTo>
                    <a:pt x="102875" y="669845"/>
                  </a:lnTo>
                  <a:cubicBezTo>
                    <a:pt x="75591" y="669845"/>
                    <a:pt x="49424" y="659006"/>
                    <a:pt x="30131" y="639713"/>
                  </a:cubicBezTo>
                  <a:cubicBezTo>
                    <a:pt x="10839" y="620420"/>
                    <a:pt x="0" y="594254"/>
                    <a:pt x="0" y="566969"/>
                  </a:cubicBezTo>
                  <a:lnTo>
                    <a:pt x="0" y="102875"/>
                  </a:lnTo>
                  <a:cubicBezTo>
                    <a:pt x="0" y="75591"/>
                    <a:pt x="10839" y="49424"/>
                    <a:pt x="30131" y="30131"/>
                  </a:cubicBezTo>
                  <a:cubicBezTo>
                    <a:pt x="49424" y="10839"/>
                    <a:pt x="75591" y="0"/>
                    <a:pt x="102875" y="0"/>
                  </a:cubicBezTo>
                  <a:close/>
                </a:path>
              </a:pathLst>
            </a:custGeom>
            <a:solidFill>
              <a:srgbClr val="5255C0"/>
            </a:solidFill>
            <a:ln>
              <a:noFill/>
            </a:ln>
          </p:spPr>
          <p:txBody>
            <a:bodyPr anchorCtr="0" anchor="ctr" bIns="45725" lIns="45725" spcFirstLastPara="1" rIns="45725" wrap="square" tIns="45725">
              <a:noAutofit/>
            </a:bodyPr>
            <a:lstStyle/>
            <a:p>
              <a:pPr indent="0" lvl="0" marL="0" rtl="0" algn="l">
                <a:spcBef>
                  <a:spcPts val="0"/>
                </a:spcBef>
                <a:spcAft>
                  <a:spcPts val="0"/>
                </a:spcAft>
                <a:buNone/>
              </a:pPr>
              <a:r>
                <a:t/>
              </a:r>
              <a:endParaRPr/>
            </a:p>
          </p:txBody>
        </p:sp>
        <p:sp>
          <p:nvSpPr>
            <p:cNvPr id="393" name="Google Shape;393;p36"/>
            <p:cNvSpPr txBox="1"/>
            <p:nvPr/>
          </p:nvSpPr>
          <p:spPr>
            <a:xfrm>
              <a:off x="0" y="-9525"/>
              <a:ext cx="1003407" cy="679370"/>
            </a:xfrm>
            <a:prstGeom prst="rect">
              <a:avLst/>
            </a:prstGeom>
            <a:noFill/>
            <a:ln>
              <a:noFill/>
            </a:ln>
          </p:spPr>
          <p:txBody>
            <a:bodyPr anchorCtr="0" anchor="ctr" bIns="25400" lIns="25400" spcFirstLastPara="1" rIns="25400" wrap="square" tIns="25400">
              <a:noAutofit/>
            </a:bodyPr>
            <a:lstStyle/>
            <a:p>
              <a:pPr indent="0" lvl="0" marL="0" marR="0" rtl="0" algn="ctr">
                <a:lnSpc>
                  <a:spcPct val="156888"/>
                </a:lnSpc>
                <a:spcBef>
                  <a:spcPts val="0"/>
                </a:spcBef>
                <a:spcAft>
                  <a:spcPts val="0"/>
                </a:spcAft>
                <a:buNone/>
              </a:pPr>
              <a:r>
                <a:t/>
              </a:r>
              <a:endParaRPr b="0" i="0" sz="900" u="none" cap="none" strike="noStrike">
                <a:solidFill>
                  <a:schemeClr val="dk1"/>
                </a:solidFill>
                <a:latin typeface="Calibri"/>
                <a:ea typeface="Calibri"/>
                <a:cs typeface="Calibri"/>
                <a:sym typeface="Calibri"/>
              </a:endParaRPr>
            </a:p>
          </p:txBody>
        </p:sp>
      </p:grpSp>
      <p:sp>
        <p:nvSpPr>
          <p:cNvPr id="394" name="Google Shape;394;p36"/>
          <p:cNvSpPr/>
          <p:nvPr/>
        </p:nvSpPr>
        <p:spPr>
          <a:xfrm>
            <a:off x="4259132" y="2005965"/>
            <a:ext cx="4370518" cy="2623185"/>
          </a:xfrm>
          <a:custGeom>
            <a:rect b="b" l="l" r="r" t="t"/>
            <a:pathLst>
              <a:path extrusionOk="0" h="3811270" w="6350000">
                <a:moveTo>
                  <a:pt x="1648460" y="0"/>
                </a:moveTo>
                <a:lnTo>
                  <a:pt x="5812790" y="0"/>
                </a:lnTo>
                <a:cubicBezTo>
                  <a:pt x="6109970" y="0"/>
                  <a:pt x="6350000" y="240030"/>
                  <a:pt x="6350000" y="537210"/>
                </a:cubicBezTo>
                <a:lnTo>
                  <a:pt x="6350000" y="2466340"/>
                </a:lnTo>
                <a:cubicBezTo>
                  <a:pt x="6350000" y="2763520"/>
                  <a:pt x="6109970" y="3003550"/>
                  <a:pt x="5812790" y="3003550"/>
                </a:cubicBezTo>
                <a:lnTo>
                  <a:pt x="4751070" y="3003550"/>
                </a:lnTo>
                <a:cubicBezTo>
                  <a:pt x="4587240" y="3003550"/>
                  <a:pt x="4431030" y="3078480"/>
                  <a:pt x="4329430" y="3208020"/>
                </a:cubicBezTo>
                <a:lnTo>
                  <a:pt x="4013200" y="3606800"/>
                </a:lnTo>
                <a:cubicBezTo>
                  <a:pt x="3911600" y="3735070"/>
                  <a:pt x="3756660" y="3811270"/>
                  <a:pt x="3591560" y="3811270"/>
                </a:cubicBezTo>
                <a:lnTo>
                  <a:pt x="537210" y="3811270"/>
                </a:lnTo>
                <a:cubicBezTo>
                  <a:pt x="240030" y="3811270"/>
                  <a:pt x="0" y="3571240"/>
                  <a:pt x="0" y="3274060"/>
                </a:cubicBezTo>
                <a:lnTo>
                  <a:pt x="0" y="1375410"/>
                </a:lnTo>
                <a:cubicBezTo>
                  <a:pt x="0" y="1206500"/>
                  <a:pt x="78740" y="1047750"/>
                  <a:pt x="213360" y="946150"/>
                </a:cubicBezTo>
                <a:lnTo>
                  <a:pt x="1324610" y="107950"/>
                </a:lnTo>
                <a:cubicBezTo>
                  <a:pt x="1417320" y="38100"/>
                  <a:pt x="1531620" y="0"/>
                  <a:pt x="1648460" y="0"/>
                </a:cubicBezTo>
                <a:close/>
              </a:path>
            </a:pathLst>
          </a:custGeom>
          <a:blipFill rotWithShape="1">
            <a:blip r:embed="rId7">
              <a:alphaModFix/>
            </a:blip>
            <a:stretch>
              <a:fillRect b="0" l="-2649" r="-2649" t="0"/>
            </a:stretch>
          </a:blipFill>
          <a:ln>
            <a:noFill/>
          </a:ln>
        </p:spPr>
        <p:txBody>
          <a:bodyPr anchorCtr="0" anchor="ctr" bIns="45725" lIns="45725" spcFirstLastPara="1" rIns="45725" wrap="square" tIns="45725">
            <a:noAutofit/>
          </a:bodyPr>
          <a:lstStyle/>
          <a:p>
            <a:pPr indent="0" lvl="0" marL="0" rtl="0" algn="l">
              <a:spcBef>
                <a:spcPts val="0"/>
              </a:spcBef>
              <a:spcAft>
                <a:spcPts val="0"/>
              </a:spcAft>
              <a:buNone/>
            </a:pPr>
            <a:r>
              <a:t/>
            </a:r>
            <a:endParaRPr/>
          </a:p>
        </p:txBody>
      </p:sp>
      <p:sp>
        <p:nvSpPr>
          <p:cNvPr id="395" name="Google Shape;395;p36"/>
          <p:cNvSpPr/>
          <p:nvPr/>
        </p:nvSpPr>
        <p:spPr>
          <a:xfrm>
            <a:off x="885397" y="2705181"/>
            <a:ext cx="126273" cy="188782"/>
          </a:xfrm>
          <a:custGeom>
            <a:rect b="b" l="l" r="r" t="t"/>
            <a:pathLst>
              <a:path extrusionOk="0" h="377564" w="252546">
                <a:moveTo>
                  <a:pt x="0" y="0"/>
                </a:moveTo>
                <a:lnTo>
                  <a:pt x="252545" y="0"/>
                </a:lnTo>
                <a:lnTo>
                  <a:pt x="252545" y="377564"/>
                </a:lnTo>
                <a:lnTo>
                  <a:pt x="0" y="377564"/>
                </a:lnTo>
                <a:lnTo>
                  <a:pt x="0" y="0"/>
                </a:lnTo>
                <a:close/>
              </a:path>
            </a:pathLst>
          </a:custGeom>
          <a:blipFill rotWithShape="1">
            <a:blip r:embed="rId8">
              <a:alphaModFix/>
            </a:blip>
            <a:stretch>
              <a:fillRect b="0" l="0" r="0" t="0"/>
            </a:stretch>
          </a:blipFill>
          <a:ln>
            <a:noFill/>
          </a:ln>
        </p:spPr>
      </p:sp>
      <p:sp>
        <p:nvSpPr>
          <p:cNvPr id="396" name="Google Shape;396;p36"/>
          <p:cNvSpPr/>
          <p:nvPr/>
        </p:nvSpPr>
        <p:spPr>
          <a:xfrm>
            <a:off x="885397" y="3624343"/>
            <a:ext cx="126273" cy="188782"/>
          </a:xfrm>
          <a:custGeom>
            <a:rect b="b" l="l" r="r" t="t"/>
            <a:pathLst>
              <a:path extrusionOk="0" h="377564" w="252546">
                <a:moveTo>
                  <a:pt x="0" y="0"/>
                </a:moveTo>
                <a:lnTo>
                  <a:pt x="252545" y="0"/>
                </a:lnTo>
                <a:lnTo>
                  <a:pt x="252545" y="377564"/>
                </a:lnTo>
                <a:lnTo>
                  <a:pt x="0" y="377564"/>
                </a:lnTo>
                <a:lnTo>
                  <a:pt x="0" y="0"/>
                </a:lnTo>
                <a:close/>
              </a:path>
            </a:pathLst>
          </a:custGeom>
          <a:blipFill rotWithShape="1">
            <a:blip r:embed="rId9">
              <a:alphaModFix/>
            </a:blip>
            <a:stretch>
              <a:fillRect b="0" l="0" r="0" t="0"/>
            </a:stretch>
          </a:blipFill>
          <a:ln>
            <a:noFill/>
          </a:ln>
        </p:spPr>
      </p:sp>
      <p:sp>
        <p:nvSpPr>
          <p:cNvPr id="397" name="Google Shape;397;p36"/>
          <p:cNvSpPr txBox="1"/>
          <p:nvPr/>
        </p:nvSpPr>
        <p:spPr>
          <a:xfrm>
            <a:off x="885397" y="852717"/>
            <a:ext cx="3498631" cy="985837"/>
          </a:xfrm>
          <a:prstGeom prst="rect">
            <a:avLst/>
          </a:prstGeom>
          <a:noFill/>
          <a:ln>
            <a:noFill/>
          </a:ln>
        </p:spPr>
        <p:txBody>
          <a:bodyPr anchorCtr="0" anchor="t" bIns="0" lIns="0" spcFirstLastPara="1" rIns="0" wrap="square" tIns="0">
            <a:spAutoFit/>
          </a:bodyPr>
          <a:lstStyle/>
          <a:p>
            <a:pPr indent="0" lvl="0" marL="0" marR="0" rtl="0" algn="l">
              <a:lnSpc>
                <a:spcPct val="101000"/>
              </a:lnSpc>
              <a:spcBef>
                <a:spcPts val="0"/>
              </a:spcBef>
              <a:spcAft>
                <a:spcPts val="0"/>
              </a:spcAft>
              <a:buNone/>
            </a:pPr>
            <a:r>
              <a:rPr b="1" i="0" lang="en" sz="3800" u="none" cap="none" strike="noStrike">
                <a:solidFill>
                  <a:srgbClr val="000000"/>
                </a:solidFill>
                <a:latin typeface="Arial"/>
                <a:ea typeface="Arial"/>
                <a:cs typeface="Arial"/>
                <a:sym typeface="Arial"/>
              </a:rPr>
              <a:t>PERFORM Phase</a:t>
            </a:r>
            <a:endParaRPr sz="700"/>
          </a:p>
        </p:txBody>
      </p:sp>
      <p:sp>
        <p:nvSpPr>
          <p:cNvPr id="398" name="Google Shape;398;p36"/>
          <p:cNvSpPr txBox="1"/>
          <p:nvPr/>
        </p:nvSpPr>
        <p:spPr>
          <a:xfrm>
            <a:off x="1250234" y="2667081"/>
            <a:ext cx="2664328" cy="530858"/>
          </a:xfrm>
          <a:prstGeom prst="rect">
            <a:avLst/>
          </a:prstGeom>
          <a:noFill/>
          <a:ln>
            <a:noFill/>
          </a:ln>
        </p:spPr>
        <p:txBody>
          <a:bodyPr anchorCtr="0" anchor="t" bIns="0" lIns="0" spcFirstLastPara="1" rIns="0" wrap="square" tIns="0">
            <a:spAutoFit/>
          </a:bodyPr>
          <a:lstStyle/>
          <a:p>
            <a:pPr indent="0" lvl="0" marL="0" marR="0" rtl="0" algn="l">
              <a:lnSpc>
                <a:spcPct val="150026"/>
              </a:lnSpc>
              <a:spcBef>
                <a:spcPts val="0"/>
              </a:spcBef>
              <a:spcAft>
                <a:spcPts val="0"/>
              </a:spcAft>
              <a:buNone/>
            </a:pPr>
            <a:r>
              <a:rPr b="0" i="0" lang="en" sz="900" u="none" cap="none" strike="noStrike">
                <a:solidFill>
                  <a:srgbClr val="000000"/>
                </a:solidFill>
                <a:latin typeface="Poppins"/>
                <a:ea typeface="Poppins"/>
                <a:cs typeface="Poppins"/>
                <a:sym typeface="Poppins"/>
              </a:rPr>
              <a:t>Children perform their created sequences to a partner or small group. Teacher prompt: "Show your clearest version."</a:t>
            </a:r>
            <a:endParaRPr sz="700"/>
          </a:p>
        </p:txBody>
      </p:sp>
      <p:sp>
        <p:nvSpPr>
          <p:cNvPr id="399" name="Google Shape;399;p36"/>
          <p:cNvSpPr txBox="1"/>
          <p:nvPr/>
        </p:nvSpPr>
        <p:spPr>
          <a:xfrm>
            <a:off x="1250234" y="3586243"/>
            <a:ext cx="2664328" cy="530857"/>
          </a:xfrm>
          <a:prstGeom prst="rect">
            <a:avLst/>
          </a:prstGeom>
          <a:noFill/>
          <a:ln>
            <a:noFill/>
          </a:ln>
        </p:spPr>
        <p:txBody>
          <a:bodyPr anchorCtr="0" anchor="t" bIns="0" lIns="0" spcFirstLastPara="1" rIns="0" wrap="square" tIns="0">
            <a:spAutoFit/>
          </a:bodyPr>
          <a:lstStyle/>
          <a:p>
            <a:pPr indent="0" lvl="0" marL="0" marR="0" rtl="0" algn="l">
              <a:lnSpc>
                <a:spcPct val="150026"/>
              </a:lnSpc>
              <a:spcBef>
                <a:spcPts val="0"/>
              </a:spcBef>
              <a:spcAft>
                <a:spcPts val="0"/>
              </a:spcAft>
              <a:buNone/>
            </a:pPr>
            <a:r>
              <a:rPr b="0" i="0" lang="en" sz="900" u="none" cap="none" strike="noStrike">
                <a:solidFill>
                  <a:srgbClr val="000000"/>
                </a:solidFill>
                <a:latin typeface="Poppins"/>
                <a:ea typeface="Poppins"/>
                <a:cs typeface="Poppins"/>
                <a:sym typeface="Poppins"/>
              </a:rPr>
              <a:t>Focus on building confidence and expressive quality in movement presentation.</a:t>
            </a:r>
            <a:endParaRPr sz="700"/>
          </a:p>
        </p:txBody>
      </p:sp>
      <p:sp>
        <p:nvSpPr>
          <p:cNvPr id="400" name="Google Shape;400;p36"/>
          <p:cNvSpPr txBox="1"/>
          <p:nvPr/>
        </p:nvSpPr>
        <p:spPr>
          <a:xfrm>
            <a:off x="4839450" y="847875"/>
            <a:ext cx="2664300" cy="1177800"/>
          </a:xfrm>
          <a:prstGeom prst="rect">
            <a:avLst/>
          </a:prstGeom>
          <a:noFill/>
          <a:ln>
            <a:noFill/>
          </a:ln>
        </p:spPr>
        <p:txBody>
          <a:bodyPr anchorCtr="0" anchor="t" bIns="0" lIns="0" spcFirstLastPara="1" rIns="0" wrap="square" tIns="0">
            <a:spAutoFit/>
          </a:bodyPr>
          <a:lstStyle/>
          <a:p>
            <a:pPr indent="0" lvl="0" marL="0" marR="0" rtl="0" algn="l">
              <a:lnSpc>
                <a:spcPct val="150026"/>
              </a:lnSpc>
              <a:spcBef>
                <a:spcPts val="0"/>
              </a:spcBef>
              <a:spcAft>
                <a:spcPts val="0"/>
              </a:spcAft>
              <a:buNone/>
            </a:pPr>
            <a:r>
              <a:rPr lang="en" sz="900">
                <a:latin typeface="Poppins"/>
                <a:ea typeface="Poppins"/>
                <a:cs typeface="Poppins"/>
                <a:sym typeface="Poppins"/>
              </a:rPr>
              <a:t>Performance is the part of the lesson where children share their movement sequence with others. It’s the moment their creative ideas become visible, and they show how they have used the actions, body parts and effort qualities from the task.</a:t>
            </a:r>
            <a:endParaRPr sz="700"/>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04" name="Shape 404"/>
        <p:cNvGrpSpPr/>
        <p:nvPr/>
      </p:nvGrpSpPr>
      <p:grpSpPr>
        <a:xfrm>
          <a:off x="0" y="0"/>
          <a:ext cx="0" cy="0"/>
          <a:chOff x="0" y="0"/>
          <a:chExt cx="0" cy="0"/>
        </a:xfrm>
      </p:grpSpPr>
      <p:sp>
        <p:nvSpPr>
          <p:cNvPr id="405" name="Google Shape;405;p37"/>
          <p:cNvSpPr/>
          <p:nvPr/>
        </p:nvSpPr>
        <p:spPr>
          <a:xfrm rot="-7430412">
            <a:off x="-1854389" y="-792227"/>
            <a:ext cx="2594149" cy="2613154"/>
          </a:xfrm>
          <a:custGeom>
            <a:rect b="b" l="l" r="r" t="t"/>
            <a:pathLst>
              <a:path extrusionOk="0" h="5226308" w="5188298">
                <a:moveTo>
                  <a:pt x="0" y="0"/>
                </a:moveTo>
                <a:lnTo>
                  <a:pt x="5188299" y="0"/>
                </a:lnTo>
                <a:lnTo>
                  <a:pt x="5188299" y="5226308"/>
                </a:lnTo>
                <a:lnTo>
                  <a:pt x="0" y="5226308"/>
                </a:lnTo>
                <a:lnTo>
                  <a:pt x="0" y="0"/>
                </a:lnTo>
                <a:close/>
              </a:path>
            </a:pathLst>
          </a:custGeom>
          <a:blipFill rotWithShape="1">
            <a:blip r:embed="rId3">
              <a:alphaModFix/>
            </a:blip>
            <a:stretch>
              <a:fillRect b="0" l="0" r="0" t="0"/>
            </a:stretch>
          </a:blipFill>
          <a:ln>
            <a:noFill/>
          </a:ln>
        </p:spPr>
      </p:sp>
      <p:sp>
        <p:nvSpPr>
          <p:cNvPr id="406" name="Google Shape;406;p37"/>
          <p:cNvSpPr/>
          <p:nvPr/>
        </p:nvSpPr>
        <p:spPr>
          <a:xfrm>
            <a:off x="397720" y="374466"/>
            <a:ext cx="462241" cy="538272"/>
          </a:xfrm>
          <a:custGeom>
            <a:rect b="b" l="l" r="r" t="t"/>
            <a:pathLst>
              <a:path extrusionOk="0" h="1076543" w="924481">
                <a:moveTo>
                  <a:pt x="0" y="0"/>
                </a:moveTo>
                <a:lnTo>
                  <a:pt x="924481" y="0"/>
                </a:lnTo>
                <a:lnTo>
                  <a:pt x="924481" y="1076543"/>
                </a:lnTo>
                <a:lnTo>
                  <a:pt x="0" y="1076543"/>
                </a:lnTo>
                <a:lnTo>
                  <a:pt x="0" y="0"/>
                </a:lnTo>
                <a:close/>
              </a:path>
            </a:pathLst>
          </a:custGeom>
          <a:blipFill rotWithShape="1">
            <a:blip r:embed="rId4">
              <a:alphaModFix/>
            </a:blip>
            <a:stretch>
              <a:fillRect b="0" l="0" r="0" t="0"/>
            </a:stretch>
          </a:blipFill>
          <a:ln>
            <a:noFill/>
          </a:ln>
        </p:spPr>
      </p:sp>
      <p:sp>
        <p:nvSpPr>
          <p:cNvPr id="407" name="Google Shape;407;p37"/>
          <p:cNvSpPr/>
          <p:nvPr/>
        </p:nvSpPr>
        <p:spPr>
          <a:xfrm rot="2855365">
            <a:off x="4837529" y="254156"/>
            <a:ext cx="4489934" cy="4454260"/>
          </a:xfrm>
          <a:custGeom>
            <a:rect b="b" l="l" r="r" t="t"/>
            <a:pathLst>
              <a:path extrusionOk="0" h="8908519" w="8979868">
                <a:moveTo>
                  <a:pt x="0" y="0"/>
                </a:moveTo>
                <a:lnTo>
                  <a:pt x="8979868" y="0"/>
                </a:lnTo>
                <a:lnTo>
                  <a:pt x="8979868" y="8908518"/>
                </a:lnTo>
                <a:lnTo>
                  <a:pt x="0" y="8908518"/>
                </a:lnTo>
                <a:lnTo>
                  <a:pt x="0" y="0"/>
                </a:lnTo>
                <a:close/>
              </a:path>
            </a:pathLst>
          </a:custGeom>
          <a:blipFill rotWithShape="1">
            <a:blip r:embed="rId5">
              <a:alphaModFix/>
            </a:blip>
            <a:stretch>
              <a:fillRect b="0" l="0" r="0" t="0"/>
            </a:stretch>
          </a:blipFill>
          <a:ln>
            <a:noFill/>
          </a:ln>
        </p:spPr>
      </p:sp>
      <p:sp>
        <p:nvSpPr>
          <p:cNvPr id="408" name="Google Shape;408;p37"/>
          <p:cNvSpPr/>
          <p:nvPr/>
        </p:nvSpPr>
        <p:spPr>
          <a:xfrm>
            <a:off x="8456279" y="2571750"/>
            <a:ext cx="514350" cy="598952"/>
          </a:xfrm>
          <a:custGeom>
            <a:rect b="b" l="l" r="r" t="t"/>
            <a:pathLst>
              <a:path extrusionOk="0" h="1197904" w="1028700">
                <a:moveTo>
                  <a:pt x="0" y="0"/>
                </a:moveTo>
                <a:lnTo>
                  <a:pt x="1028700" y="0"/>
                </a:lnTo>
                <a:lnTo>
                  <a:pt x="1028700" y="1197904"/>
                </a:lnTo>
                <a:lnTo>
                  <a:pt x="0" y="1197904"/>
                </a:lnTo>
                <a:lnTo>
                  <a:pt x="0" y="0"/>
                </a:lnTo>
                <a:close/>
              </a:path>
            </a:pathLst>
          </a:custGeom>
          <a:blipFill rotWithShape="1">
            <a:blip r:embed="rId6">
              <a:alphaModFix/>
            </a:blip>
            <a:stretch>
              <a:fillRect b="0" l="0" r="0" t="0"/>
            </a:stretch>
          </a:blipFill>
          <a:ln>
            <a:noFill/>
          </a:ln>
        </p:spPr>
      </p:sp>
      <p:sp>
        <p:nvSpPr>
          <p:cNvPr id="409" name="Google Shape;409;p37"/>
          <p:cNvSpPr/>
          <p:nvPr/>
        </p:nvSpPr>
        <p:spPr>
          <a:xfrm rot="-1994960">
            <a:off x="-216221" y="4525062"/>
            <a:ext cx="1227882" cy="1236877"/>
          </a:xfrm>
          <a:custGeom>
            <a:rect b="b" l="l" r="r" t="t"/>
            <a:pathLst>
              <a:path extrusionOk="0" h="2473755" w="2455764">
                <a:moveTo>
                  <a:pt x="0" y="0"/>
                </a:moveTo>
                <a:lnTo>
                  <a:pt x="2455763" y="0"/>
                </a:lnTo>
                <a:lnTo>
                  <a:pt x="2455763" y="2473754"/>
                </a:lnTo>
                <a:lnTo>
                  <a:pt x="0" y="2473754"/>
                </a:lnTo>
                <a:lnTo>
                  <a:pt x="0" y="0"/>
                </a:lnTo>
                <a:close/>
              </a:path>
            </a:pathLst>
          </a:custGeom>
          <a:blipFill rotWithShape="1">
            <a:blip r:embed="rId7">
              <a:alphaModFix/>
            </a:blip>
            <a:stretch>
              <a:fillRect b="0" l="0" r="0" t="0"/>
            </a:stretch>
          </a:blipFill>
          <a:ln>
            <a:noFill/>
          </a:ln>
        </p:spPr>
      </p:sp>
      <p:grpSp>
        <p:nvGrpSpPr>
          <p:cNvPr id="410" name="Google Shape;410;p37"/>
          <p:cNvGrpSpPr/>
          <p:nvPr/>
        </p:nvGrpSpPr>
        <p:grpSpPr>
          <a:xfrm>
            <a:off x="8237132" y="447687"/>
            <a:ext cx="438295" cy="438295"/>
            <a:chOff x="0" y="0"/>
            <a:chExt cx="812800" cy="812800"/>
          </a:xfrm>
        </p:grpSpPr>
        <p:sp>
          <p:nvSpPr>
            <p:cNvPr id="411" name="Google Shape;411;p37"/>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24272"/>
            </a:solidFill>
            <a:ln>
              <a:noFill/>
            </a:ln>
          </p:spPr>
          <p:txBody>
            <a:bodyPr anchorCtr="0" anchor="ctr" bIns="45725" lIns="45725" spcFirstLastPara="1" rIns="45725" wrap="square" tIns="45725">
              <a:noAutofit/>
            </a:bodyPr>
            <a:lstStyle/>
            <a:p>
              <a:pPr indent="0" lvl="0" marL="0" rtl="0" algn="l">
                <a:spcBef>
                  <a:spcPts val="0"/>
                </a:spcBef>
                <a:spcAft>
                  <a:spcPts val="0"/>
                </a:spcAft>
                <a:buNone/>
              </a:pPr>
              <a:r>
                <a:t/>
              </a:r>
              <a:endParaRPr/>
            </a:p>
          </p:txBody>
        </p:sp>
        <p:sp>
          <p:nvSpPr>
            <p:cNvPr id="412" name="Google Shape;412;p37"/>
            <p:cNvSpPr txBox="1"/>
            <p:nvPr/>
          </p:nvSpPr>
          <p:spPr>
            <a:xfrm>
              <a:off x="76200" y="66675"/>
              <a:ext cx="660400" cy="669925"/>
            </a:xfrm>
            <a:prstGeom prst="rect">
              <a:avLst/>
            </a:prstGeom>
            <a:noFill/>
            <a:ln>
              <a:noFill/>
            </a:ln>
          </p:spPr>
          <p:txBody>
            <a:bodyPr anchorCtr="0" anchor="ctr" bIns="25400" lIns="25400" spcFirstLastPara="1" rIns="25400" wrap="square" tIns="25400">
              <a:noAutofit/>
            </a:bodyPr>
            <a:lstStyle/>
            <a:p>
              <a:pPr indent="0" lvl="0" marL="0" marR="0" rtl="0" algn="ctr">
                <a:lnSpc>
                  <a:spcPct val="156888"/>
                </a:lnSpc>
                <a:spcBef>
                  <a:spcPts val="0"/>
                </a:spcBef>
                <a:spcAft>
                  <a:spcPts val="0"/>
                </a:spcAft>
                <a:buNone/>
              </a:pPr>
              <a:r>
                <a:t/>
              </a:r>
              <a:endParaRPr b="0" i="0" sz="900" u="none" cap="none" strike="noStrike">
                <a:solidFill>
                  <a:schemeClr val="dk1"/>
                </a:solidFill>
                <a:latin typeface="Calibri"/>
                <a:ea typeface="Calibri"/>
                <a:cs typeface="Calibri"/>
                <a:sym typeface="Calibri"/>
              </a:endParaRPr>
            </a:p>
          </p:txBody>
        </p:sp>
      </p:grpSp>
      <p:sp>
        <p:nvSpPr>
          <p:cNvPr id="413" name="Google Shape;413;p37"/>
          <p:cNvSpPr/>
          <p:nvPr/>
        </p:nvSpPr>
        <p:spPr>
          <a:xfrm>
            <a:off x="4038912" y="1087651"/>
            <a:ext cx="4590738" cy="3202040"/>
          </a:xfrm>
          <a:custGeom>
            <a:rect b="b" l="l" r="r" t="t"/>
            <a:pathLst>
              <a:path extrusionOk="0" h="6404080" w="9181476">
                <a:moveTo>
                  <a:pt x="0" y="0"/>
                </a:moveTo>
                <a:lnTo>
                  <a:pt x="9181476" y="0"/>
                </a:lnTo>
                <a:lnTo>
                  <a:pt x="9181476" y="6404079"/>
                </a:lnTo>
                <a:lnTo>
                  <a:pt x="0" y="6404079"/>
                </a:lnTo>
                <a:lnTo>
                  <a:pt x="0" y="0"/>
                </a:lnTo>
                <a:close/>
              </a:path>
            </a:pathLst>
          </a:custGeom>
          <a:blipFill rotWithShape="1">
            <a:blip r:embed="rId8">
              <a:alphaModFix/>
            </a:blip>
            <a:stretch>
              <a:fillRect b="0" l="0" r="0" t="0"/>
            </a:stretch>
          </a:blipFill>
          <a:ln>
            <a:noFill/>
          </a:ln>
        </p:spPr>
      </p:sp>
      <p:pic>
        <p:nvPicPr>
          <p:cNvPr id="414" name="Google Shape;414;p37"/>
          <p:cNvPicPr preferRelativeResize="0"/>
          <p:nvPr/>
        </p:nvPicPr>
        <p:blipFill rotWithShape="1">
          <a:blip r:embed="rId9">
            <a:alphaModFix/>
          </a:blip>
          <a:srcRect b="1240" l="0" r="0" t="1240"/>
          <a:stretch/>
        </p:blipFill>
        <p:spPr>
          <a:xfrm>
            <a:off x="4498607" y="1155295"/>
            <a:ext cx="3724237" cy="2446936"/>
          </a:xfrm>
          <a:prstGeom prst="rect">
            <a:avLst/>
          </a:prstGeom>
          <a:noFill/>
          <a:ln>
            <a:noFill/>
          </a:ln>
        </p:spPr>
      </p:pic>
      <p:grpSp>
        <p:nvGrpSpPr>
          <p:cNvPr id="415" name="Google Shape;415;p37"/>
          <p:cNvGrpSpPr/>
          <p:nvPr/>
        </p:nvGrpSpPr>
        <p:grpSpPr>
          <a:xfrm>
            <a:off x="729836" y="2897760"/>
            <a:ext cx="470301" cy="470833"/>
            <a:chOff x="0" y="-19050"/>
            <a:chExt cx="513982" cy="514564"/>
          </a:xfrm>
        </p:grpSpPr>
        <p:sp>
          <p:nvSpPr>
            <p:cNvPr id="416" name="Google Shape;416;p37"/>
            <p:cNvSpPr/>
            <p:nvPr/>
          </p:nvSpPr>
          <p:spPr>
            <a:xfrm>
              <a:off x="0" y="0"/>
              <a:ext cx="513982" cy="495514"/>
            </a:xfrm>
            <a:custGeom>
              <a:rect b="b" l="l" r="r" t="t"/>
              <a:pathLst>
                <a:path extrusionOk="0" h="495514" w="513982">
                  <a:moveTo>
                    <a:pt x="172847" y="0"/>
                  </a:moveTo>
                  <a:lnTo>
                    <a:pt x="341135" y="0"/>
                  </a:lnTo>
                  <a:cubicBezTo>
                    <a:pt x="436596" y="0"/>
                    <a:pt x="513982" y="77386"/>
                    <a:pt x="513982" y="172847"/>
                  </a:cubicBezTo>
                  <a:lnTo>
                    <a:pt x="513982" y="322667"/>
                  </a:lnTo>
                  <a:cubicBezTo>
                    <a:pt x="513982" y="418128"/>
                    <a:pt x="436596" y="495514"/>
                    <a:pt x="341135" y="495514"/>
                  </a:cubicBezTo>
                  <a:lnTo>
                    <a:pt x="172847" y="495514"/>
                  </a:lnTo>
                  <a:cubicBezTo>
                    <a:pt x="77386" y="495514"/>
                    <a:pt x="0" y="418128"/>
                    <a:pt x="0" y="322667"/>
                  </a:cubicBezTo>
                  <a:lnTo>
                    <a:pt x="0" y="172847"/>
                  </a:lnTo>
                  <a:cubicBezTo>
                    <a:pt x="0" y="77386"/>
                    <a:pt x="77386" y="0"/>
                    <a:pt x="172847" y="0"/>
                  </a:cubicBezTo>
                  <a:close/>
                </a:path>
              </a:pathLst>
            </a:custGeom>
            <a:solidFill>
              <a:srgbClr val="FFDE59"/>
            </a:solidFill>
            <a:ln>
              <a:noFill/>
            </a:ln>
          </p:spPr>
          <p:txBody>
            <a:bodyPr anchorCtr="0" anchor="ctr" bIns="45725" lIns="45725" spcFirstLastPara="1" rIns="45725" wrap="square" tIns="45725">
              <a:noAutofit/>
            </a:bodyPr>
            <a:lstStyle/>
            <a:p>
              <a:pPr indent="0" lvl="0" marL="0" rtl="0" algn="l">
                <a:spcBef>
                  <a:spcPts val="0"/>
                </a:spcBef>
                <a:spcAft>
                  <a:spcPts val="0"/>
                </a:spcAft>
                <a:buNone/>
              </a:pPr>
              <a:r>
                <a:t/>
              </a:r>
              <a:endParaRPr/>
            </a:p>
          </p:txBody>
        </p:sp>
        <p:sp>
          <p:nvSpPr>
            <p:cNvPr id="417" name="Google Shape;417;p37"/>
            <p:cNvSpPr txBox="1"/>
            <p:nvPr/>
          </p:nvSpPr>
          <p:spPr>
            <a:xfrm>
              <a:off x="0" y="-19050"/>
              <a:ext cx="513982" cy="514564"/>
            </a:xfrm>
            <a:prstGeom prst="rect">
              <a:avLst/>
            </a:prstGeom>
            <a:noFill/>
            <a:ln>
              <a:noFill/>
            </a:ln>
          </p:spPr>
          <p:txBody>
            <a:bodyPr anchorCtr="0" anchor="ctr" bIns="25400" lIns="25400" spcFirstLastPara="1" rIns="25400" wrap="square" tIns="25400">
              <a:noAutofit/>
            </a:bodyPr>
            <a:lstStyle/>
            <a:p>
              <a:pPr indent="0" lvl="0" marL="0" marR="0" rtl="0" algn="ctr">
                <a:lnSpc>
                  <a:spcPct val="120000"/>
                </a:lnSpc>
                <a:spcBef>
                  <a:spcPts val="0"/>
                </a:spcBef>
                <a:spcAft>
                  <a:spcPts val="0"/>
                </a:spcAft>
                <a:buNone/>
              </a:pPr>
              <a:r>
                <a:t/>
              </a:r>
              <a:endParaRPr b="0" i="0" sz="900" u="none" cap="none" strike="noStrike">
                <a:solidFill>
                  <a:schemeClr val="dk1"/>
                </a:solidFill>
                <a:latin typeface="Calibri"/>
                <a:ea typeface="Calibri"/>
                <a:cs typeface="Calibri"/>
                <a:sym typeface="Calibri"/>
              </a:endParaRPr>
            </a:p>
          </p:txBody>
        </p:sp>
      </p:grpSp>
      <p:grpSp>
        <p:nvGrpSpPr>
          <p:cNvPr id="418" name="Google Shape;418;p37"/>
          <p:cNvGrpSpPr/>
          <p:nvPr/>
        </p:nvGrpSpPr>
        <p:grpSpPr>
          <a:xfrm>
            <a:off x="729836" y="3769049"/>
            <a:ext cx="470301" cy="470833"/>
            <a:chOff x="0" y="-19050"/>
            <a:chExt cx="513982" cy="514564"/>
          </a:xfrm>
        </p:grpSpPr>
        <p:sp>
          <p:nvSpPr>
            <p:cNvPr id="419" name="Google Shape;419;p37"/>
            <p:cNvSpPr/>
            <p:nvPr/>
          </p:nvSpPr>
          <p:spPr>
            <a:xfrm>
              <a:off x="0" y="0"/>
              <a:ext cx="513982" cy="495514"/>
            </a:xfrm>
            <a:custGeom>
              <a:rect b="b" l="l" r="r" t="t"/>
              <a:pathLst>
                <a:path extrusionOk="0" h="495514" w="513982">
                  <a:moveTo>
                    <a:pt x="172847" y="0"/>
                  </a:moveTo>
                  <a:lnTo>
                    <a:pt x="341135" y="0"/>
                  </a:lnTo>
                  <a:cubicBezTo>
                    <a:pt x="436596" y="0"/>
                    <a:pt x="513982" y="77386"/>
                    <a:pt x="513982" y="172847"/>
                  </a:cubicBezTo>
                  <a:lnTo>
                    <a:pt x="513982" y="322667"/>
                  </a:lnTo>
                  <a:cubicBezTo>
                    <a:pt x="513982" y="418128"/>
                    <a:pt x="436596" y="495514"/>
                    <a:pt x="341135" y="495514"/>
                  </a:cubicBezTo>
                  <a:lnTo>
                    <a:pt x="172847" y="495514"/>
                  </a:lnTo>
                  <a:cubicBezTo>
                    <a:pt x="77386" y="495514"/>
                    <a:pt x="0" y="418128"/>
                    <a:pt x="0" y="322667"/>
                  </a:cubicBezTo>
                  <a:lnTo>
                    <a:pt x="0" y="172847"/>
                  </a:lnTo>
                  <a:cubicBezTo>
                    <a:pt x="0" y="77386"/>
                    <a:pt x="77386" y="0"/>
                    <a:pt x="172847" y="0"/>
                  </a:cubicBezTo>
                  <a:close/>
                </a:path>
              </a:pathLst>
            </a:custGeom>
            <a:solidFill>
              <a:srgbClr val="26C6B3"/>
            </a:solidFill>
            <a:ln>
              <a:noFill/>
            </a:ln>
          </p:spPr>
          <p:txBody>
            <a:bodyPr anchorCtr="0" anchor="ctr" bIns="45725" lIns="45725" spcFirstLastPara="1" rIns="45725" wrap="square" tIns="45725">
              <a:noAutofit/>
            </a:bodyPr>
            <a:lstStyle/>
            <a:p>
              <a:pPr indent="0" lvl="0" marL="0" rtl="0" algn="l">
                <a:spcBef>
                  <a:spcPts val="0"/>
                </a:spcBef>
                <a:spcAft>
                  <a:spcPts val="0"/>
                </a:spcAft>
                <a:buNone/>
              </a:pPr>
              <a:r>
                <a:t/>
              </a:r>
              <a:endParaRPr/>
            </a:p>
          </p:txBody>
        </p:sp>
        <p:sp>
          <p:nvSpPr>
            <p:cNvPr id="420" name="Google Shape;420;p37"/>
            <p:cNvSpPr txBox="1"/>
            <p:nvPr/>
          </p:nvSpPr>
          <p:spPr>
            <a:xfrm>
              <a:off x="0" y="-19050"/>
              <a:ext cx="513982" cy="514564"/>
            </a:xfrm>
            <a:prstGeom prst="rect">
              <a:avLst/>
            </a:prstGeom>
            <a:noFill/>
            <a:ln>
              <a:noFill/>
            </a:ln>
          </p:spPr>
          <p:txBody>
            <a:bodyPr anchorCtr="0" anchor="ctr" bIns="25400" lIns="25400" spcFirstLastPara="1" rIns="25400" wrap="square" tIns="25400">
              <a:noAutofit/>
            </a:bodyPr>
            <a:lstStyle/>
            <a:p>
              <a:pPr indent="0" lvl="0" marL="0" marR="0" rtl="0" algn="ctr">
                <a:lnSpc>
                  <a:spcPct val="120000"/>
                </a:lnSpc>
                <a:spcBef>
                  <a:spcPts val="0"/>
                </a:spcBef>
                <a:spcAft>
                  <a:spcPts val="0"/>
                </a:spcAft>
                <a:buNone/>
              </a:pPr>
              <a:r>
                <a:t/>
              </a:r>
              <a:endParaRPr b="0" i="0" sz="900" u="none" cap="none" strike="noStrike">
                <a:solidFill>
                  <a:schemeClr val="dk1"/>
                </a:solidFill>
                <a:latin typeface="Calibri"/>
                <a:ea typeface="Calibri"/>
                <a:cs typeface="Calibri"/>
                <a:sym typeface="Calibri"/>
              </a:endParaRPr>
            </a:p>
          </p:txBody>
        </p:sp>
      </p:grpSp>
      <p:sp>
        <p:nvSpPr>
          <p:cNvPr id="421" name="Google Shape;421;p37"/>
          <p:cNvSpPr txBox="1"/>
          <p:nvPr/>
        </p:nvSpPr>
        <p:spPr>
          <a:xfrm>
            <a:off x="729836" y="1146100"/>
            <a:ext cx="3136775" cy="976249"/>
          </a:xfrm>
          <a:prstGeom prst="rect">
            <a:avLst/>
          </a:prstGeom>
          <a:noFill/>
          <a:ln>
            <a:noFill/>
          </a:ln>
        </p:spPr>
        <p:txBody>
          <a:bodyPr anchorCtr="0" anchor="t" bIns="0" lIns="0" spcFirstLastPara="1" rIns="0" wrap="square" tIns="0">
            <a:spAutoFit/>
          </a:bodyPr>
          <a:lstStyle/>
          <a:p>
            <a:pPr indent="0" lvl="0" marL="0" marR="0" rtl="0" algn="l">
              <a:lnSpc>
                <a:spcPct val="101000"/>
              </a:lnSpc>
              <a:spcBef>
                <a:spcPts val="0"/>
              </a:spcBef>
              <a:spcAft>
                <a:spcPts val="0"/>
              </a:spcAft>
              <a:buNone/>
            </a:pPr>
            <a:r>
              <a:rPr b="1" i="0" lang="en" sz="3700" u="none" cap="none" strike="noStrike">
                <a:solidFill>
                  <a:srgbClr val="000000"/>
                </a:solidFill>
                <a:latin typeface="Arial"/>
                <a:ea typeface="Arial"/>
                <a:cs typeface="Arial"/>
                <a:sym typeface="Arial"/>
              </a:rPr>
              <a:t>EVALUATE Phase</a:t>
            </a:r>
            <a:endParaRPr sz="700"/>
          </a:p>
        </p:txBody>
      </p:sp>
      <p:sp>
        <p:nvSpPr>
          <p:cNvPr id="422" name="Google Shape;422;p37"/>
          <p:cNvSpPr txBox="1"/>
          <p:nvPr/>
        </p:nvSpPr>
        <p:spPr>
          <a:xfrm>
            <a:off x="1399169" y="2874177"/>
            <a:ext cx="2582309" cy="557239"/>
          </a:xfrm>
          <a:prstGeom prst="rect">
            <a:avLst/>
          </a:prstGeom>
          <a:noFill/>
          <a:ln>
            <a:noFill/>
          </a:ln>
        </p:spPr>
        <p:txBody>
          <a:bodyPr anchorCtr="0" anchor="t" bIns="0" lIns="0" spcFirstLastPara="1" rIns="0" wrap="square" tIns="0">
            <a:spAutoFit/>
          </a:bodyPr>
          <a:lstStyle/>
          <a:p>
            <a:pPr indent="0" lvl="0" marL="0" marR="0" rtl="0" algn="l">
              <a:lnSpc>
                <a:spcPct val="150000"/>
              </a:lnSpc>
              <a:spcBef>
                <a:spcPts val="0"/>
              </a:spcBef>
              <a:spcAft>
                <a:spcPts val="0"/>
              </a:spcAft>
              <a:buNone/>
            </a:pPr>
            <a:r>
              <a:rPr b="0" i="0" lang="en" sz="1000" u="none" cap="none" strike="noStrike">
                <a:solidFill>
                  <a:srgbClr val="000000"/>
                </a:solidFill>
                <a:latin typeface="Poppins"/>
                <a:ea typeface="Poppins"/>
                <a:cs typeface="Poppins"/>
                <a:sym typeface="Poppins"/>
              </a:rPr>
              <a:t>Was the action clear? Did they show the effort quality? Was the sequence controlled and smooth?</a:t>
            </a:r>
            <a:endParaRPr sz="700"/>
          </a:p>
        </p:txBody>
      </p:sp>
      <p:sp>
        <p:nvSpPr>
          <p:cNvPr id="423" name="Google Shape;423;p37"/>
          <p:cNvSpPr txBox="1"/>
          <p:nvPr/>
        </p:nvSpPr>
        <p:spPr>
          <a:xfrm>
            <a:off x="787365" y="3018256"/>
            <a:ext cx="355242" cy="214016"/>
          </a:xfrm>
          <a:prstGeom prst="rect">
            <a:avLst/>
          </a:prstGeom>
          <a:noFill/>
          <a:ln>
            <a:noFill/>
          </a:ln>
        </p:spPr>
        <p:txBody>
          <a:bodyPr anchorCtr="0" anchor="t" bIns="0" lIns="0" spcFirstLastPara="1" rIns="0" wrap="square" tIns="0">
            <a:spAutoFit/>
          </a:bodyPr>
          <a:lstStyle/>
          <a:p>
            <a:pPr indent="0" lvl="0" marL="0" marR="0" rtl="0" algn="ctr">
              <a:lnSpc>
                <a:spcPct val="140016"/>
              </a:lnSpc>
              <a:spcBef>
                <a:spcPts val="0"/>
              </a:spcBef>
              <a:spcAft>
                <a:spcPts val="0"/>
              </a:spcAft>
              <a:buNone/>
            </a:pPr>
            <a:r>
              <a:rPr b="1" i="0" lang="en" sz="1200" u="none" cap="none" strike="noStrike">
                <a:solidFill>
                  <a:srgbClr val="000000"/>
                </a:solidFill>
                <a:latin typeface="Poppins"/>
                <a:ea typeface="Poppins"/>
                <a:cs typeface="Poppins"/>
                <a:sym typeface="Poppins"/>
              </a:rPr>
              <a:t>13</a:t>
            </a:r>
            <a:endParaRPr sz="700"/>
          </a:p>
        </p:txBody>
      </p:sp>
      <p:sp>
        <p:nvSpPr>
          <p:cNvPr id="424" name="Google Shape;424;p37"/>
          <p:cNvSpPr txBox="1"/>
          <p:nvPr/>
        </p:nvSpPr>
        <p:spPr>
          <a:xfrm>
            <a:off x="792128" y="3907581"/>
            <a:ext cx="355242" cy="214016"/>
          </a:xfrm>
          <a:prstGeom prst="rect">
            <a:avLst/>
          </a:prstGeom>
          <a:noFill/>
          <a:ln>
            <a:noFill/>
          </a:ln>
        </p:spPr>
        <p:txBody>
          <a:bodyPr anchorCtr="0" anchor="t" bIns="0" lIns="0" spcFirstLastPara="1" rIns="0" wrap="square" tIns="0">
            <a:spAutoFit/>
          </a:bodyPr>
          <a:lstStyle/>
          <a:p>
            <a:pPr indent="0" lvl="0" marL="0" marR="0" rtl="0" algn="ctr">
              <a:lnSpc>
                <a:spcPct val="140016"/>
              </a:lnSpc>
              <a:spcBef>
                <a:spcPts val="0"/>
              </a:spcBef>
              <a:spcAft>
                <a:spcPts val="0"/>
              </a:spcAft>
              <a:buNone/>
            </a:pPr>
            <a:r>
              <a:rPr b="1" i="0" lang="en" sz="1200" u="none" cap="none" strike="noStrike">
                <a:solidFill>
                  <a:srgbClr val="000000"/>
                </a:solidFill>
                <a:latin typeface="Poppins"/>
                <a:ea typeface="Poppins"/>
                <a:cs typeface="Poppins"/>
                <a:sym typeface="Poppins"/>
              </a:rPr>
              <a:t>02</a:t>
            </a:r>
            <a:endParaRPr sz="700"/>
          </a:p>
        </p:txBody>
      </p:sp>
      <p:sp>
        <p:nvSpPr>
          <p:cNvPr id="425" name="Google Shape;425;p37"/>
          <p:cNvSpPr txBox="1"/>
          <p:nvPr/>
        </p:nvSpPr>
        <p:spPr>
          <a:xfrm>
            <a:off x="1399169" y="3726417"/>
            <a:ext cx="2582309" cy="557239"/>
          </a:xfrm>
          <a:prstGeom prst="rect">
            <a:avLst/>
          </a:prstGeom>
          <a:noFill/>
          <a:ln>
            <a:noFill/>
          </a:ln>
        </p:spPr>
        <p:txBody>
          <a:bodyPr anchorCtr="0" anchor="t" bIns="0" lIns="0" spcFirstLastPara="1" rIns="0" wrap="square" tIns="0">
            <a:spAutoFit/>
          </a:bodyPr>
          <a:lstStyle/>
          <a:p>
            <a:pPr indent="0" lvl="0" marL="0" marR="0" rtl="0" algn="l">
              <a:lnSpc>
                <a:spcPct val="150000"/>
              </a:lnSpc>
              <a:spcBef>
                <a:spcPts val="0"/>
              </a:spcBef>
              <a:spcAft>
                <a:spcPts val="0"/>
              </a:spcAft>
              <a:buNone/>
            </a:pPr>
            <a:r>
              <a:rPr b="0" i="0" lang="en" sz="1000" u="none" cap="none" strike="noStrike">
                <a:solidFill>
                  <a:srgbClr val="000000"/>
                </a:solidFill>
                <a:latin typeface="Poppins"/>
                <a:ea typeface="Poppins"/>
                <a:cs typeface="Poppins"/>
                <a:sym typeface="Poppins"/>
              </a:rPr>
              <a:t>Peer feedback criteria guide children to give constructive observations to classmates</a:t>
            </a:r>
            <a:endParaRPr sz="700"/>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29" name="Shape 429"/>
        <p:cNvGrpSpPr/>
        <p:nvPr/>
      </p:nvGrpSpPr>
      <p:grpSpPr>
        <a:xfrm>
          <a:off x="0" y="0"/>
          <a:ext cx="0" cy="0"/>
          <a:chOff x="0" y="0"/>
          <a:chExt cx="0" cy="0"/>
        </a:xfrm>
      </p:grpSpPr>
      <p:sp>
        <p:nvSpPr>
          <p:cNvPr id="430" name="Google Shape;430;p38"/>
          <p:cNvSpPr/>
          <p:nvPr/>
        </p:nvSpPr>
        <p:spPr>
          <a:xfrm>
            <a:off x="-574259" y="4123070"/>
            <a:ext cx="1433810" cy="1444314"/>
          </a:xfrm>
          <a:custGeom>
            <a:rect b="b" l="l" r="r" t="t"/>
            <a:pathLst>
              <a:path extrusionOk="0" h="2888627" w="2867619">
                <a:moveTo>
                  <a:pt x="0" y="0"/>
                </a:moveTo>
                <a:lnTo>
                  <a:pt x="2867619" y="0"/>
                </a:lnTo>
                <a:lnTo>
                  <a:pt x="2867619" y="2888627"/>
                </a:lnTo>
                <a:lnTo>
                  <a:pt x="0" y="2888627"/>
                </a:lnTo>
                <a:lnTo>
                  <a:pt x="0" y="0"/>
                </a:lnTo>
                <a:close/>
              </a:path>
            </a:pathLst>
          </a:custGeom>
          <a:blipFill rotWithShape="1">
            <a:blip r:embed="rId3">
              <a:alphaModFix/>
            </a:blip>
            <a:stretch>
              <a:fillRect b="0" l="0" r="0" t="0"/>
            </a:stretch>
          </a:blipFill>
          <a:ln>
            <a:noFill/>
          </a:ln>
        </p:spPr>
      </p:sp>
      <p:sp>
        <p:nvSpPr>
          <p:cNvPr id="431" name="Google Shape;431;p38"/>
          <p:cNvSpPr/>
          <p:nvPr/>
        </p:nvSpPr>
        <p:spPr>
          <a:xfrm rot="-7430412">
            <a:off x="8222345" y="-1177983"/>
            <a:ext cx="2338832" cy="2355966"/>
          </a:xfrm>
          <a:custGeom>
            <a:rect b="b" l="l" r="r" t="t"/>
            <a:pathLst>
              <a:path extrusionOk="0" h="4711932" w="4677664">
                <a:moveTo>
                  <a:pt x="0" y="0"/>
                </a:moveTo>
                <a:lnTo>
                  <a:pt x="4677663" y="0"/>
                </a:lnTo>
                <a:lnTo>
                  <a:pt x="4677663" y="4711932"/>
                </a:lnTo>
                <a:lnTo>
                  <a:pt x="0" y="4711932"/>
                </a:lnTo>
                <a:lnTo>
                  <a:pt x="0" y="0"/>
                </a:lnTo>
                <a:close/>
              </a:path>
            </a:pathLst>
          </a:custGeom>
          <a:blipFill rotWithShape="1">
            <a:blip r:embed="rId4">
              <a:alphaModFix/>
            </a:blip>
            <a:stretch>
              <a:fillRect b="0" l="0" r="0" t="0"/>
            </a:stretch>
          </a:blipFill>
          <a:ln>
            <a:noFill/>
          </a:ln>
        </p:spPr>
      </p:sp>
      <p:sp>
        <p:nvSpPr>
          <p:cNvPr id="432" name="Google Shape;432;p38"/>
          <p:cNvSpPr/>
          <p:nvPr/>
        </p:nvSpPr>
        <p:spPr>
          <a:xfrm rot="5400000">
            <a:off x="8422342" y="245214"/>
            <a:ext cx="462241" cy="538271"/>
          </a:xfrm>
          <a:custGeom>
            <a:rect b="b" l="l" r="r" t="t"/>
            <a:pathLst>
              <a:path extrusionOk="0" h="1076543" w="924481">
                <a:moveTo>
                  <a:pt x="0" y="0"/>
                </a:moveTo>
                <a:lnTo>
                  <a:pt x="924482" y="0"/>
                </a:lnTo>
                <a:lnTo>
                  <a:pt x="924482" y="1076544"/>
                </a:lnTo>
                <a:lnTo>
                  <a:pt x="0" y="1076544"/>
                </a:lnTo>
                <a:lnTo>
                  <a:pt x="0" y="0"/>
                </a:lnTo>
                <a:close/>
              </a:path>
            </a:pathLst>
          </a:custGeom>
          <a:blipFill rotWithShape="1">
            <a:blip r:embed="rId5">
              <a:alphaModFix/>
            </a:blip>
            <a:stretch>
              <a:fillRect b="0" l="0" r="0" t="0"/>
            </a:stretch>
          </a:blipFill>
          <a:ln>
            <a:noFill/>
          </a:ln>
        </p:spPr>
      </p:sp>
      <p:grpSp>
        <p:nvGrpSpPr>
          <p:cNvPr id="433" name="Google Shape;433;p38"/>
          <p:cNvGrpSpPr/>
          <p:nvPr/>
        </p:nvGrpSpPr>
        <p:grpSpPr>
          <a:xfrm>
            <a:off x="421255" y="419584"/>
            <a:ext cx="438295" cy="438295"/>
            <a:chOff x="0" y="0"/>
            <a:chExt cx="812800" cy="812800"/>
          </a:xfrm>
        </p:grpSpPr>
        <p:sp>
          <p:nvSpPr>
            <p:cNvPr id="434" name="Google Shape;434;p38"/>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5255C0"/>
            </a:solidFill>
            <a:ln>
              <a:noFill/>
            </a:ln>
          </p:spPr>
          <p:txBody>
            <a:bodyPr anchorCtr="0" anchor="ctr" bIns="45725" lIns="45725" spcFirstLastPara="1" rIns="45725" wrap="square" tIns="45725">
              <a:noAutofit/>
            </a:bodyPr>
            <a:lstStyle/>
            <a:p>
              <a:pPr indent="0" lvl="0" marL="0" rtl="0" algn="l">
                <a:spcBef>
                  <a:spcPts val="0"/>
                </a:spcBef>
                <a:spcAft>
                  <a:spcPts val="0"/>
                </a:spcAft>
                <a:buNone/>
              </a:pPr>
              <a:r>
                <a:t/>
              </a:r>
              <a:endParaRPr/>
            </a:p>
          </p:txBody>
        </p:sp>
        <p:sp>
          <p:nvSpPr>
            <p:cNvPr id="435" name="Google Shape;435;p38"/>
            <p:cNvSpPr txBox="1"/>
            <p:nvPr/>
          </p:nvSpPr>
          <p:spPr>
            <a:xfrm>
              <a:off x="76200" y="66675"/>
              <a:ext cx="660400" cy="669925"/>
            </a:xfrm>
            <a:prstGeom prst="rect">
              <a:avLst/>
            </a:prstGeom>
            <a:noFill/>
            <a:ln>
              <a:noFill/>
            </a:ln>
          </p:spPr>
          <p:txBody>
            <a:bodyPr anchorCtr="0" anchor="ctr" bIns="25400" lIns="25400" spcFirstLastPara="1" rIns="25400" wrap="square" tIns="25400">
              <a:noAutofit/>
            </a:bodyPr>
            <a:lstStyle/>
            <a:p>
              <a:pPr indent="0" lvl="0" marL="0" marR="0" rtl="0" algn="ctr">
                <a:lnSpc>
                  <a:spcPct val="156888"/>
                </a:lnSpc>
                <a:spcBef>
                  <a:spcPts val="0"/>
                </a:spcBef>
                <a:spcAft>
                  <a:spcPts val="0"/>
                </a:spcAft>
                <a:buNone/>
              </a:pPr>
              <a:r>
                <a:t/>
              </a:r>
              <a:endParaRPr b="0" i="0" sz="900" u="none" cap="none" strike="noStrike">
                <a:solidFill>
                  <a:schemeClr val="dk1"/>
                </a:solidFill>
                <a:latin typeface="Calibri"/>
                <a:ea typeface="Calibri"/>
                <a:cs typeface="Calibri"/>
                <a:sym typeface="Calibri"/>
              </a:endParaRPr>
            </a:p>
          </p:txBody>
        </p:sp>
      </p:grpSp>
      <p:sp>
        <p:nvSpPr>
          <p:cNvPr id="436" name="Google Shape;436;p38"/>
          <p:cNvSpPr/>
          <p:nvPr/>
        </p:nvSpPr>
        <p:spPr>
          <a:xfrm>
            <a:off x="985743" y="2320367"/>
            <a:ext cx="3439189" cy="2285016"/>
          </a:xfrm>
          <a:custGeom>
            <a:rect b="b" l="l" r="r" t="t"/>
            <a:pathLst>
              <a:path extrusionOk="0" h="4229100" w="6365240">
                <a:moveTo>
                  <a:pt x="5951220" y="4229100"/>
                </a:moveTo>
                <a:lnTo>
                  <a:pt x="414020" y="4229100"/>
                </a:lnTo>
                <a:cubicBezTo>
                  <a:pt x="185420" y="4229100"/>
                  <a:pt x="0" y="4043680"/>
                  <a:pt x="0" y="3816350"/>
                </a:cubicBezTo>
                <a:lnTo>
                  <a:pt x="0" y="414020"/>
                </a:lnTo>
                <a:cubicBezTo>
                  <a:pt x="0" y="185420"/>
                  <a:pt x="185420" y="0"/>
                  <a:pt x="414020" y="0"/>
                </a:cubicBezTo>
                <a:lnTo>
                  <a:pt x="5951220" y="0"/>
                </a:lnTo>
                <a:cubicBezTo>
                  <a:pt x="6179820" y="0"/>
                  <a:pt x="6365240" y="185420"/>
                  <a:pt x="6365240" y="414020"/>
                </a:cubicBezTo>
                <a:lnTo>
                  <a:pt x="6365240" y="3816350"/>
                </a:lnTo>
                <a:cubicBezTo>
                  <a:pt x="6365240" y="4043680"/>
                  <a:pt x="6179820" y="4229100"/>
                  <a:pt x="5951220" y="4229100"/>
                </a:cubicBezTo>
                <a:close/>
              </a:path>
            </a:pathLst>
          </a:custGeom>
          <a:blipFill rotWithShape="1">
            <a:blip r:embed="rId6">
              <a:alphaModFix/>
            </a:blip>
            <a:stretch>
              <a:fillRect b="-703" l="0" r="0" t="-703"/>
            </a:stretch>
          </a:blipFill>
          <a:ln>
            <a:noFill/>
          </a:ln>
        </p:spPr>
        <p:txBody>
          <a:bodyPr anchorCtr="0" anchor="ctr" bIns="45725" lIns="45725" spcFirstLastPara="1" rIns="45725" wrap="square" tIns="45725">
            <a:noAutofit/>
          </a:bodyPr>
          <a:lstStyle/>
          <a:p>
            <a:pPr indent="0" lvl="0" marL="0" rtl="0" algn="l">
              <a:spcBef>
                <a:spcPts val="0"/>
              </a:spcBef>
              <a:spcAft>
                <a:spcPts val="0"/>
              </a:spcAft>
              <a:buNone/>
            </a:pPr>
            <a:r>
              <a:t/>
            </a:r>
            <a:endParaRPr/>
          </a:p>
        </p:txBody>
      </p:sp>
      <p:sp>
        <p:nvSpPr>
          <p:cNvPr id="437" name="Google Shape;437;p38"/>
          <p:cNvSpPr/>
          <p:nvPr/>
        </p:nvSpPr>
        <p:spPr>
          <a:xfrm rot="-5132173">
            <a:off x="6493701" y="2344324"/>
            <a:ext cx="3007156" cy="3199102"/>
          </a:xfrm>
          <a:custGeom>
            <a:rect b="b" l="l" r="r" t="t"/>
            <a:pathLst>
              <a:path extrusionOk="0" h="6398204" w="6014312">
                <a:moveTo>
                  <a:pt x="0" y="0"/>
                </a:moveTo>
                <a:lnTo>
                  <a:pt x="6014312" y="0"/>
                </a:lnTo>
                <a:lnTo>
                  <a:pt x="6014312" y="6398204"/>
                </a:lnTo>
                <a:lnTo>
                  <a:pt x="0" y="6398204"/>
                </a:lnTo>
                <a:lnTo>
                  <a:pt x="0" y="0"/>
                </a:lnTo>
                <a:close/>
              </a:path>
            </a:pathLst>
          </a:custGeom>
          <a:blipFill rotWithShape="1">
            <a:blip r:embed="rId7">
              <a:alphaModFix/>
            </a:blip>
            <a:stretch>
              <a:fillRect b="0" l="0" r="0" t="0"/>
            </a:stretch>
          </a:blipFill>
          <a:ln>
            <a:noFill/>
          </a:ln>
        </p:spPr>
      </p:sp>
      <p:sp>
        <p:nvSpPr>
          <p:cNvPr id="438" name="Google Shape;438;p38"/>
          <p:cNvSpPr/>
          <p:nvPr/>
        </p:nvSpPr>
        <p:spPr>
          <a:xfrm>
            <a:off x="4739042" y="2320367"/>
            <a:ext cx="3400197" cy="2259110"/>
          </a:xfrm>
          <a:custGeom>
            <a:rect b="b" l="l" r="r" t="t"/>
            <a:pathLst>
              <a:path extrusionOk="0" h="4229100" w="6365240">
                <a:moveTo>
                  <a:pt x="5951220" y="4229100"/>
                </a:moveTo>
                <a:lnTo>
                  <a:pt x="414020" y="4229100"/>
                </a:lnTo>
                <a:cubicBezTo>
                  <a:pt x="185420" y="4229100"/>
                  <a:pt x="0" y="4043680"/>
                  <a:pt x="0" y="3816350"/>
                </a:cubicBezTo>
                <a:lnTo>
                  <a:pt x="0" y="414020"/>
                </a:lnTo>
                <a:cubicBezTo>
                  <a:pt x="0" y="185420"/>
                  <a:pt x="185420" y="0"/>
                  <a:pt x="414020" y="0"/>
                </a:cubicBezTo>
                <a:lnTo>
                  <a:pt x="5951220" y="0"/>
                </a:lnTo>
                <a:cubicBezTo>
                  <a:pt x="6179820" y="0"/>
                  <a:pt x="6365240" y="185420"/>
                  <a:pt x="6365240" y="414020"/>
                </a:cubicBezTo>
                <a:lnTo>
                  <a:pt x="6365240" y="3816350"/>
                </a:lnTo>
                <a:cubicBezTo>
                  <a:pt x="6365240" y="4043680"/>
                  <a:pt x="6179820" y="4229100"/>
                  <a:pt x="5951220" y="4229100"/>
                </a:cubicBezTo>
                <a:close/>
              </a:path>
            </a:pathLst>
          </a:custGeom>
          <a:blipFill rotWithShape="1">
            <a:blip r:embed="rId8">
              <a:alphaModFix/>
            </a:blip>
            <a:stretch>
              <a:fillRect b="-703" l="0" r="0" t="-703"/>
            </a:stretch>
          </a:blipFill>
          <a:ln>
            <a:noFill/>
          </a:ln>
        </p:spPr>
        <p:txBody>
          <a:bodyPr anchorCtr="0" anchor="ctr" bIns="45725" lIns="45725" spcFirstLastPara="1" rIns="45725" wrap="square" tIns="45725">
            <a:noAutofit/>
          </a:bodyPr>
          <a:lstStyle/>
          <a:p>
            <a:pPr indent="0" lvl="0" marL="0" rtl="0" algn="l">
              <a:spcBef>
                <a:spcPts val="0"/>
              </a:spcBef>
              <a:spcAft>
                <a:spcPts val="0"/>
              </a:spcAft>
              <a:buNone/>
            </a:pPr>
            <a:r>
              <a:t/>
            </a:r>
            <a:endParaRPr/>
          </a:p>
        </p:txBody>
      </p:sp>
      <p:sp>
        <p:nvSpPr>
          <p:cNvPr id="439" name="Google Shape;439;p38"/>
          <p:cNvSpPr txBox="1"/>
          <p:nvPr/>
        </p:nvSpPr>
        <p:spPr>
          <a:xfrm>
            <a:off x="985743" y="1032783"/>
            <a:ext cx="3498631" cy="1005454"/>
          </a:xfrm>
          <a:prstGeom prst="rect">
            <a:avLst/>
          </a:prstGeom>
          <a:noFill/>
          <a:ln>
            <a:noFill/>
          </a:ln>
        </p:spPr>
        <p:txBody>
          <a:bodyPr anchorCtr="0" anchor="t" bIns="0" lIns="0" spcFirstLastPara="1" rIns="0" wrap="square" tIns="0">
            <a:spAutoFit/>
          </a:bodyPr>
          <a:lstStyle/>
          <a:p>
            <a:pPr indent="0" lvl="0" marL="0" marR="0" rtl="0" algn="l">
              <a:lnSpc>
                <a:spcPct val="101004"/>
              </a:lnSpc>
              <a:spcBef>
                <a:spcPts val="0"/>
              </a:spcBef>
              <a:spcAft>
                <a:spcPts val="0"/>
              </a:spcAft>
              <a:buNone/>
            </a:pPr>
            <a:r>
              <a:rPr b="1" i="0" lang="en" sz="2600" u="none" cap="none" strike="noStrike">
                <a:solidFill>
                  <a:srgbClr val="000000"/>
                </a:solidFill>
                <a:latin typeface="Arial"/>
                <a:ea typeface="Arial"/>
                <a:cs typeface="Arial"/>
                <a:sym typeface="Arial"/>
              </a:rPr>
              <a:t>How My Resource Supports ALL of RECIPE</a:t>
            </a:r>
            <a:endParaRPr sz="700"/>
          </a:p>
        </p:txBody>
      </p:sp>
      <p:sp>
        <p:nvSpPr>
          <p:cNvPr id="440" name="Google Shape;440;p38"/>
          <p:cNvSpPr txBox="1"/>
          <p:nvPr/>
        </p:nvSpPr>
        <p:spPr>
          <a:xfrm>
            <a:off x="4739041" y="1232016"/>
            <a:ext cx="3304800" cy="969900"/>
          </a:xfrm>
          <a:prstGeom prst="rect">
            <a:avLst/>
          </a:prstGeom>
          <a:noFill/>
          <a:ln>
            <a:noFill/>
          </a:ln>
        </p:spPr>
        <p:txBody>
          <a:bodyPr anchorCtr="0" anchor="t" bIns="0" lIns="0" spcFirstLastPara="1" rIns="0" wrap="square" tIns="0">
            <a:spAutoFit/>
          </a:bodyPr>
          <a:lstStyle/>
          <a:p>
            <a:pPr indent="0" lvl="0" marL="0" marR="0" rtl="0" algn="l">
              <a:lnSpc>
                <a:spcPct val="150027"/>
              </a:lnSpc>
              <a:spcBef>
                <a:spcPts val="0"/>
              </a:spcBef>
              <a:spcAft>
                <a:spcPts val="0"/>
              </a:spcAft>
              <a:buNone/>
            </a:pPr>
            <a:r>
              <a:rPr lang="en" sz="900">
                <a:latin typeface="Poppins"/>
                <a:ea typeface="Poppins"/>
                <a:cs typeface="Poppins"/>
                <a:sym typeface="Poppins"/>
              </a:rPr>
              <a:t>The Dice Movement Game fits into every part of the RECIPE framework: recapping vocabulary, exploring actions, creating movements, using teacher intervention, performing sequences, and evaluating through peer feedback.</a:t>
            </a:r>
            <a:endParaRPr sz="700"/>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44" name="Shape 444"/>
        <p:cNvGrpSpPr/>
        <p:nvPr/>
      </p:nvGrpSpPr>
      <p:grpSpPr>
        <a:xfrm>
          <a:off x="0" y="0"/>
          <a:ext cx="0" cy="0"/>
          <a:chOff x="0" y="0"/>
          <a:chExt cx="0" cy="0"/>
        </a:xfrm>
      </p:grpSpPr>
      <p:sp>
        <p:nvSpPr>
          <p:cNvPr id="445" name="Google Shape;445;p39"/>
          <p:cNvSpPr/>
          <p:nvPr/>
        </p:nvSpPr>
        <p:spPr>
          <a:xfrm rot="-7430412">
            <a:off x="-1854389" y="-792227"/>
            <a:ext cx="2594149" cy="2613154"/>
          </a:xfrm>
          <a:custGeom>
            <a:rect b="b" l="l" r="r" t="t"/>
            <a:pathLst>
              <a:path extrusionOk="0" h="5226308" w="5188298">
                <a:moveTo>
                  <a:pt x="0" y="0"/>
                </a:moveTo>
                <a:lnTo>
                  <a:pt x="5188299" y="0"/>
                </a:lnTo>
                <a:lnTo>
                  <a:pt x="5188299" y="5226308"/>
                </a:lnTo>
                <a:lnTo>
                  <a:pt x="0" y="5226308"/>
                </a:lnTo>
                <a:lnTo>
                  <a:pt x="0" y="0"/>
                </a:lnTo>
                <a:close/>
              </a:path>
            </a:pathLst>
          </a:custGeom>
          <a:blipFill rotWithShape="1">
            <a:blip r:embed="rId3">
              <a:alphaModFix/>
            </a:blip>
            <a:stretch>
              <a:fillRect b="0" l="0" r="0" t="0"/>
            </a:stretch>
          </a:blipFill>
          <a:ln>
            <a:noFill/>
          </a:ln>
        </p:spPr>
      </p:sp>
      <p:sp>
        <p:nvSpPr>
          <p:cNvPr id="446" name="Google Shape;446;p39"/>
          <p:cNvSpPr/>
          <p:nvPr/>
        </p:nvSpPr>
        <p:spPr>
          <a:xfrm>
            <a:off x="397720" y="374466"/>
            <a:ext cx="462241" cy="538272"/>
          </a:xfrm>
          <a:custGeom>
            <a:rect b="b" l="l" r="r" t="t"/>
            <a:pathLst>
              <a:path extrusionOk="0" h="1076543" w="924481">
                <a:moveTo>
                  <a:pt x="0" y="0"/>
                </a:moveTo>
                <a:lnTo>
                  <a:pt x="924481" y="0"/>
                </a:lnTo>
                <a:lnTo>
                  <a:pt x="924481" y="1076543"/>
                </a:lnTo>
                <a:lnTo>
                  <a:pt x="0" y="1076543"/>
                </a:lnTo>
                <a:lnTo>
                  <a:pt x="0" y="0"/>
                </a:lnTo>
                <a:close/>
              </a:path>
            </a:pathLst>
          </a:custGeom>
          <a:blipFill rotWithShape="1">
            <a:blip r:embed="rId4">
              <a:alphaModFix/>
            </a:blip>
            <a:stretch>
              <a:fillRect b="0" l="0" r="0" t="0"/>
            </a:stretch>
          </a:blipFill>
          <a:ln>
            <a:noFill/>
          </a:ln>
        </p:spPr>
      </p:sp>
      <p:sp>
        <p:nvSpPr>
          <p:cNvPr id="447" name="Google Shape;447;p39"/>
          <p:cNvSpPr/>
          <p:nvPr/>
        </p:nvSpPr>
        <p:spPr>
          <a:xfrm>
            <a:off x="8390029" y="4289700"/>
            <a:ext cx="514350" cy="598952"/>
          </a:xfrm>
          <a:custGeom>
            <a:rect b="b" l="l" r="r" t="t"/>
            <a:pathLst>
              <a:path extrusionOk="0" h="1197904" w="1028700">
                <a:moveTo>
                  <a:pt x="0" y="0"/>
                </a:moveTo>
                <a:lnTo>
                  <a:pt x="1028700" y="0"/>
                </a:lnTo>
                <a:lnTo>
                  <a:pt x="1028700" y="1197904"/>
                </a:lnTo>
                <a:lnTo>
                  <a:pt x="0" y="1197904"/>
                </a:lnTo>
                <a:lnTo>
                  <a:pt x="0" y="0"/>
                </a:lnTo>
                <a:close/>
              </a:path>
            </a:pathLst>
          </a:custGeom>
          <a:blipFill rotWithShape="1">
            <a:blip r:embed="rId5">
              <a:alphaModFix/>
            </a:blip>
            <a:stretch>
              <a:fillRect b="0" l="0" r="0" t="0"/>
            </a:stretch>
          </a:blipFill>
          <a:ln>
            <a:noFill/>
          </a:ln>
        </p:spPr>
      </p:sp>
      <p:sp>
        <p:nvSpPr>
          <p:cNvPr id="448" name="Google Shape;448;p39"/>
          <p:cNvSpPr/>
          <p:nvPr/>
        </p:nvSpPr>
        <p:spPr>
          <a:xfrm rot="-1994960">
            <a:off x="-216221" y="4525062"/>
            <a:ext cx="1227882" cy="1236877"/>
          </a:xfrm>
          <a:custGeom>
            <a:rect b="b" l="l" r="r" t="t"/>
            <a:pathLst>
              <a:path extrusionOk="0" h="2473755" w="2455764">
                <a:moveTo>
                  <a:pt x="0" y="0"/>
                </a:moveTo>
                <a:lnTo>
                  <a:pt x="2455763" y="0"/>
                </a:lnTo>
                <a:lnTo>
                  <a:pt x="2455763" y="2473754"/>
                </a:lnTo>
                <a:lnTo>
                  <a:pt x="0" y="2473754"/>
                </a:lnTo>
                <a:lnTo>
                  <a:pt x="0" y="0"/>
                </a:lnTo>
                <a:close/>
              </a:path>
            </a:pathLst>
          </a:custGeom>
          <a:blipFill rotWithShape="1">
            <a:blip r:embed="rId6">
              <a:alphaModFix/>
            </a:blip>
            <a:stretch>
              <a:fillRect b="0" l="0" r="0" t="0"/>
            </a:stretch>
          </a:blipFill>
          <a:ln>
            <a:noFill/>
          </a:ln>
        </p:spPr>
      </p:sp>
      <p:grpSp>
        <p:nvGrpSpPr>
          <p:cNvPr id="449" name="Google Shape;449;p39"/>
          <p:cNvGrpSpPr/>
          <p:nvPr/>
        </p:nvGrpSpPr>
        <p:grpSpPr>
          <a:xfrm>
            <a:off x="8237132" y="447687"/>
            <a:ext cx="438295" cy="438295"/>
            <a:chOff x="0" y="0"/>
            <a:chExt cx="812800" cy="812800"/>
          </a:xfrm>
        </p:grpSpPr>
        <p:sp>
          <p:nvSpPr>
            <p:cNvPr id="450" name="Google Shape;450;p39"/>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24272"/>
            </a:solidFill>
            <a:ln>
              <a:noFill/>
            </a:ln>
          </p:spPr>
          <p:txBody>
            <a:bodyPr anchorCtr="0" anchor="ctr" bIns="45725" lIns="45725" spcFirstLastPara="1" rIns="45725" wrap="square" tIns="45725">
              <a:noAutofit/>
            </a:bodyPr>
            <a:lstStyle/>
            <a:p>
              <a:pPr indent="0" lvl="0" marL="0" rtl="0" algn="l">
                <a:spcBef>
                  <a:spcPts val="0"/>
                </a:spcBef>
                <a:spcAft>
                  <a:spcPts val="0"/>
                </a:spcAft>
                <a:buNone/>
              </a:pPr>
              <a:r>
                <a:t/>
              </a:r>
              <a:endParaRPr/>
            </a:p>
          </p:txBody>
        </p:sp>
        <p:sp>
          <p:nvSpPr>
            <p:cNvPr id="451" name="Google Shape;451;p39"/>
            <p:cNvSpPr txBox="1"/>
            <p:nvPr/>
          </p:nvSpPr>
          <p:spPr>
            <a:xfrm>
              <a:off x="76200" y="66675"/>
              <a:ext cx="660400" cy="669925"/>
            </a:xfrm>
            <a:prstGeom prst="rect">
              <a:avLst/>
            </a:prstGeom>
            <a:noFill/>
            <a:ln>
              <a:noFill/>
            </a:ln>
          </p:spPr>
          <p:txBody>
            <a:bodyPr anchorCtr="0" anchor="ctr" bIns="25400" lIns="25400" spcFirstLastPara="1" rIns="25400" wrap="square" tIns="25400">
              <a:noAutofit/>
            </a:bodyPr>
            <a:lstStyle/>
            <a:p>
              <a:pPr indent="0" lvl="0" marL="0" marR="0" rtl="0" algn="ctr">
                <a:lnSpc>
                  <a:spcPct val="156888"/>
                </a:lnSpc>
                <a:spcBef>
                  <a:spcPts val="0"/>
                </a:spcBef>
                <a:spcAft>
                  <a:spcPts val="0"/>
                </a:spcAft>
                <a:buNone/>
              </a:pPr>
              <a:r>
                <a:t/>
              </a:r>
              <a:endParaRPr b="0" i="0" sz="900" u="none" cap="none" strike="noStrike">
                <a:solidFill>
                  <a:schemeClr val="dk1"/>
                </a:solidFill>
                <a:latin typeface="Calibri"/>
                <a:ea typeface="Calibri"/>
                <a:cs typeface="Calibri"/>
                <a:sym typeface="Calibri"/>
              </a:endParaRPr>
            </a:p>
          </p:txBody>
        </p:sp>
      </p:grpSp>
      <p:grpSp>
        <p:nvGrpSpPr>
          <p:cNvPr id="452" name="Google Shape;452;p39"/>
          <p:cNvGrpSpPr/>
          <p:nvPr/>
        </p:nvGrpSpPr>
        <p:grpSpPr>
          <a:xfrm>
            <a:off x="393686" y="1464723"/>
            <a:ext cx="470294" cy="470826"/>
            <a:chOff x="0" y="-19050"/>
            <a:chExt cx="513982" cy="514564"/>
          </a:xfrm>
        </p:grpSpPr>
        <p:sp>
          <p:nvSpPr>
            <p:cNvPr id="453" name="Google Shape;453;p39"/>
            <p:cNvSpPr/>
            <p:nvPr/>
          </p:nvSpPr>
          <p:spPr>
            <a:xfrm>
              <a:off x="0" y="0"/>
              <a:ext cx="513982" cy="495514"/>
            </a:xfrm>
            <a:custGeom>
              <a:rect b="b" l="l" r="r" t="t"/>
              <a:pathLst>
                <a:path extrusionOk="0" h="495514" w="513982">
                  <a:moveTo>
                    <a:pt x="172847" y="0"/>
                  </a:moveTo>
                  <a:lnTo>
                    <a:pt x="341135" y="0"/>
                  </a:lnTo>
                  <a:cubicBezTo>
                    <a:pt x="436596" y="0"/>
                    <a:pt x="513982" y="77386"/>
                    <a:pt x="513982" y="172847"/>
                  </a:cubicBezTo>
                  <a:lnTo>
                    <a:pt x="513982" y="322667"/>
                  </a:lnTo>
                  <a:cubicBezTo>
                    <a:pt x="513982" y="418128"/>
                    <a:pt x="436596" y="495514"/>
                    <a:pt x="341135" y="495514"/>
                  </a:cubicBezTo>
                  <a:lnTo>
                    <a:pt x="172847" y="495514"/>
                  </a:lnTo>
                  <a:cubicBezTo>
                    <a:pt x="77386" y="495514"/>
                    <a:pt x="0" y="418128"/>
                    <a:pt x="0" y="322667"/>
                  </a:cubicBezTo>
                  <a:lnTo>
                    <a:pt x="0" y="172847"/>
                  </a:lnTo>
                  <a:cubicBezTo>
                    <a:pt x="0" y="77386"/>
                    <a:pt x="77386" y="0"/>
                    <a:pt x="172847" y="0"/>
                  </a:cubicBezTo>
                  <a:close/>
                </a:path>
              </a:pathLst>
            </a:custGeom>
            <a:solidFill>
              <a:srgbClr val="FFDE59"/>
            </a:solidFill>
            <a:ln>
              <a:noFill/>
            </a:ln>
          </p:spPr>
          <p:txBody>
            <a:bodyPr anchorCtr="0" anchor="ctr" bIns="45725" lIns="45725" spcFirstLastPara="1" rIns="45725" wrap="square" tIns="45725">
              <a:noAutofit/>
            </a:bodyPr>
            <a:lstStyle/>
            <a:p>
              <a:pPr indent="0" lvl="0" marL="0" rtl="0" algn="l">
                <a:spcBef>
                  <a:spcPts val="0"/>
                </a:spcBef>
                <a:spcAft>
                  <a:spcPts val="0"/>
                </a:spcAft>
                <a:buNone/>
              </a:pPr>
              <a:r>
                <a:t/>
              </a:r>
              <a:endParaRPr/>
            </a:p>
          </p:txBody>
        </p:sp>
        <p:sp>
          <p:nvSpPr>
            <p:cNvPr id="454" name="Google Shape;454;p39"/>
            <p:cNvSpPr txBox="1"/>
            <p:nvPr/>
          </p:nvSpPr>
          <p:spPr>
            <a:xfrm>
              <a:off x="0" y="-19050"/>
              <a:ext cx="513982" cy="514564"/>
            </a:xfrm>
            <a:prstGeom prst="rect">
              <a:avLst/>
            </a:prstGeom>
            <a:noFill/>
            <a:ln>
              <a:noFill/>
            </a:ln>
          </p:spPr>
          <p:txBody>
            <a:bodyPr anchorCtr="0" anchor="ctr" bIns="25400" lIns="25400" spcFirstLastPara="1" rIns="25400" wrap="square" tIns="25400">
              <a:noAutofit/>
            </a:bodyPr>
            <a:lstStyle/>
            <a:p>
              <a:pPr indent="0" lvl="0" marL="0" marR="0" rtl="0" algn="ctr">
                <a:lnSpc>
                  <a:spcPct val="120000"/>
                </a:lnSpc>
                <a:spcBef>
                  <a:spcPts val="0"/>
                </a:spcBef>
                <a:spcAft>
                  <a:spcPts val="0"/>
                </a:spcAft>
                <a:buNone/>
              </a:pPr>
              <a:r>
                <a:t/>
              </a:r>
              <a:endParaRPr b="0" i="0" sz="900" u="none" cap="none" strike="noStrike">
                <a:solidFill>
                  <a:schemeClr val="dk1"/>
                </a:solidFill>
                <a:latin typeface="Calibri"/>
                <a:ea typeface="Calibri"/>
                <a:cs typeface="Calibri"/>
                <a:sym typeface="Calibri"/>
              </a:endParaRPr>
            </a:p>
          </p:txBody>
        </p:sp>
      </p:grpSp>
      <p:grpSp>
        <p:nvGrpSpPr>
          <p:cNvPr id="455" name="Google Shape;455;p39"/>
          <p:cNvGrpSpPr/>
          <p:nvPr/>
        </p:nvGrpSpPr>
        <p:grpSpPr>
          <a:xfrm>
            <a:off x="4940011" y="1364475"/>
            <a:ext cx="470294" cy="470826"/>
            <a:chOff x="0" y="-19050"/>
            <a:chExt cx="513982" cy="514564"/>
          </a:xfrm>
        </p:grpSpPr>
        <p:sp>
          <p:nvSpPr>
            <p:cNvPr id="456" name="Google Shape;456;p39"/>
            <p:cNvSpPr/>
            <p:nvPr/>
          </p:nvSpPr>
          <p:spPr>
            <a:xfrm>
              <a:off x="0" y="0"/>
              <a:ext cx="513982" cy="495514"/>
            </a:xfrm>
            <a:custGeom>
              <a:rect b="b" l="l" r="r" t="t"/>
              <a:pathLst>
                <a:path extrusionOk="0" h="495514" w="513982">
                  <a:moveTo>
                    <a:pt x="172847" y="0"/>
                  </a:moveTo>
                  <a:lnTo>
                    <a:pt x="341135" y="0"/>
                  </a:lnTo>
                  <a:cubicBezTo>
                    <a:pt x="436596" y="0"/>
                    <a:pt x="513982" y="77386"/>
                    <a:pt x="513982" y="172847"/>
                  </a:cubicBezTo>
                  <a:lnTo>
                    <a:pt x="513982" y="322667"/>
                  </a:lnTo>
                  <a:cubicBezTo>
                    <a:pt x="513982" y="418128"/>
                    <a:pt x="436596" y="495514"/>
                    <a:pt x="341135" y="495514"/>
                  </a:cubicBezTo>
                  <a:lnTo>
                    <a:pt x="172847" y="495514"/>
                  </a:lnTo>
                  <a:cubicBezTo>
                    <a:pt x="77386" y="495514"/>
                    <a:pt x="0" y="418128"/>
                    <a:pt x="0" y="322667"/>
                  </a:cubicBezTo>
                  <a:lnTo>
                    <a:pt x="0" y="172847"/>
                  </a:lnTo>
                  <a:cubicBezTo>
                    <a:pt x="0" y="77386"/>
                    <a:pt x="77386" y="0"/>
                    <a:pt x="172847" y="0"/>
                  </a:cubicBezTo>
                  <a:close/>
                </a:path>
              </a:pathLst>
            </a:custGeom>
            <a:solidFill>
              <a:srgbClr val="26C6B3"/>
            </a:solidFill>
            <a:ln>
              <a:noFill/>
            </a:ln>
          </p:spPr>
          <p:txBody>
            <a:bodyPr anchorCtr="0" anchor="ctr" bIns="45725" lIns="45725" spcFirstLastPara="1" rIns="45725" wrap="square" tIns="45725">
              <a:noAutofit/>
            </a:bodyPr>
            <a:lstStyle/>
            <a:p>
              <a:pPr indent="0" lvl="0" marL="0" rtl="0" algn="l">
                <a:spcBef>
                  <a:spcPts val="0"/>
                </a:spcBef>
                <a:spcAft>
                  <a:spcPts val="0"/>
                </a:spcAft>
                <a:buNone/>
              </a:pPr>
              <a:r>
                <a:t/>
              </a:r>
              <a:endParaRPr/>
            </a:p>
          </p:txBody>
        </p:sp>
        <p:sp>
          <p:nvSpPr>
            <p:cNvPr id="457" name="Google Shape;457;p39"/>
            <p:cNvSpPr txBox="1"/>
            <p:nvPr/>
          </p:nvSpPr>
          <p:spPr>
            <a:xfrm>
              <a:off x="0" y="-19050"/>
              <a:ext cx="513982" cy="514564"/>
            </a:xfrm>
            <a:prstGeom prst="rect">
              <a:avLst/>
            </a:prstGeom>
            <a:noFill/>
            <a:ln>
              <a:noFill/>
            </a:ln>
          </p:spPr>
          <p:txBody>
            <a:bodyPr anchorCtr="0" anchor="ctr" bIns="25400" lIns="25400" spcFirstLastPara="1" rIns="25400" wrap="square" tIns="25400">
              <a:noAutofit/>
            </a:bodyPr>
            <a:lstStyle/>
            <a:p>
              <a:pPr indent="0" lvl="0" marL="0" marR="0" rtl="0" algn="ctr">
                <a:lnSpc>
                  <a:spcPct val="120000"/>
                </a:lnSpc>
                <a:spcBef>
                  <a:spcPts val="0"/>
                </a:spcBef>
                <a:spcAft>
                  <a:spcPts val="0"/>
                </a:spcAft>
                <a:buNone/>
              </a:pPr>
              <a:r>
                <a:t/>
              </a:r>
              <a:endParaRPr b="0" i="0" sz="900" u="none" cap="none" strike="noStrike">
                <a:solidFill>
                  <a:schemeClr val="dk1"/>
                </a:solidFill>
                <a:latin typeface="Calibri"/>
                <a:ea typeface="Calibri"/>
                <a:cs typeface="Calibri"/>
                <a:sym typeface="Calibri"/>
              </a:endParaRPr>
            </a:p>
          </p:txBody>
        </p:sp>
      </p:grpSp>
      <p:sp>
        <p:nvSpPr>
          <p:cNvPr id="458" name="Google Shape;458;p39"/>
          <p:cNvSpPr txBox="1"/>
          <p:nvPr/>
        </p:nvSpPr>
        <p:spPr>
          <a:xfrm>
            <a:off x="1136225" y="374475"/>
            <a:ext cx="2730300" cy="990000"/>
          </a:xfrm>
          <a:prstGeom prst="rect">
            <a:avLst/>
          </a:prstGeom>
          <a:noFill/>
          <a:ln>
            <a:noFill/>
          </a:ln>
        </p:spPr>
        <p:txBody>
          <a:bodyPr anchorCtr="0" anchor="t" bIns="0" lIns="0" spcFirstLastPara="1" rIns="0" wrap="square" tIns="0">
            <a:spAutoFit/>
          </a:bodyPr>
          <a:lstStyle/>
          <a:p>
            <a:pPr indent="0" lvl="0" marL="0" marR="0" rtl="0" algn="l">
              <a:lnSpc>
                <a:spcPct val="101000"/>
              </a:lnSpc>
              <a:spcBef>
                <a:spcPts val="0"/>
              </a:spcBef>
              <a:spcAft>
                <a:spcPts val="0"/>
              </a:spcAft>
              <a:buNone/>
            </a:pPr>
            <a:r>
              <a:rPr b="1" lang="en" sz="3200"/>
              <a:t>Limitations/</a:t>
            </a:r>
            <a:endParaRPr b="1" sz="3200"/>
          </a:p>
          <a:p>
            <a:pPr indent="0" lvl="0" marL="0" marR="0" rtl="0" algn="l">
              <a:lnSpc>
                <a:spcPct val="101000"/>
              </a:lnSpc>
              <a:spcBef>
                <a:spcPts val="0"/>
              </a:spcBef>
              <a:spcAft>
                <a:spcPts val="0"/>
              </a:spcAft>
              <a:buNone/>
            </a:pPr>
            <a:r>
              <a:rPr b="1" lang="en" sz="3200"/>
              <a:t>Adaptations </a:t>
            </a:r>
            <a:endParaRPr b="1" sz="3200"/>
          </a:p>
        </p:txBody>
      </p:sp>
      <p:sp>
        <p:nvSpPr>
          <p:cNvPr id="459" name="Google Shape;459;p39"/>
          <p:cNvSpPr txBox="1"/>
          <p:nvPr/>
        </p:nvSpPr>
        <p:spPr>
          <a:xfrm>
            <a:off x="1399175" y="1464723"/>
            <a:ext cx="2582400" cy="2449200"/>
          </a:xfrm>
          <a:prstGeom prst="rect">
            <a:avLst/>
          </a:prstGeom>
          <a:noFill/>
          <a:ln>
            <a:noFill/>
          </a:ln>
        </p:spPr>
        <p:txBody>
          <a:bodyPr anchorCtr="0" anchor="t" bIns="0" lIns="0" spcFirstLastPara="1" rIns="0" wrap="square" tIns="0">
            <a:spAutoFit/>
          </a:bodyPr>
          <a:lstStyle/>
          <a:p>
            <a:pPr indent="-292100" lvl="0" marL="457200" rtl="0" algn="l">
              <a:lnSpc>
                <a:spcPct val="150114"/>
              </a:lnSpc>
              <a:spcBef>
                <a:spcPts val="0"/>
              </a:spcBef>
              <a:spcAft>
                <a:spcPts val="0"/>
              </a:spcAft>
              <a:buClr>
                <a:schemeClr val="dk1"/>
              </a:buClr>
              <a:buSzPts val="1000"/>
              <a:buChar char="●"/>
            </a:pPr>
            <a:r>
              <a:rPr lang="en" sz="1000">
                <a:solidFill>
                  <a:schemeClr val="dk1"/>
                </a:solidFill>
              </a:rPr>
              <a:t>Some children may find the dice symbols hard to understand, which could slow down the activity.</a:t>
            </a:r>
            <a:endParaRPr sz="1000">
              <a:solidFill>
                <a:schemeClr val="dk1"/>
              </a:solidFill>
            </a:endParaRPr>
          </a:p>
          <a:p>
            <a:pPr indent="-292100" lvl="0" marL="457200" rtl="0" algn="l">
              <a:lnSpc>
                <a:spcPct val="150114"/>
              </a:lnSpc>
              <a:spcBef>
                <a:spcPts val="0"/>
              </a:spcBef>
              <a:spcAft>
                <a:spcPts val="0"/>
              </a:spcAft>
              <a:buClr>
                <a:schemeClr val="dk1"/>
              </a:buClr>
              <a:buSzPts val="1000"/>
              <a:buChar char="●"/>
            </a:pPr>
            <a:r>
              <a:rPr lang="en" sz="1000">
                <a:solidFill>
                  <a:schemeClr val="dk1"/>
                </a:solidFill>
              </a:rPr>
              <a:t>Linking three movements into a smooth sequence may be challenging for younger or less confident pupils.</a:t>
            </a:r>
            <a:endParaRPr sz="1000">
              <a:solidFill>
                <a:schemeClr val="dk1"/>
              </a:solidFill>
            </a:endParaRPr>
          </a:p>
          <a:p>
            <a:pPr indent="-292100" lvl="0" marL="457200" rtl="0" algn="l">
              <a:lnSpc>
                <a:spcPct val="150114"/>
              </a:lnSpc>
              <a:spcBef>
                <a:spcPts val="0"/>
              </a:spcBef>
              <a:spcAft>
                <a:spcPts val="0"/>
              </a:spcAft>
              <a:buClr>
                <a:schemeClr val="dk1"/>
              </a:buClr>
              <a:buSzPts val="1000"/>
              <a:buChar char="●"/>
            </a:pPr>
            <a:r>
              <a:rPr lang="en" sz="1000">
                <a:solidFill>
                  <a:schemeClr val="dk1"/>
                </a:solidFill>
              </a:rPr>
              <a:t>Rolling one dice three times can create waiting time, especially in larger groups.</a:t>
            </a:r>
            <a:endParaRPr sz="1000">
              <a:solidFill>
                <a:schemeClr val="dk1"/>
              </a:solidFill>
            </a:endParaRPr>
          </a:p>
          <a:p>
            <a:pPr indent="0" lvl="0" marL="0" marR="0" rtl="0" algn="l">
              <a:lnSpc>
                <a:spcPct val="150114"/>
              </a:lnSpc>
              <a:spcBef>
                <a:spcPts val="0"/>
              </a:spcBef>
              <a:spcAft>
                <a:spcPts val="0"/>
              </a:spcAft>
              <a:buNone/>
            </a:pPr>
            <a:r>
              <a:t/>
            </a:r>
            <a:endParaRPr sz="900">
              <a:latin typeface="Poppins"/>
              <a:ea typeface="Poppins"/>
              <a:cs typeface="Poppins"/>
              <a:sym typeface="Poppins"/>
            </a:endParaRPr>
          </a:p>
        </p:txBody>
      </p:sp>
      <p:sp>
        <p:nvSpPr>
          <p:cNvPr id="460" name="Google Shape;460;p39"/>
          <p:cNvSpPr txBox="1"/>
          <p:nvPr/>
        </p:nvSpPr>
        <p:spPr>
          <a:xfrm>
            <a:off x="729815" y="3079319"/>
            <a:ext cx="355200" cy="107700"/>
          </a:xfrm>
          <a:prstGeom prst="rect">
            <a:avLst/>
          </a:prstGeom>
          <a:noFill/>
          <a:ln>
            <a:noFill/>
          </a:ln>
        </p:spPr>
        <p:txBody>
          <a:bodyPr anchorCtr="0" anchor="t" bIns="0" lIns="0" spcFirstLastPara="1" rIns="0" wrap="square" tIns="0">
            <a:spAutoFit/>
          </a:bodyPr>
          <a:lstStyle/>
          <a:p>
            <a:pPr indent="0" lvl="0" marL="0" marR="0" rtl="0" algn="ctr">
              <a:lnSpc>
                <a:spcPct val="140127"/>
              </a:lnSpc>
              <a:spcBef>
                <a:spcPts val="0"/>
              </a:spcBef>
              <a:spcAft>
                <a:spcPts val="0"/>
              </a:spcAft>
              <a:buNone/>
            </a:pPr>
            <a:r>
              <a:t/>
            </a:r>
            <a:endParaRPr sz="700"/>
          </a:p>
        </p:txBody>
      </p:sp>
      <p:sp>
        <p:nvSpPr>
          <p:cNvPr id="461" name="Google Shape;461;p39"/>
          <p:cNvSpPr txBox="1"/>
          <p:nvPr/>
        </p:nvSpPr>
        <p:spPr>
          <a:xfrm>
            <a:off x="5410300" y="1405075"/>
            <a:ext cx="3307500" cy="2426100"/>
          </a:xfrm>
          <a:prstGeom prst="rect">
            <a:avLst/>
          </a:prstGeom>
          <a:noFill/>
          <a:ln>
            <a:noFill/>
          </a:ln>
        </p:spPr>
        <p:txBody>
          <a:bodyPr anchorCtr="0" anchor="t" bIns="0" lIns="0" spcFirstLastPara="1" rIns="0" wrap="square" tIns="0">
            <a:spAutoFit/>
          </a:bodyPr>
          <a:lstStyle/>
          <a:p>
            <a:pPr indent="-298450" lvl="0" marL="457200" rtl="0" algn="l">
              <a:lnSpc>
                <a:spcPct val="150114"/>
              </a:lnSpc>
              <a:spcBef>
                <a:spcPts val="0"/>
              </a:spcBef>
              <a:spcAft>
                <a:spcPts val="0"/>
              </a:spcAft>
              <a:buClr>
                <a:schemeClr val="dk1"/>
              </a:buClr>
              <a:buSzPts val="1100"/>
              <a:buChar char="●"/>
            </a:pPr>
            <a:r>
              <a:rPr lang="en" sz="1100">
                <a:solidFill>
                  <a:schemeClr val="dk1"/>
                </a:solidFill>
              </a:rPr>
              <a:t>Use larger, clearer symbols or a visual key on the board so children can quickly see what each roll means.</a:t>
            </a:r>
            <a:endParaRPr sz="1100">
              <a:solidFill>
                <a:schemeClr val="dk1"/>
              </a:solidFill>
            </a:endParaRPr>
          </a:p>
          <a:p>
            <a:pPr indent="-298450" lvl="0" marL="457200" rtl="0" algn="l">
              <a:lnSpc>
                <a:spcPct val="150114"/>
              </a:lnSpc>
              <a:spcBef>
                <a:spcPts val="0"/>
              </a:spcBef>
              <a:spcAft>
                <a:spcPts val="0"/>
              </a:spcAft>
              <a:buClr>
                <a:schemeClr val="dk1"/>
              </a:buClr>
              <a:buSzPts val="1100"/>
              <a:buChar char="●"/>
            </a:pPr>
            <a:r>
              <a:rPr lang="en" sz="1100">
                <a:solidFill>
                  <a:schemeClr val="dk1"/>
                </a:solidFill>
              </a:rPr>
              <a:t>Provide modelling and simple examples of transitions to help children link movements more smoothly.</a:t>
            </a:r>
            <a:endParaRPr sz="1100">
              <a:solidFill>
                <a:schemeClr val="dk1"/>
              </a:solidFill>
            </a:endParaRPr>
          </a:p>
          <a:p>
            <a:pPr indent="-298450" lvl="0" marL="457200" rtl="0" algn="l">
              <a:lnSpc>
                <a:spcPct val="150114"/>
              </a:lnSpc>
              <a:spcBef>
                <a:spcPts val="0"/>
              </a:spcBef>
              <a:spcAft>
                <a:spcPts val="0"/>
              </a:spcAft>
              <a:buClr>
                <a:schemeClr val="dk1"/>
              </a:buClr>
              <a:buSzPts val="1100"/>
              <a:buChar char="●"/>
            </a:pPr>
            <a:r>
              <a:rPr lang="en" sz="1100">
                <a:solidFill>
                  <a:schemeClr val="dk1"/>
                </a:solidFill>
              </a:rPr>
              <a:t>Let pairs or small groups roll together so everyone stays active and reduces waiting time.</a:t>
            </a:r>
            <a:endParaRPr sz="1100">
              <a:solidFill>
                <a:schemeClr val="dk1"/>
              </a:solidFill>
            </a:endParaRPr>
          </a:p>
          <a:p>
            <a:pPr indent="0" lvl="0" marL="0" marR="0" rtl="0" algn="l">
              <a:lnSpc>
                <a:spcPct val="150114"/>
              </a:lnSpc>
              <a:spcBef>
                <a:spcPts val="0"/>
              </a:spcBef>
              <a:spcAft>
                <a:spcPts val="0"/>
              </a:spcAft>
              <a:buNone/>
            </a:pPr>
            <a:r>
              <a:t/>
            </a:r>
            <a:endParaRPr sz="900">
              <a:latin typeface="Poppins"/>
              <a:ea typeface="Poppins"/>
              <a:cs typeface="Poppins"/>
              <a:sym typeface="Poppins"/>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65" name="Shape 465"/>
        <p:cNvGrpSpPr/>
        <p:nvPr/>
      </p:nvGrpSpPr>
      <p:grpSpPr>
        <a:xfrm>
          <a:off x="0" y="0"/>
          <a:ext cx="0" cy="0"/>
          <a:chOff x="0" y="0"/>
          <a:chExt cx="0" cy="0"/>
        </a:xfrm>
      </p:grpSpPr>
      <p:sp>
        <p:nvSpPr>
          <p:cNvPr id="466" name="Google Shape;466;p40"/>
          <p:cNvSpPr/>
          <p:nvPr/>
        </p:nvSpPr>
        <p:spPr>
          <a:xfrm rot="-7430412">
            <a:off x="-1854389" y="-792227"/>
            <a:ext cx="2594149" cy="2613154"/>
          </a:xfrm>
          <a:custGeom>
            <a:rect b="b" l="l" r="r" t="t"/>
            <a:pathLst>
              <a:path extrusionOk="0" h="5226308" w="5188298">
                <a:moveTo>
                  <a:pt x="0" y="0"/>
                </a:moveTo>
                <a:lnTo>
                  <a:pt x="5188299" y="0"/>
                </a:lnTo>
                <a:lnTo>
                  <a:pt x="5188299" y="5226308"/>
                </a:lnTo>
                <a:lnTo>
                  <a:pt x="0" y="5226308"/>
                </a:lnTo>
                <a:lnTo>
                  <a:pt x="0" y="0"/>
                </a:lnTo>
                <a:close/>
              </a:path>
            </a:pathLst>
          </a:custGeom>
          <a:blipFill rotWithShape="1">
            <a:blip r:embed="rId3">
              <a:alphaModFix/>
            </a:blip>
            <a:stretch>
              <a:fillRect b="0" l="0" r="0" t="0"/>
            </a:stretch>
          </a:blipFill>
          <a:ln>
            <a:noFill/>
          </a:ln>
        </p:spPr>
      </p:sp>
      <p:sp>
        <p:nvSpPr>
          <p:cNvPr id="467" name="Google Shape;467;p40"/>
          <p:cNvSpPr/>
          <p:nvPr/>
        </p:nvSpPr>
        <p:spPr>
          <a:xfrm>
            <a:off x="210162" y="666834"/>
            <a:ext cx="462241" cy="538272"/>
          </a:xfrm>
          <a:custGeom>
            <a:rect b="b" l="l" r="r" t="t"/>
            <a:pathLst>
              <a:path extrusionOk="0" h="1076543" w="924481">
                <a:moveTo>
                  <a:pt x="0" y="0"/>
                </a:moveTo>
                <a:lnTo>
                  <a:pt x="924481" y="0"/>
                </a:lnTo>
                <a:lnTo>
                  <a:pt x="924481" y="1076543"/>
                </a:lnTo>
                <a:lnTo>
                  <a:pt x="0" y="1076543"/>
                </a:lnTo>
                <a:lnTo>
                  <a:pt x="0" y="0"/>
                </a:lnTo>
                <a:close/>
              </a:path>
            </a:pathLst>
          </a:custGeom>
          <a:blipFill rotWithShape="1">
            <a:blip r:embed="rId4">
              <a:alphaModFix/>
            </a:blip>
            <a:stretch>
              <a:fillRect b="0" l="0" r="0" t="0"/>
            </a:stretch>
          </a:blipFill>
          <a:ln>
            <a:noFill/>
          </a:ln>
        </p:spPr>
      </p:sp>
      <p:sp>
        <p:nvSpPr>
          <p:cNvPr id="468" name="Google Shape;468;p40"/>
          <p:cNvSpPr/>
          <p:nvPr/>
        </p:nvSpPr>
        <p:spPr>
          <a:xfrm rot="5400000">
            <a:off x="8587349" y="4586849"/>
            <a:ext cx="514350" cy="598952"/>
          </a:xfrm>
          <a:custGeom>
            <a:rect b="b" l="l" r="r" t="t"/>
            <a:pathLst>
              <a:path extrusionOk="0" h="1197904" w="1028700">
                <a:moveTo>
                  <a:pt x="0" y="0"/>
                </a:moveTo>
                <a:lnTo>
                  <a:pt x="1028700" y="0"/>
                </a:lnTo>
                <a:lnTo>
                  <a:pt x="1028700" y="1197904"/>
                </a:lnTo>
                <a:lnTo>
                  <a:pt x="0" y="1197904"/>
                </a:lnTo>
                <a:lnTo>
                  <a:pt x="0" y="0"/>
                </a:lnTo>
                <a:close/>
              </a:path>
            </a:pathLst>
          </a:custGeom>
          <a:blipFill rotWithShape="1">
            <a:blip r:embed="rId5">
              <a:alphaModFix/>
            </a:blip>
            <a:stretch>
              <a:fillRect b="0" l="0" r="0" t="0"/>
            </a:stretch>
          </a:blipFill>
          <a:ln>
            <a:noFill/>
          </a:ln>
        </p:spPr>
      </p:sp>
      <p:sp>
        <p:nvSpPr>
          <p:cNvPr id="469" name="Google Shape;469;p40"/>
          <p:cNvSpPr/>
          <p:nvPr/>
        </p:nvSpPr>
        <p:spPr>
          <a:xfrm rot="-1994960">
            <a:off x="-216221" y="4525062"/>
            <a:ext cx="1227882" cy="1236877"/>
          </a:xfrm>
          <a:custGeom>
            <a:rect b="b" l="l" r="r" t="t"/>
            <a:pathLst>
              <a:path extrusionOk="0" h="2473755" w="2455764">
                <a:moveTo>
                  <a:pt x="0" y="0"/>
                </a:moveTo>
                <a:lnTo>
                  <a:pt x="2455763" y="0"/>
                </a:lnTo>
                <a:lnTo>
                  <a:pt x="2455763" y="2473754"/>
                </a:lnTo>
                <a:lnTo>
                  <a:pt x="0" y="2473754"/>
                </a:lnTo>
                <a:lnTo>
                  <a:pt x="0" y="0"/>
                </a:lnTo>
                <a:close/>
              </a:path>
            </a:pathLst>
          </a:custGeom>
          <a:blipFill rotWithShape="1">
            <a:blip r:embed="rId6">
              <a:alphaModFix/>
            </a:blip>
            <a:stretch>
              <a:fillRect b="0" l="0" r="0" t="0"/>
            </a:stretch>
          </a:blipFill>
          <a:ln>
            <a:noFill/>
          </a:ln>
        </p:spPr>
      </p:sp>
      <p:grpSp>
        <p:nvGrpSpPr>
          <p:cNvPr id="470" name="Google Shape;470;p40"/>
          <p:cNvGrpSpPr/>
          <p:nvPr/>
        </p:nvGrpSpPr>
        <p:grpSpPr>
          <a:xfrm>
            <a:off x="8237132" y="447687"/>
            <a:ext cx="438295" cy="438295"/>
            <a:chOff x="0" y="0"/>
            <a:chExt cx="812800" cy="812800"/>
          </a:xfrm>
        </p:grpSpPr>
        <p:sp>
          <p:nvSpPr>
            <p:cNvPr id="471" name="Google Shape;471;p40"/>
            <p:cNvSpPr/>
            <p:nvPr/>
          </p:nvSpPr>
          <p:spPr>
            <a:xfrm>
              <a:off x="0" y="0"/>
              <a:ext cx="812800" cy="812800"/>
            </a:xfrm>
            <a:custGeom>
              <a:rect b="b" l="l" r="r" t="t"/>
              <a:pathLst>
                <a:path extrusionOk="0" h="812800" w="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24272"/>
            </a:solidFill>
            <a:ln>
              <a:noFill/>
            </a:ln>
          </p:spPr>
          <p:txBody>
            <a:bodyPr anchorCtr="0" anchor="ctr" bIns="45725" lIns="45725" spcFirstLastPara="1" rIns="45725" wrap="square" tIns="45725">
              <a:noAutofit/>
            </a:bodyPr>
            <a:lstStyle/>
            <a:p>
              <a:pPr indent="0" lvl="0" marL="0" rtl="0" algn="l">
                <a:spcBef>
                  <a:spcPts val="0"/>
                </a:spcBef>
                <a:spcAft>
                  <a:spcPts val="0"/>
                </a:spcAft>
                <a:buNone/>
              </a:pPr>
              <a:r>
                <a:t/>
              </a:r>
              <a:endParaRPr/>
            </a:p>
          </p:txBody>
        </p:sp>
        <p:sp>
          <p:nvSpPr>
            <p:cNvPr id="472" name="Google Shape;472;p40"/>
            <p:cNvSpPr txBox="1"/>
            <p:nvPr/>
          </p:nvSpPr>
          <p:spPr>
            <a:xfrm>
              <a:off x="76200" y="66675"/>
              <a:ext cx="660400" cy="669925"/>
            </a:xfrm>
            <a:prstGeom prst="rect">
              <a:avLst/>
            </a:prstGeom>
            <a:noFill/>
            <a:ln>
              <a:noFill/>
            </a:ln>
          </p:spPr>
          <p:txBody>
            <a:bodyPr anchorCtr="0" anchor="ctr" bIns="25400" lIns="25400" spcFirstLastPara="1" rIns="25400" wrap="square" tIns="25400">
              <a:noAutofit/>
            </a:bodyPr>
            <a:lstStyle/>
            <a:p>
              <a:pPr indent="0" lvl="0" marL="0" marR="0" rtl="0" algn="ctr">
                <a:lnSpc>
                  <a:spcPct val="156888"/>
                </a:lnSpc>
                <a:spcBef>
                  <a:spcPts val="0"/>
                </a:spcBef>
                <a:spcAft>
                  <a:spcPts val="0"/>
                </a:spcAft>
                <a:buNone/>
              </a:pPr>
              <a:r>
                <a:t/>
              </a:r>
              <a:endParaRPr b="0" i="0" sz="900" u="none" cap="none" strike="noStrike">
                <a:solidFill>
                  <a:schemeClr val="dk1"/>
                </a:solidFill>
                <a:latin typeface="Calibri"/>
                <a:ea typeface="Calibri"/>
                <a:cs typeface="Calibri"/>
                <a:sym typeface="Calibri"/>
              </a:endParaRPr>
            </a:p>
          </p:txBody>
        </p:sp>
      </p:grpSp>
      <p:grpSp>
        <p:nvGrpSpPr>
          <p:cNvPr id="473" name="Google Shape;473;p40"/>
          <p:cNvGrpSpPr/>
          <p:nvPr/>
        </p:nvGrpSpPr>
        <p:grpSpPr>
          <a:xfrm>
            <a:off x="7503826" y="1604222"/>
            <a:ext cx="1904906" cy="1289741"/>
            <a:chOff x="0" y="-9525"/>
            <a:chExt cx="1003407" cy="679370"/>
          </a:xfrm>
        </p:grpSpPr>
        <p:sp>
          <p:nvSpPr>
            <p:cNvPr id="474" name="Google Shape;474;p40"/>
            <p:cNvSpPr/>
            <p:nvPr/>
          </p:nvSpPr>
          <p:spPr>
            <a:xfrm>
              <a:off x="0" y="0"/>
              <a:ext cx="1003407" cy="669845"/>
            </a:xfrm>
            <a:custGeom>
              <a:rect b="b" l="l" r="r" t="t"/>
              <a:pathLst>
                <a:path extrusionOk="0" h="669845" w="1003407">
                  <a:moveTo>
                    <a:pt x="102875" y="0"/>
                  </a:moveTo>
                  <a:lnTo>
                    <a:pt x="900532" y="0"/>
                  </a:lnTo>
                  <a:cubicBezTo>
                    <a:pt x="927816" y="0"/>
                    <a:pt x="953983" y="10839"/>
                    <a:pt x="973276" y="30131"/>
                  </a:cubicBezTo>
                  <a:cubicBezTo>
                    <a:pt x="992569" y="49424"/>
                    <a:pt x="1003407" y="75591"/>
                    <a:pt x="1003407" y="102875"/>
                  </a:cubicBezTo>
                  <a:lnTo>
                    <a:pt x="1003407" y="566969"/>
                  </a:lnTo>
                  <a:cubicBezTo>
                    <a:pt x="1003407" y="594254"/>
                    <a:pt x="992569" y="620420"/>
                    <a:pt x="973276" y="639713"/>
                  </a:cubicBezTo>
                  <a:cubicBezTo>
                    <a:pt x="953983" y="659006"/>
                    <a:pt x="927816" y="669845"/>
                    <a:pt x="900532" y="669845"/>
                  </a:cubicBezTo>
                  <a:lnTo>
                    <a:pt x="102875" y="669845"/>
                  </a:lnTo>
                  <a:cubicBezTo>
                    <a:pt x="75591" y="669845"/>
                    <a:pt x="49424" y="659006"/>
                    <a:pt x="30131" y="639713"/>
                  </a:cubicBezTo>
                  <a:cubicBezTo>
                    <a:pt x="10839" y="620420"/>
                    <a:pt x="0" y="594254"/>
                    <a:pt x="0" y="566969"/>
                  </a:cubicBezTo>
                  <a:lnTo>
                    <a:pt x="0" y="102875"/>
                  </a:lnTo>
                  <a:cubicBezTo>
                    <a:pt x="0" y="75591"/>
                    <a:pt x="10839" y="49424"/>
                    <a:pt x="30131" y="30131"/>
                  </a:cubicBezTo>
                  <a:cubicBezTo>
                    <a:pt x="49424" y="10839"/>
                    <a:pt x="75591" y="0"/>
                    <a:pt x="102875" y="0"/>
                  </a:cubicBezTo>
                  <a:close/>
                </a:path>
              </a:pathLst>
            </a:custGeom>
            <a:solidFill>
              <a:srgbClr val="5255C0"/>
            </a:solidFill>
            <a:ln>
              <a:noFill/>
            </a:ln>
          </p:spPr>
          <p:txBody>
            <a:bodyPr anchorCtr="0" anchor="ctr" bIns="45725" lIns="45725" spcFirstLastPara="1" rIns="45725" wrap="square" tIns="45725">
              <a:noAutofit/>
            </a:bodyPr>
            <a:lstStyle/>
            <a:p>
              <a:pPr indent="0" lvl="0" marL="0" rtl="0" algn="l">
                <a:spcBef>
                  <a:spcPts val="0"/>
                </a:spcBef>
                <a:spcAft>
                  <a:spcPts val="0"/>
                </a:spcAft>
                <a:buNone/>
              </a:pPr>
              <a:r>
                <a:t/>
              </a:r>
              <a:endParaRPr/>
            </a:p>
          </p:txBody>
        </p:sp>
        <p:sp>
          <p:nvSpPr>
            <p:cNvPr id="475" name="Google Shape;475;p40"/>
            <p:cNvSpPr txBox="1"/>
            <p:nvPr/>
          </p:nvSpPr>
          <p:spPr>
            <a:xfrm>
              <a:off x="0" y="-9525"/>
              <a:ext cx="1003407" cy="679370"/>
            </a:xfrm>
            <a:prstGeom prst="rect">
              <a:avLst/>
            </a:prstGeom>
            <a:noFill/>
            <a:ln>
              <a:noFill/>
            </a:ln>
          </p:spPr>
          <p:txBody>
            <a:bodyPr anchorCtr="0" anchor="ctr" bIns="25400" lIns="25400" spcFirstLastPara="1" rIns="25400" wrap="square" tIns="25400">
              <a:noAutofit/>
            </a:bodyPr>
            <a:lstStyle/>
            <a:p>
              <a:pPr indent="0" lvl="0" marL="0" marR="0" rtl="0" algn="ctr">
                <a:lnSpc>
                  <a:spcPct val="156888"/>
                </a:lnSpc>
                <a:spcBef>
                  <a:spcPts val="0"/>
                </a:spcBef>
                <a:spcAft>
                  <a:spcPts val="0"/>
                </a:spcAft>
                <a:buNone/>
              </a:pPr>
              <a:r>
                <a:t/>
              </a:r>
              <a:endParaRPr b="0" i="0" sz="900" u="none" cap="none" strike="noStrike">
                <a:solidFill>
                  <a:schemeClr val="dk1"/>
                </a:solidFill>
                <a:latin typeface="Calibri"/>
                <a:ea typeface="Calibri"/>
                <a:cs typeface="Calibri"/>
                <a:sym typeface="Calibri"/>
              </a:endParaRPr>
            </a:p>
          </p:txBody>
        </p:sp>
      </p:grpSp>
      <p:sp>
        <p:nvSpPr>
          <p:cNvPr id="476" name="Google Shape;476;p40"/>
          <p:cNvSpPr/>
          <p:nvPr/>
        </p:nvSpPr>
        <p:spPr>
          <a:xfrm>
            <a:off x="4259132" y="2005965"/>
            <a:ext cx="4370518" cy="2623185"/>
          </a:xfrm>
          <a:custGeom>
            <a:rect b="b" l="l" r="r" t="t"/>
            <a:pathLst>
              <a:path extrusionOk="0" h="3811270" w="6350000">
                <a:moveTo>
                  <a:pt x="1648460" y="0"/>
                </a:moveTo>
                <a:lnTo>
                  <a:pt x="5812790" y="0"/>
                </a:lnTo>
                <a:cubicBezTo>
                  <a:pt x="6109970" y="0"/>
                  <a:pt x="6350000" y="240030"/>
                  <a:pt x="6350000" y="537210"/>
                </a:cubicBezTo>
                <a:lnTo>
                  <a:pt x="6350000" y="2466340"/>
                </a:lnTo>
                <a:cubicBezTo>
                  <a:pt x="6350000" y="2763520"/>
                  <a:pt x="6109970" y="3003550"/>
                  <a:pt x="5812790" y="3003550"/>
                </a:cubicBezTo>
                <a:lnTo>
                  <a:pt x="4751070" y="3003550"/>
                </a:lnTo>
                <a:cubicBezTo>
                  <a:pt x="4587240" y="3003550"/>
                  <a:pt x="4431030" y="3078480"/>
                  <a:pt x="4329430" y="3208020"/>
                </a:cubicBezTo>
                <a:lnTo>
                  <a:pt x="4013200" y="3606800"/>
                </a:lnTo>
                <a:cubicBezTo>
                  <a:pt x="3911600" y="3735070"/>
                  <a:pt x="3756660" y="3811270"/>
                  <a:pt x="3591560" y="3811270"/>
                </a:cubicBezTo>
                <a:lnTo>
                  <a:pt x="537210" y="3811270"/>
                </a:lnTo>
                <a:cubicBezTo>
                  <a:pt x="240030" y="3811270"/>
                  <a:pt x="0" y="3571240"/>
                  <a:pt x="0" y="3274060"/>
                </a:cubicBezTo>
                <a:lnTo>
                  <a:pt x="0" y="1375410"/>
                </a:lnTo>
                <a:cubicBezTo>
                  <a:pt x="0" y="1206500"/>
                  <a:pt x="78740" y="1047750"/>
                  <a:pt x="213360" y="946150"/>
                </a:cubicBezTo>
                <a:lnTo>
                  <a:pt x="1324610" y="107950"/>
                </a:lnTo>
                <a:cubicBezTo>
                  <a:pt x="1417320" y="38100"/>
                  <a:pt x="1531620" y="0"/>
                  <a:pt x="1648460" y="0"/>
                </a:cubicBezTo>
                <a:close/>
              </a:path>
            </a:pathLst>
          </a:custGeom>
          <a:blipFill rotWithShape="1">
            <a:blip r:embed="rId7">
              <a:alphaModFix/>
            </a:blip>
            <a:stretch>
              <a:fillRect b="0" l="-2649" r="-2649" t="0"/>
            </a:stretch>
          </a:blipFill>
          <a:ln>
            <a:noFill/>
          </a:ln>
        </p:spPr>
        <p:txBody>
          <a:bodyPr anchorCtr="0" anchor="ctr" bIns="45725" lIns="45725" spcFirstLastPara="1" rIns="45725" wrap="square" tIns="45725">
            <a:noAutofit/>
          </a:bodyPr>
          <a:lstStyle/>
          <a:p>
            <a:pPr indent="0" lvl="0" marL="0" rtl="0" algn="l">
              <a:spcBef>
                <a:spcPts val="0"/>
              </a:spcBef>
              <a:spcAft>
                <a:spcPts val="0"/>
              </a:spcAft>
              <a:buNone/>
            </a:pPr>
            <a:r>
              <a:t/>
            </a:r>
            <a:endParaRPr/>
          </a:p>
        </p:txBody>
      </p:sp>
      <p:sp>
        <p:nvSpPr>
          <p:cNvPr id="477" name="Google Shape;477;p40"/>
          <p:cNvSpPr/>
          <p:nvPr/>
        </p:nvSpPr>
        <p:spPr>
          <a:xfrm>
            <a:off x="885397" y="2705181"/>
            <a:ext cx="126273" cy="188782"/>
          </a:xfrm>
          <a:custGeom>
            <a:rect b="b" l="l" r="r" t="t"/>
            <a:pathLst>
              <a:path extrusionOk="0" h="377564" w="252546">
                <a:moveTo>
                  <a:pt x="0" y="0"/>
                </a:moveTo>
                <a:lnTo>
                  <a:pt x="252545" y="0"/>
                </a:lnTo>
                <a:lnTo>
                  <a:pt x="252545" y="377564"/>
                </a:lnTo>
                <a:lnTo>
                  <a:pt x="0" y="377564"/>
                </a:lnTo>
                <a:lnTo>
                  <a:pt x="0" y="0"/>
                </a:lnTo>
                <a:close/>
              </a:path>
            </a:pathLst>
          </a:custGeom>
          <a:blipFill rotWithShape="1">
            <a:blip r:embed="rId8">
              <a:alphaModFix/>
            </a:blip>
            <a:stretch>
              <a:fillRect b="0" l="0" r="0" t="0"/>
            </a:stretch>
          </a:blipFill>
          <a:ln>
            <a:noFill/>
          </a:ln>
        </p:spPr>
      </p:sp>
      <p:sp>
        <p:nvSpPr>
          <p:cNvPr id="478" name="Google Shape;478;p40"/>
          <p:cNvSpPr/>
          <p:nvPr/>
        </p:nvSpPr>
        <p:spPr>
          <a:xfrm>
            <a:off x="885397" y="3624343"/>
            <a:ext cx="126273" cy="188782"/>
          </a:xfrm>
          <a:custGeom>
            <a:rect b="b" l="l" r="r" t="t"/>
            <a:pathLst>
              <a:path extrusionOk="0" h="377564" w="252546">
                <a:moveTo>
                  <a:pt x="0" y="0"/>
                </a:moveTo>
                <a:lnTo>
                  <a:pt x="252545" y="0"/>
                </a:lnTo>
                <a:lnTo>
                  <a:pt x="252545" y="377564"/>
                </a:lnTo>
                <a:lnTo>
                  <a:pt x="0" y="377564"/>
                </a:lnTo>
                <a:lnTo>
                  <a:pt x="0" y="0"/>
                </a:lnTo>
                <a:close/>
              </a:path>
            </a:pathLst>
          </a:custGeom>
          <a:blipFill rotWithShape="1">
            <a:blip r:embed="rId9">
              <a:alphaModFix/>
            </a:blip>
            <a:stretch>
              <a:fillRect b="0" l="0" r="0" t="0"/>
            </a:stretch>
          </a:blipFill>
          <a:ln>
            <a:noFill/>
          </a:ln>
        </p:spPr>
      </p:sp>
      <p:sp>
        <p:nvSpPr>
          <p:cNvPr id="479" name="Google Shape;479;p40"/>
          <p:cNvSpPr txBox="1"/>
          <p:nvPr/>
        </p:nvSpPr>
        <p:spPr>
          <a:xfrm>
            <a:off x="885397" y="852717"/>
            <a:ext cx="3498631" cy="985837"/>
          </a:xfrm>
          <a:prstGeom prst="rect">
            <a:avLst/>
          </a:prstGeom>
          <a:noFill/>
          <a:ln>
            <a:noFill/>
          </a:ln>
        </p:spPr>
        <p:txBody>
          <a:bodyPr anchorCtr="0" anchor="t" bIns="0" lIns="0" spcFirstLastPara="1" rIns="0" wrap="square" tIns="0">
            <a:spAutoFit/>
          </a:bodyPr>
          <a:lstStyle/>
          <a:p>
            <a:pPr indent="0" lvl="0" marL="0" marR="0" rtl="0" algn="l">
              <a:lnSpc>
                <a:spcPct val="101000"/>
              </a:lnSpc>
              <a:spcBef>
                <a:spcPts val="0"/>
              </a:spcBef>
              <a:spcAft>
                <a:spcPts val="0"/>
              </a:spcAft>
              <a:buNone/>
            </a:pPr>
            <a:r>
              <a:rPr b="1" i="0" lang="en" sz="3800" u="none" cap="none" strike="noStrike">
                <a:solidFill>
                  <a:srgbClr val="000000"/>
                </a:solidFill>
                <a:latin typeface="Arial"/>
                <a:ea typeface="Arial"/>
                <a:cs typeface="Arial"/>
                <a:sym typeface="Arial"/>
              </a:rPr>
              <a:t>Curriculum Links</a:t>
            </a:r>
            <a:endParaRPr sz="700"/>
          </a:p>
        </p:txBody>
      </p:sp>
      <p:sp>
        <p:nvSpPr>
          <p:cNvPr id="480" name="Google Shape;480;p40"/>
          <p:cNvSpPr txBox="1"/>
          <p:nvPr/>
        </p:nvSpPr>
        <p:spPr>
          <a:xfrm>
            <a:off x="1250234" y="2667081"/>
            <a:ext cx="2664328" cy="557239"/>
          </a:xfrm>
          <a:prstGeom prst="rect">
            <a:avLst/>
          </a:prstGeom>
          <a:noFill/>
          <a:ln>
            <a:noFill/>
          </a:ln>
        </p:spPr>
        <p:txBody>
          <a:bodyPr anchorCtr="0" anchor="t" bIns="0" lIns="0" spcFirstLastPara="1" rIns="0" wrap="square" tIns="0">
            <a:spAutoFit/>
          </a:bodyPr>
          <a:lstStyle/>
          <a:p>
            <a:pPr indent="0" lvl="0" marL="0" marR="0" rtl="0" algn="l">
              <a:lnSpc>
                <a:spcPct val="150000"/>
              </a:lnSpc>
              <a:spcBef>
                <a:spcPts val="0"/>
              </a:spcBef>
              <a:spcAft>
                <a:spcPts val="0"/>
              </a:spcAft>
              <a:buNone/>
            </a:pPr>
            <a:r>
              <a:rPr b="0" i="0" lang="en" sz="1000" u="none" cap="none" strike="noStrike">
                <a:solidFill>
                  <a:srgbClr val="000000"/>
                </a:solidFill>
                <a:latin typeface="Poppins"/>
                <a:ea typeface="Poppins"/>
                <a:cs typeface="Poppins"/>
                <a:sym typeface="Poppins"/>
              </a:rPr>
              <a:t>KS1: Explore basic actions including jumping, rolling, and balancing through playful movement activities</a:t>
            </a:r>
            <a:endParaRPr sz="700"/>
          </a:p>
        </p:txBody>
      </p:sp>
      <p:sp>
        <p:nvSpPr>
          <p:cNvPr id="481" name="Google Shape;481;p40"/>
          <p:cNvSpPr txBox="1"/>
          <p:nvPr/>
        </p:nvSpPr>
        <p:spPr>
          <a:xfrm>
            <a:off x="1250234" y="3586243"/>
            <a:ext cx="2664328" cy="557239"/>
          </a:xfrm>
          <a:prstGeom prst="rect">
            <a:avLst/>
          </a:prstGeom>
          <a:noFill/>
          <a:ln>
            <a:noFill/>
          </a:ln>
        </p:spPr>
        <p:txBody>
          <a:bodyPr anchorCtr="0" anchor="t" bIns="0" lIns="0" spcFirstLastPara="1" rIns="0" wrap="square" tIns="0">
            <a:spAutoFit/>
          </a:bodyPr>
          <a:lstStyle/>
          <a:p>
            <a:pPr indent="0" lvl="0" marL="0" marR="0" rtl="0" algn="l">
              <a:lnSpc>
                <a:spcPct val="150000"/>
              </a:lnSpc>
              <a:spcBef>
                <a:spcPts val="0"/>
              </a:spcBef>
              <a:spcAft>
                <a:spcPts val="0"/>
              </a:spcAft>
              <a:buNone/>
            </a:pPr>
            <a:r>
              <a:rPr b="0" i="0" lang="en" sz="1000" u="none" cap="none" strike="noStrike">
                <a:solidFill>
                  <a:srgbClr val="000000"/>
                </a:solidFill>
                <a:latin typeface="Poppins"/>
                <a:ea typeface="Poppins"/>
                <a:cs typeface="Poppins"/>
                <a:sym typeface="Poppins"/>
              </a:rPr>
              <a:t>KS2: Develop movement sequences and creativity, combining actions with varying effort qualities</a:t>
            </a:r>
            <a:endParaRPr sz="700"/>
          </a:p>
        </p:txBody>
      </p:sp>
      <p:sp>
        <p:nvSpPr>
          <p:cNvPr id="482" name="Google Shape;482;p40"/>
          <p:cNvSpPr txBox="1"/>
          <p:nvPr/>
        </p:nvSpPr>
        <p:spPr>
          <a:xfrm>
            <a:off x="5353195" y="847882"/>
            <a:ext cx="2664329" cy="557239"/>
          </a:xfrm>
          <a:prstGeom prst="rect">
            <a:avLst/>
          </a:prstGeom>
          <a:noFill/>
          <a:ln>
            <a:noFill/>
          </a:ln>
        </p:spPr>
        <p:txBody>
          <a:bodyPr anchorCtr="0" anchor="t" bIns="0" lIns="0" spcFirstLastPara="1" rIns="0" wrap="square" tIns="0">
            <a:spAutoFit/>
          </a:bodyPr>
          <a:lstStyle/>
          <a:p>
            <a:pPr indent="0" lvl="0" marL="0" marR="0" rtl="0" algn="l">
              <a:lnSpc>
                <a:spcPct val="150000"/>
              </a:lnSpc>
              <a:spcBef>
                <a:spcPts val="0"/>
              </a:spcBef>
              <a:spcAft>
                <a:spcPts val="0"/>
              </a:spcAft>
              <a:buNone/>
            </a:pPr>
            <a:r>
              <a:rPr b="0" i="0" lang="en" sz="1000" u="none" cap="none" strike="noStrike">
                <a:solidFill>
                  <a:srgbClr val="000000"/>
                </a:solidFill>
                <a:latin typeface="Poppins"/>
                <a:ea typeface="Poppins"/>
                <a:cs typeface="Poppins"/>
                <a:sym typeface="Poppins"/>
              </a:rPr>
              <a:t>The Dice Movement Game aligns with national curriculum expectations for physical education</a:t>
            </a:r>
            <a:endParaRPr sz="700"/>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86" name="Shape 486"/>
        <p:cNvGrpSpPr/>
        <p:nvPr/>
      </p:nvGrpSpPr>
      <p:grpSpPr>
        <a:xfrm>
          <a:off x="0" y="0"/>
          <a:ext cx="0" cy="0"/>
          <a:chOff x="0" y="0"/>
          <a:chExt cx="0" cy="0"/>
        </a:xfrm>
      </p:grpSpPr>
      <p:sp>
        <p:nvSpPr>
          <p:cNvPr id="487" name="Google Shape;487;p41"/>
          <p:cNvSpPr/>
          <p:nvPr/>
        </p:nvSpPr>
        <p:spPr>
          <a:xfrm rot="-7426179">
            <a:off x="7310167" y="1049258"/>
            <a:ext cx="2590157" cy="2609133"/>
          </a:xfrm>
          <a:custGeom>
            <a:rect b="b" l="l" r="r" t="t"/>
            <a:pathLst>
              <a:path extrusionOk="0" h="5226308" w="5188298">
                <a:moveTo>
                  <a:pt x="0" y="0"/>
                </a:moveTo>
                <a:lnTo>
                  <a:pt x="5188299" y="0"/>
                </a:lnTo>
                <a:lnTo>
                  <a:pt x="5188299" y="5226308"/>
                </a:lnTo>
                <a:lnTo>
                  <a:pt x="0" y="5226308"/>
                </a:lnTo>
                <a:lnTo>
                  <a:pt x="0" y="0"/>
                </a:lnTo>
                <a:close/>
              </a:path>
            </a:pathLst>
          </a:custGeom>
          <a:blipFill rotWithShape="1">
            <a:blip r:embed="rId3">
              <a:alphaModFix/>
            </a:blip>
            <a:stretch>
              <a:fillRect b="0" l="0" r="0" t="0"/>
            </a:stretch>
          </a:blipFill>
          <a:ln>
            <a:noFill/>
          </a:ln>
        </p:spPr>
      </p:sp>
      <p:sp>
        <p:nvSpPr>
          <p:cNvPr id="488" name="Google Shape;488;p41"/>
          <p:cNvSpPr/>
          <p:nvPr/>
        </p:nvSpPr>
        <p:spPr>
          <a:xfrm rot="-5124192">
            <a:off x="-1304966" y="3053616"/>
            <a:ext cx="3001776" cy="3193378"/>
          </a:xfrm>
          <a:custGeom>
            <a:rect b="b" l="l" r="r" t="t"/>
            <a:pathLst>
              <a:path extrusionOk="0" h="6398204" w="6014312">
                <a:moveTo>
                  <a:pt x="0" y="0"/>
                </a:moveTo>
                <a:lnTo>
                  <a:pt x="6014312" y="0"/>
                </a:lnTo>
                <a:lnTo>
                  <a:pt x="6014312" y="6398204"/>
                </a:lnTo>
                <a:lnTo>
                  <a:pt x="0" y="6398204"/>
                </a:lnTo>
                <a:lnTo>
                  <a:pt x="0" y="0"/>
                </a:lnTo>
                <a:close/>
              </a:path>
            </a:pathLst>
          </a:custGeom>
          <a:blipFill rotWithShape="1">
            <a:blip r:embed="rId4">
              <a:alphaModFix/>
            </a:blip>
            <a:stretch>
              <a:fillRect b="0" l="0" r="0" t="0"/>
            </a:stretch>
          </a:blipFill>
          <a:ln>
            <a:noFill/>
          </a:ln>
        </p:spPr>
      </p:sp>
      <p:sp>
        <p:nvSpPr>
          <p:cNvPr id="489" name="Google Shape;489;p41"/>
          <p:cNvSpPr txBox="1"/>
          <p:nvPr/>
        </p:nvSpPr>
        <p:spPr>
          <a:xfrm>
            <a:off x="385500" y="375375"/>
            <a:ext cx="2891400" cy="8217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sz="3000">
                <a:solidFill>
                  <a:schemeClr val="dk1"/>
                </a:solidFill>
                <a:latin typeface="Calibri"/>
                <a:ea typeface="Calibri"/>
                <a:cs typeface="Calibri"/>
                <a:sym typeface="Calibri"/>
              </a:rPr>
              <a:t>Reference</a:t>
            </a:r>
            <a:r>
              <a:rPr b="1" lang="en" sz="3000">
                <a:solidFill>
                  <a:schemeClr val="dk1"/>
                </a:solidFill>
                <a:latin typeface="Calibri"/>
                <a:ea typeface="Calibri"/>
                <a:cs typeface="Calibri"/>
                <a:sym typeface="Calibri"/>
              </a:rPr>
              <a:t> List</a:t>
            </a:r>
            <a:endParaRPr b="1" sz="3000">
              <a:solidFill>
                <a:schemeClr val="dk1"/>
              </a:solidFill>
              <a:latin typeface="Calibri"/>
              <a:ea typeface="Calibri"/>
              <a:cs typeface="Calibri"/>
              <a:sym typeface="Calibri"/>
            </a:endParaRPr>
          </a:p>
        </p:txBody>
      </p:sp>
      <p:sp>
        <p:nvSpPr>
          <p:cNvPr id="490" name="Google Shape;490;p41"/>
          <p:cNvSpPr txBox="1"/>
          <p:nvPr/>
        </p:nvSpPr>
        <p:spPr>
          <a:xfrm>
            <a:off x="527550" y="1176825"/>
            <a:ext cx="6878400" cy="2978700"/>
          </a:xfrm>
          <a:prstGeom prst="rect">
            <a:avLst/>
          </a:prstGeom>
          <a:noFill/>
          <a:ln>
            <a:noFill/>
          </a:ln>
        </p:spPr>
        <p:txBody>
          <a:bodyPr anchorCtr="0" anchor="t" bIns="91425" lIns="91425" spcFirstLastPara="1" rIns="91425" wrap="square" tIns="91425">
            <a:noAutofit/>
          </a:bodyPr>
          <a:lstStyle/>
          <a:p>
            <a:pPr indent="-298450" lvl="0" marL="457200" rtl="0" algn="l">
              <a:spcBef>
                <a:spcPts val="0"/>
              </a:spcBef>
              <a:spcAft>
                <a:spcPts val="0"/>
              </a:spcAft>
              <a:buClr>
                <a:schemeClr val="dk1"/>
              </a:buClr>
              <a:buSzPts val="1100"/>
              <a:buAutoNum type="arabicPeriod"/>
            </a:pPr>
            <a:r>
              <a:rPr lang="en" sz="1100">
                <a:solidFill>
                  <a:schemeClr val="dk1"/>
                </a:solidFill>
              </a:rPr>
              <a:t>Mosston, M. &amp; Ashworth, S. (2008) </a:t>
            </a:r>
            <a:r>
              <a:rPr i="1" lang="en" sz="1100">
                <a:solidFill>
                  <a:schemeClr val="dk1"/>
                </a:solidFill>
              </a:rPr>
              <a:t>Teaching Physical Education: The Spectrum of Teaching Styles.</a:t>
            </a:r>
            <a:r>
              <a:rPr lang="en" sz="1100">
                <a:solidFill>
                  <a:schemeClr val="dk1"/>
                </a:solidFill>
              </a:rPr>
              <a:t> 1st online ed. London: Pearson.</a:t>
            </a:r>
            <a:endParaRPr sz="1100">
              <a:solidFill>
                <a:schemeClr val="dk1"/>
              </a:solidFill>
            </a:endParaRPr>
          </a:p>
          <a:p>
            <a:pPr indent="-298450" lvl="0" marL="457200" rtl="0" algn="l">
              <a:spcBef>
                <a:spcPts val="0"/>
              </a:spcBef>
              <a:spcAft>
                <a:spcPts val="0"/>
              </a:spcAft>
              <a:buClr>
                <a:schemeClr val="dk1"/>
              </a:buClr>
              <a:buSzPts val="1100"/>
              <a:buAutoNum type="arabicPeriod"/>
            </a:pPr>
            <a:r>
              <a:rPr lang="en" sz="1100">
                <a:solidFill>
                  <a:schemeClr val="dk1"/>
                </a:solidFill>
              </a:rPr>
              <a:t>Laban, R. &amp; Lawrence, F. C. (1974) </a:t>
            </a:r>
            <a:r>
              <a:rPr i="1" lang="en" sz="1100">
                <a:solidFill>
                  <a:schemeClr val="dk1"/>
                </a:solidFill>
              </a:rPr>
              <a:t>Effort: Economy of Human Movement.</a:t>
            </a:r>
            <a:r>
              <a:rPr lang="en" sz="1100">
                <a:solidFill>
                  <a:schemeClr val="dk1"/>
                </a:solidFill>
              </a:rPr>
              <a:t> London: Macdonald &amp; Evans.</a:t>
            </a:r>
            <a:endParaRPr sz="1100">
              <a:solidFill>
                <a:schemeClr val="dk1"/>
              </a:solidFill>
            </a:endParaRPr>
          </a:p>
          <a:p>
            <a:pPr indent="-298450" lvl="0" marL="457200" rtl="0" algn="l">
              <a:spcBef>
                <a:spcPts val="0"/>
              </a:spcBef>
              <a:spcAft>
                <a:spcPts val="0"/>
              </a:spcAft>
              <a:buClr>
                <a:schemeClr val="dk1"/>
              </a:buClr>
              <a:buSzPts val="1100"/>
              <a:buAutoNum type="arabicPeriod"/>
            </a:pPr>
            <a:r>
              <a:rPr lang="en" sz="1100">
                <a:solidFill>
                  <a:schemeClr val="dk1"/>
                </a:solidFill>
              </a:rPr>
              <a:t>Gallahue, D. L. &amp; Ozmun, J. C. (2012) </a:t>
            </a:r>
            <a:r>
              <a:rPr i="1" lang="en" sz="1100">
                <a:solidFill>
                  <a:schemeClr val="dk1"/>
                </a:solidFill>
              </a:rPr>
              <a:t>Understanding Motor Development: Infants, Children, Adolescents, Adults.</a:t>
            </a:r>
            <a:r>
              <a:rPr lang="en" sz="1100">
                <a:solidFill>
                  <a:schemeClr val="dk1"/>
                </a:solidFill>
              </a:rPr>
              <a:t> 7th ed. New York: McGraw‑Hill.</a:t>
            </a:r>
            <a:endParaRPr sz="1100">
              <a:solidFill>
                <a:schemeClr val="dk1"/>
              </a:solidFill>
            </a:endParaRPr>
          </a:p>
          <a:p>
            <a:pPr indent="-298450" lvl="0" marL="457200" rtl="0" algn="l">
              <a:spcBef>
                <a:spcPts val="0"/>
              </a:spcBef>
              <a:spcAft>
                <a:spcPts val="0"/>
              </a:spcAft>
              <a:buClr>
                <a:schemeClr val="dk1"/>
              </a:buClr>
              <a:buSzPts val="1100"/>
              <a:buAutoNum type="arabicPeriod"/>
            </a:pPr>
            <a:r>
              <a:rPr lang="en" sz="1100">
                <a:solidFill>
                  <a:schemeClr val="dk1"/>
                </a:solidFill>
              </a:rPr>
              <a:t>Gilbert, A. G. (2015) </a:t>
            </a:r>
            <a:r>
              <a:rPr i="1" lang="en" sz="1100">
                <a:solidFill>
                  <a:schemeClr val="dk1"/>
                </a:solidFill>
              </a:rPr>
              <a:t>Creative Dance for All Ages.</a:t>
            </a:r>
            <a:r>
              <a:rPr lang="en" sz="1100">
                <a:solidFill>
                  <a:schemeClr val="dk1"/>
                </a:solidFill>
              </a:rPr>
              <a:t> 3rd ed. Champaign, IL: Human Kinetics.</a:t>
            </a:r>
            <a:endParaRPr sz="1100">
              <a:solidFill>
                <a:schemeClr val="dk1"/>
              </a:solidFill>
            </a:endParaRPr>
          </a:p>
          <a:p>
            <a:pPr indent="-298450" lvl="0" marL="457200" rtl="0" algn="l">
              <a:spcBef>
                <a:spcPts val="0"/>
              </a:spcBef>
              <a:spcAft>
                <a:spcPts val="0"/>
              </a:spcAft>
              <a:buClr>
                <a:schemeClr val="dk1"/>
              </a:buClr>
              <a:buSzPts val="1100"/>
              <a:buAutoNum type="arabicPeriod"/>
            </a:pPr>
            <a:r>
              <a:rPr lang="en" sz="1100">
                <a:solidFill>
                  <a:schemeClr val="dk1"/>
                </a:solidFill>
              </a:rPr>
              <a:t>Whitehead, M. (2010) </a:t>
            </a:r>
            <a:r>
              <a:rPr i="1" lang="en" sz="1100">
                <a:solidFill>
                  <a:schemeClr val="dk1"/>
                </a:solidFill>
              </a:rPr>
              <a:t>Physical Literacy: Throughout the Lifecourse.</a:t>
            </a:r>
            <a:r>
              <a:rPr lang="en" sz="1100">
                <a:solidFill>
                  <a:schemeClr val="dk1"/>
                </a:solidFill>
              </a:rPr>
              <a:t> London: Routledge.</a:t>
            </a:r>
            <a:endParaRPr sz="1100">
              <a:solidFill>
                <a:schemeClr val="dk1"/>
              </a:solidFill>
            </a:endParaRPr>
          </a:p>
        </p:txBody>
      </p:sp>
    </p:spTree>
  </p:cSld>
  <p:clrMapOvr>
    <a:masterClrMapping/>
  </p:clrMapOvr>
</p:sld>
</file>

<file path=ppt/theme/theme1.xml><?xml version="1.0" encoding="utf-8"?>
<a:theme xmlns:a="http://schemas.openxmlformats.org/drawingml/2006/main" xmlns:r="http://schemas.openxmlformats.org/officeDocument/2006/relationships"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