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16" r:id="rId1"/>
  </p:sldMasterIdLst>
  <p:sldIdLst>
    <p:sldId id="256" r:id="rId2"/>
    <p:sldId id="280" r:id="rId3"/>
    <p:sldId id="261" r:id="rId4"/>
    <p:sldId id="257" r:id="rId5"/>
    <p:sldId id="277" r:id="rId6"/>
    <p:sldId id="278" r:id="rId7"/>
    <p:sldId id="282" r:id="rId8"/>
    <p:sldId id="258" r:id="rId9"/>
    <p:sldId id="260" r:id="rId10"/>
    <p:sldId id="263" r:id="rId11"/>
    <p:sldId id="284" r:id="rId12"/>
    <p:sldId id="264" r:id="rId13"/>
    <p:sldId id="270" r:id="rId14"/>
    <p:sldId id="271" r:id="rId15"/>
    <p:sldId id="266" r:id="rId16"/>
    <p:sldId id="272" r:id="rId17"/>
    <p:sldId id="283" r:id="rId18"/>
    <p:sldId id="275" r:id="rId19"/>
    <p:sldId id="262" r:id="rId20"/>
    <p:sldId id="269" r:id="rId21"/>
    <p:sldId id="273" r:id="rId22"/>
    <p:sldId id="285" r:id="rId23"/>
    <p:sldId id="281" r:id="rId24"/>
    <p:sldId id="259" r:id="rId25"/>
    <p:sldId id="279" r:id="rId26"/>
    <p:sldId id="267" r:id="rId2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606"/>
    <a:srgbClr val="FF78E9"/>
    <a:srgbClr val="D87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4956"/>
    <p:restoredTop sz="94689"/>
  </p:normalViewPr>
  <p:slideViewPr>
    <p:cSldViewPr snapToGrid="0" snapToObjects="1">
      <p:cViewPr varScale="1">
        <p:scale>
          <a:sx n="84" d="100"/>
          <a:sy n="84" d="100"/>
        </p:scale>
        <p:origin x="200" y="8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image" Target="../media/image7.png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image" Target="../media/image25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image" Target="../media/image7.png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image" Target="../media/image25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3D4E748-1818-4811-B31D-E2EC5FA50A5D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AEE9BDB-5845-45F5-95A6-E5FCF0076632}">
      <dgm:prSet/>
      <dgm:spPr/>
      <dgm:t>
        <a:bodyPr/>
        <a:lstStyle/>
        <a:p>
          <a:r>
            <a:rPr lang="en-US"/>
            <a:t>Background and strategic context</a:t>
          </a:r>
        </a:p>
      </dgm:t>
    </dgm:pt>
    <dgm:pt modelId="{DB417CB1-824E-435A-9B51-D9D8F68E0B3C}" type="parTrans" cxnId="{FADBD273-D541-4B44-AE88-9496225B750F}">
      <dgm:prSet/>
      <dgm:spPr/>
      <dgm:t>
        <a:bodyPr/>
        <a:lstStyle/>
        <a:p>
          <a:endParaRPr lang="en-US"/>
        </a:p>
      </dgm:t>
    </dgm:pt>
    <dgm:pt modelId="{A2845610-547E-40B6-8149-241468DA2C33}" type="sibTrans" cxnId="{FADBD273-D541-4B44-AE88-9496225B750F}">
      <dgm:prSet/>
      <dgm:spPr/>
      <dgm:t>
        <a:bodyPr/>
        <a:lstStyle/>
        <a:p>
          <a:endParaRPr lang="en-US"/>
        </a:p>
      </dgm:t>
    </dgm:pt>
    <dgm:pt modelId="{2C9EEEE8-05C8-4815-9D77-A6A6DF23136B}">
      <dgm:prSet/>
      <dgm:spPr/>
      <dgm:t>
        <a:bodyPr/>
        <a:lstStyle/>
        <a:p>
          <a:r>
            <a:rPr lang="en-US" dirty="0"/>
            <a:t>Methodology</a:t>
          </a:r>
        </a:p>
      </dgm:t>
    </dgm:pt>
    <dgm:pt modelId="{80964B9A-B441-40FB-93DB-4D3D5518D8BD}" type="parTrans" cxnId="{4591C198-8248-4A11-B5BF-EFE03673123F}">
      <dgm:prSet/>
      <dgm:spPr/>
      <dgm:t>
        <a:bodyPr/>
        <a:lstStyle/>
        <a:p>
          <a:endParaRPr lang="en-US"/>
        </a:p>
      </dgm:t>
    </dgm:pt>
    <dgm:pt modelId="{F0AC42FD-2B53-45EF-8047-8E5DCD651017}" type="sibTrans" cxnId="{4591C198-8248-4A11-B5BF-EFE03673123F}">
      <dgm:prSet/>
      <dgm:spPr/>
      <dgm:t>
        <a:bodyPr/>
        <a:lstStyle/>
        <a:p>
          <a:endParaRPr lang="en-US"/>
        </a:p>
      </dgm:t>
    </dgm:pt>
    <dgm:pt modelId="{E0A81BEE-D8D2-4FB8-93A2-AC7EFD0E33A3}">
      <dgm:prSet/>
      <dgm:spPr/>
      <dgm:t>
        <a:bodyPr/>
        <a:lstStyle/>
        <a:p>
          <a:r>
            <a:rPr lang="en-US"/>
            <a:t>Evidence</a:t>
          </a:r>
        </a:p>
      </dgm:t>
    </dgm:pt>
    <dgm:pt modelId="{22BF5E63-BE92-4C0F-A312-55EDE3D2DB5C}" type="parTrans" cxnId="{2C94D532-C692-4139-A361-5D76AF13F78D}">
      <dgm:prSet/>
      <dgm:spPr/>
      <dgm:t>
        <a:bodyPr/>
        <a:lstStyle/>
        <a:p>
          <a:endParaRPr lang="en-US"/>
        </a:p>
      </dgm:t>
    </dgm:pt>
    <dgm:pt modelId="{037F39E2-96A1-43C5-A2DD-C417E346A371}" type="sibTrans" cxnId="{2C94D532-C692-4139-A361-5D76AF13F78D}">
      <dgm:prSet/>
      <dgm:spPr/>
      <dgm:t>
        <a:bodyPr/>
        <a:lstStyle/>
        <a:p>
          <a:endParaRPr lang="en-US"/>
        </a:p>
      </dgm:t>
    </dgm:pt>
    <dgm:pt modelId="{5578D966-06DB-4C34-BC5E-20D2F8F889F3}">
      <dgm:prSet/>
      <dgm:spPr/>
      <dgm:t>
        <a:bodyPr/>
        <a:lstStyle/>
        <a:p>
          <a:r>
            <a:rPr lang="en-US"/>
            <a:t>Recommendations</a:t>
          </a:r>
        </a:p>
      </dgm:t>
    </dgm:pt>
    <dgm:pt modelId="{DAB6F74D-4340-4682-AD30-64014BF3CC93}" type="parTrans" cxnId="{43CD677F-211B-4056-95E6-5CB001B322E0}">
      <dgm:prSet/>
      <dgm:spPr/>
      <dgm:t>
        <a:bodyPr/>
        <a:lstStyle/>
        <a:p>
          <a:endParaRPr lang="en-US"/>
        </a:p>
      </dgm:t>
    </dgm:pt>
    <dgm:pt modelId="{20CC15EE-AD88-4886-A760-EF96ED86B320}" type="sibTrans" cxnId="{43CD677F-211B-4056-95E6-5CB001B322E0}">
      <dgm:prSet/>
      <dgm:spPr/>
      <dgm:t>
        <a:bodyPr/>
        <a:lstStyle/>
        <a:p>
          <a:endParaRPr lang="en-US"/>
        </a:p>
      </dgm:t>
    </dgm:pt>
    <dgm:pt modelId="{28EA8B65-B6F2-4009-BF87-158C179E64F9}">
      <dgm:prSet/>
      <dgm:spPr/>
      <dgm:t>
        <a:bodyPr/>
        <a:lstStyle/>
        <a:p>
          <a:r>
            <a:rPr lang="en-US"/>
            <a:t>Going forward</a:t>
          </a:r>
        </a:p>
      </dgm:t>
    </dgm:pt>
    <dgm:pt modelId="{A9E2A7A5-E9A6-4340-A979-9E7BF4180660}" type="parTrans" cxnId="{E459F25C-CEF9-4943-A26F-9548DC184C7E}">
      <dgm:prSet/>
      <dgm:spPr/>
      <dgm:t>
        <a:bodyPr/>
        <a:lstStyle/>
        <a:p>
          <a:endParaRPr lang="en-US"/>
        </a:p>
      </dgm:t>
    </dgm:pt>
    <dgm:pt modelId="{DDC2B329-DACC-4669-98E7-EC0D61098BF1}" type="sibTrans" cxnId="{E459F25C-CEF9-4943-A26F-9548DC184C7E}">
      <dgm:prSet/>
      <dgm:spPr/>
      <dgm:t>
        <a:bodyPr/>
        <a:lstStyle/>
        <a:p>
          <a:endParaRPr lang="en-US"/>
        </a:p>
      </dgm:t>
    </dgm:pt>
    <dgm:pt modelId="{C819790E-AB1E-ED45-BA37-D0A34E421C72}" type="pres">
      <dgm:prSet presAssocID="{73D4E748-1818-4811-B31D-E2EC5FA50A5D}" presName="vert0" presStyleCnt="0">
        <dgm:presLayoutVars>
          <dgm:dir/>
          <dgm:animOne val="branch"/>
          <dgm:animLvl val="lvl"/>
        </dgm:presLayoutVars>
      </dgm:prSet>
      <dgm:spPr/>
    </dgm:pt>
    <dgm:pt modelId="{024864DC-69E6-D048-BF97-665D01F73BC3}" type="pres">
      <dgm:prSet presAssocID="{1AEE9BDB-5845-45F5-95A6-E5FCF0076632}" presName="thickLine" presStyleLbl="alignNode1" presStyleIdx="0" presStyleCnt="5"/>
      <dgm:spPr/>
    </dgm:pt>
    <dgm:pt modelId="{9CFB5B6C-B08A-3946-A369-B7D3E575FFA0}" type="pres">
      <dgm:prSet presAssocID="{1AEE9BDB-5845-45F5-95A6-E5FCF0076632}" presName="horz1" presStyleCnt="0"/>
      <dgm:spPr/>
    </dgm:pt>
    <dgm:pt modelId="{3BED6E6A-DA35-E948-B432-8838EE903E6D}" type="pres">
      <dgm:prSet presAssocID="{1AEE9BDB-5845-45F5-95A6-E5FCF0076632}" presName="tx1" presStyleLbl="revTx" presStyleIdx="0" presStyleCnt="5"/>
      <dgm:spPr/>
    </dgm:pt>
    <dgm:pt modelId="{9F383346-95BA-3046-AA4B-2495D913E946}" type="pres">
      <dgm:prSet presAssocID="{1AEE9BDB-5845-45F5-95A6-E5FCF0076632}" presName="vert1" presStyleCnt="0"/>
      <dgm:spPr/>
    </dgm:pt>
    <dgm:pt modelId="{77997DD4-4082-E940-BB52-8AE426CB4948}" type="pres">
      <dgm:prSet presAssocID="{2C9EEEE8-05C8-4815-9D77-A6A6DF23136B}" presName="thickLine" presStyleLbl="alignNode1" presStyleIdx="1" presStyleCnt="5"/>
      <dgm:spPr/>
    </dgm:pt>
    <dgm:pt modelId="{300EA0DF-420B-8446-A5CF-0F55B2F35C64}" type="pres">
      <dgm:prSet presAssocID="{2C9EEEE8-05C8-4815-9D77-A6A6DF23136B}" presName="horz1" presStyleCnt="0"/>
      <dgm:spPr/>
    </dgm:pt>
    <dgm:pt modelId="{F592E43E-7B59-364D-A443-1393EE8508B9}" type="pres">
      <dgm:prSet presAssocID="{2C9EEEE8-05C8-4815-9D77-A6A6DF23136B}" presName="tx1" presStyleLbl="revTx" presStyleIdx="1" presStyleCnt="5"/>
      <dgm:spPr/>
    </dgm:pt>
    <dgm:pt modelId="{F765FD3B-3A85-6A47-8E33-44C471CB753A}" type="pres">
      <dgm:prSet presAssocID="{2C9EEEE8-05C8-4815-9D77-A6A6DF23136B}" presName="vert1" presStyleCnt="0"/>
      <dgm:spPr/>
    </dgm:pt>
    <dgm:pt modelId="{14CE7D46-F104-6A4C-A3C3-1D91AA7D07CF}" type="pres">
      <dgm:prSet presAssocID="{E0A81BEE-D8D2-4FB8-93A2-AC7EFD0E33A3}" presName="thickLine" presStyleLbl="alignNode1" presStyleIdx="2" presStyleCnt="5"/>
      <dgm:spPr/>
    </dgm:pt>
    <dgm:pt modelId="{D6E9A6A7-A0C2-1B46-A419-79BD84D85639}" type="pres">
      <dgm:prSet presAssocID="{E0A81BEE-D8D2-4FB8-93A2-AC7EFD0E33A3}" presName="horz1" presStyleCnt="0"/>
      <dgm:spPr/>
    </dgm:pt>
    <dgm:pt modelId="{89AEFB7C-0631-FC42-85EE-85346F90F968}" type="pres">
      <dgm:prSet presAssocID="{E0A81BEE-D8D2-4FB8-93A2-AC7EFD0E33A3}" presName="tx1" presStyleLbl="revTx" presStyleIdx="2" presStyleCnt="5"/>
      <dgm:spPr/>
    </dgm:pt>
    <dgm:pt modelId="{E7DBF086-4F2D-9D4C-936D-23F7B28AB84D}" type="pres">
      <dgm:prSet presAssocID="{E0A81BEE-D8D2-4FB8-93A2-AC7EFD0E33A3}" presName="vert1" presStyleCnt="0"/>
      <dgm:spPr/>
    </dgm:pt>
    <dgm:pt modelId="{9FF25362-8E9B-3D48-A154-4E80E28D5AF7}" type="pres">
      <dgm:prSet presAssocID="{5578D966-06DB-4C34-BC5E-20D2F8F889F3}" presName="thickLine" presStyleLbl="alignNode1" presStyleIdx="3" presStyleCnt="5"/>
      <dgm:spPr/>
    </dgm:pt>
    <dgm:pt modelId="{9BA9659E-3404-3240-8E47-A2B742879D5F}" type="pres">
      <dgm:prSet presAssocID="{5578D966-06DB-4C34-BC5E-20D2F8F889F3}" presName="horz1" presStyleCnt="0"/>
      <dgm:spPr/>
    </dgm:pt>
    <dgm:pt modelId="{54111276-A2FD-EF49-8501-948C0FFA9265}" type="pres">
      <dgm:prSet presAssocID="{5578D966-06DB-4C34-BC5E-20D2F8F889F3}" presName="tx1" presStyleLbl="revTx" presStyleIdx="3" presStyleCnt="5"/>
      <dgm:spPr/>
    </dgm:pt>
    <dgm:pt modelId="{2325130F-9744-A047-ACAB-A51689848E3D}" type="pres">
      <dgm:prSet presAssocID="{5578D966-06DB-4C34-BC5E-20D2F8F889F3}" presName="vert1" presStyleCnt="0"/>
      <dgm:spPr/>
    </dgm:pt>
    <dgm:pt modelId="{130B2ECB-DB40-B04F-8E60-7F3E779C0C5D}" type="pres">
      <dgm:prSet presAssocID="{28EA8B65-B6F2-4009-BF87-158C179E64F9}" presName="thickLine" presStyleLbl="alignNode1" presStyleIdx="4" presStyleCnt="5"/>
      <dgm:spPr/>
    </dgm:pt>
    <dgm:pt modelId="{4E7A2E1C-1243-DA44-8EE2-201ADA3D04DC}" type="pres">
      <dgm:prSet presAssocID="{28EA8B65-B6F2-4009-BF87-158C179E64F9}" presName="horz1" presStyleCnt="0"/>
      <dgm:spPr/>
    </dgm:pt>
    <dgm:pt modelId="{3A281504-86CC-1745-9EDE-FCB3F666CCFE}" type="pres">
      <dgm:prSet presAssocID="{28EA8B65-B6F2-4009-BF87-158C179E64F9}" presName="tx1" presStyleLbl="revTx" presStyleIdx="4" presStyleCnt="5"/>
      <dgm:spPr/>
    </dgm:pt>
    <dgm:pt modelId="{FCBDE3FA-4DF5-D449-8F82-2134DD9F8E8B}" type="pres">
      <dgm:prSet presAssocID="{28EA8B65-B6F2-4009-BF87-158C179E64F9}" presName="vert1" presStyleCnt="0"/>
      <dgm:spPr/>
    </dgm:pt>
  </dgm:ptLst>
  <dgm:cxnLst>
    <dgm:cxn modelId="{2C94D532-C692-4139-A361-5D76AF13F78D}" srcId="{73D4E748-1818-4811-B31D-E2EC5FA50A5D}" destId="{E0A81BEE-D8D2-4FB8-93A2-AC7EFD0E33A3}" srcOrd="2" destOrd="0" parTransId="{22BF5E63-BE92-4C0F-A312-55EDE3D2DB5C}" sibTransId="{037F39E2-96A1-43C5-A2DD-C417E346A371}"/>
    <dgm:cxn modelId="{2D743F33-BB30-EC4B-BD65-D898C53242A2}" type="presOf" srcId="{2C9EEEE8-05C8-4815-9D77-A6A6DF23136B}" destId="{F592E43E-7B59-364D-A443-1393EE8508B9}" srcOrd="0" destOrd="0" presId="urn:microsoft.com/office/officeart/2008/layout/LinedList"/>
    <dgm:cxn modelId="{E459F25C-CEF9-4943-A26F-9548DC184C7E}" srcId="{73D4E748-1818-4811-B31D-E2EC5FA50A5D}" destId="{28EA8B65-B6F2-4009-BF87-158C179E64F9}" srcOrd="4" destOrd="0" parTransId="{A9E2A7A5-E9A6-4340-A979-9E7BF4180660}" sibTransId="{DDC2B329-DACC-4669-98E7-EC0D61098BF1}"/>
    <dgm:cxn modelId="{2826EC66-8977-C940-A8D2-7F9572621619}" type="presOf" srcId="{5578D966-06DB-4C34-BC5E-20D2F8F889F3}" destId="{54111276-A2FD-EF49-8501-948C0FFA9265}" srcOrd="0" destOrd="0" presId="urn:microsoft.com/office/officeart/2008/layout/LinedList"/>
    <dgm:cxn modelId="{FADBD273-D541-4B44-AE88-9496225B750F}" srcId="{73D4E748-1818-4811-B31D-E2EC5FA50A5D}" destId="{1AEE9BDB-5845-45F5-95A6-E5FCF0076632}" srcOrd="0" destOrd="0" parTransId="{DB417CB1-824E-435A-9B51-D9D8F68E0B3C}" sibTransId="{A2845610-547E-40B6-8149-241468DA2C33}"/>
    <dgm:cxn modelId="{37EA7975-BE52-B641-9E17-38D6C430F75F}" type="presOf" srcId="{1AEE9BDB-5845-45F5-95A6-E5FCF0076632}" destId="{3BED6E6A-DA35-E948-B432-8838EE903E6D}" srcOrd="0" destOrd="0" presId="urn:microsoft.com/office/officeart/2008/layout/LinedList"/>
    <dgm:cxn modelId="{4A08AA75-DC3E-BA42-8D62-116008DFEC1C}" type="presOf" srcId="{73D4E748-1818-4811-B31D-E2EC5FA50A5D}" destId="{C819790E-AB1E-ED45-BA37-D0A34E421C72}" srcOrd="0" destOrd="0" presId="urn:microsoft.com/office/officeart/2008/layout/LinedList"/>
    <dgm:cxn modelId="{43CD677F-211B-4056-95E6-5CB001B322E0}" srcId="{73D4E748-1818-4811-B31D-E2EC5FA50A5D}" destId="{5578D966-06DB-4C34-BC5E-20D2F8F889F3}" srcOrd="3" destOrd="0" parTransId="{DAB6F74D-4340-4682-AD30-64014BF3CC93}" sibTransId="{20CC15EE-AD88-4886-A760-EF96ED86B320}"/>
    <dgm:cxn modelId="{12F86090-2946-514E-9955-D320DDC8A7AE}" type="presOf" srcId="{E0A81BEE-D8D2-4FB8-93A2-AC7EFD0E33A3}" destId="{89AEFB7C-0631-FC42-85EE-85346F90F968}" srcOrd="0" destOrd="0" presId="urn:microsoft.com/office/officeart/2008/layout/LinedList"/>
    <dgm:cxn modelId="{4591C198-8248-4A11-B5BF-EFE03673123F}" srcId="{73D4E748-1818-4811-B31D-E2EC5FA50A5D}" destId="{2C9EEEE8-05C8-4815-9D77-A6A6DF23136B}" srcOrd="1" destOrd="0" parTransId="{80964B9A-B441-40FB-93DB-4D3D5518D8BD}" sibTransId="{F0AC42FD-2B53-45EF-8047-8E5DCD651017}"/>
    <dgm:cxn modelId="{F77C42E6-B3A5-294E-878E-CB8BACCA63C1}" type="presOf" srcId="{28EA8B65-B6F2-4009-BF87-158C179E64F9}" destId="{3A281504-86CC-1745-9EDE-FCB3F666CCFE}" srcOrd="0" destOrd="0" presId="urn:microsoft.com/office/officeart/2008/layout/LinedList"/>
    <dgm:cxn modelId="{CD20DCF4-3D06-0B43-B866-5B0DCEEB7209}" type="presParOf" srcId="{C819790E-AB1E-ED45-BA37-D0A34E421C72}" destId="{024864DC-69E6-D048-BF97-665D01F73BC3}" srcOrd="0" destOrd="0" presId="urn:microsoft.com/office/officeart/2008/layout/LinedList"/>
    <dgm:cxn modelId="{AF8DBC5F-D804-C244-8850-5AA242BBE68E}" type="presParOf" srcId="{C819790E-AB1E-ED45-BA37-D0A34E421C72}" destId="{9CFB5B6C-B08A-3946-A369-B7D3E575FFA0}" srcOrd="1" destOrd="0" presId="urn:microsoft.com/office/officeart/2008/layout/LinedList"/>
    <dgm:cxn modelId="{6AD70571-5F88-B941-83C9-5854D0EACC6F}" type="presParOf" srcId="{9CFB5B6C-B08A-3946-A369-B7D3E575FFA0}" destId="{3BED6E6A-DA35-E948-B432-8838EE903E6D}" srcOrd="0" destOrd="0" presId="urn:microsoft.com/office/officeart/2008/layout/LinedList"/>
    <dgm:cxn modelId="{1D462737-973B-1D4B-80E3-D8C1063BD9FE}" type="presParOf" srcId="{9CFB5B6C-B08A-3946-A369-B7D3E575FFA0}" destId="{9F383346-95BA-3046-AA4B-2495D913E946}" srcOrd="1" destOrd="0" presId="urn:microsoft.com/office/officeart/2008/layout/LinedList"/>
    <dgm:cxn modelId="{94A68BA1-7EA5-E04A-910A-531BAF79D2EF}" type="presParOf" srcId="{C819790E-AB1E-ED45-BA37-D0A34E421C72}" destId="{77997DD4-4082-E940-BB52-8AE426CB4948}" srcOrd="2" destOrd="0" presId="urn:microsoft.com/office/officeart/2008/layout/LinedList"/>
    <dgm:cxn modelId="{A2122F3A-6020-E240-9E16-A3E316EE2A09}" type="presParOf" srcId="{C819790E-AB1E-ED45-BA37-D0A34E421C72}" destId="{300EA0DF-420B-8446-A5CF-0F55B2F35C64}" srcOrd="3" destOrd="0" presId="urn:microsoft.com/office/officeart/2008/layout/LinedList"/>
    <dgm:cxn modelId="{67BACB81-8FCC-C54A-8C8E-5CBA0554E225}" type="presParOf" srcId="{300EA0DF-420B-8446-A5CF-0F55B2F35C64}" destId="{F592E43E-7B59-364D-A443-1393EE8508B9}" srcOrd="0" destOrd="0" presId="urn:microsoft.com/office/officeart/2008/layout/LinedList"/>
    <dgm:cxn modelId="{F2DC9C32-BFEA-9E48-92B0-DA9DA78191B9}" type="presParOf" srcId="{300EA0DF-420B-8446-A5CF-0F55B2F35C64}" destId="{F765FD3B-3A85-6A47-8E33-44C471CB753A}" srcOrd="1" destOrd="0" presId="urn:microsoft.com/office/officeart/2008/layout/LinedList"/>
    <dgm:cxn modelId="{84DBA1B5-C973-9D40-98F8-9FA4A244DB2B}" type="presParOf" srcId="{C819790E-AB1E-ED45-BA37-D0A34E421C72}" destId="{14CE7D46-F104-6A4C-A3C3-1D91AA7D07CF}" srcOrd="4" destOrd="0" presId="urn:microsoft.com/office/officeart/2008/layout/LinedList"/>
    <dgm:cxn modelId="{C490B6B8-1E5C-FE44-9835-2D1B880B2F84}" type="presParOf" srcId="{C819790E-AB1E-ED45-BA37-D0A34E421C72}" destId="{D6E9A6A7-A0C2-1B46-A419-79BD84D85639}" srcOrd="5" destOrd="0" presId="urn:microsoft.com/office/officeart/2008/layout/LinedList"/>
    <dgm:cxn modelId="{2B996CCA-C85C-204E-BBA1-FB5565CC6A85}" type="presParOf" srcId="{D6E9A6A7-A0C2-1B46-A419-79BD84D85639}" destId="{89AEFB7C-0631-FC42-85EE-85346F90F968}" srcOrd="0" destOrd="0" presId="urn:microsoft.com/office/officeart/2008/layout/LinedList"/>
    <dgm:cxn modelId="{F9F78CB7-A658-C746-8639-5B2D5723EFAD}" type="presParOf" srcId="{D6E9A6A7-A0C2-1B46-A419-79BD84D85639}" destId="{E7DBF086-4F2D-9D4C-936D-23F7B28AB84D}" srcOrd="1" destOrd="0" presId="urn:microsoft.com/office/officeart/2008/layout/LinedList"/>
    <dgm:cxn modelId="{EA772478-0F7A-3A45-8BDD-CED8D7277124}" type="presParOf" srcId="{C819790E-AB1E-ED45-BA37-D0A34E421C72}" destId="{9FF25362-8E9B-3D48-A154-4E80E28D5AF7}" srcOrd="6" destOrd="0" presId="urn:microsoft.com/office/officeart/2008/layout/LinedList"/>
    <dgm:cxn modelId="{75429F4B-1BF3-EC4C-8F4E-7459AEEE5F52}" type="presParOf" srcId="{C819790E-AB1E-ED45-BA37-D0A34E421C72}" destId="{9BA9659E-3404-3240-8E47-A2B742879D5F}" srcOrd="7" destOrd="0" presId="urn:microsoft.com/office/officeart/2008/layout/LinedList"/>
    <dgm:cxn modelId="{F0F6A5AA-64B8-8F4C-85D5-39450453BE75}" type="presParOf" srcId="{9BA9659E-3404-3240-8E47-A2B742879D5F}" destId="{54111276-A2FD-EF49-8501-948C0FFA9265}" srcOrd="0" destOrd="0" presId="urn:microsoft.com/office/officeart/2008/layout/LinedList"/>
    <dgm:cxn modelId="{1C7F614C-3CC8-4045-8B02-7E37E507CF2E}" type="presParOf" srcId="{9BA9659E-3404-3240-8E47-A2B742879D5F}" destId="{2325130F-9744-A047-ACAB-A51689848E3D}" srcOrd="1" destOrd="0" presId="urn:microsoft.com/office/officeart/2008/layout/LinedList"/>
    <dgm:cxn modelId="{434FC5C1-0C36-3648-A3C6-8AB6A8D8EBE5}" type="presParOf" srcId="{C819790E-AB1E-ED45-BA37-D0A34E421C72}" destId="{130B2ECB-DB40-B04F-8E60-7F3E779C0C5D}" srcOrd="8" destOrd="0" presId="urn:microsoft.com/office/officeart/2008/layout/LinedList"/>
    <dgm:cxn modelId="{C2A18412-5151-FA47-B9DE-1B78C9489ECF}" type="presParOf" srcId="{C819790E-AB1E-ED45-BA37-D0A34E421C72}" destId="{4E7A2E1C-1243-DA44-8EE2-201ADA3D04DC}" srcOrd="9" destOrd="0" presId="urn:microsoft.com/office/officeart/2008/layout/LinedList"/>
    <dgm:cxn modelId="{6D69C0DB-41F0-714C-A85E-A57B74A8B223}" type="presParOf" srcId="{4E7A2E1C-1243-DA44-8EE2-201ADA3D04DC}" destId="{3A281504-86CC-1745-9EDE-FCB3F666CCFE}" srcOrd="0" destOrd="0" presId="urn:microsoft.com/office/officeart/2008/layout/LinedList"/>
    <dgm:cxn modelId="{EA355A8B-C4C4-264E-948E-1F3D22F149C6}" type="presParOf" srcId="{4E7A2E1C-1243-DA44-8EE2-201ADA3D04DC}" destId="{FCBDE3FA-4DF5-D449-8F82-2134DD9F8E8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5CBA807-01F3-4268-886D-3C0AC6355732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156CD23-A1AE-46B5-A22B-AD8FC74C0928}">
      <dgm:prSet/>
      <dgm:spPr/>
      <dgm:t>
        <a:bodyPr/>
        <a:lstStyle/>
        <a:p>
          <a:pPr>
            <a:defRPr cap="all"/>
          </a:pPr>
          <a:r>
            <a:rPr lang="en-US"/>
            <a:t>Create urgency</a:t>
          </a:r>
        </a:p>
      </dgm:t>
    </dgm:pt>
    <dgm:pt modelId="{6A5B9790-0C66-4FD7-A4FB-EAF13747B838}" type="parTrans" cxnId="{0E49BE68-32BD-496D-9CAA-60CD554267E1}">
      <dgm:prSet/>
      <dgm:spPr/>
      <dgm:t>
        <a:bodyPr/>
        <a:lstStyle/>
        <a:p>
          <a:endParaRPr lang="en-US"/>
        </a:p>
      </dgm:t>
    </dgm:pt>
    <dgm:pt modelId="{F3E2ECB6-933C-4A32-A474-344963096FEB}" type="sibTrans" cxnId="{0E49BE68-32BD-496D-9CAA-60CD554267E1}">
      <dgm:prSet/>
      <dgm:spPr/>
      <dgm:t>
        <a:bodyPr/>
        <a:lstStyle/>
        <a:p>
          <a:endParaRPr lang="en-US"/>
        </a:p>
      </dgm:t>
    </dgm:pt>
    <dgm:pt modelId="{C8EB3DFE-0210-41E6-AD6F-40627A2E8846}">
      <dgm:prSet/>
      <dgm:spPr/>
      <dgm:t>
        <a:bodyPr/>
        <a:lstStyle/>
        <a:p>
          <a:pPr>
            <a:defRPr cap="all"/>
          </a:pPr>
          <a:r>
            <a:rPr lang="en-US"/>
            <a:t>Form a powerful coalition</a:t>
          </a:r>
        </a:p>
      </dgm:t>
    </dgm:pt>
    <dgm:pt modelId="{29594EE3-4368-4130-A7D0-42629B6F8A97}" type="parTrans" cxnId="{D89E2A96-D8EE-4DE9-A4FC-4C103A0836E2}">
      <dgm:prSet/>
      <dgm:spPr/>
      <dgm:t>
        <a:bodyPr/>
        <a:lstStyle/>
        <a:p>
          <a:endParaRPr lang="en-US"/>
        </a:p>
      </dgm:t>
    </dgm:pt>
    <dgm:pt modelId="{F71646CD-28FA-4204-8080-6F889983DA70}" type="sibTrans" cxnId="{D89E2A96-D8EE-4DE9-A4FC-4C103A0836E2}">
      <dgm:prSet/>
      <dgm:spPr/>
      <dgm:t>
        <a:bodyPr/>
        <a:lstStyle/>
        <a:p>
          <a:endParaRPr lang="en-US"/>
        </a:p>
      </dgm:t>
    </dgm:pt>
    <dgm:pt modelId="{DCC5CBC4-BFFB-4621-9937-46B05BBF5F50}">
      <dgm:prSet/>
      <dgm:spPr/>
      <dgm:t>
        <a:bodyPr/>
        <a:lstStyle/>
        <a:p>
          <a:pPr>
            <a:defRPr cap="all"/>
          </a:pPr>
          <a:r>
            <a:rPr lang="en-US"/>
            <a:t>Create a vision for change</a:t>
          </a:r>
        </a:p>
      </dgm:t>
    </dgm:pt>
    <dgm:pt modelId="{06B1E0E6-A700-4179-BCF5-2139C9849070}" type="parTrans" cxnId="{1DBA9D97-1F1E-42ED-990A-09374B38922A}">
      <dgm:prSet/>
      <dgm:spPr/>
      <dgm:t>
        <a:bodyPr/>
        <a:lstStyle/>
        <a:p>
          <a:endParaRPr lang="en-US"/>
        </a:p>
      </dgm:t>
    </dgm:pt>
    <dgm:pt modelId="{E856D4DF-AB14-4747-824F-A573D11EB645}" type="sibTrans" cxnId="{1DBA9D97-1F1E-42ED-990A-09374B38922A}">
      <dgm:prSet/>
      <dgm:spPr/>
      <dgm:t>
        <a:bodyPr/>
        <a:lstStyle/>
        <a:p>
          <a:endParaRPr lang="en-US"/>
        </a:p>
      </dgm:t>
    </dgm:pt>
    <dgm:pt modelId="{6F63012B-6A0F-4B84-B590-0D9248E83041}">
      <dgm:prSet/>
      <dgm:spPr/>
      <dgm:t>
        <a:bodyPr/>
        <a:lstStyle/>
        <a:p>
          <a:pPr>
            <a:defRPr cap="all"/>
          </a:pPr>
          <a:r>
            <a:rPr lang="en-US"/>
            <a:t>Communicate that vision</a:t>
          </a:r>
        </a:p>
      </dgm:t>
    </dgm:pt>
    <dgm:pt modelId="{7D089845-D6F5-4C33-9962-B6DD97D36F00}" type="parTrans" cxnId="{DA0CE608-8B89-4255-A91B-D181D8AE3A3B}">
      <dgm:prSet/>
      <dgm:spPr/>
      <dgm:t>
        <a:bodyPr/>
        <a:lstStyle/>
        <a:p>
          <a:endParaRPr lang="en-US"/>
        </a:p>
      </dgm:t>
    </dgm:pt>
    <dgm:pt modelId="{51A829A2-129E-4533-8AA7-780DECE1F7A3}" type="sibTrans" cxnId="{DA0CE608-8B89-4255-A91B-D181D8AE3A3B}">
      <dgm:prSet/>
      <dgm:spPr/>
      <dgm:t>
        <a:bodyPr/>
        <a:lstStyle/>
        <a:p>
          <a:endParaRPr lang="en-US"/>
        </a:p>
      </dgm:t>
    </dgm:pt>
    <dgm:pt modelId="{E9BD19C0-4B5A-4EC2-9CDB-C7F113609E3C}">
      <dgm:prSet/>
      <dgm:spPr/>
      <dgm:t>
        <a:bodyPr/>
        <a:lstStyle/>
        <a:p>
          <a:pPr>
            <a:defRPr cap="all"/>
          </a:pPr>
          <a:r>
            <a:rPr lang="en-US"/>
            <a:t>Remove obstacles</a:t>
          </a:r>
        </a:p>
      </dgm:t>
    </dgm:pt>
    <dgm:pt modelId="{40015C2F-3473-4137-81A3-E8F9F019C38E}" type="parTrans" cxnId="{A4D1D816-6033-415F-BE04-AADAB116F1A8}">
      <dgm:prSet/>
      <dgm:spPr/>
      <dgm:t>
        <a:bodyPr/>
        <a:lstStyle/>
        <a:p>
          <a:endParaRPr lang="en-US"/>
        </a:p>
      </dgm:t>
    </dgm:pt>
    <dgm:pt modelId="{F7332F61-2A25-4CDC-B5EB-57FEB45DFEE6}" type="sibTrans" cxnId="{A4D1D816-6033-415F-BE04-AADAB116F1A8}">
      <dgm:prSet/>
      <dgm:spPr/>
      <dgm:t>
        <a:bodyPr/>
        <a:lstStyle/>
        <a:p>
          <a:endParaRPr lang="en-US"/>
        </a:p>
      </dgm:t>
    </dgm:pt>
    <dgm:pt modelId="{2C04001B-D8D9-450C-9F6D-1555D5DFC677}">
      <dgm:prSet/>
      <dgm:spPr/>
      <dgm:t>
        <a:bodyPr/>
        <a:lstStyle/>
        <a:p>
          <a:pPr>
            <a:defRPr cap="all"/>
          </a:pPr>
          <a:r>
            <a:rPr lang="en-US"/>
            <a:t>Create short-term wins</a:t>
          </a:r>
        </a:p>
      </dgm:t>
    </dgm:pt>
    <dgm:pt modelId="{14BE59CE-81BE-466D-B2B3-F526B5EAC70B}" type="parTrans" cxnId="{31C40B92-F631-4077-B853-26D991E125D8}">
      <dgm:prSet/>
      <dgm:spPr/>
      <dgm:t>
        <a:bodyPr/>
        <a:lstStyle/>
        <a:p>
          <a:endParaRPr lang="en-US"/>
        </a:p>
      </dgm:t>
    </dgm:pt>
    <dgm:pt modelId="{8661289E-4326-4E98-A8EC-D2184EE564CC}" type="sibTrans" cxnId="{31C40B92-F631-4077-B853-26D991E125D8}">
      <dgm:prSet/>
      <dgm:spPr/>
      <dgm:t>
        <a:bodyPr/>
        <a:lstStyle/>
        <a:p>
          <a:endParaRPr lang="en-US"/>
        </a:p>
      </dgm:t>
    </dgm:pt>
    <dgm:pt modelId="{631E43BB-595C-4A4F-BDC6-6F7F05A7423B}">
      <dgm:prSet/>
      <dgm:spPr/>
      <dgm:t>
        <a:bodyPr/>
        <a:lstStyle/>
        <a:p>
          <a:pPr>
            <a:defRPr cap="all"/>
          </a:pPr>
          <a:r>
            <a:rPr lang="en-US"/>
            <a:t>Build on change</a:t>
          </a:r>
        </a:p>
      </dgm:t>
    </dgm:pt>
    <dgm:pt modelId="{B55EBA1B-587F-404C-BD7C-38B64DD7A2BB}" type="parTrans" cxnId="{2BEDFA49-AAB5-4305-927E-CB19CDA014A7}">
      <dgm:prSet/>
      <dgm:spPr/>
      <dgm:t>
        <a:bodyPr/>
        <a:lstStyle/>
        <a:p>
          <a:endParaRPr lang="en-US"/>
        </a:p>
      </dgm:t>
    </dgm:pt>
    <dgm:pt modelId="{2C4D1319-7ECF-45F4-82D2-F861C2CB7782}" type="sibTrans" cxnId="{2BEDFA49-AAB5-4305-927E-CB19CDA014A7}">
      <dgm:prSet/>
      <dgm:spPr/>
      <dgm:t>
        <a:bodyPr/>
        <a:lstStyle/>
        <a:p>
          <a:endParaRPr lang="en-US"/>
        </a:p>
      </dgm:t>
    </dgm:pt>
    <dgm:pt modelId="{940988DF-E15E-424C-B6AE-DE80D30F453E}">
      <dgm:prSet/>
      <dgm:spPr/>
      <dgm:t>
        <a:bodyPr/>
        <a:lstStyle/>
        <a:p>
          <a:pPr>
            <a:defRPr cap="all"/>
          </a:pPr>
          <a:r>
            <a:rPr lang="en-US"/>
            <a:t>Anchor change in culture</a:t>
          </a:r>
        </a:p>
      </dgm:t>
    </dgm:pt>
    <dgm:pt modelId="{06922E65-8774-46F4-AFA0-67B600AE623D}" type="parTrans" cxnId="{AA6A9FDD-BC6B-4FDF-AA6D-B425B8C536A9}">
      <dgm:prSet/>
      <dgm:spPr/>
      <dgm:t>
        <a:bodyPr/>
        <a:lstStyle/>
        <a:p>
          <a:endParaRPr lang="en-US"/>
        </a:p>
      </dgm:t>
    </dgm:pt>
    <dgm:pt modelId="{7C439655-5A4A-4835-894A-E8F244D57175}" type="sibTrans" cxnId="{AA6A9FDD-BC6B-4FDF-AA6D-B425B8C536A9}">
      <dgm:prSet/>
      <dgm:spPr/>
      <dgm:t>
        <a:bodyPr/>
        <a:lstStyle/>
        <a:p>
          <a:endParaRPr lang="en-US"/>
        </a:p>
      </dgm:t>
    </dgm:pt>
    <dgm:pt modelId="{26C8EA82-7820-46C3-A968-DDE3C175D467}" type="pres">
      <dgm:prSet presAssocID="{C5CBA807-01F3-4268-886D-3C0AC6355732}" presName="root" presStyleCnt="0">
        <dgm:presLayoutVars>
          <dgm:dir/>
          <dgm:resizeHandles val="exact"/>
        </dgm:presLayoutVars>
      </dgm:prSet>
      <dgm:spPr/>
    </dgm:pt>
    <dgm:pt modelId="{03425FC2-EF34-4243-A697-7057416187B2}" type="pres">
      <dgm:prSet presAssocID="{F156CD23-A1AE-46B5-A22B-AD8FC74C0928}" presName="compNode" presStyleCnt="0"/>
      <dgm:spPr/>
    </dgm:pt>
    <dgm:pt modelId="{0ECCD13E-7EF2-4BB3-B3F1-1F2967976766}" type="pres">
      <dgm:prSet presAssocID="{F156CD23-A1AE-46B5-A22B-AD8FC74C0928}" presName="iconBgRect" presStyleLbl="bgShp" presStyleIdx="0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32E4E31D-6186-44BF-B7D8-82616749FE01}" type="pres">
      <dgm:prSet presAssocID="{F156CD23-A1AE-46B5-A22B-AD8FC74C0928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C76D02EA-5F04-4D90-B442-0C77F8FFD911}" type="pres">
      <dgm:prSet presAssocID="{F156CD23-A1AE-46B5-A22B-AD8FC74C0928}" presName="spaceRect" presStyleCnt="0"/>
      <dgm:spPr/>
    </dgm:pt>
    <dgm:pt modelId="{F3CE418C-7568-4F3A-A293-8D8C78426ADB}" type="pres">
      <dgm:prSet presAssocID="{F156CD23-A1AE-46B5-A22B-AD8FC74C0928}" presName="textRect" presStyleLbl="revTx" presStyleIdx="0" presStyleCnt="8">
        <dgm:presLayoutVars>
          <dgm:chMax val="1"/>
          <dgm:chPref val="1"/>
        </dgm:presLayoutVars>
      </dgm:prSet>
      <dgm:spPr/>
    </dgm:pt>
    <dgm:pt modelId="{39FC4076-AAFA-4714-8C13-859263FCB3A0}" type="pres">
      <dgm:prSet presAssocID="{F3E2ECB6-933C-4A32-A474-344963096FEB}" presName="sibTrans" presStyleCnt="0"/>
      <dgm:spPr/>
    </dgm:pt>
    <dgm:pt modelId="{A300D4AA-1A74-40EA-8418-DE86FB42017D}" type="pres">
      <dgm:prSet presAssocID="{C8EB3DFE-0210-41E6-AD6F-40627A2E8846}" presName="compNode" presStyleCnt="0"/>
      <dgm:spPr/>
    </dgm:pt>
    <dgm:pt modelId="{7587C4C2-5C0A-496C-8D05-746DBB9C4BE8}" type="pres">
      <dgm:prSet presAssocID="{C8EB3DFE-0210-41E6-AD6F-40627A2E8846}" presName="iconBgRect" presStyleLbl="bgShp" presStyleIdx="1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23DDB207-5D4C-4425-8A45-AA3EB7127D77}" type="pres">
      <dgm:prSet presAssocID="{C8EB3DFE-0210-41E6-AD6F-40627A2E8846}" presName="iconRect" presStyleLbl="node1" presStyleIdx="1" presStyleCnt="8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364D8F13-5FD0-40C9-A8DB-24CF82BB97E0}" type="pres">
      <dgm:prSet presAssocID="{C8EB3DFE-0210-41E6-AD6F-40627A2E8846}" presName="spaceRect" presStyleCnt="0"/>
      <dgm:spPr/>
    </dgm:pt>
    <dgm:pt modelId="{133B36BE-AB3B-408E-A54E-DD7382CDE32A}" type="pres">
      <dgm:prSet presAssocID="{C8EB3DFE-0210-41E6-AD6F-40627A2E8846}" presName="textRect" presStyleLbl="revTx" presStyleIdx="1" presStyleCnt="8">
        <dgm:presLayoutVars>
          <dgm:chMax val="1"/>
          <dgm:chPref val="1"/>
        </dgm:presLayoutVars>
      </dgm:prSet>
      <dgm:spPr/>
    </dgm:pt>
    <dgm:pt modelId="{0A23BC6A-4D23-4734-952E-1E4926B1AEAA}" type="pres">
      <dgm:prSet presAssocID="{F71646CD-28FA-4204-8080-6F889983DA70}" presName="sibTrans" presStyleCnt="0"/>
      <dgm:spPr/>
    </dgm:pt>
    <dgm:pt modelId="{DE0473D4-363D-47CA-9755-5E0D09C0A6D3}" type="pres">
      <dgm:prSet presAssocID="{DCC5CBC4-BFFB-4621-9937-46B05BBF5F50}" presName="compNode" presStyleCnt="0"/>
      <dgm:spPr/>
    </dgm:pt>
    <dgm:pt modelId="{E303A49A-6AEE-4181-95F2-31684C81FA70}" type="pres">
      <dgm:prSet presAssocID="{DCC5CBC4-BFFB-4621-9937-46B05BBF5F50}" presName="iconBgRect" presStyleLbl="bgShp" presStyleIdx="2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0E6B20EF-E31A-4260-9AAF-A8AD84858420}" type="pres">
      <dgm:prSet presAssocID="{DCC5CBC4-BFFB-4621-9937-46B05BBF5F50}" presName="iconRect" presStyleLbl="node1" presStyleIdx="2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lescope"/>
        </a:ext>
      </dgm:extLst>
    </dgm:pt>
    <dgm:pt modelId="{D78C73ED-CF02-43CA-9984-A6EB203C5B97}" type="pres">
      <dgm:prSet presAssocID="{DCC5CBC4-BFFB-4621-9937-46B05BBF5F50}" presName="spaceRect" presStyleCnt="0"/>
      <dgm:spPr/>
    </dgm:pt>
    <dgm:pt modelId="{8EFB923F-1E13-4444-B786-36ADE7F280BA}" type="pres">
      <dgm:prSet presAssocID="{DCC5CBC4-BFFB-4621-9937-46B05BBF5F50}" presName="textRect" presStyleLbl="revTx" presStyleIdx="2" presStyleCnt="8">
        <dgm:presLayoutVars>
          <dgm:chMax val="1"/>
          <dgm:chPref val="1"/>
        </dgm:presLayoutVars>
      </dgm:prSet>
      <dgm:spPr/>
    </dgm:pt>
    <dgm:pt modelId="{C3AB0544-43B5-410B-AFEB-584DEC95D420}" type="pres">
      <dgm:prSet presAssocID="{E856D4DF-AB14-4747-824F-A573D11EB645}" presName="sibTrans" presStyleCnt="0"/>
      <dgm:spPr/>
    </dgm:pt>
    <dgm:pt modelId="{59E5F818-6838-4DA4-BE44-A00B2B79CA26}" type="pres">
      <dgm:prSet presAssocID="{6F63012B-6A0F-4B84-B590-0D9248E83041}" presName="compNode" presStyleCnt="0"/>
      <dgm:spPr/>
    </dgm:pt>
    <dgm:pt modelId="{797F6432-F556-4D86-9AFF-63B2F9CE71D6}" type="pres">
      <dgm:prSet presAssocID="{6F63012B-6A0F-4B84-B590-0D9248E83041}" presName="iconBgRect" presStyleLbl="bgShp" presStyleIdx="3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E457056D-11CE-4B78-88F6-4D384609E7B5}" type="pres">
      <dgm:prSet presAssocID="{6F63012B-6A0F-4B84-B590-0D9248E83041}" presName="iconRect" presStyleLbl="node1" presStyleIdx="3" presStyleCnt="8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lasses"/>
        </a:ext>
      </dgm:extLst>
    </dgm:pt>
    <dgm:pt modelId="{AD0FFF32-6FBE-4D11-8BE1-5062FF8D4972}" type="pres">
      <dgm:prSet presAssocID="{6F63012B-6A0F-4B84-B590-0D9248E83041}" presName="spaceRect" presStyleCnt="0"/>
      <dgm:spPr/>
    </dgm:pt>
    <dgm:pt modelId="{F5787B70-6111-4680-B934-7DD252058D66}" type="pres">
      <dgm:prSet presAssocID="{6F63012B-6A0F-4B84-B590-0D9248E83041}" presName="textRect" presStyleLbl="revTx" presStyleIdx="3" presStyleCnt="8">
        <dgm:presLayoutVars>
          <dgm:chMax val="1"/>
          <dgm:chPref val="1"/>
        </dgm:presLayoutVars>
      </dgm:prSet>
      <dgm:spPr/>
    </dgm:pt>
    <dgm:pt modelId="{7A608A66-CAFF-4E89-ABC8-BA9071174A3F}" type="pres">
      <dgm:prSet presAssocID="{51A829A2-129E-4533-8AA7-780DECE1F7A3}" presName="sibTrans" presStyleCnt="0"/>
      <dgm:spPr/>
    </dgm:pt>
    <dgm:pt modelId="{D9D56B36-9226-4862-8AB2-08AD68411D76}" type="pres">
      <dgm:prSet presAssocID="{E9BD19C0-4B5A-4EC2-9CDB-C7F113609E3C}" presName="compNode" presStyleCnt="0"/>
      <dgm:spPr/>
    </dgm:pt>
    <dgm:pt modelId="{9B35BDA1-7610-4FD0-9F79-A1F6218EAAFE}" type="pres">
      <dgm:prSet presAssocID="{E9BD19C0-4B5A-4EC2-9CDB-C7F113609E3C}" presName="iconBgRect" presStyleLbl="bgShp" presStyleIdx="4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7E401184-9E00-4DC7-A6AA-3149E8BF0D24}" type="pres">
      <dgm:prSet presAssocID="{E9BD19C0-4B5A-4EC2-9CDB-C7F113609E3C}" presName="iconRect" presStyleLbl="node1" presStyleIdx="4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EBE9F64B-E070-45A4-9F0E-C5C2CFCDF7C7}" type="pres">
      <dgm:prSet presAssocID="{E9BD19C0-4B5A-4EC2-9CDB-C7F113609E3C}" presName="spaceRect" presStyleCnt="0"/>
      <dgm:spPr/>
    </dgm:pt>
    <dgm:pt modelId="{19AF967C-E19C-4EDF-96F1-94543EE5970F}" type="pres">
      <dgm:prSet presAssocID="{E9BD19C0-4B5A-4EC2-9CDB-C7F113609E3C}" presName="textRect" presStyleLbl="revTx" presStyleIdx="4" presStyleCnt="8">
        <dgm:presLayoutVars>
          <dgm:chMax val="1"/>
          <dgm:chPref val="1"/>
        </dgm:presLayoutVars>
      </dgm:prSet>
      <dgm:spPr/>
    </dgm:pt>
    <dgm:pt modelId="{A0517399-E7BF-452B-AE2E-EA9BDF44C196}" type="pres">
      <dgm:prSet presAssocID="{F7332F61-2A25-4CDC-B5EB-57FEB45DFEE6}" presName="sibTrans" presStyleCnt="0"/>
      <dgm:spPr/>
    </dgm:pt>
    <dgm:pt modelId="{A402BBF6-AA0D-455A-A218-B331C4753062}" type="pres">
      <dgm:prSet presAssocID="{2C04001B-D8D9-450C-9F6D-1555D5DFC677}" presName="compNode" presStyleCnt="0"/>
      <dgm:spPr/>
    </dgm:pt>
    <dgm:pt modelId="{3994E21D-FCB6-4009-8A3F-2B8FA79A6410}" type="pres">
      <dgm:prSet presAssocID="{2C04001B-D8D9-450C-9F6D-1555D5DFC677}" presName="iconBgRect" presStyleLbl="bgShp" presStyleIdx="5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F3E50A19-5E45-4DD3-862C-A673848CF1FD}" type="pres">
      <dgm:prSet presAssocID="{2C04001B-D8D9-450C-9F6D-1555D5DFC677}" presName="iconRect" presStyleLbl="node1" presStyleIdx="5" presStyleCnt="8"/>
      <dgm:spPr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odium"/>
        </a:ext>
      </dgm:extLst>
    </dgm:pt>
    <dgm:pt modelId="{9F0F0CA1-706D-4C1E-85DC-7C4437688A70}" type="pres">
      <dgm:prSet presAssocID="{2C04001B-D8D9-450C-9F6D-1555D5DFC677}" presName="spaceRect" presStyleCnt="0"/>
      <dgm:spPr/>
    </dgm:pt>
    <dgm:pt modelId="{E71CF7CB-09F7-4976-B855-4E3F1C5549F1}" type="pres">
      <dgm:prSet presAssocID="{2C04001B-D8D9-450C-9F6D-1555D5DFC677}" presName="textRect" presStyleLbl="revTx" presStyleIdx="5" presStyleCnt="8">
        <dgm:presLayoutVars>
          <dgm:chMax val="1"/>
          <dgm:chPref val="1"/>
        </dgm:presLayoutVars>
      </dgm:prSet>
      <dgm:spPr/>
    </dgm:pt>
    <dgm:pt modelId="{7E725B4F-C907-42B1-9CC2-E9126D2847A6}" type="pres">
      <dgm:prSet presAssocID="{8661289E-4326-4E98-A8EC-D2184EE564CC}" presName="sibTrans" presStyleCnt="0"/>
      <dgm:spPr/>
    </dgm:pt>
    <dgm:pt modelId="{0A88F451-1123-49D5-8893-237FA1A9EA89}" type="pres">
      <dgm:prSet presAssocID="{631E43BB-595C-4A4F-BDC6-6F7F05A7423B}" presName="compNode" presStyleCnt="0"/>
      <dgm:spPr/>
    </dgm:pt>
    <dgm:pt modelId="{8A15F14C-5CD8-4313-905F-1EC8F2441483}" type="pres">
      <dgm:prSet presAssocID="{631E43BB-595C-4A4F-BDC6-6F7F05A7423B}" presName="iconBgRect" presStyleLbl="bgShp" presStyleIdx="6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5017A646-4BA1-485F-9D77-0ED50C4DE661}" type="pres">
      <dgm:prSet presAssocID="{631E43BB-595C-4A4F-BDC6-6F7F05A7423B}" presName="iconRect" presStyleLbl="node1" presStyleIdx="6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ack hammer"/>
        </a:ext>
      </dgm:extLst>
    </dgm:pt>
    <dgm:pt modelId="{004CFC59-9712-461A-8820-0CC4480747BE}" type="pres">
      <dgm:prSet presAssocID="{631E43BB-595C-4A4F-BDC6-6F7F05A7423B}" presName="spaceRect" presStyleCnt="0"/>
      <dgm:spPr/>
    </dgm:pt>
    <dgm:pt modelId="{FE7DEA2E-3C7E-43C7-81C2-E83D9FD44982}" type="pres">
      <dgm:prSet presAssocID="{631E43BB-595C-4A4F-BDC6-6F7F05A7423B}" presName="textRect" presStyleLbl="revTx" presStyleIdx="6" presStyleCnt="8">
        <dgm:presLayoutVars>
          <dgm:chMax val="1"/>
          <dgm:chPref val="1"/>
        </dgm:presLayoutVars>
      </dgm:prSet>
      <dgm:spPr/>
    </dgm:pt>
    <dgm:pt modelId="{AD01060A-BFAE-42BA-9A47-A0498C82BF27}" type="pres">
      <dgm:prSet presAssocID="{2C4D1319-7ECF-45F4-82D2-F861C2CB7782}" presName="sibTrans" presStyleCnt="0"/>
      <dgm:spPr/>
    </dgm:pt>
    <dgm:pt modelId="{52BBA24C-7EA3-4A47-9B31-9A29ED08E88F}" type="pres">
      <dgm:prSet presAssocID="{940988DF-E15E-424C-B6AE-DE80D30F453E}" presName="compNode" presStyleCnt="0"/>
      <dgm:spPr/>
    </dgm:pt>
    <dgm:pt modelId="{EC445109-C75F-4336-AD32-3F3E964F29CC}" type="pres">
      <dgm:prSet presAssocID="{940988DF-E15E-424C-B6AE-DE80D30F453E}" presName="iconBgRect" presStyleLbl="bgShp" presStyleIdx="7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9E22B43E-5645-4433-B113-5C8190A35FB9}" type="pres">
      <dgm:prSet presAssocID="{940988DF-E15E-424C-B6AE-DE80D30F453E}" presName="iconRect" presStyleLbl="node1" presStyleIdx="7" presStyleCnt="8"/>
      <dgm:spPr>
        <a:blipFill>
          <a:blip xmlns:r="http://schemas.openxmlformats.org/officeDocument/2006/relationships"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nchor"/>
        </a:ext>
      </dgm:extLst>
    </dgm:pt>
    <dgm:pt modelId="{1487D998-2004-4C51-A335-D73A38DCA395}" type="pres">
      <dgm:prSet presAssocID="{940988DF-E15E-424C-B6AE-DE80D30F453E}" presName="spaceRect" presStyleCnt="0"/>
      <dgm:spPr/>
    </dgm:pt>
    <dgm:pt modelId="{51601861-2546-4F9A-8A18-D55B1DD18916}" type="pres">
      <dgm:prSet presAssocID="{940988DF-E15E-424C-B6AE-DE80D30F453E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DA0CE608-8B89-4255-A91B-D181D8AE3A3B}" srcId="{C5CBA807-01F3-4268-886D-3C0AC6355732}" destId="{6F63012B-6A0F-4B84-B590-0D9248E83041}" srcOrd="3" destOrd="0" parTransId="{7D089845-D6F5-4C33-9962-B6DD97D36F00}" sibTransId="{51A829A2-129E-4533-8AA7-780DECE1F7A3}"/>
    <dgm:cxn modelId="{9A329810-F2C7-46FB-9670-C6C4C0264467}" type="presOf" srcId="{6F63012B-6A0F-4B84-B590-0D9248E83041}" destId="{F5787B70-6111-4680-B934-7DD252058D66}" srcOrd="0" destOrd="0" presId="urn:microsoft.com/office/officeart/2018/5/layout/IconLeafLabelList"/>
    <dgm:cxn modelId="{A4D1D816-6033-415F-BE04-AADAB116F1A8}" srcId="{C5CBA807-01F3-4268-886D-3C0AC6355732}" destId="{E9BD19C0-4B5A-4EC2-9CDB-C7F113609E3C}" srcOrd="4" destOrd="0" parTransId="{40015C2F-3473-4137-81A3-E8F9F019C38E}" sibTransId="{F7332F61-2A25-4CDC-B5EB-57FEB45DFEE6}"/>
    <dgm:cxn modelId="{95CDA336-8B4A-449A-BC02-6D4E26C52C69}" type="presOf" srcId="{C8EB3DFE-0210-41E6-AD6F-40627A2E8846}" destId="{133B36BE-AB3B-408E-A54E-DD7382CDE32A}" srcOrd="0" destOrd="0" presId="urn:microsoft.com/office/officeart/2018/5/layout/IconLeafLabelList"/>
    <dgm:cxn modelId="{2BEDFA49-AAB5-4305-927E-CB19CDA014A7}" srcId="{C5CBA807-01F3-4268-886D-3C0AC6355732}" destId="{631E43BB-595C-4A4F-BDC6-6F7F05A7423B}" srcOrd="6" destOrd="0" parTransId="{B55EBA1B-587F-404C-BD7C-38B64DD7A2BB}" sibTransId="{2C4D1319-7ECF-45F4-82D2-F861C2CB7782}"/>
    <dgm:cxn modelId="{AB5D614A-E8DB-4F08-97DC-D3B7512FA9CF}" type="presOf" srcId="{DCC5CBC4-BFFB-4621-9937-46B05BBF5F50}" destId="{8EFB923F-1E13-4444-B786-36ADE7F280BA}" srcOrd="0" destOrd="0" presId="urn:microsoft.com/office/officeart/2018/5/layout/IconLeafLabelList"/>
    <dgm:cxn modelId="{B7685E66-ECEE-431D-B8EF-44AAE187FDFC}" type="presOf" srcId="{E9BD19C0-4B5A-4EC2-9CDB-C7F113609E3C}" destId="{19AF967C-E19C-4EDF-96F1-94543EE5970F}" srcOrd="0" destOrd="0" presId="urn:microsoft.com/office/officeart/2018/5/layout/IconLeafLabelList"/>
    <dgm:cxn modelId="{0E49BE68-32BD-496D-9CAA-60CD554267E1}" srcId="{C5CBA807-01F3-4268-886D-3C0AC6355732}" destId="{F156CD23-A1AE-46B5-A22B-AD8FC74C0928}" srcOrd="0" destOrd="0" parTransId="{6A5B9790-0C66-4FD7-A4FB-EAF13747B838}" sibTransId="{F3E2ECB6-933C-4A32-A474-344963096FEB}"/>
    <dgm:cxn modelId="{91B0488F-2735-41C6-A0F9-46475CB017CB}" type="presOf" srcId="{940988DF-E15E-424C-B6AE-DE80D30F453E}" destId="{51601861-2546-4F9A-8A18-D55B1DD18916}" srcOrd="0" destOrd="0" presId="urn:microsoft.com/office/officeart/2018/5/layout/IconLeafLabelList"/>
    <dgm:cxn modelId="{31C40B92-F631-4077-B853-26D991E125D8}" srcId="{C5CBA807-01F3-4268-886D-3C0AC6355732}" destId="{2C04001B-D8D9-450C-9F6D-1555D5DFC677}" srcOrd="5" destOrd="0" parTransId="{14BE59CE-81BE-466D-B2B3-F526B5EAC70B}" sibTransId="{8661289E-4326-4E98-A8EC-D2184EE564CC}"/>
    <dgm:cxn modelId="{D89E2A96-D8EE-4DE9-A4FC-4C103A0836E2}" srcId="{C5CBA807-01F3-4268-886D-3C0AC6355732}" destId="{C8EB3DFE-0210-41E6-AD6F-40627A2E8846}" srcOrd="1" destOrd="0" parTransId="{29594EE3-4368-4130-A7D0-42629B6F8A97}" sibTransId="{F71646CD-28FA-4204-8080-6F889983DA70}"/>
    <dgm:cxn modelId="{1DBA9D97-1F1E-42ED-990A-09374B38922A}" srcId="{C5CBA807-01F3-4268-886D-3C0AC6355732}" destId="{DCC5CBC4-BFFB-4621-9937-46B05BBF5F50}" srcOrd="2" destOrd="0" parTransId="{06B1E0E6-A700-4179-BCF5-2139C9849070}" sibTransId="{E856D4DF-AB14-4747-824F-A573D11EB645}"/>
    <dgm:cxn modelId="{76509F99-53F9-467F-A741-ECD9F101EA14}" type="presOf" srcId="{2C04001B-D8D9-450C-9F6D-1555D5DFC677}" destId="{E71CF7CB-09F7-4976-B855-4E3F1C5549F1}" srcOrd="0" destOrd="0" presId="urn:microsoft.com/office/officeart/2018/5/layout/IconLeafLabelList"/>
    <dgm:cxn modelId="{857BBC9D-7003-4717-B10F-0374F860E692}" type="presOf" srcId="{631E43BB-595C-4A4F-BDC6-6F7F05A7423B}" destId="{FE7DEA2E-3C7E-43C7-81C2-E83D9FD44982}" srcOrd="0" destOrd="0" presId="urn:microsoft.com/office/officeart/2018/5/layout/IconLeafLabelList"/>
    <dgm:cxn modelId="{AA6A9FDD-BC6B-4FDF-AA6D-B425B8C536A9}" srcId="{C5CBA807-01F3-4268-886D-3C0AC6355732}" destId="{940988DF-E15E-424C-B6AE-DE80D30F453E}" srcOrd="7" destOrd="0" parTransId="{06922E65-8774-46F4-AFA0-67B600AE623D}" sibTransId="{7C439655-5A4A-4835-894A-E8F244D57175}"/>
    <dgm:cxn modelId="{0A9E6DE2-5D47-47FF-9C13-66C9DA2F390D}" type="presOf" srcId="{C5CBA807-01F3-4268-886D-3C0AC6355732}" destId="{26C8EA82-7820-46C3-A968-DDE3C175D467}" srcOrd="0" destOrd="0" presId="urn:microsoft.com/office/officeart/2018/5/layout/IconLeafLabelList"/>
    <dgm:cxn modelId="{673EB0F3-7423-4808-A34E-2EC534E17B0A}" type="presOf" srcId="{F156CD23-A1AE-46B5-A22B-AD8FC74C0928}" destId="{F3CE418C-7568-4F3A-A293-8D8C78426ADB}" srcOrd="0" destOrd="0" presId="urn:microsoft.com/office/officeart/2018/5/layout/IconLeafLabelList"/>
    <dgm:cxn modelId="{1BE88C6C-6DBA-4170-987D-80213079C3CC}" type="presParOf" srcId="{26C8EA82-7820-46C3-A968-DDE3C175D467}" destId="{03425FC2-EF34-4243-A697-7057416187B2}" srcOrd="0" destOrd="0" presId="urn:microsoft.com/office/officeart/2018/5/layout/IconLeafLabelList"/>
    <dgm:cxn modelId="{7E5175F0-F08E-46BA-A91D-EFA7E782D701}" type="presParOf" srcId="{03425FC2-EF34-4243-A697-7057416187B2}" destId="{0ECCD13E-7EF2-4BB3-B3F1-1F2967976766}" srcOrd="0" destOrd="0" presId="urn:microsoft.com/office/officeart/2018/5/layout/IconLeafLabelList"/>
    <dgm:cxn modelId="{04C16C87-62A0-4E01-A4A0-1F34AAA2020C}" type="presParOf" srcId="{03425FC2-EF34-4243-A697-7057416187B2}" destId="{32E4E31D-6186-44BF-B7D8-82616749FE01}" srcOrd="1" destOrd="0" presId="urn:microsoft.com/office/officeart/2018/5/layout/IconLeafLabelList"/>
    <dgm:cxn modelId="{B2246E9C-BF4E-4C88-9FB3-4F107A6176DD}" type="presParOf" srcId="{03425FC2-EF34-4243-A697-7057416187B2}" destId="{C76D02EA-5F04-4D90-B442-0C77F8FFD911}" srcOrd="2" destOrd="0" presId="urn:microsoft.com/office/officeart/2018/5/layout/IconLeafLabelList"/>
    <dgm:cxn modelId="{74EDB600-A15E-4A09-AC76-B78F67013DF4}" type="presParOf" srcId="{03425FC2-EF34-4243-A697-7057416187B2}" destId="{F3CE418C-7568-4F3A-A293-8D8C78426ADB}" srcOrd="3" destOrd="0" presId="urn:microsoft.com/office/officeart/2018/5/layout/IconLeafLabelList"/>
    <dgm:cxn modelId="{C3C6D350-160A-4D98-9B11-0D319FBD3046}" type="presParOf" srcId="{26C8EA82-7820-46C3-A968-DDE3C175D467}" destId="{39FC4076-AAFA-4714-8C13-859263FCB3A0}" srcOrd="1" destOrd="0" presId="urn:microsoft.com/office/officeart/2018/5/layout/IconLeafLabelList"/>
    <dgm:cxn modelId="{1ADB7162-4A1B-4DB2-9077-E611DE807A0A}" type="presParOf" srcId="{26C8EA82-7820-46C3-A968-DDE3C175D467}" destId="{A300D4AA-1A74-40EA-8418-DE86FB42017D}" srcOrd="2" destOrd="0" presId="urn:microsoft.com/office/officeart/2018/5/layout/IconLeafLabelList"/>
    <dgm:cxn modelId="{A9EDA1F9-F444-4754-9290-8C75BC695200}" type="presParOf" srcId="{A300D4AA-1A74-40EA-8418-DE86FB42017D}" destId="{7587C4C2-5C0A-496C-8D05-746DBB9C4BE8}" srcOrd="0" destOrd="0" presId="urn:microsoft.com/office/officeart/2018/5/layout/IconLeafLabelList"/>
    <dgm:cxn modelId="{510420D0-A766-47E9-9B55-732D7D718E31}" type="presParOf" srcId="{A300D4AA-1A74-40EA-8418-DE86FB42017D}" destId="{23DDB207-5D4C-4425-8A45-AA3EB7127D77}" srcOrd="1" destOrd="0" presId="urn:microsoft.com/office/officeart/2018/5/layout/IconLeafLabelList"/>
    <dgm:cxn modelId="{C78F189C-F9A8-47DE-BD51-65C9100A61A1}" type="presParOf" srcId="{A300D4AA-1A74-40EA-8418-DE86FB42017D}" destId="{364D8F13-5FD0-40C9-A8DB-24CF82BB97E0}" srcOrd="2" destOrd="0" presId="urn:microsoft.com/office/officeart/2018/5/layout/IconLeafLabelList"/>
    <dgm:cxn modelId="{88CEFA5D-B71D-4CC4-9010-3F6912147DB3}" type="presParOf" srcId="{A300D4AA-1A74-40EA-8418-DE86FB42017D}" destId="{133B36BE-AB3B-408E-A54E-DD7382CDE32A}" srcOrd="3" destOrd="0" presId="urn:microsoft.com/office/officeart/2018/5/layout/IconLeafLabelList"/>
    <dgm:cxn modelId="{F81A4BE1-C1AE-4C5E-9253-51F221AA4004}" type="presParOf" srcId="{26C8EA82-7820-46C3-A968-DDE3C175D467}" destId="{0A23BC6A-4D23-4734-952E-1E4926B1AEAA}" srcOrd="3" destOrd="0" presId="urn:microsoft.com/office/officeart/2018/5/layout/IconLeafLabelList"/>
    <dgm:cxn modelId="{09E3864D-BE2C-479C-8F05-977BE2C7AAED}" type="presParOf" srcId="{26C8EA82-7820-46C3-A968-DDE3C175D467}" destId="{DE0473D4-363D-47CA-9755-5E0D09C0A6D3}" srcOrd="4" destOrd="0" presId="urn:microsoft.com/office/officeart/2018/5/layout/IconLeafLabelList"/>
    <dgm:cxn modelId="{87987758-EE16-4819-A0CC-B30F228C754F}" type="presParOf" srcId="{DE0473D4-363D-47CA-9755-5E0D09C0A6D3}" destId="{E303A49A-6AEE-4181-95F2-31684C81FA70}" srcOrd="0" destOrd="0" presId="urn:microsoft.com/office/officeart/2018/5/layout/IconLeafLabelList"/>
    <dgm:cxn modelId="{826E1B8B-90C1-4396-958E-440D713D4AFE}" type="presParOf" srcId="{DE0473D4-363D-47CA-9755-5E0D09C0A6D3}" destId="{0E6B20EF-E31A-4260-9AAF-A8AD84858420}" srcOrd="1" destOrd="0" presId="urn:microsoft.com/office/officeart/2018/5/layout/IconLeafLabelList"/>
    <dgm:cxn modelId="{B7816C28-F627-4214-87CB-084422FB5E3F}" type="presParOf" srcId="{DE0473D4-363D-47CA-9755-5E0D09C0A6D3}" destId="{D78C73ED-CF02-43CA-9984-A6EB203C5B97}" srcOrd="2" destOrd="0" presId="urn:microsoft.com/office/officeart/2018/5/layout/IconLeafLabelList"/>
    <dgm:cxn modelId="{893E8FFC-F002-4578-A5D1-2E673E7B396F}" type="presParOf" srcId="{DE0473D4-363D-47CA-9755-5E0D09C0A6D3}" destId="{8EFB923F-1E13-4444-B786-36ADE7F280BA}" srcOrd="3" destOrd="0" presId="urn:microsoft.com/office/officeart/2018/5/layout/IconLeafLabelList"/>
    <dgm:cxn modelId="{783DDF73-A6F4-4FA3-82A3-C704F2A279F8}" type="presParOf" srcId="{26C8EA82-7820-46C3-A968-DDE3C175D467}" destId="{C3AB0544-43B5-410B-AFEB-584DEC95D420}" srcOrd="5" destOrd="0" presId="urn:microsoft.com/office/officeart/2018/5/layout/IconLeafLabelList"/>
    <dgm:cxn modelId="{8FAF2274-6D55-45F8-8E33-5086257ABB97}" type="presParOf" srcId="{26C8EA82-7820-46C3-A968-DDE3C175D467}" destId="{59E5F818-6838-4DA4-BE44-A00B2B79CA26}" srcOrd="6" destOrd="0" presId="urn:microsoft.com/office/officeart/2018/5/layout/IconLeafLabelList"/>
    <dgm:cxn modelId="{9840ECD1-C222-450D-8C6F-6DE2515BF842}" type="presParOf" srcId="{59E5F818-6838-4DA4-BE44-A00B2B79CA26}" destId="{797F6432-F556-4D86-9AFF-63B2F9CE71D6}" srcOrd="0" destOrd="0" presId="urn:microsoft.com/office/officeart/2018/5/layout/IconLeafLabelList"/>
    <dgm:cxn modelId="{569C366A-B98C-46D0-8D01-9CFE863BD774}" type="presParOf" srcId="{59E5F818-6838-4DA4-BE44-A00B2B79CA26}" destId="{E457056D-11CE-4B78-88F6-4D384609E7B5}" srcOrd="1" destOrd="0" presId="urn:microsoft.com/office/officeart/2018/5/layout/IconLeafLabelList"/>
    <dgm:cxn modelId="{44428BFE-4091-4EE5-868F-CAB648D0B4AD}" type="presParOf" srcId="{59E5F818-6838-4DA4-BE44-A00B2B79CA26}" destId="{AD0FFF32-6FBE-4D11-8BE1-5062FF8D4972}" srcOrd="2" destOrd="0" presId="urn:microsoft.com/office/officeart/2018/5/layout/IconLeafLabelList"/>
    <dgm:cxn modelId="{BEF9EC32-425A-4CB9-BB4C-30FF11B7E218}" type="presParOf" srcId="{59E5F818-6838-4DA4-BE44-A00B2B79CA26}" destId="{F5787B70-6111-4680-B934-7DD252058D66}" srcOrd="3" destOrd="0" presId="urn:microsoft.com/office/officeart/2018/5/layout/IconLeafLabelList"/>
    <dgm:cxn modelId="{6A1C8F61-3022-479B-97E2-576EA4C8AC0E}" type="presParOf" srcId="{26C8EA82-7820-46C3-A968-DDE3C175D467}" destId="{7A608A66-CAFF-4E89-ABC8-BA9071174A3F}" srcOrd="7" destOrd="0" presId="urn:microsoft.com/office/officeart/2018/5/layout/IconLeafLabelList"/>
    <dgm:cxn modelId="{15641AF1-AA43-4CFE-ACE6-05A8792326CB}" type="presParOf" srcId="{26C8EA82-7820-46C3-A968-DDE3C175D467}" destId="{D9D56B36-9226-4862-8AB2-08AD68411D76}" srcOrd="8" destOrd="0" presId="urn:microsoft.com/office/officeart/2018/5/layout/IconLeafLabelList"/>
    <dgm:cxn modelId="{4AEA2D77-E5FC-420E-BD55-FB554E78727A}" type="presParOf" srcId="{D9D56B36-9226-4862-8AB2-08AD68411D76}" destId="{9B35BDA1-7610-4FD0-9F79-A1F6218EAAFE}" srcOrd="0" destOrd="0" presId="urn:microsoft.com/office/officeart/2018/5/layout/IconLeafLabelList"/>
    <dgm:cxn modelId="{058FCFAD-B168-44C6-9A67-0052052C2217}" type="presParOf" srcId="{D9D56B36-9226-4862-8AB2-08AD68411D76}" destId="{7E401184-9E00-4DC7-A6AA-3149E8BF0D24}" srcOrd="1" destOrd="0" presId="urn:microsoft.com/office/officeart/2018/5/layout/IconLeafLabelList"/>
    <dgm:cxn modelId="{F98728A0-86C0-4A07-A2E0-C63CC2F0B752}" type="presParOf" srcId="{D9D56B36-9226-4862-8AB2-08AD68411D76}" destId="{EBE9F64B-E070-45A4-9F0E-C5C2CFCDF7C7}" srcOrd="2" destOrd="0" presId="urn:microsoft.com/office/officeart/2018/5/layout/IconLeafLabelList"/>
    <dgm:cxn modelId="{F96A5906-9775-4656-9C90-C7B32A94ABE7}" type="presParOf" srcId="{D9D56B36-9226-4862-8AB2-08AD68411D76}" destId="{19AF967C-E19C-4EDF-96F1-94543EE5970F}" srcOrd="3" destOrd="0" presId="urn:microsoft.com/office/officeart/2018/5/layout/IconLeafLabelList"/>
    <dgm:cxn modelId="{D51F5A36-4230-4E1A-B23E-405D324D8E99}" type="presParOf" srcId="{26C8EA82-7820-46C3-A968-DDE3C175D467}" destId="{A0517399-E7BF-452B-AE2E-EA9BDF44C196}" srcOrd="9" destOrd="0" presId="urn:microsoft.com/office/officeart/2018/5/layout/IconLeafLabelList"/>
    <dgm:cxn modelId="{EB2547A0-B343-401D-A986-383759590F85}" type="presParOf" srcId="{26C8EA82-7820-46C3-A968-DDE3C175D467}" destId="{A402BBF6-AA0D-455A-A218-B331C4753062}" srcOrd="10" destOrd="0" presId="urn:microsoft.com/office/officeart/2018/5/layout/IconLeafLabelList"/>
    <dgm:cxn modelId="{A77BEC63-3497-4D39-8248-1BA8D730D121}" type="presParOf" srcId="{A402BBF6-AA0D-455A-A218-B331C4753062}" destId="{3994E21D-FCB6-4009-8A3F-2B8FA79A6410}" srcOrd="0" destOrd="0" presId="urn:microsoft.com/office/officeart/2018/5/layout/IconLeafLabelList"/>
    <dgm:cxn modelId="{8CA8CA2A-54EC-4B56-9251-47D4D9AD18BF}" type="presParOf" srcId="{A402BBF6-AA0D-455A-A218-B331C4753062}" destId="{F3E50A19-5E45-4DD3-862C-A673848CF1FD}" srcOrd="1" destOrd="0" presId="urn:microsoft.com/office/officeart/2018/5/layout/IconLeafLabelList"/>
    <dgm:cxn modelId="{9B0F6F3A-E017-4D5A-9709-99B5ED1DBA0F}" type="presParOf" srcId="{A402BBF6-AA0D-455A-A218-B331C4753062}" destId="{9F0F0CA1-706D-4C1E-85DC-7C4437688A70}" srcOrd="2" destOrd="0" presId="urn:microsoft.com/office/officeart/2018/5/layout/IconLeafLabelList"/>
    <dgm:cxn modelId="{7FBEC121-F3AE-45C9-8DB9-D4C04C665F61}" type="presParOf" srcId="{A402BBF6-AA0D-455A-A218-B331C4753062}" destId="{E71CF7CB-09F7-4976-B855-4E3F1C5549F1}" srcOrd="3" destOrd="0" presId="urn:microsoft.com/office/officeart/2018/5/layout/IconLeafLabelList"/>
    <dgm:cxn modelId="{01A4F832-38FE-43D6-BFE1-CD6F1693E56F}" type="presParOf" srcId="{26C8EA82-7820-46C3-A968-DDE3C175D467}" destId="{7E725B4F-C907-42B1-9CC2-E9126D2847A6}" srcOrd="11" destOrd="0" presId="urn:microsoft.com/office/officeart/2018/5/layout/IconLeafLabelList"/>
    <dgm:cxn modelId="{B6470483-5125-4CCA-960F-B94DC9566244}" type="presParOf" srcId="{26C8EA82-7820-46C3-A968-DDE3C175D467}" destId="{0A88F451-1123-49D5-8893-237FA1A9EA89}" srcOrd="12" destOrd="0" presId="urn:microsoft.com/office/officeart/2018/5/layout/IconLeafLabelList"/>
    <dgm:cxn modelId="{877BADCC-84A4-489B-AA10-2B4906DBD4A4}" type="presParOf" srcId="{0A88F451-1123-49D5-8893-237FA1A9EA89}" destId="{8A15F14C-5CD8-4313-905F-1EC8F2441483}" srcOrd="0" destOrd="0" presId="urn:microsoft.com/office/officeart/2018/5/layout/IconLeafLabelList"/>
    <dgm:cxn modelId="{09BC7CC3-2B6F-45AA-B9F9-858B823E3D18}" type="presParOf" srcId="{0A88F451-1123-49D5-8893-237FA1A9EA89}" destId="{5017A646-4BA1-485F-9D77-0ED50C4DE661}" srcOrd="1" destOrd="0" presId="urn:microsoft.com/office/officeart/2018/5/layout/IconLeafLabelList"/>
    <dgm:cxn modelId="{89A07442-D8BC-4BDE-82A7-BF19E87B19C5}" type="presParOf" srcId="{0A88F451-1123-49D5-8893-237FA1A9EA89}" destId="{004CFC59-9712-461A-8820-0CC4480747BE}" srcOrd="2" destOrd="0" presId="urn:microsoft.com/office/officeart/2018/5/layout/IconLeafLabelList"/>
    <dgm:cxn modelId="{8D479B92-CFCA-429D-8B78-B0FFECF6632A}" type="presParOf" srcId="{0A88F451-1123-49D5-8893-237FA1A9EA89}" destId="{FE7DEA2E-3C7E-43C7-81C2-E83D9FD44982}" srcOrd="3" destOrd="0" presId="urn:microsoft.com/office/officeart/2018/5/layout/IconLeafLabelList"/>
    <dgm:cxn modelId="{F8AF3517-0326-4210-B83B-9008C038BFFA}" type="presParOf" srcId="{26C8EA82-7820-46C3-A968-DDE3C175D467}" destId="{AD01060A-BFAE-42BA-9A47-A0498C82BF27}" srcOrd="13" destOrd="0" presId="urn:microsoft.com/office/officeart/2018/5/layout/IconLeafLabelList"/>
    <dgm:cxn modelId="{6D46DD4C-51E7-4CD2-B990-48ECB1ADE027}" type="presParOf" srcId="{26C8EA82-7820-46C3-A968-DDE3C175D467}" destId="{52BBA24C-7EA3-4A47-9B31-9A29ED08E88F}" srcOrd="14" destOrd="0" presId="urn:microsoft.com/office/officeart/2018/5/layout/IconLeafLabelList"/>
    <dgm:cxn modelId="{C526E453-6DDE-4D53-AACE-128A82CD36E7}" type="presParOf" srcId="{52BBA24C-7EA3-4A47-9B31-9A29ED08E88F}" destId="{EC445109-C75F-4336-AD32-3F3E964F29CC}" srcOrd="0" destOrd="0" presId="urn:microsoft.com/office/officeart/2018/5/layout/IconLeafLabelList"/>
    <dgm:cxn modelId="{46D7891E-4529-4898-A9CC-2B7AB221EC25}" type="presParOf" srcId="{52BBA24C-7EA3-4A47-9B31-9A29ED08E88F}" destId="{9E22B43E-5645-4433-B113-5C8190A35FB9}" srcOrd="1" destOrd="0" presId="urn:microsoft.com/office/officeart/2018/5/layout/IconLeafLabelList"/>
    <dgm:cxn modelId="{23C0BEFC-33B0-41F6-B9C7-A422E82F4B19}" type="presParOf" srcId="{52BBA24C-7EA3-4A47-9B31-9A29ED08E88F}" destId="{1487D998-2004-4C51-A335-D73A38DCA395}" srcOrd="2" destOrd="0" presId="urn:microsoft.com/office/officeart/2018/5/layout/IconLeafLabelList"/>
    <dgm:cxn modelId="{746FA5BD-1F54-4E1D-9301-400B9A1E2B02}" type="presParOf" srcId="{52BBA24C-7EA3-4A47-9B31-9A29ED08E88F}" destId="{51601861-2546-4F9A-8A18-D55B1DD18916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ACB597D-7B9C-6E4F-B745-11CD75423B12}" type="doc">
      <dgm:prSet loTypeId="urn:microsoft.com/office/officeart/2005/8/layout/cycle7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09F2599-D0F1-1547-9D4C-FF9241F6EB58}">
      <dgm:prSet phldrT="[Text]" custT="1"/>
      <dgm:spPr/>
      <dgm:t>
        <a:bodyPr/>
        <a:lstStyle/>
        <a:p>
          <a:pPr algn="ctr"/>
          <a:r>
            <a:rPr lang="en-US" sz="2400"/>
            <a:t>Quality Planning</a:t>
          </a:r>
          <a:endParaRPr lang="en-US" sz="2400" dirty="0"/>
        </a:p>
      </dgm:t>
    </dgm:pt>
    <dgm:pt modelId="{74C5D894-FBFA-2844-B726-E0FE27F18B53}" type="parTrans" cxnId="{3810E3E8-F7FA-3E48-8B1B-A5D96D686047}">
      <dgm:prSet/>
      <dgm:spPr/>
      <dgm:t>
        <a:bodyPr/>
        <a:lstStyle/>
        <a:p>
          <a:pPr algn="ctr"/>
          <a:endParaRPr lang="en-US"/>
        </a:p>
      </dgm:t>
    </dgm:pt>
    <dgm:pt modelId="{BFA623A9-DBE9-F546-9041-B69FEA7AD399}" type="sibTrans" cxnId="{3810E3E8-F7FA-3E48-8B1B-A5D96D686047}">
      <dgm:prSet/>
      <dgm:spPr/>
      <dgm:t>
        <a:bodyPr/>
        <a:lstStyle/>
        <a:p>
          <a:pPr algn="ctr"/>
          <a:endParaRPr lang="en-US"/>
        </a:p>
      </dgm:t>
    </dgm:pt>
    <dgm:pt modelId="{4FD143A1-55D3-B847-97B6-519A2778B853}">
      <dgm:prSet phldrT="[Text]" custT="1"/>
      <dgm:spPr/>
      <dgm:t>
        <a:bodyPr/>
        <a:lstStyle/>
        <a:p>
          <a:pPr algn="ctr"/>
          <a:r>
            <a:rPr lang="en-US" sz="2400"/>
            <a:t>Quality Control/Assurance</a:t>
          </a:r>
          <a:endParaRPr lang="en-US" sz="2400" dirty="0"/>
        </a:p>
      </dgm:t>
    </dgm:pt>
    <dgm:pt modelId="{A4ADD22F-9510-F243-8341-782F58EBF849}" type="parTrans" cxnId="{A19E8CC1-3B8D-374E-BEC2-EA2B7DD40970}">
      <dgm:prSet/>
      <dgm:spPr/>
      <dgm:t>
        <a:bodyPr/>
        <a:lstStyle/>
        <a:p>
          <a:pPr algn="ctr"/>
          <a:endParaRPr lang="en-US"/>
        </a:p>
      </dgm:t>
    </dgm:pt>
    <dgm:pt modelId="{7B6DA433-4FDB-DD4C-97C4-AFFED934B15F}" type="sibTrans" cxnId="{A19E8CC1-3B8D-374E-BEC2-EA2B7DD40970}">
      <dgm:prSet/>
      <dgm:spPr/>
      <dgm:t>
        <a:bodyPr/>
        <a:lstStyle/>
        <a:p>
          <a:pPr algn="ctr"/>
          <a:endParaRPr lang="en-US"/>
        </a:p>
      </dgm:t>
    </dgm:pt>
    <dgm:pt modelId="{AC8739E6-3FD5-B94B-A097-7F64F620901B}">
      <dgm:prSet custT="1"/>
      <dgm:spPr/>
      <dgm:t>
        <a:bodyPr/>
        <a:lstStyle/>
        <a:p>
          <a:pPr algn="ctr"/>
          <a:r>
            <a:rPr lang="en-US" sz="2400"/>
            <a:t>Quality Improvement</a:t>
          </a:r>
          <a:endParaRPr lang="en-US" sz="2400" dirty="0"/>
        </a:p>
      </dgm:t>
    </dgm:pt>
    <dgm:pt modelId="{E34CBAAA-5B34-FA4A-9824-BBE2776F7901}" type="parTrans" cxnId="{8DFCF246-956B-3543-8297-C8596F5D2A6F}">
      <dgm:prSet/>
      <dgm:spPr/>
      <dgm:t>
        <a:bodyPr/>
        <a:lstStyle/>
        <a:p>
          <a:pPr algn="ctr"/>
          <a:endParaRPr lang="en-US"/>
        </a:p>
      </dgm:t>
    </dgm:pt>
    <dgm:pt modelId="{4970C614-26AD-1F4C-8D29-F1A059547C0D}" type="sibTrans" cxnId="{8DFCF246-956B-3543-8297-C8596F5D2A6F}">
      <dgm:prSet/>
      <dgm:spPr/>
      <dgm:t>
        <a:bodyPr/>
        <a:lstStyle/>
        <a:p>
          <a:pPr algn="ctr"/>
          <a:endParaRPr lang="en-US"/>
        </a:p>
      </dgm:t>
    </dgm:pt>
    <dgm:pt modelId="{154C68DF-A5B6-A24D-BAC3-B1D9F99DEB95}" type="pres">
      <dgm:prSet presAssocID="{5ACB597D-7B9C-6E4F-B745-11CD75423B12}" presName="Name0" presStyleCnt="0">
        <dgm:presLayoutVars>
          <dgm:dir/>
          <dgm:resizeHandles val="exact"/>
        </dgm:presLayoutVars>
      </dgm:prSet>
      <dgm:spPr/>
    </dgm:pt>
    <dgm:pt modelId="{A66E964D-0A00-8742-9807-7A75CD21FC17}" type="pres">
      <dgm:prSet presAssocID="{F09F2599-D0F1-1547-9D4C-FF9241F6EB58}" presName="node" presStyleLbl="node1" presStyleIdx="0" presStyleCnt="3" custScaleX="150906" custScaleY="122090" custRadScaleRad="92133" custRadScaleInc="-6908">
        <dgm:presLayoutVars>
          <dgm:bulletEnabled val="1"/>
        </dgm:presLayoutVars>
      </dgm:prSet>
      <dgm:spPr/>
    </dgm:pt>
    <dgm:pt modelId="{7015193B-0DCC-F54B-AA76-568556CB5548}" type="pres">
      <dgm:prSet presAssocID="{BFA623A9-DBE9-F546-9041-B69FEA7AD399}" presName="sibTrans" presStyleLbl="sibTrans2D1" presStyleIdx="0" presStyleCnt="3"/>
      <dgm:spPr/>
    </dgm:pt>
    <dgm:pt modelId="{A343D5D0-A4B5-1444-A6D4-6DE393741A86}" type="pres">
      <dgm:prSet presAssocID="{BFA623A9-DBE9-F546-9041-B69FEA7AD399}" presName="connectorText" presStyleLbl="sibTrans2D1" presStyleIdx="0" presStyleCnt="3"/>
      <dgm:spPr/>
    </dgm:pt>
    <dgm:pt modelId="{DBAB9592-AA9E-DF49-8040-540C94642FED}" type="pres">
      <dgm:prSet presAssocID="{AC8739E6-3FD5-B94B-A097-7F64F620901B}" presName="node" presStyleLbl="node1" presStyleIdx="1" presStyleCnt="3" custScaleX="164553" custScaleY="140079" custRadScaleRad="142127" custRadScaleInc="-15671">
        <dgm:presLayoutVars>
          <dgm:bulletEnabled val="1"/>
        </dgm:presLayoutVars>
      </dgm:prSet>
      <dgm:spPr/>
    </dgm:pt>
    <dgm:pt modelId="{716077EF-207A-6F40-AE24-37FE223B106C}" type="pres">
      <dgm:prSet presAssocID="{4970C614-26AD-1F4C-8D29-F1A059547C0D}" presName="sibTrans" presStyleLbl="sibTrans2D1" presStyleIdx="1" presStyleCnt="3"/>
      <dgm:spPr/>
    </dgm:pt>
    <dgm:pt modelId="{38869E31-F4D8-0847-B628-D49B2591124B}" type="pres">
      <dgm:prSet presAssocID="{4970C614-26AD-1F4C-8D29-F1A059547C0D}" presName="connectorText" presStyleLbl="sibTrans2D1" presStyleIdx="1" presStyleCnt="3"/>
      <dgm:spPr/>
    </dgm:pt>
    <dgm:pt modelId="{5D48E171-6BA9-8344-B0BD-3339AD5F9676}" type="pres">
      <dgm:prSet presAssocID="{4FD143A1-55D3-B847-97B6-519A2778B853}" presName="node" presStyleLbl="node1" presStyleIdx="2" presStyleCnt="3" custScaleX="194568" custScaleY="137194" custRadScaleRad="144326" custRadScaleInc="15519">
        <dgm:presLayoutVars>
          <dgm:bulletEnabled val="1"/>
        </dgm:presLayoutVars>
      </dgm:prSet>
      <dgm:spPr/>
    </dgm:pt>
    <dgm:pt modelId="{38EBCD89-B4A9-F64E-AFFE-93B2E86CDBE9}" type="pres">
      <dgm:prSet presAssocID="{7B6DA433-4FDB-DD4C-97C4-AFFED934B15F}" presName="sibTrans" presStyleLbl="sibTrans2D1" presStyleIdx="2" presStyleCnt="3"/>
      <dgm:spPr/>
    </dgm:pt>
    <dgm:pt modelId="{D5069AB7-08A9-074B-ABB3-7A9D75A95EFC}" type="pres">
      <dgm:prSet presAssocID="{7B6DA433-4FDB-DD4C-97C4-AFFED934B15F}" presName="connectorText" presStyleLbl="sibTrans2D1" presStyleIdx="2" presStyleCnt="3"/>
      <dgm:spPr/>
    </dgm:pt>
  </dgm:ptLst>
  <dgm:cxnLst>
    <dgm:cxn modelId="{A5BAF30C-C2AA-7348-97F6-6DFD37D5FDB2}" type="presOf" srcId="{4FD143A1-55D3-B847-97B6-519A2778B853}" destId="{5D48E171-6BA9-8344-B0BD-3339AD5F9676}" srcOrd="0" destOrd="0" presId="urn:microsoft.com/office/officeart/2005/8/layout/cycle7"/>
    <dgm:cxn modelId="{5FA19F11-AD4B-AE4E-B97B-49E4A3F44BE6}" type="presOf" srcId="{BFA623A9-DBE9-F546-9041-B69FEA7AD399}" destId="{7015193B-0DCC-F54B-AA76-568556CB5548}" srcOrd="0" destOrd="0" presId="urn:microsoft.com/office/officeart/2005/8/layout/cycle7"/>
    <dgm:cxn modelId="{F2159A15-C21D-1241-AE4B-94AEF81CCECE}" type="presOf" srcId="{BFA623A9-DBE9-F546-9041-B69FEA7AD399}" destId="{A343D5D0-A4B5-1444-A6D4-6DE393741A86}" srcOrd="1" destOrd="0" presId="urn:microsoft.com/office/officeart/2005/8/layout/cycle7"/>
    <dgm:cxn modelId="{5C9A761D-BBFC-6C4F-9741-1C38D99D10DE}" type="presOf" srcId="{7B6DA433-4FDB-DD4C-97C4-AFFED934B15F}" destId="{D5069AB7-08A9-074B-ABB3-7A9D75A95EFC}" srcOrd="1" destOrd="0" presId="urn:microsoft.com/office/officeart/2005/8/layout/cycle7"/>
    <dgm:cxn modelId="{264CD532-C990-104A-9276-F5846485A6C3}" type="presOf" srcId="{7B6DA433-4FDB-DD4C-97C4-AFFED934B15F}" destId="{38EBCD89-B4A9-F64E-AFFE-93B2E86CDBE9}" srcOrd="0" destOrd="0" presId="urn:microsoft.com/office/officeart/2005/8/layout/cycle7"/>
    <dgm:cxn modelId="{8DFCF246-956B-3543-8297-C8596F5D2A6F}" srcId="{5ACB597D-7B9C-6E4F-B745-11CD75423B12}" destId="{AC8739E6-3FD5-B94B-A097-7F64F620901B}" srcOrd="1" destOrd="0" parTransId="{E34CBAAA-5B34-FA4A-9824-BBE2776F7901}" sibTransId="{4970C614-26AD-1F4C-8D29-F1A059547C0D}"/>
    <dgm:cxn modelId="{ECA01749-2638-3845-8C2E-538B466F4E8F}" type="presOf" srcId="{4970C614-26AD-1F4C-8D29-F1A059547C0D}" destId="{38869E31-F4D8-0847-B628-D49B2591124B}" srcOrd="1" destOrd="0" presId="urn:microsoft.com/office/officeart/2005/8/layout/cycle7"/>
    <dgm:cxn modelId="{5ED81F4B-85AC-2F4D-9E07-916C46D53246}" type="presOf" srcId="{F09F2599-D0F1-1547-9D4C-FF9241F6EB58}" destId="{A66E964D-0A00-8742-9807-7A75CD21FC17}" srcOrd="0" destOrd="0" presId="urn:microsoft.com/office/officeart/2005/8/layout/cycle7"/>
    <dgm:cxn modelId="{284F4E4F-0F9F-8D4A-A48F-2BA44B43494A}" type="presOf" srcId="{AC8739E6-3FD5-B94B-A097-7F64F620901B}" destId="{DBAB9592-AA9E-DF49-8040-540C94642FED}" srcOrd="0" destOrd="0" presId="urn:microsoft.com/office/officeart/2005/8/layout/cycle7"/>
    <dgm:cxn modelId="{A19E8CC1-3B8D-374E-BEC2-EA2B7DD40970}" srcId="{5ACB597D-7B9C-6E4F-B745-11CD75423B12}" destId="{4FD143A1-55D3-B847-97B6-519A2778B853}" srcOrd="2" destOrd="0" parTransId="{A4ADD22F-9510-F243-8341-782F58EBF849}" sibTransId="{7B6DA433-4FDB-DD4C-97C4-AFFED934B15F}"/>
    <dgm:cxn modelId="{ED12CCE1-7B69-6D48-8E63-89B82441386C}" type="presOf" srcId="{5ACB597D-7B9C-6E4F-B745-11CD75423B12}" destId="{154C68DF-A5B6-A24D-BAC3-B1D9F99DEB95}" srcOrd="0" destOrd="0" presId="urn:microsoft.com/office/officeart/2005/8/layout/cycle7"/>
    <dgm:cxn modelId="{3810E3E8-F7FA-3E48-8B1B-A5D96D686047}" srcId="{5ACB597D-7B9C-6E4F-B745-11CD75423B12}" destId="{F09F2599-D0F1-1547-9D4C-FF9241F6EB58}" srcOrd="0" destOrd="0" parTransId="{74C5D894-FBFA-2844-B726-E0FE27F18B53}" sibTransId="{BFA623A9-DBE9-F546-9041-B69FEA7AD399}"/>
    <dgm:cxn modelId="{3F0402F8-0789-4E4E-A45A-95EA08ED0935}" type="presOf" srcId="{4970C614-26AD-1F4C-8D29-F1A059547C0D}" destId="{716077EF-207A-6F40-AE24-37FE223B106C}" srcOrd="0" destOrd="0" presId="urn:microsoft.com/office/officeart/2005/8/layout/cycle7"/>
    <dgm:cxn modelId="{3AA5B181-2592-E849-BA25-A96F651A6F4C}" type="presParOf" srcId="{154C68DF-A5B6-A24D-BAC3-B1D9F99DEB95}" destId="{A66E964D-0A00-8742-9807-7A75CD21FC17}" srcOrd="0" destOrd="0" presId="urn:microsoft.com/office/officeart/2005/8/layout/cycle7"/>
    <dgm:cxn modelId="{7E998641-5202-3D45-9378-909E9CC0F39B}" type="presParOf" srcId="{154C68DF-A5B6-A24D-BAC3-B1D9F99DEB95}" destId="{7015193B-0DCC-F54B-AA76-568556CB5548}" srcOrd="1" destOrd="0" presId="urn:microsoft.com/office/officeart/2005/8/layout/cycle7"/>
    <dgm:cxn modelId="{261F0533-CCD1-334F-A85C-B1EFAEA57533}" type="presParOf" srcId="{7015193B-0DCC-F54B-AA76-568556CB5548}" destId="{A343D5D0-A4B5-1444-A6D4-6DE393741A86}" srcOrd="0" destOrd="0" presId="urn:microsoft.com/office/officeart/2005/8/layout/cycle7"/>
    <dgm:cxn modelId="{5ABCB0A0-F22C-784A-B94B-71CB8451E624}" type="presParOf" srcId="{154C68DF-A5B6-A24D-BAC3-B1D9F99DEB95}" destId="{DBAB9592-AA9E-DF49-8040-540C94642FED}" srcOrd="2" destOrd="0" presId="urn:microsoft.com/office/officeart/2005/8/layout/cycle7"/>
    <dgm:cxn modelId="{3E81585A-0C96-AB4C-936C-7D8951E07D9E}" type="presParOf" srcId="{154C68DF-A5B6-A24D-BAC3-B1D9F99DEB95}" destId="{716077EF-207A-6F40-AE24-37FE223B106C}" srcOrd="3" destOrd="0" presId="urn:microsoft.com/office/officeart/2005/8/layout/cycle7"/>
    <dgm:cxn modelId="{A6F37D5F-AA9D-3745-9E19-0B98B67C302E}" type="presParOf" srcId="{716077EF-207A-6F40-AE24-37FE223B106C}" destId="{38869E31-F4D8-0847-B628-D49B2591124B}" srcOrd="0" destOrd="0" presId="urn:microsoft.com/office/officeart/2005/8/layout/cycle7"/>
    <dgm:cxn modelId="{D58708EA-C691-7F43-A93F-2A388BEEAFB1}" type="presParOf" srcId="{154C68DF-A5B6-A24D-BAC3-B1D9F99DEB95}" destId="{5D48E171-6BA9-8344-B0BD-3339AD5F9676}" srcOrd="4" destOrd="0" presId="urn:microsoft.com/office/officeart/2005/8/layout/cycle7"/>
    <dgm:cxn modelId="{B788A9B4-27F1-BE42-A944-A7F42F794575}" type="presParOf" srcId="{154C68DF-A5B6-A24D-BAC3-B1D9F99DEB95}" destId="{38EBCD89-B4A9-F64E-AFFE-93B2E86CDBE9}" srcOrd="5" destOrd="0" presId="urn:microsoft.com/office/officeart/2005/8/layout/cycle7"/>
    <dgm:cxn modelId="{C96AFD69-46F3-1F4F-BECC-5EE71CE033E2}" type="presParOf" srcId="{38EBCD89-B4A9-F64E-AFFE-93B2E86CDBE9}" destId="{D5069AB7-08A9-074B-ABB3-7A9D75A95EFC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E699786-F025-44FC-AC6E-0A34C5BA195B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0012841-9AAB-412F-9A95-BB04A2C7D31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Self-assessment for health boards</a:t>
          </a:r>
        </a:p>
      </dgm:t>
    </dgm:pt>
    <dgm:pt modelId="{7D013130-EA5B-492C-A635-BF6405469E4D}" type="parTrans" cxnId="{1BD6D398-D293-4E84-9B4D-D720C8C025D0}">
      <dgm:prSet/>
      <dgm:spPr/>
      <dgm:t>
        <a:bodyPr/>
        <a:lstStyle/>
        <a:p>
          <a:endParaRPr lang="en-US"/>
        </a:p>
      </dgm:t>
    </dgm:pt>
    <dgm:pt modelId="{34B53D9E-FE50-407E-B8A0-53DEA2B7257F}" type="sibTrans" cxnId="{1BD6D398-D293-4E84-9B4D-D720C8C025D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1940578-13B3-455D-875E-264891567CD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Form a task and finish group</a:t>
          </a:r>
        </a:p>
      </dgm:t>
    </dgm:pt>
    <dgm:pt modelId="{84C8AFB5-6331-45A0-8DC7-FECD913C4F47}" type="parTrans" cxnId="{B926209B-2C43-4F8F-A08E-A72F64D87720}">
      <dgm:prSet/>
      <dgm:spPr/>
      <dgm:t>
        <a:bodyPr/>
        <a:lstStyle/>
        <a:p>
          <a:endParaRPr lang="en-US"/>
        </a:p>
      </dgm:t>
    </dgm:pt>
    <dgm:pt modelId="{840747B2-A465-4DED-A84B-4C99D8439EF0}" type="sibTrans" cxnId="{B926209B-2C43-4F8F-A08E-A72F64D8772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1DA82BC-8ACD-433D-B305-0D25C820877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Decide on most appropriate diagnostic</a:t>
          </a:r>
        </a:p>
      </dgm:t>
    </dgm:pt>
    <dgm:pt modelId="{E008A9D7-312D-4ABC-8BDD-B7BD88C28B67}" type="parTrans" cxnId="{7A82C91F-190D-4A40-A92E-A21F8D13E483}">
      <dgm:prSet/>
      <dgm:spPr/>
      <dgm:t>
        <a:bodyPr/>
        <a:lstStyle/>
        <a:p>
          <a:endParaRPr lang="en-US"/>
        </a:p>
      </dgm:t>
    </dgm:pt>
    <dgm:pt modelId="{A6E59003-0E72-4DDB-957B-DBC01CBB1333}" type="sibTrans" cxnId="{7A82C91F-190D-4A40-A92E-A21F8D13E48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D83C41E-A4E3-4EC0-888C-00C02A86AE7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1000 lives/</a:t>
          </a:r>
          <a:r>
            <a:rPr lang="en-US" dirty="0" err="1"/>
            <a:t>bevan</a:t>
          </a:r>
          <a:r>
            <a:rPr lang="en-US" dirty="0"/>
            <a:t> commission/</a:t>
          </a:r>
          <a:r>
            <a:rPr lang="en-US" dirty="0" err="1"/>
            <a:t>nhs</a:t>
          </a:r>
          <a:r>
            <a:rPr lang="en-US" dirty="0"/>
            <a:t> du</a:t>
          </a:r>
        </a:p>
      </dgm:t>
    </dgm:pt>
    <dgm:pt modelId="{92B793F7-EED0-4284-861D-9463BA83EDAE}" type="parTrans" cxnId="{32D008FF-12D8-4FB7-8AB9-C9B00563889A}">
      <dgm:prSet/>
      <dgm:spPr/>
      <dgm:t>
        <a:bodyPr/>
        <a:lstStyle/>
        <a:p>
          <a:endParaRPr lang="en-US"/>
        </a:p>
      </dgm:t>
    </dgm:pt>
    <dgm:pt modelId="{06806885-4C5F-4CC3-A905-33AF5B86BE18}" type="sibTrans" cxnId="{32D008FF-12D8-4FB7-8AB9-C9B00563889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7EF471D-D0D1-419F-9726-891E9128854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JET meetings</a:t>
          </a:r>
        </a:p>
      </dgm:t>
    </dgm:pt>
    <dgm:pt modelId="{FA4B05CD-CA41-4A06-970B-65BA234F92F4}" type="parTrans" cxnId="{FCA0C1B6-F464-4021-8D0F-21DA1A429154}">
      <dgm:prSet/>
      <dgm:spPr/>
      <dgm:t>
        <a:bodyPr/>
        <a:lstStyle/>
        <a:p>
          <a:endParaRPr lang="en-US"/>
        </a:p>
      </dgm:t>
    </dgm:pt>
    <dgm:pt modelId="{B9F691CA-9919-4DD2-B464-01BECEF4C7E9}" type="sibTrans" cxnId="{FCA0C1B6-F464-4021-8D0F-21DA1A429154}">
      <dgm:prSet/>
      <dgm:spPr/>
      <dgm:t>
        <a:bodyPr/>
        <a:lstStyle/>
        <a:p>
          <a:endParaRPr lang="en-US"/>
        </a:p>
      </dgm:t>
    </dgm:pt>
    <dgm:pt modelId="{F595013F-D925-4BF9-A1CA-D478738C2776}" type="pres">
      <dgm:prSet presAssocID="{1E699786-F025-44FC-AC6E-0A34C5BA195B}" presName="root" presStyleCnt="0">
        <dgm:presLayoutVars>
          <dgm:dir/>
          <dgm:resizeHandles val="exact"/>
        </dgm:presLayoutVars>
      </dgm:prSet>
      <dgm:spPr/>
    </dgm:pt>
    <dgm:pt modelId="{F214B28F-72B7-4F4F-87CE-5FEBF7A37615}" type="pres">
      <dgm:prSet presAssocID="{1E699786-F025-44FC-AC6E-0A34C5BA195B}" presName="container" presStyleCnt="0">
        <dgm:presLayoutVars>
          <dgm:dir/>
          <dgm:resizeHandles val="exact"/>
        </dgm:presLayoutVars>
      </dgm:prSet>
      <dgm:spPr/>
    </dgm:pt>
    <dgm:pt modelId="{0E81BC48-883C-4D1A-A7A4-3EF72321E2E6}" type="pres">
      <dgm:prSet presAssocID="{40012841-9AAB-412F-9A95-BB04A2C7D31D}" presName="compNode" presStyleCnt="0"/>
      <dgm:spPr/>
    </dgm:pt>
    <dgm:pt modelId="{8F338D2C-56BB-476F-977F-16015C5BDEB7}" type="pres">
      <dgm:prSet presAssocID="{40012841-9AAB-412F-9A95-BB04A2C7D31D}" presName="iconBgRect" presStyleLbl="bgShp" presStyleIdx="0" presStyleCnt="5"/>
      <dgm:spPr/>
    </dgm:pt>
    <dgm:pt modelId="{55A4394A-0ED3-4984-8A2A-393AD04B340F}" type="pres">
      <dgm:prSet presAssocID="{40012841-9AAB-412F-9A95-BB04A2C7D31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5C7074A0-F5EC-4964-838F-03989811A0D0}" type="pres">
      <dgm:prSet presAssocID="{40012841-9AAB-412F-9A95-BB04A2C7D31D}" presName="spaceRect" presStyleCnt="0"/>
      <dgm:spPr/>
    </dgm:pt>
    <dgm:pt modelId="{D6C36612-51A7-4E4A-B627-4DD754DC6F0C}" type="pres">
      <dgm:prSet presAssocID="{40012841-9AAB-412F-9A95-BB04A2C7D31D}" presName="textRect" presStyleLbl="revTx" presStyleIdx="0" presStyleCnt="5">
        <dgm:presLayoutVars>
          <dgm:chMax val="1"/>
          <dgm:chPref val="1"/>
        </dgm:presLayoutVars>
      </dgm:prSet>
      <dgm:spPr/>
    </dgm:pt>
    <dgm:pt modelId="{1409DACF-73F3-4B48-914F-61E25ED371AE}" type="pres">
      <dgm:prSet presAssocID="{34B53D9E-FE50-407E-B8A0-53DEA2B7257F}" presName="sibTrans" presStyleLbl="sibTrans2D1" presStyleIdx="0" presStyleCnt="0"/>
      <dgm:spPr/>
    </dgm:pt>
    <dgm:pt modelId="{7D107B4A-49EC-4DDE-8C43-75153D8C27FC}" type="pres">
      <dgm:prSet presAssocID="{81940578-13B3-455D-875E-264891567CD2}" presName="compNode" presStyleCnt="0"/>
      <dgm:spPr/>
    </dgm:pt>
    <dgm:pt modelId="{A3CBAA1E-21A9-469D-A419-0AA8E6B59AC3}" type="pres">
      <dgm:prSet presAssocID="{81940578-13B3-455D-875E-264891567CD2}" presName="iconBgRect" presStyleLbl="bgShp" presStyleIdx="1" presStyleCnt="5"/>
      <dgm:spPr/>
    </dgm:pt>
    <dgm:pt modelId="{7A8FA72F-84EF-4752-B461-20246F78CB24}" type="pres">
      <dgm:prSet presAssocID="{81940578-13B3-455D-875E-264891567CD2}" presName="iconRect" presStyleLbl="node1" presStyleIdx="1" presStyleCnt="5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96A84D70-7AB6-4D37-A17F-B1330D9E8E2F}" type="pres">
      <dgm:prSet presAssocID="{81940578-13B3-455D-875E-264891567CD2}" presName="spaceRect" presStyleCnt="0"/>
      <dgm:spPr/>
    </dgm:pt>
    <dgm:pt modelId="{9DDDE788-829D-40F6-8B07-E7E48F3234F7}" type="pres">
      <dgm:prSet presAssocID="{81940578-13B3-455D-875E-264891567CD2}" presName="textRect" presStyleLbl="revTx" presStyleIdx="1" presStyleCnt="5">
        <dgm:presLayoutVars>
          <dgm:chMax val="1"/>
          <dgm:chPref val="1"/>
        </dgm:presLayoutVars>
      </dgm:prSet>
      <dgm:spPr/>
    </dgm:pt>
    <dgm:pt modelId="{28E2CA3E-4E9B-411E-8BE7-9D79D5674830}" type="pres">
      <dgm:prSet presAssocID="{840747B2-A465-4DED-A84B-4C99D8439EF0}" presName="sibTrans" presStyleLbl="sibTrans2D1" presStyleIdx="0" presStyleCnt="0"/>
      <dgm:spPr/>
    </dgm:pt>
    <dgm:pt modelId="{A7A54783-AD99-4F51-AB81-2E3145B9C5E2}" type="pres">
      <dgm:prSet presAssocID="{D1DA82BC-8ACD-433D-B305-0D25C8208774}" presName="compNode" presStyleCnt="0"/>
      <dgm:spPr/>
    </dgm:pt>
    <dgm:pt modelId="{C70E7CE2-B5ED-40A2-8F3B-2C4D5661183C}" type="pres">
      <dgm:prSet presAssocID="{D1DA82BC-8ACD-433D-B305-0D25C8208774}" presName="iconBgRect" presStyleLbl="bgShp" presStyleIdx="2" presStyleCnt="5"/>
      <dgm:spPr/>
    </dgm:pt>
    <dgm:pt modelId="{72E3160A-F409-4B17-BEC8-93BDD7507F91}" type="pres">
      <dgm:prSet presAssocID="{D1DA82BC-8ACD-433D-B305-0D25C8208774}" presName="iconRect" presStyleLbl="node1" presStyleIdx="2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C7CD317B-7EF1-469F-9FCA-7CE24E72E07D}" type="pres">
      <dgm:prSet presAssocID="{D1DA82BC-8ACD-433D-B305-0D25C8208774}" presName="spaceRect" presStyleCnt="0"/>
      <dgm:spPr/>
    </dgm:pt>
    <dgm:pt modelId="{B20CE414-F57C-4D4B-84B4-E74EADA52072}" type="pres">
      <dgm:prSet presAssocID="{D1DA82BC-8ACD-433D-B305-0D25C8208774}" presName="textRect" presStyleLbl="revTx" presStyleIdx="2" presStyleCnt="5">
        <dgm:presLayoutVars>
          <dgm:chMax val="1"/>
          <dgm:chPref val="1"/>
        </dgm:presLayoutVars>
      </dgm:prSet>
      <dgm:spPr/>
    </dgm:pt>
    <dgm:pt modelId="{645EDD49-12D6-4BD9-A550-3551AC579767}" type="pres">
      <dgm:prSet presAssocID="{A6E59003-0E72-4DDB-957B-DBC01CBB1333}" presName="sibTrans" presStyleLbl="sibTrans2D1" presStyleIdx="0" presStyleCnt="0"/>
      <dgm:spPr/>
    </dgm:pt>
    <dgm:pt modelId="{E82D047B-5FAA-460E-A85F-EF15B0B9370F}" type="pres">
      <dgm:prSet presAssocID="{9D83C41E-A4E3-4EC0-888C-00C02A86AE73}" presName="compNode" presStyleCnt="0"/>
      <dgm:spPr/>
    </dgm:pt>
    <dgm:pt modelId="{9A464F72-3903-4111-A76C-1A7DC94950CB}" type="pres">
      <dgm:prSet presAssocID="{9D83C41E-A4E3-4EC0-888C-00C02A86AE73}" presName="iconBgRect" presStyleLbl="bgShp" presStyleIdx="3" presStyleCnt="5"/>
      <dgm:spPr/>
    </dgm:pt>
    <dgm:pt modelId="{80CF6909-7911-4934-B54C-DBD8E34395CD}" type="pres">
      <dgm:prSet presAssocID="{9D83C41E-A4E3-4EC0-888C-00C02A86AE73}" presName="iconRect" presStyleLbl="node1" presStyleIdx="3" presStyleCnt="5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itcoin"/>
        </a:ext>
      </dgm:extLst>
    </dgm:pt>
    <dgm:pt modelId="{581664FB-ECDC-4749-9A35-9208D4977228}" type="pres">
      <dgm:prSet presAssocID="{9D83C41E-A4E3-4EC0-888C-00C02A86AE73}" presName="spaceRect" presStyleCnt="0"/>
      <dgm:spPr/>
    </dgm:pt>
    <dgm:pt modelId="{6605B2BA-BA11-425F-B617-AE953B64AC4E}" type="pres">
      <dgm:prSet presAssocID="{9D83C41E-A4E3-4EC0-888C-00C02A86AE73}" presName="textRect" presStyleLbl="revTx" presStyleIdx="3" presStyleCnt="5">
        <dgm:presLayoutVars>
          <dgm:chMax val="1"/>
          <dgm:chPref val="1"/>
        </dgm:presLayoutVars>
      </dgm:prSet>
      <dgm:spPr/>
    </dgm:pt>
    <dgm:pt modelId="{3F92E37E-A079-44FB-A27B-106D7C3BDAB6}" type="pres">
      <dgm:prSet presAssocID="{06806885-4C5F-4CC3-A905-33AF5B86BE18}" presName="sibTrans" presStyleLbl="sibTrans2D1" presStyleIdx="0" presStyleCnt="0"/>
      <dgm:spPr/>
    </dgm:pt>
    <dgm:pt modelId="{4D24E019-7FE3-4976-8407-DF854B7854D5}" type="pres">
      <dgm:prSet presAssocID="{77EF471D-D0D1-419F-9726-891E9128854C}" presName="compNode" presStyleCnt="0"/>
      <dgm:spPr/>
    </dgm:pt>
    <dgm:pt modelId="{2FF4BB42-3C12-426F-AB85-3F68C24B220E}" type="pres">
      <dgm:prSet presAssocID="{77EF471D-D0D1-419F-9726-891E9128854C}" presName="iconBgRect" presStyleLbl="bgShp" presStyleIdx="4" presStyleCnt="5"/>
      <dgm:spPr/>
    </dgm:pt>
    <dgm:pt modelId="{8D681BA0-0356-4961-97BA-BF7E5E11A277}" type="pres">
      <dgm:prSet presAssocID="{77EF471D-D0D1-419F-9726-891E9128854C}" presName="iconRect" presStyleLbl="node1" presStyleIdx="4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irplane"/>
        </a:ext>
      </dgm:extLst>
    </dgm:pt>
    <dgm:pt modelId="{1166FCD8-2212-44A7-BEFE-D7BE73AC7DE1}" type="pres">
      <dgm:prSet presAssocID="{77EF471D-D0D1-419F-9726-891E9128854C}" presName="spaceRect" presStyleCnt="0"/>
      <dgm:spPr/>
    </dgm:pt>
    <dgm:pt modelId="{9602F1C0-062C-4F22-8DFC-837B31F892BA}" type="pres">
      <dgm:prSet presAssocID="{77EF471D-D0D1-419F-9726-891E9128854C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7A82C91F-190D-4A40-A92E-A21F8D13E483}" srcId="{1E699786-F025-44FC-AC6E-0A34C5BA195B}" destId="{D1DA82BC-8ACD-433D-B305-0D25C8208774}" srcOrd="2" destOrd="0" parTransId="{E008A9D7-312D-4ABC-8BDD-B7BD88C28B67}" sibTransId="{A6E59003-0E72-4DDB-957B-DBC01CBB1333}"/>
    <dgm:cxn modelId="{DB61BF4F-E71C-434B-881E-610170874E73}" type="presOf" srcId="{9D83C41E-A4E3-4EC0-888C-00C02A86AE73}" destId="{6605B2BA-BA11-425F-B617-AE953B64AC4E}" srcOrd="0" destOrd="0" presId="urn:microsoft.com/office/officeart/2018/2/layout/IconCircleList"/>
    <dgm:cxn modelId="{A99AEC73-5444-CA4C-8EF9-BA7A02134D3B}" type="presOf" srcId="{D1DA82BC-8ACD-433D-B305-0D25C8208774}" destId="{B20CE414-F57C-4D4B-84B4-E74EADA52072}" srcOrd="0" destOrd="0" presId="urn:microsoft.com/office/officeart/2018/2/layout/IconCircleList"/>
    <dgm:cxn modelId="{B6B45B88-1422-2643-8C15-C04408D6AF71}" type="presOf" srcId="{77EF471D-D0D1-419F-9726-891E9128854C}" destId="{9602F1C0-062C-4F22-8DFC-837B31F892BA}" srcOrd="0" destOrd="0" presId="urn:microsoft.com/office/officeart/2018/2/layout/IconCircleList"/>
    <dgm:cxn modelId="{1BD6D398-D293-4E84-9B4D-D720C8C025D0}" srcId="{1E699786-F025-44FC-AC6E-0A34C5BA195B}" destId="{40012841-9AAB-412F-9A95-BB04A2C7D31D}" srcOrd="0" destOrd="0" parTransId="{7D013130-EA5B-492C-A635-BF6405469E4D}" sibTransId="{34B53D9E-FE50-407E-B8A0-53DEA2B7257F}"/>
    <dgm:cxn modelId="{B926209B-2C43-4F8F-A08E-A72F64D87720}" srcId="{1E699786-F025-44FC-AC6E-0A34C5BA195B}" destId="{81940578-13B3-455D-875E-264891567CD2}" srcOrd="1" destOrd="0" parTransId="{84C8AFB5-6331-45A0-8DC7-FECD913C4F47}" sibTransId="{840747B2-A465-4DED-A84B-4C99D8439EF0}"/>
    <dgm:cxn modelId="{1CF6C79F-39C2-DC4E-AE45-146B8E558C61}" type="presOf" srcId="{06806885-4C5F-4CC3-A905-33AF5B86BE18}" destId="{3F92E37E-A079-44FB-A27B-106D7C3BDAB6}" srcOrd="0" destOrd="0" presId="urn:microsoft.com/office/officeart/2018/2/layout/IconCircleList"/>
    <dgm:cxn modelId="{EB5219B4-2E1F-0044-A640-BEA6BCD5CBEB}" type="presOf" srcId="{81940578-13B3-455D-875E-264891567CD2}" destId="{9DDDE788-829D-40F6-8B07-E7E48F3234F7}" srcOrd="0" destOrd="0" presId="urn:microsoft.com/office/officeart/2018/2/layout/IconCircleList"/>
    <dgm:cxn modelId="{FCA0C1B6-F464-4021-8D0F-21DA1A429154}" srcId="{1E699786-F025-44FC-AC6E-0A34C5BA195B}" destId="{77EF471D-D0D1-419F-9726-891E9128854C}" srcOrd="4" destOrd="0" parTransId="{FA4B05CD-CA41-4A06-970B-65BA234F92F4}" sibTransId="{B9F691CA-9919-4DD2-B464-01BECEF4C7E9}"/>
    <dgm:cxn modelId="{AA65DDBC-EA84-CB46-BB28-A7D555F2CC8F}" type="presOf" srcId="{34B53D9E-FE50-407E-B8A0-53DEA2B7257F}" destId="{1409DACF-73F3-4B48-914F-61E25ED371AE}" srcOrd="0" destOrd="0" presId="urn:microsoft.com/office/officeart/2018/2/layout/IconCircleList"/>
    <dgm:cxn modelId="{9F1098CB-D0AF-274B-8C58-E02911191AC1}" type="presOf" srcId="{1E699786-F025-44FC-AC6E-0A34C5BA195B}" destId="{F595013F-D925-4BF9-A1CA-D478738C2776}" srcOrd="0" destOrd="0" presId="urn:microsoft.com/office/officeart/2018/2/layout/IconCircleList"/>
    <dgm:cxn modelId="{C35AD3D4-4ECC-1244-B94D-89FFB4A1858D}" type="presOf" srcId="{40012841-9AAB-412F-9A95-BB04A2C7D31D}" destId="{D6C36612-51A7-4E4A-B627-4DD754DC6F0C}" srcOrd="0" destOrd="0" presId="urn:microsoft.com/office/officeart/2018/2/layout/IconCircleList"/>
    <dgm:cxn modelId="{410D28E8-55CC-704A-9D60-EB15A7211AFE}" type="presOf" srcId="{A6E59003-0E72-4DDB-957B-DBC01CBB1333}" destId="{645EDD49-12D6-4BD9-A550-3551AC579767}" srcOrd="0" destOrd="0" presId="urn:microsoft.com/office/officeart/2018/2/layout/IconCircleList"/>
    <dgm:cxn modelId="{D7E83FF9-2D63-1042-A058-95392F669C70}" type="presOf" srcId="{840747B2-A465-4DED-A84B-4C99D8439EF0}" destId="{28E2CA3E-4E9B-411E-8BE7-9D79D5674830}" srcOrd="0" destOrd="0" presId="urn:microsoft.com/office/officeart/2018/2/layout/IconCircleList"/>
    <dgm:cxn modelId="{32D008FF-12D8-4FB7-8AB9-C9B00563889A}" srcId="{1E699786-F025-44FC-AC6E-0A34C5BA195B}" destId="{9D83C41E-A4E3-4EC0-888C-00C02A86AE73}" srcOrd="3" destOrd="0" parTransId="{92B793F7-EED0-4284-861D-9463BA83EDAE}" sibTransId="{06806885-4C5F-4CC3-A905-33AF5B86BE18}"/>
    <dgm:cxn modelId="{5F7BACB4-C60A-8445-9FCA-65D8B892C62F}" type="presParOf" srcId="{F595013F-D925-4BF9-A1CA-D478738C2776}" destId="{F214B28F-72B7-4F4F-87CE-5FEBF7A37615}" srcOrd="0" destOrd="0" presId="urn:microsoft.com/office/officeart/2018/2/layout/IconCircleList"/>
    <dgm:cxn modelId="{B6D044E2-AF4C-1B44-B796-C805C742A95D}" type="presParOf" srcId="{F214B28F-72B7-4F4F-87CE-5FEBF7A37615}" destId="{0E81BC48-883C-4D1A-A7A4-3EF72321E2E6}" srcOrd="0" destOrd="0" presId="urn:microsoft.com/office/officeart/2018/2/layout/IconCircleList"/>
    <dgm:cxn modelId="{776B1BCE-F417-E242-9FE5-C38BFF6406FF}" type="presParOf" srcId="{0E81BC48-883C-4D1A-A7A4-3EF72321E2E6}" destId="{8F338D2C-56BB-476F-977F-16015C5BDEB7}" srcOrd="0" destOrd="0" presId="urn:microsoft.com/office/officeart/2018/2/layout/IconCircleList"/>
    <dgm:cxn modelId="{3B580CFC-4EA8-7A4F-A576-1E896D54D9BB}" type="presParOf" srcId="{0E81BC48-883C-4D1A-A7A4-3EF72321E2E6}" destId="{55A4394A-0ED3-4984-8A2A-393AD04B340F}" srcOrd="1" destOrd="0" presId="urn:microsoft.com/office/officeart/2018/2/layout/IconCircleList"/>
    <dgm:cxn modelId="{AEC97017-2FE4-F542-8B2F-CC2BD0A202FE}" type="presParOf" srcId="{0E81BC48-883C-4D1A-A7A4-3EF72321E2E6}" destId="{5C7074A0-F5EC-4964-838F-03989811A0D0}" srcOrd="2" destOrd="0" presId="urn:microsoft.com/office/officeart/2018/2/layout/IconCircleList"/>
    <dgm:cxn modelId="{7B7DB5AD-BBA2-0944-8BB2-167BBDFFC40E}" type="presParOf" srcId="{0E81BC48-883C-4D1A-A7A4-3EF72321E2E6}" destId="{D6C36612-51A7-4E4A-B627-4DD754DC6F0C}" srcOrd="3" destOrd="0" presId="urn:microsoft.com/office/officeart/2018/2/layout/IconCircleList"/>
    <dgm:cxn modelId="{92D97069-D57A-CD42-8947-E1A60A654085}" type="presParOf" srcId="{F214B28F-72B7-4F4F-87CE-5FEBF7A37615}" destId="{1409DACF-73F3-4B48-914F-61E25ED371AE}" srcOrd="1" destOrd="0" presId="urn:microsoft.com/office/officeart/2018/2/layout/IconCircleList"/>
    <dgm:cxn modelId="{7053A251-2AAB-BB44-8B66-64DA91BF4477}" type="presParOf" srcId="{F214B28F-72B7-4F4F-87CE-5FEBF7A37615}" destId="{7D107B4A-49EC-4DDE-8C43-75153D8C27FC}" srcOrd="2" destOrd="0" presId="urn:microsoft.com/office/officeart/2018/2/layout/IconCircleList"/>
    <dgm:cxn modelId="{BA80D04F-DD08-EE42-A817-281CD60E8059}" type="presParOf" srcId="{7D107B4A-49EC-4DDE-8C43-75153D8C27FC}" destId="{A3CBAA1E-21A9-469D-A419-0AA8E6B59AC3}" srcOrd="0" destOrd="0" presId="urn:microsoft.com/office/officeart/2018/2/layout/IconCircleList"/>
    <dgm:cxn modelId="{9C13F93F-81BE-404D-984E-68BAD1D18DFF}" type="presParOf" srcId="{7D107B4A-49EC-4DDE-8C43-75153D8C27FC}" destId="{7A8FA72F-84EF-4752-B461-20246F78CB24}" srcOrd="1" destOrd="0" presId="urn:microsoft.com/office/officeart/2018/2/layout/IconCircleList"/>
    <dgm:cxn modelId="{A561C43F-C9E2-4148-A37E-56D8AA46776F}" type="presParOf" srcId="{7D107B4A-49EC-4DDE-8C43-75153D8C27FC}" destId="{96A84D70-7AB6-4D37-A17F-B1330D9E8E2F}" srcOrd="2" destOrd="0" presId="urn:microsoft.com/office/officeart/2018/2/layout/IconCircleList"/>
    <dgm:cxn modelId="{EE692D1C-D1CF-FF41-A4F4-F6770DD504B1}" type="presParOf" srcId="{7D107B4A-49EC-4DDE-8C43-75153D8C27FC}" destId="{9DDDE788-829D-40F6-8B07-E7E48F3234F7}" srcOrd="3" destOrd="0" presId="urn:microsoft.com/office/officeart/2018/2/layout/IconCircleList"/>
    <dgm:cxn modelId="{E1C0764F-7A00-C346-AB81-E61D27AF4EA7}" type="presParOf" srcId="{F214B28F-72B7-4F4F-87CE-5FEBF7A37615}" destId="{28E2CA3E-4E9B-411E-8BE7-9D79D5674830}" srcOrd="3" destOrd="0" presId="urn:microsoft.com/office/officeart/2018/2/layout/IconCircleList"/>
    <dgm:cxn modelId="{C4AF52CF-0B87-AC40-B367-4965BDD41CDE}" type="presParOf" srcId="{F214B28F-72B7-4F4F-87CE-5FEBF7A37615}" destId="{A7A54783-AD99-4F51-AB81-2E3145B9C5E2}" srcOrd="4" destOrd="0" presId="urn:microsoft.com/office/officeart/2018/2/layout/IconCircleList"/>
    <dgm:cxn modelId="{9D73DEC2-5942-9D4E-A099-090C368740FE}" type="presParOf" srcId="{A7A54783-AD99-4F51-AB81-2E3145B9C5E2}" destId="{C70E7CE2-B5ED-40A2-8F3B-2C4D5661183C}" srcOrd="0" destOrd="0" presId="urn:microsoft.com/office/officeart/2018/2/layout/IconCircleList"/>
    <dgm:cxn modelId="{44F41908-D47C-0344-A91E-9A153071C184}" type="presParOf" srcId="{A7A54783-AD99-4F51-AB81-2E3145B9C5E2}" destId="{72E3160A-F409-4B17-BEC8-93BDD7507F91}" srcOrd="1" destOrd="0" presId="urn:microsoft.com/office/officeart/2018/2/layout/IconCircleList"/>
    <dgm:cxn modelId="{E9739D74-CCD4-6041-9E47-CF569D9F3E94}" type="presParOf" srcId="{A7A54783-AD99-4F51-AB81-2E3145B9C5E2}" destId="{C7CD317B-7EF1-469F-9FCA-7CE24E72E07D}" srcOrd="2" destOrd="0" presId="urn:microsoft.com/office/officeart/2018/2/layout/IconCircleList"/>
    <dgm:cxn modelId="{872A05D6-1C9C-2F4C-9BFE-B02780C79CE0}" type="presParOf" srcId="{A7A54783-AD99-4F51-AB81-2E3145B9C5E2}" destId="{B20CE414-F57C-4D4B-84B4-E74EADA52072}" srcOrd="3" destOrd="0" presId="urn:microsoft.com/office/officeart/2018/2/layout/IconCircleList"/>
    <dgm:cxn modelId="{D6690693-83A7-CE4B-B0AD-D15DB5CA381D}" type="presParOf" srcId="{F214B28F-72B7-4F4F-87CE-5FEBF7A37615}" destId="{645EDD49-12D6-4BD9-A550-3551AC579767}" srcOrd="5" destOrd="0" presId="urn:microsoft.com/office/officeart/2018/2/layout/IconCircleList"/>
    <dgm:cxn modelId="{09EB7960-C8C2-EC4E-AD63-707213C0155D}" type="presParOf" srcId="{F214B28F-72B7-4F4F-87CE-5FEBF7A37615}" destId="{E82D047B-5FAA-460E-A85F-EF15B0B9370F}" srcOrd="6" destOrd="0" presId="urn:microsoft.com/office/officeart/2018/2/layout/IconCircleList"/>
    <dgm:cxn modelId="{2EF7E914-E3B3-AB45-8156-2F401229FA80}" type="presParOf" srcId="{E82D047B-5FAA-460E-A85F-EF15B0B9370F}" destId="{9A464F72-3903-4111-A76C-1A7DC94950CB}" srcOrd="0" destOrd="0" presId="urn:microsoft.com/office/officeart/2018/2/layout/IconCircleList"/>
    <dgm:cxn modelId="{EE30D554-3B31-B049-9885-E4FB123404AC}" type="presParOf" srcId="{E82D047B-5FAA-460E-A85F-EF15B0B9370F}" destId="{80CF6909-7911-4934-B54C-DBD8E34395CD}" srcOrd="1" destOrd="0" presId="urn:microsoft.com/office/officeart/2018/2/layout/IconCircleList"/>
    <dgm:cxn modelId="{EC498168-9706-DA4E-8479-C365EC6988D2}" type="presParOf" srcId="{E82D047B-5FAA-460E-A85F-EF15B0B9370F}" destId="{581664FB-ECDC-4749-9A35-9208D4977228}" srcOrd="2" destOrd="0" presId="urn:microsoft.com/office/officeart/2018/2/layout/IconCircleList"/>
    <dgm:cxn modelId="{8204B0DF-1B74-0940-A38A-8CB588D1F2A6}" type="presParOf" srcId="{E82D047B-5FAA-460E-A85F-EF15B0B9370F}" destId="{6605B2BA-BA11-425F-B617-AE953B64AC4E}" srcOrd="3" destOrd="0" presId="urn:microsoft.com/office/officeart/2018/2/layout/IconCircleList"/>
    <dgm:cxn modelId="{80150429-D046-8B44-8390-DEC4370781E0}" type="presParOf" srcId="{F214B28F-72B7-4F4F-87CE-5FEBF7A37615}" destId="{3F92E37E-A079-44FB-A27B-106D7C3BDAB6}" srcOrd="7" destOrd="0" presId="urn:microsoft.com/office/officeart/2018/2/layout/IconCircleList"/>
    <dgm:cxn modelId="{A25804E6-098A-AD45-8398-5E21924F6601}" type="presParOf" srcId="{F214B28F-72B7-4F4F-87CE-5FEBF7A37615}" destId="{4D24E019-7FE3-4976-8407-DF854B7854D5}" srcOrd="8" destOrd="0" presId="urn:microsoft.com/office/officeart/2018/2/layout/IconCircleList"/>
    <dgm:cxn modelId="{4FD92AE2-D5D2-564B-9941-8045636C8FFD}" type="presParOf" srcId="{4D24E019-7FE3-4976-8407-DF854B7854D5}" destId="{2FF4BB42-3C12-426F-AB85-3F68C24B220E}" srcOrd="0" destOrd="0" presId="urn:microsoft.com/office/officeart/2018/2/layout/IconCircleList"/>
    <dgm:cxn modelId="{D0659A1F-7839-AC45-A08E-DF615B908F2E}" type="presParOf" srcId="{4D24E019-7FE3-4976-8407-DF854B7854D5}" destId="{8D681BA0-0356-4961-97BA-BF7E5E11A277}" srcOrd="1" destOrd="0" presId="urn:microsoft.com/office/officeart/2018/2/layout/IconCircleList"/>
    <dgm:cxn modelId="{6D8A1E58-E621-0349-8CBA-EBC165AC89D4}" type="presParOf" srcId="{4D24E019-7FE3-4976-8407-DF854B7854D5}" destId="{1166FCD8-2212-44A7-BEFE-D7BE73AC7DE1}" srcOrd="2" destOrd="0" presId="urn:microsoft.com/office/officeart/2018/2/layout/IconCircleList"/>
    <dgm:cxn modelId="{FB5C8C13-F00E-1D4B-B06D-0465F8F59D70}" type="presParOf" srcId="{4D24E019-7FE3-4976-8407-DF854B7854D5}" destId="{9602F1C0-062C-4F22-8DFC-837B31F892BA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7639CAD-1065-4EA7-B80C-F1FDAB016DB2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0A65E33-7CCA-4DBE-B301-B1B61A8B038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Create urgency ✅</a:t>
          </a:r>
        </a:p>
      </dgm:t>
    </dgm:pt>
    <dgm:pt modelId="{0AA9AFD7-F3A3-4248-85ED-D9D3CF0936DD}" type="parTrans" cxnId="{2F5744E2-D265-4349-B738-C43800C0B703}">
      <dgm:prSet/>
      <dgm:spPr/>
      <dgm:t>
        <a:bodyPr/>
        <a:lstStyle/>
        <a:p>
          <a:endParaRPr lang="en-US"/>
        </a:p>
      </dgm:t>
    </dgm:pt>
    <dgm:pt modelId="{56559937-CE55-4CF2-95C2-836DED3A8126}" type="sibTrans" cxnId="{2F5744E2-D265-4349-B738-C43800C0B703}">
      <dgm:prSet/>
      <dgm:spPr/>
      <dgm:t>
        <a:bodyPr/>
        <a:lstStyle/>
        <a:p>
          <a:endParaRPr lang="en-US"/>
        </a:p>
      </dgm:t>
    </dgm:pt>
    <dgm:pt modelId="{D7647DBA-994D-4D0A-B8B2-C5B5C809178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Form a powerful coalition ✅</a:t>
          </a:r>
        </a:p>
      </dgm:t>
    </dgm:pt>
    <dgm:pt modelId="{92FA1369-736E-4F20-B9A8-F6E3EC5201EA}" type="parTrans" cxnId="{BD7C6B31-3D28-43B0-B9E0-4F537BF60E33}">
      <dgm:prSet/>
      <dgm:spPr/>
      <dgm:t>
        <a:bodyPr/>
        <a:lstStyle/>
        <a:p>
          <a:endParaRPr lang="en-US"/>
        </a:p>
      </dgm:t>
    </dgm:pt>
    <dgm:pt modelId="{785B9DC7-005E-4B64-8562-3B839D0751D6}" type="sibTrans" cxnId="{BD7C6B31-3D28-43B0-B9E0-4F537BF60E33}">
      <dgm:prSet/>
      <dgm:spPr/>
      <dgm:t>
        <a:bodyPr/>
        <a:lstStyle/>
        <a:p>
          <a:endParaRPr lang="en-US"/>
        </a:p>
      </dgm:t>
    </dgm:pt>
    <dgm:pt modelId="{97532409-2A4A-4578-A386-64B8DB9B94B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Create a vision for change✅</a:t>
          </a:r>
        </a:p>
      </dgm:t>
    </dgm:pt>
    <dgm:pt modelId="{E58CBBA9-7852-4C09-A5E1-E0F2B3D3E38E}" type="parTrans" cxnId="{AF3A6026-9D66-4A34-B4D3-C43105E62B75}">
      <dgm:prSet/>
      <dgm:spPr/>
      <dgm:t>
        <a:bodyPr/>
        <a:lstStyle/>
        <a:p>
          <a:endParaRPr lang="en-US"/>
        </a:p>
      </dgm:t>
    </dgm:pt>
    <dgm:pt modelId="{C685D2B4-6D8B-45F2-8D78-70A09D337E2E}" type="sibTrans" cxnId="{AF3A6026-9D66-4A34-B4D3-C43105E62B75}">
      <dgm:prSet/>
      <dgm:spPr/>
      <dgm:t>
        <a:bodyPr/>
        <a:lstStyle/>
        <a:p>
          <a:endParaRPr lang="en-US"/>
        </a:p>
      </dgm:t>
    </dgm:pt>
    <dgm:pt modelId="{B6E56C49-CB3E-49B7-8D80-52AA6735E7F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Communicate that vision…</a:t>
          </a:r>
        </a:p>
      </dgm:t>
    </dgm:pt>
    <dgm:pt modelId="{389BB48A-DF1A-44E0-AEB2-4A68F6853030}" type="parTrans" cxnId="{9601FEAF-B5AB-4BCE-8110-9DFE37DE70C4}">
      <dgm:prSet/>
      <dgm:spPr/>
      <dgm:t>
        <a:bodyPr/>
        <a:lstStyle/>
        <a:p>
          <a:endParaRPr lang="en-US"/>
        </a:p>
      </dgm:t>
    </dgm:pt>
    <dgm:pt modelId="{F4C5A09E-26D1-4BF5-835A-A58F75B4055A}" type="sibTrans" cxnId="{9601FEAF-B5AB-4BCE-8110-9DFE37DE70C4}">
      <dgm:prSet/>
      <dgm:spPr/>
      <dgm:t>
        <a:bodyPr/>
        <a:lstStyle/>
        <a:p>
          <a:endParaRPr lang="en-US"/>
        </a:p>
      </dgm:t>
    </dgm:pt>
    <dgm:pt modelId="{68A1BD71-37D7-425E-BF08-DF4CFC7ABC50}" type="pres">
      <dgm:prSet presAssocID="{57639CAD-1065-4EA7-B80C-F1FDAB016DB2}" presName="root" presStyleCnt="0">
        <dgm:presLayoutVars>
          <dgm:dir/>
          <dgm:resizeHandles val="exact"/>
        </dgm:presLayoutVars>
      </dgm:prSet>
      <dgm:spPr/>
    </dgm:pt>
    <dgm:pt modelId="{97D9D094-F1DF-4EA5-BFC8-0526BDDF594A}" type="pres">
      <dgm:prSet presAssocID="{40A65E33-7CCA-4DBE-B301-B1B61A8B0382}" presName="compNode" presStyleCnt="0"/>
      <dgm:spPr/>
    </dgm:pt>
    <dgm:pt modelId="{4AEC5E9A-F372-4B5B-AE2D-4D1002A3A1BB}" type="pres">
      <dgm:prSet presAssocID="{40A65E33-7CCA-4DBE-B301-B1B61A8B0382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F269998A-7AC5-45E0-A4A4-BC24EAE21B3C}" type="pres">
      <dgm:prSet presAssocID="{40A65E33-7CCA-4DBE-B301-B1B61A8B038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61D03920-AC9A-4E8B-A3D3-48BF771352CA}" type="pres">
      <dgm:prSet presAssocID="{40A65E33-7CCA-4DBE-B301-B1B61A8B0382}" presName="spaceRect" presStyleCnt="0"/>
      <dgm:spPr/>
    </dgm:pt>
    <dgm:pt modelId="{A46AA2D0-462A-4B32-A7E4-222EBFBCA445}" type="pres">
      <dgm:prSet presAssocID="{40A65E33-7CCA-4DBE-B301-B1B61A8B0382}" presName="textRect" presStyleLbl="revTx" presStyleIdx="0" presStyleCnt="4">
        <dgm:presLayoutVars>
          <dgm:chMax val="1"/>
          <dgm:chPref val="1"/>
        </dgm:presLayoutVars>
      </dgm:prSet>
      <dgm:spPr/>
    </dgm:pt>
    <dgm:pt modelId="{04CA0989-1BB0-4B95-BCA3-D5F7C3EB8E5D}" type="pres">
      <dgm:prSet presAssocID="{56559937-CE55-4CF2-95C2-836DED3A8126}" presName="sibTrans" presStyleCnt="0"/>
      <dgm:spPr/>
    </dgm:pt>
    <dgm:pt modelId="{E30BFE49-DC51-4FD9-BA80-9672937A2333}" type="pres">
      <dgm:prSet presAssocID="{D7647DBA-994D-4D0A-B8B2-C5B5C8091786}" presName="compNode" presStyleCnt="0"/>
      <dgm:spPr/>
    </dgm:pt>
    <dgm:pt modelId="{2F2B7FDB-F63A-43B9-A3D6-E33DEC75A1A3}" type="pres">
      <dgm:prSet presAssocID="{D7647DBA-994D-4D0A-B8B2-C5B5C8091786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6CB04F74-E9E6-4953-8C18-6C116CDE0C6D}" type="pres">
      <dgm:prSet presAssocID="{D7647DBA-994D-4D0A-B8B2-C5B5C809178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6126B248-A474-4133-AB70-1AD888EB8702}" type="pres">
      <dgm:prSet presAssocID="{D7647DBA-994D-4D0A-B8B2-C5B5C8091786}" presName="spaceRect" presStyleCnt="0"/>
      <dgm:spPr/>
    </dgm:pt>
    <dgm:pt modelId="{D63FAB14-6BC3-45F0-A9BF-377CE0DA002D}" type="pres">
      <dgm:prSet presAssocID="{D7647DBA-994D-4D0A-B8B2-C5B5C8091786}" presName="textRect" presStyleLbl="revTx" presStyleIdx="1" presStyleCnt="4">
        <dgm:presLayoutVars>
          <dgm:chMax val="1"/>
          <dgm:chPref val="1"/>
        </dgm:presLayoutVars>
      </dgm:prSet>
      <dgm:spPr/>
    </dgm:pt>
    <dgm:pt modelId="{19E1F259-8D8F-48BE-8E6E-2F9174983EE0}" type="pres">
      <dgm:prSet presAssocID="{785B9DC7-005E-4B64-8562-3B839D0751D6}" presName="sibTrans" presStyleCnt="0"/>
      <dgm:spPr/>
    </dgm:pt>
    <dgm:pt modelId="{B6414C4E-A63B-40FB-9B69-A2D7E79801AA}" type="pres">
      <dgm:prSet presAssocID="{97532409-2A4A-4578-A386-64B8DB9B94B8}" presName="compNode" presStyleCnt="0"/>
      <dgm:spPr/>
    </dgm:pt>
    <dgm:pt modelId="{88699CD7-A388-4967-BBAC-8BBFA148BABB}" type="pres">
      <dgm:prSet presAssocID="{97532409-2A4A-4578-A386-64B8DB9B94B8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AB21855D-72DB-44EF-9232-DC85F2D1B82F}" type="pres">
      <dgm:prSet presAssocID="{97532409-2A4A-4578-A386-64B8DB9B94B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lescope"/>
        </a:ext>
      </dgm:extLst>
    </dgm:pt>
    <dgm:pt modelId="{B9861F19-47BF-4B6A-B17D-081A436BB4D1}" type="pres">
      <dgm:prSet presAssocID="{97532409-2A4A-4578-A386-64B8DB9B94B8}" presName="spaceRect" presStyleCnt="0"/>
      <dgm:spPr/>
    </dgm:pt>
    <dgm:pt modelId="{23D32963-1369-4F52-B9E8-007400B11017}" type="pres">
      <dgm:prSet presAssocID="{97532409-2A4A-4578-A386-64B8DB9B94B8}" presName="textRect" presStyleLbl="revTx" presStyleIdx="2" presStyleCnt="4">
        <dgm:presLayoutVars>
          <dgm:chMax val="1"/>
          <dgm:chPref val="1"/>
        </dgm:presLayoutVars>
      </dgm:prSet>
      <dgm:spPr/>
    </dgm:pt>
    <dgm:pt modelId="{C21BA2E7-8CB7-4163-B03B-B8D903CE9BBF}" type="pres">
      <dgm:prSet presAssocID="{C685D2B4-6D8B-45F2-8D78-70A09D337E2E}" presName="sibTrans" presStyleCnt="0"/>
      <dgm:spPr/>
    </dgm:pt>
    <dgm:pt modelId="{6E7ADCEC-E18E-483D-98BE-714F323A81DB}" type="pres">
      <dgm:prSet presAssocID="{B6E56C49-CB3E-49B7-8D80-52AA6735E7FE}" presName="compNode" presStyleCnt="0"/>
      <dgm:spPr/>
    </dgm:pt>
    <dgm:pt modelId="{2C695053-2764-48D4-B6B9-50D95D4E896A}" type="pres">
      <dgm:prSet presAssocID="{B6E56C49-CB3E-49B7-8D80-52AA6735E7FE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4F1BB02F-3366-4C59-B0A8-7E45341AFB8B}" type="pres">
      <dgm:prSet presAssocID="{B6E56C49-CB3E-49B7-8D80-52AA6735E7F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lasses"/>
        </a:ext>
      </dgm:extLst>
    </dgm:pt>
    <dgm:pt modelId="{58CB95B1-D262-49B6-94A0-6B6D4132CEAC}" type="pres">
      <dgm:prSet presAssocID="{B6E56C49-CB3E-49B7-8D80-52AA6735E7FE}" presName="spaceRect" presStyleCnt="0"/>
      <dgm:spPr/>
    </dgm:pt>
    <dgm:pt modelId="{886DA5BE-E5FC-4737-8FE2-2AF2F1A014FF}" type="pres">
      <dgm:prSet presAssocID="{B6E56C49-CB3E-49B7-8D80-52AA6735E7F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12B52C1B-AC21-6A47-A745-92E70D5718F2}" type="presOf" srcId="{40A65E33-7CCA-4DBE-B301-B1B61A8B0382}" destId="{A46AA2D0-462A-4B32-A7E4-222EBFBCA445}" srcOrd="0" destOrd="0" presId="urn:microsoft.com/office/officeart/2018/5/layout/IconLeafLabelList"/>
    <dgm:cxn modelId="{AF3A6026-9D66-4A34-B4D3-C43105E62B75}" srcId="{57639CAD-1065-4EA7-B80C-F1FDAB016DB2}" destId="{97532409-2A4A-4578-A386-64B8DB9B94B8}" srcOrd="2" destOrd="0" parTransId="{E58CBBA9-7852-4C09-A5E1-E0F2B3D3E38E}" sibTransId="{C685D2B4-6D8B-45F2-8D78-70A09D337E2E}"/>
    <dgm:cxn modelId="{BD7C6B31-3D28-43B0-B9E0-4F537BF60E33}" srcId="{57639CAD-1065-4EA7-B80C-F1FDAB016DB2}" destId="{D7647DBA-994D-4D0A-B8B2-C5B5C8091786}" srcOrd="1" destOrd="0" parTransId="{92FA1369-736E-4F20-B9A8-F6E3EC5201EA}" sibTransId="{785B9DC7-005E-4B64-8562-3B839D0751D6}"/>
    <dgm:cxn modelId="{38B62655-91A5-2E4A-8FF5-50FC23158FB3}" type="presOf" srcId="{57639CAD-1065-4EA7-B80C-F1FDAB016DB2}" destId="{68A1BD71-37D7-425E-BF08-DF4CFC7ABC50}" srcOrd="0" destOrd="0" presId="urn:microsoft.com/office/officeart/2018/5/layout/IconLeafLabelList"/>
    <dgm:cxn modelId="{35169E67-BA48-6D45-B2B0-C2F45192632F}" type="presOf" srcId="{D7647DBA-994D-4D0A-B8B2-C5B5C8091786}" destId="{D63FAB14-6BC3-45F0-A9BF-377CE0DA002D}" srcOrd="0" destOrd="0" presId="urn:microsoft.com/office/officeart/2018/5/layout/IconLeafLabelList"/>
    <dgm:cxn modelId="{9601FEAF-B5AB-4BCE-8110-9DFE37DE70C4}" srcId="{57639CAD-1065-4EA7-B80C-F1FDAB016DB2}" destId="{B6E56C49-CB3E-49B7-8D80-52AA6735E7FE}" srcOrd="3" destOrd="0" parTransId="{389BB48A-DF1A-44E0-AEB2-4A68F6853030}" sibTransId="{F4C5A09E-26D1-4BF5-835A-A58F75B4055A}"/>
    <dgm:cxn modelId="{4181C4BF-19C5-834B-A483-8D25ABEBAB3E}" type="presOf" srcId="{97532409-2A4A-4578-A386-64B8DB9B94B8}" destId="{23D32963-1369-4F52-B9E8-007400B11017}" srcOrd="0" destOrd="0" presId="urn:microsoft.com/office/officeart/2018/5/layout/IconLeafLabelList"/>
    <dgm:cxn modelId="{2F5744E2-D265-4349-B738-C43800C0B703}" srcId="{57639CAD-1065-4EA7-B80C-F1FDAB016DB2}" destId="{40A65E33-7CCA-4DBE-B301-B1B61A8B0382}" srcOrd="0" destOrd="0" parTransId="{0AA9AFD7-F3A3-4248-85ED-D9D3CF0936DD}" sibTransId="{56559937-CE55-4CF2-95C2-836DED3A8126}"/>
    <dgm:cxn modelId="{80B2AAF7-6859-6746-941B-83BDD03BEF13}" type="presOf" srcId="{B6E56C49-CB3E-49B7-8D80-52AA6735E7FE}" destId="{886DA5BE-E5FC-4737-8FE2-2AF2F1A014FF}" srcOrd="0" destOrd="0" presId="urn:microsoft.com/office/officeart/2018/5/layout/IconLeafLabelList"/>
    <dgm:cxn modelId="{F2D2E90D-72DD-B04A-9B38-F344B8C09EA7}" type="presParOf" srcId="{68A1BD71-37D7-425E-BF08-DF4CFC7ABC50}" destId="{97D9D094-F1DF-4EA5-BFC8-0526BDDF594A}" srcOrd="0" destOrd="0" presId="urn:microsoft.com/office/officeart/2018/5/layout/IconLeafLabelList"/>
    <dgm:cxn modelId="{D67A9A3F-5A5D-7541-92F2-39BCAAF5B699}" type="presParOf" srcId="{97D9D094-F1DF-4EA5-BFC8-0526BDDF594A}" destId="{4AEC5E9A-F372-4B5B-AE2D-4D1002A3A1BB}" srcOrd="0" destOrd="0" presId="urn:microsoft.com/office/officeart/2018/5/layout/IconLeafLabelList"/>
    <dgm:cxn modelId="{FF6F60A4-5A6D-1149-B383-DA0EBDD5632A}" type="presParOf" srcId="{97D9D094-F1DF-4EA5-BFC8-0526BDDF594A}" destId="{F269998A-7AC5-45E0-A4A4-BC24EAE21B3C}" srcOrd="1" destOrd="0" presId="urn:microsoft.com/office/officeart/2018/5/layout/IconLeafLabelList"/>
    <dgm:cxn modelId="{5E1456B6-305C-5F4A-828E-AE2ADAFA6041}" type="presParOf" srcId="{97D9D094-F1DF-4EA5-BFC8-0526BDDF594A}" destId="{61D03920-AC9A-4E8B-A3D3-48BF771352CA}" srcOrd="2" destOrd="0" presId="urn:microsoft.com/office/officeart/2018/5/layout/IconLeafLabelList"/>
    <dgm:cxn modelId="{2959B3E3-D361-FD4C-B030-788FBD6554AE}" type="presParOf" srcId="{97D9D094-F1DF-4EA5-BFC8-0526BDDF594A}" destId="{A46AA2D0-462A-4B32-A7E4-222EBFBCA445}" srcOrd="3" destOrd="0" presId="urn:microsoft.com/office/officeart/2018/5/layout/IconLeafLabelList"/>
    <dgm:cxn modelId="{CE2783F1-4FDB-7746-8A0B-6271522D5F8A}" type="presParOf" srcId="{68A1BD71-37D7-425E-BF08-DF4CFC7ABC50}" destId="{04CA0989-1BB0-4B95-BCA3-D5F7C3EB8E5D}" srcOrd="1" destOrd="0" presId="urn:microsoft.com/office/officeart/2018/5/layout/IconLeafLabelList"/>
    <dgm:cxn modelId="{5349D494-90DF-BB45-8900-051D771BCB61}" type="presParOf" srcId="{68A1BD71-37D7-425E-BF08-DF4CFC7ABC50}" destId="{E30BFE49-DC51-4FD9-BA80-9672937A2333}" srcOrd="2" destOrd="0" presId="urn:microsoft.com/office/officeart/2018/5/layout/IconLeafLabelList"/>
    <dgm:cxn modelId="{D4E24F66-106F-0C4C-85F4-1A2F79831A70}" type="presParOf" srcId="{E30BFE49-DC51-4FD9-BA80-9672937A2333}" destId="{2F2B7FDB-F63A-43B9-A3D6-E33DEC75A1A3}" srcOrd="0" destOrd="0" presId="urn:microsoft.com/office/officeart/2018/5/layout/IconLeafLabelList"/>
    <dgm:cxn modelId="{B4A6D89F-C8E4-B54C-992C-B7566354AAA2}" type="presParOf" srcId="{E30BFE49-DC51-4FD9-BA80-9672937A2333}" destId="{6CB04F74-E9E6-4953-8C18-6C116CDE0C6D}" srcOrd="1" destOrd="0" presId="urn:microsoft.com/office/officeart/2018/5/layout/IconLeafLabelList"/>
    <dgm:cxn modelId="{4139D611-C79C-4B47-8AA2-2E87B680E081}" type="presParOf" srcId="{E30BFE49-DC51-4FD9-BA80-9672937A2333}" destId="{6126B248-A474-4133-AB70-1AD888EB8702}" srcOrd="2" destOrd="0" presId="urn:microsoft.com/office/officeart/2018/5/layout/IconLeafLabelList"/>
    <dgm:cxn modelId="{C1596C58-2275-9343-BC34-29EADFEC6646}" type="presParOf" srcId="{E30BFE49-DC51-4FD9-BA80-9672937A2333}" destId="{D63FAB14-6BC3-45F0-A9BF-377CE0DA002D}" srcOrd="3" destOrd="0" presId="urn:microsoft.com/office/officeart/2018/5/layout/IconLeafLabelList"/>
    <dgm:cxn modelId="{FEB14724-607E-DB4D-9B1C-72658FB1C1CF}" type="presParOf" srcId="{68A1BD71-37D7-425E-BF08-DF4CFC7ABC50}" destId="{19E1F259-8D8F-48BE-8E6E-2F9174983EE0}" srcOrd="3" destOrd="0" presId="urn:microsoft.com/office/officeart/2018/5/layout/IconLeafLabelList"/>
    <dgm:cxn modelId="{54887E68-C08B-444B-BBE5-7D0CD5541B7B}" type="presParOf" srcId="{68A1BD71-37D7-425E-BF08-DF4CFC7ABC50}" destId="{B6414C4E-A63B-40FB-9B69-A2D7E79801AA}" srcOrd="4" destOrd="0" presId="urn:microsoft.com/office/officeart/2018/5/layout/IconLeafLabelList"/>
    <dgm:cxn modelId="{C73F78A3-C790-3D41-9F4C-2B64034D0821}" type="presParOf" srcId="{B6414C4E-A63B-40FB-9B69-A2D7E79801AA}" destId="{88699CD7-A388-4967-BBAC-8BBFA148BABB}" srcOrd="0" destOrd="0" presId="urn:microsoft.com/office/officeart/2018/5/layout/IconLeafLabelList"/>
    <dgm:cxn modelId="{23C300CE-80DE-934D-A919-6EF8DF556E6B}" type="presParOf" srcId="{B6414C4E-A63B-40FB-9B69-A2D7E79801AA}" destId="{AB21855D-72DB-44EF-9232-DC85F2D1B82F}" srcOrd="1" destOrd="0" presId="urn:microsoft.com/office/officeart/2018/5/layout/IconLeafLabelList"/>
    <dgm:cxn modelId="{3B74EFA2-B08D-F642-A9A6-CDEA9E6EC0BF}" type="presParOf" srcId="{B6414C4E-A63B-40FB-9B69-A2D7E79801AA}" destId="{B9861F19-47BF-4B6A-B17D-081A436BB4D1}" srcOrd="2" destOrd="0" presId="urn:microsoft.com/office/officeart/2018/5/layout/IconLeafLabelList"/>
    <dgm:cxn modelId="{1E3F7BBF-FB1C-9D48-9D1C-BEC8FEB01663}" type="presParOf" srcId="{B6414C4E-A63B-40FB-9B69-A2D7E79801AA}" destId="{23D32963-1369-4F52-B9E8-007400B11017}" srcOrd="3" destOrd="0" presId="urn:microsoft.com/office/officeart/2018/5/layout/IconLeafLabelList"/>
    <dgm:cxn modelId="{56159B87-A4BD-F84A-B329-976715BA9390}" type="presParOf" srcId="{68A1BD71-37D7-425E-BF08-DF4CFC7ABC50}" destId="{C21BA2E7-8CB7-4163-B03B-B8D903CE9BBF}" srcOrd="5" destOrd="0" presId="urn:microsoft.com/office/officeart/2018/5/layout/IconLeafLabelList"/>
    <dgm:cxn modelId="{2312EA92-48C1-8744-9644-242CC62F961D}" type="presParOf" srcId="{68A1BD71-37D7-425E-BF08-DF4CFC7ABC50}" destId="{6E7ADCEC-E18E-483D-98BE-714F323A81DB}" srcOrd="6" destOrd="0" presId="urn:microsoft.com/office/officeart/2018/5/layout/IconLeafLabelList"/>
    <dgm:cxn modelId="{120C341D-9022-084C-B131-E38CFB3C9D54}" type="presParOf" srcId="{6E7ADCEC-E18E-483D-98BE-714F323A81DB}" destId="{2C695053-2764-48D4-B6B9-50D95D4E896A}" srcOrd="0" destOrd="0" presId="urn:microsoft.com/office/officeart/2018/5/layout/IconLeafLabelList"/>
    <dgm:cxn modelId="{97506C45-2B84-0246-810C-DBD9C514D85D}" type="presParOf" srcId="{6E7ADCEC-E18E-483D-98BE-714F323A81DB}" destId="{4F1BB02F-3366-4C59-B0A8-7E45341AFB8B}" srcOrd="1" destOrd="0" presId="urn:microsoft.com/office/officeart/2018/5/layout/IconLeafLabelList"/>
    <dgm:cxn modelId="{2B41BAFD-9BFE-1E4F-A550-66F03AF46044}" type="presParOf" srcId="{6E7ADCEC-E18E-483D-98BE-714F323A81DB}" destId="{58CB95B1-D262-49B6-94A0-6B6D4132CEAC}" srcOrd="2" destOrd="0" presId="urn:microsoft.com/office/officeart/2018/5/layout/IconLeafLabelList"/>
    <dgm:cxn modelId="{F1D5366A-7379-7848-A657-B25ED4B3AE73}" type="presParOf" srcId="{6E7ADCEC-E18E-483D-98BE-714F323A81DB}" destId="{886DA5BE-E5FC-4737-8FE2-2AF2F1A014FF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8042AAB-7DB3-4266-BC9B-6B8EDF3B0776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9AD542A-0B56-417E-9374-83290189B057}">
      <dgm:prSet/>
      <dgm:spPr/>
      <dgm:t>
        <a:bodyPr/>
        <a:lstStyle/>
        <a:p>
          <a:r>
            <a:rPr lang="en-US" dirty="0"/>
            <a:t>NOT ABLE TO DEMONSTRATE AT PRESENT</a:t>
          </a:r>
        </a:p>
      </dgm:t>
    </dgm:pt>
    <dgm:pt modelId="{C8FA16E8-D833-4A83-987B-37AAC414D98F}" type="parTrans" cxnId="{58FCFFD1-97A7-4BB3-8310-2E712FD507B3}">
      <dgm:prSet/>
      <dgm:spPr/>
      <dgm:t>
        <a:bodyPr/>
        <a:lstStyle/>
        <a:p>
          <a:endParaRPr lang="en-US"/>
        </a:p>
      </dgm:t>
    </dgm:pt>
    <dgm:pt modelId="{88FA0921-0468-49D1-8F55-01918CA38864}" type="sibTrans" cxnId="{58FCFFD1-97A7-4BB3-8310-2E712FD507B3}">
      <dgm:prSet/>
      <dgm:spPr/>
      <dgm:t>
        <a:bodyPr/>
        <a:lstStyle/>
        <a:p>
          <a:endParaRPr lang="en-US"/>
        </a:p>
      </dgm:t>
    </dgm:pt>
    <dgm:pt modelId="{1F5EFBD0-3D7C-4BE4-A3A8-C6664CFBC38B}">
      <dgm:prSet/>
      <dgm:spPr/>
      <dgm:t>
        <a:bodyPr/>
        <a:lstStyle/>
        <a:p>
          <a:r>
            <a:rPr lang="en-US" dirty="0"/>
            <a:t>LONG-TERM BETTER QUALITY CARE</a:t>
          </a:r>
        </a:p>
      </dgm:t>
    </dgm:pt>
    <dgm:pt modelId="{DAC31F52-4767-4F5E-BDEC-4F060C85E858}" type="parTrans" cxnId="{F41E71E8-9B64-40CF-837C-308A8F95BEA4}">
      <dgm:prSet/>
      <dgm:spPr/>
      <dgm:t>
        <a:bodyPr/>
        <a:lstStyle/>
        <a:p>
          <a:endParaRPr lang="en-US"/>
        </a:p>
      </dgm:t>
    </dgm:pt>
    <dgm:pt modelId="{EAA562E3-2B3B-4B91-ACCC-AB4D1134E42D}" type="sibTrans" cxnId="{F41E71E8-9B64-40CF-837C-308A8F95BEA4}">
      <dgm:prSet/>
      <dgm:spPr/>
      <dgm:t>
        <a:bodyPr/>
        <a:lstStyle/>
        <a:p>
          <a:endParaRPr lang="en-US"/>
        </a:p>
      </dgm:t>
    </dgm:pt>
    <dgm:pt modelId="{468B9A8B-06D8-44B8-9F3C-D5C9CDC0A3BF}">
      <dgm:prSet/>
      <dgm:spPr/>
      <dgm:t>
        <a:bodyPr/>
        <a:lstStyle/>
        <a:p>
          <a:r>
            <a:rPr lang="en-US" dirty="0"/>
            <a:t>LEADERSHIP THAT  TRULY UNDERSTANDS QUALITY</a:t>
          </a:r>
        </a:p>
      </dgm:t>
    </dgm:pt>
    <dgm:pt modelId="{7562CB9A-0FA1-4F18-904E-CEB440FA4E95}" type="parTrans" cxnId="{8B6654D1-4C96-4BB7-A30D-40720F5544C9}">
      <dgm:prSet/>
      <dgm:spPr/>
      <dgm:t>
        <a:bodyPr/>
        <a:lstStyle/>
        <a:p>
          <a:endParaRPr lang="en-US"/>
        </a:p>
      </dgm:t>
    </dgm:pt>
    <dgm:pt modelId="{8D1B5299-1EF1-4020-9409-2C8B6D97E653}" type="sibTrans" cxnId="{8B6654D1-4C96-4BB7-A30D-40720F5544C9}">
      <dgm:prSet/>
      <dgm:spPr/>
      <dgm:t>
        <a:bodyPr/>
        <a:lstStyle/>
        <a:p>
          <a:endParaRPr lang="en-US"/>
        </a:p>
      </dgm:t>
    </dgm:pt>
    <dgm:pt modelId="{5201FC19-9EE0-874A-90B3-FF030716F190}" type="pres">
      <dgm:prSet presAssocID="{98042AAB-7DB3-4266-BC9B-6B8EDF3B0776}" presName="linear" presStyleCnt="0">
        <dgm:presLayoutVars>
          <dgm:animLvl val="lvl"/>
          <dgm:resizeHandles val="exact"/>
        </dgm:presLayoutVars>
      </dgm:prSet>
      <dgm:spPr/>
    </dgm:pt>
    <dgm:pt modelId="{1C945408-8602-4C40-97E8-34931546C297}" type="pres">
      <dgm:prSet presAssocID="{99AD542A-0B56-417E-9374-83290189B05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B6ACA96-9CA8-1247-8F48-DEC470714F47}" type="pres">
      <dgm:prSet presAssocID="{88FA0921-0468-49D1-8F55-01918CA38864}" presName="spacer" presStyleCnt="0"/>
      <dgm:spPr/>
    </dgm:pt>
    <dgm:pt modelId="{56887F15-98BD-7B44-A3E0-58E94F2C391F}" type="pres">
      <dgm:prSet presAssocID="{1F5EFBD0-3D7C-4BE4-A3A8-C6664CFBC38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FF9B286-B21F-9747-AE58-C2D536FFA793}" type="pres">
      <dgm:prSet presAssocID="{EAA562E3-2B3B-4B91-ACCC-AB4D1134E42D}" presName="spacer" presStyleCnt="0"/>
      <dgm:spPr/>
    </dgm:pt>
    <dgm:pt modelId="{87E1A136-E4DF-2548-A37A-CD83336A8E59}" type="pres">
      <dgm:prSet presAssocID="{468B9A8B-06D8-44B8-9F3C-D5C9CDC0A3BF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088712A-324D-404F-A972-BC00FB081D5A}" type="presOf" srcId="{98042AAB-7DB3-4266-BC9B-6B8EDF3B0776}" destId="{5201FC19-9EE0-874A-90B3-FF030716F190}" srcOrd="0" destOrd="0" presId="urn:microsoft.com/office/officeart/2005/8/layout/vList2"/>
    <dgm:cxn modelId="{0D090661-7396-8F40-97DD-10619BEC6385}" type="presOf" srcId="{1F5EFBD0-3D7C-4BE4-A3A8-C6664CFBC38B}" destId="{56887F15-98BD-7B44-A3E0-58E94F2C391F}" srcOrd="0" destOrd="0" presId="urn:microsoft.com/office/officeart/2005/8/layout/vList2"/>
    <dgm:cxn modelId="{745A83B3-5C99-5445-9222-5208D6AE8599}" type="presOf" srcId="{99AD542A-0B56-417E-9374-83290189B057}" destId="{1C945408-8602-4C40-97E8-34931546C297}" srcOrd="0" destOrd="0" presId="urn:microsoft.com/office/officeart/2005/8/layout/vList2"/>
    <dgm:cxn modelId="{813C07BA-07C4-CA4C-BF70-56E1080E2FF1}" type="presOf" srcId="{468B9A8B-06D8-44B8-9F3C-D5C9CDC0A3BF}" destId="{87E1A136-E4DF-2548-A37A-CD83336A8E59}" srcOrd="0" destOrd="0" presId="urn:microsoft.com/office/officeart/2005/8/layout/vList2"/>
    <dgm:cxn modelId="{8B6654D1-4C96-4BB7-A30D-40720F5544C9}" srcId="{98042AAB-7DB3-4266-BC9B-6B8EDF3B0776}" destId="{468B9A8B-06D8-44B8-9F3C-D5C9CDC0A3BF}" srcOrd="2" destOrd="0" parTransId="{7562CB9A-0FA1-4F18-904E-CEB440FA4E95}" sibTransId="{8D1B5299-1EF1-4020-9409-2C8B6D97E653}"/>
    <dgm:cxn modelId="{58FCFFD1-97A7-4BB3-8310-2E712FD507B3}" srcId="{98042AAB-7DB3-4266-BC9B-6B8EDF3B0776}" destId="{99AD542A-0B56-417E-9374-83290189B057}" srcOrd="0" destOrd="0" parTransId="{C8FA16E8-D833-4A83-987B-37AAC414D98F}" sibTransId="{88FA0921-0468-49D1-8F55-01918CA38864}"/>
    <dgm:cxn modelId="{F41E71E8-9B64-40CF-837C-308A8F95BEA4}" srcId="{98042AAB-7DB3-4266-BC9B-6B8EDF3B0776}" destId="{1F5EFBD0-3D7C-4BE4-A3A8-C6664CFBC38B}" srcOrd="1" destOrd="0" parTransId="{DAC31F52-4767-4F5E-BDEC-4F060C85E858}" sibTransId="{EAA562E3-2B3B-4B91-ACCC-AB4D1134E42D}"/>
    <dgm:cxn modelId="{D8DF99CB-E8C4-A347-8A83-663C45662F6F}" type="presParOf" srcId="{5201FC19-9EE0-874A-90B3-FF030716F190}" destId="{1C945408-8602-4C40-97E8-34931546C297}" srcOrd="0" destOrd="0" presId="urn:microsoft.com/office/officeart/2005/8/layout/vList2"/>
    <dgm:cxn modelId="{D28ADF80-E35A-7040-BA25-E2D78E76A637}" type="presParOf" srcId="{5201FC19-9EE0-874A-90B3-FF030716F190}" destId="{CB6ACA96-9CA8-1247-8F48-DEC470714F47}" srcOrd="1" destOrd="0" presId="urn:microsoft.com/office/officeart/2005/8/layout/vList2"/>
    <dgm:cxn modelId="{D35FAA6F-DC22-E947-946A-6818B3741A43}" type="presParOf" srcId="{5201FC19-9EE0-874A-90B3-FF030716F190}" destId="{56887F15-98BD-7B44-A3E0-58E94F2C391F}" srcOrd="2" destOrd="0" presId="urn:microsoft.com/office/officeart/2005/8/layout/vList2"/>
    <dgm:cxn modelId="{B8CA4F0A-3898-164A-AE55-CC4E6A294088}" type="presParOf" srcId="{5201FC19-9EE0-874A-90B3-FF030716F190}" destId="{0FF9B286-B21F-9747-AE58-C2D536FFA793}" srcOrd="3" destOrd="0" presId="urn:microsoft.com/office/officeart/2005/8/layout/vList2"/>
    <dgm:cxn modelId="{6C046707-DA7B-A04C-91CC-FC1A8611CCFE}" type="presParOf" srcId="{5201FC19-9EE0-874A-90B3-FF030716F190}" destId="{87E1A136-E4DF-2548-A37A-CD83336A8E5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2AF0F05-D766-8A46-B7D2-772A01EAE2FA}" type="doc">
      <dgm:prSet loTypeId="urn:microsoft.com/office/officeart/2005/8/layout/cycle4" loCatId="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3255A4A6-AFBF-D440-B2EA-BEFFB8EF307A}">
      <dgm:prSet phldrT="[Text]"/>
      <dgm:spPr/>
      <dgm:t>
        <a:bodyPr/>
        <a:lstStyle/>
        <a:p>
          <a:r>
            <a:rPr lang="en-US" dirty="0"/>
            <a:t>Plan</a:t>
          </a:r>
        </a:p>
      </dgm:t>
    </dgm:pt>
    <dgm:pt modelId="{DB1AD5DE-2E08-2C47-B88B-41D3AF19D24C}" type="parTrans" cxnId="{FFC29316-F2F7-C648-AE66-3CD0A3B6103F}">
      <dgm:prSet/>
      <dgm:spPr/>
      <dgm:t>
        <a:bodyPr/>
        <a:lstStyle/>
        <a:p>
          <a:endParaRPr lang="en-US"/>
        </a:p>
      </dgm:t>
    </dgm:pt>
    <dgm:pt modelId="{374650F2-4947-AD47-A48A-5A2152907203}" type="sibTrans" cxnId="{FFC29316-F2F7-C648-AE66-3CD0A3B6103F}">
      <dgm:prSet/>
      <dgm:spPr/>
      <dgm:t>
        <a:bodyPr/>
        <a:lstStyle/>
        <a:p>
          <a:endParaRPr lang="en-US"/>
        </a:p>
      </dgm:t>
    </dgm:pt>
    <dgm:pt modelId="{18B4F026-4760-B04A-910F-A869A91C5328}">
      <dgm:prSet phldrT="[Text]"/>
      <dgm:spPr/>
      <dgm:t>
        <a:bodyPr/>
        <a:lstStyle/>
        <a:p>
          <a:r>
            <a:rPr lang="en-US" dirty="0"/>
            <a:t>Do</a:t>
          </a:r>
        </a:p>
      </dgm:t>
    </dgm:pt>
    <dgm:pt modelId="{E44AF337-443A-7843-B311-0FF81A6E60AD}" type="parTrans" cxnId="{AD66D75C-0BA1-004A-89ED-FC038C834C22}">
      <dgm:prSet/>
      <dgm:spPr/>
      <dgm:t>
        <a:bodyPr/>
        <a:lstStyle/>
        <a:p>
          <a:endParaRPr lang="en-US"/>
        </a:p>
      </dgm:t>
    </dgm:pt>
    <dgm:pt modelId="{5739DC54-73B2-1148-8664-5D3220F64029}" type="sibTrans" cxnId="{AD66D75C-0BA1-004A-89ED-FC038C834C22}">
      <dgm:prSet/>
      <dgm:spPr/>
      <dgm:t>
        <a:bodyPr/>
        <a:lstStyle/>
        <a:p>
          <a:endParaRPr lang="en-US"/>
        </a:p>
      </dgm:t>
    </dgm:pt>
    <dgm:pt modelId="{11CC634D-72E8-E74B-8D3B-6F26B85C93EC}">
      <dgm:prSet phldrT="[Text]"/>
      <dgm:spPr/>
      <dgm:t>
        <a:bodyPr/>
        <a:lstStyle/>
        <a:p>
          <a:r>
            <a:rPr lang="en-US" dirty="0"/>
            <a:t>Study</a:t>
          </a:r>
        </a:p>
      </dgm:t>
    </dgm:pt>
    <dgm:pt modelId="{2749B2C3-81F5-5741-A287-1174B1E5E66D}" type="parTrans" cxnId="{E747F0FC-9DD9-054F-A321-DB1D58F1BBE2}">
      <dgm:prSet/>
      <dgm:spPr/>
      <dgm:t>
        <a:bodyPr/>
        <a:lstStyle/>
        <a:p>
          <a:endParaRPr lang="en-US"/>
        </a:p>
      </dgm:t>
    </dgm:pt>
    <dgm:pt modelId="{F899B087-E7CD-E040-A800-CB3B13F8BB2F}" type="sibTrans" cxnId="{E747F0FC-9DD9-054F-A321-DB1D58F1BBE2}">
      <dgm:prSet/>
      <dgm:spPr/>
      <dgm:t>
        <a:bodyPr/>
        <a:lstStyle/>
        <a:p>
          <a:endParaRPr lang="en-US"/>
        </a:p>
      </dgm:t>
    </dgm:pt>
    <dgm:pt modelId="{3F8A7759-12A3-164A-8D89-833FFA1CA07C}">
      <dgm:prSet phldrT="[Text]"/>
      <dgm:spPr/>
      <dgm:t>
        <a:bodyPr/>
        <a:lstStyle/>
        <a:p>
          <a:r>
            <a:rPr lang="en-US" dirty="0"/>
            <a:t>Act</a:t>
          </a:r>
        </a:p>
      </dgm:t>
    </dgm:pt>
    <dgm:pt modelId="{C7590E54-61E0-B747-94C9-134ED0573323}" type="parTrans" cxnId="{C86BFED8-8573-0641-BC93-162AEB17480D}">
      <dgm:prSet/>
      <dgm:spPr/>
      <dgm:t>
        <a:bodyPr/>
        <a:lstStyle/>
        <a:p>
          <a:endParaRPr lang="en-US"/>
        </a:p>
      </dgm:t>
    </dgm:pt>
    <dgm:pt modelId="{1A9CA2EC-DCA0-2E45-83E0-834999EC9BA1}" type="sibTrans" cxnId="{C86BFED8-8573-0641-BC93-162AEB17480D}">
      <dgm:prSet/>
      <dgm:spPr/>
      <dgm:t>
        <a:bodyPr/>
        <a:lstStyle/>
        <a:p>
          <a:endParaRPr lang="en-US"/>
        </a:p>
      </dgm:t>
    </dgm:pt>
    <dgm:pt modelId="{5F000835-A931-2E4C-8C6D-57D4ADD6DA42}" type="pres">
      <dgm:prSet presAssocID="{C2AF0F05-D766-8A46-B7D2-772A01EAE2FA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</dgm:pt>
    <dgm:pt modelId="{1BBD6D03-DAE7-7945-9714-760A687C1A83}" type="pres">
      <dgm:prSet presAssocID="{C2AF0F05-D766-8A46-B7D2-772A01EAE2FA}" presName="children" presStyleCnt="0"/>
      <dgm:spPr/>
    </dgm:pt>
    <dgm:pt modelId="{26020908-D97E-5647-AD75-0C759D28E2B5}" type="pres">
      <dgm:prSet presAssocID="{C2AF0F05-D766-8A46-B7D2-772A01EAE2FA}" presName="childPlaceholder" presStyleCnt="0"/>
      <dgm:spPr/>
    </dgm:pt>
    <dgm:pt modelId="{A6B63692-B88D-6C4E-8F29-490F9B198AFF}" type="pres">
      <dgm:prSet presAssocID="{C2AF0F05-D766-8A46-B7D2-772A01EAE2FA}" presName="circle" presStyleCnt="0"/>
      <dgm:spPr/>
    </dgm:pt>
    <dgm:pt modelId="{6CB81BEF-0179-FA47-81F2-802D2F314C49}" type="pres">
      <dgm:prSet presAssocID="{C2AF0F05-D766-8A46-B7D2-772A01EAE2FA}" presName="quadrant1" presStyleLbl="node1" presStyleIdx="0" presStyleCnt="4">
        <dgm:presLayoutVars>
          <dgm:chMax val="1"/>
          <dgm:bulletEnabled val="1"/>
        </dgm:presLayoutVars>
      </dgm:prSet>
      <dgm:spPr/>
    </dgm:pt>
    <dgm:pt modelId="{9CD177AE-55BD-E94E-B959-9882164D16D4}" type="pres">
      <dgm:prSet presAssocID="{C2AF0F05-D766-8A46-B7D2-772A01EAE2FA}" presName="quadrant2" presStyleLbl="node1" presStyleIdx="1" presStyleCnt="4">
        <dgm:presLayoutVars>
          <dgm:chMax val="1"/>
          <dgm:bulletEnabled val="1"/>
        </dgm:presLayoutVars>
      </dgm:prSet>
      <dgm:spPr/>
    </dgm:pt>
    <dgm:pt modelId="{D3FF35BF-8FCB-4A4E-B6B8-DC1FBC43B153}" type="pres">
      <dgm:prSet presAssocID="{C2AF0F05-D766-8A46-B7D2-772A01EAE2FA}" presName="quadrant3" presStyleLbl="node1" presStyleIdx="2" presStyleCnt="4">
        <dgm:presLayoutVars>
          <dgm:chMax val="1"/>
          <dgm:bulletEnabled val="1"/>
        </dgm:presLayoutVars>
      </dgm:prSet>
      <dgm:spPr/>
    </dgm:pt>
    <dgm:pt modelId="{7DE4A477-A351-274E-B62F-DEE60E0A304B}" type="pres">
      <dgm:prSet presAssocID="{C2AF0F05-D766-8A46-B7D2-772A01EAE2FA}" presName="quadrant4" presStyleLbl="node1" presStyleIdx="3" presStyleCnt="4">
        <dgm:presLayoutVars>
          <dgm:chMax val="1"/>
          <dgm:bulletEnabled val="1"/>
        </dgm:presLayoutVars>
      </dgm:prSet>
      <dgm:spPr/>
    </dgm:pt>
    <dgm:pt modelId="{D7BDBE8A-1E3F-B94A-B0DD-944A38699F22}" type="pres">
      <dgm:prSet presAssocID="{C2AF0F05-D766-8A46-B7D2-772A01EAE2FA}" presName="quadrantPlaceholder" presStyleCnt="0"/>
      <dgm:spPr/>
    </dgm:pt>
    <dgm:pt modelId="{A3E75EEF-4776-6E48-BC01-301421BD0268}" type="pres">
      <dgm:prSet presAssocID="{C2AF0F05-D766-8A46-B7D2-772A01EAE2FA}" presName="center1" presStyleLbl="fgShp" presStyleIdx="0" presStyleCnt="2"/>
      <dgm:spPr/>
    </dgm:pt>
    <dgm:pt modelId="{D1F39F80-7FE7-E44B-8C80-F696AB3B387D}" type="pres">
      <dgm:prSet presAssocID="{C2AF0F05-D766-8A46-B7D2-772A01EAE2FA}" presName="center2" presStyleLbl="fgShp" presStyleIdx="1" presStyleCnt="2"/>
      <dgm:spPr/>
    </dgm:pt>
  </dgm:ptLst>
  <dgm:cxnLst>
    <dgm:cxn modelId="{FFC29316-F2F7-C648-AE66-3CD0A3B6103F}" srcId="{C2AF0F05-D766-8A46-B7D2-772A01EAE2FA}" destId="{3255A4A6-AFBF-D440-B2EA-BEFFB8EF307A}" srcOrd="0" destOrd="0" parTransId="{DB1AD5DE-2E08-2C47-B88B-41D3AF19D24C}" sibTransId="{374650F2-4947-AD47-A48A-5A2152907203}"/>
    <dgm:cxn modelId="{8FE09C24-6C73-0745-B614-F97727768590}" type="presOf" srcId="{C2AF0F05-D766-8A46-B7D2-772A01EAE2FA}" destId="{5F000835-A931-2E4C-8C6D-57D4ADD6DA42}" srcOrd="0" destOrd="0" presId="urn:microsoft.com/office/officeart/2005/8/layout/cycle4"/>
    <dgm:cxn modelId="{AD66D75C-0BA1-004A-89ED-FC038C834C22}" srcId="{C2AF0F05-D766-8A46-B7D2-772A01EAE2FA}" destId="{18B4F026-4760-B04A-910F-A869A91C5328}" srcOrd="1" destOrd="0" parTransId="{E44AF337-443A-7843-B311-0FF81A6E60AD}" sibTransId="{5739DC54-73B2-1148-8664-5D3220F64029}"/>
    <dgm:cxn modelId="{1CED2861-C9E8-8F42-899A-925A84A7ED9E}" type="presOf" srcId="{3F8A7759-12A3-164A-8D89-833FFA1CA07C}" destId="{7DE4A477-A351-274E-B62F-DEE60E0A304B}" srcOrd="0" destOrd="0" presId="urn:microsoft.com/office/officeart/2005/8/layout/cycle4"/>
    <dgm:cxn modelId="{31165A69-3694-EE41-9257-2B3B0E58CAA9}" type="presOf" srcId="{3255A4A6-AFBF-D440-B2EA-BEFFB8EF307A}" destId="{6CB81BEF-0179-FA47-81F2-802D2F314C49}" srcOrd="0" destOrd="0" presId="urn:microsoft.com/office/officeart/2005/8/layout/cycle4"/>
    <dgm:cxn modelId="{506A14BE-ABC3-A043-8A13-71F7B6D38089}" type="presOf" srcId="{11CC634D-72E8-E74B-8D3B-6F26B85C93EC}" destId="{D3FF35BF-8FCB-4A4E-B6B8-DC1FBC43B153}" srcOrd="0" destOrd="0" presId="urn:microsoft.com/office/officeart/2005/8/layout/cycle4"/>
    <dgm:cxn modelId="{C86BFED8-8573-0641-BC93-162AEB17480D}" srcId="{C2AF0F05-D766-8A46-B7D2-772A01EAE2FA}" destId="{3F8A7759-12A3-164A-8D89-833FFA1CA07C}" srcOrd="3" destOrd="0" parTransId="{C7590E54-61E0-B747-94C9-134ED0573323}" sibTransId="{1A9CA2EC-DCA0-2E45-83E0-834999EC9BA1}"/>
    <dgm:cxn modelId="{113898F3-64DA-5047-BD4B-F2E9CCA94FDB}" type="presOf" srcId="{18B4F026-4760-B04A-910F-A869A91C5328}" destId="{9CD177AE-55BD-E94E-B959-9882164D16D4}" srcOrd="0" destOrd="0" presId="urn:microsoft.com/office/officeart/2005/8/layout/cycle4"/>
    <dgm:cxn modelId="{E747F0FC-9DD9-054F-A321-DB1D58F1BBE2}" srcId="{C2AF0F05-D766-8A46-B7D2-772A01EAE2FA}" destId="{11CC634D-72E8-E74B-8D3B-6F26B85C93EC}" srcOrd="2" destOrd="0" parTransId="{2749B2C3-81F5-5741-A287-1174B1E5E66D}" sibTransId="{F899B087-E7CD-E040-A800-CB3B13F8BB2F}"/>
    <dgm:cxn modelId="{B641892C-422A-4541-92C8-E2874D192DC3}" type="presParOf" srcId="{5F000835-A931-2E4C-8C6D-57D4ADD6DA42}" destId="{1BBD6D03-DAE7-7945-9714-760A687C1A83}" srcOrd="0" destOrd="0" presId="urn:microsoft.com/office/officeart/2005/8/layout/cycle4"/>
    <dgm:cxn modelId="{81C5627C-44F1-EB4F-8991-F8EB08EA6A37}" type="presParOf" srcId="{1BBD6D03-DAE7-7945-9714-760A687C1A83}" destId="{26020908-D97E-5647-AD75-0C759D28E2B5}" srcOrd="0" destOrd="0" presId="urn:microsoft.com/office/officeart/2005/8/layout/cycle4"/>
    <dgm:cxn modelId="{BA0B17CA-F192-354A-900F-01B644CC6E6F}" type="presParOf" srcId="{5F000835-A931-2E4C-8C6D-57D4ADD6DA42}" destId="{A6B63692-B88D-6C4E-8F29-490F9B198AFF}" srcOrd="1" destOrd="0" presId="urn:microsoft.com/office/officeart/2005/8/layout/cycle4"/>
    <dgm:cxn modelId="{294536F4-5F07-8F42-A968-DC7938DB94CE}" type="presParOf" srcId="{A6B63692-B88D-6C4E-8F29-490F9B198AFF}" destId="{6CB81BEF-0179-FA47-81F2-802D2F314C49}" srcOrd="0" destOrd="0" presId="urn:microsoft.com/office/officeart/2005/8/layout/cycle4"/>
    <dgm:cxn modelId="{D3FEF51B-B7D1-A74E-89A5-D02A12FADCE7}" type="presParOf" srcId="{A6B63692-B88D-6C4E-8F29-490F9B198AFF}" destId="{9CD177AE-55BD-E94E-B959-9882164D16D4}" srcOrd="1" destOrd="0" presId="urn:microsoft.com/office/officeart/2005/8/layout/cycle4"/>
    <dgm:cxn modelId="{88F44B16-2011-D344-8BA4-3D0CAA66A37E}" type="presParOf" srcId="{A6B63692-B88D-6C4E-8F29-490F9B198AFF}" destId="{D3FF35BF-8FCB-4A4E-B6B8-DC1FBC43B153}" srcOrd="2" destOrd="0" presId="urn:microsoft.com/office/officeart/2005/8/layout/cycle4"/>
    <dgm:cxn modelId="{42DE2A83-D699-4245-A501-2055A7EE03C6}" type="presParOf" srcId="{A6B63692-B88D-6C4E-8F29-490F9B198AFF}" destId="{7DE4A477-A351-274E-B62F-DEE60E0A304B}" srcOrd="3" destOrd="0" presId="urn:microsoft.com/office/officeart/2005/8/layout/cycle4"/>
    <dgm:cxn modelId="{FF8F5776-D8E8-5C4E-8448-4C8B77729CF0}" type="presParOf" srcId="{A6B63692-B88D-6C4E-8F29-490F9B198AFF}" destId="{D7BDBE8A-1E3F-B94A-B0DD-944A38699F22}" srcOrd="4" destOrd="0" presId="urn:microsoft.com/office/officeart/2005/8/layout/cycle4"/>
    <dgm:cxn modelId="{21974F24-4290-0347-A4EE-C63A1993D239}" type="presParOf" srcId="{5F000835-A931-2E4C-8C6D-57D4ADD6DA42}" destId="{A3E75EEF-4776-6E48-BC01-301421BD0268}" srcOrd="2" destOrd="0" presId="urn:microsoft.com/office/officeart/2005/8/layout/cycle4"/>
    <dgm:cxn modelId="{95F2C575-ABE2-C940-86AB-A8CBCE49671C}" type="presParOf" srcId="{5F000835-A931-2E4C-8C6D-57D4ADD6DA42}" destId="{D1F39F80-7FE7-E44B-8C80-F696AB3B387D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2AF0F05-D766-8A46-B7D2-772A01EAE2FA}" type="doc">
      <dgm:prSet loTypeId="urn:microsoft.com/office/officeart/2005/8/layout/cycle4" loCatId="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3255A4A6-AFBF-D440-B2EA-BEFFB8EF307A}">
      <dgm:prSet phldrT="[Text]"/>
      <dgm:spPr/>
      <dgm:t>
        <a:bodyPr/>
        <a:lstStyle/>
        <a:p>
          <a:r>
            <a:rPr lang="en-US" dirty="0"/>
            <a:t>Plan</a:t>
          </a:r>
        </a:p>
      </dgm:t>
    </dgm:pt>
    <dgm:pt modelId="{DB1AD5DE-2E08-2C47-B88B-41D3AF19D24C}" type="parTrans" cxnId="{FFC29316-F2F7-C648-AE66-3CD0A3B6103F}">
      <dgm:prSet/>
      <dgm:spPr/>
      <dgm:t>
        <a:bodyPr/>
        <a:lstStyle/>
        <a:p>
          <a:endParaRPr lang="en-US"/>
        </a:p>
      </dgm:t>
    </dgm:pt>
    <dgm:pt modelId="{374650F2-4947-AD47-A48A-5A2152907203}" type="sibTrans" cxnId="{FFC29316-F2F7-C648-AE66-3CD0A3B6103F}">
      <dgm:prSet/>
      <dgm:spPr/>
      <dgm:t>
        <a:bodyPr/>
        <a:lstStyle/>
        <a:p>
          <a:endParaRPr lang="en-US"/>
        </a:p>
      </dgm:t>
    </dgm:pt>
    <dgm:pt modelId="{18B4F026-4760-B04A-910F-A869A91C5328}">
      <dgm:prSet phldrT="[Text]"/>
      <dgm:spPr/>
      <dgm:t>
        <a:bodyPr/>
        <a:lstStyle/>
        <a:p>
          <a:r>
            <a:rPr lang="en-US" dirty="0"/>
            <a:t>Do</a:t>
          </a:r>
        </a:p>
      </dgm:t>
    </dgm:pt>
    <dgm:pt modelId="{E44AF337-443A-7843-B311-0FF81A6E60AD}" type="parTrans" cxnId="{AD66D75C-0BA1-004A-89ED-FC038C834C22}">
      <dgm:prSet/>
      <dgm:spPr/>
      <dgm:t>
        <a:bodyPr/>
        <a:lstStyle/>
        <a:p>
          <a:endParaRPr lang="en-US"/>
        </a:p>
      </dgm:t>
    </dgm:pt>
    <dgm:pt modelId="{5739DC54-73B2-1148-8664-5D3220F64029}" type="sibTrans" cxnId="{AD66D75C-0BA1-004A-89ED-FC038C834C22}">
      <dgm:prSet/>
      <dgm:spPr/>
      <dgm:t>
        <a:bodyPr/>
        <a:lstStyle/>
        <a:p>
          <a:endParaRPr lang="en-US"/>
        </a:p>
      </dgm:t>
    </dgm:pt>
    <dgm:pt modelId="{11CC634D-72E8-E74B-8D3B-6F26B85C93EC}">
      <dgm:prSet phldrT="[Text]"/>
      <dgm:spPr/>
      <dgm:t>
        <a:bodyPr/>
        <a:lstStyle/>
        <a:p>
          <a:r>
            <a:rPr lang="en-US" dirty="0"/>
            <a:t>Study</a:t>
          </a:r>
        </a:p>
      </dgm:t>
    </dgm:pt>
    <dgm:pt modelId="{2749B2C3-81F5-5741-A287-1174B1E5E66D}" type="parTrans" cxnId="{E747F0FC-9DD9-054F-A321-DB1D58F1BBE2}">
      <dgm:prSet/>
      <dgm:spPr/>
      <dgm:t>
        <a:bodyPr/>
        <a:lstStyle/>
        <a:p>
          <a:endParaRPr lang="en-US"/>
        </a:p>
      </dgm:t>
    </dgm:pt>
    <dgm:pt modelId="{F899B087-E7CD-E040-A800-CB3B13F8BB2F}" type="sibTrans" cxnId="{E747F0FC-9DD9-054F-A321-DB1D58F1BBE2}">
      <dgm:prSet/>
      <dgm:spPr/>
      <dgm:t>
        <a:bodyPr/>
        <a:lstStyle/>
        <a:p>
          <a:endParaRPr lang="en-US"/>
        </a:p>
      </dgm:t>
    </dgm:pt>
    <dgm:pt modelId="{3F8A7759-12A3-164A-8D89-833FFA1CA07C}">
      <dgm:prSet phldrT="[Text]"/>
      <dgm:spPr/>
      <dgm:t>
        <a:bodyPr/>
        <a:lstStyle/>
        <a:p>
          <a:r>
            <a:rPr lang="en-US" dirty="0"/>
            <a:t>Act</a:t>
          </a:r>
        </a:p>
      </dgm:t>
    </dgm:pt>
    <dgm:pt modelId="{C7590E54-61E0-B747-94C9-134ED0573323}" type="parTrans" cxnId="{C86BFED8-8573-0641-BC93-162AEB17480D}">
      <dgm:prSet/>
      <dgm:spPr/>
      <dgm:t>
        <a:bodyPr/>
        <a:lstStyle/>
        <a:p>
          <a:endParaRPr lang="en-US"/>
        </a:p>
      </dgm:t>
    </dgm:pt>
    <dgm:pt modelId="{1A9CA2EC-DCA0-2E45-83E0-834999EC9BA1}" type="sibTrans" cxnId="{C86BFED8-8573-0641-BC93-162AEB17480D}">
      <dgm:prSet/>
      <dgm:spPr/>
      <dgm:t>
        <a:bodyPr/>
        <a:lstStyle/>
        <a:p>
          <a:endParaRPr lang="en-US"/>
        </a:p>
      </dgm:t>
    </dgm:pt>
    <dgm:pt modelId="{5F000835-A931-2E4C-8C6D-57D4ADD6DA42}" type="pres">
      <dgm:prSet presAssocID="{C2AF0F05-D766-8A46-B7D2-772A01EAE2FA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</dgm:pt>
    <dgm:pt modelId="{1BBD6D03-DAE7-7945-9714-760A687C1A83}" type="pres">
      <dgm:prSet presAssocID="{C2AF0F05-D766-8A46-B7D2-772A01EAE2FA}" presName="children" presStyleCnt="0"/>
      <dgm:spPr/>
    </dgm:pt>
    <dgm:pt modelId="{26020908-D97E-5647-AD75-0C759D28E2B5}" type="pres">
      <dgm:prSet presAssocID="{C2AF0F05-D766-8A46-B7D2-772A01EAE2FA}" presName="childPlaceholder" presStyleCnt="0"/>
      <dgm:spPr/>
    </dgm:pt>
    <dgm:pt modelId="{A6B63692-B88D-6C4E-8F29-490F9B198AFF}" type="pres">
      <dgm:prSet presAssocID="{C2AF0F05-D766-8A46-B7D2-772A01EAE2FA}" presName="circle" presStyleCnt="0"/>
      <dgm:spPr/>
    </dgm:pt>
    <dgm:pt modelId="{6CB81BEF-0179-FA47-81F2-802D2F314C49}" type="pres">
      <dgm:prSet presAssocID="{C2AF0F05-D766-8A46-B7D2-772A01EAE2FA}" presName="quadrant1" presStyleLbl="node1" presStyleIdx="0" presStyleCnt="4">
        <dgm:presLayoutVars>
          <dgm:chMax val="1"/>
          <dgm:bulletEnabled val="1"/>
        </dgm:presLayoutVars>
      </dgm:prSet>
      <dgm:spPr/>
    </dgm:pt>
    <dgm:pt modelId="{9CD177AE-55BD-E94E-B959-9882164D16D4}" type="pres">
      <dgm:prSet presAssocID="{C2AF0F05-D766-8A46-B7D2-772A01EAE2FA}" presName="quadrant2" presStyleLbl="node1" presStyleIdx="1" presStyleCnt="4">
        <dgm:presLayoutVars>
          <dgm:chMax val="1"/>
          <dgm:bulletEnabled val="1"/>
        </dgm:presLayoutVars>
      </dgm:prSet>
      <dgm:spPr/>
    </dgm:pt>
    <dgm:pt modelId="{D3FF35BF-8FCB-4A4E-B6B8-DC1FBC43B153}" type="pres">
      <dgm:prSet presAssocID="{C2AF0F05-D766-8A46-B7D2-772A01EAE2FA}" presName="quadrant3" presStyleLbl="node1" presStyleIdx="2" presStyleCnt="4">
        <dgm:presLayoutVars>
          <dgm:chMax val="1"/>
          <dgm:bulletEnabled val="1"/>
        </dgm:presLayoutVars>
      </dgm:prSet>
      <dgm:spPr/>
    </dgm:pt>
    <dgm:pt modelId="{7DE4A477-A351-274E-B62F-DEE60E0A304B}" type="pres">
      <dgm:prSet presAssocID="{C2AF0F05-D766-8A46-B7D2-772A01EAE2FA}" presName="quadrant4" presStyleLbl="node1" presStyleIdx="3" presStyleCnt="4">
        <dgm:presLayoutVars>
          <dgm:chMax val="1"/>
          <dgm:bulletEnabled val="1"/>
        </dgm:presLayoutVars>
      </dgm:prSet>
      <dgm:spPr/>
    </dgm:pt>
    <dgm:pt modelId="{D7BDBE8A-1E3F-B94A-B0DD-944A38699F22}" type="pres">
      <dgm:prSet presAssocID="{C2AF0F05-D766-8A46-B7D2-772A01EAE2FA}" presName="quadrantPlaceholder" presStyleCnt="0"/>
      <dgm:spPr/>
    </dgm:pt>
    <dgm:pt modelId="{A3E75EEF-4776-6E48-BC01-301421BD0268}" type="pres">
      <dgm:prSet presAssocID="{C2AF0F05-D766-8A46-B7D2-772A01EAE2FA}" presName="center1" presStyleLbl="fgShp" presStyleIdx="0" presStyleCnt="2"/>
      <dgm:spPr/>
    </dgm:pt>
    <dgm:pt modelId="{D1F39F80-7FE7-E44B-8C80-F696AB3B387D}" type="pres">
      <dgm:prSet presAssocID="{C2AF0F05-D766-8A46-B7D2-772A01EAE2FA}" presName="center2" presStyleLbl="fgShp" presStyleIdx="1" presStyleCnt="2"/>
      <dgm:spPr/>
    </dgm:pt>
  </dgm:ptLst>
  <dgm:cxnLst>
    <dgm:cxn modelId="{FFC29316-F2F7-C648-AE66-3CD0A3B6103F}" srcId="{C2AF0F05-D766-8A46-B7D2-772A01EAE2FA}" destId="{3255A4A6-AFBF-D440-B2EA-BEFFB8EF307A}" srcOrd="0" destOrd="0" parTransId="{DB1AD5DE-2E08-2C47-B88B-41D3AF19D24C}" sibTransId="{374650F2-4947-AD47-A48A-5A2152907203}"/>
    <dgm:cxn modelId="{8FE09C24-6C73-0745-B614-F97727768590}" type="presOf" srcId="{C2AF0F05-D766-8A46-B7D2-772A01EAE2FA}" destId="{5F000835-A931-2E4C-8C6D-57D4ADD6DA42}" srcOrd="0" destOrd="0" presId="urn:microsoft.com/office/officeart/2005/8/layout/cycle4"/>
    <dgm:cxn modelId="{AD66D75C-0BA1-004A-89ED-FC038C834C22}" srcId="{C2AF0F05-D766-8A46-B7D2-772A01EAE2FA}" destId="{18B4F026-4760-B04A-910F-A869A91C5328}" srcOrd="1" destOrd="0" parTransId="{E44AF337-443A-7843-B311-0FF81A6E60AD}" sibTransId="{5739DC54-73B2-1148-8664-5D3220F64029}"/>
    <dgm:cxn modelId="{1CED2861-C9E8-8F42-899A-925A84A7ED9E}" type="presOf" srcId="{3F8A7759-12A3-164A-8D89-833FFA1CA07C}" destId="{7DE4A477-A351-274E-B62F-DEE60E0A304B}" srcOrd="0" destOrd="0" presId="urn:microsoft.com/office/officeart/2005/8/layout/cycle4"/>
    <dgm:cxn modelId="{31165A69-3694-EE41-9257-2B3B0E58CAA9}" type="presOf" srcId="{3255A4A6-AFBF-D440-B2EA-BEFFB8EF307A}" destId="{6CB81BEF-0179-FA47-81F2-802D2F314C49}" srcOrd="0" destOrd="0" presId="urn:microsoft.com/office/officeart/2005/8/layout/cycle4"/>
    <dgm:cxn modelId="{506A14BE-ABC3-A043-8A13-71F7B6D38089}" type="presOf" srcId="{11CC634D-72E8-E74B-8D3B-6F26B85C93EC}" destId="{D3FF35BF-8FCB-4A4E-B6B8-DC1FBC43B153}" srcOrd="0" destOrd="0" presId="urn:microsoft.com/office/officeart/2005/8/layout/cycle4"/>
    <dgm:cxn modelId="{C86BFED8-8573-0641-BC93-162AEB17480D}" srcId="{C2AF0F05-D766-8A46-B7D2-772A01EAE2FA}" destId="{3F8A7759-12A3-164A-8D89-833FFA1CA07C}" srcOrd="3" destOrd="0" parTransId="{C7590E54-61E0-B747-94C9-134ED0573323}" sibTransId="{1A9CA2EC-DCA0-2E45-83E0-834999EC9BA1}"/>
    <dgm:cxn modelId="{113898F3-64DA-5047-BD4B-F2E9CCA94FDB}" type="presOf" srcId="{18B4F026-4760-B04A-910F-A869A91C5328}" destId="{9CD177AE-55BD-E94E-B959-9882164D16D4}" srcOrd="0" destOrd="0" presId="urn:microsoft.com/office/officeart/2005/8/layout/cycle4"/>
    <dgm:cxn modelId="{E747F0FC-9DD9-054F-A321-DB1D58F1BBE2}" srcId="{C2AF0F05-D766-8A46-B7D2-772A01EAE2FA}" destId="{11CC634D-72E8-E74B-8D3B-6F26B85C93EC}" srcOrd="2" destOrd="0" parTransId="{2749B2C3-81F5-5741-A287-1174B1E5E66D}" sibTransId="{F899B087-E7CD-E040-A800-CB3B13F8BB2F}"/>
    <dgm:cxn modelId="{B641892C-422A-4541-92C8-E2874D192DC3}" type="presParOf" srcId="{5F000835-A931-2E4C-8C6D-57D4ADD6DA42}" destId="{1BBD6D03-DAE7-7945-9714-760A687C1A83}" srcOrd="0" destOrd="0" presId="urn:microsoft.com/office/officeart/2005/8/layout/cycle4"/>
    <dgm:cxn modelId="{81C5627C-44F1-EB4F-8991-F8EB08EA6A37}" type="presParOf" srcId="{1BBD6D03-DAE7-7945-9714-760A687C1A83}" destId="{26020908-D97E-5647-AD75-0C759D28E2B5}" srcOrd="0" destOrd="0" presId="urn:microsoft.com/office/officeart/2005/8/layout/cycle4"/>
    <dgm:cxn modelId="{BA0B17CA-F192-354A-900F-01B644CC6E6F}" type="presParOf" srcId="{5F000835-A931-2E4C-8C6D-57D4ADD6DA42}" destId="{A6B63692-B88D-6C4E-8F29-490F9B198AFF}" srcOrd="1" destOrd="0" presId="urn:microsoft.com/office/officeart/2005/8/layout/cycle4"/>
    <dgm:cxn modelId="{294536F4-5F07-8F42-A968-DC7938DB94CE}" type="presParOf" srcId="{A6B63692-B88D-6C4E-8F29-490F9B198AFF}" destId="{6CB81BEF-0179-FA47-81F2-802D2F314C49}" srcOrd="0" destOrd="0" presId="urn:microsoft.com/office/officeart/2005/8/layout/cycle4"/>
    <dgm:cxn modelId="{D3FEF51B-B7D1-A74E-89A5-D02A12FADCE7}" type="presParOf" srcId="{A6B63692-B88D-6C4E-8F29-490F9B198AFF}" destId="{9CD177AE-55BD-E94E-B959-9882164D16D4}" srcOrd="1" destOrd="0" presId="urn:microsoft.com/office/officeart/2005/8/layout/cycle4"/>
    <dgm:cxn modelId="{88F44B16-2011-D344-8BA4-3D0CAA66A37E}" type="presParOf" srcId="{A6B63692-B88D-6C4E-8F29-490F9B198AFF}" destId="{D3FF35BF-8FCB-4A4E-B6B8-DC1FBC43B153}" srcOrd="2" destOrd="0" presId="urn:microsoft.com/office/officeart/2005/8/layout/cycle4"/>
    <dgm:cxn modelId="{42DE2A83-D699-4245-A501-2055A7EE03C6}" type="presParOf" srcId="{A6B63692-B88D-6C4E-8F29-490F9B198AFF}" destId="{7DE4A477-A351-274E-B62F-DEE60E0A304B}" srcOrd="3" destOrd="0" presId="urn:microsoft.com/office/officeart/2005/8/layout/cycle4"/>
    <dgm:cxn modelId="{FF8F5776-D8E8-5C4E-8448-4C8B77729CF0}" type="presParOf" srcId="{A6B63692-B88D-6C4E-8F29-490F9B198AFF}" destId="{D7BDBE8A-1E3F-B94A-B0DD-944A38699F22}" srcOrd="4" destOrd="0" presId="urn:microsoft.com/office/officeart/2005/8/layout/cycle4"/>
    <dgm:cxn modelId="{21974F24-4290-0347-A4EE-C63A1993D239}" type="presParOf" srcId="{5F000835-A931-2E4C-8C6D-57D4ADD6DA42}" destId="{A3E75EEF-4776-6E48-BC01-301421BD0268}" srcOrd="2" destOrd="0" presId="urn:microsoft.com/office/officeart/2005/8/layout/cycle4"/>
    <dgm:cxn modelId="{95F2C575-ABE2-C940-86AB-A8CBCE49671C}" type="presParOf" srcId="{5F000835-A931-2E4C-8C6D-57D4ADD6DA42}" destId="{D1F39F80-7FE7-E44B-8C80-F696AB3B387D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2AF0F05-D766-8A46-B7D2-772A01EAE2FA}" type="doc">
      <dgm:prSet loTypeId="urn:microsoft.com/office/officeart/2005/8/layout/cycle4" loCatId="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3255A4A6-AFBF-D440-B2EA-BEFFB8EF307A}">
      <dgm:prSet phldrT="[Text]"/>
      <dgm:spPr/>
      <dgm:t>
        <a:bodyPr/>
        <a:lstStyle/>
        <a:p>
          <a:r>
            <a:rPr lang="en-US" dirty="0"/>
            <a:t>Plan</a:t>
          </a:r>
        </a:p>
      </dgm:t>
    </dgm:pt>
    <dgm:pt modelId="{DB1AD5DE-2E08-2C47-B88B-41D3AF19D24C}" type="parTrans" cxnId="{FFC29316-F2F7-C648-AE66-3CD0A3B6103F}">
      <dgm:prSet/>
      <dgm:spPr/>
      <dgm:t>
        <a:bodyPr/>
        <a:lstStyle/>
        <a:p>
          <a:endParaRPr lang="en-US"/>
        </a:p>
      </dgm:t>
    </dgm:pt>
    <dgm:pt modelId="{374650F2-4947-AD47-A48A-5A2152907203}" type="sibTrans" cxnId="{FFC29316-F2F7-C648-AE66-3CD0A3B6103F}">
      <dgm:prSet/>
      <dgm:spPr/>
      <dgm:t>
        <a:bodyPr/>
        <a:lstStyle/>
        <a:p>
          <a:endParaRPr lang="en-US"/>
        </a:p>
      </dgm:t>
    </dgm:pt>
    <dgm:pt modelId="{18B4F026-4760-B04A-910F-A869A91C5328}">
      <dgm:prSet phldrT="[Text]"/>
      <dgm:spPr/>
      <dgm:t>
        <a:bodyPr/>
        <a:lstStyle/>
        <a:p>
          <a:r>
            <a:rPr lang="en-US" dirty="0"/>
            <a:t>Do</a:t>
          </a:r>
        </a:p>
      </dgm:t>
    </dgm:pt>
    <dgm:pt modelId="{E44AF337-443A-7843-B311-0FF81A6E60AD}" type="parTrans" cxnId="{AD66D75C-0BA1-004A-89ED-FC038C834C22}">
      <dgm:prSet/>
      <dgm:spPr/>
      <dgm:t>
        <a:bodyPr/>
        <a:lstStyle/>
        <a:p>
          <a:endParaRPr lang="en-US"/>
        </a:p>
      </dgm:t>
    </dgm:pt>
    <dgm:pt modelId="{5739DC54-73B2-1148-8664-5D3220F64029}" type="sibTrans" cxnId="{AD66D75C-0BA1-004A-89ED-FC038C834C22}">
      <dgm:prSet/>
      <dgm:spPr/>
      <dgm:t>
        <a:bodyPr/>
        <a:lstStyle/>
        <a:p>
          <a:endParaRPr lang="en-US"/>
        </a:p>
      </dgm:t>
    </dgm:pt>
    <dgm:pt modelId="{11CC634D-72E8-E74B-8D3B-6F26B85C93EC}">
      <dgm:prSet phldrT="[Text]"/>
      <dgm:spPr/>
      <dgm:t>
        <a:bodyPr/>
        <a:lstStyle/>
        <a:p>
          <a:r>
            <a:rPr lang="en-US" dirty="0"/>
            <a:t>Study</a:t>
          </a:r>
        </a:p>
      </dgm:t>
    </dgm:pt>
    <dgm:pt modelId="{2749B2C3-81F5-5741-A287-1174B1E5E66D}" type="parTrans" cxnId="{E747F0FC-9DD9-054F-A321-DB1D58F1BBE2}">
      <dgm:prSet/>
      <dgm:spPr/>
      <dgm:t>
        <a:bodyPr/>
        <a:lstStyle/>
        <a:p>
          <a:endParaRPr lang="en-US"/>
        </a:p>
      </dgm:t>
    </dgm:pt>
    <dgm:pt modelId="{F899B087-E7CD-E040-A800-CB3B13F8BB2F}" type="sibTrans" cxnId="{E747F0FC-9DD9-054F-A321-DB1D58F1BBE2}">
      <dgm:prSet/>
      <dgm:spPr/>
      <dgm:t>
        <a:bodyPr/>
        <a:lstStyle/>
        <a:p>
          <a:endParaRPr lang="en-US"/>
        </a:p>
      </dgm:t>
    </dgm:pt>
    <dgm:pt modelId="{3F8A7759-12A3-164A-8D89-833FFA1CA07C}">
      <dgm:prSet phldrT="[Text]"/>
      <dgm:spPr/>
      <dgm:t>
        <a:bodyPr/>
        <a:lstStyle/>
        <a:p>
          <a:r>
            <a:rPr lang="en-US" dirty="0"/>
            <a:t>Act</a:t>
          </a:r>
        </a:p>
      </dgm:t>
    </dgm:pt>
    <dgm:pt modelId="{C7590E54-61E0-B747-94C9-134ED0573323}" type="parTrans" cxnId="{C86BFED8-8573-0641-BC93-162AEB17480D}">
      <dgm:prSet/>
      <dgm:spPr/>
      <dgm:t>
        <a:bodyPr/>
        <a:lstStyle/>
        <a:p>
          <a:endParaRPr lang="en-US"/>
        </a:p>
      </dgm:t>
    </dgm:pt>
    <dgm:pt modelId="{1A9CA2EC-DCA0-2E45-83E0-834999EC9BA1}" type="sibTrans" cxnId="{C86BFED8-8573-0641-BC93-162AEB17480D}">
      <dgm:prSet/>
      <dgm:spPr/>
      <dgm:t>
        <a:bodyPr/>
        <a:lstStyle/>
        <a:p>
          <a:endParaRPr lang="en-US"/>
        </a:p>
      </dgm:t>
    </dgm:pt>
    <dgm:pt modelId="{5F000835-A931-2E4C-8C6D-57D4ADD6DA42}" type="pres">
      <dgm:prSet presAssocID="{C2AF0F05-D766-8A46-B7D2-772A01EAE2FA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</dgm:pt>
    <dgm:pt modelId="{1BBD6D03-DAE7-7945-9714-760A687C1A83}" type="pres">
      <dgm:prSet presAssocID="{C2AF0F05-D766-8A46-B7D2-772A01EAE2FA}" presName="children" presStyleCnt="0"/>
      <dgm:spPr/>
    </dgm:pt>
    <dgm:pt modelId="{26020908-D97E-5647-AD75-0C759D28E2B5}" type="pres">
      <dgm:prSet presAssocID="{C2AF0F05-D766-8A46-B7D2-772A01EAE2FA}" presName="childPlaceholder" presStyleCnt="0"/>
      <dgm:spPr/>
    </dgm:pt>
    <dgm:pt modelId="{A6B63692-B88D-6C4E-8F29-490F9B198AFF}" type="pres">
      <dgm:prSet presAssocID="{C2AF0F05-D766-8A46-B7D2-772A01EAE2FA}" presName="circle" presStyleCnt="0"/>
      <dgm:spPr/>
    </dgm:pt>
    <dgm:pt modelId="{6CB81BEF-0179-FA47-81F2-802D2F314C49}" type="pres">
      <dgm:prSet presAssocID="{C2AF0F05-D766-8A46-B7D2-772A01EAE2FA}" presName="quadrant1" presStyleLbl="node1" presStyleIdx="0" presStyleCnt="4">
        <dgm:presLayoutVars>
          <dgm:chMax val="1"/>
          <dgm:bulletEnabled val="1"/>
        </dgm:presLayoutVars>
      </dgm:prSet>
      <dgm:spPr/>
    </dgm:pt>
    <dgm:pt modelId="{9CD177AE-55BD-E94E-B959-9882164D16D4}" type="pres">
      <dgm:prSet presAssocID="{C2AF0F05-D766-8A46-B7D2-772A01EAE2FA}" presName="quadrant2" presStyleLbl="node1" presStyleIdx="1" presStyleCnt="4">
        <dgm:presLayoutVars>
          <dgm:chMax val="1"/>
          <dgm:bulletEnabled val="1"/>
        </dgm:presLayoutVars>
      </dgm:prSet>
      <dgm:spPr/>
    </dgm:pt>
    <dgm:pt modelId="{D3FF35BF-8FCB-4A4E-B6B8-DC1FBC43B153}" type="pres">
      <dgm:prSet presAssocID="{C2AF0F05-D766-8A46-B7D2-772A01EAE2FA}" presName="quadrant3" presStyleLbl="node1" presStyleIdx="2" presStyleCnt="4">
        <dgm:presLayoutVars>
          <dgm:chMax val="1"/>
          <dgm:bulletEnabled val="1"/>
        </dgm:presLayoutVars>
      </dgm:prSet>
      <dgm:spPr/>
    </dgm:pt>
    <dgm:pt modelId="{7DE4A477-A351-274E-B62F-DEE60E0A304B}" type="pres">
      <dgm:prSet presAssocID="{C2AF0F05-D766-8A46-B7D2-772A01EAE2FA}" presName="quadrant4" presStyleLbl="node1" presStyleIdx="3" presStyleCnt="4">
        <dgm:presLayoutVars>
          <dgm:chMax val="1"/>
          <dgm:bulletEnabled val="1"/>
        </dgm:presLayoutVars>
      </dgm:prSet>
      <dgm:spPr/>
    </dgm:pt>
    <dgm:pt modelId="{D7BDBE8A-1E3F-B94A-B0DD-944A38699F22}" type="pres">
      <dgm:prSet presAssocID="{C2AF0F05-D766-8A46-B7D2-772A01EAE2FA}" presName="quadrantPlaceholder" presStyleCnt="0"/>
      <dgm:spPr/>
    </dgm:pt>
    <dgm:pt modelId="{A3E75EEF-4776-6E48-BC01-301421BD0268}" type="pres">
      <dgm:prSet presAssocID="{C2AF0F05-D766-8A46-B7D2-772A01EAE2FA}" presName="center1" presStyleLbl="fgShp" presStyleIdx="0" presStyleCnt="2"/>
      <dgm:spPr/>
    </dgm:pt>
    <dgm:pt modelId="{D1F39F80-7FE7-E44B-8C80-F696AB3B387D}" type="pres">
      <dgm:prSet presAssocID="{C2AF0F05-D766-8A46-B7D2-772A01EAE2FA}" presName="center2" presStyleLbl="fgShp" presStyleIdx="1" presStyleCnt="2"/>
      <dgm:spPr/>
    </dgm:pt>
  </dgm:ptLst>
  <dgm:cxnLst>
    <dgm:cxn modelId="{FFC29316-F2F7-C648-AE66-3CD0A3B6103F}" srcId="{C2AF0F05-D766-8A46-B7D2-772A01EAE2FA}" destId="{3255A4A6-AFBF-D440-B2EA-BEFFB8EF307A}" srcOrd="0" destOrd="0" parTransId="{DB1AD5DE-2E08-2C47-B88B-41D3AF19D24C}" sibTransId="{374650F2-4947-AD47-A48A-5A2152907203}"/>
    <dgm:cxn modelId="{8FE09C24-6C73-0745-B614-F97727768590}" type="presOf" srcId="{C2AF0F05-D766-8A46-B7D2-772A01EAE2FA}" destId="{5F000835-A931-2E4C-8C6D-57D4ADD6DA42}" srcOrd="0" destOrd="0" presId="urn:microsoft.com/office/officeart/2005/8/layout/cycle4"/>
    <dgm:cxn modelId="{AD66D75C-0BA1-004A-89ED-FC038C834C22}" srcId="{C2AF0F05-D766-8A46-B7D2-772A01EAE2FA}" destId="{18B4F026-4760-B04A-910F-A869A91C5328}" srcOrd="1" destOrd="0" parTransId="{E44AF337-443A-7843-B311-0FF81A6E60AD}" sibTransId="{5739DC54-73B2-1148-8664-5D3220F64029}"/>
    <dgm:cxn modelId="{1CED2861-C9E8-8F42-899A-925A84A7ED9E}" type="presOf" srcId="{3F8A7759-12A3-164A-8D89-833FFA1CA07C}" destId="{7DE4A477-A351-274E-B62F-DEE60E0A304B}" srcOrd="0" destOrd="0" presId="urn:microsoft.com/office/officeart/2005/8/layout/cycle4"/>
    <dgm:cxn modelId="{31165A69-3694-EE41-9257-2B3B0E58CAA9}" type="presOf" srcId="{3255A4A6-AFBF-D440-B2EA-BEFFB8EF307A}" destId="{6CB81BEF-0179-FA47-81F2-802D2F314C49}" srcOrd="0" destOrd="0" presId="urn:microsoft.com/office/officeart/2005/8/layout/cycle4"/>
    <dgm:cxn modelId="{506A14BE-ABC3-A043-8A13-71F7B6D38089}" type="presOf" srcId="{11CC634D-72E8-E74B-8D3B-6F26B85C93EC}" destId="{D3FF35BF-8FCB-4A4E-B6B8-DC1FBC43B153}" srcOrd="0" destOrd="0" presId="urn:microsoft.com/office/officeart/2005/8/layout/cycle4"/>
    <dgm:cxn modelId="{C86BFED8-8573-0641-BC93-162AEB17480D}" srcId="{C2AF0F05-D766-8A46-B7D2-772A01EAE2FA}" destId="{3F8A7759-12A3-164A-8D89-833FFA1CA07C}" srcOrd="3" destOrd="0" parTransId="{C7590E54-61E0-B747-94C9-134ED0573323}" sibTransId="{1A9CA2EC-DCA0-2E45-83E0-834999EC9BA1}"/>
    <dgm:cxn modelId="{113898F3-64DA-5047-BD4B-F2E9CCA94FDB}" type="presOf" srcId="{18B4F026-4760-B04A-910F-A869A91C5328}" destId="{9CD177AE-55BD-E94E-B959-9882164D16D4}" srcOrd="0" destOrd="0" presId="urn:microsoft.com/office/officeart/2005/8/layout/cycle4"/>
    <dgm:cxn modelId="{E747F0FC-9DD9-054F-A321-DB1D58F1BBE2}" srcId="{C2AF0F05-D766-8A46-B7D2-772A01EAE2FA}" destId="{11CC634D-72E8-E74B-8D3B-6F26B85C93EC}" srcOrd="2" destOrd="0" parTransId="{2749B2C3-81F5-5741-A287-1174B1E5E66D}" sibTransId="{F899B087-E7CD-E040-A800-CB3B13F8BB2F}"/>
    <dgm:cxn modelId="{B641892C-422A-4541-92C8-E2874D192DC3}" type="presParOf" srcId="{5F000835-A931-2E4C-8C6D-57D4ADD6DA42}" destId="{1BBD6D03-DAE7-7945-9714-760A687C1A83}" srcOrd="0" destOrd="0" presId="urn:microsoft.com/office/officeart/2005/8/layout/cycle4"/>
    <dgm:cxn modelId="{81C5627C-44F1-EB4F-8991-F8EB08EA6A37}" type="presParOf" srcId="{1BBD6D03-DAE7-7945-9714-760A687C1A83}" destId="{26020908-D97E-5647-AD75-0C759D28E2B5}" srcOrd="0" destOrd="0" presId="urn:microsoft.com/office/officeart/2005/8/layout/cycle4"/>
    <dgm:cxn modelId="{BA0B17CA-F192-354A-900F-01B644CC6E6F}" type="presParOf" srcId="{5F000835-A931-2E4C-8C6D-57D4ADD6DA42}" destId="{A6B63692-B88D-6C4E-8F29-490F9B198AFF}" srcOrd="1" destOrd="0" presId="urn:microsoft.com/office/officeart/2005/8/layout/cycle4"/>
    <dgm:cxn modelId="{294536F4-5F07-8F42-A968-DC7938DB94CE}" type="presParOf" srcId="{A6B63692-B88D-6C4E-8F29-490F9B198AFF}" destId="{6CB81BEF-0179-FA47-81F2-802D2F314C49}" srcOrd="0" destOrd="0" presId="urn:microsoft.com/office/officeart/2005/8/layout/cycle4"/>
    <dgm:cxn modelId="{D3FEF51B-B7D1-A74E-89A5-D02A12FADCE7}" type="presParOf" srcId="{A6B63692-B88D-6C4E-8F29-490F9B198AFF}" destId="{9CD177AE-55BD-E94E-B959-9882164D16D4}" srcOrd="1" destOrd="0" presId="urn:microsoft.com/office/officeart/2005/8/layout/cycle4"/>
    <dgm:cxn modelId="{88F44B16-2011-D344-8BA4-3D0CAA66A37E}" type="presParOf" srcId="{A6B63692-B88D-6C4E-8F29-490F9B198AFF}" destId="{D3FF35BF-8FCB-4A4E-B6B8-DC1FBC43B153}" srcOrd="2" destOrd="0" presId="urn:microsoft.com/office/officeart/2005/8/layout/cycle4"/>
    <dgm:cxn modelId="{42DE2A83-D699-4245-A501-2055A7EE03C6}" type="presParOf" srcId="{A6B63692-B88D-6C4E-8F29-490F9B198AFF}" destId="{7DE4A477-A351-274E-B62F-DEE60E0A304B}" srcOrd="3" destOrd="0" presId="urn:microsoft.com/office/officeart/2005/8/layout/cycle4"/>
    <dgm:cxn modelId="{FF8F5776-D8E8-5C4E-8448-4C8B77729CF0}" type="presParOf" srcId="{A6B63692-B88D-6C4E-8F29-490F9B198AFF}" destId="{D7BDBE8A-1E3F-B94A-B0DD-944A38699F22}" srcOrd="4" destOrd="0" presId="urn:microsoft.com/office/officeart/2005/8/layout/cycle4"/>
    <dgm:cxn modelId="{21974F24-4290-0347-A4EE-C63A1993D239}" type="presParOf" srcId="{5F000835-A931-2E4C-8C6D-57D4ADD6DA42}" destId="{A3E75EEF-4776-6E48-BC01-301421BD0268}" srcOrd="2" destOrd="0" presId="urn:microsoft.com/office/officeart/2005/8/layout/cycle4"/>
    <dgm:cxn modelId="{95F2C575-ABE2-C940-86AB-A8CBCE49671C}" type="presParOf" srcId="{5F000835-A931-2E4C-8C6D-57D4ADD6DA42}" destId="{D1F39F80-7FE7-E44B-8C80-F696AB3B387D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4864DC-69E6-D048-BF97-665D01F73BC3}">
      <dsp:nvSpPr>
        <dsp:cNvPr id="0" name=""/>
        <dsp:cNvSpPr/>
      </dsp:nvSpPr>
      <dsp:spPr>
        <a:xfrm>
          <a:off x="0" y="562"/>
          <a:ext cx="6046132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4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ED6E6A-DA35-E948-B432-8838EE903E6D}">
      <dsp:nvSpPr>
        <dsp:cNvPr id="0" name=""/>
        <dsp:cNvSpPr/>
      </dsp:nvSpPr>
      <dsp:spPr>
        <a:xfrm>
          <a:off x="0" y="562"/>
          <a:ext cx="6046132" cy="9209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Background and strategic context</a:t>
          </a:r>
        </a:p>
      </dsp:txBody>
      <dsp:txXfrm>
        <a:off x="0" y="562"/>
        <a:ext cx="6046132" cy="920948"/>
      </dsp:txXfrm>
    </dsp:sp>
    <dsp:sp modelId="{77997DD4-4082-E940-BB52-8AE426CB4948}">
      <dsp:nvSpPr>
        <dsp:cNvPr id="0" name=""/>
        <dsp:cNvSpPr/>
      </dsp:nvSpPr>
      <dsp:spPr>
        <a:xfrm>
          <a:off x="0" y="921510"/>
          <a:ext cx="6046132" cy="0"/>
        </a:xfrm>
        <a:prstGeom prst="line">
          <a:avLst/>
        </a:prstGeom>
        <a:gradFill rotWithShape="0">
          <a:gsLst>
            <a:gs pos="0">
              <a:schemeClr val="accent2">
                <a:hueOff val="-122719"/>
                <a:satOff val="9703"/>
                <a:lumOff val="-196"/>
                <a:alphaOff val="0"/>
                <a:tint val="96000"/>
                <a:lumMod val="104000"/>
              </a:schemeClr>
            </a:gs>
            <a:gs pos="100000">
              <a:schemeClr val="accent2">
                <a:hueOff val="-122719"/>
                <a:satOff val="9703"/>
                <a:lumOff val="-196"/>
                <a:alphaOff val="0"/>
                <a:shade val="84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-122719"/>
              <a:satOff val="9703"/>
              <a:lumOff val="-196"/>
              <a:alphaOff val="0"/>
            </a:schemeClr>
          </a:solidFill>
          <a:prstDash val="solid"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592E43E-7B59-364D-A443-1393EE8508B9}">
      <dsp:nvSpPr>
        <dsp:cNvPr id="0" name=""/>
        <dsp:cNvSpPr/>
      </dsp:nvSpPr>
      <dsp:spPr>
        <a:xfrm>
          <a:off x="0" y="921510"/>
          <a:ext cx="6046132" cy="9209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Methodology</a:t>
          </a:r>
        </a:p>
      </dsp:txBody>
      <dsp:txXfrm>
        <a:off x="0" y="921510"/>
        <a:ext cx="6046132" cy="920948"/>
      </dsp:txXfrm>
    </dsp:sp>
    <dsp:sp modelId="{14CE7D46-F104-6A4C-A3C3-1D91AA7D07CF}">
      <dsp:nvSpPr>
        <dsp:cNvPr id="0" name=""/>
        <dsp:cNvSpPr/>
      </dsp:nvSpPr>
      <dsp:spPr>
        <a:xfrm>
          <a:off x="0" y="1842458"/>
          <a:ext cx="6046132" cy="0"/>
        </a:xfrm>
        <a:prstGeom prst="line">
          <a:avLst/>
        </a:prstGeom>
        <a:gradFill rotWithShape="0">
          <a:gsLst>
            <a:gs pos="0">
              <a:schemeClr val="accent2">
                <a:hueOff val="-245438"/>
                <a:satOff val="19406"/>
                <a:lumOff val="-392"/>
                <a:alphaOff val="0"/>
                <a:tint val="96000"/>
                <a:lumMod val="104000"/>
              </a:schemeClr>
            </a:gs>
            <a:gs pos="100000">
              <a:schemeClr val="accent2">
                <a:hueOff val="-245438"/>
                <a:satOff val="19406"/>
                <a:lumOff val="-392"/>
                <a:alphaOff val="0"/>
                <a:shade val="84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-245438"/>
              <a:satOff val="19406"/>
              <a:lumOff val="-392"/>
              <a:alphaOff val="0"/>
            </a:schemeClr>
          </a:solidFill>
          <a:prstDash val="solid"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9AEFB7C-0631-FC42-85EE-85346F90F968}">
      <dsp:nvSpPr>
        <dsp:cNvPr id="0" name=""/>
        <dsp:cNvSpPr/>
      </dsp:nvSpPr>
      <dsp:spPr>
        <a:xfrm>
          <a:off x="0" y="1842458"/>
          <a:ext cx="6046132" cy="9209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Evidence</a:t>
          </a:r>
        </a:p>
      </dsp:txBody>
      <dsp:txXfrm>
        <a:off x="0" y="1842458"/>
        <a:ext cx="6046132" cy="920948"/>
      </dsp:txXfrm>
    </dsp:sp>
    <dsp:sp modelId="{9FF25362-8E9B-3D48-A154-4E80E28D5AF7}">
      <dsp:nvSpPr>
        <dsp:cNvPr id="0" name=""/>
        <dsp:cNvSpPr/>
      </dsp:nvSpPr>
      <dsp:spPr>
        <a:xfrm>
          <a:off x="0" y="2763407"/>
          <a:ext cx="6046132" cy="0"/>
        </a:xfrm>
        <a:prstGeom prst="line">
          <a:avLst/>
        </a:prstGeom>
        <a:gradFill rotWithShape="0">
          <a:gsLst>
            <a:gs pos="0">
              <a:schemeClr val="accent2">
                <a:hueOff val="-368156"/>
                <a:satOff val="29109"/>
                <a:lumOff val="-588"/>
                <a:alphaOff val="0"/>
                <a:tint val="96000"/>
                <a:lumMod val="104000"/>
              </a:schemeClr>
            </a:gs>
            <a:gs pos="100000">
              <a:schemeClr val="accent2">
                <a:hueOff val="-368156"/>
                <a:satOff val="29109"/>
                <a:lumOff val="-588"/>
                <a:alphaOff val="0"/>
                <a:shade val="84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-368156"/>
              <a:satOff val="29109"/>
              <a:lumOff val="-588"/>
              <a:alphaOff val="0"/>
            </a:schemeClr>
          </a:solidFill>
          <a:prstDash val="solid"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4111276-A2FD-EF49-8501-948C0FFA9265}">
      <dsp:nvSpPr>
        <dsp:cNvPr id="0" name=""/>
        <dsp:cNvSpPr/>
      </dsp:nvSpPr>
      <dsp:spPr>
        <a:xfrm>
          <a:off x="0" y="2763407"/>
          <a:ext cx="6046132" cy="9209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Recommendations</a:t>
          </a:r>
        </a:p>
      </dsp:txBody>
      <dsp:txXfrm>
        <a:off x="0" y="2763407"/>
        <a:ext cx="6046132" cy="920948"/>
      </dsp:txXfrm>
    </dsp:sp>
    <dsp:sp modelId="{130B2ECB-DB40-B04F-8E60-7F3E779C0C5D}">
      <dsp:nvSpPr>
        <dsp:cNvPr id="0" name=""/>
        <dsp:cNvSpPr/>
      </dsp:nvSpPr>
      <dsp:spPr>
        <a:xfrm>
          <a:off x="0" y="3684355"/>
          <a:ext cx="6046132" cy="0"/>
        </a:xfrm>
        <a:prstGeom prst="line">
          <a:avLst/>
        </a:prstGeom>
        <a:gradFill rotWithShape="0">
          <a:gsLst>
            <a:gs pos="0">
              <a:schemeClr val="accent2">
                <a:hueOff val="-490875"/>
                <a:satOff val="38812"/>
                <a:lumOff val="-784"/>
                <a:alphaOff val="0"/>
                <a:tint val="96000"/>
                <a:lumMod val="104000"/>
              </a:schemeClr>
            </a:gs>
            <a:gs pos="100000">
              <a:schemeClr val="accent2">
                <a:hueOff val="-490875"/>
                <a:satOff val="38812"/>
                <a:lumOff val="-784"/>
                <a:alphaOff val="0"/>
                <a:shade val="84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-490875"/>
              <a:satOff val="38812"/>
              <a:lumOff val="-784"/>
              <a:alphaOff val="0"/>
            </a:schemeClr>
          </a:solidFill>
          <a:prstDash val="solid"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A281504-86CC-1745-9EDE-FCB3F666CCFE}">
      <dsp:nvSpPr>
        <dsp:cNvPr id="0" name=""/>
        <dsp:cNvSpPr/>
      </dsp:nvSpPr>
      <dsp:spPr>
        <a:xfrm>
          <a:off x="0" y="3684355"/>
          <a:ext cx="6046132" cy="9209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Going forward</a:t>
          </a:r>
        </a:p>
      </dsp:txBody>
      <dsp:txXfrm>
        <a:off x="0" y="3684355"/>
        <a:ext cx="6046132" cy="92094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CCD13E-7EF2-4BB3-B3F1-1F2967976766}">
      <dsp:nvSpPr>
        <dsp:cNvPr id="0" name=""/>
        <dsp:cNvSpPr/>
      </dsp:nvSpPr>
      <dsp:spPr>
        <a:xfrm>
          <a:off x="285661" y="641771"/>
          <a:ext cx="889980" cy="88998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E4E31D-6186-44BF-B7D8-82616749FE01}">
      <dsp:nvSpPr>
        <dsp:cNvPr id="0" name=""/>
        <dsp:cNvSpPr/>
      </dsp:nvSpPr>
      <dsp:spPr>
        <a:xfrm>
          <a:off x="475329" y="831439"/>
          <a:ext cx="510644" cy="5106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CE418C-7568-4F3A-A293-8D8C78426ADB}">
      <dsp:nvSpPr>
        <dsp:cNvPr id="0" name=""/>
        <dsp:cNvSpPr/>
      </dsp:nvSpPr>
      <dsp:spPr>
        <a:xfrm>
          <a:off x="1159" y="1808958"/>
          <a:ext cx="1458984" cy="58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Create urgency</a:t>
          </a:r>
        </a:p>
      </dsp:txBody>
      <dsp:txXfrm>
        <a:off x="1159" y="1808958"/>
        <a:ext cx="1458984" cy="583593"/>
      </dsp:txXfrm>
    </dsp:sp>
    <dsp:sp modelId="{7587C4C2-5C0A-496C-8D05-746DBB9C4BE8}">
      <dsp:nvSpPr>
        <dsp:cNvPr id="0" name=""/>
        <dsp:cNvSpPr/>
      </dsp:nvSpPr>
      <dsp:spPr>
        <a:xfrm>
          <a:off x="1999968" y="641771"/>
          <a:ext cx="889980" cy="88998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DDB207-5D4C-4425-8A45-AA3EB7127D77}">
      <dsp:nvSpPr>
        <dsp:cNvPr id="0" name=""/>
        <dsp:cNvSpPr/>
      </dsp:nvSpPr>
      <dsp:spPr>
        <a:xfrm>
          <a:off x="2189636" y="831439"/>
          <a:ext cx="510644" cy="510644"/>
        </a:xfrm>
        <a:prstGeom prst="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3B36BE-AB3B-408E-A54E-DD7382CDE32A}">
      <dsp:nvSpPr>
        <dsp:cNvPr id="0" name=""/>
        <dsp:cNvSpPr/>
      </dsp:nvSpPr>
      <dsp:spPr>
        <a:xfrm>
          <a:off x="1715466" y="1808958"/>
          <a:ext cx="1458984" cy="58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Form a powerful coalition</a:t>
          </a:r>
        </a:p>
      </dsp:txBody>
      <dsp:txXfrm>
        <a:off x="1715466" y="1808958"/>
        <a:ext cx="1458984" cy="583593"/>
      </dsp:txXfrm>
    </dsp:sp>
    <dsp:sp modelId="{E303A49A-6AEE-4181-95F2-31684C81FA70}">
      <dsp:nvSpPr>
        <dsp:cNvPr id="0" name=""/>
        <dsp:cNvSpPr/>
      </dsp:nvSpPr>
      <dsp:spPr>
        <a:xfrm>
          <a:off x="3714275" y="641771"/>
          <a:ext cx="889980" cy="889980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6B20EF-E31A-4260-9AAF-A8AD84858420}">
      <dsp:nvSpPr>
        <dsp:cNvPr id="0" name=""/>
        <dsp:cNvSpPr/>
      </dsp:nvSpPr>
      <dsp:spPr>
        <a:xfrm>
          <a:off x="3903943" y="831439"/>
          <a:ext cx="510644" cy="5106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FB923F-1E13-4444-B786-36ADE7F280BA}">
      <dsp:nvSpPr>
        <dsp:cNvPr id="0" name=""/>
        <dsp:cNvSpPr/>
      </dsp:nvSpPr>
      <dsp:spPr>
        <a:xfrm>
          <a:off x="3429773" y="1808958"/>
          <a:ext cx="1458984" cy="58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Create a vision for change</a:t>
          </a:r>
        </a:p>
      </dsp:txBody>
      <dsp:txXfrm>
        <a:off x="3429773" y="1808958"/>
        <a:ext cx="1458984" cy="583593"/>
      </dsp:txXfrm>
    </dsp:sp>
    <dsp:sp modelId="{797F6432-F556-4D86-9AFF-63B2F9CE71D6}">
      <dsp:nvSpPr>
        <dsp:cNvPr id="0" name=""/>
        <dsp:cNvSpPr/>
      </dsp:nvSpPr>
      <dsp:spPr>
        <a:xfrm>
          <a:off x="5428581" y="641771"/>
          <a:ext cx="889980" cy="889980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57056D-11CE-4B78-88F6-4D384609E7B5}">
      <dsp:nvSpPr>
        <dsp:cNvPr id="0" name=""/>
        <dsp:cNvSpPr/>
      </dsp:nvSpPr>
      <dsp:spPr>
        <a:xfrm>
          <a:off x="5618249" y="831439"/>
          <a:ext cx="510644" cy="510644"/>
        </a:xfrm>
        <a:prstGeom prst="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787B70-6111-4680-B934-7DD252058D66}">
      <dsp:nvSpPr>
        <dsp:cNvPr id="0" name=""/>
        <dsp:cNvSpPr/>
      </dsp:nvSpPr>
      <dsp:spPr>
        <a:xfrm>
          <a:off x="5144079" y="1808958"/>
          <a:ext cx="1458984" cy="58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Communicate that vision</a:t>
          </a:r>
        </a:p>
      </dsp:txBody>
      <dsp:txXfrm>
        <a:off x="5144079" y="1808958"/>
        <a:ext cx="1458984" cy="583593"/>
      </dsp:txXfrm>
    </dsp:sp>
    <dsp:sp modelId="{9B35BDA1-7610-4FD0-9F79-A1F6218EAAFE}">
      <dsp:nvSpPr>
        <dsp:cNvPr id="0" name=""/>
        <dsp:cNvSpPr/>
      </dsp:nvSpPr>
      <dsp:spPr>
        <a:xfrm>
          <a:off x="285661" y="2757298"/>
          <a:ext cx="889980" cy="889980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401184-9E00-4DC7-A6AA-3149E8BF0D24}">
      <dsp:nvSpPr>
        <dsp:cNvPr id="0" name=""/>
        <dsp:cNvSpPr/>
      </dsp:nvSpPr>
      <dsp:spPr>
        <a:xfrm>
          <a:off x="475329" y="2946966"/>
          <a:ext cx="510644" cy="5106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AF967C-E19C-4EDF-96F1-94543EE5970F}">
      <dsp:nvSpPr>
        <dsp:cNvPr id="0" name=""/>
        <dsp:cNvSpPr/>
      </dsp:nvSpPr>
      <dsp:spPr>
        <a:xfrm>
          <a:off x="1159" y="3924486"/>
          <a:ext cx="1458984" cy="58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Remove obstacles</a:t>
          </a:r>
        </a:p>
      </dsp:txBody>
      <dsp:txXfrm>
        <a:off x="1159" y="3924486"/>
        <a:ext cx="1458984" cy="583593"/>
      </dsp:txXfrm>
    </dsp:sp>
    <dsp:sp modelId="{3994E21D-FCB6-4009-8A3F-2B8FA79A6410}">
      <dsp:nvSpPr>
        <dsp:cNvPr id="0" name=""/>
        <dsp:cNvSpPr/>
      </dsp:nvSpPr>
      <dsp:spPr>
        <a:xfrm>
          <a:off x="1999968" y="2757298"/>
          <a:ext cx="889980" cy="88998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E50A19-5E45-4DD3-862C-A673848CF1FD}">
      <dsp:nvSpPr>
        <dsp:cNvPr id="0" name=""/>
        <dsp:cNvSpPr/>
      </dsp:nvSpPr>
      <dsp:spPr>
        <a:xfrm>
          <a:off x="2189636" y="2946966"/>
          <a:ext cx="510644" cy="510644"/>
        </a:xfrm>
        <a:prstGeom prst="rect">
          <a:avLst/>
        </a:prstGeom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1CF7CB-09F7-4976-B855-4E3F1C5549F1}">
      <dsp:nvSpPr>
        <dsp:cNvPr id="0" name=""/>
        <dsp:cNvSpPr/>
      </dsp:nvSpPr>
      <dsp:spPr>
        <a:xfrm>
          <a:off x="1715466" y="3924486"/>
          <a:ext cx="1458984" cy="58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Create short-term wins</a:t>
          </a:r>
        </a:p>
      </dsp:txBody>
      <dsp:txXfrm>
        <a:off x="1715466" y="3924486"/>
        <a:ext cx="1458984" cy="583593"/>
      </dsp:txXfrm>
    </dsp:sp>
    <dsp:sp modelId="{8A15F14C-5CD8-4313-905F-1EC8F2441483}">
      <dsp:nvSpPr>
        <dsp:cNvPr id="0" name=""/>
        <dsp:cNvSpPr/>
      </dsp:nvSpPr>
      <dsp:spPr>
        <a:xfrm>
          <a:off x="3714275" y="2757298"/>
          <a:ext cx="889980" cy="88998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17A646-4BA1-485F-9D77-0ED50C4DE661}">
      <dsp:nvSpPr>
        <dsp:cNvPr id="0" name=""/>
        <dsp:cNvSpPr/>
      </dsp:nvSpPr>
      <dsp:spPr>
        <a:xfrm>
          <a:off x="3903943" y="2946966"/>
          <a:ext cx="510644" cy="51064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7DEA2E-3C7E-43C7-81C2-E83D9FD44982}">
      <dsp:nvSpPr>
        <dsp:cNvPr id="0" name=""/>
        <dsp:cNvSpPr/>
      </dsp:nvSpPr>
      <dsp:spPr>
        <a:xfrm>
          <a:off x="3429773" y="3924486"/>
          <a:ext cx="1458984" cy="58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Build on change</a:t>
          </a:r>
        </a:p>
      </dsp:txBody>
      <dsp:txXfrm>
        <a:off x="3429773" y="3924486"/>
        <a:ext cx="1458984" cy="583593"/>
      </dsp:txXfrm>
    </dsp:sp>
    <dsp:sp modelId="{EC445109-C75F-4336-AD32-3F3E964F29CC}">
      <dsp:nvSpPr>
        <dsp:cNvPr id="0" name=""/>
        <dsp:cNvSpPr/>
      </dsp:nvSpPr>
      <dsp:spPr>
        <a:xfrm>
          <a:off x="5428581" y="2757298"/>
          <a:ext cx="889980" cy="889980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22B43E-5645-4433-B113-5C8190A35FB9}">
      <dsp:nvSpPr>
        <dsp:cNvPr id="0" name=""/>
        <dsp:cNvSpPr/>
      </dsp:nvSpPr>
      <dsp:spPr>
        <a:xfrm>
          <a:off x="5618249" y="2946966"/>
          <a:ext cx="510644" cy="510644"/>
        </a:xfrm>
        <a:prstGeom prst="rect">
          <a:avLst/>
        </a:prstGeom>
        <a:blipFill>
          <a:blip xmlns:r="http://schemas.openxmlformats.org/officeDocument/2006/relationships"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601861-2546-4F9A-8A18-D55B1DD18916}">
      <dsp:nvSpPr>
        <dsp:cNvPr id="0" name=""/>
        <dsp:cNvSpPr/>
      </dsp:nvSpPr>
      <dsp:spPr>
        <a:xfrm>
          <a:off x="5144079" y="3924486"/>
          <a:ext cx="1458984" cy="58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Anchor change in culture</a:t>
          </a:r>
        </a:p>
      </dsp:txBody>
      <dsp:txXfrm>
        <a:off x="5144079" y="3924486"/>
        <a:ext cx="1458984" cy="58359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6E964D-0A00-8742-9807-7A75CD21FC17}">
      <dsp:nvSpPr>
        <dsp:cNvPr id="0" name=""/>
        <dsp:cNvSpPr/>
      </dsp:nvSpPr>
      <dsp:spPr>
        <a:xfrm>
          <a:off x="3827533" y="223"/>
          <a:ext cx="3013387" cy="121898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Quality Planning</a:t>
          </a:r>
          <a:endParaRPr lang="en-US" sz="2400" kern="1200" dirty="0"/>
        </a:p>
      </dsp:txBody>
      <dsp:txXfrm>
        <a:off x="3863236" y="35926"/>
        <a:ext cx="2941981" cy="1147579"/>
      </dsp:txXfrm>
    </dsp:sp>
    <dsp:sp modelId="{7015193B-0DCC-F54B-AA76-568556CB5548}">
      <dsp:nvSpPr>
        <dsp:cNvPr id="0" name=""/>
        <dsp:cNvSpPr/>
      </dsp:nvSpPr>
      <dsp:spPr>
        <a:xfrm rot="2726751">
          <a:off x="6012865" y="1740495"/>
          <a:ext cx="1213408" cy="349451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6117700" y="1810385"/>
        <a:ext cx="1003738" cy="209671"/>
      </dsp:txXfrm>
    </dsp:sp>
    <dsp:sp modelId="{DBAB9592-AA9E-DF49-8040-540C94642FED}">
      <dsp:nvSpPr>
        <dsp:cNvPr id="0" name=""/>
        <dsp:cNvSpPr/>
      </dsp:nvSpPr>
      <dsp:spPr>
        <a:xfrm>
          <a:off x="6350379" y="2611231"/>
          <a:ext cx="3285899" cy="13985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Quality Improvement</a:t>
          </a:r>
          <a:endParaRPr lang="en-US" sz="2400" kern="1200" dirty="0"/>
        </a:p>
      </dsp:txBody>
      <dsp:txXfrm>
        <a:off x="6391342" y="2652194"/>
        <a:ext cx="3203973" cy="1316667"/>
      </dsp:txXfrm>
    </dsp:sp>
    <dsp:sp modelId="{716077EF-207A-6F40-AE24-37FE223B106C}">
      <dsp:nvSpPr>
        <dsp:cNvPr id="0" name=""/>
        <dsp:cNvSpPr/>
      </dsp:nvSpPr>
      <dsp:spPr>
        <a:xfrm rot="10800000">
          <a:off x="4985294" y="3135803"/>
          <a:ext cx="1213408" cy="349451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10800000">
        <a:off x="5090129" y="3205693"/>
        <a:ext cx="1003738" cy="209671"/>
      </dsp:txXfrm>
    </dsp:sp>
    <dsp:sp modelId="{5D48E171-6BA9-8344-B0BD-3339AD5F9676}">
      <dsp:nvSpPr>
        <dsp:cNvPr id="0" name=""/>
        <dsp:cNvSpPr/>
      </dsp:nvSpPr>
      <dsp:spPr>
        <a:xfrm>
          <a:off x="948360" y="2625634"/>
          <a:ext cx="3885258" cy="13697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Quality Control/Assurance</a:t>
          </a:r>
          <a:endParaRPr lang="en-US" sz="2400" kern="1200" dirty="0"/>
        </a:p>
      </dsp:txBody>
      <dsp:txXfrm>
        <a:off x="988480" y="2665754"/>
        <a:ext cx="3805018" cy="1289548"/>
      </dsp:txXfrm>
    </dsp:sp>
    <dsp:sp modelId="{38EBCD89-B4A9-F64E-AFFE-93B2E86CDBE9}">
      <dsp:nvSpPr>
        <dsp:cNvPr id="0" name=""/>
        <dsp:cNvSpPr/>
      </dsp:nvSpPr>
      <dsp:spPr>
        <a:xfrm rot="18728008">
          <a:off x="3540009" y="1747696"/>
          <a:ext cx="1213408" cy="349451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3644844" y="1817586"/>
        <a:ext cx="1003738" cy="20967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338D2C-56BB-476F-977F-16015C5BDEB7}">
      <dsp:nvSpPr>
        <dsp:cNvPr id="0" name=""/>
        <dsp:cNvSpPr/>
      </dsp:nvSpPr>
      <dsp:spPr>
        <a:xfrm>
          <a:off x="25935" y="382629"/>
          <a:ext cx="885238" cy="88523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A4394A-0ED3-4984-8A2A-393AD04B340F}">
      <dsp:nvSpPr>
        <dsp:cNvPr id="0" name=""/>
        <dsp:cNvSpPr/>
      </dsp:nvSpPr>
      <dsp:spPr>
        <a:xfrm>
          <a:off x="211835" y="568529"/>
          <a:ext cx="513438" cy="51343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C36612-51A7-4E4A-B627-4DD754DC6F0C}">
      <dsp:nvSpPr>
        <dsp:cNvPr id="0" name=""/>
        <dsp:cNvSpPr/>
      </dsp:nvSpPr>
      <dsp:spPr>
        <a:xfrm>
          <a:off x="1100867" y="382629"/>
          <a:ext cx="2086632" cy="8852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Self-assessment for health boards</a:t>
          </a:r>
        </a:p>
      </dsp:txBody>
      <dsp:txXfrm>
        <a:off x="1100867" y="382629"/>
        <a:ext cx="2086632" cy="885238"/>
      </dsp:txXfrm>
    </dsp:sp>
    <dsp:sp modelId="{A3CBAA1E-21A9-469D-A419-0AA8E6B59AC3}">
      <dsp:nvSpPr>
        <dsp:cNvPr id="0" name=""/>
        <dsp:cNvSpPr/>
      </dsp:nvSpPr>
      <dsp:spPr>
        <a:xfrm>
          <a:off x="3551079" y="382629"/>
          <a:ext cx="885238" cy="88523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8FA72F-84EF-4752-B461-20246F78CB24}">
      <dsp:nvSpPr>
        <dsp:cNvPr id="0" name=""/>
        <dsp:cNvSpPr/>
      </dsp:nvSpPr>
      <dsp:spPr>
        <a:xfrm>
          <a:off x="3736979" y="568529"/>
          <a:ext cx="513438" cy="513438"/>
        </a:xfrm>
        <a:prstGeom prst="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DDE788-829D-40F6-8B07-E7E48F3234F7}">
      <dsp:nvSpPr>
        <dsp:cNvPr id="0" name=""/>
        <dsp:cNvSpPr/>
      </dsp:nvSpPr>
      <dsp:spPr>
        <a:xfrm>
          <a:off x="4626011" y="382629"/>
          <a:ext cx="2086632" cy="8852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Form a task and finish group</a:t>
          </a:r>
        </a:p>
      </dsp:txBody>
      <dsp:txXfrm>
        <a:off x="4626011" y="382629"/>
        <a:ext cx="2086632" cy="885238"/>
      </dsp:txXfrm>
    </dsp:sp>
    <dsp:sp modelId="{C70E7CE2-B5ED-40A2-8F3B-2C4D5661183C}">
      <dsp:nvSpPr>
        <dsp:cNvPr id="0" name=""/>
        <dsp:cNvSpPr/>
      </dsp:nvSpPr>
      <dsp:spPr>
        <a:xfrm>
          <a:off x="25935" y="2149027"/>
          <a:ext cx="885238" cy="88523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E3160A-F409-4B17-BEC8-93BDD7507F91}">
      <dsp:nvSpPr>
        <dsp:cNvPr id="0" name=""/>
        <dsp:cNvSpPr/>
      </dsp:nvSpPr>
      <dsp:spPr>
        <a:xfrm>
          <a:off x="211835" y="2334927"/>
          <a:ext cx="513438" cy="51343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0CE414-F57C-4D4B-84B4-E74EADA52072}">
      <dsp:nvSpPr>
        <dsp:cNvPr id="0" name=""/>
        <dsp:cNvSpPr/>
      </dsp:nvSpPr>
      <dsp:spPr>
        <a:xfrm>
          <a:off x="1100867" y="2149027"/>
          <a:ext cx="2086632" cy="8852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Decide on most appropriate diagnostic</a:t>
          </a:r>
        </a:p>
      </dsp:txBody>
      <dsp:txXfrm>
        <a:off x="1100867" y="2149027"/>
        <a:ext cx="2086632" cy="885238"/>
      </dsp:txXfrm>
    </dsp:sp>
    <dsp:sp modelId="{9A464F72-3903-4111-A76C-1A7DC94950CB}">
      <dsp:nvSpPr>
        <dsp:cNvPr id="0" name=""/>
        <dsp:cNvSpPr/>
      </dsp:nvSpPr>
      <dsp:spPr>
        <a:xfrm>
          <a:off x="3551079" y="2149027"/>
          <a:ext cx="885238" cy="88523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CF6909-7911-4934-B54C-DBD8E34395CD}">
      <dsp:nvSpPr>
        <dsp:cNvPr id="0" name=""/>
        <dsp:cNvSpPr/>
      </dsp:nvSpPr>
      <dsp:spPr>
        <a:xfrm>
          <a:off x="3736979" y="2334927"/>
          <a:ext cx="513438" cy="513438"/>
        </a:xfrm>
        <a:prstGeom prst="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05B2BA-BA11-425F-B617-AE953B64AC4E}">
      <dsp:nvSpPr>
        <dsp:cNvPr id="0" name=""/>
        <dsp:cNvSpPr/>
      </dsp:nvSpPr>
      <dsp:spPr>
        <a:xfrm>
          <a:off x="4626011" y="2149027"/>
          <a:ext cx="2086632" cy="8852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1000 lives/</a:t>
          </a:r>
          <a:r>
            <a:rPr lang="en-US" sz="1800" kern="1200" dirty="0" err="1"/>
            <a:t>bevan</a:t>
          </a:r>
          <a:r>
            <a:rPr lang="en-US" sz="1800" kern="1200" dirty="0"/>
            <a:t> commission/</a:t>
          </a:r>
          <a:r>
            <a:rPr lang="en-US" sz="1800" kern="1200" dirty="0" err="1"/>
            <a:t>nhs</a:t>
          </a:r>
          <a:r>
            <a:rPr lang="en-US" sz="1800" kern="1200" dirty="0"/>
            <a:t> du</a:t>
          </a:r>
        </a:p>
      </dsp:txBody>
      <dsp:txXfrm>
        <a:off x="4626011" y="2149027"/>
        <a:ext cx="2086632" cy="885238"/>
      </dsp:txXfrm>
    </dsp:sp>
    <dsp:sp modelId="{2FF4BB42-3C12-426F-AB85-3F68C24B220E}">
      <dsp:nvSpPr>
        <dsp:cNvPr id="0" name=""/>
        <dsp:cNvSpPr/>
      </dsp:nvSpPr>
      <dsp:spPr>
        <a:xfrm>
          <a:off x="25935" y="3915425"/>
          <a:ext cx="885238" cy="885238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681BA0-0356-4961-97BA-BF7E5E11A277}">
      <dsp:nvSpPr>
        <dsp:cNvPr id="0" name=""/>
        <dsp:cNvSpPr/>
      </dsp:nvSpPr>
      <dsp:spPr>
        <a:xfrm>
          <a:off x="211835" y="4101325"/>
          <a:ext cx="513438" cy="51343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02F1C0-062C-4F22-8DFC-837B31F892BA}">
      <dsp:nvSpPr>
        <dsp:cNvPr id="0" name=""/>
        <dsp:cNvSpPr/>
      </dsp:nvSpPr>
      <dsp:spPr>
        <a:xfrm>
          <a:off x="1100867" y="3915425"/>
          <a:ext cx="2086632" cy="8852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JET meetings</a:t>
          </a:r>
        </a:p>
      </dsp:txBody>
      <dsp:txXfrm>
        <a:off x="1100867" y="3915425"/>
        <a:ext cx="2086632" cy="88523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EC5E9A-F372-4B5B-AE2D-4D1002A3A1BB}">
      <dsp:nvSpPr>
        <dsp:cNvPr id="0" name=""/>
        <dsp:cNvSpPr/>
      </dsp:nvSpPr>
      <dsp:spPr>
        <a:xfrm>
          <a:off x="1143658" y="15155"/>
          <a:ext cx="1352140" cy="135214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69998A-7AC5-45E0-A4A4-BC24EAE21B3C}">
      <dsp:nvSpPr>
        <dsp:cNvPr id="0" name=""/>
        <dsp:cNvSpPr/>
      </dsp:nvSpPr>
      <dsp:spPr>
        <a:xfrm>
          <a:off x="1431820" y="303316"/>
          <a:ext cx="775818" cy="77581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6AA2D0-462A-4B32-A7E4-222EBFBCA445}">
      <dsp:nvSpPr>
        <dsp:cNvPr id="0" name=""/>
        <dsp:cNvSpPr/>
      </dsp:nvSpPr>
      <dsp:spPr>
        <a:xfrm>
          <a:off x="711417" y="1788454"/>
          <a:ext cx="221662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/>
            <a:t>Create urgency ✅</a:t>
          </a:r>
        </a:p>
      </dsp:txBody>
      <dsp:txXfrm>
        <a:off x="711417" y="1788454"/>
        <a:ext cx="2216624" cy="720000"/>
      </dsp:txXfrm>
    </dsp:sp>
    <dsp:sp modelId="{2F2B7FDB-F63A-43B9-A3D6-E33DEC75A1A3}">
      <dsp:nvSpPr>
        <dsp:cNvPr id="0" name=""/>
        <dsp:cNvSpPr/>
      </dsp:nvSpPr>
      <dsp:spPr>
        <a:xfrm>
          <a:off x="3748192" y="15155"/>
          <a:ext cx="1352140" cy="135214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B04F74-E9E6-4953-8C18-6C116CDE0C6D}">
      <dsp:nvSpPr>
        <dsp:cNvPr id="0" name=""/>
        <dsp:cNvSpPr/>
      </dsp:nvSpPr>
      <dsp:spPr>
        <a:xfrm>
          <a:off x="4036353" y="303316"/>
          <a:ext cx="775818" cy="77581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3FAB14-6BC3-45F0-A9BF-377CE0DA002D}">
      <dsp:nvSpPr>
        <dsp:cNvPr id="0" name=""/>
        <dsp:cNvSpPr/>
      </dsp:nvSpPr>
      <dsp:spPr>
        <a:xfrm>
          <a:off x="3315950" y="1788454"/>
          <a:ext cx="221662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/>
            <a:t>Form a powerful coalition ✅</a:t>
          </a:r>
        </a:p>
      </dsp:txBody>
      <dsp:txXfrm>
        <a:off x="3315950" y="1788454"/>
        <a:ext cx="2216624" cy="720000"/>
      </dsp:txXfrm>
    </dsp:sp>
    <dsp:sp modelId="{88699CD7-A388-4967-BBAC-8BBFA148BABB}">
      <dsp:nvSpPr>
        <dsp:cNvPr id="0" name=""/>
        <dsp:cNvSpPr/>
      </dsp:nvSpPr>
      <dsp:spPr>
        <a:xfrm>
          <a:off x="1143658" y="3062610"/>
          <a:ext cx="1352140" cy="1352140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21855D-72DB-44EF-9232-DC85F2D1B82F}">
      <dsp:nvSpPr>
        <dsp:cNvPr id="0" name=""/>
        <dsp:cNvSpPr/>
      </dsp:nvSpPr>
      <dsp:spPr>
        <a:xfrm>
          <a:off x="1431820" y="3350771"/>
          <a:ext cx="775818" cy="77581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D32963-1369-4F52-B9E8-007400B11017}">
      <dsp:nvSpPr>
        <dsp:cNvPr id="0" name=""/>
        <dsp:cNvSpPr/>
      </dsp:nvSpPr>
      <dsp:spPr>
        <a:xfrm>
          <a:off x="711417" y="4835909"/>
          <a:ext cx="221662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/>
            <a:t>Create a vision for change✅</a:t>
          </a:r>
        </a:p>
      </dsp:txBody>
      <dsp:txXfrm>
        <a:off x="711417" y="4835909"/>
        <a:ext cx="2216624" cy="720000"/>
      </dsp:txXfrm>
    </dsp:sp>
    <dsp:sp modelId="{2C695053-2764-48D4-B6B9-50D95D4E896A}">
      <dsp:nvSpPr>
        <dsp:cNvPr id="0" name=""/>
        <dsp:cNvSpPr/>
      </dsp:nvSpPr>
      <dsp:spPr>
        <a:xfrm>
          <a:off x="3748192" y="3062610"/>
          <a:ext cx="1352140" cy="1352140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1BB02F-3366-4C59-B0A8-7E45341AFB8B}">
      <dsp:nvSpPr>
        <dsp:cNvPr id="0" name=""/>
        <dsp:cNvSpPr/>
      </dsp:nvSpPr>
      <dsp:spPr>
        <a:xfrm>
          <a:off x="4036353" y="3350771"/>
          <a:ext cx="775818" cy="77581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6DA5BE-E5FC-4737-8FE2-2AF2F1A014FF}">
      <dsp:nvSpPr>
        <dsp:cNvPr id="0" name=""/>
        <dsp:cNvSpPr/>
      </dsp:nvSpPr>
      <dsp:spPr>
        <a:xfrm>
          <a:off x="3315950" y="4835909"/>
          <a:ext cx="221662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/>
            <a:t>Communicate that vision…</a:t>
          </a:r>
        </a:p>
      </dsp:txBody>
      <dsp:txXfrm>
        <a:off x="3315950" y="4835909"/>
        <a:ext cx="2216624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945408-8602-4C40-97E8-34931546C297}">
      <dsp:nvSpPr>
        <dsp:cNvPr id="0" name=""/>
        <dsp:cNvSpPr/>
      </dsp:nvSpPr>
      <dsp:spPr>
        <a:xfrm>
          <a:off x="0" y="176232"/>
          <a:ext cx="6046132" cy="135252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NOT ABLE TO DEMONSTRATE AT PRESENT</a:t>
          </a:r>
        </a:p>
      </dsp:txBody>
      <dsp:txXfrm>
        <a:off x="66025" y="242257"/>
        <a:ext cx="5914082" cy="1220470"/>
      </dsp:txXfrm>
    </dsp:sp>
    <dsp:sp modelId="{56887F15-98BD-7B44-A3E0-58E94F2C391F}">
      <dsp:nvSpPr>
        <dsp:cNvPr id="0" name=""/>
        <dsp:cNvSpPr/>
      </dsp:nvSpPr>
      <dsp:spPr>
        <a:xfrm>
          <a:off x="0" y="1626672"/>
          <a:ext cx="6046132" cy="1352520"/>
        </a:xfrm>
        <a:prstGeom prst="roundRect">
          <a:avLst/>
        </a:prstGeom>
        <a:gradFill rotWithShape="0">
          <a:gsLst>
            <a:gs pos="0">
              <a:schemeClr val="accent5">
                <a:hueOff val="-337983"/>
                <a:satOff val="-9047"/>
                <a:lumOff val="-3139"/>
                <a:alphaOff val="0"/>
                <a:tint val="96000"/>
                <a:lumMod val="104000"/>
              </a:schemeClr>
            </a:gs>
            <a:gs pos="100000">
              <a:schemeClr val="accent5">
                <a:hueOff val="-337983"/>
                <a:satOff val="-9047"/>
                <a:lumOff val="-3139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LONG-TERM BETTER QUALITY CARE</a:t>
          </a:r>
        </a:p>
      </dsp:txBody>
      <dsp:txXfrm>
        <a:off x="66025" y="1692697"/>
        <a:ext cx="5914082" cy="1220470"/>
      </dsp:txXfrm>
    </dsp:sp>
    <dsp:sp modelId="{87E1A136-E4DF-2548-A37A-CD83336A8E59}">
      <dsp:nvSpPr>
        <dsp:cNvPr id="0" name=""/>
        <dsp:cNvSpPr/>
      </dsp:nvSpPr>
      <dsp:spPr>
        <a:xfrm>
          <a:off x="0" y="3077113"/>
          <a:ext cx="6046132" cy="1352520"/>
        </a:xfrm>
        <a:prstGeom prst="roundRect">
          <a:avLst/>
        </a:prstGeom>
        <a:gradFill rotWithShape="0">
          <a:gsLst>
            <a:gs pos="0">
              <a:schemeClr val="accent5">
                <a:hueOff val="-675965"/>
                <a:satOff val="-18095"/>
                <a:lumOff val="-6277"/>
                <a:alphaOff val="0"/>
                <a:tint val="96000"/>
                <a:lumMod val="104000"/>
              </a:schemeClr>
            </a:gs>
            <a:gs pos="100000">
              <a:schemeClr val="accent5">
                <a:hueOff val="-675965"/>
                <a:satOff val="-18095"/>
                <a:lumOff val="-6277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LEADERSHIP THAT  TRULY UNDERSTANDS QUALITY</a:t>
          </a:r>
        </a:p>
      </dsp:txBody>
      <dsp:txXfrm>
        <a:off x="66025" y="3143138"/>
        <a:ext cx="5914082" cy="122047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B81BEF-0179-FA47-81F2-802D2F314C49}">
      <dsp:nvSpPr>
        <dsp:cNvPr id="0" name=""/>
        <dsp:cNvSpPr/>
      </dsp:nvSpPr>
      <dsp:spPr>
        <a:xfrm>
          <a:off x="3568979" y="178079"/>
          <a:ext cx="1352778" cy="1352778"/>
        </a:xfrm>
        <a:prstGeom prst="pieWedg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Plan</a:t>
          </a:r>
        </a:p>
      </dsp:txBody>
      <dsp:txXfrm>
        <a:off x="3965199" y="574299"/>
        <a:ext cx="956558" cy="956558"/>
      </dsp:txXfrm>
    </dsp:sp>
    <dsp:sp modelId="{9CD177AE-55BD-E94E-B959-9882164D16D4}">
      <dsp:nvSpPr>
        <dsp:cNvPr id="0" name=""/>
        <dsp:cNvSpPr/>
      </dsp:nvSpPr>
      <dsp:spPr>
        <a:xfrm rot="5400000">
          <a:off x="4984242" y="178079"/>
          <a:ext cx="1352778" cy="1352778"/>
        </a:xfrm>
        <a:prstGeom prst="pieWedg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Do</a:t>
          </a:r>
        </a:p>
      </dsp:txBody>
      <dsp:txXfrm rot="-5400000">
        <a:off x="4984242" y="574299"/>
        <a:ext cx="956558" cy="956558"/>
      </dsp:txXfrm>
    </dsp:sp>
    <dsp:sp modelId="{D3FF35BF-8FCB-4A4E-B6B8-DC1FBC43B153}">
      <dsp:nvSpPr>
        <dsp:cNvPr id="0" name=""/>
        <dsp:cNvSpPr/>
      </dsp:nvSpPr>
      <dsp:spPr>
        <a:xfrm rot="10800000">
          <a:off x="4984242" y="1593342"/>
          <a:ext cx="1352778" cy="1352778"/>
        </a:xfrm>
        <a:prstGeom prst="pieWedg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Study</a:t>
          </a:r>
        </a:p>
      </dsp:txBody>
      <dsp:txXfrm rot="10800000">
        <a:off x="4984242" y="1593342"/>
        <a:ext cx="956558" cy="956558"/>
      </dsp:txXfrm>
    </dsp:sp>
    <dsp:sp modelId="{7DE4A477-A351-274E-B62F-DEE60E0A304B}">
      <dsp:nvSpPr>
        <dsp:cNvPr id="0" name=""/>
        <dsp:cNvSpPr/>
      </dsp:nvSpPr>
      <dsp:spPr>
        <a:xfrm rot="16200000">
          <a:off x="3568979" y="1593342"/>
          <a:ext cx="1352778" cy="1352778"/>
        </a:xfrm>
        <a:prstGeom prst="pieWedg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Act</a:t>
          </a:r>
        </a:p>
      </dsp:txBody>
      <dsp:txXfrm rot="5400000">
        <a:off x="3965199" y="1593342"/>
        <a:ext cx="956558" cy="956558"/>
      </dsp:txXfrm>
    </dsp:sp>
    <dsp:sp modelId="{A3E75EEF-4776-6E48-BC01-301421BD0268}">
      <dsp:nvSpPr>
        <dsp:cNvPr id="0" name=""/>
        <dsp:cNvSpPr/>
      </dsp:nvSpPr>
      <dsp:spPr>
        <a:xfrm>
          <a:off x="4719466" y="1280922"/>
          <a:ext cx="467067" cy="406146"/>
        </a:xfrm>
        <a:prstGeom prst="circularArrow">
          <a:avLst/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F39F80-7FE7-E44B-8C80-F696AB3B387D}">
      <dsp:nvSpPr>
        <dsp:cNvPr id="0" name=""/>
        <dsp:cNvSpPr/>
      </dsp:nvSpPr>
      <dsp:spPr>
        <a:xfrm rot="10800000">
          <a:off x="4719466" y="1437132"/>
          <a:ext cx="467067" cy="406146"/>
        </a:xfrm>
        <a:prstGeom prst="circularArrow">
          <a:avLst/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B81BEF-0179-FA47-81F2-802D2F314C49}">
      <dsp:nvSpPr>
        <dsp:cNvPr id="0" name=""/>
        <dsp:cNvSpPr/>
      </dsp:nvSpPr>
      <dsp:spPr>
        <a:xfrm>
          <a:off x="3568979" y="178079"/>
          <a:ext cx="1352778" cy="1352778"/>
        </a:xfrm>
        <a:prstGeom prst="pieWedg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Plan</a:t>
          </a:r>
        </a:p>
      </dsp:txBody>
      <dsp:txXfrm>
        <a:off x="3965199" y="574299"/>
        <a:ext cx="956558" cy="956558"/>
      </dsp:txXfrm>
    </dsp:sp>
    <dsp:sp modelId="{9CD177AE-55BD-E94E-B959-9882164D16D4}">
      <dsp:nvSpPr>
        <dsp:cNvPr id="0" name=""/>
        <dsp:cNvSpPr/>
      </dsp:nvSpPr>
      <dsp:spPr>
        <a:xfrm rot="5400000">
          <a:off x="4984242" y="178079"/>
          <a:ext cx="1352778" cy="1352778"/>
        </a:xfrm>
        <a:prstGeom prst="pieWedg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Do</a:t>
          </a:r>
        </a:p>
      </dsp:txBody>
      <dsp:txXfrm rot="-5400000">
        <a:off x="4984242" y="574299"/>
        <a:ext cx="956558" cy="956558"/>
      </dsp:txXfrm>
    </dsp:sp>
    <dsp:sp modelId="{D3FF35BF-8FCB-4A4E-B6B8-DC1FBC43B153}">
      <dsp:nvSpPr>
        <dsp:cNvPr id="0" name=""/>
        <dsp:cNvSpPr/>
      </dsp:nvSpPr>
      <dsp:spPr>
        <a:xfrm rot="10800000">
          <a:off x="4984242" y="1593342"/>
          <a:ext cx="1352778" cy="1352778"/>
        </a:xfrm>
        <a:prstGeom prst="pieWedg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Study</a:t>
          </a:r>
        </a:p>
      </dsp:txBody>
      <dsp:txXfrm rot="10800000">
        <a:off x="4984242" y="1593342"/>
        <a:ext cx="956558" cy="956558"/>
      </dsp:txXfrm>
    </dsp:sp>
    <dsp:sp modelId="{7DE4A477-A351-274E-B62F-DEE60E0A304B}">
      <dsp:nvSpPr>
        <dsp:cNvPr id="0" name=""/>
        <dsp:cNvSpPr/>
      </dsp:nvSpPr>
      <dsp:spPr>
        <a:xfrm rot="16200000">
          <a:off x="3568979" y="1593342"/>
          <a:ext cx="1352778" cy="1352778"/>
        </a:xfrm>
        <a:prstGeom prst="pieWedg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Act</a:t>
          </a:r>
        </a:p>
      </dsp:txBody>
      <dsp:txXfrm rot="5400000">
        <a:off x="3965199" y="1593342"/>
        <a:ext cx="956558" cy="956558"/>
      </dsp:txXfrm>
    </dsp:sp>
    <dsp:sp modelId="{A3E75EEF-4776-6E48-BC01-301421BD0268}">
      <dsp:nvSpPr>
        <dsp:cNvPr id="0" name=""/>
        <dsp:cNvSpPr/>
      </dsp:nvSpPr>
      <dsp:spPr>
        <a:xfrm>
          <a:off x="4719466" y="1280922"/>
          <a:ext cx="467067" cy="406146"/>
        </a:xfrm>
        <a:prstGeom prst="circularArrow">
          <a:avLst/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F39F80-7FE7-E44B-8C80-F696AB3B387D}">
      <dsp:nvSpPr>
        <dsp:cNvPr id="0" name=""/>
        <dsp:cNvSpPr/>
      </dsp:nvSpPr>
      <dsp:spPr>
        <a:xfrm rot="10800000">
          <a:off x="4719466" y="1437132"/>
          <a:ext cx="467067" cy="406146"/>
        </a:xfrm>
        <a:prstGeom prst="circularArrow">
          <a:avLst/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B81BEF-0179-FA47-81F2-802D2F314C49}">
      <dsp:nvSpPr>
        <dsp:cNvPr id="0" name=""/>
        <dsp:cNvSpPr/>
      </dsp:nvSpPr>
      <dsp:spPr>
        <a:xfrm>
          <a:off x="3568979" y="178079"/>
          <a:ext cx="1352778" cy="1352778"/>
        </a:xfrm>
        <a:prstGeom prst="pieWedg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Plan</a:t>
          </a:r>
        </a:p>
      </dsp:txBody>
      <dsp:txXfrm>
        <a:off x="3965199" y="574299"/>
        <a:ext cx="956558" cy="956558"/>
      </dsp:txXfrm>
    </dsp:sp>
    <dsp:sp modelId="{9CD177AE-55BD-E94E-B959-9882164D16D4}">
      <dsp:nvSpPr>
        <dsp:cNvPr id="0" name=""/>
        <dsp:cNvSpPr/>
      </dsp:nvSpPr>
      <dsp:spPr>
        <a:xfrm rot="5400000">
          <a:off x="4984242" y="178079"/>
          <a:ext cx="1352778" cy="1352778"/>
        </a:xfrm>
        <a:prstGeom prst="pieWedg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Do</a:t>
          </a:r>
        </a:p>
      </dsp:txBody>
      <dsp:txXfrm rot="-5400000">
        <a:off x="4984242" y="574299"/>
        <a:ext cx="956558" cy="956558"/>
      </dsp:txXfrm>
    </dsp:sp>
    <dsp:sp modelId="{D3FF35BF-8FCB-4A4E-B6B8-DC1FBC43B153}">
      <dsp:nvSpPr>
        <dsp:cNvPr id="0" name=""/>
        <dsp:cNvSpPr/>
      </dsp:nvSpPr>
      <dsp:spPr>
        <a:xfrm rot="10800000">
          <a:off x="4984242" y="1593342"/>
          <a:ext cx="1352778" cy="1352778"/>
        </a:xfrm>
        <a:prstGeom prst="pieWedg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Study</a:t>
          </a:r>
        </a:p>
      </dsp:txBody>
      <dsp:txXfrm rot="10800000">
        <a:off x="4984242" y="1593342"/>
        <a:ext cx="956558" cy="956558"/>
      </dsp:txXfrm>
    </dsp:sp>
    <dsp:sp modelId="{7DE4A477-A351-274E-B62F-DEE60E0A304B}">
      <dsp:nvSpPr>
        <dsp:cNvPr id="0" name=""/>
        <dsp:cNvSpPr/>
      </dsp:nvSpPr>
      <dsp:spPr>
        <a:xfrm rot="16200000">
          <a:off x="3568979" y="1593342"/>
          <a:ext cx="1352778" cy="1352778"/>
        </a:xfrm>
        <a:prstGeom prst="pieWedg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Act</a:t>
          </a:r>
        </a:p>
      </dsp:txBody>
      <dsp:txXfrm rot="5400000">
        <a:off x="3965199" y="1593342"/>
        <a:ext cx="956558" cy="956558"/>
      </dsp:txXfrm>
    </dsp:sp>
    <dsp:sp modelId="{A3E75EEF-4776-6E48-BC01-301421BD0268}">
      <dsp:nvSpPr>
        <dsp:cNvPr id="0" name=""/>
        <dsp:cNvSpPr/>
      </dsp:nvSpPr>
      <dsp:spPr>
        <a:xfrm>
          <a:off x="4719466" y="1280922"/>
          <a:ext cx="467067" cy="406146"/>
        </a:xfrm>
        <a:prstGeom prst="circularArrow">
          <a:avLst/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F39F80-7FE7-E44B-8C80-F696AB3B387D}">
      <dsp:nvSpPr>
        <dsp:cNvPr id="0" name=""/>
        <dsp:cNvSpPr/>
      </dsp:nvSpPr>
      <dsp:spPr>
        <a:xfrm rot="10800000">
          <a:off x="4719466" y="1437132"/>
          <a:ext cx="467067" cy="406146"/>
        </a:xfrm>
        <a:prstGeom prst="circularArrow">
          <a:avLst/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0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1404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9765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2798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7/15/19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3111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7/15/19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9619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7/15/19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0871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7/15/19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5132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7/15/19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9628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7/15/19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4092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7/15/19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281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6628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567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3738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6035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0567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5898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5572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smtClean="0"/>
              <a:pPr/>
              <a:t>7/15/19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994174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22" r:id="rId6"/>
    <p:sldLayoutId id="2147483723" r:id="rId7"/>
    <p:sldLayoutId id="2147483724" r:id="rId8"/>
    <p:sldLayoutId id="2147483725" r:id="rId9"/>
    <p:sldLayoutId id="2147483726" r:id="rId10"/>
    <p:sldLayoutId id="2147483727" r:id="rId11"/>
    <p:sldLayoutId id="2147483728" r:id="rId12"/>
    <p:sldLayoutId id="2147483729" r:id="rId13"/>
    <p:sldLayoutId id="2147483730" r:id="rId14"/>
    <p:sldLayoutId id="2147483731" r:id="rId15"/>
    <p:sldLayoutId id="2147483732" r:id="rId16"/>
    <p:sldLayoutId id="2147483733" r:id="rId17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tiff"/><Relationship Id="rId4" Type="http://schemas.openxmlformats.org/officeDocument/2006/relationships/image" Target="../media/image5.tif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tiff"/><Relationship Id="rId5" Type="http://schemas.openxmlformats.org/officeDocument/2006/relationships/image" Target="../media/image17.tiff"/><Relationship Id="rId4" Type="http://schemas.openxmlformats.org/officeDocument/2006/relationships/image" Target="../media/image16.tif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tif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tif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tiff"/><Relationship Id="rId2" Type="http://schemas.openxmlformats.org/officeDocument/2006/relationships/image" Target="../media/image21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tif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tif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tiff"/><Relationship Id="rId2" Type="http://schemas.openxmlformats.org/officeDocument/2006/relationships/image" Target="../media/image38.tif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8.xml"/><Relationship Id="rId13" Type="http://schemas.openxmlformats.org/officeDocument/2006/relationships/diagramLayout" Target="../diagrams/layout9.xml"/><Relationship Id="rId3" Type="http://schemas.openxmlformats.org/officeDocument/2006/relationships/diagramLayout" Target="../diagrams/layout7.xml"/><Relationship Id="rId7" Type="http://schemas.openxmlformats.org/officeDocument/2006/relationships/diagramData" Target="../diagrams/data8.xml"/><Relationship Id="rId12" Type="http://schemas.openxmlformats.org/officeDocument/2006/relationships/diagramData" Target="../diagrams/data9.xml"/><Relationship Id="rId2" Type="http://schemas.openxmlformats.org/officeDocument/2006/relationships/diagramData" Target="../diagrams/data7.xml"/><Relationship Id="rId16" Type="http://schemas.microsoft.com/office/2007/relationships/diagramDrawing" Target="../diagrams/drawing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11" Type="http://schemas.microsoft.com/office/2007/relationships/diagramDrawing" Target="../diagrams/drawing8.xml"/><Relationship Id="rId5" Type="http://schemas.openxmlformats.org/officeDocument/2006/relationships/diagramColors" Target="../diagrams/colors7.xml"/><Relationship Id="rId15" Type="http://schemas.openxmlformats.org/officeDocument/2006/relationships/diagramColors" Target="../diagrams/colors9.xml"/><Relationship Id="rId10" Type="http://schemas.openxmlformats.org/officeDocument/2006/relationships/diagramColors" Target="../diagrams/colors8.xml"/><Relationship Id="rId4" Type="http://schemas.openxmlformats.org/officeDocument/2006/relationships/diagramQuickStyle" Target="../diagrams/quickStyle7.xml"/><Relationship Id="rId9" Type="http://schemas.openxmlformats.org/officeDocument/2006/relationships/diagramQuickStyle" Target="../diagrams/quickStyle8.xml"/><Relationship Id="rId14" Type="http://schemas.openxmlformats.org/officeDocument/2006/relationships/diagramQuickStyle" Target="../diagrams/quickStyle9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tiff"/><Relationship Id="rId3" Type="http://schemas.openxmlformats.org/officeDocument/2006/relationships/image" Target="../media/image41.tiff"/><Relationship Id="rId7" Type="http://schemas.openxmlformats.org/officeDocument/2006/relationships/image" Target="../media/image45.tif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44.tiff"/><Relationship Id="rId5" Type="http://schemas.openxmlformats.org/officeDocument/2006/relationships/image" Target="../media/image43.tiff"/><Relationship Id="rId4" Type="http://schemas.openxmlformats.org/officeDocument/2006/relationships/image" Target="../media/image42.tiff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jpg"/><Relationship Id="rId13" Type="http://schemas.openxmlformats.org/officeDocument/2006/relationships/image" Target="../media/image59.jpg"/><Relationship Id="rId3" Type="http://schemas.openxmlformats.org/officeDocument/2006/relationships/image" Target="../media/image49.jpg"/><Relationship Id="rId7" Type="http://schemas.openxmlformats.org/officeDocument/2006/relationships/image" Target="../media/image53.jpg"/><Relationship Id="rId12" Type="http://schemas.openxmlformats.org/officeDocument/2006/relationships/image" Target="../media/image58.jp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.jpg"/><Relationship Id="rId11" Type="http://schemas.openxmlformats.org/officeDocument/2006/relationships/image" Target="../media/image57.jpg"/><Relationship Id="rId5" Type="http://schemas.openxmlformats.org/officeDocument/2006/relationships/image" Target="../media/image51.jpg"/><Relationship Id="rId10" Type="http://schemas.openxmlformats.org/officeDocument/2006/relationships/image" Target="../media/image56.jpg"/><Relationship Id="rId4" Type="http://schemas.openxmlformats.org/officeDocument/2006/relationships/image" Target="../media/image50.jpg"/><Relationship Id="rId9" Type="http://schemas.openxmlformats.org/officeDocument/2006/relationships/image" Target="../media/image55.jp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gweddill.gov.wales/docs/dhss/publications/18060healthier-wales-mainen.pdf" TargetMode="External"/><Relationship Id="rId2" Type="http://schemas.openxmlformats.org/officeDocument/2006/relationships/hyperlink" Target="http://www.bevancommission.org/en/prudent-healthcar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wales.nhs.uk/siteplus/documents/862/0812-Item14b-AchievingExcellence-TheQualityDeliveryPlanforNHSinWales2012-16.pdf" TargetMode="Externa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person, fence, outdoor, building&#10;&#10;Description automatically generated">
            <a:extLst>
              <a:ext uri="{FF2B5EF4-FFF2-40B4-BE49-F238E27FC236}">
                <a16:creationId xmlns:a16="http://schemas.microsoft.com/office/drawing/2014/main" id="{4D7998B3-95E9-C344-B227-E1E25EDF82D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15000"/>
          </a:blip>
          <a:srcRect t="12125" b="4287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8F346FE-1A93-3046-AEF8-35673E1081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>
            <a:normAutofit/>
          </a:bodyPr>
          <a:lstStyle/>
          <a:p>
            <a:r>
              <a:rPr lang="en-US" sz="6000" dirty="0"/>
              <a:t>A qUESTION OF QUALITY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8599FD-FD88-CB45-95E0-BE42BA5363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1012" y="4381500"/>
            <a:ext cx="8676222" cy="1905000"/>
          </a:xfrm>
        </p:spPr>
        <p:txBody>
          <a:bodyPr>
            <a:normAutofit/>
          </a:bodyPr>
          <a:lstStyle/>
          <a:p>
            <a:r>
              <a:rPr lang="en-US" dirty="0"/>
              <a:t>Dr Rachel Trickey</a:t>
            </a:r>
          </a:p>
          <a:p>
            <a:r>
              <a:rPr lang="en-US" dirty="0"/>
              <a:t>Welsh Clinical Leadership Training Fellow</a:t>
            </a:r>
          </a:p>
          <a:p>
            <a:r>
              <a:rPr lang="en-US" dirty="0"/>
              <a:t> Welsh Government</a:t>
            </a:r>
          </a:p>
          <a:p>
            <a:r>
              <a:rPr lang="en-US" dirty="0"/>
              <a:t>17</a:t>
            </a:r>
            <a:r>
              <a:rPr lang="en-US" baseline="30000" dirty="0"/>
              <a:t>th</a:t>
            </a:r>
            <a:r>
              <a:rPr lang="en-US" dirty="0"/>
              <a:t> July 2019 </a:t>
            </a:r>
          </a:p>
        </p:txBody>
      </p:sp>
    </p:spTree>
    <p:extLst>
      <p:ext uri="{BB962C8B-B14F-4D97-AF65-F5344CB8AC3E}">
        <p14:creationId xmlns:p14="http://schemas.microsoft.com/office/powerpoint/2010/main" val="905895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81BEEA-79CA-5C4E-9B2E-56B0D3221F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851" y="1430179"/>
            <a:ext cx="3029313" cy="3675908"/>
          </a:xfrm>
        </p:spPr>
        <p:txBody>
          <a:bodyPr anchor="ctr">
            <a:normAutofit/>
          </a:bodyPr>
          <a:lstStyle/>
          <a:p>
            <a:r>
              <a:rPr lang="en-US" sz="3700" dirty="0">
                <a:solidFill>
                  <a:srgbClr val="FFC000"/>
                </a:solidFill>
              </a:rPr>
              <a:t>Objectives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E475056-B0EB-44BE-8568-61ABEFB2E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4" y="0"/>
            <a:ext cx="8132066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2C8E2EC-73A4-48C2-B4D7-D7726BD90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9971" y="0"/>
            <a:ext cx="0" cy="6858000"/>
          </a:xfrm>
          <a:prstGeom prst="line">
            <a:avLst/>
          </a:prstGeom>
          <a:solidFill>
            <a:srgbClr val="FFFFFF"/>
          </a:solidFill>
          <a:ln w="38100" cap="flat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E82ABBDC-7A44-4AE8-A04F-B5495481B9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894952" y="3195797"/>
            <a:ext cx="6858000" cy="466406"/>
          </a:xfrm>
          <a:prstGeom prst="rect">
            <a:avLst/>
          </a:prstGeom>
          <a:gradFill>
            <a:gsLst>
              <a:gs pos="0">
                <a:srgbClr val="363D46">
                  <a:alpha val="0"/>
                </a:srgbClr>
              </a:gs>
              <a:gs pos="100000">
                <a:srgbClr val="363D46">
                  <a:lumMod val="75000"/>
                </a:srgb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9E4FD60-7305-4413-BDC5-9DDBA7657A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142025"/>
              </p:ext>
            </p:extLst>
          </p:nvPr>
        </p:nvGraphicFramePr>
        <p:xfrm>
          <a:off x="5102900" y="1126067"/>
          <a:ext cx="6046133" cy="46058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59697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BDE4E-9153-6241-B454-96C240D2C1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>
            <a:normAutofit/>
          </a:bodyPr>
          <a:lstStyle/>
          <a:p>
            <a:r>
              <a:rPr lang="en-US" sz="4400">
                <a:solidFill>
                  <a:srgbClr val="FFC000"/>
                </a:solidFill>
              </a:rPr>
              <a:t>AIM</a:t>
            </a:r>
            <a:endParaRPr lang="en-US" sz="4400" dirty="0">
              <a:solidFill>
                <a:srgbClr val="FFC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993219-2CDE-CE43-873A-CDA2018058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1866899"/>
            <a:ext cx="9905998" cy="312420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4000" dirty="0"/>
              <a:t>To develop healthcare quality policy for NHS Wales</a:t>
            </a:r>
          </a:p>
        </p:txBody>
      </p:sp>
    </p:spTree>
    <p:extLst>
      <p:ext uri="{BB962C8B-B14F-4D97-AF65-F5344CB8AC3E}">
        <p14:creationId xmlns:p14="http://schemas.microsoft.com/office/powerpoint/2010/main" val="1197442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9A6A5-9E73-A840-BA18-B1B61067CC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352" y="-360145"/>
            <a:ext cx="9905998" cy="1905000"/>
          </a:xfrm>
        </p:spPr>
        <p:txBody>
          <a:bodyPr>
            <a:normAutofit/>
          </a:bodyPr>
          <a:lstStyle/>
          <a:p>
            <a:r>
              <a:rPr lang="en-US" sz="4400" dirty="0">
                <a:solidFill>
                  <a:srgbClr val="FFC000"/>
                </a:solidFill>
              </a:rPr>
              <a:t>Why?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9CD66C-772D-B44F-9E80-0F73DF1357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6688" y="2332743"/>
            <a:ext cx="7288212" cy="312420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800" dirty="0"/>
              <a:t>1999- </a:t>
            </a:r>
            <a:r>
              <a:rPr lang="en-US" sz="2800" i="1" dirty="0"/>
              <a:t>To err is human</a:t>
            </a:r>
          </a:p>
          <a:p>
            <a:pPr marL="0" indent="0">
              <a:buNone/>
            </a:pPr>
            <a:r>
              <a:rPr lang="en-US" sz="2800" dirty="0"/>
              <a:t>2001- Institute of medicine 6 domains healthcare quality</a:t>
            </a:r>
          </a:p>
          <a:p>
            <a:pPr marL="0" indent="0">
              <a:buNone/>
            </a:pPr>
            <a:r>
              <a:rPr lang="en-US" sz="2800" dirty="0"/>
              <a:t>2014- Trusted to care</a:t>
            </a:r>
          </a:p>
          <a:p>
            <a:pPr marL="0" indent="0">
              <a:buNone/>
            </a:pPr>
            <a:r>
              <a:rPr lang="en-US" sz="2800" dirty="0"/>
              <a:t>2015- Prudent healthcare</a:t>
            </a:r>
          </a:p>
          <a:p>
            <a:pPr marL="0" indent="0">
              <a:buNone/>
            </a:pPr>
            <a:r>
              <a:rPr lang="en-US" sz="2800" dirty="0"/>
              <a:t>2018- Parliamentary review into health and social care</a:t>
            </a:r>
          </a:p>
          <a:p>
            <a:pPr marL="0" indent="0">
              <a:buNone/>
            </a:pPr>
            <a:r>
              <a:rPr lang="en-US" sz="2800" dirty="0"/>
              <a:t>2018- A Healthier Wales</a:t>
            </a:r>
          </a:p>
          <a:p>
            <a:pPr marL="0" indent="0">
              <a:buNone/>
            </a:pPr>
            <a:r>
              <a:rPr lang="en-US" sz="2800" dirty="0"/>
              <a:t>2019- Health and Social Care (Quality and engagement) bill introduced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BCAF25A-BA52-474B-AFEB-514918AA468B}"/>
              </a:ext>
            </a:extLst>
          </p:cNvPr>
          <p:cNvSpPr txBox="1"/>
          <p:nvPr/>
        </p:nvSpPr>
        <p:spPr>
          <a:xfrm>
            <a:off x="8658703" y="1576074"/>
            <a:ext cx="198596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Safe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Effective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Efficient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Timely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Equitable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Patient-centered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F2B1C0B-FCFA-BA46-A541-DE9128BE06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3298" y="219682"/>
            <a:ext cx="5081777" cy="641863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8E0C133-81C6-BA4A-AC3A-C3D214A4DA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7142" y="1401056"/>
            <a:ext cx="3243008" cy="392637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13B3624-2913-6A4E-A8AB-42A0C778D13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19522" y="1422145"/>
            <a:ext cx="3141102" cy="392637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346079E-32E9-6543-9262-F2E313253C5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85704" y="2286321"/>
            <a:ext cx="5080084" cy="1774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1607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BDE4E-9153-6241-B454-96C240D2C1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063" y="309562"/>
            <a:ext cx="9905998" cy="1905000"/>
          </a:xfrm>
        </p:spPr>
        <p:txBody>
          <a:bodyPr>
            <a:normAutofit/>
          </a:bodyPr>
          <a:lstStyle/>
          <a:p>
            <a:r>
              <a:rPr lang="en-US" sz="4400" dirty="0">
                <a:solidFill>
                  <a:srgbClr val="FFC000"/>
                </a:solidFill>
              </a:rPr>
              <a:t>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993219-2CDE-CE43-873A-CDA2018058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1" y="1981199"/>
            <a:ext cx="9905998" cy="312420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4000" dirty="0"/>
              <a:t>To develop healthcare quality policy for NHS Wales</a:t>
            </a:r>
          </a:p>
          <a:p>
            <a:pPr marL="0" indent="0" algn="ctr">
              <a:buNone/>
            </a:pP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1333055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F9AFC5-B857-A54A-B512-E9AC35E53C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1" y="1866899"/>
            <a:ext cx="9905998" cy="3124201"/>
          </a:xfrm>
        </p:spPr>
        <p:txBody>
          <a:bodyPr/>
          <a:lstStyle/>
          <a:p>
            <a:pPr marL="0" indent="0" algn="ctr">
              <a:buNone/>
            </a:pPr>
            <a:r>
              <a:rPr lang="en-US" sz="5400" dirty="0">
                <a:solidFill>
                  <a:schemeClr val="tx1"/>
                </a:solidFill>
              </a:rPr>
              <a:t>And raise the priority of quality for health boards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931488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27485D-006F-3641-8170-F56CDDDF75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851" y="1430179"/>
            <a:ext cx="3029313" cy="3675908"/>
          </a:xfrm>
        </p:spPr>
        <p:txBody>
          <a:bodyPr anchor="ctr">
            <a:normAutofit/>
          </a:bodyPr>
          <a:lstStyle/>
          <a:p>
            <a:r>
              <a:rPr lang="en-US" sz="4000" dirty="0" err="1">
                <a:solidFill>
                  <a:srgbClr val="FFC000"/>
                </a:solidFill>
              </a:rPr>
              <a:t>Kotters</a:t>
            </a:r>
            <a:r>
              <a:rPr lang="en-US" sz="4000" dirty="0">
                <a:solidFill>
                  <a:srgbClr val="FFC000"/>
                </a:solidFill>
              </a:rPr>
              <a:t> 8 steps change</a:t>
            </a:r>
            <a:br>
              <a:rPr lang="en-US" sz="4000" dirty="0">
                <a:solidFill>
                  <a:srgbClr val="FFC000"/>
                </a:solidFill>
              </a:rPr>
            </a:br>
            <a:r>
              <a:rPr lang="en-US" sz="4000" dirty="0">
                <a:solidFill>
                  <a:srgbClr val="FFC000"/>
                </a:solidFill>
              </a:rPr>
              <a:t>model</a:t>
            </a:r>
          </a:p>
        </p:txBody>
      </p:sp>
      <p:sp>
        <p:nvSpPr>
          <p:cNvPr id="37" name="Rectangle 9">
            <a:extLst>
              <a:ext uri="{FF2B5EF4-FFF2-40B4-BE49-F238E27FC236}">
                <a16:creationId xmlns:a16="http://schemas.microsoft.com/office/drawing/2014/main" id="{7E475056-B0EB-44BE-8568-61ABEFB2E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4" y="0"/>
            <a:ext cx="8132066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8" name="Straight Connector 11">
            <a:extLst>
              <a:ext uri="{FF2B5EF4-FFF2-40B4-BE49-F238E27FC236}">
                <a16:creationId xmlns:a16="http://schemas.microsoft.com/office/drawing/2014/main" id="{F2C8E2EC-73A4-48C2-B4D7-D7726BD90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9971" y="0"/>
            <a:ext cx="0" cy="6858000"/>
          </a:xfrm>
          <a:prstGeom prst="line">
            <a:avLst/>
          </a:prstGeom>
          <a:solidFill>
            <a:srgbClr val="FFFFFF"/>
          </a:solidFill>
          <a:ln w="38100" cap="flat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9" name="Rectangle 13">
            <a:extLst>
              <a:ext uri="{FF2B5EF4-FFF2-40B4-BE49-F238E27FC236}">
                <a16:creationId xmlns:a16="http://schemas.microsoft.com/office/drawing/2014/main" id="{E82ABBDC-7A44-4AE8-A04F-B5495481B9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894952" y="3195797"/>
            <a:ext cx="6858000" cy="466406"/>
          </a:xfrm>
          <a:prstGeom prst="rect">
            <a:avLst/>
          </a:prstGeom>
          <a:gradFill>
            <a:gsLst>
              <a:gs pos="0">
                <a:srgbClr val="363D46">
                  <a:alpha val="0"/>
                </a:srgbClr>
              </a:gs>
              <a:gs pos="100000">
                <a:srgbClr val="363D46">
                  <a:lumMod val="75000"/>
                </a:srgb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40" name="Content Placeholder 2">
            <a:extLst>
              <a:ext uri="{FF2B5EF4-FFF2-40B4-BE49-F238E27FC236}">
                <a16:creationId xmlns:a16="http://schemas.microsoft.com/office/drawing/2014/main" id="{EAC983BD-EED9-47D6-9011-5C5F592EED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2077779"/>
              </p:ext>
            </p:extLst>
          </p:nvPr>
        </p:nvGraphicFramePr>
        <p:xfrm>
          <a:off x="4917925" y="965199"/>
          <a:ext cx="6604224" cy="51498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45881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E661DB0-0F35-4E01-BD56-7D2BF5BFD1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4544E5-E646-1449-8E4E-90363DE5BC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764" y="416892"/>
            <a:ext cx="6038768" cy="1905000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FFC000"/>
                </a:solidFill>
              </a:rPr>
              <a:t>What?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8AC67E-8134-8641-BBBB-69A1FC13AE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4" y="2666999"/>
            <a:ext cx="5920867" cy="3373879"/>
          </a:xfrm>
        </p:spPr>
        <p:txBody>
          <a:bodyPr anchor="t">
            <a:normAutofit/>
          </a:bodyPr>
          <a:lstStyle/>
          <a:p>
            <a:r>
              <a:rPr lang="en-US" sz="3200" dirty="0"/>
              <a:t>Read…..a lot</a:t>
            </a:r>
          </a:p>
          <a:p>
            <a:endParaRPr lang="en-US" sz="3200" dirty="0"/>
          </a:p>
          <a:p>
            <a:r>
              <a:rPr lang="en-US" sz="3200" dirty="0"/>
              <a:t>Stakeholder engagement</a:t>
            </a:r>
          </a:p>
          <a:p>
            <a:endParaRPr lang="en-US" sz="2800" dirty="0"/>
          </a:p>
          <a:p>
            <a:pPr marL="0" indent="0">
              <a:buNone/>
            </a:pPr>
            <a:endParaRPr lang="en-US" sz="28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2CAC0E2-A334-4A65-B7FA-9BDDAD042C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0"/>
            <a:ext cx="4657344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E2EEF7-6884-064C-9046-204BAC29B0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29844" y="416892"/>
            <a:ext cx="3322076" cy="1744090"/>
          </a:xfrm>
          <a:prstGeom prst="rect">
            <a:avLst/>
          </a:prstGeom>
        </p:spPr>
      </p:pic>
      <p:pic>
        <p:nvPicPr>
          <p:cNvPr id="4" name="Picture 3" descr="A drawing of a face&#10;&#10;Description automatically generated">
            <a:extLst>
              <a:ext uri="{FF2B5EF4-FFF2-40B4-BE49-F238E27FC236}">
                <a16:creationId xmlns:a16="http://schemas.microsoft.com/office/drawing/2014/main" id="{28E7CEF2-93D4-EA46-B1D3-B03BE63FF1C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97012" y="2577874"/>
            <a:ext cx="3532632" cy="804304"/>
          </a:xfrm>
          <a:prstGeom prst="rect">
            <a:avLst/>
          </a:prstGeom>
        </p:spPr>
      </p:pic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127FDB4F-0D88-094F-9DE8-FF569EA62D2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47802" y="3428366"/>
            <a:ext cx="1831052" cy="183105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9CA069F-CCBA-554B-B344-486498FBFBE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14459" y="5027805"/>
            <a:ext cx="2497738" cy="14133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6314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D0C25-1EF4-E544-A4AF-F5C43DF00F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046" y="266701"/>
            <a:ext cx="4716462" cy="1905000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rgbClr val="FFC000"/>
                </a:solidFill>
              </a:rPr>
              <a:t>Quality in Wales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5DBA08-23A1-B24F-B545-04F45BFF9B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913" y="2171701"/>
            <a:ext cx="5414962" cy="3619500"/>
          </a:xfrm>
        </p:spPr>
        <p:txBody>
          <a:bodyPr>
            <a:normAutofit fontScale="47500" lnSpcReduction="20000"/>
          </a:bodyPr>
          <a:lstStyle/>
          <a:p>
            <a:r>
              <a:rPr lang="en-US" sz="5800" dirty="0"/>
              <a:t>Quality as a priority not new in NHS Wales</a:t>
            </a:r>
          </a:p>
          <a:p>
            <a:endParaRPr lang="en-US" sz="5800" dirty="0"/>
          </a:p>
          <a:p>
            <a:r>
              <a:rPr lang="en-US" sz="5800" dirty="0"/>
              <a:t>2013 safe care compassionate care</a:t>
            </a:r>
          </a:p>
          <a:p>
            <a:endParaRPr lang="en-US" sz="5800" dirty="0"/>
          </a:p>
          <a:p>
            <a:r>
              <a:rPr lang="en-US" sz="5800" dirty="0"/>
              <a:t>2012-2016 quality delivery plan</a:t>
            </a:r>
          </a:p>
          <a:p>
            <a:endParaRPr lang="en-US" dirty="0"/>
          </a:p>
        </p:txBody>
      </p:sp>
      <p:sp>
        <p:nvSpPr>
          <p:cNvPr id="22" name="Rectangle 24">
            <a:extLst>
              <a:ext uri="{FF2B5EF4-FFF2-40B4-BE49-F238E27FC236}">
                <a16:creationId xmlns:a16="http://schemas.microsoft.com/office/drawing/2014/main" id="{2C8C8ED6-A932-44F5-83A5-5793DDA44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1" y="0"/>
            <a:ext cx="6096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6">
            <a:extLst>
              <a:ext uri="{FF2B5EF4-FFF2-40B4-BE49-F238E27FC236}">
                <a16:creationId xmlns:a16="http://schemas.microsoft.com/office/drawing/2014/main" id="{C182811E-FB7E-4C44-8776-8FBD8D9AA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85061" y="160868"/>
            <a:ext cx="1846073" cy="277885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8">
            <a:extLst>
              <a:ext uri="{FF2B5EF4-FFF2-40B4-BE49-F238E27FC236}">
                <a16:creationId xmlns:a16="http://schemas.microsoft.com/office/drawing/2014/main" id="{44658732-4596-4018-974F-676F1F66D1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56867" y="4071410"/>
            <a:ext cx="1898121" cy="264451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9BA4DBD-56E6-EC45-9547-33CC86626D2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1617" r="2" b="19807"/>
          <a:stretch/>
        </p:blipFill>
        <p:spPr>
          <a:xfrm>
            <a:off x="8314455" y="3100590"/>
            <a:ext cx="3716680" cy="361533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4802CD9-412C-DB49-A095-3FA320A973F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30214"/>
          <a:stretch/>
        </p:blipFill>
        <p:spPr>
          <a:xfrm>
            <a:off x="6256867" y="160867"/>
            <a:ext cx="3767328" cy="3747805"/>
          </a:xfrm>
          <a:custGeom>
            <a:avLst/>
            <a:gdLst>
              <a:gd name="connsiteX0" fmla="*/ 0 w 3767328"/>
              <a:gd name="connsiteY0" fmla="*/ 0 h 3747805"/>
              <a:gd name="connsiteX1" fmla="*/ 3767328 w 3767328"/>
              <a:gd name="connsiteY1" fmla="*/ 0 h 3747805"/>
              <a:gd name="connsiteX2" fmla="*/ 3767328 w 3767328"/>
              <a:gd name="connsiteY2" fmla="*/ 2778856 h 3747805"/>
              <a:gd name="connsiteX3" fmla="*/ 1896721 w 3767328"/>
              <a:gd name="connsiteY3" fmla="*/ 2778856 h 3747805"/>
              <a:gd name="connsiteX4" fmla="*/ 1896721 w 3767328"/>
              <a:gd name="connsiteY4" fmla="*/ 3747805 h 3747805"/>
              <a:gd name="connsiteX5" fmla="*/ 0 w 3767328"/>
              <a:gd name="connsiteY5" fmla="*/ 3747805 h 3747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67328" h="3747805">
                <a:moveTo>
                  <a:pt x="0" y="0"/>
                </a:moveTo>
                <a:lnTo>
                  <a:pt x="3767328" y="0"/>
                </a:lnTo>
                <a:lnTo>
                  <a:pt x="3767328" y="2778856"/>
                </a:lnTo>
                <a:lnTo>
                  <a:pt x="1896721" y="2778856"/>
                </a:lnTo>
                <a:lnTo>
                  <a:pt x="1896721" y="3747805"/>
                </a:lnTo>
                <a:lnTo>
                  <a:pt x="0" y="3747805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050196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77AE0-FF88-124E-90DA-F9F915F1A3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020" y="-1"/>
            <a:ext cx="9773918" cy="1767017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FFC000"/>
                </a:solidFill>
              </a:rPr>
              <a:t>Evidence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0FF9291-E536-A249-8068-45E5C84BB5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6920" y="1143669"/>
            <a:ext cx="3690620" cy="194055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D4A7406-9082-8E40-8AF3-94C4549B47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8020" y="4529406"/>
            <a:ext cx="4709160" cy="156054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D34DCAD-B5B5-534A-9834-FDF88A2886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43980" y="3947315"/>
            <a:ext cx="5207000" cy="15621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2E340C6-EB09-7F49-8A61-82A2CAA3831E}"/>
              </a:ext>
            </a:extLst>
          </p:cNvPr>
          <p:cNvSpPr/>
          <p:nvPr/>
        </p:nvSpPr>
        <p:spPr>
          <a:xfrm>
            <a:off x="347980" y="1658179"/>
            <a:ext cx="6096000" cy="1815882"/>
          </a:xfrm>
          <a:prstGeom prst="rect">
            <a:avLst/>
          </a:prstGeom>
          <a:ln>
            <a:solidFill>
              <a:schemeClr val="lt1">
                <a:hueOff val="0"/>
                <a:satOff val="0"/>
                <a:lumOff val="0"/>
              </a:schemeClr>
            </a:solidFill>
          </a:ln>
        </p:spPr>
        <p:txBody>
          <a:bodyPr>
            <a:spAutoFit/>
          </a:bodyPr>
          <a:lstStyle/>
          <a:p>
            <a:r>
              <a:rPr lang="en-GB" sz="2800" dirty="0"/>
              <a:t>How do hospital boards govern for quality improvement? A mixed methods study of 15 organisations in England-BMJ Q&amp;S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826087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FB564-58C8-F24B-8F4B-13B0032149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1041" y="304800"/>
            <a:ext cx="9905998" cy="1905000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C000"/>
                </a:solidFill>
              </a:rPr>
              <a:t>qUALITY mANAGEMENT SYSTEMS</a:t>
            </a:r>
            <a:endParaRPr lang="en-US" sz="4000" dirty="0">
              <a:solidFill>
                <a:srgbClr val="FFC000"/>
              </a:solidFill>
            </a:endParaRP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33128445-6A70-CE49-9B9F-50891AC056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0271957"/>
              </p:ext>
            </p:extLst>
          </p:nvPr>
        </p:nvGraphicFramePr>
        <p:xfrm>
          <a:off x="701041" y="2209800"/>
          <a:ext cx="10622279" cy="38557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38602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BE4F7-8DB6-7041-94DD-296E8E9580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6" y="251112"/>
            <a:ext cx="9905998" cy="1905000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rgbClr val="FFC000"/>
                </a:solidFill>
              </a:rPr>
              <a:t>Hit a wall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D80789-0756-084E-A476-5A6D48001D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3200" dirty="0"/>
              <a:t>How to move quality agenda on?</a:t>
            </a:r>
          </a:p>
          <a:p>
            <a:endParaRPr lang="en-US" sz="3200" dirty="0"/>
          </a:p>
          <a:p>
            <a:r>
              <a:rPr lang="en-US" sz="3200" dirty="0"/>
              <a:t>History of strong quality policy</a:t>
            </a:r>
          </a:p>
          <a:p>
            <a:endParaRPr lang="en-US" sz="3200" dirty="0"/>
          </a:p>
          <a:p>
            <a:r>
              <a:rPr lang="en-US" sz="3200" dirty="0"/>
              <a:t>Did not have enough impact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D7CCDC09-9302-6740-BA14-A1680AA3F207}"/>
              </a:ext>
            </a:extLst>
          </p:cNvPr>
          <p:cNvGrpSpPr/>
          <p:nvPr/>
        </p:nvGrpSpPr>
        <p:grpSpPr>
          <a:xfrm>
            <a:off x="3320502" y="1436371"/>
            <a:ext cx="5885411" cy="5170517"/>
            <a:chOff x="3374967" y="1213658"/>
            <a:chExt cx="5885411" cy="5170517"/>
          </a:xfrm>
        </p:grpSpPr>
        <p:sp>
          <p:nvSpPr>
            <p:cNvPr id="5" name="Explosion 2 4">
              <a:extLst>
                <a:ext uri="{FF2B5EF4-FFF2-40B4-BE49-F238E27FC236}">
                  <a16:creationId xmlns:a16="http://schemas.microsoft.com/office/drawing/2014/main" id="{505B9DC8-B51F-E748-901A-788DF17EB8CD}"/>
                </a:ext>
              </a:extLst>
            </p:cNvPr>
            <p:cNvSpPr/>
            <p:nvPr/>
          </p:nvSpPr>
          <p:spPr>
            <a:xfrm>
              <a:off x="3374967" y="1213658"/>
              <a:ext cx="5885411" cy="5170517"/>
            </a:xfrm>
            <a:prstGeom prst="irregularSeal2">
              <a:avLst/>
            </a:prstGeom>
            <a:solidFill>
              <a:srgbClr val="FFF606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B25431A3-7D3D-3547-8DDA-B34F617FE1C6}"/>
                </a:ext>
              </a:extLst>
            </p:cNvPr>
            <p:cNvSpPr txBox="1"/>
            <p:nvPr/>
          </p:nvSpPr>
          <p:spPr>
            <a:xfrm rot="19717134">
              <a:off x="4681247" y="3506529"/>
              <a:ext cx="282632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b="1" dirty="0">
                  <a:solidFill>
                    <a:schemeClr val="bg1"/>
                  </a:solidFill>
                </a:rPr>
                <a:t>EUREKA!!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870130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EFC50A-FD3C-F24D-8C17-132F30369E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114300"/>
            <a:ext cx="9905998" cy="1905000"/>
          </a:xfrm>
        </p:spPr>
        <p:txBody>
          <a:bodyPr>
            <a:normAutofit/>
          </a:bodyPr>
          <a:lstStyle/>
          <a:p>
            <a:pPr algn="ctr"/>
            <a:r>
              <a:rPr lang="en-US" sz="3600">
                <a:solidFill>
                  <a:srgbClr val="FFC000"/>
                </a:solidFill>
              </a:rPr>
              <a:t>Organisational strategy for improvement matrix (osim)</a:t>
            </a:r>
            <a:endParaRPr lang="en-US" sz="3600" dirty="0">
              <a:solidFill>
                <a:srgbClr val="FFC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D4A287-F2AE-4046-88C5-ECB81BED8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2666999"/>
            <a:ext cx="9905998" cy="3124201"/>
          </a:xfrm>
        </p:spPr>
        <p:txBody>
          <a:bodyPr>
            <a:normAutofit/>
          </a:bodyPr>
          <a:lstStyle/>
          <a:p>
            <a:r>
              <a:rPr lang="en-US" sz="3200"/>
              <a:t>Better care Victoria, Australia</a:t>
            </a:r>
          </a:p>
          <a:p>
            <a:pPr lvl="1"/>
            <a:r>
              <a:rPr lang="en-US" sz="2800"/>
              <a:t>Culture</a:t>
            </a:r>
          </a:p>
          <a:p>
            <a:pPr lvl="1"/>
            <a:r>
              <a:rPr lang="en-US" sz="2800"/>
              <a:t>Organisational structures</a:t>
            </a:r>
          </a:p>
          <a:p>
            <a:pPr lvl="1"/>
            <a:r>
              <a:rPr lang="en-US" sz="2800"/>
              <a:t>system impact</a:t>
            </a:r>
          </a:p>
          <a:p>
            <a:pPr lvl="1"/>
            <a:r>
              <a:rPr lang="en-US" sz="2800"/>
              <a:t>Workforce capability and development</a:t>
            </a:r>
            <a:endParaRPr lang="en-US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BE718E9-7248-D348-8649-879A4DB9BE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0488" y="2666999"/>
            <a:ext cx="2727034" cy="3860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301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05F8FB-FB7B-7847-B074-C7F84C4AA5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8713" y="1049476"/>
            <a:ext cx="1657350" cy="8286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000" dirty="0">
                <a:solidFill>
                  <a:srgbClr val="FFC000"/>
                </a:solidFill>
              </a:rPr>
              <a:t>OSIM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788204-F72D-6947-91C7-8FE288067788}"/>
              </a:ext>
            </a:extLst>
          </p:cNvPr>
          <p:cNvSpPr txBox="1"/>
          <p:nvPr/>
        </p:nvSpPr>
        <p:spPr>
          <a:xfrm>
            <a:off x="3571874" y="2413337"/>
            <a:ext cx="225742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rgbClr val="FFC000"/>
                </a:solidFill>
              </a:rPr>
              <a:t>MUSIQ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7571F02-CBD3-764D-ABA6-80C71BB6CAB1}"/>
              </a:ext>
            </a:extLst>
          </p:cNvPr>
          <p:cNvSpPr txBox="1"/>
          <p:nvPr/>
        </p:nvSpPr>
        <p:spPr>
          <a:xfrm>
            <a:off x="5829299" y="341590"/>
            <a:ext cx="23288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rgbClr val="FFC000"/>
                </a:solidFill>
              </a:rPr>
              <a:t>GQA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354F847-7C0F-794C-B6EA-0E5576E65E0F}"/>
              </a:ext>
            </a:extLst>
          </p:cNvPr>
          <p:cNvSpPr txBox="1"/>
          <p:nvPr/>
        </p:nvSpPr>
        <p:spPr>
          <a:xfrm>
            <a:off x="8977312" y="5614988"/>
            <a:ext cx="23288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rgbClr val="FFC000"/>
                </a:solidFill>
              </a:rPr>
              <a:t>MMSF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155DCCB-4F3A-6C45-AE88-792AF3379218}"/>
              </a:ext>
            </a:extLst>
          </p:cNvPr>
          <p:cNvSpPr txBox="1"/>
          <p:nvPr/>
        </p:nvSpPr>
        <p:spPr>
          <a:xfrm>
            <a:off x="1271587" y="4485085"/>
            <a:ext cx="51435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rgbClr val="FFC000"/>
                </a:solidFill>
              </a:rPr>
              <a:t>IMPROVEMENT CAPABILITY TOOL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6819C34-5149-DC45-867A-92D831357E82}"/>
              </a:ext>
            </a:extLst>
          </p:cNvPr>
          <p:cNvSpPr txBox="1"/>
          <p:nvPr/>
        </p:nvSpPr>
        <p:spPr>
          <a:xfrm>
            <a:off x="8877300" y="1846332"/>
            <a:ext cx="24288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rgbClr val="FFC000"/>
                </a:solidFill>
              </a:rPr>
              <a:t>ORCA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AF806CB-7300-1240-AD74-2D786F681686}"/>
              </a:ext>
            </a:extLst>
          </p:cNvPr>
          <p:cNvSpPr txBox="1"/>
          <p:nvPr/>
        </p:nvSpPr>
        <p:spPr>
          <a:xfrm>
            <a:off x="6772275" y="3529013"/>
            <a:ext cx="27717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rgbClr val="FFC000"/>
                </a:solidFill>
              </a:rPr>
              <a:t>ORIC</a:t>
            </a:r>
          </a:p>
        </p:txBody>
      </p:sp>
    </p:spTree>
    <p:extLst>
      <p:ext uri="{BB962C8B-B14F-4D97-AF65-F5344CB8AC3E}">
        <p14:creationId xmlns:p14="http://schemas.microsoft.com/office/powerpoint/2010/main" val="2602413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2">
            <a:extLst>
              <a:ext uri="{FF2B5EF4-FFF2-40B4-BE49-F238E27FC236}">
                <a16:creationId xmlns:a16="http://schemas.microsoft.com/office/drawing/2014/main" id="{5BBD3ED2-B0E6-45A2-ABD5-ECF31BC37C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4">
            <a:extLst>
              <a:ext uri="{FF2B5EF4-FFF2-40B4-BE49-F238E27FC236}">
                <a16:creationId xmlns:a16="http://schemas.microsoft.com/office/drawing/2014/main" id="{F2D2D1E8-4ABF-4B6B-B39D-40B080B61E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3160" y="0"/>
            <a:ext cx="9369421" cy="6857999"/>
          </a:xfrm>
          <a:prstGeom prst="rect">
            <a:avLst/>
          </a:prstGeom>
          <a:gradFill flip="none" rotWithShape="1">
            <a:gsLst>
              <a:gs pos="10000">
                <a:schemeClr val="bg2">
                  <a:lumMod val="60000"/>
                  <a:lumOff val="40000"/>
                  <a:alpha val="40000"/>
                </a:schemeClr>
              </a:gs>
              <a:gs pos="70000">
                <a:schemeClr val="bg2">
                  <a:alpha val="0"/>
                </a:schemeClr>
              </a:gs>
              <a:gs pos="0">
                <a:schemeClr val="bg2">
                  <a:lumMod val="40000"/>
                  <a:lumOff val="60000"/>
                  <a:alpha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" name="Freeform: Shape 26">
            <a:extLst>
              <a:ext uri="{FF2B5EF4-FFF2-40B4-BE49-F238E27FC236}">
                <a16:creationId xmlns:a16="http://schemas.microsoft.com/office/drawing/2014/main" id="{BC7AB4B5-66A5-48D1-BD88-C60A16ED97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088489" cy="6858002"/>
          </a:xfrm>
          <a:custGeom>
            <a:avLst/>
            <a:gdLst>
              <a:gd name="connsiteX0" fmla="*/ 0 w 6088489"/>
              <a:gd name="connsiteY0" fmla="*/ 0 h 6858002"/>
              <a:gd name="connsiteX1" fmla="*/ 3563332 w 6088489"/>
              <a:gd name="connsiteY1" fmla="*/ 0 h 6858002"/>
              <a:gd name="connsiteX2" fmla="*/ 3563332 w 6088489"/>
              <a:gd name="connsiteY2" fmla="*/ 3 h 6858002"/>
              <a:gd name="connsiteX3" fmla="*/ 5842099 w 6088489"/>
              <a:gd name="connsiteY3" fmla="*/ 3 h 6858002"/>
              <a:gd name="connsiteX4" fmla="*/ 5842099 w 6088489"/>
              <a:gd name="connsiteY4" fmla="*/ 4 h 6858002"/>
              <a:gd name="connsiteX5" fmla="*/ 5835346 w 6088489"/>
              <a:gd name="connsiteY5" fmla="*/ 4 h 6858002"/>
              <a:gd name="connsiteX6" fmla="*/ 5841229 w 6088489"/>
              <a:gd name="connsiteY6" fmla="*/ 40466 h 6858002"/>
              <a:gd name="connsiteX7" fmla="*/ 5858543 w 6088489"/>
              <a:gd name="connsiteY7" fmla="*/ 159110 h 6858002"/>
              <a:gd name="connsiteX8" fmla="*/ 5870645 w 6088489"/>
              <a:gd name="connsiteY8" fmla="*/ 245521 h 6858002"/>
              <a:gd name="connsiteX9" fmla="*/ 5883420 w 6088489"/>
              <a:gd name="connsiteY9" fmla="*/ 348391 h 6858002"/>
              <a:gd name="connsiteX10" fmla="*/ 5898716 w 6088489"/>
              <a:gd name="connsiteY10" fmla="*/ 470463 h 6858002"/>
              <a:gd name="connsiteX11" fmla="*/ 5914853 w 6088489"/>
              <a:gd name="connsiteY11" fmla="*/ 605566 h 6858002"/>
              <a:gd name="connsiteX12" fmla="*/ 5931830 w 6088489"/>
              <a:gd name="connsiteY12" fmla="*/ 757813 h 6858002"/>
              <a:gd name="connsiteX13" fmla="*/ 5949815 w 6088489"/>
              <a:gd name="connsiteY13" fmla="*/ 923777 h 6858002"/>
              <a:gd name="connsiteX14" fmla="*/ 5967801 w 6088489"/>
              <a:gd name="connsiteY14" fmla="*/ 1104142 h 6858002"/>
              <a:gd name="connsiteX15" fmla="*/ 5986122 w 6088489"/>
              <a:gd name="connsiteY15" fmla="*/ 1296166 h 6858002"/>
              <a:gd name="connsiteX16" fmla="*/ 6003099 w 6088489"/>
              <a:gd name="connsiteY16" fmla="*/ 1503278 h 6858002"/>
              <a:gd name="connsiteX17" fmla="*/ 6019404 w 6088489"/>
              <a:gd name="connsiteY17" fmla="*/ 1719991 h 6858002"/>
              <a:gd name="connsiteX18" fmla="*/ 6034196 w 6088489"/>
              <a:gd name="connsiteY18" fmla="*/ 1949048 h 6858002"/>
              <a:gd name="connsiteX19" fmla="*/ 6048315 w 6088489"/>
              <a:gd name="connsiteY19" fmla="*/ 2187706 h 6858002"/>
              <a:gd name="connsiteX20" fmla="*/ 6061595 w 6088489"/>
              <a:gd name="connsiteY20" fmla="*/ 2436652 h 6858002"/>
              <a:gd name="connsiteX21" fmla="*/ 6066301 w 6088489"/>
              <a:gd name="connsiteY21" fmla="*/ 2564211 h 6858002"/>
              <a:gd name="connsiteX22" fmla="*/ 6071512 w 6088489"/>
              <a:gd name="connsiteY22" fmla="*/ 2694512 h 6858002"/>
              <a:gd name="connsiteX23" fmla="*/ 6076386 w 6088489"/>
              <a:gd name="connsiteY23" fmla="*/ 2826871 h 6858002"/>
              <a:gd name="connsiteX24" fmla="*/ 6079580 w 6088489"/>
              <a:gd name="connsiteY24" fmla="*/ 2959917 h 6858002"/>
              <a:gd name="connsiteX25" fmla="*/ 6082438 w 6088489"/>
              <a:gd name="connsiteY25" fmla="*/ 3095705 h 6858002"/>
              <a:gd name="connsiteX26" fmla="*/ 6085463 w 6088489"/>
              <a:gd name="connsiteY26" fmla="*/ 3232865 h 6858002"/>
              <a:gd name="connsiteX27" fmla="*/ 6087480 w 6088489"/>
              <a:gd name="connsiteY27" fmla="*/ 3372768 h 6858002"/>
              <a:gd name="connsiteX28" fmla="*/ 6087480 w 6088489"/>
              <a:gd name="connsiteY28" fmla="*/ 3514043 h 6858002"/>
              <a:gd name="connsiteX29" fmla="*/ 6088489 w 6088489"/>
              <a:gd name="connsiteY29" fmla="*/ 3656689 h 6858002"/>
              <a:gd name="connsiteX30" fmla="*/ 6087480 w 6088489"/>
              <a:gd name="connsiteY30" fmla="*/ 3800707 h 6858002"/>
              <a:gd name="connsiteX31" fmla="*/ 6085463 w 6088489"/>
              <a:gd name="connsiteY31" fmla="*/ 3946783 h 6858002"/>
              <a:gd name="connsiteX32" fmla="*/ 6083614 w 6088489"/>
              <a:gd name="connsiteY32" fmla="*/ 4092858 h 6858002"/>
              <a:gd name="connsiteX33" fmla="*/ 6079580 w 6088489"/>
              <a:gd name="connsiteY33" fmla="*/ 4240991 h 6858002"/>
              <a:gd name="connsiteX34" fmla="*/ 6075378 w 6088489"/>
              <a:gd name="connsiteY34" fmla="*/ 4390495 h 6858002"/>
              <a:gd name="connsiteX35" fmla="*/ 6070503 w 6088489"/>
              <a:gd name="connsiteY35" fmla="*/ 4540000 h 6858002"/>
              <a:gd name="connsiteX36" fmla="*/ 6063612 w 6088489"/>
              <a:gd name="connsiteY36" fmla="*/ 4690876 h 6858002"/>
              <a:gd name="connsiteX37" fmla="*/ 6055375 w 6088489"/>
              <a:gd name="connsiteY37" fmla="*/ 4843123 h 6858002"/>
              <a:gd name="connsiteX38" fmla="*/ 6047475 w 6088489"/>
              <a:gd name="connsiteY38" fmla="*/ 4996057 h 6858002"/>
              <a:gd name="connsiteX39" fmla="*/ 6037390 w 6088489"/>
              <a:gd name="connsiteY39" fmla="*/ 5148990 h 6858002"/>
              <a:gd name="connsiteX40" fmla="*/ 6025287 w 6088489"/>
              <a:gd name="connsiteY40" fmla="*/ 5303981 h 6858002"/>
              <a:gd name="connsiteX41" fmla="*/ 6013185 w 6088489"/>
              <a:gd name="connsiteY41" fmla="*/ 5456914 h 6858002"/>
              <a:gd name="connsiteX42" fmla="*/ 5999233 w 6088489"/>
              <a:gd name="connsiteY42" fmla="*/ 5612591 h 6858002"/>
              <a:gd name="connsiteX43" fmla="*/ 5983937 w 6088489"/>
              <a:gd name="connsiteY43" fmla="*/ 5768953 h 6858002"/>
              <a:gd name="connsiteX44" fmla="*/ 5967801 w 6088489"/>
              <a:gd name="connsiteY44" fmla="*/ 5923258 h 6858002"/>
              <a:gd name="connsiteX45" fmla="*/ 5948975 w 6088489"/>
              <a:gd name="connsiteY45" fmla="*/ 6079621 h 6858002"/>
              <a:gd name="connsiteX46" fmla="*/ 5928804 w 6088489"/>
              <a:gd name="connsiteY46" fmla="*/ 6235297 h 6858002"/>
              <a:gd name="connsiteX47" fmla="*/ 5908801 w 6088489"/>
              <a:gd name="connsiteY47" fmla="*/ 6391660 h 6858002"/>
              <a:gd name="connsiteX48" fmla="*/ 5885437 w 6088489"/>
              <a:gd name="connsiteY48" fmla="*/ 6547336 h 6858002"/>
              <a:gd name="connsiteX49" fmla="*/ 5861568 w 6088489"/>
              <a:gd name="connsiteY49" fmla="*/ 6702327 h 6858002"/>
              <a:gd name="connsiteX50" fmla="*/ 5836524 w 6088489"/>
              <a:gd name="connsiteY50" fmla="*/ 6858002 h 6858002"/>
              <a:gd name="connsiteX51" fmla="*/ 3563332 w 6088489"/>
              <a:gd name="connsiteY51" fmla="*/ 6858002 h 6858002"/>
              <a:gd name="connsiteX52" fmla="*/ 1223490 w 6088489"/>
              <a:gd name="connsiteY52" fmla="*/ 6858002 h 6858002"/>
              <a:gd name="connsiteX53" fmla="*/ 0 w 6088489"/>
              <a:gd name="connsiteY53" fmla="*/ 6858002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</a:cxnLst>
            <a:rect l="l" t="t" r="r" b="b"/>
            <a:pathLst>
              <a:path w="6088489" h="6858002">
                <a:moveTo>
                  <a:pt x="0" y="0"/>
                </a:moveTo>
                <a:lnTo>
                  <a:pt x="3563332" y="0"/>
                </a:lnTo>
                <a:lnTo>
                  <a:pt x="3563332" y="3"/>
                </a:lnTo>
                <a:lnTo>
                  <a:pt x="5842099" y="3"/>
                </a:lnTo>
                <a:lnTo>
                  <a:pt x="5842099" y="4"/>
                </a:lnTo>
                <a:lnTo>
                  <a:pt x="5835346" y="4"/>
                </a:lnTo>
                <a:lnTo>
                  <a:pt x="5841229" y="40466"/>
                </a:lnTo>
                <a:lnTo>
                  <a:pt x="5858543" y="159110"/>
                </a:lnTo>
                <a:lnTo>
                  <a:pt x="5870645" y="245521"/>
                </a:lnTo>
                <a:lnTo>
                  <a:pt x="5883420" y="348391"/>
                </a:lnTo>
                <a:lnTo>
                  <a:pt x="5898716" y="470463"/>
                </a:lnTo>
                <a:lnTo>
                  <a:pt x="5914853" y="605566"/>
                </a:lnTo>
                <a:lnTo>
                  <a:pt x="5931830" y="757813"/>
                </a:lnTo>
                <a:lnTo>
                  <a:pt x="5949815" y="923777"/>
                </a:lnTo>
                <a:lnTo>
                  <a:pt x="5967801" y="1104142"/>
                </a:lnTo>
                <a:lnTo>
                  <a:pt x="5986122" y="1296166"/>
                </a:lnTo>
                <a:lnTo>
                  <a:pt x="6003099" y="1503278"/>
                </a:lnTo>
                <a:lnTo>
                  <a:pt x="6019404" y="1719991"/>
                </a:lnTo>
                <a:lnTo>
                  <a:pt x="6034196" y="1949048"/>
                </a:lnTo>
                <a:lnTo>
                  <a:pt x="6048315" y="2187706"/>
                </a:lnTo>
                <a:lnTo>
                  <a:pt x="6061595" y="2436652"/>
                </a:lnTo>
                <a:lnTo>
                  <a:pt x="6066301" y="2564211"/>
                </a:lnTo>
                <a:lnTo>
                  <a:pt x="6071512" y="2694512"/>
                </a:lnTo>
                <a:lnTo>
                  <a:pt x="6076386" y="2826871"/>
                </a:lnTo>
                <a:lnTo>
                  <a:pt x="6079580" y="2959917"/>
                </a:lnTo>
                <a:lnTo>
                  <a:pt x="6082438" y="3095705"/>
                </a:lnTo>
                <a:lnTo>
                  <a:pt x="6085463" y="3232865"/>
                </a:lnTo>
                <a:lnTo>
                  <a:pt x="6087480" y="3372768"/>
                </a:lnTo>
                <a:lnTo>
                  <a:pt x="6087480" y="3514043"/>
                </a:lnTo>
                <a:lnTo>
                  <a:pt x="6088489" y="3656689"/>
                </a:lnTo>
                <a:lnTo>
                  <a:pt x="6087480" y="3800707"/>
                </a:lnTo>
                <a:lnTo>
                  <a:pt x="6085463" y="3946783"/>
                </a:lnTo>
                <a:lnTo>
                  <a:pt x="6083614" y="4092858"/>
                </a:lnTo>
                <a:lnTo>
                  <a:pt x="6079580" y="4240991"/>
                </a:lnTo>
                <a:lnTo>
                  <a:pt x="6075378" y="4390495"/>
                </a:lnTo>
                <a:lnTo>
                  <a:pt x="6070503" y="4540000"/>
                </a:lnTo>
                <a:lnTo>
                  <a:pt x="6063612" y="4690876"/>
                </a:lnTo>
                <a:lnTo>
                  <a:pt x="6055375" y="4843123"/>
                </a:lnTo>
                <a:lnTo>
                  <a:pt x="6047475" y="4996057"/>
                </a:lnTo>
                <a:lnTo>
                  <a:pt x="6037390" y="5148990"/>
                </a:lnTo>
                <a:lnTo>
                  <a:pt x="6025287" y="5303981"/>
                </a:lnTo>
                <a:lnTo>
                  <a:pt x="6013185" y="5456914"/>
                </a:lnTo>
                <a:lnTo>
                  <a:pt x="5999233" y="5612591"/>
                </a:lnTo>
                <a:lnTo>
                  <a:pt x="5983937" y="5768953"/>
                </a:lnTo>
                <a:lnTo>
                  <a:pt x="5967801" y="5923258"/>
                </a:lnTo>
                <a:lnTo>
                  <a:pt x="5948975" y="6079621"/>
                </a:lnTo>
                <a:lnTo>
                  <a:pt x="5928804" y="6235297"/>
                </a:lnTo>
                <a:lnTo>
                  <a:pt x="5908801" y="6391660"/>
                </a:lnTo>
                <a:lnTo>
                  <a:pt x="5885437" y="6547336"/>
                </a:lnTo>
                <a:lnTo>
                  <a:pt x="5861568" y="6702327"/>
                </a:lnTo>
                <a:lnTo>
                  <a:pt x="5836524" y="6858002"/>
                </a:lnTo>
                <a:lnTo>
                  <a:pt x="3563332" y="6858002"/>
                </a:lnTo>
                <a:lnTo>
                  <a:pt x="1223490" y="6858002"/>
                </a:lnTo>
                <a:lnTo>
                  <a:pt x="0" y="6858002"/>
                </a:lnTo>
                <a:close/>
              </a:path>
            </a:pathLst>
          </a:custGeom>
          <a:ln w="44450">
            <a:gradFill>
              <a:gsLst>
                <a:gs pos="500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outerShdw blurRad="50800" dist="25400" algn="l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A1E9A4-D59F-1843-AA52-4CF5B51787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2022" y="643467"/>
            <a:ext cx="4340023" cy="5571064"/>
          </a:xfrm>
        </p:spPr>
        <p:txBody>
          <a:bodyPr anchor="ctr">
            <a:normAutofit/>
          </a:bodyPr>
          <a:lstStyle/>
          <a:p>
            <a:r>
              <a:rPr lang="en-US" sz="4100" dirty="0">
                <a:solidFill>
                  <a:srgbClr val="FFC000"/>
                </a:solidFill>
              </a:rPr>
              <a:t>SELF-ASSESSMENT VS ACCREDITATION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3BF623-013E-7A41-A3B7-2A0417C1DF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08499" y="643467"/>
            <a:ext cx="4521480" cy="557106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3600" i="1" dirty="0">
              <a:effectLst/>
            </a:endParaRPr>
          </a:p>
          <a:p>
            <a:pPr marL="0" indent="0">
              <a:buNone/>
            </a:pPr>
            <a:r>
              <a:rPr lang="en-GB" sz="4000" i="1" dirty="0">
                <a:effectLst/>
              </a:rPr>
              <a:t>‘quality grows from inside organisations-it cannot be imposed’</a:t>
            </a:r>
          </a:p>
        </p:txBody>
      </p:sp>
    </p:spTree>
    <p:extLst>
      <p:ext uri="{BB962C8B-B14F-4D97-AF65-F5344CB8AC3E}">
        <p14:creationId xmlns:p14="http://schemas.microsoft.com/office/powerpoint/2010/main" val="1357063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52D897-947E-9440-9E4B-63DD22238A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851" y="1430179"/>
            <a:ext cx="3029313" cy="3675908"/>
          </a:xfrm>
        </p:spPr>
        <p:txBody>
          <a:bodyPr anchor="ctr">
            <a:normAutofit/>
          </a:bodyPr>
          <a:lstStyle/>
          <a:p>
            <a:r>
              <a:rPr lang="en-US" sz="4000" dirty="0">
                <a:solidFill>
                  <a:srgbClr val="FFC000"/>
                </a:solidFill>
              </a:rPr>
              <a:t>HOW?</a:t>
            </a:r>
          </a:p>
        </p:txBody>
      </p:sp>
      <p:sp>
        <p:nvSpPr>
          <p:cNvPr id="23" name="Rectangle 25">
            <a:extLst>
              <a:ext uri="{FF2B5EF4-FFF2-40B4-BE49-F238E27FC236}">
                <a16:creationId xmlns:a16="http://schemas.microsoft.com/office/drawing/2014/main" id="{7E475056-B0EB-44BE-8568-61ABEFB2E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4" y="0"/>
            <a:ext cx="8132066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F2C8E2EC-73A4-48C2-B4D7-D7726BD90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9971" y="0"/>
            <a:ext cx="0" cy="6858000"/>
          </a:xfrm>
          <a:prstGeom prst="line">
            <a:avLst/>
          </a:prstGeom>
          <a:solidFill>
            <a:srgbClr val="FFFFFF"/>
          </a:solidFill>
          <a:ln w="38100" cap="flat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0" name="Rectangle 29">
            <a:extLst>
              <a:ext uri="{FF2B5EF4-FFF2-40B4-BE49-F238E27FC236}">
                <a16:creationId xmlns:a16="http://schemas.microsoft.com/office/drawing/2014/main" id="{E82ABBDC-7A44-4AE8-A04F-B5495481B9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894952" y="3195797"/>
            <a:ext cx="6858000" cy="466406"/>
          </a:xfrm>
          <a:prstGeom prst="rect">
            <a:avLst/>
          </a:prstGeom>
          <a:gradFill>
            <a:gsLst>
              <a:gs pos="0">
                <a:srgbClr val="363D46">
                  <a:alpha val="0"/>
                </a:srgbClr>
              </a:gs>
              <a:gs pos="100000">
                <a:srgbClr val="363D46">
                  <a:lumMod val="75000"/>
                </a:srgb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66F21B4A-1BBC-400D-BF9D-750FDF101E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6724788"/>
              </p:ext>
            </p:extLst>
          </p:nvPr>
        </p:nvGraphicFramePr>
        <p:xfrm>
          <a:off x="5072420" y="988906"/>
          <a:ext cx="6738580" cy="51832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56727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D8B5B6-29B6-334B-ABB9-9571B034E2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9869" y="643466"/>
            <a:ext cx="3143875" cy="5571065"/>
          </a:xfrm>
        </p:spPr>
        <p:txBody>
          <a:bodyPr anchor="ctr">
            <a:normAutofit/>
          </a:bodyPr>
          <a:lstStyle/>
          <a:p>
            <a:r>
              <a:rPr lang="en-US" sz="3600" dirty="0">
                <a:solidFill>
                  <a:srgbClr val="FFC000"/>
                </a:solidFill>
              </a:rPr>
              <a:t>Review change model</a:t>
            </a:r>
          </a:p>
        </p:txBody>
      </p:sp>
      <p:sp>
        <p:nvSpPr>
          <p:cNvPr id="7" name="Rectangle 9">
            <a:extLst>
              <a:ext uri="{FF2B5EF4-FFF2-40B4-BE49-F238E27FC236}">
                <a16:creationId xmlns:a16="http://schemas.microsoft.com/office/drawing/2014/main" id="{D0672142-94D6-400E-B188-309B101D8B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532169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11">
            <a:extLst>
              <a:ext uri="{FF2B5EF4-FFF2-40B4-BE49-F238E27FC236}">
                <a16:creationId xmlns:a16="http://schemas.microsoft.com/office/drawing/2014/main" id="{C127259A-B804-4AD2-9BC6-66F7BB218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908066" y="3195797"/>
            <a:ext cx="6858000" cy="466406"/>
          </a:xfrm>
          <a:prstGeom prst="rect">
            <a:avLst/>
          </a:prstGeom>
          <a:gradFill>
            <a:gsLst>
              <a:gs pos="0">
                <a:srgbClr val="363D46">
                  <a:alpha val="0"/>
                </a:srgbClr>
              </a:gs>
              <a:gs pos="100000">
                <a:srgbClr val="363D46">
                  <a:lumMod val="75000"/>
                </a:srgb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cxnSp>
        <p:nvCxnSpPr>
          <p:cNvPr id="9" name="Straight Connector 13">
            <a:extLst>
              <a:ext uri="{FF2B5EF4-FFF2-40B4-BE49-F238E27FC236}">
                <a16:creationId xmlns:a16="http://schemas.microsoft.com/office/drawing/2014/main" id="{39B4E8A7-8505-4752-9B81-C739116C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4150420" y="3429000"/>
            <a:ext cx="6858000" cy="0"/>
          </a:xfrm>
          <a:prstGeom prst="line">
            <a:avLst/>
          </a:prstGeom>
          <a:solidFill>
            <a:srgbClr val="FFFFFF"/>
          </a:solidFill>
          <a:ln w="38100" cap="flat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75F2ABA-D144-47C7-8FC5-828B889727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5789873"/>
              </p:ext>
            </p:extLst>
          </p:nvPr>
        </p:nvGraphicFramePr>
        <p:xfrm>
          <a:off x="643467" y="643467"/>
          <a:ext cx="6243992" cy="55710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07581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CEE5F9-5C16-0E43-9376-7E3A36AAF9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851" y="1430179"/>
            <a:ext cx="3029313" cy="3675908"/>
          </a:xfrm>
        </p:spPr>
        <p:txBody>
          <a:bodyPr anchor="ctr">
            <a:normAutofit/>
          </a:bodyPr>
          <a:lstStyle/>
          <a:p>
            <a:r>
              <a:rPr lang="en-US" sz="4000"/>
              <a:t>pATIENT IMPACT</a:t>
            </a:r>
          </a:p>
        </p:txBody>
      </p:sp>
      <p:sp>
        <p:nvSpPr>
          <p:cNvPr id="21" name="Rectangle 12">
            <a:extLst>
              <a:ext uri="{FF2B5EF4-FFF2-40B4-BE49-F238E27FC236}">
                <a16:creationId xmlns:a16="http://schemas.microsoft.com/office/drawing/2014/main" id="{7E475056-B0EB-44BE-8568-61ABEFB2E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4" y="0"/>
            <a:ext cx="8132066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2" name="Straight Connector 14">
            <a:extLst>
              <a:ext uri="{FF2B5EF4-FFF2-40B4-BE49-F238E27FC236}">
                <a16:creationId xmlns:a16="http://schemas.microsoft.com/office/drawing/2014/main" id="{F2C8E2EC-73A4-48C2-B4D7-D7726BD90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9971" y="0"/>
            <a:ext cx="0" cy="6858000"/>
          </a:xfrm>
          <a:prstGeom prst="line">
            <a:avLst/>
          </a:prstGeom>
          <a:solidFill>
            <a:srgbClr val="FFFFFF"/>
          </a:solidFill>
          <a:ln w="38100" cap="flat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Rectangle 16">
            <a:extLst>
              <a:ext uri="{FF2B5EF4-FFF2-40B4-BE49-F238E27FC236}">
                <a16:creationId xmlns:a16="http://schemas.microsoft.com/office/drawing/2014/main" id="{E82ABBDC-7A44-4AE8-A04F-B5495481B9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894952" y="3195797"/>
            <a:ext cx="6858000" cy="466406"/>
          </a:xfrm>
          <a:prstGeom prst="rect">
            <a:avLst/>
          </a:prstGeom>
          <a:gradFill>
            <a:gsLst>
              <a:gs pos="0">
                <a:srgbClr val="363D46">
                  <a:alpha val="0"/>
                </a:srgbClr>
              </a:gs>
              <a:gs pos="100000">
                <a:srgbClr val="363D46">
                  <a:lumMod val="75000"/>
                </a:srgb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90D43F1D-CC8D-48B8-BF19-C32523ED27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3973772"/>
              </p:ext>
            </p:extLst>
          </p:nvPr>
        </p:nvGraphicFramePr>
        <p:xfrm>
          <a:off x="5054375" y="965200"/>
          <a:ext cx="6046133" cy="46058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15626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6D069D-42C5-5D46-9C32-9179EF9A27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5618" y="177798"/>
            <a:ext cx="10149636" cy="1905000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FFC000"/>
                </a:solidFill>
              </a:rPr>
              <a:t>Personality type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26C983-D38C-D744-8E0A-5730041CDC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5035" y="1866899"/>
            <a:ext cx="9905998" cy="312420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3200" dirty="0"/>
              <a:t>Myers-Briggs type indicator</a:t>
            </a:r>
          </a:p>
          <a:p>
            <a:pPr marL="0" indent="0" algn="ctr">
              <a:buNone/>
            </a:pPr>
            <a:r>
              <a:rPr lang="en-US" sz="4000" dirty="0"/>
              <a:t>ISFJ</a:t>
            </a:r>
          </a:p>
          <a:p>
            <a:pPr marL="0" indent="0" algn="ctr">
              <a:buNone/>
            </a:pPr>
            <a:r>
              <a:rPr lang="en-US" sz="3200" dirty="0"/>
              <a:t>Coaching to develop tools</a:t>
            </a:r>
          </a:p>
          <a:p>
            <a:pPr marL="0" indent="0">
              <a:buNone/>
            </a:pPr>
            <a:endParaRPr lang="en-US" sz="3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430DE3-91CB-5449-926F-3535BD9DDA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0967" y="4203311"/>
            <a:ext cx="2336800" cy="23368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7EF8216-0962-3D4D-923C-DB7AACE8F9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23106" y="4177147"/>
            <a:ext cx="2943859" cy="2362964"/>
          </a:xfrm>
          <a:prstGeom prst="rect">
            <a:avLst/>
          </a:prstGeom>
        </p:spPr>
      </p:pic>
      <p:sp>
        <p:nvSpPr>
          <p:cNvPr id="9" name="Right Arrow 8">
            <a:extLst>
              <a:ext uri="{FF2B5EF4-FFF2-40B4-BE49-F238E27FC236}">
                <a16:creationId xmlns:a16="http://schemas.microsoft.com/office/drawing/2014/main" id="{B079412F-1A74-E943-A7D7-F4CF3AACF84B}"/>
              </a:ext>
            </a:extLst>
          </p:cNvPr>
          <p:cNvSpPr/>
          <p:nvPr/>
        </p:nvSpPr>
        <p:spPr>
          <a:xfrm>
            <a:off x="3783331" y="5038657"/>
            <a:ext cx="4254211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645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D2B3F2-27F8-DF49-BC03-A259FB409C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613" y="266700"/>
            <a:ext cx="9905998" cy="1905000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rgbClr val="FFC000"/>
                </a:solidFill>
              </a:rPr>
              <a:t>reflections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E984FE3-5676-7E47-B0A2-76DA82036D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88549109"/>
              </p:ext>
            </p:extLst>
          </p:nvPr>
        </p:nvGraphicFramePr>
        <p:xfrm>
          <a:off x="-2158999" y="1866900"/>
          <a:ext cx="9906000" cy="3124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Content Placeholder 3">
            <a:extLst>
              <a:ext uri="{FF2B5EF4-FFF2-40B4-BE49-F238E27FC236}">
                <a16:creationId xmlns:a16="http://schemas.microsoft.com/office/drawing/2014/main" id="{4C59DAE8-203E-FD4C-BA0C-0C6E686BA3E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33178693"/>
              </p:ext>
            </p:extLst>
          </p:nvPr>
        </p:nvGraphicFramePr>
        <p:xfrm>
          <a:off x="-206375" y="2414587"/>
          <a:ext cx="9906000" cy="3124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A8A1AFB0-2918-3446-BB82-858ED7C1D90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85395374"/>
              </p:ext>
            </p:extLst>
          </p:nvPr>
        </p:nvGraphicFramePr>
        <p:xfrm>
          <a:off x="1614487" y="2962274"/>
          <a:ext cx="9906000" cy="3124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984E8C5E-0207-E64A-8270-B1C96EEC44A1}"/>
              </a:ext>
            </a:extLst>
          </p:cNvPr>
          <p:cNvSpPr txBox="1"/>
          <p:nvPr/>
        </p:nvSpPr>
        <p:spPr>
          <a:xfrm>
            <a:off x="8931275" y="2175616"/>
            <a:ext cx="34718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PATIENCE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0BAFC1C-D395-604F-A345-3DDEF512A6F6}"/>
              </a:ext>
            </a:extLst>
          </p:cNvPr>
          <p:cNvSpPr txBox="1"/>
          <p:nvPr/>
        </p:nvSpPr>
        <p:spPr>
          <a:xfrm>
            <a:off x="8058150" y="3429000"/>
            <a:ext cx="41338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POLITICAL ASTUTENESS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90513A-BDA6-E143-8271-90BFF51CF1E9}"/>
              </a:ext>
            </a:extLst>
          </p:cNvPr>
          <p:cNvSpPr txBox="1"/>
          <p:nvPr/>
        </p:nvSpPr>
        <p:spPr>
          <a:xfrm>
            <a:off x="8997155" y="4757737"/>
            <a:ext cx="27289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CURIOSITY</a:t>
            </a:r>
          </a:p>
        </p:txBody>
      </p:sp>
    </p:spTree>
    <p:extLst>
      <p:ext uri="{BB962C8B-B14F-4D97-AF65-F5344CB8AC3E}">
        <p14:creationId xmlns:p14="http://schemas.microsoft.com/office/powerpoint/2010/main" val="1569317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5" grpId="0">
        <p:bldAsOne/>
      </p:bldGraphic>
      <p:bldGraphic spid="6" grpId="0">
        <p:bldAsOne/>
      </p:bldGraphic>
      <p:bldP spid="8" grpId="0"/>
      <p:bldP spid="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AEE20-20CE-D543-93FC-41E92A0CAA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188" y="381000"/>
            <a:ext cx="9905998" cy="1905000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FFC000"/>
                </a:solidFill>
              </a:rPr>
              <a:t>What a journey…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CC943CE-3107-E845-B2F3-8886D919D1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0" y="2286000"/>
            <a:ext cx="1495425" cy="14954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2FEB78F-5576-9F44-901A-32920871C5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4436" y="2681287"/>
            <a:ext cx="1495425" cy="149542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E70468F-B1D6-454F-8645-F75E4EF6509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188" y="1914790"/>
            <a:ext cx="3268920" cy="373327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3FAF6C5-BEC8-7443-8718-09BF3B3FBC1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78599" y="1037459"/>
            <a:ext cx="3638044" cy="513778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75EBD2B-40FD-484B-AAC6-5FD94F5D281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95873" y="2209669"/>
            <a:ext cx="2656269" cy="139668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C5CD925-59CE-DE43-BEE3-AF0A5C5117B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01786" y="3266226"/>
            <a:ext cx="2700712" cy="1526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3743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80AB45-07D6-EF47-959F-8A073C178E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1" y="1866899"/>
            <a:ext cx="9905998" cy="312420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4400" dirty="0">
                <a:solidFill>
                  <a:srgbClr val="FFC000"/>
                </a:solidFill>
              </a:rPr>
              <a:t>The journey is not over…</a:t>
            </a:r>
          </a:p>
        </p:txBody>
      </p:sp>
    </p:spTree>
    <p:extLst>
      <p:ext uri="{BB962C8B-B14F-4D97-AF65-F5344CB8AC3E}">
        <p14:creationId xmlns:p14="http://schemas.microsoft.com/office/powerpoint/2010/main" val="604506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C9EE0E9-0392-40CC-87A7-7729D5DB3F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7" y="643467"/>
            <a:ext cx="10905066" cy="5571066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165100" dist="38100" dir="5400000" sx="102000" sy="102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erson standing posing for the camera&#10;&#10;Description automatically generated">
            <a:extLst>
              <a:ext uri="{FF2B5EF4-FFF2-40B4-BE49-F238E27FC236}">
                <a16:creationId xmlns:a16="http://schemas.microsoft.com/office/drawing/2014/main" id="{61EB0EF6-9355-9E42-9D79-3E5F37BDD80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260" r="-1" b="29678"/>
          <a:stretch/>
        </p:blipFill>
        <p:spPr>
          <a:xfrm>
            <a:off x="804334" y="811505"/>
            <a:ext cx="10583330" cy="5243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7959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erson wearing a hat and sunglasses&#10;&#10;Description automatically generated">
            <a:extLst>
              <a:ext uri="{FF2B5EF4-FFF2-40B4-BE49-F238E27FC236}">
                <a16:creationId xmlns:a16="http://schemas.microsoft.com/office/drawing/2014/main" id="{A26415F5-3E35-1142-A9FB-3DA37713A5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"/>
            <a:ext cx="2447381" cy="3257550"/>
          </a:xfrm>
        </p:spPr>
      </p:pic>
      <p:pic>
        <p:nvPicPr>
          <p:cNvPr id="17" name="Picture 16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FAEE4826-57B0-134D-82FF-7C78D0F66B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7381" y="0"/>
            <a:ext cx="3767682" cy="2833120"/>
          </a:xfrm>
          <a:prstGeom prst="rect">
            <a:avLst/>
          </a:prstGeom>
        </p:spPr>
      </p:pic>
      <p:pic>
        <p:nvPicPr>
          <p:cNvPr id="19" name="Picture 18" descr="A group of people standing in front of a mirror posing for the camera&#10;&#10;Description automatically generated">
            <a:extLst>
              <a:ext uri="{FF2B5EF4-FFF2-40B4-BE49-F238E27FC236}">
                <a16:creationId xmlns:a16="http://schemas.microsoft.com/office/drawing/2014/main" id="{3720805C-3A7D-C24F-9E4E-D8B054239C6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7382" y="2833120"/>
            <a:ext cx="3767682" cy="2659048"/>
          </a:xfrm>
          <a:prstGeom prst="rect">
            <a:avLst/>
          </a:prstGeom>
        </p:spPr>
      </p:pic>
      <p:pic>
        <p:nvPicPr>
          <p:cNvPr id="21" name="Picture 20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19F73285-02AE-2E40-9CDB-50313F8136E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15063" y="0"/>
            <a:ext cx="3536188" cy="2659048"/>
          </a:xfrm>
          <a:prstGeom prst="rect">
            <a:avLst/>
          </a:prstGeom>
        </p:spPr>
      </p:pic>
      <p:pic>
        <p:nvPicPr>
          <p:cNvPr id="23" name="Picture 22" descr="A group of people sitting at a table with wine glasses&#10;&#10;Description automatically generated">
            <a:extLst>
              <a:ext uri="{FF2B5EF4-FFF2-40B4-BE49-F238E27FC236}">
                <a16:creationId xmlns:a16="http://schemas.microsoft.com/office/drawing/2014/main" id="{C64D989E-1492-7848-879D-D724379A569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15062" y="2659048"/>
            <a:ext cx="3529555" cy="1928530"/>
          </a:xfrm>
          <a:prstGeom prst="rect">
            <a:avLst/>
          </a:prstGeom>
        </p:spPr>
      </p:pic>
      <p:pic>
        <p:nvPicPr>
          <p:cNvPr id="25" name="Picture 24" descr="A group of people sitting at a table in a restaurant&#10;&#10;Description automatically generated">
            <a:extLst>
              <a:ext uri="{FF2B5EF4-FFF2-40B4-BE49-F238E27FC236}">
                <a16:creationId xmlns:a16="http://schemas.microsoft.com/office/drawing/2014/main" id="{A78C9B45-19F3-904B-983E-7EE9207320E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15062" y="4587578"/>
            <a:ext cx="3027229" cy="2270422"/>
          </a:xfrm>
          <a:prstGeom prst="rect">
            <a:avLst/>
          </a:prstGeom>
        </p:spPr>
      </p:pic>
      <p:pic>
        <p:nvPicPr>
          <p:cNvPr id="27" name="Picture 26" descr="A person wearing a hat and sunglasses posing for the camera&#10;&#10;Description automatically generated">
            <a:extLst>
              <a:ext uri="{FF2B5EF4-FFF2-40B4-BE49-F238E27FC236}">
                <a16:creationId xmlns:a16="http://schemas.microsoft.com/office/drawing/2014/main" id="{86C40C3E-E8B6-764C-B8DA-642F3C2EF47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3257551"/>
            <a:ext cx="2449525" cy="3600448"/>
          </a:xfrm>
          <a:prstGeom prst="rect">
            <a:avLst/>
          </a:prstGeom>
        </p:spPr>
      </p:pic>
      <p:pic>
        <p:nvPicPr>
          <p:cNvPr id="30" name="Picture 29" descr="A picture containing sky, outdoor, clock, building&#10;&#10;Description automatically generated">
            <a:extLst>
              <a:ext uri="{FF2B5EF4-FFF2-40B4-BE49-F238E27FC236}">
                <a16:creationId xmlns:a16="http://schemas.microsoft.com/office/drawing/2014/main" id="{4F7ADE43-D2C4-5D4F-8FA4-2A2D27A310C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751251" y="-8574"/>
            <a:ext cx="2449594" cy="3266125"/>
          </a:xfrm>
          <a:prstGeom prst="rect">
            <a:avLst/>
          </a:prstGeom>
        </p:spPr>
      </p:pic>
      <p:pic>
        <p:nvPicPr>
          <p:cNvPr id="32" name="Picture 31" descr="A person standing in front of a crowd&#10;&#10;Description automatically generated">
            <a:extLst>
              <a:ext uri="{FF2B5EF4-FFF2-40B4-BE49-F238E27FC236}">
                <a16:creationId xmlns:a16="http://schemas.microsoft.com/office/drawing/2014/main" id="{17E1A584-DA15-4E4B-8E18-EFDE1A7E481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164770" y="4587578"/>
            <a:ext cx="3027230" cy="2270423"/>
          </a:xfrm>
          <a:prstGeom prst="rect">
            <a:avLst/>
          </a:prstGeom>
        </p:spPr>
      </p:pic>
      <p:pic>
        <p:nvPicPr>
          <p:cNvPr id="36" name="Picture 35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2D8CDCB8-292A-474C-92F3-1F6837D38257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726560" y="2992252"/>
            <a:ext cx="2465437" cy="1928530"/>
          </a:xfrm>
          <a:prstGeom prst="rect">
            <a:avLst/>
          </a:prstGeom>
        </p:spPr>
      </p:pic>
      <p:pic>
        <p:nvPicPr>
          <p:cNvPr id="38" name="Picture 37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7EF8A00C-AA94-0B44-BF05-DA5D168DCA13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47379" y="4807324"/>
            <a:ext cx="2720673" cy="2050676"/>
          </a:xfrm>
          <a:prstGeom prst="rect">
            <a:avLst/>
          </a:prstGeom>
        </p:spPr>
      </p:pic>
      <p:pic>
        <p:nvPicPr>
          <p:cNvPr id="40" name="Picture 39" descr="A picture containing sky, outdoor, ground, tree&#10;&#10;Description automatically generated">
            <a:extLst>
              <a:ext uri="{FF2B5EF4-FFF2-40B4-BE49-F238E27FC236}">
                <a16:creationId xmlns:a16="http://schemas.microsoft.com/office/drawing/2014/main" id="{C2D15286-ACA5-024E-AB8F-6E265B6AE803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176900" y="5319669"/>
            <a:ext cx="1154928" cy="1539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36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A2719B-B231-B44C-80C0-1AFCC3E91C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864" y="-147638"/>
            <a:ext cx="7388225" cy="1304926"/>
          </a:xfrm>
        </p:spPr>
        <p:txBody>
          <a:bodyPr>
            <a:normAutofit/>
          </a:bodyPr>
          <a:lstStyle/>
          <a:p>
            <a:r>
              <a:rPr lang="en-US" sz="2400" b="1" u="sng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F19984-4CDC-9043-B37B-BABB01CFA1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9865" y="1157288"/>
            <a:ext cx="11852272" cy="5594032"/>
          </a:xfrm>
        </p:spPr>
        <p:txBody>
          <a:bodyPr>
            <a:normAutofit fontScale="70000" lnSpcReduction="20000"/>
          </a:bodyPr>
          <a:lstStyle/>
          <a:p>
            <a:r>
              <a:rPr lang="en-US" sz="2300" dirty="0"/>
              <a:t>Andrews, J. (2014). </a:t>
            </a:r>
            <a:r>
              <a:rPr lang="en-US" sz="2300" i="1" dirty="0"/>
              <a:t>Trusted to care- an independent review of Princess of Wales and Neath Port Talbot hospitals at ABMU </a:t>
            </a:r>
            <a:r>
              <a:rPr lang="en-US" sz="2300" i="1" dirty="0" err="1"/>
              <a:t>Healthboard</a:t>
            </a:r>
            <a:r>
              <a:rPr lang="en-US" sz="2300" i="1" dirty="0"/>
              <a:t>. </a:t>
            </a:r>
            <a:r>
              <a:rPr lang="en-US" sz="2300" dirty="0"/>
              <a:t>Welsh Government</a:t>
            </a:r>
          </a:p>
          <a:p>
            <a:r>
              <a:rPr lang="en-US" sz="2300" dirty="0"/>
              <a:t>Bevan Commission. (2015). </a:t>
            </a:r>
            <a:r>
              <a:rPr lang="en-US" sz="2300" i="1" dirty="0"/>
              <a:t>Prudent Healthcare.</a:t>
            </a:r>
            <a:r>
              <a:rPr lang="en-US" sz="2300" dirty="0"/>
              <a:t> Available at : </a:t>
            </a:r>
            <a:r>
              <a:rPr lang="en-US" sz="2300" dirty="0">
                <a:hlinkClick r:id="rId2"/>
              </a:rPr>
              <a:t>http://www.bevancommission.org/en/prudent-healthcare</a:t>
            </a:r>
            <a:r>
              <a:rPr lang="en-US" sz="2300" dirty="0"/>
              <a:t>. </a:t>
            </a:r>
          </a:p>
          <a:p>
            <a:r>
              <a:rPr lang="en-US" sz="2300" dirty="0"/>
              <a:t>Crossing the quality chasm. A new healthcare system for the 21</a:t>
            </a:r>
            <a:r>
              <a:rPr lang="en-US" sz="2300" baseline="30000" dirty="0"/>
              <a:t>st</a:t>
            </a:r>
            <a:r>
              <a:rPr lang="en-US" sz="2300" dirty="0"/>
              <a:t> century. (2001). Washington DC : National Academies Press</a:t>
            </a:r>
          </a:p>
          <a:p>
            <a:r>
              <a:rPr lang="en-US" sz="2300" dirty="0"/>
              <a:t>Health and Social Services Department. (2018). </a:t>
            </a:r>
            <a:r>
              <a:rPr lang="en-US" sz="2300" i="1" dirty="0"/>
              <a:t>A Healthier Wales : our plan for Health and Social Care. Available at : </a:t>
            </a:r>
            <a:r>
              <a:rPr lang="en-US" sz="2300" i="1" dirty="0">
                <a:hlinkClick r:id="rId3"/>
              </a:rPr>
              <a:t>https://gweddill.gov.wales/docs/dhss/publications/18060healthier-wales-mainen.pdf</a:t>
            </a:r>
            <a:endParaRPr lang="en-US" sz="2300" i="1" dirty="0"/>
          </a:p>
          <a:p>
            <a:r>
              <a:rPr lang="en-US" sz="2300" dirty="0"/>
              <a:t>Health and Social Services Department. (2012). </a:t>
            </a:r>
            <a:r>
              <a:rPr lang="en-US" sz="2300" i="1" dirty="0"/>
              <a:t>Achieving excellence: The Quality Delivery Plan for the NHS in Wales. </a:t>
            </a:r>
            <a:r>
              <a:rPr lang="en-US" sz="2300" dirty="0"/>
              <a:t>Available at </a:t>
            </a:r>
            <a:r>
              <a:rPr lang="en-US" sz="2300" i="1" dirty="0"/>
              <a:t>: </a:t>
            </a:r>
            <a:r>
              <a:rPr lang="en-US" sz="2300" i="1" dirty="0">
                <a:hlinkClick r:id="rId4"/>
              </a:rPr>
              <a:t>http://www.wales.nhs.uk/siteplus/documents/862/0812-Item14b-AchievingExcellence-TheQualityDeliveryPlanforNHSinWales2012-16.pdf</a:t>
            </a:r>
            <a:endParaRPr lang="en-US" sz="2300" i="1" dirty="0"/>
          </a:p>
          <a:p>
            <a:r>
              <a:rPr lang="en-US" sz="2300" dirty="0"/>
              <a:t>Health and Social Services Department. (2013). </a:t>
            </a:r>
            <a:r>
              <a:rPr lang="en-US" sz="2300" i="1" dirty="0"/>
              <a:t>Delivering safe care, compassionate care. </a:t>
            </a:r>
            <a:r>
              <a:rPr lang="en-US" sz="2300" dirty="0"/>
              <a:t>Available at : https:/</a:t>
            </a:r>
            <a:r>
              <a:rPr lang="en-US" sz="2300" dirty="0" err="1"/>
              <a:t>gweddill.gov.wales</a:t>
            </a:r>
            <a:r>
              <a:rPr lang="en-US" sz="2300" dirty="0"/>
              <a:t>/docs/</a:t>
            </a:r>
            <a:r>
              <a:rPr lang="en-US" sz="2300" dirty="0" err="1"/>
              <a:t>dhss</a:t>
            </a:r>
            <a:r>
              <a:rPr lang="en-US" sz="2300" dirty="0"/>
              <a:t>/report/130710safecarefen.pdf</a:t>
            </a:r>
          </a:p>
          <a:p>
            <a:r>
              <a:rPr lang="en-US" sz="2300" dirty="0"/>
              <a:t>Health and Social Services Department. (2006). </a:t>
            </a:r>
            <a:r>
              <a:rPr lang="en-US" sz="2300" i="1" dirty="0"/>
              <a:t>Healthcare Quality Improvement Plan. </a:t>
            </a:r>
            <a:r>
              <a:rPr lang="en-US" sz="2300" dirty="0"/>
              <a:t>Available at </a:t>
            </a:r>
            <a:r>
              <a:rPr lang="en-US" sz="2300" i="1" dirty="0"/>
              <a:t>: http://</a:t>
            </a:r>
            <a:r>
              <a:rPr lang="en-US" sz="2300" i="1" dirty="0" err="1"/>
              <a:t>www.wales.nhs.uk</a:t>
            </a:r>
            <a:r>
              <a:rPr lang="en-US" sz="2300" i="1" dirty="0"/>
              <a:t>/documents/healthcare-quality-improvement-plan-2006-english.pdf</a:t>
            </a:r>
            <a:endParaRPr lang="en-US" sz="2300" dirty="0"/>
          </a:p>
          <a:p>
            <a:r>
              <a:rPr lang="en-US" sz="2300" dirty="0"/>
              <a:t>The Health Foundation. (2019). </a:t>
            </a:r>
            <a:r>
              <a:rPr lang="en-US" sz="2300" i="1" dirty="0"/>
              <a:t>The Improvement Journey. </a:t>
            </a:r>
            <a:r>
              <a:rPr lang="en-US" sz="2300" dirty="0"/>
              <a:t>Accessed a</a:t>
            </a:r>
            <a:r>
              <a:rPr lang="en-US" sz="2300" i="1" dirty="0"/>
              <a:t>t : https://</a:t>
            </a:r>
            <a:r>
              <a:rPr lang="en-US" sz="2300" i="1" dirty="0" err="1"/>
              <a:t>www.health.org.uk</a:t>
            </a:r>
            <a:r>
              <a:rPr lang="en-US" sz="2300" i="1" dirty="0"/>
              <a:t>/publications/reports/the-improvement-journey</a:t>
            </a:r>
            <a:endParaRPr lang="en-US" sz="2300" dirty="0"/>
          </a:p>
          <a:p>
            <a:r>
              <a:rPr lang="en-US" sz="2300" dirty="0"/>
              <a:t>Jones, L. Pomeroy, L. Robert, G. Burnett, S. Anderson, J. </a:t>
            </a:r>
            <a:r>
              <a:rPr lang="en-US" sz="2300" dirty="0" err="1"/>
              <a:t>Fulop</a:t>
            </a:r>
            <a:r>
              <a:rPr lang="en-US" sz="2300" dirty="0"/>
              <a:t>. N. (2017). How do health boards govern for quality improvement? A mixed methods study of 15 </a:t>
            </a:r>
            <a:r>
              <a:rPr lang="en-US" sz="2300" dirty="0" err="1"/>
              <a:t>organisations</a:t>
            </a:r>
            <a:r>
              <a:rPr lang="en-US" sz="2300" dirty="0"/>
              <a:t> in England. </a:t>
            </a:r>
            <a:r>
              <a:rPr lang="en-US" sz="2300" i="1" dirty="0"/>
              <a:t>BMJ Quality and safety. 26 (12), pp 978-86.</a:t>
            </a:r>
            <a:endParaRPr lang="en-US" sz="2300" dirty="0"/>
          </a:p>
          <a:p>
            <a:r>
              <a:rPr lang="en-US" sz="2300" dirty="0"/>
              <a:t>Kohn, L. Corrigan, J. Donaldson, M. (1999). </a:t>
            </a:r>
            <a:r>
              <a:rPr lang="en-US" sz="2300" i="1" dirty="0"/>
              <a:t>To err is human.</a:t>
            </a:r>
            <a:r>
              <a:rPr lang="en-US" sz="2300" dirty="0"/>
              <a:t> Washington DC: National Academies Press</a:t>
            </a:r>
          </a:p>
          <a:p>
            <a:r>
              <a:rPr lang="en-US" sz="2300" dirty="0"/>
              <a:t>Royal College of Obstetrics and </a:t>
            </a:r>
            <a:r>
              <a:rPr lang="en-US" sz="2300" dirty="0" err="1"/>
              <a:t>Gynaecology</a:t>
            </a:r>
            <a:r>
              <a:rPr lang="en-US" sz="2300" dirty="0"/>
              <a:t>. (2019). </a:t>
            </a:r>
            <a:r>
              <a:rPr lang="en-US" sz="2300" i="1" dirty="0"/>
              <a:t>Review of maternity services at Cwm </a:t>
            </a:r>
            <a:r>
              <a:rPr lang="en-US" sz="2300" i="1" dirty="0" err="1"/>
              <a:t>Taf</a:t>
            </a:r>
            <a:r>
              <a:rPr lang="en-US" sz="2300" i="1" dirty="0"/>
              <a:t> Health Board. </a:t>
            </a:r>
            <a:r>
              <a:rPr lang="en-US" sz="2300" dirty="0"/>
              <a:t>Available at : https://</a:t>
            </a:r>
            <a:r>
              <a:rPr lang="en-US" sz="2300" dirty="0" err="1"/>
              <a:t>gov.wales</a:t>
            </a:r>
            <a:r>
              <a:rPr lang="en-US" sz="2300" dirty="0"/>
              <a:t>/sites/default/files/publications/2019-04/review-of-maternity-services-at-cwm-taf-health-board_0.pdf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561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6C6591-BB75-3F45-B9A4-4E259B17D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2476500"/>
            <a:ext cx="9905998" cy="1905000"/>
          </a:xfrm>
        </p:spPr>
        <p:txBody>
          <a:bodyPr/>
          <a:lstStyle/>
          <a:p>
            <a:pPr algn="ctr"/>
            <a:r>
              <a:rPr lang="en-US" sz="4400" dirty="0"/>
              <a:t>Questions</a:t>
            </a:r>
            <a:r>
              <a:rPr lang="en-US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115911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3782</TotalTime>
  <Words>753</Words>
  <Application>Microsoft Macintosh PowerPoint</Application>
  <PresentationFormat>Widescreen</PresentationFormat>
  <Paragraphs>128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9" baseType="lpstr">
      <vt:lpstr>Arial</vt:lpstr>
      <vt:lpstr>Century Gothic</vt:lpstr>
      <vt:lpstr>Mesh</vt:lpstr>
      <vt:lpstr>A qUESTION OF QUALITY</vt:lpstr>
      <vt:lpstr>Objectives</vt:lpstr>
      <vt:lpstr>AIM</vt:lpstr>
      <vt:lpstr>Why?</vt:lpstr>
      <vt:lpstr>AIM</vt:lpstr>
      <vt:lpstr>PowerPoint Presentation</vt:lpstr>
      <vt:lpstr>Kotters 8 steps change model</vt:lpstr>
      <vt:lpstr>What?</vt:lpstr>
      <vt:lpstr>Quality in Wales</vt:lpstr>
      <vt:lpstr>Evidence </vt:lpstr>
      <vt:lpstr>qUALITY mANAGEMENT SYSTEMS</vt:lpstr>
      <vt:lpstr>Hit a wall</vt:lpstr>
      <vt:lpstr>Organisational strategy for improvement matrix (osim)</vt:lpstr>
      <vt:lpstr>PowerPoint Presentation</vt:lpstr>
      <vt:lpstr>SELF-ASSESSMENT VS ACCREDITATION</vt:lpstr>
      <vt:lpstr>HOW?</vt:lpstr>
      <vt:lpstr>Review change model</vt:lpstr>
      <vt:lpstr>pATIENT IMPACT</vt:lpstr>
      <vt:lpstr>Personality type</vt:lpstr>
      <vt:lpstr>reflections</vt:lpstr>
      <vt:lpstr>What a journey…</vt:lpstr>
      <vt:lpstr>PowerPoint Presentation</vt:lpstr>
      <vt:lpstr>PowerPoint Presentation</vt:lpstr>
      <vt:lpstr>PowerPoint Presentation</vt:lpstr>
      <vt:lpstr>References</vt:lpstr>
      <vt:lpstr>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qUESTION OF QUALITY</dc:title>
  <dc:creator>Rachel trickey</dc:creator>
  <cp:lastModifiedBy>Rachel trickey</cp:lastModifiedBy>
  <cp:revision>15</cp:revision>
  <dcterms:created xsi:type="dcterms:W3CDTF">2019-07-14T11:48:34Z</dcterms:created>
  <dcterms:modified xsi:type="dcterms:W3CDTF">2019-07-18T18:00:26Z</dcterms:modified>
</cp:coreProperties>
</file>