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61" r:id="rId4"/>
    <p:sldId id="259" r:id="rId5"/>
    <p:sldId id="262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2FD2B58-F1BF-423D-B376-0967C65B8677}" type="datetimeFigureOut">
              <a:rPr lang="en-US" smtClean="0"/>
              <a:t>11/14/2017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4D49128-7B1C-4524-B2B4-51F2CA02AC5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Issue: Connectedness with Nature –The Benefits and Issues </a:t>
            </a:r>
            <a:r>
              <a:rPr lang="en-GB" dirty="0"/>
              <a:t>A</a:t>
            </a:r>
            <a:r>
              <a:rPr lang="en-GB" dirty="0" smtClean="0"/>
              <a:t>ssociated with Green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Perspectives on Health and Physical Activity – SHSS6071</a:t>
            </a:r>
            <a:br>
              <a:rPr lang="en-GB" dirty="0" smtClean="0"/>
            </a:br>
            <a:r>
              <a:rPr lang="en-GB" dirty="0" smtClean="0"/>
              <a:t>Week 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98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143000"/>
            <a:ext cx="8077200" cy="951464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Issue: Connectedness with Nature –The benefits and issues associated with Green Exercise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0"/>
            <a:ext cx="8229600" cy="3687763"/>
          </a:xfrm>
        </p:spPr>
        <p:txBody>
          <a:bodyPr>
            <a:normAutofit/>
          </a:bodyPr>
          <a:lstStyle/>
          <a:p>
            <a:r>
              <a:rPr lang="en-GB" dirty="0" smtClean="0"/>
              <a:t>How connected with nature, are we as a nation?</a:t>
            </a:r>
          </a:p>
          <a:p>
            <a:endParaRPr lang="en-GB" dirty="0"/>
          </a:p>
          <a:p>
            <a:r>
              <a:rPr lang="en-GB" dirty="0" smtClean="0"/>
              <a:t>Has this changed over time? </a:t>
            </a:r>
          </a:p>
          <a:p>
            <a:pPr lvl="1"/>
            <a:r>
              <a:rPr lang="en-GB" dirty="0" smtClean="0"/>
              <a:t>Adults </a:t>
            </a:r>
          </a:p>
          <a:p>
            <a:pPr lvl="1"/>
            <a:r>
              <a:rPr lang="en-GB" dirty="0" smtClean="0"/>
              <a:t>Children</a:t>
            </a:r>
          </a:p>
          <a:p>
            <a:endParaRPr lang="en-GB" dirty="0"/>
          </a:p>
          <a:p>
            <a:r>
              <a:rPr lang="en-GB" dirty="0" smtClean="0"/>
              <a:t>What prevents people from being more connected with nature…</a:t>
            </a:r>
          </a:p>
          <a:p>
            <a:pPr marL="457200" lvl="1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35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143000"/>
            <a:ext cx="6777317" cy="4689629"/>
          </a:xfrm>
        </p:spPr>
        <p:txBody>
          <a:bodyPr/>
          <a:lstStyle/>
          <a:p>
            <a:r>
              <a:rPr lang="en-GB" dirty="0" smtClean="0"/>
              <a:t>Why is exercise in nature proposed to be beneficial?</a:t>
            </a:r>
          </a:p>
          <a:p>
            <a:endParaRPr lang="en-GB" dirty="0" smtClean="0"/>
          </a:p>
          <a:p>
            <a:r>
              <a:rPr lang="en-GB" dirty="0" smtClean="0"/>
              <a:t>Types of studies?</a:t>
            </a:r>
          </a:p>
          <a:p>
            <a:endParaRPr lang="en-GB" dirty="0" smtClean="0"/>
          </a:p>
          <a:p>
            <a:r>
              <a:rPr lang="en-GB" dirty="0" smtClean="0"/>
              <a:t>Evidence of effects – </a:t>
            </a:r>
            <a:r>
              <a:rPr lang="en-GB" dirty="0" err="1" smtClean="0"/>
              <a:t>e.g</a:t>
            </a:r>
            <a:r>
              <a:rPr lang="en-GB" dirty="0" smtClean="0"/>
              <a:t> depression / stress / anxiety / self esteem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6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295400"/>
            <a:ext cx="6777317" cy="4537229"/>
          </a:xfrm>
        </p:spPr>
        <p:txBody>
          <a:bodyPr/>
          <a:lstStyle/>
          <a:p>
            <a:r>
              <a:rPr lang="en-GB" dirty="0" smtClean="0"/>
              <a:t>Exercising – what is the role of the natural environment?</a:t>
            </a:r>
          </a:p>
          <a:p>
            <a:pPr lvl="1"/>
            <a:r>
              <a:rPr lang="en-GB" dirty="0" smtClean="0"/>
              <a:t>Mud runs and obstacle races / trail events / park run</a:t>
            </a:r>
          </a:p>
          <a:p>
            <a:pPr marL="365760" lvl="1" indent="0">
              <a:buNone/>
            </a:pPr>
            <a:endParaRPr lang="en-GB" dirty="0" smtClean="0"/>
          </a:p>
          <a:p>
            <a:r>
              <a:rPr lang="en-GB" dirty="0" smtClean="0"/>
              <a:t>Environments with water…</a:t>
            </a:r>
          </a:p>
          <a:p>
            <a:endParaRPr lang="en-GB" dirty="0" smtClean="0"/>
          </a:p>
          <a:p>
            <a:r>
              <a:rPr lang="en-GB" dirty="0" smtClean="0"/>
              <a:t>What about the use of virtual reality (natural environment) in gym settings…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05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schools…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education v’s more active play time?</a:t>
            </a:r>
          </a:p>
          <a:p>
            <a:endParaRPr lang="en-GB" dirty="0"/>
          </a:p>
          <a:p>
            <a:r>
              <a:rPr lang="en-GB" dirty="0" smtClean="0"/>
              <a:t>Psychological benefits of exercising / being </a:t>
            </a:r>
            <a:r>
              <a:rPr lang="en-GB" smtClean="0"/>
              <a:t>active outdoors?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25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and mental health – (e.g. mind over marathon – clips on BBC)</a:t>
            </a:r>
          </a:p>
          <a:p>
            <a:endParaRPr lang="en-GB" dirty="0" smtClean="0"/>
          </a:p>
          <a:p>
            <a:r>
              <a:rPr lang="en-GB" dirty="0" smtClean="0"/>
              <a:t>Black Dog walks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59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41</TotalTime>
  <Words>174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Austin</vt:lpstr>
      <vt:lpstr>Issue: Connectedness with Nature –The Benefits and Issues Associated with Green Exercise</vt:lpstr>
      <vt:lpstr>Issue: Connectedness with Nature –The benefits and issues associated with Green Exercise</vt:lpstr>
      <vt:lpstr>PowerPoint Presentation</vt:lpstr>
      <vt:lpstr>PowerPoint Presentation</vt:lpstr>
      <vt:lpstr>The role of schools…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3</cp:revision>
  <dcterms:created xsi:type="dcterms:W3CDTF">2017-11-14T12:40:08Z</dcterms:created>
  <dcterms:modified xsi:type="dcterms:W3CDTF">2017-11-14T13:21:33Z</dcterms:modified>
</cp:coreProperties>
</file>