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73" r:id="rId6"/>
    <p:sldId id="261" r:id="rId7"/>
    <p:sldId id="263" r:id="rId8"/>
    <p:sldId id="264" r:id="rId9"/>
    <p:sldId id="262" r:id="rId10"/>
    <p:sldId id="265" r:id="rId11"/>
    <p:sldId id="266" r:id="rId12"/>
    <p:sldId id="268" r:id="rId13"/>
    <p:sldId id="267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370607-0DF6-42FE-AE19-B024FBC183D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0B62B9-4FF6-4E2B-A701-85D23999C9CF}">
      <dgm:prSet/>
      <dgm:spPr/>
      <dgm:t>
        <a:bodyPr/>
        <a:lstStyle/>
        <a:p>
          <a:r>
            <a:rPr lang="en-GB" dirty="0"/>
            <a:t>The aim of this presentation is to identify the key factors that influence communication in people with sensory impairment in health and social care.</a:t>
          </a:r>
          <a:endParaRPr lang="en-US" dirty="0"/>
        </a:p>
      </dgm:t>
    </dgm:pt>
    <dgm:pt modelId="{3FC37F85-90FB-494A-A178-4DE38222A726}" type="parTrans" cxnId="{B061193D-D3FE-4259-BF08-AF0E653575E7}">
      <dgm:prSet/>
      <dgm:spPr/>
      <dgm:t>
        <a:bodyPr/>
        <a:lstStyle/>
        <a:p>
          <a:endParaRPr lang="en-US"/>
        </a:p>
      </dgm:t>
    </dgm:pt>
    <dgm:pt modelId="{E882BC72-EF26-468F-B3C6-6582F68731B5}" type="sibTrans" cxnId="{B061193D-D3FE-4259-BF08-AF0E653575E7}">
      <dgm:prSet/>
      <dgm:spPr/>
      <dgm:t>
        <a:bodyPr/>
        <a:lstStyle/>
        <a:p>
          <a:endParaRPr lang="en-US"/>
        </a:p>
      </dgm:t>
    </dgm:pt>
    <dgm:pt modelId="{92077AEF-75E7-44FD-8B3A-7A6A764C912D}">
      <dgm:prSet/>
      <dgm:spPr/>
      <dgm:t>
        <a:bodyPr/>
        <a:lstStyle/>
        <a:p>
          <a:r>
            <a:rPr lang="en-GB" dirty="0"/>
            <a:t>Know how to communicate with service users. </a:t>
          </a:r>
          <a:endParaRPr lang="en-US" dirty="0"/>
        </a:p>
      </dgm:t>
    </dgm:pt>
    <dgm:pt modelId="{485E546D-0F70-45D1-974F-7CFF785C3C2E}" type="parTrans" cxnId="{59C81B94-748E-4A1B-AF9D-E8358FECFC3C}">
      <dgm:prSet/>
      <dgm:spPr/>
      <dgm:t>
        <a:bodyPr/>
        <a:lstStyle/>
        <a:p>
          <a:endParaRPr lang="en-US"/>
        </a:p>
      </dgm:t>
    </dgm:pt>
    <dgm:pt modelId="{6E8F7549-7580-48A0-B485-62C7D94C911A}" type="sibTrans" cxnId="{59C81B94-748E-4A1B-AF9D-E8358FECFC3C}">
      <dgm:prSet/>
      <dgm:spPr/>
      <dgm:t>
        <a:bodyPr/>
        <a:lstStyle/>
        <a:p>
          <a:endParaRPr lang="en-US"/>
        </a:p>
      </dgm:t>
    </dgm:pt>
    <dgm:pt modelId="{28246CF3-EBC1-41B0-BE51-683F6441A79A}">
      <dgm:prSet/>
      <dgm:spPr/>
      <dgm:t>
        <a:bodyPr/>
        <a:lstStyle/>
        <a:p>
          <a:r>
            <a:rPr lang="en-GB" dirty="0"/>
            <a:t>Be aware of different methods of communication.</a:t>
          </a:r>
          <a:endParaRPr lang="en-US" dirty="0"/>
        </a:p>
      </dgm:t>
    </dgm:pt>
    <dgm:pt modelId="{C065AB77-4B36-429F-9A00-31DDCE4A214D}" type="parTrans" cxnId="{D84A0B63-100E-4A0D-BEEF-F17F7CD771F2}">
      <dgm:prSet/>
      <dgm:spPr/>
      <dgm:t>
        <a:bodyPr/>
        <a:lstStyle/>
        <a:p>
          <a:endParaRPr lang="en-US"/>
        </a:p>
      </dgm:t>
    </dgm:pt>
    <dgm:pt modelId="{58563732-B0DA-459A-B196-5B31194DE259}" type="sibTrans" cxnId="{D84A0B63-100E-4A0D-BEEF-F17F7CD771F2}">
      <dgm:prSet/>
      <dgm:spPr/>
      <dgm:t>
        <a:bodyPr/>
        <a:lstStyle/>
        <a:p>
          <a:endParaRPr lang="en-US"/>
        </a:p>
      </dgm:t>
    </dgm:pt>
    <dgm:pt modelId="{FFF9ECF4-AB27-4B39-B22C-739500D27EEF}">
      <dgm:prSet/>
      <dgm:spPr/>
      <dgm:t>
        <a:bodyPr/>
        <a:lstStyle/>
        <a:p>
          <a:r>
            <a:rPr lang="en-GB"/>
            <a:t>Understand how sensory impairment may affect someone's daily life.</a:t>
          </a:r>
          <a:endParaRPr lang="en-US"/>
        </a:p>
      </dgm:t>
    </dgm:pt>
    <dgm:pt modelId="{AE736470-9103-4D69-B2B6-E80E14023DA8}" type="parTrans" cxnId="{A4AF390B-835B-4224-9DB4-8EC8F9C5B51D}">
      <dgm:prSet/>
      <dgm:spPr/>
      <dgm:t>
        <a:bodyPr/>
        <a:lstStyle/>
        <a:p>
          <a:endParaRPr lang="en-US"/>
        </a:p>
      </dgm:t>
    </dgm:pt>
    <dgm:pt modelId="{5B121818-5B7A-4924-B2E6-8ADFAA75D74D}" type="sibTrans" cxnId="{A4AF390B-835B-4224-9DB4-8EC8F9C5B51D}">
      <dgm:prSet/>
      <dgm:spPr/>
      <dgm:t>
        <a:bodyPr/>
        <a:lstStyle/>
        <a:p>
          <a:endParaRPr lang="en-US"/>
        </a:p>
      </dgm:t>
    </dgm:pt>
    <dgm:pt modelId="{84FA8091-A4F3-4CC7-BDC2-475FEFC251A6}" type="pres">
      <dgm:prSet presAssocID="{71370607-0DF6-42FE-AE19-B024FBC183DC}" presName="linear" presStyleCnt="0">
        <dgm:presLayoutVars>
          <dgm:animLvl val="lvl"/>
          <dgm:resizeHandles val="exact"/>
        </dgm:presLayoutVars>
      </dgm:prSet>
      <dgm:spPr/>
    </dgm:pt>
    <dgm:pt modelId="{0862EE17-B1ED-4902-A914-67C84B065125}" type="pres">
      <dgm:prSet presAssocID="{D50B62B9-4FF6-4E2B-A701-85D23999C9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E27E7C6-9559-4136-AA6C-37D6B0950D25}" type="pres">
      <dgm:prSet presAssocID="{E882BC72-EF26-468F-B3C6-6582F68731B5}" presName="spacer" presStyleCnt="0"/>
      <dgm:spPr/>
    </dgm:pt>
    <dgm:pt modelId="{73FDC89E-5FE9-4937-BE07-28D2D5783DF0}" type="pres">
      <dgm:prSet presAssocID="{92077AEF-75E7-44FD-8B3A-7A6A764C912D}" presName="parentText" presStyleLbl="node1" presStyleIdx="1" presStyleCnt="4" custLinFactNeighborX="3777" custLinFactNeighborY="38485">
        <dgm:presLayoutVars>
          <dgm:chMax val="0"/>
          <dgm:bulletEnabled val="1"/>
        </dgm:presLayoutVars>
      </dgm:prSet>
      <dgm:spPr/>
    </dgm:pt>
    <dgm:pt modelId="{F83BFB1E-3926-44F7-902B-095923FB8CEA}" type="pres">
      <dgm:prSet presAssocID="{6E8F7549-7580-48A0-B485-62C7D94C911A}" presName="spacer" presStyleCnt="0"/>
      <dgm:spPr/>
    </dgm:pt>
    <dgm:pt modelId="{841AD9E5-514A-49DA-AE72-EB044DD4A101}" type="pres">
      <dgm:prSet presAssocID="{28246CF3-EBC1-41B0-BE51-683F6441A7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852D2F-D34E-4EE0-BD72-7027E382021A}" type="pres">
      <dgm:prSet presAssocID="{58563732-B0DA-459A-B196-5B31194DE259}" presName="spacer" presStyleCnt="0"/>
      <dgm:spPr/>
    </dgm:pt>
    <dgm:pt modelId="{2BCA2CCB-E904-4CD5-AE0A-AAA7E8463C32}" type="pres">
      <dgm:prSet presAssocID="{FFF9ECF4-AB27-4B39-B22C-739500D27EE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4AF390B-835B-4224-9DB4-8EC8F9C5B51D}" srcId="{71370607-0DF6-42FE-AE19-B024FBC183DC}" destId="{FFF9ECF4-AB27-4B39-B22C-739500D27EEF}" srcOrd="3" destOrd="0" parTransId="{AE736470-9103-4D69-B2B6-E80E14023DA8}" sibTransId="{5B121818-5B7A-4924-B2E6-8ADFAA75D74D}"/>
    <dgm:cxn modelId="{B061193D-D3FE-4259-BF08-AF0E653575E7}" srcId="{71370607-0DF6-42FE-AE19-B024FBC183DC}" destId="{D50B62B9-4FF6-4E2B-A701-85D23999C9CF}" srcOrd="0" destOrd="0" parTransId="{3FC37F85-90FB-494A-A178-4DE38222A726}" sibTransId="{E882BC72-EF26-468F-B3C6-6582F68731B5}"/>
    <dgm:cxn modelId="{8CD90D5F-1255-4E7F-A25C-2EBB3B56A463}" type="presOf" srcId="{D50B62B9-4FF6-4E2B-A701-85D23999C9CF}" destId="{0862EE17-B1ED-4902-A914-67C84B065125}" srcOrd="0" destOrd="0" presId="urn:microsoft.com/office/officeart/2005/8/layout/vList2"/>
    <dgm:cxn modelId="{D84A0B63-100E-4A0D-BEEF-F17F7CD771F2}" srcId="{71370607-0DF6-42FE-AE19-B024FBC183DC}" destId="{28246CF3-EBC1-41B0-BE51-683F6441A79A}" srcOrd="2" destOrd="0" parTransId="{C065AB77-4B36-429F-9A00-31DDCE4A214D}" sibTransId="{58563732-B0DA-459A-B196-5B31194DE259}"/>
    <dgm:cxn modelId="{59C81B94-748E-4A1B-AF9D-E8358FECFC3C}" srcId="{71370607-0DF6-42FE-AE19-B024FBC183DC}" destId="{92077AEF-75E7-44FD-8B3A-7A6A764C912D}" srcOrd="1" destOrd="0" parTransId="{485E546D-0F70-45D1-974F-7CFF785C3C2E}" sibTransId="{6E8F7549-7580-48A0-B485-62C7D94C911A}"/>
    <dgm:cxn modelId="{E5F758E5-DEA8-4EB5-8737-5AD2236879A2}" type="presOf" srcId="{71370607-0DF6-42FE-AE19-B024FBC183DC}" destId="{84FA8091-A4F3-4CC7-BDC2-475FEFC251A6}" srcOrd="0" destOrd="0" presId="urn:microsoft.com/office/officeart/2005/8/layout/vList2"/>
    <dgm:cxn modelId="{219214EA-71EF-49F4-A98D-BA82D92A7DFA}" type="presOf" srcId="{28246CF3-EBC1-41B0-BE51-683F6441A79A}" destId="{841AD9E5-514A-49DA-AE72-EB044DD4A101}" srcOrd="0" destOrd="0" presId="urn:microsoft.com/office/officeart/2005/8/layout/vList2"/>
    <dgm:cxn modelId="{AE2284EC-1474-4B7A-A6AD-A27591DA5BB0}" type="presOf" srcId="{FFF9ECF4-AB27-4B39-B22C-739500D27EEF}" destId="{2BCA2CCB-E904-4CD5-AE0A-AAA7E8463C32}" srcOrd="0" destOrd="0" presId="urn:microsoft.com/office/officeart/2005/8/layout/vList2"/>
    <dgm:cxn modelId="{6B4F02F8-655D-4D85-B1F4-9D660B3F8D43}" type="presOf" srcId="{92077AEF-75E7-44FD-8B3A-7A6A764C912D}" destId="{73FDC89E-5FE9-4937-BE07-28D2D5783DF0}" srcOrd="0" destOrd="0" presId="urn:microsoft.com/office/officeart/2005/8/layout/vList2"/>
    <dgm:cxn modelId="{C0AB8258-3AEB-40B2-B034-302DFCE8415E}" type="presParOf" srcId="{84FA8091-A4F3-4CC7-BDC2-475FEFC251A6}" destId="{0862EE17-B1ED-4902-A914-67C84B065125}" srcOrd="0" destOrd="0" presId="urn:microsoft.com/office/officeart/2005/8/layout/vList2"/>
    <dgm:cxn modelId="{919BBBCC-105C-4D07-87E1-80ECD39CA74C}" type="presParOf" srcId="{84FA8091-A4F3-4CC7-BDC2-475FEFC251A6}" destId="{2E27E7C6-9559-4136-AA6C-37D6B0950D25}" srcOrd="1" destOrd="0" presId="urn:microsoft.com/office/officeart/2005/8/layout/vList2"/>
    <dgm:cxn modelId="{75C43C55-1B05-4688-9007-ADCEFF290E3C}" type="presParOf" srcId="{84FA8091-A4F3-4CC7-BDC2-475FEFC251A6}" destId="{73FDC89E-5FE9-4937-BE07-28D2D5783DF0}" srcOrd="2" destOrd="0" presId="urn:microsoft.com/office/officeart/2005/8/layout/vList2"/>
    <dgm:cxn modelId="{8D8BDFA8-D94F-4A24-AAB7-FA5E430BD304}" type="presParOf" srcId="{84FA8091-A4F3-4CC7-BDC2-475FEFC251A6}" destId="{F83BFB1E-3926-44F7-902B-095923FB8CEA}" srcOrd="3" destOrd="0" presId="urn:microsoft.com/office/officeart/2005/8/layout/vList2"/>
    <dgm:cxn modelId="{CE3AE74B-DDB2-43C6-81D7-F045C2EAA732}" type="presParOf" srcId="{84FA8091-A4F3-4CC7-BDC2-475FEFC251A6}" destId="{841AD9E5-514A-49DA-AE72-EB044DD4A101}" srcOrd="4" destOrd="0" presId="urn:microsoft.com/office/officeart/2005/8/layout/vList2"/>
    <dgm:cxn modelId="{4CF0D561-60F1-4419-ABDB-D3AA08731920}" type="presParOf" srcId="{84FA8091-A4F3-4CC7-BDC2-475FEFC251A6}" destId="{EE852D2F-D34E-4EE0-BD72-7027E382021A}" srcOrd="5" destOrd="0" presId="urn:microsoft.com/office/officeart/2005/8/layout/vList2"/>
    <dgm:cxn modelId="{8BCE06CE-99F9-4954-AA52-AC7376E5F0C9}" type="presParOf" srcId="{84FA8091-A4F3-4CC7-BDC2-475FEFC251A6}" destId="{2BCA2CCB-E904-4CD5-AE0A-AAA7E8463C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3B3A55-D274-45BA-8356-BF9F8E4261B5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1799727-CF50-4D99-B90D-9F17238216CB}">
      <dgm:prSet/>
      <dgm:spPr/>
      <dgm:t>
        <a:bodyPr/>
        <a:lstStyle/>
        <a:p>
          <a:r>
            <a:rPr lang="en-GB"/>
            <a:t>Verbal communication.                  Non-verbal communication.</a:t>
          </a:r>
          <a:endParaRPr lang="en-US"/>
        </a:p>
      </dgm:t>
    </dgm:pt>
    <dgm:pt modelId="{6A96F795-BD28-4D26-88EC-171E2ECF8D8B}" type="parTrans" cxnId="{7ABBACC6-F2A1-45CE-B7B7-03067B4D04F6}">
      <dgm:prSet/>
      <dgm:spPr/>
      <dgm:t>
        <a:bodyPr/>
        <a:lstStyle/>
        <a:p>
          <a:endParaRPr lang="en-US"/>
        </a:p>
      </dgm:t>
    </dgm:pt>
    <dgm:pt modelId="{75701D53-5593-4CB1-A3EF-1A4B666268B2}" type="sibTrans" cxnId="{7ABBACC6-F2A1-45CE-B7B7-03067B4D04F6}">
      <dgm:prSet/>
      <dgm:spPr/>
      <dgm:t>
        <a:bodyPr/>
        <a:lstStyle/>
        <a:p>
          <a:endParaRPr lang="en-US"/>
        </a:p>
      </dgm:t>
    </dgm:pt>
    <dgm:pt modelId="{50E6E460-F340-4370-B824-E7F02A8F361C}">
      <dgm:prSet/>
      <dgm:spPr/>
      <dgm:t>
        <a:bodyPr/>
        <a:lstStyle/>
        <a:p>
          <a:r>
            <a:rPr lang="en-GB"/>
            <a:t>Sign language. British sign language/Makaton </a:t>
          </a:r>
          <a:endParaRPr lang="en-US"/>
        </a:p>
      </dgm:t>
    </dgm:pt>
    <dgm:pt modelId="{F897FF3F-BEC4-492B-ABD5-E6386955440F}" type="parTrans" cxnId="{BBD03DAA-F2A0-456C-A6DE-EC11ABF75C9A}">
      <dgm:prSet/>
      <dgm:spPr/>
      <dgm:t>
        <a:bodyPr/>
        <a:lstStyle/>
        <a:p>
          <a:endParaRPr lang="en-US"/>
        </a:p>
      </dgm:t>
    </dgm:pt>
    <dgm:pt modelId="{F541693E-1725-438D-A6C6-748BA2582E08}" type="sibTrans" cxnId="{BBD03DAA-F2A0-456C-A6DE-EC11ABF75C9A}">
      <dgm:prSet/>
      <dgm:spPr/>
      <dgm:t>
        <a:bodyPr/>
        <a:lstStyle/>
        <a:p>
          <a:endParaRPr lang="en-US"/>
        </a:p>
      </dgm:t>
    </dgm:pt>
    <dgm:pt modelId="{56F1A0BA-1830-401A-A877-03A6DB75EA1B}">
      <dgm:prSet/>
      <dgm:spPr/>
      <dgm:t>
        <a:bodyPr/>
        <a:lstStyle/>
        <a:p>
          <a:r>
            <a:rPr lang="en-GB"/>
            <a:t>Interpreters/translators.</a:t>
          </a:r>
          <a:endParaRPr lang="en-US"/>
        </a:p>
      </dgm:t>
    </dgm:pt>
    <dgm:pt modelId="{33E80879-9B99-4227-A904-A4655CC8954D}" type="parTrans" cxnId="{D98B110D-4FCE-489A-9732-3847360650EC}">
      <dgm:prSet/>
      <dgm:spPr/>
      <dgm:t>
        <a:bodyPr/>
        <a:lstStyle/>
        <a:p>
          <a:endParaRPr lang="en-US"/>
        </a:p>
      </dgm:t>
    </dgm:pt>
    <dgm:pt modelId="{3D1480F9-C3AC-45D2-88DB-7C3D725D5AD6}" type="sibTrans" cxnId="{D98B110D-4FCE-489A-9732-3847360650EC}">
      <dgm:prSet/>
      <dgm:spPr/>
      <dgm:t>
        <a:bodyPr/>
        <a:lstStyle/>
        <a:p>
          <a:endParaRPr lang="en-US"/>
        </a:p>
      </dgm:t>
    </dgm:pt>
    <dgm:pt modelId="{0C5E25AD-59B9-4B43-A579-09403A54D1CE}">
      <dgm:prSet/>
      <dgm:spPr/>
      <dgm:t>
        <a:bodyPr/>
        <a:lstStyle/>
        <a:p>
          <a:r>
            <a:rPr lang="en-GB"/>
            <a:t>Listening skills.</a:t>
          </a:r>
          <a:endParaRPr lang="en-US"/>
        </a:p>
      </dgm:t>
    </dgm:pt>
    <dgm:pt modelId="{A980F676-79DA-4E24-B25A-03CC8ACA997E}" type="parTrans" cxnId="{6A6C28EC-42C9-4A89-B5AB-FF4BF95247B8}">
      <dgm:prSet/>
      <dgm:spPr/>
      <dgm:t>
        <a:bodyPr/>
        <a:lstStyle/>
        <a:p>
          <a:endParaRPr lang="en-US"/>
        </a:p>
      </dgm:t>
    </dgm:pt>
    <dgm:pt modelId="{0EE2611B-593A-4750-8AF3-E8316DD20890}" type="sibTrans" cxnId="{6A6C28EC-42C9-4A89-B5AB-FF4BF95247B8}">
      <dgm:prSet/>
      <dgm:spPr/>
      <dgm:t>
        <a:bodyPr/>
        <a:lstStyle/>
        <a:p>
          <a:endParaRPr lang="en-US"/>
        </a:p>
      </dgm:t>
    </dgm:pt>
    <dgm:pt modelId="{51DAD331-C31C-4C31-9AE7-23B87EC9621C}">
      <dgm:prSet/>
      <dgm:spPr/>
      <dgm:t>
        <a:bodyPr/>
        <a:lstStyle/>
        <a:p>
          <a:r>
            <a:rPr lang="en-GB"/>
            <a:t>Cultural awareness.</a:t>
          </a:r>
          <a:endParaRPr lang="en-US"/>
        </a:p>
      </dgm:t>
    </dgm:pt>
    <dgm:pt modelId="{1C46425F-138C-4BB7-9DA5-DED948A0E478}" type="parTrans" cxnId="{1F88CFD1-10C1-4FBC-A4B3-B5D646100B8E}">
      <dgm:prSet/>
      <dgm:spPr/>
      <dgm:t>
        <a:bodyPr/>
        <a:lstStyle/>
        <a:p>
          <a:endParaRPr lang="en-US"/>
        </a:p>
      </dgm:t>
    </dgm:pt>
    <dgm:pt modelId="{082AAC60-3FE2-439E-9203-913227BE3C99}" type="sibTrans" cxnId="{1F88CFD1-10C1-4FBC-A4B3-B5D646100B8E}">
      <dgm:prSet/>
      <dgm:spPr/>
      <dgm:t>
        <a:bodyPr/>
        <a:lstStyle/>
        <a:p>
          <a:endParaRPr lang="en-US"/>
        </a:p>
      </dgm:t>
    </dgm:pt>
    <dgm:pt modelId="{A222E65C-4055-4C8C-AA8B-904F8FC723C1}">
      <dgm:prSet/>
      <dgm:spPr/>
      <dgm:t>
        <a:bodyPr/>
        <a:lstStyle/>
        <a:p>
          <a:r>
            <a:rPr lang="en-GB"/>
            <a:t>Use of technology: Braille, reading aids, voice recorders…..</a:t>
          </a:r>
          <a:endParaRPr lang="en-US"/>
        </a:p>
      </dgm:t>
    </dgm:pt>
    <dgm:pt modelId="{3E9EEA85-15CB-476D-8F8D-05647C0BD333}" type="parTrans" cxnId="{B1C9914D-113D-4D6A-B549-17855CF265EB}">
      <dgm:prSet/>
      <dgm:spPr/>
      <dgm:t>
        <a:bodyPr/>
        <a:lstStyle/>
        <a:p>
          <a:endParaRPr lang="en-US"/>
        </a:p>
      </dgm:t>
    </dgm:pt>
    <dgm:pt modelId="{189DCF9E-A8B9-403B-9284-B7F9F7485129}" type="sibTrans" cxnId="{B1C9914D-113D-4D6A-B549-17855CF265EB}">
      <dgm:prSet/>
      <dgm:spPr/>
      <dgm:t>
        <a:bodyPr/>
        <a:lstStyle/>
        <a:p>
          <a:endParaRPr lang="en-US"/>
        </a:p>
      </dgm:t>
    </dgm:pt>
    <dgm:pt modelId="{ED60B291-B4FC-4452-B413-8883877DD250}" type="pres">
      <dgm:prSet presAssocID="{793B3A55-D274-45BA-8356-BF9F8E4261B5}" presName="diagram" presStyleCnt="0">
        <dgm:presLayoutVars>
          <dgm:dir/>
          <dgm:resizeHandles val="exact"/>
        </dgm:presLayoutVars>
      </dgm:prSet>
      <dgm:spPr/>
    </dgm:pt>
    <dgm:pt modelId="{342489A4-A64E-424F-A137-60EE74E713AD}" type="pres">
      <dgm:prSet presAssocID="{91799727-CF50-4D99-B90D-9F17238216CB}" presName="node" presStyleLbl="node1" presStyleIdx="0" presStyleCnt="6">
        <dgm:presLayoutVars>
          <dgm:bulletEnabled val="1"/>
        </dgm:presLayoutVars>
      </dgm:prSet>
      <dgm:spPr/>
    </dgm:pt>
    <dgm:pt modelId="{411715B5-49A3-4BB2-B9ED-14642DC4A0A8}" type="pres">
      <dgm:prSet presAssocID="{75701D53-5593-4CB1-A3EF-1A4B666268B2}" presName="sibTrans" presStyleCnt="0"/>
      <dgm:spPr/>
    </dgm:pt>
    <dgm:pt modelId="{341C3122-79BD-4315-8125-F968E2EE6344}" type="pres">
      <dgm:prSet presAssocID="{50E6E460-F340-4370-B824-E7F02A8F361C}" presName="node" presStyleLbl="node1" presStyleIdx="1" presStyleCnt="6">
        <dgm:presLayoutVars>
          <dgm:bulletEnabled val="1"/>
        </dgm:presLayoutVars>
      </dgm:prSet>
      <dgm:spPr/>
    </dgm:pt>
    <dgm:pt modelId="{4BE4B848-EB6E-4E9B-9070-1096DC9454EF}" type="pres">
      <dgm:prSet presAssocID="{F541693E-1725-438D-A6C6-748BA2582E08}" presName="sibTrans" presStyleCnt="0"/>
      <dgm:spPr/>
    </dgm:pt>
    <dgm:pt modelId="{59A9892D-59D1-4679-8B41-18A8B5FAA0A6}" type="pres">
      <dgm:prSet presAssocID="{56F1A0BA-1830-401A-A877-03A6DB75EA1B}" presName="node" presStyleLbl="node1" presStyleIdx="2" presStyleCnt="6">
        <dgm:presLayoutVars>
          <dgm:bulletEnabled val="1"/>
        </dgm:presLayoutVars>
      </dgm:prSet>
      <dgm:spPr/>
    </dgm:pt>
    <dgm:pt modelId="{0A0F0CAC-EBD2-4770-8934-F202A6B25AA8}" type="pres">
      <dgm:prSet presAssocID="{3D1480F9-C3AC-45D2-88DB-7C3D725D5AD6}" presName="sibTrans" presStyleCnt="0"/>
      <dgm:spPr/>
    </dgm:pt>
    <dgm:pt modelId="{7E40B55D-FFED-4BD4-B576-71082326C4C0}" type="pres">
      <dgm:prSet presAssocID="{0C5E25AD-59B9-4B43-A579-09403A54D1CE}" presName="node" presStyleLbl="node1" presStyleIdx="3" presStyleCnt="6">
        <dgm:presLayoutVars>
          <dgm:bulletEnabled val="1"/>
        </dgm:presLayoutVars>
      </dgm:prSet>
      <dgm:spPr/>
    </dgm:pt>
    <dgm:pt modelId="{5D88BD9C-248A-4260-8F88-7A56CD36E93B}" type="pres">
      <dgm:prSet presAssocID="{0EE2611B-593A-4750-8AF3-E8316DD20890}" presName="sibTrans" presStyleCnt="0"/>
      <dgm:spPr/>
    </dgm:pt>
    <dgm:pt modelId="{230F0C5F-DCA0-4CDB-A37D-AEEAA601C6EA}" type="pres">
      <dgm:prSet presAssocID="{51DAD331-C31C-4C31-9AE7-23B87EC9621C}" presName="node" presStyleLbl="node1" presStyleIdx="4" presStyleCnt="6">
        <dgm:presLayoutVars>
          <dgm:bulletEnabled val="1"/>
        </dgm:presLayoutVars>
      </dgm:prSet>
      <dgm:spPr/>
    </dgm:pt>
    <dgm:pt modelId="{4CCBE8F8-F7F5-451C-AAAB-ACB3D37CBD32}" type="pres">
      <dgm:prSet presAssocID="{082AAC60-3FE2-439E-9203-913227BE3C99}" presName="sibTrans" presStyleCnt="0"/>
      <dgm:spPr/>
    </dgm:pt>
    <dgm:pt modelId="{5AC5EC5F-FAAD-4947-B374-1E76B84ED1E8}" type="pres">
      <dgm:prSet presAssocID="{A222E65C-4055-4C8C-AA8B-904F8FC723C1}" presName="node" presStyleLbl="node1" presStyleIdx="5" presStyleCnt="6">
        <dgm:presLayoutVars>
          <dgm:bulletEnabled val="1"/>
        </dgm:presLayoutVars>
      </dgm:prSet>
      <dgm:spPr/>
    </dgm:pt>
  </dgm:ptLst>
  <dgm:cxnLst>
    <dgm:cxn modelId="{18743202-D26C-426B-8859-31EFC2E0372E}" type="presOf" srcId="{0C5E25AD-59B9-4B43-A579-09403A54D1CE}" destId="{7E40B55D-FFED-4BD4-B576-71082326C4C0}" srcOrd="0" destOrd="0" presId="urn:microsoft.com/office/officeart/2005/8/layout/default"/>
    <dgm:cxn modelId="{D98B110D-4FCE-489A-9732-3847360650EC}" srcId="{793B3A55-D274-45BA-8356-BF9F8E4261B5}" destId="{56F1A0BA-1830-401A-A877-03A6DB75EA1B}" srcOrd="2" destOrd="0" parTransId="{33E80879-9B99-4227-A904-A4655CC8954D}" sibTransId="{3D1480F9-C3AC-45D2-88DB-7C3D725D5AD6}"/>
    <dgm:cxn modelId="{77EB0529-A092-4D00-BBE6-E852E67D166A}" type="presOf" srcId="{50E6E460-F340-4370-B824-E7F02A8F361C}" destId="{341C3122-79BD-4315-8125-F968E2EE6344}" srcOrd="0" destOrd="0" presId="urn:microsoft.com/office/officeart/2005/8/layout/default"/>
    <dgm:cxn modelId="{2358D232-6778-40BC-925C-B42089AC9746}" type="presOf" srcId="{91799727-CF50-4D99-B90D-9F17238216CB}" destId="{342489A4-A64E-424F-A137-60EE74E713AD}" srcOrd="0" destOrd="0" presId="urn:microsoft.com/office/officeart/2005/8/layout/default"/>
    <dgm:cxn modelId="{FD023636-5D8B-4CFE-BBC9-55959070FABD}" type="presOf" srcId="{51DAD331-C31C-4C31-9AE7-23B87EC9621C}" destId="{230F0C5F-DCA0-4CDB-A37D-AEEAA601C6EA}" srcOrd="0" destOrd="0" presId="urn:microsoft.com/office/officeart/2005/8/layout/default"/>
    <dgm:cxn modelId="{CAD69542-7D04-490E-B5B5-A8B96721CB1D}" type="presOf" srcId="{A222E65C-4055-4C8C-AA8B-904F8FC723C1}" destId="{5AC5EC5F-FAAD-4947-B374-1E76B84ED1E8}" srcOrd="0" destOrd="0" presId="urn:microsoft.com/office/officeart/2005/8/layout/default"/>
    <dgm:cxn modelId="{B1C9914D-113D-4D6A-B549-17855CF265EB}" srcId="{793B3A55-D274-45BA-8356-BF9F8E4261B5}" destId="{A222E65C-4055-4C8C-AA8B-904F8FC723C1}" srcOrd="5" destOrd="0" parTransId="{3E9EEA85-15CB-476D-8F8D-05647C0BD333}" sibTransId="{189DCF9E-A8B9-403B-9284-B7F9F7485129}"/>
    <dgm:cxn modelId="{BBD03DAA-F2A0-456C-A6DE-EC11ABF75C9A}" srcId="{793B3A55-D274-45BA-8356-BF9F8E4261B5}" destId="{50E6E460-F340-4370-B824-E7F02A8F361C}" srcOrd="1" destOrd="0" parTransId="{F897FF3F-BEC4-492B-ABD5-E6386955440F}" sibTransId="{F541693E-1725-438D-A6C6-748BA2582E08}"/>
    <dgm:cxn modelId="{A0CE06B7-2D3F-4754-A05B-75E0B3B2254F}" type="presOf" srcId="{793B3A55-D274-45BA-8356-BF9F8E4261B5}" destId="{ED60B291-B4FC-4452-B413-8883877DD250}" srcOrd="0" destOrd="0" presId="urn:microsoft.com/office/officeart/2005/8/layout/default"/>
    <dgm:cxn modelId="{7ABBACC6-F2A1-45CE-B7B7-03067B4D04F6}" srcId="{793B3A55-D274-45BA-8356-BF9F8E4261B5}" destId="{91799727-CF50-4D99-B90D-9F17238216CB}" srcOrd="0" destOrd="0" parTransId="{6A96F795-BD28-4D26-88EC-171E2ECF8D8B}" sibTransId="{75701D53-5593-4CB1-A3EF-1A4B666268B2}"/>
    <dgm:cxn modelId="{1F88CFD1-10C1-4FBC-A4B3-B5D646100B8E}" srcId="{793B3A55-D274-45BA-8356-BF9F8E4261B5}" destId="{51DAD331-C31C-4C31-9AE7-23B87EC9621C}" srcOrd="4" destOrd="0" parTransId="{1C46425F-138C-4BB7-9DA5-DED948A0E478}" sibTransId="{082AAC60-3FE2-439E-9203-913227BE3C99}"/>
    <dgm:cxn modelId="{E92D9ED9-5F9F-4ABD-B25D-7678ABA6AA8D}" type="presOf" srcId="{56F1A0BA-1830-401A-A877-03A6DB75EA1B}" destId="{59A9892D-59D1-4679-8B41-18A8B5FAA0A6}" srcOrd="0" destOrd="0" presId="urn:microsoft.com/office/officeart/2005/8/layout/default"/>
    <dgm:cxn modelId="{6A6C28EC-42C9-4A89-B5AB-FF4BF95247B8}" srcId="{793B3A55-D274-45BA-8356-BF9F8E4261B5}" destId="{0C5E25AD-59B9-4B43-A579-09403A54D1CE}" srcOrd="3" destOrd="0" parTransId="{A980F676-79DA-4E24-B25A-03CC8ACA997E}" sibTransId="{0EE2611B-593A-4750-8AF3-E8316DD20890}"/>
    <dgm:cxn modelId="{8A842E73-C846-4176-9828-3D6701B4AA05}" type="presParOf" srcId="{ED60B291-B4FC-4452-B413-8883877DD250}" destId="{342489A4-A64E-424F-A137-60EE74E713AD}" srcOrd="0" destOrd="0" presId="urn:microsoft.com/office/officeart/2005/8/layout/default"/>
    <dgm:cxn modelId="{2E40A0C4-40AD-4155-B221-70DFD8E49FDE}" type="presParOf" srcId="{ED60B291-B4FC-4452-B413-8883877DD250}" destId="{411715B5-49A3-4BB2-B9ED-14642DC4A0A8}" srcOrd="1" destOrd="0" presId="urn:microsoft.com/office/officeart/2005/8/layout/default"/>
    <dgm:cxn modelId="{C5CE17C0-5663-44F1-9E44-D5D99CB707AF}" type="presParOf" srcId="{ED60B291-B4FC-4452-B413-8883877DD250}" destId="{341C3122-79BD-4315-8125-F968E2EE6344}" srcOrd="2" destOrd="0" presId="urn:microsoft.com/office/officeart/2005/8/layout/default"/>
    <dgm:cxn modelId="{DAB1E8CB-652D-4C07-8FD3-D6F90A2715E0}" type="presParOf" srcId="{ED60B291-B4FC-4452-B413-8883877DD250}" destId="{4BE4B848-EB6E-4E9B-9070-1096DC9454EF}" srcOrd="3" destOrd="0" presId="urn:microsoft.com/office/officeart/2005/8/layout/default"/>
    <dgm:cxn modelId="{CA034784-CBFF-47CD-8391-8345A2B17D19}" type="presParOf" srcId="{ED60B291-B4FC-4452-B413-8883877DD250}" destId="{59A9892D-59D1-4679-8B41-18A8B5FAA0A6}" srcOrd="4" destOrd="0" presId="urn:microsoft.com/office/officeart/2005/8/layout/default"/>
    <dgm:cxn modelId="{90996B2B-5B39-4B89-8114-C96E97428A1D}" type="presParOf" srcId="{ED60B291-B4FC-4452-B413-8883877DD250}" destId="{0A0F0CAC-EBD2-4770-8934-F202A6B25AA8}" srcOrd="5" destOrd="0" presId="urn:microsoft.com/office/officeart/2005/8/layout/default"/>
    <dgm:cxn modelId="{A5551C73-9C01-4E81-8D95-EBFE5756450C}" type="presParOf" srcId="{ED60B291-B4FC-4452-B413-8883877DD250}" destId="{7E40B55D-FFED-4BD4-B576-71082326C4C0}" srcOrd="6" destOrd="0" presId="urn:microsoft.com/office/officeart/2005/8/layout/default"/>
    <dgm:cxn modelId="{208CE2CB-9282-4A56-AC81-0239F2054850}" type="presParOf" srcId="{ED60B291-B4FC-4452-B413-8883877DD250}" destId="{5D88BD9C-248A-4260-8F88-7A56CD36E93B}" srcOrd="7" destOrd="0" presId="urn:microsoft.com/office/officeart/2005/8/layout/default"/>
    <dgm:cxn modelId="{056F5EB9-C82A-436C-BFDB-EFEF2BAB89FE}" type="presParOf" srcId="{ED60B291-B4FC-4452-B413-8883877DD250}" destId="{230F0C5F-DCA0-4CDB-A37D-AEEAA601C6EA}" srcOrd="8" destOrd="0" presId="urn:microsoft.com/office/officeart/2005/8/layout/default"/>
    <dgm:cxn modelId="{0EECA36B-30C3-40EA-90B8-150C029AADFE}" type="presParOf" srcId="{ED60B291-B4FC-4452-B413-8883877DD250}" destId="{4CCBE8F8-F7F5-451C-AAAB-ACB3D37CBD32}" srcOrd="9" destOrd="0" presId="urn:microsoft.com/office/officeart/2005/8/layout/default"/>
    <dgm:cxn modelId="{5ABBED0F-D8D8-4426-8251-34A62EB42F17}" type="presParOf" srcId="{ED60B291-B4FC-4452-B413-8883877DD250}" destId="{5AC5EC5F-FAAD-4947-B374-1E76B84ED1E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983147-43F8-45AC-9B73-F54B4AB05F7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FECCA5B-881C-421C-BE16-70160C31EC82}">
      <dgm:prSet/>
      <dgm:spPr/>
      <dgm:t>
        <a:bodyPr/>
        <a:lstStyle/>
        <a:p>
          <a:r>
            <a:rPr lang="en-GB"/>
            <a:t>Read their care plan.</a:t>
          </a:r>
          <a:endParaRPr lang="en-US"/>
        </a:p>
      </dgm:t>
    </dgm:pt>
    <dgm:pt modelId="{D7526E67-5D62-4709-B68D-740B04AC2DCB}" type="parTrans" cxnId="{18C256DD-C207-44D0-AE69-526FB20F0D35}">
      <dgm:prSet/>
      <dgm:spPr/>
      <dgm:t>
        <a:bodyPr/>
        <a:lstStyle/>
        <a:p>
          <a:endParaRPr lang="en-US"/>
        </a:p>
      </dgm:t>
    </dgm:pt>
    <dgm:pt modelId="{3A84DFF5-F085-40A5-B5F4-293DC3E24C46}" type="sibTrans" cxnId="{18C256DD-C207-44D0-AE69-526FB20F0D35}">
      <dgm:prSet/>
      <dgm:spPr/>
      <dgm:t>
        <a:bodyPr/>
        <a:lstStyle/>
        <a:p>
          <a:endParaRPr lang="en-US"/>
        </a:p>
      </dgm:t>
    </dgm:pt>
    <dgm:pt modelId="{6926D33A-FA72-4614-BC01-3CD600E619F7}">
      <dgm:prSet/>
      <dgm:spPr/>
      <dgm:t>
        <a:bodyPr/>
        <a:lstStyle/>
        <a:p>
          <a:r>
            <a:rPr lang="en-GB"/>
            <a:t>Observation.</a:t>
          </a:r>
          <a:endParaRPr lang="en-US"/>
        </a:p>
      </dgm:t>
    </dgm:pt>
    <dgm:pt modelId="{9CC21147-E058-4F35-8D73-88B62FDD555D}" type="parTrans" cxnId="{C2C8CC05-089A-4B4A-955F-8105BCCF453C}">
      <dgm:prSet/>
      <dgm:spPr/>
      <dgm:t>
        <a:bodyPr/>
        <a:lstStyle/>
        <a:p>
          <a:endParaRPr lang="en-US"/>
        </a:p>
      </dgm:t>
    </dgm:pt>
    <dgm:pt modelId="{A98EC325-5FBF-4F5D-AC66-B427853440F4}" type="sibTrans" cxnId="{C2C8CC05-089A-4B4A-955F-8105BCCF453C}">
      <dgm:prSet/>
      <dgm:spPr/>
      <dgm:t>
        <a:bodyPr/>
        <a:lstStyle/>
        <a:p>
          <a:endParaRPr lang="en-US"/>
        </a:p>
      </dgm:t>
    </dgm:pt>
    <dgm:pt modelId="{B653A1B1-228F-425E-B7DF-7712664FE891}">
      <dgm:prSet/>
      <dgm:spPr/>
      <dgm:t>
        <a:bodyPr/>
        <a:lstStyle/>
        <a:p>
          <a:r>
            <a:rPr lang="en-GB"/>
            <a:t>Speaking to other professionals.</a:t>
          </a:r>
          <a:endParaRPr lang="en-US"/>
        </a:p>
      </dgm:t>
    </dgm:pt>
    <dgm:pt modelId="{B0FBE1E5-29F4-4FE4-8707-F5CE73698D22}" type="parTrans" cxnId="{23A79679-6391-41D5-BAAE-82B88BA68A9B}">
      <dgm:prSet/>
      <dgm:spPr/>
      <dgm:t>
        <a:bodyPr/>
        <a:lstStyle/>
        <a:p>
          <a:endParaRPr lang="en-US"/>
        </a:p>
      </dgm:t>
    </dgm:pt>
    <dgm:pt modelId="{88D8AE45-662A-43A9-8A48-C9653F9945E3}" type="sibTrans" cxnId="{23A79679-6391-41D5-BAAE-82B88BA68A9B}">
      <dgm:prSet/>
      <dgm:spPr/>
      <dgm:t>
        <a:bodyPr/>
        <a:lstStyle/>
        <a:p>
          <a:endParaRPr lang="en-US"/>
        </a:p>
      </dgm:t>
    </dgm:pt>
    <dgm:pt modelId="{47591060-6F32-4CB1-8BA4-FCA3EFD3513F}">
      <dgm:prSet/>
      <dgm:spPr/>
      <dgm:t>
        <a:bodyPr/>
        <a:lstStyle/>
        <a:p>
          <a:r>
            <a:rPr lang="en-GB"/>
            <a:t>Speaking to family and friends.</a:t>
          </a:r>
          <a:endParaRPr lang="en-US"/>
        </a:p>
      </dgm:t>
    </dgm:pt>
    <dgm:pt modelId="{98E1B11C-8664-4FC2-9DEF-73B029511677}" type="parTrans" cxnId="{A1A49275-4C50-4069-98C8-F0B1F75A73D5}">
      <dgm:prSet/>
      <dgm:spPr/>
      <dgm:t>
        <a:bodyPr/>
        <a:lstStyle/>
        <a:p>
          <a:endParaRPr lang="en-US"/>
        </a:p>
      </dgm:t>
    </dgm:pt>
    <dgm:pt modelId="{217C5236-7BB2-4C66-BC69-8F1AEE74D969}" type="sibTrans" cxnId="{A1A49275-4C50-4069-98C8-F0B1F75A73D5}">
      <dgm:prSet/>
      <dgm:spPr/>
      <dgm:t>
        <a:bodyPr/>
        <a:lstStyle/>
        <a:p>
          <a:endParaRPr lang="en-US"/>
        </a:p>
      </dgm:t>
    </dgm:pt>
    <dgm:pt modelId="{04B993CE-7E4A-4D59-8ADB-2EB633D1F03B}" type="pres">
      <dgm:prSet presAssocID="{35983147-43F8-45AC-9B73-F54B4AB05F7B}" presName="linear" presStyleCnt="0">
        <dgm:presLayoutVars>
          <dgm:animLvl val="lvl"/>
          <dgm:resizeHandles val="exact"/>
        </dgm:presLayoutVars>
      </dgm:prSet>
      <dgm:spPr/>
    </dgm:pt>
    <dgm:pt modelId="{52F59890-EF29-4927-9F3E-081AE48360BA}" type="pres">
      <dgm:prSet presAssocID="{DFECCA5B-881C-421C-BE16-70160C31EC8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82B1DA-FD38-4144-BDB4-76ED6A75EE86}" type="pres">
      <dgm:prSet presAssocID="{3A84DFF5-F085-40A5-B5F4-293DC3E24C46}" presName="spacer" presStyleCnt="0"/>
      <dgm:spPr/>
    </dgm:pt>
    <dgm:pt modelId="{58E54E6B-CD83-4C9F-89B2-B63A7DA0139A}" type="pres">
      <dgm:prSet presAssocID="{6926D33A-FA72-4614-BC01-3CD600E619F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BB4A775-8745-49FB-983F-43B3D4D0C4C4}" type="pres">
      <dgm:prSet presAssocID="{A98EC325-5FBF-4F5D-AC66-B427853440F4}" presName="spacer" presStyleCnt="0"/>
      <dgm:spPr/>
    </dgm:pt>
    <dgm:pt modelId="{3848A38D-BC59-4557-A623-AB3B7D09B48B}" type="pres">
      <dgm:prSet presAssocID="{B653A1B1-228F-425E-B7DF-7712664FE89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1D1D1FB-EF03-4CE5-A94B-21B5E2CD4245}" type="pres">
      <dgm:prSet presAssocID="{88D8AE45-662A-43A9-8A48-C9653F9945E3}" presName="spacer" presStyleCnt="0"/>
      <dgm:spPr/>
    </dgm:pt>
    <dgm:pt modelId="{267C662A-EC66-48E6-BA91-FDF0D91D7CF2}" type="pres">
      <dgm:prSet presAssocID="{47591060-6F32-4CB1-8BA4-FCA3EFD3513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2C8CC05-089A-4B4A-955F-8105BCCF453C}" srcId="{35983147-43F8-45AC-9B73-F54B4AB05F7B}" destId="{6926D33A-FA72-4614-BC01-3CD600E619F7}" srcOrd="1" destOrd="0" parTransId="{9CC21147-E058-4F35-8D73-88B62FDD555D}" sibTransId="{A98EC325-5FBF-4F5D-AC66-B427853440F4}"/>
    <dgm:cxn modelId="{9C166D48-0C33-415C-B18C-5434B126E1D7}" type="presOf" srcId="{B653A1B1-228F-425E-B7DF-7712664FE891}" destId="{3848A38D-BC59-4557-A623-AB3B7D09B48B}" srcOrd="0" destOrd="0" presId="urn:microsoft.com/office/officeart/2005/8/layout/vList2"/>
    <dgm:cxn modelId="{A1A49275-4C50-4069-98C8-F0B1F75A73D5}" srcId="{35983147-43F8-45AC-9B73-F54B4AB05F7B}" destId="{47591060-6F32-4CB1-8BA4-FCA3EFD3513F}" srcOrd="3" destOrd="0" parTransId="{98E1B11C-8664-4FC2-9DEF-73B029511677}" sibTransId="{217C5236-7BB2-4C66-BC69-8F1AEE74D969}"/>
    <dgm:cxn modelId="{23A79679-6391-41D5-BAAE-82B88BA68A9B}" srcId="{35983147-43F8-45AC-9B73-F54B4AB05F7B}" destId="{B653A1B1-228F-425E-B7DF-7712664FE891}" srcOrd="2" destOrd="0" parTransId="{B0FBE1E5-29F4-4FE4-8707-F5CE73698D22}" sibTransId="{88D8AE45-662A-43A9-8A48-C9653F9945E3}"/>
    <dgm:cxn modelId="{2012CAA6-5DD5-4E81-ABAA-78D7CF1C3742}" type="presOf" srcId="{35983147-43F8-45AC-9B73-F54B4AB05F7B}" destId="{04B993CE-7E4A-4D59-8ADB-2EB633D1F03B}" srcOrd="0" destOrd="0" presId="urn:microsoft.com/office/officeart/2005/8/layout/vList2"/>
    <dgm:cxn modelId="{5EA230D2-CDC5-44DB-8618-354FDB2DB262}" type="presOf" srcId="{DFECCA5B-881C-421C-BE16-70160C31EC82}" destId="{52F59890-EF29-4927-9F3E-081AE48360BA}" srcOrd="0" destOrd="0" presId="urn:microsoft.com/office/officeart/2005/8/layout/vList2"/>
    <dgm:cxn modelId="{0CAD00D3-4782-468C-8AFB-A9E0176F923D}" type="presOf" srcId="{6926D33A-FA72-4614-BC01-3CD600E619F7}" destId="{58E54E6B-CD83-4C9F-89B2-B63A7DA0139A}" srcOrd="0" destOrd="0" presId="urn:microsoft.com/office/officeart/2005/8/layout/vList2"/>
    <dgm:cxn modelId="{18C256DD-C207-44D0-AE69-526FB20F0D35}" srcId="{35983147-43F8-45AC-9B73-F54B4AB05F7B}" destId="{DFECCA5B-881C-421C-BE16-70160C31EC82}" srcOrd="0" destOrd="0" parTransId="{D7526E67-5D62-4709-B68D-740B04AC2DCB}" sibTransId="{3A84DFF5-F085-40A5-B5F4-293DC3E24C46}"/>
    <dgm:cxn modelId="{5E9DD7E5-91B6-499C-824D-1C943D0E3F2C}" type="presOf" srcId="{47591060-6F32-4CB1-8BA4-FCA3EFD3513F}" destId="{267C662A-EC66-48E6-BA91-FDF0D91D7CF2}" srcOrd="0" destOrd="0" presId="urn:microsoft.com/office/officeart/2005/8/layout/vList2"/>
    <dgm:cxn modelId="{19175007-AE8A-4E70-977F-A2C7D36C5DEE}" type="presParOf" srcId="{04B993CE-7E4A-4D59-8ADB-2EB633D1F03B}" destId="{52F59890-EF29-4927-9F3E-081AE48360BA}" srcOrd="0" destOrd="0" presId="urn:microsoft.com/office/officeart/2005/8/layout/vList2"/>
    <dgm:cxn modelId="{A4F04ED3-CBF2-4527-B0B1-139B217CFA34}" type="presParOf" srcId="{04B993CE-7E4A-4D59-8ADB-2EB633D1F03B}" destId="{1C82B1DA-FD38-4144-BDB4-76ED6A75EE86}" srcOrd="1" destOrd="0" presId="urn:microsoft.com/office/officeart/2005/8/layout/vList2"/>
    <dgm:cxn modelId="{3B34A2BB-AF69-4A98-8E2D-5D690E6D3697}" type="presParOf" srcId="{04B993CE-7E4A-4D59-8ADB-2EB633D1F03B}" destId="{58E54E6B-CD83-4C9F-89B2-B63A7DA0139A}" srcOrd="2" destOrd="0" presId="urn:microsoft.com/office/officeart/2005/8/layout/vList2"/>
    <dgm:cxn modelId="{ECE4530D-CF24-4434-9184-A1F11CABAAF5}" type="presParOf" srcId="{04B993CE-7E4A-4D59-8ADB-2EB633D1F03B}" destId="{4BB4A775-8745-49FB-983F-43B3D4D0C4C4}" srcOrd="3" destOrd="0" presId="urn:microsoft.com/office/officeart/2005/8/layout/vList2"/>
    <dgm:cxn modelId="{F3D9EFB7-838E-489D-9C1B-155234FC6E38}" type="presParOf" srcId="{04B993CE-7E4A-4D59-8ADB-2EB633D1F03B}" destId="{3848A38D-BC59-4557-A623-AB3B7D09B48B}" srcOrd="4" destOrd="0" presId="urn:microsoft.com/office/officeart/2005/8/layout/vList2"/>
    <dgm:cxn modelId="{FC56ADE8-24CB-4E44-982A-DA61F7BA4380}" type="presParOf" srcId="{04B993CE-7E4A-4D59-8ADB-2EB633D1F03B}" destId="{A1D1D1FB-EF03-4CE5-A94B-21B5E2CD4245}" srcOrd="5" destOrd="0" presId="urn:microsoft.com/office/officeart/2005/8/layout/vList2"/>
    <dgm:cxn modelId="{99EB7EB4-52BB-45A1-AA6D-071D91A7FF49}" type="presParOf" srcId="{04B993CE-7E4A-4D59-8ADB-2EB633D1F03B}" destId="{267C662A-EC66-48E6-BA91-FDF0D91D7CF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C0DF5B-B405-499B-A6D5-A575E13149D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EF69C3-7D50-45AE-B4EB-D3B7A808FAD4}">
      <dgm:prSet/>
      <dgm:spPr/>
      <dgm:t>
        <a:bodyPr/>
        <a:lstStyle/>
        <a:p>
          <a:r>
            <a:rPr lang="en-GB"/>
            <a:t>Hinder basic daily activities.</a:t>
          </a:r>
          <a:endParaRPr lang="en-US"/>
        </a:p>
      </dgm:t>
    </dgm:pt>
    <dgm:pt modelId="{45650561-A0D9-4E0B-AFE5-5BF45B15D325}" type="parTrans" cxnId="{0E72AE33-E51B-4D97-9AD2-292CE9F376C4}">
      <dgm:prSet/>
      <dgm:spPr/>
      <dgm:t>
        <a:bodyPr/>
        <a:lstStyle/>
        <a:p>
          <a:endParaRPr lang="en-US"/>
        </a:p>
      </dgm:t>
    </dgm:pt>
    <dgm:pt modelId="{EA7C9182-7024-49E8-B818-4D6237E51AFE}" type="sibTrans" cxnId="{0E72AE33-E51B-4D97-9AD2-292CE9F376C4}">
      <dgm:prSet/>
      <dgm:spPr/>
      <dgm:t>
        <a:bodyPr/>
        <a:lstStyle/>
        <a:p>
          <a:endParaRPr lang="en-US"/>
        </a:p>
      </dgm:t>
    </dgm:pt>
    <dgm:pt modelId="{076DD990-DCF0-4D60-89CC-7F09F0423F68}">
      <dgm:prSet/>
      <dgm:spPr/>
      <dgm:t>
        <a:bodyPr/>
        <a:lstStyle/>
        <a:p>
          <a:r>
            <a:rPr lang="en-GB"/>
            <a:t>Affect quality of life.</a:t>
          </a:r>
          <a:endParaRPr lang="en-US"/>
        </a:p>
      </dgm:t>
    </dgm:pt>
    <dgm:pt modelId="{C6387778-D034-47C4-8819-26DA2F36F56A}" type="parTrans" cxnId="{607F8FAF-558F-41DD-8F90-E3BFBD7E968B}">
      <dgm:prSet/>
      <dgm:spPr/>
      <dgm:t>
        <a:bodyPr/>
        <a:lstStyle/>
        <a:p>
          <a:endParaRPr lang="en-US"/>
        </a:p>
      </dgm:t>
    </dgm:pt>
    <dgm:pt modelId="{197E58B3-15F9-4C42-8525-D1BECFCFBAEC}" type="sibTrans" cxnId="{607F8FAF-558F-41DD-8F90-E3BFBD7E968B}">
      <dgm:prSet/>
      <dgm:spPr/>
      <dgm:t>
        <a:bodyPr/>
        <a:lstStyle/>
        <a:p>
          <a:endParaRPr lang="en-US"/>
        </a:p>
      </dgm:t>
    </dgm:pt>
    <dgm:pt modelId="{46518655-10D8-4313-8C09-5BA1D3609619}">
      <dgm:prSet/>
      <dgm:spPr/>
      <dgm:t>
        <a:bodyPr/>
        <a:lstStyle/>
        <a:p>
          <a:r>
            <a:rPr lang="en-GB"/>
            <a:t>Affect independence and confidence.</a:t>
          </a:r>
          <a:endParaRPr lang="en-US"/>
        </a:p>
      </dgm:t>
    </dgm:pt>
    <dgm:pt modelId="{1F989DED-2688-43D5-B85C-28F5364C917C}" type="parTrans" cxnId="{874C0A81-03AC-46E3-BEF0-EE3FC4D9F178}">
      <dgm:prSet/>
      <dgm:spPr/>
      <dgm:t>
        <a:bodyPr/>
        <a:lstStyle/>
        <a:p>
          <a:endParaRPr lang="en-US"/>
        </a:p>
      </dgm:t>
    </dgm:pt>
    <dgm:pt modelId="{27ED9EC7-F067-42D0-8222-CE55CDD28501}" type="sibTrans" cxnId="{874C0A81-03AC-46E3-BEF0-EE3FC4D9F178}">
      <dgm:prSet/>
      <dgm:spPr/>
      <dgm:t>
        <a:bodyPr/>
        <a:lstStyle/>
        <a:p>
          <a:endParaRPr lang="en-US"/>
        </a:p>
      </dgm:t>
    </dgm:pt>
    <dgm:pt modelId="{89C78160-8DEC-49F4-850D-9720ECB2242C}">
      <dgm:prSet/>
      <dgm:spPr/>
      <dgm:t>
        <a:bodyPr/>
        <a:lstStyle/>
        <a:p>
          <a:r>
            <a:rPr lang="en-GB"/>
            <a:t>Could cause social isolation and loneliness, which could affect their mental health. </a:t>
          </a:r>
          <a:endParaRPr lang="en-US"/>
        </a:p>
      </dgm:t>
    </dgm:pt>
    <dgm:pt modelId="{BFE119B9-E9F3-4165-949D-6CD80841C0A9}" type="parTrans" cxnId="{E0BE2715-06B3-4628-9DB4-E7C8E584A6F0}">
      <dgm:prSet/>
      <dgm:spPr/>
      <dgm:t>
        <a:bodyPr/>
        <a:lstStyle/>
        <a:p>
          <a:endParaRPr lang="en-US"/>
        </a:p>
      </dgm:t>
    </dgm:pt>
    <dgm:pt modelId="{B218FA4D-7DE3-485D-AD60-526A9C5104D9}" type="sibTrans" cxnId="{E0BE2715-06B3-4628-9DB4-E7C8E584A6F0}">
      <dgm:prSet/>
      <dgm:spPr/>
      <dgm:t>
        <a:bodyPr/>
        <a:lstStyle/>
        <a:p>
          <a:endParaRPr lang="en-US"/>
        </a:p>
      </dgm:t>
    </dgm:pt>
    <dgm:pt modelId="{345664A2-75E4-4FE5-A72A-6D2C532312AC}" type="pres">
      <dgm:prSet presAssocID="{A9C0DF5B-B405-499B-A6D5-A575E13149DA}" presName="linear" presStyleCnt="0">
        <dgm:presLayoutVars>
          <dgm:animLvl val="lvl"/>
          <dgm:resizeHandles val="exact"/>
        </dgm:presLayoutVars>
      </dgm:prSet>
      <dgm:spPr/>
    </dgm:pt>
    <dgm:pt modelId="{56AE68F4-5E8C-4480-95A8-FBC41EC39F3F}" type="pres">
      <dgm:prSet presAssocID="{72EF69C3-7D50-45AE-B4EB-D3B7A808FAD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F2A14D-0725-4041-9F10-A9A8F36E4A4A}" type="pres">
      <dgm:prSet presAssocID="{EA7C9182-7024-49E8-B818-4D6237E51AFE}" presName="spacer" presStyleCnt="0"/>
      <dgm:spPr/>
    </dgm:pt>
    <dgm:pt modelId="{F22A74E2-2943-454F-BDC1-8E276403CB58}" type="pres">
      <dgm:prSet presAssocID="{076DD990-DCF0-4D60-89CC-7F09F0423F6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F34E83-7E20-4A7C-97EA-88D3345E097E}" type="pres">
      <dgm:prSet presAssocID="{197E58B3-15F9-4C42-8525-D1BECFCFBAEC}" presName="spacer" presStyleCnt="0"/>
      <dgm:spPr/>
    </dgm:pt>
    <dgm:pt modelId="{27D59FE9-1783-489F-89EB-3C5EBB06A7E5}" type="pres">
      <dgm:prSet presAssocID="{46518655-10D8-4313-8C09-5BA1D360961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4B966BD-9DA2-44B1-B8E0-23A22744BF49}" type="pres">
      <dgm:prSet presAssocID="{27ED9EC7-F067-42D0-8222-CE55CDD28501}" presName="spacer" presStyleCnt="0"/>
      <dgm:spPr/>
    </dgm:pt>
    <dgm:pt modelId="{25C71632-2E85-46EE-AAB1-BF275A017025}" type="pres">
      <dgm:prSet presAssocID="{89C78160-8DEC-49F4-850D-9720ECB224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0BE2715-06B3-4628-9DB4-E7C8E584A6F0}" srcId="{A9C0DF5B-B405-499B-A6D5-A575E13149DA}" destId="{89C78160-8DEC-49F4-850D-9720ECB2242C}" srcOrd="3" destOrd="0" parTransId="{BFE119B9-E9F3-4165-949D-6CD80841C0A9}" sibTransId="{B218FA4D-7DE3-485D-AD60-526A9C5104D9}"/>
    <dgm:cxn modelId="{0E72AE33-E51B-4D97-9AD2-292CE9F376C4}" srcId="{A9C0DF5B-B405-499B-A6D5-A575E13149DA}" destId="{72EF69C3-7D50-45AE-B4EB-D3B7A808FAD4}" srcOrd="0" destOrd="0" parTransId="{45650561-A0D9-4E0B-AFE5-5BF45B15D325}" sibTransId="{EA7C9182-7024-49E8-B818-4D6237E51AFE}"/>
    <dgm:cxn modelId="{8944E453-37C8-4C1C-804C-DB3706F0E571}" type="presOf" srcId="{46518655-10D8-4313-8C09-5BA1D3609619}" destId="{27D59FE9-1783-489F-89EB-3C5EBB06A7E5}" srcOrd="0" destOrd="0" presId="urn:microsoft.com/office/officeart/2005/8/layout/vList2"/>
    <dgm:cxn modelId="{9018EE7B-64B2-4E51-B8A5-C6FEB308F64B}" type="presOf" srcId="{72EF69C3-7D50-45AE-B4EB-D3B7A808FAD4}" destId="{56AE68F4-5E8C-4480-95A8-FBC41EC39F3F}" srcOrd="0" destOrd="0" presId="urn:microsoft.com/office/officeart/2005/8/layout/vList2"/>
    <dgm:cxn modelId="{874C0A81-03AC-46E3-BEF0-EE3FC4D9F178}" srcId="{A9C0DF5B-B405-499B-A6D5-A575E13149DA}" destId="{46518655-10D8-4313-8C09-5BA1D3609619}" srcOrd="2" destOrd="0" parTransId="{1F989DED-2688-43D5-B85C-28F5364C917C}" sibTransId="{27ED9EC7-F067-42D0-8222-CE55CDD28501}"/>
    <dgm:cxn modelId="{607F8FAF-558F-41DD-8F90-E3BFBD7E968B}" srcId="{A9C0DF5B-B405-499B-A6D5-A575E13149DA}" destId="{076DD990-DCF0-4D60-89CC-7F09F0423F68}" srcOrd="1" destOrd="0" parTransId="{C6387778-D034-47C4-8819-26DA2F36F56A}" sibTransId="{197E58B3-15F9-4C42-8525-D1BECFCFBAEC}"/>
    <dgm:cxn modelId="{B374DBB6-09BB-4775-A4E4-706ACA29D2C0}" type="presOf" srcId="{076DD990-DCF0-4D60-89CC-7F09F0423F68}" destId="{F22A74E2-2943-454F-BDC1-8E276403CB58}" srcOrd="0" destOrd="0" presId="urn:microsoft.com/office/officeart/2005/8/layout/vList2"/>
    <dgm:cxn modelId="{309182DA-E35C-4C13-870D-00ADB6FE0EC9}" type="presOf" srcId="{89C78160-8DEC-49F4-850D-9720ECB2242C}" destId="{25C71632-2E85-46EE-AAB1-BF275A017025}" srcOrd="0" destOrd="0" presId="urn:microsoft.com/office/officeart/2005/8/layout/vList2"/>
    <dgm:cxn modelId="{B58C81F5-7162-48FC-965B-A9876CDE96BD}" type="presOf" srcId="{A9C0DF5B-B405-499B-A6D5-A575E13149DA}" destId="{345664A2-75E4-4FE5-A72A-6D2C532312AC}" srcOrd="0" destOrd="0" presId="urn:microsoft.com/office/officeart/2005/8/layout/vList2"/>
    <dgm:cxn modelId="{F6634FEA-A36C-4684-86F8-956118F50BFE}" type="presParOf" srcId="{345664A2-75E4-4FE5-A72A-6D2C532312AC}" destId="{56AE68F4-5E8C-4480-95A8-FBC41EC39F3F}" srcOrd="0" destOrd="0" presId="urn:microsoft.com/office/officeart/2005/8/layout/vList2"/>
    <dgm:cxn modelId="{79BC309C-6FE8-459C-B23C-98B0DC28D328}" type="presParOf" srcId="{345664A2-75E4-4FE5-A72A-6D2C532312AC}" destId="{25F2A14D-0725-4041-9F10-A9A8F36E4A4A}" srcOrd="1" destOrd="0" presId="urn:microsoft.com/office/officeart/2005/8/layout/vList2"/>
    <dgm:cxn modelId="{DB050AED-A791-451A-A5E3-D6C112D4BAEE}" type="presParOf" srcId="{345664A2-75E4-4FE5-A72A-6D2C532312AC}" destId="{F22A74E2-2943-454F-BDC1-8E276403CB58}" srcOrd="2" destOrd="0" presId="urn:microsoft.com/office/officeart/2005/8/layout/vList2"/>
    <dgm:cxn modelId="{5BFEBC19-D734-4F23-972C-A9855F894B3F}" type="presParOf" srcId="{345664A2-75E4-4FE5-A72A-6D2C532312AC}" destId="{6CF34E83-7E20-4A7C-97EA-88D3345E097E}" srcOrd="3" destOrd="0" presId="urn:microsoft.com/office/officeart/2005/8/layout/vList2"/>
    <dgm:cxn modelId="{ECA6CCBE-3B75-404B-8AEC-148554C18349}" type="presParOf" srcId="{345664A2-75E4-4FE5-A72A-6D2C532312AC}" destId="{27D59FE9-1783-489F-89EB-3C5EBB06A7E5}" srcOrd="4" destOrd="0" presId="urn:microsoft.com/office/officeart/2005/8/layout/vList2"/>
    <dgm:cxn modelId="{878B4630-37DC-495F-A8BD-62DB4ABFCF90}" type="presParOf" srcId="{345664A2-75E4-4FE5-A72A-6D2C532312AC}" destId="{94B966BD-9DA2-44B1-B8E0-23A22744BF49}" srcOrd="5" destOrd="0" presId="urn:microsoft.com/office/officeart/2005/8/layout/vList2"/>
    <dgm:cxn modelId="{A63EE51D-5838-47DC-A33C-4733DFB91971}" type="presParOf" srcId="{345664A2-75E4-4FE5-A72A-6D2C532312AC}" destId="{25C71632-2E85-46EE-AAB1-BF275A01702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62EE17-B1ED-4902-A914-67C84B065125}">
      <dsp:nvSpPr>
        <dsp:cNvPr id="0" name=""/>
        <dsp:cNvSpPr/>
      </dsp:nvSpPr>
      <dsp:spPr>
        <a:xfrm>
          <a:off x="0" y="786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aim of this presentation is to identify the key factors that influence communication in people with sensory impairment in health and social care.</a:t>
          </a:r>
          <a:endParaRPr lang="en-US" sz="2500" kern="1200" dirty="0"/>
        </a:p>
      </dsp:txBody>
      <dsp:txXfrm>
        <a:off x="48547" y="127216"/>
        <a:ext cx="10418506" cy="897406"/>
      </dsp:txXfrm>
    </dsp:sp>
    <dsp:sp modelId="{73FDC89E-5FE9-4937-BE07-28D2D5783DF0}">
      <dsp:nvSpPr>
        <dsp:cNvPr id="0" name=""/>
        <dsp:cNvSpPr/>
      </dsp:nvSpPr>
      <dsp:spPr>
        <a:xfrm>
          <a:off x="0" y="1172878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Know how to communicate with service users. </a:t>
          </a:r>
          <a:endParaRPr lang="en-US" sz="2500" kern="1200" dirty="0"/>
        </a:p>
      </dsp:txBody>
      <dsp:txXfrm>
        <a:off x="48547" y="1221425"/>
        <a:ext cx="10418506" cy="897406"/>
      </dsp:txXfrm>
    </dsp:sp>
    <dsp:sp modelId="{841AD9E5-514A-49DA-AE72-EB044DD4A101}">
      <dsp:nvSpPr>
        <dsp:cNvPr id="0" name=""/>
        <dsp:cNvSpPr/>
      </dsp:nvSpPr>
      <dsp:spPr>
        <a:xfrm>
          <a:off x="0" y="22116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Be aware of different methods of communication.</a:t>
          </a:r>
          <a:endParaRPr lang="en-US" sz="2500" kern="1200" dirty="0"/>
        </a:p>
      </dsp:txBody>
      <dsp:txXfrm>
        <a:off x="48547" y="2260216"/>
        <a:ext cx="10418506" cy="897406"/>
      </dsp:txXfrm>
    </dsp:sp>
    <dsp:sp modelId="{2BCA2CCB-E904-4CD5-AE0A-AAA7E8463C32}">
      <dsp:nvSpPr>
        <dsp:cNvPr id="0" name=""/>
        <dsp:cNvSpPr/>
      </dsp:nvSpPr>
      <dsp:spPr>
        <a:xfrm>
          <a:off x="0" y="32781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Understand how sensory impairment may affect someone's daily life.</a:t>
          </a:r>
          <a:endParaRPr lang="en-US" sz="2500" kern="1200"/>
        </a:p>
      </dsp:txBody>
      <dsp:txXfrm>
        <a:off x="48547" y="3326716"/>
        <a:ext cx="10418506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489A4-A64E-424F-A137-60EE74E713AD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Verbal communication.                  Non-verbal communication.</a:t>
          </a:r>
          <a:endParaRPr lang="en-US" sz="2400" kern="1200"/>
        </a:p>
      </dsp:txBody>
      <dsp:txXfrm>
        <a:off x="0" y="39687"/>
        <a:ext cx="3286125" cy="1971675"/>
      </dsp:txXfrm>
    </dsp:sp>
    <dsp:sp modelId="{341C3122-79BD-4315-8125-F968E2EE634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Sign language. British sign language/Makaton </a:t>
          </a:r>
          <a:endParaRPr lang="en-US" sz="2400" kern="1200"/>
        </a:p>
      </dsp:txBody>
      <dsp:txXfrm>
        <a:off x="3614737" y="39687"/>
        <a:ext cx="3286125" cy="1971675"/>
      </dsp:txXfrm>
    </dsp:sp>
    <dsp:sp modelId="{59A9892D-59D1-4679-8B41-18A8B5FAA0A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Interpreters/translators.</a:t>
          </a:r>
          <a:endParaRPr lang="en-US" sz="2400" kern="1200"/>
        </a:p>
      </dsp:txBody>
      <dsp:txXfrm>
        <a:off x="7229475" y="39687"/>
        <a:ext cx="3286125" cy="1971675"/>
      </dsp:txXfrm>
    </dsp:sp>
    <dsp:sp modelId="{7E40B55D-FFED-4BD4-B576-71082326C4C0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Listening skills.</a:t>
          </a:r>
          <a:endParaRPr lang="en-US" sz="2400" kern="1200"/>
        </a:p>
      </dsp:txBody>
      <dsp:txXfrm>
        <a:off x="0" y="2339975"/>
        <a:ext cx="3286125" cy="1971675"/>
      </dsp:txXfrm>
    </dsp:sp>
    <dsp:sp modelId="{230F0C5F-DCA0-4CDB-A37D-AEEAA601C6E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Cultural awareness.</a:t>
          </a:r>
          <a:endParaRPr lang="en-US" sz="2400" kern="1200"/>
        </a:p>
      </dsp:txBody>
      <dsp:txXfrm>
        <a:off x="3614737" y="2339975"/>
        <a:ext cx="3286125" cy="1971675"/>
      </dsp:txXfrm>
    </dsp:sp>
    <dsp:sp modelId="{5AC5EC5F-FAAD-4947-B374-1E76B84ED1E8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of technology: Braille, reading aids, voice recorders…..</a:t>
          </a:r>
          <a:endParaRPr lang="en-US" sz="2400" kern="1200"/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F59890-EF29-4927-9F3E-081AE48360BA}">
      <dsp:nvSpPr>
        <dsp:cNvPr id="0" name=""/>
        <dsp:cNvSpPr/>
      </dsp:nvSpPr>
      <dsp:spPr>
        <a:xfrm>
          <a:off x="0" y="687266"/>
          <a:ext cx="6589260" cy="8874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Read their care plan.</a:t>
          </a:r>
          <a:endParaRPr lang="en-US" sz="3700" kern="1200"/>
        </a:p>
      </dsp:txBody>
      <dsp:txXfrm>
        <a:off x="43321" y="730587"/>
        <a:ext cx="6502618" cy="800803"/>
      </dsp:txXfrm>
    </dsp:sp>
    <dsp:sp modelId="{58E54E6B-CD83-4C9F-89B2-B63A7DA0139A}">
      <dsp:nvSpPr>
        <dsp:cNvPr id="0" name=""/>
        <dsp:cNvSpPr/>
      </dsp:nvSpPr>
      <dsp:spPr>
        <a:xfrm>
          <a:off x="0" y="1681271"/>
          <a:ext cx="6589260" cy="88744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Observation.</a:t>
          </a:r>
          <a:endParaRPr lang="en-US" sz="3700" kern="1200"/>
        </a:p>
      </dsp:txBody>
      <dsp:txXfrm>
        <a:off x="43321" y="1724592"/>
        <a:ext cx="6502618" cy="800803"/>
      </dsp:txXfrm>
    </dsp:sp>
    <dsp:sp modelId="{3848A38D-BC59-4557-A623-AB3B7D09B48B}">
      <dsp:nvSpPr>
        <dsp:cNvPr id="0" name=""/>
        <dsp:cNvSpPr/>
      </dsp:nvSpPr>
      <dsp:spPr>
        <a:xfrm>
          <a:off x="0" y="2675276"/>
          <a:ext cx="6589260" cy="88744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Speaking to other professionals.</a:t>
          </a:r>
          <a:endParaRPr lang="en-US" sz="3700" kern="1200"/>
        </a:p>
      </dsp:txBody>
      <dsp:txXfrm>
        <a:off x="43321" y="2718597"/>
        <a:ext cx="6502618" cy="800803"/>
      </dsp:txXfrm>
    </dsp:sp>
    <dsp:sp modelId="{267C662A-EC66-48E6-BA91-FDF0D91D7CF2}">
      <dsp:nvSpPr>
        <dsp:cNvPr id="0" name=""/>
        <dsp:cNvSpPr/>
      </dsp:nvSpPr>
      <dsp:spPr>
        <a:xfrm>
          <a:off x="0" y="3669281"/>
          <a:ext cx="6589260" cy="88744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Speaking to family and friends.</a:t>
          </a:r>
          <a:endParaRPr lang="en-US" sz="3700" kern="1200"/>
        </a:p>
      </dsp:txBody>
      <dsp:txXfrm>
        <a:off x="43321" y="3712602"/>
        <a:ext cx="6502618" cy="800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E68F4-5E8C-4480-95A8-FBC41EC39F3F}">
      <dsp:nvSpPr>
        <dsp:cNvPr id="0" name=""/>
        <dsp:cNvSpPr/>
      </dsp:nvSpPr>
      <dsp:spPr>
        <a:xfrm>
          <a:off x="0" y="30554"/>
          <a:ext cx="4828172" cy="15083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Hinder basic daily activities.</a:t>
          </a:r>
          <a:endParaRPr lang="en-US" sz="2700" kern="1200"/>
        </a:p>
      </dsp:txBody>
      <dsp:txXfrm>
        <a:off x="73630" y="104184"/>
        <a:ext cx="4680912" cy="1361054"/>
      </dsp:txXfrm>
    </dsp:sp>
    <dsp:sp modelId="{F22A74E2-2943-454F-BDC1-8E276403CB58}">
      <dsp:nvSpPr>
        <dsp:cNvPr id="0" name=""/>
        <dsp:cNvSpPr/>
      </dsp:nvSpPr>
      <dsp:spPr>
        <a:xfrm>
          <a:off x="0" y="1616628"/>
          <a:ext cx="4828172" cy="150831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Affect quality of life.</a:t>
          </a:r>
          <a:endParaRPr lang="en-US" sz="2700" kern="1200"/>
        </a:p>
      </dsp:txBody>
      <dsp:txXfrm>
        <a:off x="73630" y="1690258"/>
        <a:ext cx="4680912" cy="1361054"/>
      </dsp:txXfrm>
    </dsp:sp>
    <dsp:sp modelId="{27D59FE9-1783-489F-89EB-3C5EBB06A7E5}">
      <dsp:nvSpPr>
        <dsp:cNvPr id="0" name=""/>
        <dsp:cNvSpPr/>
      </dsp:nvSpPr>
      <dsp:spPr>
        <a:xfrm>
          <a:off x="0" y="3202703"/>
          <a:ext cx="4828172" cy="1508314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Affect independence and confidence.</a:t>
          </a:r>
          <a:endParaRPr lang="en-US" sz="2700" kern="1200"/>
        </a:p>
      </dsp:txBody>
      <dsp:txXfrm>
        <a:off x="73630" y="3276333"/>
        <a:ext cx="4680912" cy="1361054"/>
      </dsp:txXfrm>
    </dsp:sp>
    <dsp:sp modelId="{25C71632-2E85-46EE-AAB1-BF275A017025}">
      <dsp:nvSpPr>
        <dsp:cNvPr id="0" name=""/>
        <dsp:cNvSpPr/>
      </dsp:nvSpPr>
      <dsp:spPr>
        <a:xfrm>
          <a:off x="0" y="4788778"/>
          <a:ext cx="4828172" cy="150831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Could cause social isolation and loneliness, which could affect their mental health. </a:t>
          </a:r>
          <a:endParaRPr lang="en-US" sz="2700" kern="1200"/>
        </a:p>
      </dsp:txBody>
      <dsp:txXfrm>
        <a:off x="73630" y="4862408"/>
        <a:ext cx="4680912" cy="1361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86E39-558A-CF96-0C39-30E83B358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BD7D6D-4080-19E9-15FC-FD5523F8BB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FAEED-4B18-FB34-F545-75F69705C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9EC54-9FF2-F241-539F-94384401C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89709-BE32-7A59-8779-1B543500C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104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001C0-4BDC-CB25-901D-D3EB34FFE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50E3E-5633-92DC-2161-A5A251D6C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665D7-AE6E-A968-8D05-C40A0BAA8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1121B9-FBA5-2E45-A852-9EE22B7F0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1E349-64CD-E0FE-85E3-F7869963A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940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FD820-9837-BEF1-75FD-8D5F185AF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753DE-04D0-3E6D-348C-42CEDE448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87713-F75B-31E1-77A7-66A98D831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892427-F009-5A73-6437-61CBEBEB7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7AFB7-7ED7-0F6B-FFBA-3A58684F1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8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7D5D7-6F4F-5989-B9A8-4AB320E05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152E1-5BFD-836C-85A4-CCA5DF2226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93157-3426-F97B-706E-3F10946E9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02D2B-110E-2F6C-76F2-E88BA35F6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3E600-10A3-30BC-3A6D-2B359ADD0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2AB902-0DB4-DB67-FDEA-88F537482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945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7FA25-41B0-8D30-B944-31D78685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3EEC7-CDEB-4024-A0FA-1A8DF2C4D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31E1A5-8A27-E968-4780-B441D7016E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61331E-B563-4E17-491A-528EEF0D2E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86C0F2-8C18-3638-B6BE-8E679B91B6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D6E106-938B-CB98-E2C3-4B4AB3BAE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09A7B7-4D2E-FC4A-67EA-DF2DC8BDE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ECADE4-1D49-BC9F-FF37-0D3F1F149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8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4ECED-5B16-70FF-05EB-4D806F0BA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C19720-420F-D0B1-4EA6-B811A2A29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D63442-5894-66F5-C17E-1C4EDA174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ED86C-0D9D-D739-EC43-CB02C8114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326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D67A0D-E328-5B32-8C19-AB3906617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85DDBC-F743-A7E5-A753-748CD32B3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8EBBCC-B29D-2212-20BA-AD1C33141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31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29381-A4A9-9C20-48E1-6A80EA763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F3547-5CD4-6105-FDB7-1C606C564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649F4D-4251-3B4F-F422-C2D77D9C43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92AF9E-BEAE-22E4-2B8D-B425139A1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C0258-91EF-E522-2B08-60913D4D3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00ED2F-32F9-218B-AA6E-DAB67E4B1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36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EF829-18E0-1094-8E3A-96C874216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8BAEAD-FD4F-B448-8175-AD5D322059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09DF6B-C252-3B34-C416-28A49AE4CE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4B5080-F6D1-17C2-EF14-3731B739C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931D47-4572-CA95-F9AA-A4B37B41F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B99E4-276C-58EE-314A-6E8E5D5B2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81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F4A08-9E6F-D2CB-F55C-EB028A12A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D28F73-7DD3-6C58-45C5-2FCB2D2E2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20C6A-CBCB-8857-113A-C65143B8A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74475-DFE2-340C-0014-31E2555EA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39223-FE54-EB37-8EAE-7EA6E3280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722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595F73-82E3-01A0-A077-8E8F072F1E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654BE5-C2FF-F41C-10CF-6B41BB43B2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8F806-BE17-3CB3-B320-EB0425A51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6B920-89ED-9F6E-519D-1CF098A1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34C61-891D-D032-3534-F7957F85C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542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AD38AD-635B-29A4-52E8-ECC541EBC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04C0A-7653-062B-21AF-6D276EB39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DC1DF-FD4E-7868-FF20-5362FEABB3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24DEE-DA25-498B-A050-65EE2DC8EA7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07E885-0422-C119-0AB1-EF8688CB08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05180-6AF9-51BB-60C8-E26744F48D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C632C-0D95-4F33-94CB-FF34038CC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440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grad.com/topics/7-leadership-superpowers-nurses-should-have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senecacollege.ca/buscomm/chapter/1-3-the-communication-proces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liveningedge.org/organizations/how-organization-transforming-social-care-sector-scotland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rcmn.2020.610879/ful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magazines/june-2017/empowering-seniors-through-vision-care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egalcapacity.org.uk/everyday-decisions/everyday-decisions-project-findings-workshop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399E8-9994-78B9-8D8E-40E743E31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200" dirty="0"/>
              <a:t> Angella Karim (2009543)                                                       </a:t>
            </a:r>
            <a:r>
              <a:rPr lang="en-GB" dirty="0"/>
              <a:t>Communication      </a:t>
            </a:r>
          </a:p>
        </p:txBody>
      </p:sp>
      <p:pic>
        <p:nvPicPr>
          <p:cNvPr id="7" name="Picture 6" descr="A group of people with speech bubbles">
            <a:extLst>
              <a:ext uri="{FF2B5EF4-FFF2-40B4-BE49-F238E27FC236}">
                <a16:creationId xmlns:a16="http://schemas.microsoft.com/office/drawing/2014/main" id="{33E65A7E-05F3-465D-B69F-A9AB611470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51000" y="1911350"/>
            <a:ext cx="8890000" cy="42436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11B3F0-743D-1689-0C54-387CEE38E580}"/>
              </a:ext>
            </a:extLst>
          </p:cNvPr>
          <p:cNvSpPr txBox="1"/>
          <p:nvPr/>
        </p:nvSpPr>
        <p:spPr>
          <a:xfrm>
            <a:off x="1651000" y="4946650"/>
            <a:ext cx="889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healthgrad.com/topics/7-leadership-superpowers-nurses-should-hav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2169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D5C7C-49F3-9F20-7740-422D4C852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Communication in Health and Social Care.</a:t>
            </a:r>
          </a:p>
        </p:txBody>
      </p:sp>
      <p:graphicFrame>
        <p:nvGraphicFramePr>
          <p:cNvPr id="14" name="Content Placeholder 4">
            <a:extLst>
              <a:ext uri="{FF2B5EF4-FFF2-40B4-BE49-F238E27FC236}">
                <a16:creationId xmlns:a16="http://schemas.microsoft.com/office/drawing/2014/main" id="{4540B7E9-4753-63B4-16F3-8E06CD129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15110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0314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F0D8C979-E68E-5A2A-A974-7255BF496B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7" r="2427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4E5D1-0B0C-C5F6-D565-24717CF1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   What is the definition of communication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4226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7D470-515C-14E6-3D28-E742ED580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 dirty="0"/>
              <a:t>                 Definition of communication.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B1F32-49FF-83F9-D8B3-BCDC43354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The process of sharing information from one person to another.</a:t>
            </a:r>
          </a:p>
          <a:p>
            <a:r>
              <a:rPr lang="en-GB" sz="2200" dirty="0"/>
              <a:t>Our thoughts.</a:t>
            </a:r>
          </a:p>
          <a:p>
            <a:r>
              <a:rPr lang="en-GB" sz="2200" dirty="0"/>
              <a:t>Ideas.</a:t>
            </a:r>
          </a:p>
          <a:p>
            <a:r>
              <a:rPr lang="en-GB" sz="2200" dirty="0"/>
              <a:t>Feelings. 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1200" dirty="0"/>
              <a:t>Cobley (2008)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588FABAB-86C0-9B5A-FF1A-A92D851F8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71" r="12276" b="-1"/>
          <a:stretch/>
        </p:blipFill>
        <p:spPr>
          <a:xfrm>
            <a:off x="6601968" y="268853"/>
            <a:ext cx="5458968" cy="544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991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F0D8C979-E68E-5A2A-A974-7255BF496B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7" r="2427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94E5D1-0B0C-C5F6-D565-24717CF1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   What is the definition of communication</a:t>
            </a:r>
          </a:p>
        </p:txBody>
      </p:sp>
    </p:spTree>
    <p:extLst>
      <p:ext uri="{BB962C8B-B14F-4D97-AF65-F5344CB8AC3E}">
        <p14:creationId xmlns:p14="http://schemas.microsoft.com/office/powerpoint/2010/main" val="588709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 descr="White puzzle with one red piece">
            <a:extLst>
              <a:ext uri="{FF2B5EF4-FFF2-40B4-BE49-F238E27FC236}">
                <a16:creationId xmlns:a16="http://schemas.microsoft.com/office/drawing/2014/main" id="{F990E560-A30C-6A29-3CAC-B3613A13D2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7" r="2427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ACA8F-8709-9AA9-089E-9B5CF2236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2710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Barriers to communication in health and social care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9594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18F1C-E05D-4CD6-3A24-BDA09A266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9058195" cy="1048901"/>
          </a:xfrm>
        </p:spPr>
        <p:txBody>
          <a:bodyPr anchor="t">
            <a:normAutofit/>
          </a:bodyPr>
          <a:lstStyle/>
          <a:p>
            <a:r>
              <a:rPr lang="en-GB" sz="3200"/>
              <a:t>Barriers to communication in health in social care </a:t>
            </a:r>
          </a:p>
        </p:txBody>
      </p:sp>
      <p:cxnSp>
        <p:nvCxnSpPr>
          <p:cNvPr id="39" name="Straight Connector 3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diagram of a person and person's head&#10;&#10;Description automatically generated">
            <a:extLst>
              <a:ext uri="{FF2B5EF4-FFF2-40B4-BE49-F238E27FC236}">
                <a16:creationId xmlns:a16="http://schemas.microsoft.com/office/drawing/2014/main" id="{5A8FC1ED-D80E-4731-E35F-F259717474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3156" y="2400904"/>
            <a:ext cx="5222844" cy="34470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29AF4-C2E5-5A99-7218-29726C5AF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1918" y="2321168"/>
            <a:ext cx="4567453" cy="382121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Anything that stops communication.</a:t>
            </a:r>
          </a:p>
          <a:p>
            <a:r>
              <a:rPr lang="en-GB" sz="2000" dirty="0"/>
              <a:t>Hearing, hard of hearing, deafness.</a:t>
            </a:r>
          </a:p>
          <a:p>
            <a:r>
              <a:rPr lang="en-GB" sz="2000" dirty="0"/>
              <a:t>Physical, low vision, blindness.</a:t>
            </a:r>
          </a:p>
          <a:p>
            <a:r>
              <a:rPr lang="en-GB" sz="2000" dirty="0"/>
              <a:t>Touch, smell, Taste.</a:t>
            </a:r>
          </a:p>
          <a:p>
            <a:r>
              <a:rPr lang="en-GB" sz="2000" dirty="0"/>
              <a:t>Language. </a:t>
            </a:r>
          </a:p>
          <a:p>
            <a:r>
              <a:rPr lang="en-GB" sz="2000" dirty="0"/>
              <a:t>Cultural.</a:t>
            </a:r>
          </a:p>
          <a:p>
            <a:r>
              <a:rPr lang="en-GB" sz="2000" dirty="0"/>
              <a:t>Emotional.</a:t>
            </a:r>
          </a:p>
          <a:p>
            <a:r>
              <a:rPr lang="en-GB" sz="2000" dirty="0"/>
              <a:t>Social.</a:t>
            </a:r>
          </a:p>
          <a:p>
            <a:r>
              <a:rPr lang="en-GB" sz="2000" dirty="0"/>
              <a:t>Environmental.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200" dirty="0"/>
              <a:t>Robinson (2022)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C20B29-CA87-FE0E-8382-05BCD8A22C76}"/>
              </a:ext>
            </a:extLst>
          </p:cNvPr>
          <p:cNvSpPr txBox="1"/>
          <p:nvPr/>
        </p:nvSpPr>
        <p:spPr>
          <a:xfrm>
            <a:off x="3909184" y="564792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essbooks.senecacollege.ca/buscomm/chapter/1-3-the-communication-proces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695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ECC0F-30E6-B5E7-70F8-F430674D8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800" y="1660124"/>
            <a:ext cx="4343400" cy="26287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Communication methods  in health and social care.</a:t>
            </a:r>
            <a:br>
              <a:rPr lang="en-US" sz="4000" dirty="0">
                <a:solidFill>
                  <a:schemeClr val="tx2"/>
                </a:solidFill>
              </a:rPr>
            </a:b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1200" dirty="0">
                <a:solidFill>
                  <a:schemeClr val="tx2"/>
                </a:solidFill>
              </a:rPr>
              <a:t>Collier(2021)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799CD66-F4ED-D7C1-E0A7-0AF1BFCE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46952">
            <a:off x="303193" y="4534809"/>
            <a:ext cx="363453" cy="365166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849479"/>
              <a:gd name="connsiteY0" fmla="*/ 1 h 4963948"/>
              <a:gd name="connsiteX1" fmla="*/ 4735908 w 4849479"/>
              <a:gd name="connsiteY1" fmla="*/ 1905907 h 4963948"/>
              <a:gd name="connsiteX2" fmla="*/ 4451030 w 4849479"/>
              <a:gd name="connsiteY2" fmla="*/ 3809088 h 4963948"/>
              <a:gd name="connsiteX3" fmla="*/ 3419865 w 4849479"/>
              <a:gd name="connsiteY3" fmla="*/ 4844856 h 4963948"/>
              <a:gd name="connsiteX4" fmla="*/ 1074535 w 4849479"/>
              <a:gd name="connsiteY4" fmla="*/ 4657237 h 4963948"/>
              <a:gd name="connsiteX5" fmla="*/ 33359 w 4849479"/>
              <a:gd name="connsiteY5" fmla="*/ 2995666 h 4963948"/>
              <a:gd name="connsiteX6" fmla="*/ 592137 w 4849479"/>
              <a:gd name="connsiteY6" fmla="*/ 805857 h 4963948"/>
              <a:gd name="connsiteX7" fmla="*/ 2649000 w 4849479"/>
              <a:gd name="connsiteY7" fmla="*/ 1 h 4963948"/>
              <a:gd name="connsiteX0" fmla="*/ 2649000 w 4846550"/>
              <a:gd name="connsiteY0" fmla="*/ 1 h 4963948"/>
              <a:gd name="connsiteX1" fmla="*/ 4732447 w 4846550"/>
              <a:gd name="connsiteY1" fmla="*/ 1688372 h 4963948"/>
              <a:gd name="connsiteX2" fmla="*/ 4451030 w 4846550"/>
              <a:gd name="connsiteY2" fmla="*/ 3809088 h 4963948"/>
              <a:gd name="connsiteX3" fmla="*/ 3419865 w 4846550"/>
              <a:gd name="connsiteY3" fmla="*/ 4844856 h 4963948"/>
              <a:gd name="connsiteX4" fmla="*/ 1074535 w 4846550"/>
              <a:gd name="connsiteY4" fmla="*/ 4657237 h 4963948"/>
              <a:gd name="connsiteX5" fmla="*/ 33359 w 4846550"/>
              <a:gd name="connsiteY5" fmla="*/ 2995666 h 4963948"/>
              <a:gd name="connsiteX6" fmla="*/ 592137 w 4846550"/>
              <a:gd name="connsiteY6" fmla="*/ 805857 h 4963948"/>
              <a:gd name="connsiteX7" fmla="*/ 2649000 w 4846550"/>
              <a:gd name="connsiteY7" fmla="*/ 1 h 4963948"/>
              <a:gd name="connsiteX0" fmla="*/ 2649000 w 4846550"/>
              <a:gd name="connsiteY0" fmla="*/ 1 h 4926360"/>
              <a:gd name="connsiteX1" fmla="*/ 4732447 w 4846550"/>
              <a:gd name="connsiteY1" fmla="*/ 1688372 h 4926360"/>
              <a:gd name="connsiteX2" fmla="*/ 4451030 w 4846550"/>
              <a:gd name="connsiteY2" fmla="*/ 3809088 h 4926360"/>
              <a:gd name="connsiteX3" fmla="*/ 3419865 w 4846550"/>
              <a:gd name="connsiteY3" fmla="*/ 4844856 h 4926360"/>
              <a:gd name="connsiteX4" fmla="*/ 1094155 w 4846550"/>
              <a:gd name="connsiteY4" fmla="*/ 4491850 h 4926360"/>
              <a:gd name="connsiteX5" fmla="*/ 33359 w 4846550"/>
              <a:gd name="connsiteY5" fmla="*/ 2995666 h 4926360"/>
              <a:gd name="connsiteX6" fmla="*/ 592137 w 4846550"/>
              <a:gd name="connsiteY6" fmla="*/ 805857 h 4926360"/>
              <a:gd name="connsiteX7" fmla="*/ 2649000 w 4846550"/>
              <a:gd name="connsiteY7" fmla="*/ 1 h 492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46550" h="4926360">
                <a:moveTo>
                  <a:pt x="2649000" y="1"/>
                </a:moveTo>
                <a:cubicBezTo>
                  <a:pt x="3339628" y="183343"/>
                  <a:pt x="4432109" y="1053524"/>
                  <a:pt x="4732447" y="1688372"/>
                </a:cubicBezTo>
                <a:cubicBezTo>
                  <a:pt x="5032785" y="2323220"/>
                  <a:pt x="4669794" y="3283007"/>
                  <a:pt x="4451030" y="3809088"/>
                </a:cubicBezTo>
                <a:cubicBezTo>
                  <a:pt x="4232266" y="4335169"/>
                  <a:pt x="3732691" y="4729887"/>
                  <a:pt x="3419865" y="4844856"/>
                </a:cubicBezTo>
                <a:cubicBezTo>
                  <a:pt x="2709019" y="5065921"/>
                  <a:pt x="1658573" y="4800048"/>
                  <a:pt x="1094155" y="4491850"/>
                </a:cubicBezTo>
                <a:cubicBezTo>
                  <a:pt x="529737" y="4183652"/>
                  <a:pt x="145196" y="3624901"/>
                  <a:pt x="33359" y="2995666"/>
                </a:cubicBezTo>
                <a:cubicBezTo>
                  <a:pt x="-94426" y="2318584"/>
                  <a:pt x="156197" y="1305134"/>
                  <a:pt x="592137" y="805857"/>
                </a:cubicBezTo>
                <a:cubicBezTo>
                  <a:pt x="1028077" y="306580"/>
                  <a:pt x="1996327" y="30749"/>
                  <a:pt x="2649000" y="1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AF4AD7C6-A1FF-C7FC-7168-DAFEC4A1CF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88" r="10097" b="-1"/>
          <a:stretch/>
        </p:blipFill>
        <p:spPr>
          <a:xfrm>
            <a:off x="812976" y="730751"/>
            <a:ext cx="5135972" cy="5095283"/>
          </a:xfrm>
          <a:custGeom>
            <a:avLst/>
            <a:gdLst/>
            <a:ahLst/>
            <a:cxnLst/>
            <a:rect l="l" t="t" r="r" b="b"/>
            <a:pathLst>
              <a:path w="4631992" h="4524527">
                <a:moveTo>
                  <a:pt x="2477162" y="388"/>
                </a:moveTo>
                <a:cubicBezTo>
                  <a:pt x="3001647" y="-11984"/>
                  <a:pt x="3488603" y="274769"/>
                  <a:pt x="3783295" y="421453"/>
                </a:cubicBezTo>
                <a:cubicBezTo>
                  <a:pt x="4211352" y="687254"/>
                  <a:pt x="4376003" y="911688"/>
                  <a:pt x="4608626" y="1625667"/>
                </a:cubicBezTo>
                <a:cubicBezTo>
                  <a:pt x="4691024" y="2179733"/>
                  <a:pt x="4545179" y="2969725"/>
                  <a:pt x="4332835" y="3435534"/>
                </a:cubicBezTo>
                <a:cubicBezTo>
                  <a:pt x="4120492" y="3901342"/>
                  <a:pt x="3637410" y="4311185"/>
                  <a:pt x="3334563" y="4420517"/>
                </a:cubicBezTo>
                <a:cubicBezTo>
                  <a:pt x="2646392" y="4630743"/>
                  <a:pt x="1613187" y="4497425"/>
                  <a:pt x="1064046" y="4242097"/>
                </a:cubicBezTo>
                <a:cubicBezTo>
                  <a:pt x="514905" y="3986769"/>
                  <a:pt x="147985" y="3486935"/>
                  <a:pt x="39716" y="2888552"/>
                </a:cubicBezTo>
                <a:cubicBezTo>
                  <a:pt x="-83993" y="2244668"/>
                  <a:pt x="85318" y="1124870"/>
                  <a:pt x="491560" y="643509"/>
                </a:cubicBezTo>
                <a:cubicBezTo>
                  <a:pt x="897801" y="162149"/>
                  <a:pt x="1845309" y="29628"/>
                  <a:pt x="2477162" y="388"/>
                </a:cubicBezTo>
                <a:close/>
              </a:path>
            </a:pathLst>
          </a:cu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8CFD2947-5E17-4E6C-F454-41E442D06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0695290">
            <a:off x="399077" y="4850839"/>
            <a:ext cx="1790368" cy="1805366"/>
            <a:chOff x="-4225490" y="3861449"/>
            <a:chExt cx="2065453" cy="2082755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1CBB27-B73D-0AF0-0B73-AD96D44E7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684128">
              <a:off x="-4225174" y="3861449"/>
              <a:ext cx="2065137" cy="2082755"/>
            </a:xfrm>
            <a:custGeom>
              <a:avLst/>
              <a:gdLst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3003582 w 5421466"/>
                <a:gd name="connsiteY39" fmla="*/ 5026451 h 7017706"/>
                <a:gd name="connsiteX40" fmla="*/ 2315426 w 5421466"/>
                <a:gd name="connsiteY40" fmla="*/ 5092438 h 7017706"/>
                <a:gd name="connsiteX41" fmla="*/ 1495294 w 5421466"/>
                <a:gd name="connsiteY41" fmla="*/ 4922756 h 7017706"/>
                <a:gd name="connsiteX42" fmla="*/ 760003 w 5421466"/>
                <a:gd name="connsiteY42" fmla="*/ 4187465 h 7017706"/>
                <a:gd name="connsiteX43" fmla="*/ 260382 w 5421466"/>
                <a:gd name="connsiteY43" fmla="*/ 3291919 h 7017706"/>
                <a:gd name="connsiteX44" fmla="*/ 5859 w 5421466"/>
                <a:gd name="connsiteY44" fmla="*/ 2924273 h 7017706"/>
                <a:gd name="connsiteX45" fmla="*/ 109554 w 5421466"/>
                <a:gd name="connsiteY45" fmla="*/ 3518162 h 7017706"/>
                <a:gd name="connsiteX46" fmla="*/ 420638 w 5421466"/>
                <a:gd name="connsiteY46" fmla="*/ 4922756 h 7017706"/>
                <a:gd name="connsiteX47" fmla="*/ 910832 w 5421466"/>
                <a:gd name="connsiteY47" fmla="*/ 5544925 h 7017706"/>
                <a:gd name="connsiteX48" fmla="*/ 1523574 w 5421466"/>
                <a:gd name="connsiteY48" fmla="*/ 5761741 h 7017706"/>
                <a:gd name="connsiteX49" fmla="*/ 2287145 w 5421466"/>
                <a:gd name="connsiteY49" fmla="*/ 5724034 h 7017706"/>
                <a:gd name="connsiteX50" fmla="*/ 3720020 w 5421466"/>
                <a:gd name="connsiteY50" fmla="*/ 5516644 h 7017706"/>
                <a:gd name="connsiteX51" fmla="*/ 3701166 w 5421466"/>
                <a:gd name="connsiteY51" fmla="*/ 5563778 h 7017706"/>
                <a:gd name="connsiteX52" fmla="*/ 3503203 w 5421466"/>
                <a:gd name="connsiteY52" fmla="*/ 6129387 h 7017706"/>
                <a:gd name="connsiteX53" fmla="*/ 3456069 w 5421466"/>
                <a:gd name="connsiteY53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609909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6148240"/>
                <a:gd name="connsiteX1" fmla="*/ 4455310 w 5421466"/>
                <a:gd name="connsiteY1" fmla="*/ 6044545 h 6148240"/>
                <a:gd name="connsiteX2" fmla="*/ 4455310 w 5421466"/>
                <a:gd name="connsiteY2" fmla="*/ 6035119 h 6148240"/>
                <a:gd name="connsiteX3" fmla="*/ 4172506 w 5421466"/>
                <a:gd name="connsiteY3" fmla="*/ 5431803 h 6148240"/>
                <a:gd name="connsiteX4" fmla="*/ 4181933 w 5421466"/>
                <a:gd name="connsiteY4" fmla="*/ 5337535 h 6148240"/>
                <a:gd name="connsiteX5" fmla="*/ 4596712 w 5421466"/>
                <a:gd name="connsiteY5" fmla="*/ 4932183 h 6148240"/>
                <a:gd name="connsiteX6" fmla="*/ 5058626 w 5421466"/>
                <a:gd name="connsiteY6" fmla="*/ 3800966 h 6148240"/>
                <a:gd name="connsiteX7" fmla="*/ 5416844 w 5421466"/>
                <a:gd name="connsiteY7" fmla="*/ 2735737 h 6148240"/>
                <a:gd name="connsiteX8" fmla="*/ 5209455 w 5421466"/>
                <a:gd name="connsiteY8" fmla="*/ 2801725 h 6148240"/>
                <a:gd name="connsiteX9" fmla="*/ 4493017 w 5421466"/>
                <a:gd name="connsiteY9" fmla="*/ 3169370 h 6148240"/>
                <a:gd name="connsiteX10" fmla="*/ 3691739 w 5421466"/>
                <a:gd name="connsiteY10" fmla="*/ 4074343 h 6148240"/>
                <a:gd name="connsiteX11" fmla="*/ 3757727 w 5421466"/>
                <a:gd name="connsiteY11" fmla="*/ 3546442 h 6148240"/>
                <a:gd name="connsiteX12" fmla="*/ 4087665 w 5421466"/>
                <a:gd name="connsiteY12" fmla="*/ 2009873 h 6148240"/>
                <a:gd name="connsiteX13" fmla="*/ 4285628 w 5421466"/>
                <a:gd name="connsiteY13" fmla="*/ 1302863 h 6148240"/>
                <a:gd name="connsiteX14" fmla="*/ 4313908 w 5421466"/>
                <a:gd name="connsiteY14" fmla="*/ 963498 h 6148240"/>
                <a:gd name="connsiteX15" fmla="*/ 4049958 w 5421466"/>
                <a:gd name="connsiteY15" fmla="*/ 1199168 h 6148240"/>
                <a:gd name="connsiteX16" fmla="*/ 3569191 w 5421466"/>
                <a:gd name="connsiteY16" fmla="*/ 1840191 h 6148240"/>
                <a:gd name="connsiteX17" fmla="*/ 3408935 w 5421466"/>
                <a:gd name="connsiteY17" fmla="*/ 2349238 h 6148240"/>
                <a:gd name="connsiteX18" fmla="*/ 3324094 w 5421466"/>
                <a:gd name="connsiteY18" fmla="*/ 3518162 h 6148240"/>
                <a:gd name="connsiteX19" fmla="*/ 3267533 w 5421466"/>
                <a:gd name="connsiteY19" fmla="*/ 4093197 h 6148240"/>
                <a:gd name="connsiteX20" fmla="*/ 3267533 w 5421466"/>
                <a:gd name="connsiteY20" fmla="*/ 3885807 h 6148240"/>
                <a:gd name="connsiteX21" fmla="*/ 3069570 w 5421466"/>
                <a:gd name="connsiteY21" fmla="*/ 3188224 h 6148240"/>
                <a:gd name="connsiteX22" fmla="*/ 2428547 w 5421466"/>
                <a:gd name="connsiteY22" fmla="*/ 1604521 h 6148240"/>
                <a:gd name="connsiteX23" fmla="*/ 2042048 w 5421466"/>
                <a:gd name="connsiteY23" fmla="*/ 680694 h 6148240"/>
                <a:gd name="connsiteX24" fmla="*/ 1976061 w 5421466"/>
                <a:gd name="connsiteY24" fmla="*/ 237634 h 6148240"/>
                <a:gd name="connsiteX25" fmla="*/ 1853512 w 5421466"/>
                <a:gd name="connsiteY25" fmla="*/ 1964 h 6148240"/>
                <a:gd name="connsiteX26" fmla="*/ 1674403 w 5421466"/>
                <a:gd name="connsiteY26" fmla="*/ 360183 h 6148240"/>
                <a:gd name="connsiteX27" fmla="*/ 1504721 w 5421466"/>
                <a:gd name="connsiteY27" fmla="*/ 1415985 h 6148240"/>
                <a:gd name="connsiteX28" fmla="*/ 1919500 w 5421466"/>
                <a:gd name="connsiteY28" fmla="*/ 2745164 h 6148240"/>
                <a:gd name="connsiteX29" fmla="*/ 2503962 w 5421466"/>
                <a:gd name="connsiteY29" fmla="*/ 3885807 h 6148240"/>
                <a:gd name="connsiteX30" fmla="*/ 2343706 w 5421466"/>
                <a:gd name="connsiteY30" fmla="*/ 3734978 h 6148240"/>
                <a:gd name="connsiteX31" fmla="*/ 1259624 w 5421466"/>
                <a:gd name="connsiteY31" fmla="*/ 2566055 h 6148240"/>
                <a:gd name="connsiteX32" fmla="*/ 760003 w 5421466"/>
                <a:gd name="connsiteY32" fmla="*/ 2019300 h 6148240"/>
                <a:gd name="connsiteX33" fmla="*/ 213248 w 5421466"/>
                <a:gd name="connsiteY33" fmla="*/ 1510253 h 6148240"/>
                <a:gd name="connsiteX34" fmla="*/ 213248 w 5421466"/>
                <a:gd name="connsiteY34" fmla="*/ 1642228 h 6148240"/>
                <a:gd name="connsiteX35" fmla="*/ 694015 w 5421466"/>
                <a:gd name="connsiteY35" fmla="*/ 2980834 h 6148240"/>
                <a:gd name="connsiteX36" fmla="*/ 1287904 w 5421466"/>
                <a:gd name="connsiteY36" fmla="*/ 4102624 h 6148240"/>
                <a:gd name="connsiteX37" fmla="*/ 2042048 w 5421466"/>
                <a:gd name="connsiteY37" fmla="*/ 4715366 h 6148240"/>
                <a:gd name="connsiteX38" fmla="*/ 2984729 w 5421466"/>
                <a:gd name="connsiteY38" fmla="*/ 5026451 h 6148240"/>
                <a:gd name="connsiteX39" fmla="*/ 2315426 w 5421466"/>
                <a:gd name="connsiteY39" fmla="*/ 5092438 h 6148240"/>
                <a:gd name="connsiteX40" fmla="*/ 1495294 w 5421466"/>
                <a:gd name="connsiteY40" fmla="*/ 4922756 h 6148240"/>
                <a:gd name="connsiteX41" fmla="*/ 760003 w 5421466"/>
                <a:gd name="connsiteY41" fmla="*/ 4187465 h 6148240"/>
                <a:gd name="connsiteX42" fmla="*/ 260382 w 5421466"/>
                <a:gd name="connsiteY42" fmla="*/ 3291919 h 6148240"/>
                <a:gd name="connsiteX43" fmla="*/ 5859 w 5421466"/>
                <a:gd name="connsiteY43" fmla="*/ 2924273 h 6148240"/>
                <a:gd name="connsiteX44" fmla="*/ 109554 w 5421466"/>
                <a:gd name="connsiteY44" fmla="*/ 3518162 h 6148240"/>
                <a:gd name="connsiteX45" fmla="*/ 420638 w 5421466"/>
                <a:gd name="connsiteY45" fmla="*/ 4922756 h 6148240"/>
                <a:gd name="connsiteX46" fmla="*/ 910832 w 5421466"/>
                <a:gd name="connsiteY46" fmla="*/ 5544925 h 6148240"/>
                <a:gd name="connsiteX47" fmla="*/ 1523574 w 5421466"/>
                <a:gd name="connsiteY47" fmla="*/ 5761741 h 6148240"/>
                <a:gd name="connsiteX48" fmla="*/ 2287145 w 5421466"/>
                <a:gd name="connsiteY48" fmla="*/ 5724034 h 6148240"/>
                <a:gd name="connsiteX49" fmla="*/ 3609909 w 5421466"/>
                <a:gd name="connsiteY49" fmla="*/ 5516644 h 6148240"/>
                <a:gd name="connsiteX50" fmla="*/ 3701166 w 5421466"/>
                <a:gd name="connsiteY50" fmla="*/ 5563778 h 6148240"/>
                <a:gd name="connsiteX51" fmla="*/ 3503203 w 5421466"/>
                <a:gd name="connsiteY51" fmla="*/ 6129387 h 6148240"/>
                <a:gd name="connsiteX0" fmla="*/ 4455310 w 5421466"/>
                <a:gd name="connsiteY0" fmla="*/ 6044545 h 6129387"/>
                <a:gd name="connsiteX1" fmla="*/ 4455310 w 5421466"/>
                <a:gd name="connsiteY1" fmla="*/ 6035119 h 6129387"/>
                <a:gd name="connsiteX2" fmla="*/ 4172506 w 5421466"/>
                <a:gd name="connsiteY2" fmla="*/ 5431803 h 6129387"/>
                <a:gd name="connsiteX3" fmla="*/ 4181933 w 5421466"/>
                <a:gd name="connsiteY3" fmla="*/ 5337535 h 6129387"/>
                <a:gd name="connsiteX4" fmla="*/ 4596712 w 5421466"/>
                <a:gd name="connsiteY4" fmla="*/ 4932183 h 6129387"/>
                <a:gd name="connsiteX5" fmla="*/ 5058626 w 5421466"/>
                <a:gd name="connsiteY5" fmla="*/ 3800966 h 6129387"/>
                <a:gd name="connsiteX6" fmla="*/ 5416844 w 5421466"/>
                <a:gd name="connsiteY6" fmla="*/ 2735737 h 6129387"/>
                <a:gd name="connsiteX7" fmla="*/ 5209455 w 5421466"/>
                <a:gd name="connsiteY7" fmla="*/ 2801725 h 6129387"/>
                <a:gd name="connsiteX8" fmla="*/ 4493017 w 5421466"/>
                <a:gd name="connsiteY8" fmla="*/ 3169370 h 6129387"/>
                <a:gd name="connsiteX9" fmla="*/ 3691739 w 5421466"/>
                <a:gd name="connsiteY9" fmla="*/ 4074343 h 6129387"/>
                <a:gd name="connsiteX10" fmla="*/ 3757727 w 5421466"/>
                <a:gd name="connsiteY10" fmla="*/ 3546442 h 6129387"/>
                <a:gd name="connsiteX11" fmla="*/ 4087665 w 5421466"/>
                <a:gd name="connsiteY11" fmla="*/ 2009873 h 6129387"/>
                <a:gd name="connsiteX12" fmla="*/ 4285628 w 5421466"/>
                <a:gd name="connsiteY12" fmla="*/ 1302863 h 6129387"/>
                <a:gd name="connsiteX13" fmla="*/ 4313908 w 5421466"/>
                <a:gd name="connsiteY13" fmla="*/ 963498 h 6129387"/>
                <a:gd name="connsiteX14" fmla="*/ 4049958 w 5421466"/>
                <a:gd name="connsiteY14" fmla="*/ 1199168 h 6129387"/>
                <a:gd name="connsiteX15" fmla="*/ 3569191 w 5421466"/>
                <a:gd name="connsiteY15" fmla="*/ 1840191 h 6129387"/>
                <a:gd name="connsiteX16" fmla="*/ 3408935 w 5421466"/>
                <a:gd name="connsiteY16" fmla="*/ 2349238 h 6129387"/>
                <a:gd name="connsiteX17" fmla="*/ 3324094 w 5421466"/>
                <a:gd name="connsiteY17" fmla="*/ 3518162 h 6129387"/>
                <a:gd name="connsiteX18" fmla="*/ 3267533 w 5421466"/>
                <a:gd name="connsiteY18" fmla="*/ 4093197 h 6129387"/>
                <a:gd name="connsiteX19" fmla="*/ 3267533 w 5421466"/>
                <a:gd name="connsiteY19" fmla="*/ 3885807 h 6129387"/>
                <a:gd name="connsiteX20" fmla="*/ 3069570 w 5421466"/>
                <a:gd name="connsiteY20" fmla="*/ 3188224 h 6129387"/>
                <a:gd name="connsiteX21" fmla="*/ 2428547 w 5421466"/>
                <a:gd name="connsiteY21" fmla="*/ 1604521 h 6129387"/>
                <a:gd name="connsiteX22" fmla="*/ 2042048 w 5421466"/>
                <a:gd name="connsiteY22" fmla="*/ 680694 h 6129387"/>
                <a:gd name="connsiteX23" fmla="*/ 1976061 w 5421466"/>
                <a:gd name="connsiteY23" fmla="*/ 237634 h 6129387"/>
                <a:gd name="connsiteX24" fmla="*/ 1853512 w 5421466"/>
                <a:gd name="connsiteY24" fmla="*/ 1964 h 6129387"/>
                <a:gd name="connsiteX25" fmla="*/ 1674403 w 5421466"/>
                <a:gd name="connsiteY25" fmla="*/ 360183 h 6129387"/>
                <a:gd name="connsiteX26" fmla="*/ 1504721 w 5421466"/>
                <a:gd name="connsiteY26" fmla="*/ 1415985 h 6129387"/>
                <a:gd name="connsiteX27" fmla="*/ 1919500 w 5421466"/>
                <a:gd name="connsiteY27" fmla="*/ 2745164 h 6129387"/>
                <a:gd name="connsiteX28" fmla="*/ 2503962 w 5421466"/>
                <a:gd name="connsiteY28" fmla="*/ 3885807 h 6129387"/>
                <a:gd name="connsiteX29" fmla="*/ 2343706 w 5421466"/>
                <a:gd name="connsiteY29" fmla="*/ 3734978 h 6129387"/>
                <a:gd name="connsiteX30" fmla="*/ 1259624 w 5421466"/>
                <a:gd name="connsiteY30" fmla="*/ 2566055 h 6129387"/>
                <a:gd name="connsiteX31" fmla="*/ 760003 w 5421466"/>
                <a:gd name="connsiteY31" fmla="*/ 2019300 h 6129387"/>
                <a:gd name="connsiteX32" fmla="*/ 213248 w 5421466"/>
                <a:gd name="connsiteY32" fmla="*/ 1510253 h 6129387"/>
                <a:gd name="connsiteX33" fmla="*/ 213248 w 5421466"/>
                <a:gd name="connsiteY33" fmla="*/ 1642228 h 6129387"/>
                <a:gd name="connsiteX34" fmla="*/ 694015 w 5421466"/>
                <a:gd name="connsiteY34" fmla="*/ 2980834 h 6129387"/>
                <a:gd name="connsiteX35" fmla="*/ 1287904 w 5421466"/>
                <a:gd name="connsiteY35" fmla="*/ 4102624 h 6129387"/>
                <a:gd name="connsiteX36" fmla="*/ 2042048 w 5421466"/>
                <a:gd name="connsiteY36" fmla="*/ 4715366 h 6129387"/>
                <a:gd name="connsiteX37" fmla="*/ 2984729 w 5421466"/>
                <a:gd name="connsiteY37" fmla="*/ 5026451 h 6129387"/>
                <a:gd name="connsiteX38" fmla="*/ 2315426 w 5421466"/>
                <a:gd name="connsiteY38" fmla="*/ 5092438 h 6129387"/>
                <a:gd name="connsiteX39" fmla="*/ 1495294 w 5421466"/>
                <a:gd name="connsiteY39" fmla="*/ 4922756 h 6129387"/>
                <a:gd name="connsiteX40" fmla="*/ 760003 w 5421466"/>
                <a:gd name="connsiteY40" fmla="*/ 4187465 h 6129387"/>
                <a:gd name="connsiteX41" fmla="*/ 260382 w 5421466"/>
                <a:gd name="connsiteY41" fmla="*/ 3291919 h 6129387"/>
                <a:gd name="connsiteX42" fmla="*/ 5859 w 5421466"/>
                <a:gd name="connsiteY42" fmla="*/ 2924273 h 6129387"/>
                <a:gd name="connsiteX43" fmla="*/ 109554 w 5421466"/>
                <a:gd name="connsiteY43" fmla="*/ 3518162 h 6129387"/>
                <a:gd name="connsiteX44" fmla="*/ 420638 w 5421466"/>
                <a:gd name="connsiteY44" fmla="*/ 4922756 h 6129387"/>
                <a:gd name="connsiteX45" fmla="*/ 910832 w 5421466"/>
                <a:gd name="connsiteY45" fmla="*/ 5544925 h 6129387"/>
                <a:gd name="connsiteX46" fmla="*/ 1523574 w 5421466"/>
                <a:gd name="connsiteY46" fmla="*/ 5761741 h 6129387"/>
                <a:gd name="connsiteX47" fmla="*/ 2287145 w 5421466"/>
                <a:gd name="connsiteY47" fmla="*/ 5724034 h 6129387"/>
                <a:gd name="connsiteX48" fmla="*/ 3609909 w 5421466"/>
                <a:gd name="connsiteY48" fmla="*/ 5516644 h 6129387"/>
                <a:gd name="connsiteX49" fmla="*/ 3701166 w 5421466"/>
                <a:gd name="connsiteY49" fmla="*/ 5563778 h 6129387"/>
                <a:gd name="connsiteX50" fmla="*/ 3503203 w 5421466"/>
                <a:gd name="connsiteY50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181933 w 5421466"/>
                <a:gd name="connsiteY2" fmla="*/ 5337535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04096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362"/>
                <a:gd name="connsiteY0" fmla="*/ 6067991 h 6199726"/>
                <a:gd name="connsiteX1" fmla="*/ 4204745 w 5421362"/>
                <a:gd name="connsiteY1" fmla="*/ 5516795 h 6199726"/>
                <a:gd name="connsiteX2" fmla="*/ 4281733 w 5421362"/>
                <a:gd name="connsiteY2" fmla="*/ 5237444 h 6199726"/>
                <a:gd name="connsiteX3" fmla="*/ 4631881 w 5421362"/>
                <a:gd name="connsiteY3" fmla="*/ 4847191 h 6199726"/>
                <a:gd name="connsiteX4" fmla="*/ 5058626 w 5421362"/>
                <a:gd name="connsiteY4" fmla="*/ 3800966 h 6199726"/>
                <a:gd name="connsiteX5" fmla="*/ 5416844 w 5421362"/>
                <a:gd name="connsiteY5" fmla="*/ 2735737 h 6199726"/>
                <a:gd name="connsiteX6" fmla="*/ 5209455 w 5421362"/>
                <a:gd name="connsiteY6" fmla="*/ 2801725 h 6199726"/>
                <a:gd name="connsiteX7" fmla="*/ 4508837 w 5421362"/>
                <a:gd name="connsiteY7" fmla="*/ 3248470 h 6199726"/>
                <a:gd name="connsiteX8" fmla="*/ 3722857 w 5421362"/>
                <a:gd name="connsiteY8" fmla="*/ 4079130 h 6199726"/>
                <a:gd name="connsiteX9" fmla="*/ 3757727 w 5421362"/>
                <a:gd name="connsiteY9" fmla="*/ 3546442 h 6199726"/>
                <a:gd name="connsiteX10" fmla="*/ 4087665 w 5421362"/>
                <a:gd name="connsiteY10" fmla="*/ 2009873 h 6199726"/>
                <a:gd name="connsiteX11" fmla="*/ 4285628 w 5421362"/>
                <a:gd name="connsiteY11" fmla="*/ 1302863 h 6199726"/>
                <a:gd name="connsiteX12" fmla="*/ 4313908 w 5421362"/>
                <a:gd name="connsiteY12" fmla="*/ 963498 h 6199726"/>
                <a:gd name="connsiteX13" fmla="*/ 4049958 w 5421362"/>
                <a:gd name="connsiteY13" fmla="*/ 1199168 h 6199726"/>
                <a:gd name="connsiteX14" fmla="*/ 3569191 w 5421362"/>
                <a:gd name="connsiteY14" fmla="*/ 1840191 h 6199726"/>
                <a:gd name="connsiteX15" fmla="*/ 3408935 w 5421362"/>
                <a:gd name="connsiteY15" fmla="*/ 2349238 h 6199726"/>
                <a:gd name="connsiteX16" fmla="*/ 3324094 w 5421362"/>
                <a:gd name="connsiteY16" fmla="*/ 3518162 h 6199726"/>
                <a:gd name="connsiteX17" fmla="*/ 3267533 w 5421362"/>
                <a:gd name="connsiteY17" fmla="*/ 4093197 h 6199726"/>
                <a:gd name="connsiteX18" fmla="*/ 3224446 w 5421362"/>
                <a:gd name="connsiteY18" fmla="*/ 3852295 h 6199726"/>
                <a:gd name="connsiteX19" fmla="*/ 3069570 w 5421362"/>
                <a:gd name="connsiteY19" fmla="*/ 3188224 h 6199726"/>
                <a:gd name="connsiteX20" fmla="*/ 2428547 w 5421362"/>
                <a:gd name="connsiteY20" fmla="*/ 1604521 h 6199726"/>
                <a:gd name="connsiteX21" fmla="*/ 2042048 w 5421362"/>
                <a:gd name="connsiteY21" fmla="*/ 680694 h 6199726"/>
                <a:gd name="connsiteX22" fmla="*/ 1976061 w 5421362"/>
                <a:gd name="connsiteY22" fmla="*/ 237634 h 6199726"/>
                <a:gd name="connsiteX23" fmla="*/ 1853512 w 5421362"/>
                <a:gd name="connsiteY23" fmla="*/ 1964 h 6199726"/>
                <a:gd name="connsiteX24" fmla="*/ 1674403 w 5421362"/>
                <a:gd name="connsiteY24" fmla="*/ 360183 h 6199726"/>
                <a:gd name="connsiteX25" fmla="*/ 1504721 w 5421362"/>
                <a:gd name="connsiteY25" fmla="*/ 1415985 h 6199726"/>
                <a:gd name="connsiteX26" fmla="*/ 1919500 w 5421362"/>
                <a:gd name="connsiteY26" fmla="*/ 2745164 h 6199726"/>
                <a:gd name="connsiteX27" fmla="*/ 2525505 w 5421362"/>
                <a:gd name="connsiteY27" fmla="*/ 3885807 h 6199726"/>
                <a:gd name="connsiteX28" fmla="*/ 2343706 w 5421362"/>
                <a:gd name="connsiteY28" fmla="*/ 3734978 h 6199726"/>
                <a:gd name="connsiteX29" fmla="*/ 1259624 w 5421362"/>
                <a:gd name="connsiteY29" fmla="*/ 2566055 h 6199726"/>
                <a:gd name="connsiteX30" fmla="*/ 760003 w 5421362"/>
                <a:gd name="connsiteY30" fmla="*/ 2019300 h 6199726"/>
                <a:gd name="connsiteX31" fmla="*/ 213248 w 5421362"/>
                <a:gd name="connsiteY31" fmla="*/ 1510253 h 6199726"/>
                <a:gd name="connsiteX32" fmla="*/ 213248 w 5421362"/>
                <a:gd name="connsiteY32" fmla="*/ 1642228 h 6199726"/>
                <a:gd name="connsiteX33" fmla="*/ 694015 w 5421362"/>
                <a:gd name="connsiteY33" fmla="*/ 2980834 h 6199726"/>
                <a:gd name="connsiteX34" fmla="*/ 1287904 w 5421362"/>
                <a:gd name="connsiteY34" fmla="*/ 4102624 h 6199726"/>
                <a:gd name="connsiteX35" fmla="*/ 2042048 w 5421362"/>
                <a:gd name="connsiteY35" fmla="*/ 4715366 h 6199726"/>
                <a:gd name="connsiteX36" fmla="*/ 2771689 w 5421362"/>
                <a:gd name="connsiteY36" fmla="*/ 5012089 h 6199726"/>
                <a:gd name="connsiteX37" fmla="*/ 2315426 w 5421362"/>
                <a:gd name="connsiteY37" fmla="*/ 5092438 h 6199726"/>
                <a:gd name="connsiteX38" fmla="*/ 1495294 w 5421362"/>
                <a:gd name="connsiteY38" fmla="*/ 4922756 h 6199726"/>
                <a:gd name="connsiteX39" fmla="*/ 760003 w 5421362"/>
                <a:gd name="connsiteY39" fmla="*/ 4187465 h 6199726"/>
                <a:gd name="connsiteX40" fmla="*/ 260382 w 5421362"/>
                <a:gd name="connsiteY40" fmla="*/ 3291919 h 6199726"/>
                <a:gd name="connsiteX41" fmla="*/ 5859 w 5421362"/>
                <a:gd name="connsiteY41" fmla="*/ 2924273 h 6199726"/>
                <a:gd name="connsiteX42" fmla="*/ 109554 w 5421362"/>
                <a:gd name="connsiteY42" fmla="*/ 3518162 h 6199726"/>
                <a:gd name="connsiteX43" fmla="*/ 420638 w 5421362"/>
                <a:gd name="connsiteY43" fmla="*/ 4922756 h 6199726"/>
                <a:gd name="connsiteX44" fmla="*/ 910832 w 5421362"/>
                <a:gd name="connsiteY44" fmla="*/ 5544925 h 6199726"/>
                <a:gd name="connsiteX45" fmla="*/ 1523574 w 5421362"/>
                <a:gd name="connsiteY45" fmla="*/ 5761741 h 6199726"/>
                <a:gd name="connsiteX46" fmla="*/ 2336968 w 5421362"/>
                <a:gd name="connsiteY46" fmla="*/ 5729895 h 6199726"/>
                <a:gd name="connsiteX47" fmla="*/ 3483886 w 5421362"/>
                <a:gd name="connsiteY47" fmla="*/ 5540090 h 6199726"/>
                <a:gd name="connsiteX48" fmla="*/ 3704096 w 5421362"/>
                <a:gd name="connsiteY48" fmla="*/ 5581363 h 6199726"/>
                <a:gd name="connsiteX49" fmla="*/ 3506134 w 5421362"/>
                <a:gd name="connsiteY49" fmla="*/ 6199726 h 6199726"/>
                <a:gd name="connsiteX0" fmla="*/ 4469964 w 5421094"/>
                <a:gd name="connsiteY0" fmla="*/ 6067991 h 6199726"/>
                <a:gd name="connsiteX1" fmla="*/ 4204745 w 5421094"/>
                <a:gd name="connsiteY1" fmla="*/ 5516795 h 6199726"/>
                <a:gd name="connsiteX2" fmla="*/ 4281733 w 5421094"/>
                <a:gd name="connsiteY2" fmla="*/ 5237444 h 6199726"/>
                <a:gd name="connsiteX3" fmla="*/ 4631881 w 5421094"/>
                <a:gd name="connsiteY3" fmla="*/ 4847191 h 6199726"/>
                <a:gd name="connsiteX4" fmla="*/ 5058626 w 5421094"/>
                <a:gd name="connsiteY4" fmla="*/ 3800966 h 6199726"/>
                <a:gd name="connsiteX5" fmla="*/ 5416844 w 5421094"/>
                <a:gd name="connsiteY5" fmla="*/ 2735737 h 6199726"/>
                <a:gd name="connsiteX6" fmla="*/ 5209455 w 5421094"/>
                <a:gd name="connsiteY6" fmla="*/ 2801725 h 6199726"/>
                <a:gd name="connsiteX7" fmla="*/ 4553133 w 5421094"/>
                <a:gd name="connsiteY7" fmla="*/ 3267454 h 6199726"/>
                <a:gd name="connsiteX8" fmla="*/ 3722857 w 5421094"/>
                <a:gd name="connsiteY8" fmla="*/ 4079130 h 6199726"/>
                <a:gd name="connsiteX9" fmla="*/ 3757727 w 5421094"/>
                <a:gd name="connsiteY9" fmla="*/ 3546442 h 6199726"/>
                <a:gd name="connsiteX10" fmla="*/ 4087665 w 5421094"/>
                <a:gd name="connsiteY10" fmla="*/ 2009873 h 6199726"/>
                <a:gd name="connsiteX11" fmla="*/ 4285628 w 5421094"/>
                <a:gd name="connsiteY11" fmla="*/ 1302863 h 6199726"/>
                <a:gd name="connsiteX12" fmla="*/ 4313908 w 5421094"/>
                <a:gd name="connsiteY12" fmla="*/ 963498 h 6199726"/>
                <a:gd name="connsiteX13" fmla="*/ 4049958 w 5421094"/>
                <a:gd name="connsiteY13" fmla="*/ 1199168 h 6199726"/>
                <a:gd name="connsiteX14" fmla="*/ 3569191 w 5421094"/>
                <a:gd name="connsiteY14" fmla="*/ 1840191 h 6199726"/>
                <a:gd name="connsiteX15" fmla="*/ 3408935 w 5421094"/>
                <a:gd name="connsiteY15" fmla="*/ 2349238 h 6199726"/>
                <a:gd name="connsiteX16" fmla="*/ 3324094 w 5421094"/>
                <a:gd name="connsiteY16" fmla="*/ 3518162 h 6199726"/>
                <a:gd name="connsiteX17" fmla="*/ 3267533 w 5421094"/>
                <a:gd name="connsiteY17" fmla="*/ 4093197 h 6199726"/>
                <a:gd name="connsiteX18" fmla="*/ 3224446 w 5421094"/>
                <a:gd name="connsiteY18" fmla="*/ 3852295 h 6199726"/>
                <a:gd name="connsiteX19" fmla="*/ 3069570 w 5421094"/>
                <a:gd name="connsiteY19" fmla="*/ 3188224 h 6199726"/>
                <a:gd name="connsiteX20" fmla="*/ 2428547 w 5421094"/>
                <a:gd name="connsiteY20" fmla="*/ 1604521 h 6199726"/>
                <a:gd name="connsiteX21" fmla="*/ 2042048 w 5421094"/>
                <a:gd name="connsiteY21" fmla="*/ 680694 h 6199726"/>
                <a:gd name="connsiteX22" fmla="*/ 1976061 w 5421094"/>
                <a:gd name="connsiteY22" fmla="*/ 237634 h 6199726"/>
                <a:gd name="connsiteX23" fmla="*/ 1853512 w 5421094"/>
                <a:gd name="connsiteY23" fmla="*/ 1964 h 6199726"/>
                <a:gd name="connsiteX24" fmla="*/ 1674403 w 5421094"/>
                <a:gd name="connsiteY24" fmla="*/ 360183 h 6199726"/>
                <a:gd name="connsiteX25" fmla="*/ 1504721 w 5421094"/>
                <a:gd name="connsiteY25" fmla="*/ 1415985 h 6199726"/>
                <a:gd name="connsiteX26" fmla="*/ 1919500 w 5421094"/>
                <a:gd name="connsiteY26" fmla="*/ 2745164 h 6199726"/>
                <a:gd name="connsiteX27" fmla="*/ 2525505 w 5421094"/>
                <a:gd name="connsiteY27" fmla="*/ 3885807 h 6199726"/>
                <a:gd name="connsiteX28" fmla="*/ 2343706 w 5421094"/>
                <a:gd name="connsiteY28" fmla="*/ 3734978 h 6199726"/>
                <a:gd name="connsiteX29" fmla="*/ 1259624 w 5421094"/>
                <a:gd name="connsiteY29" fmla="*/ 2566055 h 6199726"/>
                <a:gd name="connsiteX30" fmla="*/ 760003 w 5421094"/>
                <a:gd name="connsiteY30" fmla="*/ 2019300 h 6199726"/>
                <a:gd name="connsiteX31" fmla="*/ 213248 w 5421094"/>
                <a:gd name="connsiteY31" fmla="*/ 1510253 h 6199726"/>
                <a:gd name="connsiteX32" fmla="*/ 213248 w 5421094"/>
                <a:gd name="connsiteY32" fmla="*/ 1642228 h 6199726"/>
                <a:gd name="connsiteX33" fmla="*/ 694015 w 5421094"/>
                <a:gd name="connsiteY33" fmla="*/ 2980834 h 6199726"/>
                <a:gd name="connsiteX34" fmla="*/ 1287904 w 5421094"/>
                <a:gd name="connsiteY34" fmla="*/ 4102624 h 6199726"/>
                <a:gd name="connsiteX35" fmla="*/ 2042048 w 5421094"/>
                <a:gd name="connsiteY35" fmla="*/ 4715366 h 6199726"/>
                <a:gd name="connsiteX36" fmla="*/ 2771689 w 5421094"/>
                <a:gd name="connsiteY36" fmla="*/ 5012089 h 6199726"/>
                <a:gd name="connsiteX37" fmla="*/ 2315426 w 5421094"/>
                <a:gd name="connsiteY37" fmla="*/ 5092438 h 6199726"/>
                <a:gd name="connsiteX38" fmla="*/ 1495294 w 5421094"/>
                <a:gd name="connsiteY38" fmla="*/ 4922756 h 6199726"/>
                <a:gd name="connsiteX39" fmla="*/ 760003 w 5421094"/>
                <a:gd name="connsiteY39" fmla="*/ 4187465 h 6199726"/>
                <a:gd name="connsiteX40" fmla="*/ 260382 w 5421094"/>
                <a:gd name="connsiteY40" fmla="*/ 3291919 h 6199726"/>
                <a:gd name="connsiteX41" fmla="*/ 5859 w 5421094"/>
                <a:gd name="connsiteY41" fmla="*/ 2924273 h 6199726"/>
                <a:gd name="connsiteX42" fmla="*/ 109554 w 5421094"/>
                <a:gd name="connsiteY42" fmla="*/ 3518162 h 6199726"/>
                <a:gd name="connsiteX43" fmla="*/ 420638 w 5421094"/>
                <a:gd name="connsiteY43" fmla="*/ 4922756 h 6199726"/>
                <a:gd name="connsiteX44" fmla="*/ 910832 w 5421094"/>
                <a:gd name="connsiteY44" fmla="*/ 5544925 h 6199726"/>
                <a:gd name="connsiteX45" fmla="*/ 1523574 w 5421094"/>
                <a:gd name="connsiteY45" fmla="*/ 5761741 h 6199726"/>
                <a:gd name="connsiteX46" fmla="*/ 2336968 w 5421094"/>
                <a:gd name="connsiteY46" fmla="*/ 5729895 h 6199726"/>
                <a:gd name="connsiteX47" fmla="*/ 3483886 w 5421094"/>
                <a:gd name="connsiteY47" fmla="*/ 5540090 h 6199726"/>
                <a:gd name="connsiteX48" fmla="*/ 3704096 w 5421094"/>
                <a:gd name="connsiteY48" fmla="*/ 5581363 h 6199726"/>
                <a:gd name="connsiteX49" fmla="*/ 3506134 w 5421094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24094 w 5426208"/>
                <a:gd name="connsiteY16" fmla="*/ 3518162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15002 w 5426208"/>
                <a:gd name="connsiteY27" fmla="*/ 377764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286298 w 5426208"/>
                <a:gd name="connsiteY27" fmla="*/ 3820319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425170 w 5426208"/>
                <a:gd name="connsiteY27" fmla="*/ 397992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41484 w 5426208"/>
                <a:gd name="connsiteY27" fmla="*/ 406631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321818 w 5426208"/>
                <a:gd name="connsiteY2" fmla="*/ 5223618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5426208" h="6199726">
                  <a:moveTo>
                    <a:pt x="4469964" y="6067991"/>
                  </a:moveTo>
                  <a:cubicBezTo>
                    <a:pt x="4399323" y="5884651"/>
                    <a:pt x="4229436" y="5657524"/>
                    <a:pt x="4204745" y="5516795"/>
                  </a:cubicBezTo>
                  <a:cubicBezTo>
                    <a:pt x="4180054" y="5376066"/>
                    <a:pt x="4250629" y="5335219"/>
                    <a:pt x="4321818" y="5223618"/>
                  </a:cubicBezTo>
                  <a:cubicBezTo>
                    <a:pt x="4393007" y="5112017"/>
                    <a:pt x="4509080" y="5084300"/>
                    <a:pt x="4631881" y="4847191"/>
                  </a:cubicBezTo>
                  <a:cubicBezTo>
                    <a:pt x="4754682" y="4610082"/>
                    <a:pt x="4927799" y="4152875"/>
                    <a:pt x="5058626" y="3800966"/>
                  </a:cubicBezTo>
                  <a:cubicBezTo>
                    <a:pt x="5189453" y="3449057"/>
                    <a:pt x="5384323" y="2911242"/>
                    <a:pt x="5416844" y="2735737"/>
                  </a:cubicBezTo>
                  <a:cubicBezTo>
                    <a:pt x="5449365" y="2560232"/>
                    <a:pt x="5397704" y="2659318"/>
                    <a:pt x="5253752" y="2747937"/>
                  </a:cubicBezTo>
                  <a:cubicBezTo>
                    <a:pt x="5109800" y="2836557"/>
                    <a:pt x="4765276" y="3023676"/>
                    <a:pt x="4553133" y="3267454"/>
                  </a:cubicBezTo>
                  <a:cubicBezTo>
                    <a:pt x="4340990" y="3511232"/>
                    <a:pt x="4024009" y="4197387"/>
                    <a:pt x="3980892" y="4210607"/>
                  </a:cubicBezTo>
                  <a:cubicBezTo>
                    <a:pt x="3937775" y="4223827"/>
                    <a:pt x="3868855" y="3937992"/>
                    <a:pt x="3897197" y="3571203"/>
                  </a:cubicBezTo>
                  <a:cubicBezTo>
                    <a:pt x="3925539" y="3204414"/>
                    <a:pt x="4075863" y="2370261"/>
                    <a:pt x="4150946" y="2009873"/>
                  </a:cubicBezTo>
                  <a:cubicBezTo>
                    <a:pt x="4226029" y="1649485"/>
                    <a:pt x="4273498" y="1589638"/>
                    <a:pt x="4347694" y="1408876"/>
                  </a:cubicBezTo>
                  <a:cubicBezTo>
                    <a:pt x="4421890" y="1228114"/>
                    <a:pt x="4645743" y="960252"/>
                    <a:pt x="4596120" y="925301"/>
                  </a:cubicBezTo>
                  <a:cubicBezTo>
                    <a:pt x="4546497" y="890350"/>
                    <a:pt x="4234643" y="967453"/>
                    <a:pt x="4049958" y="1199168"/>
                  </a:cubicBezTo>
                  <a:cubicBezTo>
                    <a:pt x="3865273" y="1430883"/>
                    <a:pt x="3615134" y="1947240"/>
                    <a:pt x="3488008" y="2315589"/>
                  </a:cubicBezTo>
                  <a:cubicBezTo>
                    <a:pt x="3360882" y="2683938"/>
                    <a:pt x="3319730" y="3112994"/>
                    <a:pt x="3287203" y="3409262"/>
                  </a:cubicBezTo>
                  <a:cubicBezTo>
                    <a:pt x="3254676" y="3705530"/>
                    <a:pt x="3308578" y="4020940"/>
                    <a:pt x="3292845" y="4093197"/>
                  </a:cubicBezTo>
                  <a:cubicBezTo>
                    <a:pt x="3277112" y="4165454"/>
                    <a:pt x="3240565" y="4029491"/>
                    <a:pt x="3192806" y="3842803"/>
                  </a:cubicBezTo>
                  <a:cubicBezTo>
                    <a:pt x="3145047" y="3656115"/>
                    <a:pt x="3139830" y="3338227"/>
                    <a:pt x="3006290" y="2973071"/>
                  </a:cubicBezTo>
                  <a:cubicBezTo>
                    <a:pt x="2872750" y="2607915"/>
                    <a:pt x="2552273" y="2033928"/>
                    <a:pt x="2391566" y="1651865"/>
                  </a:cubicBezTo>
                  <a:cubicBezTo>
                    <a:pt x="2230859" y="1269802"/>
                    <a:pt x="2111299" y="916399"/>
                    <a:pt x="2042048" y="680694"/>
                  </a:cubicBezTo>
                  <a:cubicBezTo>
                    <a:pt x="1972797" y="444989"/>
                    <a:pt x="2007484" y="350756"/>
                    <a:pt x="1976061" y="237634"/>
                  </a:cubicBezTo>
                  <a:cubicBezTo>
                    <a:pt x="1944638" y="124512"/>
                    <a:pt x="1903788" y="-18461"/>
                    <a:pt x="1853512" y="1964"/>
                  </a:cubicBezTo>
                  <a:cubicBezTo>
                    <a:pt x="1803236" y="22389"/>
                    <a:pt x="1732535" y="124513"/>
                    <a:pt x="1674403" y="360183"/>
                  </a:cubicBezTo>
                  <a:cubicBezTo>
                    <a:pt x="1616271" y="595853"/>
                    <a:pt x="1463871" y="1018488"/>
                    <a:pt x="1504721" y="1415985"/>
                  </a:cubicBezTo>
                  <a:cubicBezTo>
                    <a:pt x="1545571" y="1813482"/>
                    <a:pt x="1749369" y="2333527"/>
                    <a:pt x="1919500" y="2745164"/>
                  </a:cubicBezTo>
                  <a:cubicBezTo>
                    <a:pt x="2089631" y="3156801"/>
                    <a:pt x="2427541" y="3663497"/>
                    <a:pt x="2525505" y="3885807"/>
                  </a:cubicBezTo>
                  <a:cubicBezTo>
                    <a:pt x="2623469" y="4108117"/>
                    <a:pt x="2718262" y="4298985"/>
                    <a:pt x="2507282" y="4079026"/>
                  </a:cubicBezTo>
                  <a:cubicBezTo>
                    <a:pt x="2296302" y="3859067"/>
                    <a:pt x="1550837" y="2909343"/>
                    <a:pt x="1259624" y="2566055"/>
                  </a:cubicBezTo>
                  <a:cubicBezTo>
                    <a:pt x="968411" y="2222767"/>
                    <a:pt x="934399" y="2195267"/>
                    <a:pt x="760003" y="2019300"/>
                  </a:cubicBezTo>
                  <a:cubicBezTo>
                    <a:pt x="585607" y="1843333"/>
                    <a:pt x="304374" y="1573098"/>
                    <a:pt x="213248" y="1510253"/>
                  </a:cubicBezTo>
                  <a:cubicBezTo>
                    <a:pt x="122122" y="1447408"/>
                    <a:pt x="133120" y="1397131"/>
                    <a:pt x="213248" y="1642228"/>
                  </a:cubicBezTo>
                  <a:cubicBezTo>
                    <a:pt x="293376" y="1887325"/>
                    <a:pt x="514906" y="2570768"/>
                    <a:pt x="694015" y="2980834"/>
                  </a:cubicBezTo>
                  <a:cubicBezTo>
                    <a:pt x="873124" y="3390900"/>
                    <a:pt x="1008278" y="3796084"/>
                    <a:pt x="1287904" y="4102624"/>
                  </a:cubicBezTo>
                  <a:cubicBezTo>
                    <a:pt x="1567530" y="4409164"/>
                    <a:pt x="1794751" y="4563789"/>
                    <a:pt x="2042048" y="4715366"/>
                  </a:cubicBezTo>
                  <a:cubicBezTo>
                    <a:pt x="2289346" y="4866944"/>
                    <a:pt x="2735618" y="4956626"/>
                    <a:pt x="2771689" y="5012089"/>
                  </a:cubicBezTo>
                  <a:cubicBezTo>
                    <a:pt x="2807760" y="5067552"/>
                    <a:pt x="2472787" y="5070413"/>
                    <a:pt x="2258473" y="5048142"/>
                  </a:cubicBezTo>
                  <a:cubicBezTo>
                    <a:pt x="2044159" y="5025871"/>
                    <a:pt x="1735547" y="5021906"/>
                    <a:pt x="1485802" y="4878460"/>
                  </a:cubicBezTo>
                  <a:cubicBezTo>
                    <a:pt x="1236057" y="4735014"/>
                    <a:pt x="964240" y="4451888"/>
                    <a:pt x="760003" y="4187465"/>
                  </a:cubicBezTo>
                  <a:cubicBezTo>
                    <a:pt x="555766" y="3923042"/>
                    <a:pt x="386073" y="3502451"/>
                    <a:pt x="260382" y="3291919"/>
                  </a:cubicBezTo>
                  <a:cubicBezTo>
                    <a:pt x="134691" y="3081387"/>
                    <a:pt x="30997" y="2886566"/>
                    <a:pt x="5859" y="2924273"/>
                  </a:cubicBezTo>
                  <a:cubicBezTo>
                    <a:pt x="-19279" y="2961980"/>
                    <a:pt x="40424" y="3185082"/>
                    <a:pt x="109554" y="3518162"/>
                  </a:cubicBezTo>
                  <a:cubicBezTo>
                    <a:pt x="178684" y="3851242"/>
                    <a:pt x="277620" y="4591415"/>
                    <a:pt x="420638" y="4922756"/>
                  </a:cubicBezTo>
                  <a:cubicBezTo>
                    <a:pt x="563656" y="5254097"/>
                    <a:pt x="783838" y="5366376"/>
                    <a:pt x="967661" y="5506207"/>
                  </a:cubicBezTo>
                  <a:cubicBezTo>
                    <a:pt x="1151484" y="5646038"/>
                    <a:pt x="1295356" y="5724460"/>
                    <a:pt x="1523574" y="5761741"/>
                  </a:cubicBezTo>
                  <a:cubicBezTo>
                    <a:pt x="1751792" y="5799022"/>
                    <a:pt x="2010249" y="5766837"/>
                    <a:pt x="2336968" y="5729895"/>
                  </a:cubicBezTo>
                  <a:cubicBezTo>
                    <a:pt x="2663687" y="5692953"/>
                    <a:pt x="3256031" y="5564845"/>
                    <a:pt x="3483886" y="5540090"/>
                  </a:cubicBezTo>
                  <a:cubicBezTo>
                    <a:pt x="3711741" y="5515335"/>
                    <a:pt x="3700388" y="5471424"/>
                    <a:pt x="3704096" y="5581363"/>
                  </a:cubicBezTo>
                  <a:cubicBezTo>
                    <a:pt x="3707804" y="5691302"/>
                    <a:pt x="3541123" y="5997442"/>
                    <a:pt x="3506134" y="6199726"/>
                  </a:cubicBezTo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B152423-4F82-239C-1F8B-5B7A8C12D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684128">
              <a:off x="-4225490" y="3861449"/>
              <a:ext cx="2065137" cy="2082755"/>
            </a:xfrm>
            <a:custGeom>
              <a:avLst/>
              <a:gdLst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3003582 w 5421466"/>
                <a:gd name="connsiteY39" fmla="*/ 5026451 h 7017706"/>
                <a:gd name="connsiteX40" fmla="*/ 2315426 w 5421466"/>
                <a:gd name="connsiteY40" fmla="*/ 5092438 h 7017706"/>
                <a:gd name="connsiteX41" fmla="*/ 1495294 w 5421466"/>
                <a:gd name="connsiteY41" fmla="*/ 4922756 h 7017706"/>
                <a:gd name="connsiteX42" fmla="*/ 760003 w 5421466"/>
                <a:gd name="connsiteY42" fmla="*/ 4187465 h 7017706"/>
                <a:gd name="connsiteX43" fmla="*/ 260382 w 5421466"/>
                <a:gd name="connsiteY43" fmla="*/ 3291919 h 7017706"/>
                <a:gd name="connsiteX44" fmla="*/ 5859 w 5421466"/>
                <a:gd name="connsiteY44" fmla="*/ 2924273 h 7017706"/>
                <a:gd name="connsiteX45" fmla="*/ 109554 w 5421466"/>
                <a:gd name="connsiteY45" fmla="*/ 3518162 h 7017706"/>
                <a:gd name="connsiteX46" fmla="*/ 420638 w 5421466"/>
                <a:gd name="connsiteY46" fmla="*/ 4922756 h 7017706"/>
                <a:gd name="connsiteX47" fmla="*/ 910832 w 5421466"/>
                <a:gd name="connsiteY47" fmla="*/ 5544925 h 7017706"/>
                <a:gd name="connsiteX48" fmla="*/ 1523574 w 5421466"/>
                <a:gd name="connsiteY48" fmla="*/ 5761741 h 7017706"/>
                <a:gd name="connsiteX49" fmla="*/ 2287145 w 5421466"/>
                <a:gd name="connsiteY49" fmla="*/ 5724034 h 7017706"/>
                <a:gd name="connsiteX50" fmla="*/ 3720020 w 5421466"/>
                <a:gd name="connsiteY50" fmla="*/ 5516644 h 7017706"/>
                <a:gd name="connsiteX51" fmla="*/ 3701166 w 5421466"/>
                <a:gd name="connsiteY51" fmla="*/ 5563778 h 7017706"/>
                <a:gd name="connsiteX52" fmla="*/ 3503203 w 5421466"/>
                <a:gd name="connsiteY52" fmla="*/ 6129387 h 7017706"/>
                <a:gd name="connsiteX53" fmla="*/ 3456069 w 5421466"/>
                <a:gd name="connsiteY53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609909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6148240"/>
                <a:gd name="connsiteX1" fmla="*/ 4455310 w 5421466"/>
                <a:gd name="connsiteY1" fmla="*/ 6044545 h 6148240"/>
                <a:gd name="connsiteX2" fmla="*/ 4455310 w 5421466"/>
                <a:gd name="connsiteY2" fmla="*/ 6035119 h 6148240"/>
                <a:gd name="connsiteX3" fmla="*/ 4172506 w 5421466"/>
                <a:gd name="connsiteY3" fmla="*/ 5431803 h 6148240"/>
                <a:gd name="connsiteX4" fmla="*/ 4181933 w 5421466"/>
                <a:gd name="connsiteY4" fmla="*/ 5337535 h 6148240"/>
                <a:gd name="connsiteX5" fmla="*/ 4596712 w 5421466"/>
                <a:gd name="connsiteY5" fmla="*/ 4932183 h 6148240"/>
                <a:gd name="connsiteX6" fmla="*/ 5058626 w 5421466"/>
                <a:gd name="connsiteY6" fmla="*/ 3800966 h 6148240"/>
                <a:gd name="connsiteX7" fmla="*/ 5416844 w 5421466"/>
                <a:gd name="connsiteY7" fmla="*/ 2735737 h 6148240"/>
                <a:gd name="connsiteX8" fmla="*/ 5209455 w 5421466"/>
                <a:gd name="connsiteY8" fmla="*/ 2801725 h 6148240"/>
                <a:gd name="connsiteX9" fmla="*/ 4493017 w 5421466"/>
                <a:gd name="connsiteY9" fmla="*/ 3169370 h 6148240"/>
                <a:gd name="connsiteX10" fmla="*/ 3691739 w 5421466"/>
                <a:gd name="connsiteY10" fmla="*/ 4074343 h 6148240"/>
                <a:gd name="connsiteX11" fmla="*/ 3757727 w 5421466"/>
                <a:gd name="connsiteY11" fmla="*/ 3546442 h 6148240"/>
                <a:gd name="connsiteX12" fmla="*/ 4087665 w 5421466"/>
                <a:gd name="connsiteY12" fmla="*/ 2009873 h 6148240"/>
                <a:gd name="connsiteX13" fmla="*/ 4285628 w 5421466"/>
                <a:gd name="connsiteY13" fmla="*/ 1302863 h 6148240"/>
                <a:gd name="connsiteX14" fmla="*/ 4313908 w 5421466"/>
                <a:gd name="connsiteY14" fmla="*/ 963498 h 6148240"/>
                <a:gd name="connsiteX15" fmla="*/ 4049958 w 5421466"/>
                <a:gd name="connsiteY15" fmla="*/ 1199168 h 6148240"/>
                <a:gd name="connsiteX16" fmla="*/ 3569191 w 5421466"/>
                <a:gd name="connsiteY16" fmla="*/ 1840191 h 6148240"/>
                <a:gd name="connsiteX17" fmla="*/ 3408935 w 5421466"/>
                <a:gd name="connsiteY17" fmla="*/ 2349238 h 6148240"/>
                <a:gd name="connsiteX18" fmla="*/ 3324094 w 5421466"/>
                <a:gd name="connsiteY18" fmla="*/ 3518162 h 6148240"/>
                <a:gd name="connsiteX19" fmla="*/ 3267533 w 5421466"/>
                <a:gd name="connsiteY19" fmla="*/ 4093197 h 6148240"/>
                <a:gd name="connsiteX20" fmla="*/ 3267533 w 5421466"/>
                <a:gd name="connsiteY20" fmla="*/ 3885807 h 6148240"/>
                <a:gd name="connsiteX21" fmla="*/ 3069570 w 5421466"/>
                <a:gd name="connsiteY21" fmla="*/ 3188224 h 6148240"/>
                <a:gd name="connsiteX22" fmla="*/ 2428547 w 5421466"/>
                <a:gd name="connsiteY22" fmla="*/ 1604521 h 6148240"/>
                <a:gd name="connsiteX23" fmla="*/ 2042048 w 5421466"/>
                <a:gd name="connsiteY23" fmla="*/ 680694 h 6148240"/>
                <a:gd name="connsiteX24" fmla="*/ 1976061 w 5421466"/>
                <a:gd name="connsiteY24" fmla="*/ 237634 h 6148240"/>
                <a:gd name="connsiteX25" fmla="*/ 1853512 w 5421466"/>
                <a:gd name="connsiteY25" fmla="*/ 1964 h 6148240"/>
                <a:gd name="connsiteX26" fmla="*/ 1674403 w 5421466"/>
                <a:gd name="connsiteY26" fmla="*/ 360183 h 6148240"/>
                <a:gd name="connsiteX27" fmla="*/ 1504721 w 5421466"/>
                <a:gd name="connsiteY27" fmla="*/ 1415985 h 6148240"/>
                <a:gd name="connsiteX28" fmla="*/ 1919500 w 5421466"/>
                <a:gd name="connsiteY28" fmla="*/ 2745164 h 6148240"/>
                <a:gd name="connsiteX29" fmla="*/ 2503962 w 5421466"/>
                <a:gd name="connsiteY29" fmla="*/ 3885807 h 6148240"/>
                <a:gd name="connsiteX30" fmla="*/ 2343706 w 5421466"/>
                <a:gd name="connsiteY30" fmla="*/ 3734978 h 6148240"/>
                <a:gd name="connsiteX31" fmla="*/ 1259624 w 5421466"/>
                <a:gd name="connsiteY31" fmla="*/ 2566055 h 6148240"/>
                <a:gd name="connsiteX32" fmla="*/ 760003 w 5421466"/>
                <a:gd name="connsiteY32" fmla="*/ 2019300 h 6148240"/>
                <a:gd name="connsiteX33" fmla="*/ 213248 w 5421466"/>
                <a:gd name="connsiteY33" fmla="*/ 1510253 h 6148240"/>
                <a:gd name="connsiteX34" fmla="*/ 213248 w 5421466"/>
                <a:gd name="connsiteY34" fmla="*/ 1642228 h 6148240"/>
                <a:gd name="connsiteX35" fmla="*/ 694015 w 5421466"/>
                <a:gd name="connsiteY35" fmla="*/ 2980834 h 6148240"/>
                <a:gd name="connsiteX36" fmla="*/ 1287904 w 5421466"/>
                <a:gd name="connsiteY36" fmla="*/ 4102624 h 6148240"/>
                <a:gd name="connsiteX37" fmla="*/ 2042048 w 5421466"/>
                <a:gd name="connsiteY37" fmla="*/ 4715366 h 6148240"/>
                <a:gd name="connsiteX38" fmla="*/ 2984729 w 5421466"/>
                <a:gd name="connsiteY38" fmla="*/ 5026451 h 6148240"/>
                <a:gd name="connsiteX39" fmla="*/ 2315426 w 5421466"/>
                <a:gd name="connsiteY39" fmla="*/ 5092438 h 6148240"/>
                <a:gd name="connsiteX40" fmla="*/ 1495294 w 5421466"/>
                <a:gd name="connsiteY40" fmla="*/ 4922756 h 6148240"/>
                <a:gd name="connsiteX41" fmla="*/ 760003 w 5421466"/>
                <a:gd name="connsiteY41" fmla="*/ 4187465 h 6148240"/>
                <a:gd name="connsiteX42" fmla="*/ 260382 w 5421466"/>
                <a:gd name="connsiteY42" fmla="*/ 3291919 h 6148240"/>
                <a:gd name="connsiteX43" fmla="*/ 5859 w 5421466"/>
                <a:gd name="connsiteY43" fmla="*/ 2924273 h 6148240"/>
                <a:gd name="connsiteX44" fmla="*/ 109554 w 5421466"/>
                <a:gd name="connsiteY44" fmla="*/ 3518162 h 6148240"/>
                <a:gd name="connsiteX45" fmla="*/ 420638 w 5421466"/>
                <a:gd name="connsiteY45" fmla="*/ 4922756 h 6148240"/>
                <a:gd name="connsiteX46" fmla="*/ 910832 w 5421466"/>
                <a:gd name="connsiteY46" fmla="*/ 5544925 h 6148240"/>
                <a:gd name="connsiteX47" fmla="*/ 1523574 w 5421466"/>
                <a:gd name="connsiteY47" fmla="*/ 5761741 h 6148240"/>
                <a:gd name="connsiteX48" fmla="*/ 2287145 w 5421466"/>
                <a:gd name="connsiteY48" fmla="*/ 5724034 h 6148240"/>
                <a:gd name="connsiteX49" fmla="*/ 3609909 w 5421466"/>
                <a:gd name="connsiteY49" fmla="*/ 5516644 h 6148240"/>
                <a:gd name="connsiteX50" fmla="*/ 3701166 w 5421466"/>
                <a:gd name="connsiteY50" fmla="*/ 5563778 h 6148240"/>
                <a:gd name="connsiteX51" fmla="*/ 3503203 w 5421466"/>
                <a:gd name="connsiteY51" fmla="*/ 6129387 h 6148240"/>
                <a:gd name="connsiteX0" fmla="*/ 4455310 w 5421466"/>
                <a:gd name="connsiteY0" fmla="*/ 6044545 h 6129387"/>
                <a:gd name="connsiteX1" fmla="*/ 4455310 w 5421466"/>
                <a:gd name="connsiteY1" fmla="*/ 6035119 h 6129387"/>
                <a:gd name="connsiteX2" fmla="*/ 4172506 w 5421466"/>
                <a:gd name="connsiteY2" fmla="*/ 5431803 h 6129387"/>
                <a:gd name="connsiteX3" fmla="*/ 4181933 w 5421466"/>
                <a:gd name="connsiteY3" fmla="*/ 5337535 h 6129387"/>
                <a:gd name="connsiteX4" fmla="*/ 4596712 w 5421466"/>
                <a:gd name="connsiteY4" fmla="*/ 4932183 h 6129387"/>
                <a:gd name="connsiteX5" fmla="*/ 5058626 w 5421466"/>
                <a:gd name="connsiteY5" fmla="*/ 3800966 h 6129387"/>
                <a:gd name="connsiteX6" fmla="*/ 5416844 w 5421466"/>
                <a:gd name="connsiteY6" fmla="*/ 2735737 h 6129387"/>
                <a:gd name="connsiteX7" fmla="*/ 5209455 w 5421466"/>
                <a:gd name="connsiteY7" fmla="*/ 2801725 h 6129387"/>
                <a:gd name="connsiteX8" fmla="*/ 4493017 w 5421466"/>
                <a:gd name="connsiteY8" fmla="*/ 3169370 h 6129387"/>
                <a:gd name="connsiteX9" fmla="*/ 3691739 w 5421466"/>
                <a:gd name="connsiteY9" fmla="*/ 4074343 h 6129387"/>
                <a:gd name="connsiteX10" fmla="*/ 3757727 w 5421466"/>
                <a:gd name="connsiteY10" fmla="*/ 3546442 h 6129387"/>
                <a:gd name="connsiteX11" fmla="*/ 4087665 w 5421466"/>
                <a:gd name="connsiteY11" fmla="*/ 2009873 h 6129387"/>
                <a:gd name="connsiteX12" fmla="*/ 4285628 w 5421466"/>
                <a:gd name="connsiteY12" fmla="*/ 1302863 h 6129387"/>
                <a:gd name="connsiteX13" fmla="*/ 4313908 w 5421466"/>
                <a:gd name="connsiteY13" fmla="*/ 963498 h 6129387"/>
                <a:gd name="connsiteX14" fmla="*/ 4049958 w 5421466"/>
                <a:gd name="connsiteY14" fmla="*/ 1199168 h 6129387"/>
                <a:gd name="connsiteX15" fmla="*/ 3569191 w 5421466"/>
                <a:gd name="connsiteY15" fmla="*/ 1840191 h 6129387"/>
                <a:gd name="connsiteX16" fmla="*/ 3408935 w 5421466"/>
                <a:gd name="connsiteY16" fmla="*/ 2349238 h 6129387"/>
                <a:gd name="connsiteX17" fmla="*/ 3324094 w 5421466"/>
                <a:gd name="connsiteY17" fmla="*/ 3518162 h 6129387"/>
                <a:gd name="connsiteX18" fmla="*/ 3267533 w 5421466"/>
                <a:gd name="connsiteY18" fmla="*/ 4093197 h 6129387"/>
                <a:gd name="connsiteX19" fmla="*/ 3267533 w 5421466"/>
                <a:gd name="connsiteY19" fmla="*/ 3885807 h 6129387"/>
                <a:gd name="connsiteX20" fmla="*/ 3069570 w 5421466"/>
                <a:gd name="connsiteY20" fmla="*/ 3188224 h 6129387"/>
                <a:gd name="connsiteX21" fmla="*/ 2428547 w 5421466"/>
                <a:gd name="connsiteY21" fmla="*/ 1604521 h 6129387"/>
                <a:gd name="connsiteX22" fmla="*/ 2042048 w 5421466"/>
                <a:gd name="connsiteY22" fmla="*/ 680694 h 6129387"/>
                <a:gd name="connsiteX23" fmla="*/ 1976061 w 5421466"/>
                <a:gd name="connsiteY23" fmla="*/ 237634 h 6129387"/>
                <a:gd name="connsiteX24" fmla="*/ 1853512 w 5421466"/>
                <a:gd name="connsiteY24" fmla="*/ 1964 h 6129387"/>
                <a:gd name="connsiteX25" fmla="*/ 1674403 w 5421466"/>
                <a:gd name="connsiteY25" fmla="*/ 360183 h 6129387"/>
                <a:gd name="connsiteX26" fmla="*/ 1504721 w 5421466"/>
                <a:gd name="connsiteY26" fmla="*/ 1415985 h 6129387"/>
                <a:gd name="connsiteX27" fmla="*/ 1919500 w 5421466"/>
                <a:gd name="connsiteY27" fmla="*/ 2745164 h 6129387"/>
                <a:gd name="connsiteX28" fmla="*/ 2503962 w 5421466"/>
                <a:gd name="connsiteY28" fmla="*/ 3885807 h 6129387"/>
                <a:gd name="connsiteX29" fmla="*/ 2343706 w 5421466"/>
                <a:gd name="connsiteY29" fmla="*/ 3734978 h 6129387"/>
                <a:gd name="connsiteX30" fmla="*/ 1259624 w 5421466"/>
                <a:gd name="connsiteY30" fmla="*/ 2566055 h 6129387"/>
                <a:gd name="connsiteX31" fmla="*/ 760003 w 5421466"/>
                <a:gd name="connsiteY31" fmla="*/ 2019300 h 6129387"/>
                <a:gd name="connsiteX32" fmla="*/ 213248 w 5421466"/>
                <a:gd name="connsiteY32" fmla="*/ 1510253 h 6129387"/>
                <a:gd name="connsiteX33" fmla="*/ 213248 w 5421466"/>
                <a:gd name="connsiteY33" fmla="*/ 1642228 h 6129387"/>
                <a:gd name="connsiteX34" fmla="*/ 694015 w 5421466"/>
                <a:gd name="connsiteY34" fmla="*/ 2980834 h 6129387"/>
                <a:gd name="connsiteX35" fmla="*/ 1287904 w 5421466"/>
                <a:gd name="connsiteY35" fmla="*/ 4102624 h 6129387"/>
                <a:gd name="connsiteX36" fmla="*/ 2042048 w 5421466"/>
                <a:gd name="connsiteY36" fmla="*/ 4715366 h 6129387"/>
                <a:gd name="connsiteX37" fmla="*/ 2984729 w 5421466"/>
                <a:gd name="connsiteY37" fmla="*/ 5026451 h 6129387"/>
                <a:gd name="connsiteX38" fmla="*/ 2315426 w 5421466"/>
                <a:gd name="connsiteY38" fmla="*/ 5092438 h 6129387"/>
                <a:gd name="connsiteX39" fmla="*/ 1495294 w 5421466"/>
                <a:gd name="connsiteY39" fmla="*/ 4922756 h 6129387"/>
                <a:gd name="connsiteX40" fmla="*/ 760003 w 5421466"/>
                <a:gd name="connsiteY40" fmla="*/ 4187465 h 6129387"/>
                <a:gd name="connsiteX41" fmla="*/ 260382 w 5421466"/>
                <a:gd name="connsiteY41" fmla="*/ 3291919 h 6129387"/>
                <a:gd name="connsiteX42" fmla="*/ 5859 w 5421466"/>
                <a:gd name="connsiteY42" fmla="*/ 2924273 h 6129387"/>
                <a:gd name="connsiteX43" fmla="*/ 109554 w 5421466"/>
                <a:gd name="connsiteY43" fmla="*/ 3518162 h 6129387"/>
                <a:gd name="connsiteX44" fmla="*/ 420638 w 5421466"/>
                <a:gd name="connsiteY44" fmla="*/ 4922756 h 6129387"/>
                <a:gd name="connsiteX45" fmla="*/ 910832 w 5421466"/>
                <a:gd name="connsiteY45" fmla="*/ 5544925 h 6129387"/>
                <a:gd name="connsiteX46" fmla="*/ 1523574 w 5421466"/>
                <a:gd name="connsiteY46" fmla="*/ 5761741 h 6129387"/>
                <a:gd name="connsiteX47" fmla="*/ 2287145 w 5421466"/>
                <a:gd name="connsiteY47" fmla="*/ 5724034 h 6129387"/>
                <a:gd name="connsiteX48" fmla="*/ 3609909 w 5421466"/>
                <a:gd name="connsiteY48" fmla="*/ 5516644 h 6129387"/>
                <a:gd name="connsiteX49" fmla="*/ 3701166 w 5421466"/>
                <a:gd name="connsiteY49" fmla="*/ 5563778 h 6129387"/>
                <a:gd name="connsiteX50" fmla="*/ 3503203 w 5421466"/>
                <a:gd name="connsiteY50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181933 w 5421466"/>
                <a:gd name="connsiteY2" fmla="*/ 5337535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04096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362"/>
                <a:gd name="connsiteY0" fmla="*/ 6067991 h 6199726"/>
                <a:gd name="connsiteX1" fmla="*/ 4204745 w 5421362"/>
                <a:gd name="connsiteY1" fmla="*/ 5516795 h 6199726"/>
                <a:gd name="connsiteX2" fmla="*/ 4281733 w 5421362"/>
                <a:gd name="connsiteY2" fmla="*/ 5237444 h 6199726"/>
                <a:gd name="connsiteX3" fmla="*/ 4631881 w 5421362"/>
                <a:gd name="connsiteY3" fmla="*/ 4847191 h 6199726"/>
                <a:gd name="connsiteX4" fmla="*/ 5058626 w 5421362"/>
                <a:gd name="connsiteY4" fmla="*/ 3800966 h 6199726"/>
                <a:gd name="connsiteX5" fmla="*/ 5416844 w 5421362"/>
                <a:gd name="connsiteY5" fmla="*/ 2735737 h 6199726"/>
                <a:gd name="connsiteX6" fmla="*/ 5209455 w 5421362"/>
                <a:gd name="connsiteY6" fmla="*/ 2801725 h 6199726"/>
                <a:gd name="connsiteX7" fmla="*/ 4508837 w 5421362"/>
                <a:gd name="connsiteY7" fmla="*/ 3248470 h 6199726"/>
                <a:gd name="connsiteX8" fmla="*/ 3722857 w 5421362"/>
                <a:gd name="connsiteY8" fmla="*/ 4079130 h 6199726"/>
                <a:gd name="connsiteX9" fmla="*/ 3757727 w 5421362"/>
                <a:gd name="connsiteY9" fmla="*/ 3546442 h 6199726"/>
                <a:gd name="connsiteX10" fmla="*/ 4087665 w 5421362"/>
                <a:gd name="connsiteY10" fmla="*/ 2009873 h 6199726"/>
                <a:gd name="connsiteX11" fmla="*/ 4285628 w 5421362"/>
                <a:gd name="connsiteY11" fmla="*/ 1302863 h 6199726"/>
                <a:gd name="connsiteX12" fmla="*/ 4313908 w 5421362"/>
                <a:gd name="connsiteY12" fmla="*/ 963498 h 6199726"/>
                <a:gd name="connsiteX13" fmla="*/ 4049958 w 5421362"/>
                <a:gd name="connsiteY13" fmla="*/ 1199168 h 6199726"/>
                <a:gd name="connsiteX14" fmla="*/ 3569191 w 5421362"/>
                <a:gd name="connsiteY14" fmla="*/ 1840191 h 6199726"/>
                <a:gd name="connsiteX15" fmla="*/ 3408935 w 5421362"/>
                <a:gd name="connsiteY15" fmla="*/ 2349238 h 6199726"/>
                <a:gd name="connsiteX16" fmla="*/ 3324094 w 5421362"/>
                <a:gd name="connsiteY16" fmla="*/ 3518162 h 6199726"/>
                <a:gd name="connsiteX17" fmla="*/ 3267533 w 5421362"/>
                <a:gd name="connsiteY17" fmla="*/ 4093197 h 6199726"/>
                <a:gd name="connsiteX18" fmla="*/ 3224446 w 5421362"/>
                <a:gd name="connsiteY18" fmla="*/ 3852295 h 6199726"/>
                <a:gd name="connsiteX19" fmla="*/ 3069570 w 5421362"/>
                <a:gd name="connsiteY19" fmla="*/ 3188224 h 6199726"/>
                <a:gd name="connsiteX20" fmla="*/ 2428547 w 5421362"/>
                <a:gd name="connsiteY20" fmla="*/ 1604521 h 6199726"/>
                <a:gd name="connsiteX21" fmla="*/ 2042048 w 5421362"/>
                <a:gd name="connsiteY21" fmla="*/ 680694 h 6199726"/>
                <a:gd name="connsiteX22" fmla="*/ 1976061 w 5421362"/>
                <a:gd name="connsiteY22" fmla="*/ 237634 h 6199726"/>
                <a:gd name="connsiteX23" fmla="*/ 1853512 w 5421362"/>
                <a:gd name="connsiteY23" fmla="*/ 1964 h 6199726"/>
                <a:gd name="connsiteX24" fmla="*/ 1674403 w 5421362"/>
                <a:gd name="connsiteY24" fmla="*/ 360183 h 6199726"/>
                <a:gd name="connsiteX25" fmla="*/ 1504721 w 5421362"/>
                <a:gd name="connsiteY25" fmla="*/ 1415985 h 6199726"/>
                <a:gd name="connsiteX26" fmla="*/ 1919500 w 5421362"/>
                <a:gd name="connsiteY26" fmla="*/ 2745164 h 6199726"/>
                <a:gd name="connsiteX27" fmla="*/ 2525505 w 5421362"/>
                <a:gd name="connsiteY27" fmla="*/ 3885807 h 6199726"/>
                <a:gd name="connsiteX28" fmla="*/ 2343706 w 5421362"/>
                <a:gd name="connsiteY28" fmla="*/ 3734978 h 6199726"/>
                <a:gd name="connsiteX29" fmla="*/ 1259624 w 5421362"/>
                <a:gd name="connsiteY29" fmla="*/ 2566055 h 6199726"/>
                <a:gd name="connsiteX30" fmla="*/ 760003 w 5421362"/>
                <a:gd name="connsiteY30" fmla="*/ 2019300 h 6199726"/>
                <a:gd name="connsiteX31" fmla="*/ 213248 w 5421362"/>
                <a:gd name="connsiteY31" fmla="*/ 1510253 h 6199726"/>
                <a:gd name="connsiteX32" fmla="*/ 213248 w 5421362"/>
                <a:gd name="connsiteY32" fmla="*/ 1642228 h 6199726"/>
                <a:gd name="connsiteX33" fmla="*/ 694015 w 5421362"/>
                <a:gd name="connsiteY33" fmla="*/ 2980834 h 6199726"/>
                <a:gd name="connsiteX34" fmla="*/ 1287904 w 5421362"/>
                <a:gd name="connsiteY34" fmla="*/ 4102624 h 6199726"/>
                <a:gd name="connsiteX35" fmla="*/ 2042048 w 5421362"/>
                <a:gd name="connsiteY35" fmla="*/ 4715366 h 6199726"/>
                <a:gd name="connsiteX36" fmla="*/ 2771689 w 5421362"/>
                <a:gd name="connsiteY36" fmla="*/ 5012089 h 6199726"/>
                <a:gd name="connsiteX37" fmla="*/ 2315426 w 5421362"/>
                <a:gd name="connsiteY37" fmla="*/ 5092438 h 6199726"/>
                <a:gd name="connsiteX38" fmla="*/ 1495294 w 5421362"/>
                <a:gd name="connsiteY38" fmla="*/ 4922756 h 6199726"/>
                <a:gd name="connsiteX39" fmla="*/ 760003 w 5421362"/>
                <a:gd name="connsiteY39" fmla="*/ 4187465 h 6199726"/>
                <a:gd name="connsiteX40" fmla="*/ 260382 w 5421362"/>
                <a:gd name="connsiteY40" fmla="*/ 3291919 h 6199726"/>
                <a:gd name="connsiteX41" fmla="*/ 5859 w 5421362"/>
                <a:gd name="connsiteY41" fmla="*/ 2924273 h 6199726"/>
                <a:gd name="connsiteX42" fmla="*/ 109554 w 5421362"/>
                <a:gd name="connsiteY42" fmla="*/ 3518162 h 6199726"/>
                <a:gd name="connsiteX43" fmla="*/ 420638 w 5421362"/>
                <a:gd name="connsiteY43" fmla="*/ 4922756 h 6199726"/>
                <a:gd name="connsiteX44" fmla="*/ 910832 w 5421362"/>
                <a:gd name="connsiteY44" fmla="*/ 5544925 h 6199726"/>
                <a:gd name="connsiteX45" fmla="*/ 1523574 w 5421362"/>
                <a:gd name="connsiteY45" fmla="*/ 5761741 h 6199726"/>
                <a:gd name="connsiteX46" fmla="*/ 2336968 w 5421362"/>
                <a:gd name="connsiteY46" fmla="*/ 5729895 h 6199726"/>
                <a:gd name="connsiteX47" fmla="*/ 3483886 w 5421362"/>
                <a:gd name="connsiteY47" fmla="*/ 5540090 h 6199726"/>
                <a:gd name="connsiteX48" fmla="*/ 3704096 w 5421362"/>
                <a:gd name="connsiteY48" fmla="*/ 5581363 h 6199726"/>
                <a:gd name="connsiteX49" fmla="*/ 3506134 w 5421362"/>
                <a:gd name="connsiteY49" fmla="*/ 6199726 h 6199726"/>
                <a:gd name="connsiteX0" fmla="*/ 4469964 w 5421094"/>
                <a:gd name="connsiteY0" fmla="*/ 6067991 h 6199726"/>
                <a:gd name="connsiteX1" fmla="*/ 4204745 w 5421094"/>
                <a:gd name="connsiteY1" fmla="*/ 5516795 h 6199726"/>
                <a:gd name="connsiteX2" fmla="*/ 4281733 w 5421094"/>
                <a:gd name="connsiteY2" fmla="*/ 5237444 h 6199726"/>
                <a:gd name="connsiteX3" fmla="*/ 4631881 w 5421094"/>
                <a:gd name="connsiteY3" fmla="*/ 4847191 h 6199726"/>
                <a:gd name="connsiteX4" fmla="*/ 5058626 w 5421094"/>
                <a:gd name="connsiteY4" fmla="*/ 3800966 h 6199726"/>
                <a:gd name="connsiteX5" fmla="*/ 5416844 w 5421094"/>
                <a:gd name="connsiteY5" fmla="*/ 2735737 h 6199726"/>
                <a:gd name="connsiteX6" fmla="*/ 5209455 w 5421094"/>
                <a:gd name="connsiteY6" fmla="*/ 2801725 h 6199726"/>
                <a:gd name="connsiteX7" fmla="*/ 4553133 w 5421094"/>
                <a:gd name="connsiteY7" fmla="*/ 3267454 h 6199726"/>
                <a:gd name="connsiteX8" fmla="*/ 3722857 w 5421094"/>
                <a:gd name="connsiteY8" fmla="*/ 4079130 h 6199726"/>
                <a:gd name="connsiteX9" fmla="*/ 3757727 w 5421094"/>
                <a:gd name="connsiteY9" fmla="*/ 3546442 h 6199726"/>
                <a:gd name="connsiteX10" fmla="*/ 4087665 w 5421094"/>
                <a:gd name="connsiteY10" fmla="*/ 2009873 h 6199726"/>
                <a:gd name="connsiteX11" fmla="*/ 4285628 w 5421094"/>
                <a:gd name="connsiteY11" fmla="*/ 1302863 h 6199726"/>
                <a:gd name="connsiteX12" fmla="*/ 4313908 w 5421094"/>
                <a:gd name="connsiteY12" fmla="*/ 963498 h 6199726"/>
                <a:gd name="connsiteX13" fmla="*/ 4049958 w 5421094"/>
                <a:gd name="connsiteY13" fmla="*/ 1199168 h 6199726"/>
                <a:gd name="connsiteX14" fmla="*/ 3569191 w 5421094"/>
                <a:gd name="connsiteY14" fmla="*/ 1840191 h 6199726"/>
                <a:gd name="connsiteX15" fmla="*/ 3408935 w 5421094"/>
                <a:gd name="connsiteY15" fmla="*/ 2349238 h 6199726"/>
                <a:gd name="connsiteX16" fmla="*/ 3324094 w 5421094"/>
                <a:gd name="connsiteY16" fmla="*/ 3518162 h 6199726"/>
                <a:gd name="connsiteX17" fmla="*/ 3267533 w 5421094"/>
                <a:gd name="connsiteY17" fmla="*/ 4093197 h 6199726"/>
                <a:gd name="connsiteX18" fmla="*/ 3224446 w 5421094"/>
                <a:gd name="connsiteY18" fmla="*/ 3852295 h 6199726"/>
                <a:gd name="connsiteX19" fmla="*/ 3069570 w 5421094"/>
                <a:gd name="connsiteY19" fmla="*/ 3188224 h 6199726"/>
                <a:gd name="connsiteX20" fmla="*/ 2428547 w 5421094"/>
                <a:gd name="connsiteY20" fmla="*/ 1604521 h 6199726"/>
                <a:gd name="connsiteX21" fmla="*/ 2042048 w 5421094"/>
                <a:gd name="connsiteY21" fmla="*/ 680694 h 6199726"/>
                <a:gd name="connsiteX22" fmla="*/ 1976061 w 5421094"/>
                <a:gd name="connsiteY22" fmla="*/ 237634 h 6199726"/>
                <a:gd name="connsiteX23" fmla="*/ 1853512 w 5421094"/>
                <a:gd name="connsiteY23" fmla="*/ 1964 h 6199726"/>
                <a:gd name="connsiteX24" fmla="*/ 1674403 w 5421094"/>
                <a:gd name="connsiteY24" fmla="*/ 360183 h 6199726"/>
                <a:gd name="connsiteX25" fmla="*/ 1504721 w 5421094"/>
                <a:gd name="connsiteY25" fmla="*/ 1415985 h 6199726"/>
                <a:gd name="connsiteX26" fmla="*/ 1919500 w 5421094"/>
                <a:gd name="connsiteY26" fmla="*/ 2745164 h 6199726"/>
                <a:gd name="connsiteX27" fmla="*/ 2525505 w 5421094"/>
                <a:gd name="connsiteY27" fmla="*/ 3885807 h 6199726"/>
                <a:gd name="connsiteX28" fmla="*/ 2343706 w 5421094"/>
                <a:gd name="connsiteY28" fmla="*/ 3734978 h 6199726"/>
                <a:gd name="connsiteX29" fmla="*/ 1259624 w 5421094"/>
                <a:gd name="connsiteY29" fmla="*/ 2566055 h 6199726"/>
                <a:gd name="connsiteX30" fmla="*/ 760003 w 5421094"/>
                <a:gd name="connsiteY30" fmla="*/ 2019300 h 6199726"/>
                <a:gd name="connsiteX31" fmla="*/ 213248 w 5421094"/>
                <a:gd name="connsiteY31" fmla="*/ 1510253 h 6199726"/>
                <a:gd name="connsiteX32" fmla="*/ 213248 w 5421094"/>
                <a:gd name="connsiteY32" fmla="*/ 1642228 h 6199726"/>
                <a:gd name="connsiteX33" fmla="*/ 694015 w 5421094"/>
                <a:gd name="connsiteY33" fmla="*/ 2980834 h 6199726"/>
                <a:gd name="connsiteX34" fmla="*/ 1287904 w 5421094"/>
                <a:gd name="connsiteY34" fmla="*/ 4102624 h 6199726"/>
                <a:gd name="connsiteX35" fmla="*/ 2042048 w 5421094"/>
                <a:gd name="connsiteY35" fmla="*/ 4715366 h 6199726"/>
                <a:gd name="connsiteX36" fmla="*/ 2771689 w 5421094"/>
                <a:gd name="connsiteY36" fmla="*/ 5012089 h 6199726"/>
                <a:gd name="connsiteX37" fmla="*/ 2315426 w 5421094"/>
                <a:gd name="connsiteY37" fmla="*/ 5092438 h 6199726"/>
                <a:gd name="connsiteX38" fmla="*/ 1495294 w 5421094"/>
                <a:gd name="connsiteY38" fmla="*/ 4922756 h 6199726"/>
                <a:gd name="connsiteX39" fmla="*/ 760003 w 5421094"/>
                <a:gd name="connsiteY39" fmla="*/ 4187465 h 6199726"/>
                <a:gd name="connsiteX40" fmla="*/ 260382 w 5421094"/>
                <a:gd name="connsiteY40" fmla="*/ 3291919 h 6199726"/>
                <a:gd name="connsiteX41" fmla="*/ 5859 w 5421094"/>
                <a:gd name="connsiteY41" fmla="*/ 2924273 h 6199726"/>
                <a:gd name="connsiteX42" fmla="*/ 109554 w 5421094"/>
                <a:gd name="connsiteY42" fmla="*/ 3518162 h 6199726"/>
                <a:gd name="connsiteX43" fmla="*/ 420638 w 5421094"/>
                <a:gd name="connsiteY43" fmla="*/ 4922756 h 6199726"/>
                <a:gd name="connsiteX44" fmla="*/ 910832 w 5421094"/>
                <a:gd name="connsiteY44" fmla="*/ 5544925 h 6199726"/>
                <a:gd name="connsiteX45" fmla="*/ 1523574 w 5421094"/>
                <a:gd name="connsiteY45" fmla="*/ 5761741 h 6199726"/>
                <a:gd name="connsiteX46" fmla="*/ 2336968 w 5421094"/>
                <a:gd name="connsiteY46" fmla="*/ 5729895 h 6199726"/>
                <a:gd name="connsiteX47" fmla="*/ 3483886 w 5421094"/>
                <a:gd name="connsiteY47" fmla="*/ 5540090 h 6199726"/>
                <a:gd name="connsiteX48" fmla="*/ 3704096 w 5421094"/>
                <a:gd name="connsiteY48" fmla="*/ 5581363 h 6199726"/>
                <a:gd name="connsiteX49" fmla="*/ 3506134 w 5421094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24094 w 5426208"/>
                <a:gd name="connsiteY16" fmla="*/ 3518162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15002 w 5426208"/>
                <a:gd name="connsiteY27" fmla="*/ 377764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286298 w 5426208"/>
                <a:gd name="connsiteY27" fmla="*/ 3820319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425170 w 5426208"/>
                <a:gd name="connsiteY27" fmla="*/ 397992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41484 w 5426208"/>
                <a:gd name="connsiteY27" fmla="*/ 406631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321818 w 5426208"/>
                <a:gd name="connsiteY2" fmla="*/ 5223618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5426208" h="6199726">
                  <a:moveTo>
                    <a:pt x="4469964" y="6067991"/>
                  </a:moveTo>
                  <a:cubicBezTo>
                    <a:pt x="4399323" y="5884651"/>
                    <a:pt x="4229436" y="5657524"/>
                    <a:pt x="4204745" y="5516795"/>
                  </a:cubicBezTo>
                  <a:cubicBezTo>
                    <a:pt x="4180054" y="5376066"/>
                    <a:pt x="4250629" y="5335219"/>
                    <a:pt x="4321818" y="5223618"/>
                  </a:cubicBezTo>
                  <a:cubicBezTo>
                    <a:pt x="4393007" y="5112017"/>
                    <a:pt x="4509080" y="5084300"/>
                    <a:pt x="4631881" y="4847191"/>
                  </a:cubicBezTo>
                  <a:cubicBezTo>
                    <a:pt x="4754682" y="4610082"/>
                    <a:pt x="4927799" y="4152875"/>
                    <a:pt x="5058626" y="3800966"/>
                  </a:cubicBezTo>
                  <a:cubicBezTo>
                    <a:pt x="5189453" y="3449057"/>
                    <a:pt x="5384323" y="2911242"/>
                    <a:pt x="5416844" y="2735737"/>
                  </a:cubicBezTo>
                  <a:cubicBezTo>
                    <a:pt x="5449365" y="2560232"/>
                    <a:pt x="5397704" y="2659318"/>
                    <a:pt x="5253752" y="2747937"/>
                  </a:cubicBezTo>
                  <a:cubicBezTo>
                    <a:pt x="5109800" y="2836557"/>
                    <a:pt x="4765276" y="3023676"/>
                    <a:pt x="4553133" y="3267454"/>
                  </a:cubicBezTo>
                  <a:cubicBezTo>
                    <a:pt x="4340990" y="3511232"/>
                    <a:pt x="4024009" y="4197387"/>
                    <a:pt x="3980892" y="4210607"/>
                  </a:cubicBezTo>
                  <a:cubicBezTo>
                    <a:pt x="3937775" y="4223827"/>
                    <a:pt x="3868855" y="3937992"/>
                    <a:pt x="3897197" y="3571203"/>
                  </a:cubicBezTo>
                  <a:cubicBezTo>
                    <a:pt x="3925539" y="3204414"/>
                    <a:pt x="4075863" y="2370261"/>
                    <a:pt x="4150946" y="2009873"/>
                  </a:cubicBezTo>
                  <a:cubicBezTo>
                    <a:pt x="4226029" y="1649485"/>
                    <a:pt x="4273498" y="1589638"/>
                    <a:pt x="4347694" y="1408876"/>
                  </a:cubicBezTo>
                  <a:cubicBezTo>
                    <a:pt x="4421890" y="1228114"/>
                    <a:pt x="4645743" y="960252"/>
                    <a:pt x="4596120" y="925301"/>
                  </a:cubicBezTo>
                  <a:cubicBezTo>
                    <a:pt x="4546497" y="890350"/>
                    <a:pt x="4234643" y="967453"/>
                    <a:pt x="4049958" y="1199168"/>
                  </a:cubicBezTo>
                  <a:cubicBezTo>
                    <a:pt x="3865273" y="1430883"/>
                    <a:pt x="3615134" y="1947240"/>
                    <a:pt x="3488008" y="2315589"/>
                  </a:cubicBezTo>
                  <a:cubicBezTo>
                    <a:pt x="3360882" y="2683938"/>
                    <a:pt x="3319730" y="3112994"/>
                    <a:pt x="3287203" y="3409262"/>
                  </a:cubicBezTo>
                  <a:cubicBezTo>
                    <a:pt x="3254676" y="3705530"/>
                    <a:pt x="3308578" y="4020940"/>
                    <a:pt x="3292845" y="4093197"/>
                  </a:cubicBezTo>
                  <a:cubicBezTo>
                    <a:pt x="3277112" y="4165454"/>
                    <a:pt x="3240565" y="4029491"/>
                    <a:pt x="3192806" y="3842803"/>
                  </a:cubicBezTo>
                  <a:cubicBezTo>
                    <a:pt x="3145047" y="3656115"/>
                    <a:pt x="3139830" y="3338227"/>
                    <a:pt x="3006290" y="2973071"/>
                  </a:cubicBezTo>
                  <a:cubicBezTo>
                    <a:pt x="2872750" y="2607915"/>
                    <a:pt x="2552273" y="2033928"/>
                    <a:pt x="2391566" y="1651865"/>
                  </a:cubicBezTo>
                  <a:cubicBezTo>
                    <a:pt x="2230859" y="1269802"/>
                    <a:pt x="2111299" y="916399"/>
                    <a:pt x="2042048" y="680694"/>
                  </a:cubicBezTo>
                  <a:cubicBezTo>
                    <a:pt x="1972797" y="444989"/>
                    <a:pt x="2007484" y="350756"/>
                    <a:pt x="1976061" y="237634"/>
                  </a:cubicBezTo>
                  <a:cubicBezTo>
                    <a:pt x="1944638" y="124512"/>
                    <a:pt x="1903788" y="-18461"/>
                    <a:pt x="1853512" y="1964"/>
                  </a:cubicBezTo>
                  <a:cubicBezTo>
                    <a:pt x="1803236" y="22389"/>
                    <a:pt x="1732535" y="124513"/>
                    <a:pt x="1674403" y="360183"/>
                  </a:cubicBezTo>
                  <a:cubicBezTo>
                    <a:pt x="1616271" y="595853"/>
                    <a:pt x="1463871" y="1018488"/>
                    <a:pt x="1504721" y="1415985"/>
                  </a:cubicBezTo>
                  <a:cubicBezTo>
                    <a:pt x="1545571" y="1813482"/>
                    <a:pt x="1749369" y="2333527"/>
                    <a:pt x="1919500" y="2745164"/>
                  </a:cubicBezTo>
                  <a:cubicBezTo>
                    <a:pt x="2089631" y="3156801"/>
                    <a:pt x="2427541" y="3663497"/>
                    <a:pt x="2525505" y="3885807"/>
                  </a:cubicBezTo>
                  <a:cubicBezTo>
                    <a:pt x="2623469" y="4108117"/>
                    <a:pt x="2718262" y="4298985"/>
                    <a:pt x="2507282" y="4079026"/>
                  </a:cubicBezTo>
                  <a:cubicBezTo>
                    <a:pt x="2296302" y="3859067"/>
                    <a:pt x="1550837" y="2909343"/>
                    <a:pt x="1259624" y="2566055"/>
                  </a:cubicBezTo>
                  <a:cubicBezTo>
                    <a:pt x="968411" y="2222767"/>
                    <a:pt x="934399" y="2195267"/>
                    <a:pt x="760003" y="2019300"/>
                  </a:cubicBezTo>
                  <a:cubicBezTo>
                    <a:pt x="585607" y="1843333"/>
                    <a:pt x="304374" y="1573098"/>
                    <a:pt x="213248" y="1510253"/>
                  </a:cubicBezTo>
                  <a:cubicBezTo>
                    <a:pt x="122122" y="1447408"/>
                    <a:pt x="133120" y="1397131"/>
                    <a:pt x="213248" y="1642228"/>
                  </a:cubicBezTo>
                  <a:cubicBezTo>
                    <a:pt x="293376" y="1887325"/>
                    <a:pt x="514906" y="2570768"/>
                    <a:pt x="694015" y="2980834"/>
                  </a:cubicBezTo>
                  <a:cubicBezTo>
                    <a:pt x="873124" y="3390900"/>
                    <a:pt x="1008278" y="3796084"/>
                    <a:pt x="1287904" y="4102624"/>
                  </a:cubicBezTo>
                  <a:cubicBezTo>
                    <a:pt x="1567530" y="4409164"/>
                    <a:pt x="1794751" y="4563789"/>
                    <a:pt x="2042048" y="4715366"/>
                  </a:cubicBezTo>
                  <a:cubicBezTo>
                    <a:pt x="2289346" y="4866944"/>
                    <a:pt x="2735618" y="4956626"/>
                    <a:pt x="2771689" y="5012089"/>
                  </a:cubicBezTo>
                  <a:cubicBezTo>
                    <a:pt x="2807760" y="5067552"/>
                    <a:pt x="2472787" y="5070413"/>
                    <a:pt x="2258473" y="5048142"/>
                  </a:cubicBezTo>
                  <a:cubicBezTo>
                    <a:pt x="2044159" y="5025871"/>
                    <a:pt x="1735547" y="5021906"/>
                    <a:pt x="1485802" y="4878460"/>
                  </a:cubicBezTo>
                  <a:cubicBezTo>
                    <a:pt x="1236057" y="4735014"/>
                    <a:pt x="964240" y="4451888"/>
                    <a:pt x="760003" y="4187465"/>
                  </a:cubicBezTo>
                  <a:cubicBezTo>
                    <a:pt x="555766" y="3923042"/>
                    <a:pt x="386073" y="3502451"/>
                    <a:pt x="260382" y="3291919"/>
                  </a:cubicBezTo>
                  <a:cubicBezTo>
                    <a:pt x="134691" y="3081387"/>
                    <a:pt x="30997" y="2886566"/>
                    <a:pt x="5859" y="2924273"/>
                  </a:cubicBezTo>
                  <a:cubicBezTo>
                    <a:pt x="-19279" y="2961980"/>
                    <a:pt x="40424" y="3185082"/>
                    <a:pt x="109554" y="3518162"/>
                  </a:cubicBezTo>
                  <a:cubicBezTo>
                    <a:pt x="178684" y="3851242"/>
                    <a:pt x="277620" y="4591415"/>
                    <a:pt x="420638" y="4922756"/>
                  </a:cubicBezTo>
                  <a:cubicBezTo>
                    <a:pt x="563656" y="5254097"/>
                    <a:pt x="783838" y="5366376"/>
                    <a:pt x="967661" y="5506207"/>
                  </a:cubicBezTo>
                  <a:cubicBezTo>
                    <a:pt x="1151484" y="5646038"/>
                    <a:pt x="1295356" y="5724460"/>
                    <a:pt x="1523574" y="5761741"/>
                  </a:cubicBezTo>
                  <a:cubicBezTo>
                    <a:pt x="1751792" y="5799022"/>
                    <a:pt x="2010249" y="5766837"/>
                    <a:pt x="2336968" y="5729895"/>
                  </a:cubicBezTo>
                  <a:cubicBezTo>
                    <a:pt x="2663687" y="5692953"/>
                    <a:pt x="3256031" y="5564845"/>
                    <a:pt x="3483886" y="5540090"/>
                  </a:cubicBezTo>
                  <a:cubicBezTo>
                    <a:pt x="3711741" y="5515335"/>
                    <a:pt x="3700388" y="5471424"/>
                    <a:pt x="3704096" y="5581363"/>
                  </a:cubicBezTo>
                  <a:cubicBezTo>
                    <a:pt x="3707804" y="5691302"/>
                    <a:pt x="3541123" y="5997442"/>
                    <a:pt x="3506134" y="6199726"/>
                  </a:cubicBezTo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F50110A-85CC-A0E6-7202-F4C446F3E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74281">
            <a:off x="2446562" y="6167513"/>
            <a:ext cx="1457562" cy="779355"/>
          </a:xfrm>
          <a:custGeom>
            <a:avLst/>
            <a:gdLst>
              <a:gd name="connsiteX0" fmla="*/ 276140 w 1457562"/>
              <a:gd name="connsiteY0" fmla="*/ 132549 h 779355"/>
              <a:gd name="connsiteX1" fmla="*/ 873346 w 1457562"/>
              <a:gd name="connsiteY1" fmla="*/ 6136 h 779355"/>
              <a:gd name="connsiteX2" fmla="*/ 1192218 w 1457562"/>
              <a:gd name="connsiteY2" fmla="*/ 133772 h 779355"/>
              <a:gd name="connsiteX3" fmla="*/ 1420330 w 1457562"/>
              <a:gd name="connsiteY3" fmla="*/ 365521 h 779355"/>
              <a:gd name="connsiteX4" fmla="*/ 1452413 w 1457562"/>
              <a:gd name="connsiteY4" fmla="*/ 443947 h 779355"/>
              <a:gd name="connsiteX5" fmla="*/ 1457562 w 1457562"/>
              <a:gd name="connsiteY5" fmla="*/ 464768 h 779355"/>
              <a:gd name="connsiteX6" fmla="*/ 1125607 w 1457562"/>
              <a:gd name="connsiteY6" fmla="*/ 640564 h 779355"/>
              <a:gd name="connsiteX7" fmla="*/ 1122686 w 1457562"/>
              <a:gd name="connsiteY7" fmla="*/ 613258 h 779355"/>
              <a:gd name="connsiteX8" fmla="*/ 1077237 w 1457562"/>
              <a:gd name="connsiteY8" fmla="*/ 468708 h 779355"/>
              <a:gd name="connsiteX9" fmla="*/ 826021 w 1457562"/>
              <a:gd name="connsiteY9" fmla="*/ 318797 h 779355"/>
              <a:gd name="connsiteX10" fmla="*/ 590888 w 1457562"/>
              <a:gd name="connsiteY10" fmla="*/ 343733 h 779355"/>
              <a:gd name="connsiteX11" fmla="*/ 393101 w 1457562"/>
              <a:gd name="connsiteY11" fmla="*/ 487989 h 779355"/>
              <a:gd name="connsiteX12" fmla="*/ 345899 w 1457562"/>
              <a:gd name="connsiteY12" fmla="*/ 760703 h 779355"/>
              <a:gd name="connsiteX13" fmla="*/ 0 w 1457562"/>
              <a:gd name="connsiteY13" fmla="*/ 773980 h 779355"/>
              <a:gd name="connsiteX14" fmla="*/ 26322 w 1457562"/>
              <a:gd name="connsiteY14" fmla="*/ 506856 h 779355"/>
              <a:gd name="connsiteX15" fmla="*/ 276140 w 1457562"/>
              <a:gd name="connsiteY15" fmla="*/ 132549 h 779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57562" h="779355">
                <a:moveTo>
                  <a:pt x="276140" y="132549"/>
                </a:moveTo>
                <a:cubicBezTo>
                  <a:pt x="445334" y="35686"/>
                  <a:pt x="635538" y="-19128"/>
                  <a:pt x="873346" y="6136"/>
                </a:cubicBezTo>
                <a:cubicBezTo>
                  <a:pt x="1000787" y="7975"/>
                  <a:pt x="1101054" y="73874"/>
                  <a:pt x="1192218" y="133772"/>
                </a:cubicBezTo>
                <a:cubicBezTo>
                  <a:pt x="1283382" y="193669"/>
                  <a:pt x="1368798" y="268943"/>
                  <a:pt x="1420330" y="365521"/>
                </a:cubicBezTo>
                <a:cubicBezTo>
                  <a:pt x="1433213" y="389665"/>
                  <a:pt x="1443688" y="416070"/>
                  <a:pt x="1452413" y="443947"/>
                </a:cubicBezTo>
                <a:lnTo>
                  <a:pt x="1457562" y="464768"/>
                </a:lnTo>
                <a:lnTo>
                  <a:pt x="1125607" y="640564"/>
                </a:lnTo>
                <a:lnTo>
                  <a:pt x="1122686" y="613258"/>
                </a:lnTo>
                <a:cubicBezTo>
                  <a:pt x="1115502" y="560024"/>
                  <a:pt x="1103174" y="503793"/>
                  <a:pt x="1077237" y="468708"/>
                </a:cubicBezTo>
                <a:cubicBezTo>
                  <a:pt x="1025362" y="398538"/>
                  <a:pt x="907079" y="339626"/>
                  <a:pt x="826021" y="318797"/>
                </a:cubicBezTo>
                <a:cubicBezTo>
                  <a:pt x="744963" y="297967"/>
                  <a:pt x="663042" y="315535"/>
                  <a:pt x="590888" y="343733"/>
                </a:cubicBezTo>
                <a:cubicBezTo>
                  <a:pt x="518735" y="371932"/>
                  <a:pt x="433932" y="418495"/>
                  <a:pt x="393101" y="487989"/>
                </a:cubicBezTo>
                <a:cubicBezTo>
                  <a:pt x="352269" y="557484"/>
                  <a:pt x="345166" y="668573"/>
                  <a:pt x="345899" y="760703"/>
                </a:cubicBezTo>
                <a:cubicBezTo>
                  <a:pt x="238772" y="767756"/>
                  <a:pt x="38829" y="789288"/>
                  <a:pt x="0" y="773980"/>
                </a:cubicBezTo>
                <a:cubicBezTo>
                  <a:pt x="3301" y="701598"/>
                  <a:pt x="8302" y="623359"/>
                  <a:pt x="26322" y="506856"/>
                </a:cubicBezTo>
                <a:cubicBezTo>
                  <a:pt x="43601" y="429941"/>
                  <a:pt x="141652" y="217029"/>
                  <a:pt x="276140" y="132549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755091D-69E8-5D29-8F4F-9A53A8FA0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74281">
            <a:off x="2446562" y="6167513"/>
            <a:ext cx="1457562" cy="779355"/>
          </a:xfrm>
          <a:custGeom>
            <a:avLst/>
            <a:gdLst>
              <a:gd name="connsiteX0" fmla="*/ 276140 w 1457562"/>
              <a:gd name="connsiteY0" fmla="*/ 132549 h 779355"/>
              <a:gd name="connsiteX1" fmla="*/ 873346 w 1457562"/>
              <a:gd name="connsiteY1" fmla="*/ 6136 h 779355"/>
              <a:gd name="connsiteX2" fmla="*/ 1192218 w 1457562"/>
              <a:gd name="connsiteY2" fmla="*/ 133772 h 779355"/>
              <a:gd name="connsiteX3" fmla="*/ 1420330 w 1457562"/>
              <a:gd name="connsiteY3" fmla="*/ 365521 h 779355"/>
              <a:gd name="connsiteX4" fmla="*/ 1452413 w 1457562"/>
              <a:gd name="connsiteY4" fmla="*/ 443947 h 779355"/>
              <a:gd name="connsiteX5" fmla="*/ 1457562 w 1457562"/>
              <a:gd name="connsiteY5" fmla="*/ 464768 h 779355"/>
              <a:gd name="connsiteX6" fmla="*/ 1125607 w 1457562"/>
              <a:gd name="connsiteY6" fmla="*/ 640564 h 779355"/>
              <a:gd name="connsiteX7" fmla="*/ 1122686 w 1457562"/>
              <a:gd name="connsiteY7" fmla="*/ 613258 h 779355"/>
              <a:gd name="connsiteX8" fmla="*/ 1077237 w 1457562"/>
              <a:gd name="connsiteY8" fmla="*/ 468708 h 779355"/>
              <a:gd name="connsiteX9" fmla="*/ 826021 w 1457562"/>
              <a:gd name="connsiteY9" fmla="*/ 318797 h 779355"/>
              <a:gd name="connsiteX10" fmla="*/ 590888 w 1457562"/>
              <a:gd name="connsiteY10" fmla="*/ 343733 h 779355"/>
              <a:gd name="connsiteX11" fmla="*/ 393101 w 1457562"/>
              <a:gd name="connsiteY11" fmla="*/ 487989 h 779355"/>
              <a:gd name="connsiteX12" fmla="*/ 345899 w 1457562"/>
              <a:gd name="connsiteY12" fmla="*/ 760703 h 779355"/>
              <a:gd name="connsiteX13" fmla="*/ 0 w 1457562"/>
              <a:gd name="connsiteY13" fmla="*/ 773980 h 779355"/>
              <a:gd name="connsiteX14" fmla="*/ 26322 w 1457562"/>
              <a:gd name="connsiteY14" fmla="*/ 506856 h 779355"/>
              <a:gd name="connsiteX15" fmla="*/ 276140 w 1457562"/>
              <a:gd name="connsiteY15" fmla="*/ 132549 h 779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57562" h="779355">
                <a:moveTo>
                  <a:pt x="276140" y="132549"/>
                </a:moveTo>
                <a:cubicBezTo>
                  <a:pt x="445334" y="35686"/>
                  <a:pt x="635538" y="-19128"/>
                  <a:pt x="873346" y="6136"/>
                </a:cubicBezTo>
                <a:cubicBezTo>
                  <a:pt x="1000787" y="7975"/>
                  <a:pt x="1101054" y="73874"/>
                  <a:pt x="1192218" y="133772"/>
                </a:cubicBezTo>
                <a:cubicBezTo>
                  <a:pt x="1283382" y="193669"/>
                  <a:pt x="1368798" y="268943"/>
                  <a:pt x="1420330" y="365521"/>
                </a:cubicBezTo>
                <a:cubicBezTo>
                  <a:pt x="1433213" y="389665"/>
                  <a:pt x="1443688" y="416070"/>
                  <a:pt x="1452413" y="443947"/>
                </a:cubicBezTo>
                <a:lnTo>
                  <a:pt x="1457562" y="464768"/>
                </a:lnTo>
                <a:lnTo>
                  <a:pt x="1125607" y="640564"/>
                </a:lnTo>
                <a:lnTo>
                  <a:pt x="1122686" y="613258"/>
                </a:lnTo>
                <a:cubicBezTo>
                  <a:pt x="1115502" y="560024"/>
                  <a:pt x="1103174" y="503793"/>
                  <a:pt x="1077237" y="468708"/>
                </a:cubicBezTo>
                <a:cubicBezTo>
                  <a:pt x="1025362" y="398538"/>
                  <a:pt x="907079" y="339626"/>
                  <a:pt x="826021" y="318797"/>
                </a:cubicBezTo>
                <a:cubicBezTo>
                  <a:pt x="744963" y="297967"/>
                  <a:pt x="663042" y="315535"/>
                  <a:pt x="590888" y="343733"/>
                </a:cubicBezTo>
                <a:cubicBezTo>
                  <a:pt x="518735" y="371932"/>
                  <a:pt x="433932" y="418495"/>
                  <a:pt x="393101" y="487989"/>
                </a:cubicBezTo>
                <a:cubicBezTo>
                  <a:pt x="352269" y="557484"/>
                  <a:pt x="345166" y="668573"/>
                  <a:pt x="345899" y="760703"/>
                </a:cubicBezTo>
                <a:cubicBezTo>
                  <a:pt x="238772" y="767756"/>
                  <a:pt x="38829" y="789288"/>
                  <a:pt x="0" y="773980"/>
                </a:cubicBezTo>
                <a:cubicBezTo>
                  <a:pt x="3301" y="701598"/>
                  <a:pt x="8302" y="623359"/>
                  <a:pt x="26322" y="506856"/>
                </a:cubicBezTo>
                <a:cubicBezTo>
                  <a:pt x="43601" y="429941"/>
                  <a:pt x="141652" y="217029"/>
                  <a:pt x="276140" y="13254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9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67AE30-8ADC-6BAC-7A15-457D0597A0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499485-8857-5345-A992-0F25AA6B2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Communication methods in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629ABB-4DAE-1202-546C-2EDEC5190E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2407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7588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5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Hands covering a shadow of an old couple&#10;&#10;Description automatically generated">
            <a:extLst>
              <a:ext uri="{FF2B5EF4-FFF2-40B4-BE49-F238E27FC236}">
                <a16:creationId xmlns:a16="http://schemas.microsoft.com/office/drawing/2014/main" id="{C3F3C9BA-D41C-07B7-382E-C51FA3CFB5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2221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45" name="Freeform: Shape 37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6" name="Freeform: Shape 39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E6F34-1146-D205-824D-A43303E3E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How to identify a person's communication and learning needs in health and social care.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9827C4-9904-08E8-7C05-9EE2F12E8544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nliveningedge.org/organizations/how-organization-transforming-social-care-sector-scotlan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586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2247F-2681-1EDB-D9EF-30CE9141E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1426463"/>
            <a:ext cx="3609833" cy="4197097"/>
          </a:xfrm>
        </p:spPr>
        <p:txBody>
          <a:bodyPr>
            <a:normAutofit/>
          </a:bodyPr>
          <a:lstStyle/>
          <a:p>
            <a:r>
              <a:rPr lang="en-GB" sz="4100" dirty="0"/>
              <a:t>Communication and learning needs.</a:t>
            </a:r>
            <a:br>
              <a:rPr lang="en-GB" sz="4100" dirty="0"/>
            </a:br>
            <a:br>
              <a:rPr lang="en-GB" sz="4100" dirty="0"/>
            </a:br>
            <a:br>
              <a:rPr lang="en-GB" sz="4100" dirty="0"/>
            </a:br>
            <a:br>
              <a:rPr lang="en-GB" sz="4100" dirty="0"/>
            </a:br>
            <a:br>
              <a:rPr lang="en-GB" sz="4100" dirty="0"/>
            </a:br>
            <a:r>
              <a:rPr lang="en-GB" sz="1200" dirty="0"/>
              <a:t>Lee (2021)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063B79-D3F6-F0ED-1ED4-440FCAC3A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123122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5583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389D3E0-BA02-41D3-B2AC-8FD6AA893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Content Placeholder 22" descr="A diagram of a cloud with various icons&#10;&#10;Description automatically generated">
            <a:extLst>
              <a:ext uri="{FF2B5EF4-FFF2-40B4-BE49-F238E27FC236}">
                <a16:creationId xmlns:a16="http://schemas.microsoft.com/office/drawing/2014/main" id="{C0EE4C21-95BD-49F5-6FD6-142B0B17EB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07344" y="357846"/>
            <a:ext cx="7502093" cy="5571899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F92BEDE-C38F-7733-884B-071F0E849A5C}"/>
              </a:ext>
            </a:extLst>
          </p:cNvPr>
          <p:cNvSpPr txBox="1"/>
          <p:nvPr/>
        </p:nvSpPr>
        <p:spPr>
          <a:xfrm>
            <a:off x="5190836" y="6040583"/>
            <a:ext cx="6818601" cy="12844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  <a:hlinkClick r:id="rId3" tooltip="https://www.frontiersin.org/articles/10.3389/frcmn.2020.610879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1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13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1300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1AB6F-D134-7AF9-2863-FB83FCC8D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966463" cy="55719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purpose of communication in health and social care.</a:t>
            </a:r>
          </a:p>
        </p:txBody>
      </p:sp>
    </p:spTree>
    <p:extLst>
      <p:ext uri="{BB962C8B-B14F-4D97-AF65-F5344CB8AC3E}">
        <p14:creationId xmlns:p14="http://schemas.microsoft.com/office/powerpoint/2010/main" val="1097650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38DE0-F2A8-3D9F-55FB-FB33C63A5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dirty="0">
                <a:solidFill>
                  <a:schemeClr val="tx2"/>
                </a:solidFill>
              </a:rPr>
              <a:t>The purpose of communication in health and social care.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05D93-779B-7349-7259-CC90B51CD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To be able to carry out your role effectively.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get to know service users and their needs.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promote relationships and offer support.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explain procedures and gain consent.</a:t>
            </a:r>
          </a:p>
          <a:p>
            <a:r>
              <a:rPr lang="en-GB" sz="1800" dirty="0">
                <a:solidFill>
                  <a:schemeClr val="tx2"/>
                </a:solidFill>
              </a:rPr>
              <a:t>Make sure medical errors do not occur.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r>
              <a:rPr lang="en-GB" sz="1200" dirty="0">
                <a:solidFill>
                  <a:schemeClr val="tx2"/>
                </a:solidFill>
              </a:rPr>
              <a:t>Collier (2021)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CB25616E-48B7-9F18-9977-20A8DA5C7F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50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DFCA2118-59A2-4310-A4B2-F2CBA821E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40492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7D09E-093C-640A-5052-EB9AE47EB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60" y="5279511"/>
            <a:ext cx="9672020" cy="43548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How does sensory impairment affect service users' daily 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lives. </a:t>
            </a:r>
            <a:endParaRPr lang="en-US" sz="2800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Content Placeholder 8" descr="A person getting her eye examined&#10;&#10;Description automatically generated">
            <a:extLst>
              <a:ext uri="{FF2B5EF4-FFF2-40B4-BE49-F238E27FC236}">
                <a16:creationId xmlns:a16="http://schemas.microsoft.com/office/drawing/2014/main" id="{42C64D83-AE01-B90A-27D0-99D9A224E2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13"/>
          <a:stretch/>
        </p:blipFill>
        <p:spPr>
          <a:xfrm>
            <a:off x="623087" y="818590"/>
            <a:ext cx="10945825" cy="374625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A94FE33-AEAE-4963-8DBB-3E738B45946F}"/>
              </a:ext>
            </a:extLst>
          </p:cNvPr>
          <p:cNvSpPr txBox="1"/>
          <p:nvPr/>
        </p:nvSpPr>
        <p:spPr>
          <a:xfrm>
            <a:off x="9242634" y="4364793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olicyoptions.irpp.org/magazines/june-2017/empowering-seniors-through-vision-c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753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6A0D75-0AD5-7638-1820-0161B5224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How does sensory impairment affect service users' daily lives.</a:t>
            </a:r>
            <a:br>
              <a:rPr lang="en-GB" sz="4800" dirty="0">
                <a:solidFill>
                  <a:schemeClr val="bg1"/>
                </a:solidFill>
              </a:rPr>
            </a:b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Hye-Jin (2015)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2BC030-F174-A3C7-33EC-E1A9629C26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1826536"/>
              </p:ext>
            </p:extLst>
          </p:nvPr>
        </p:nvGraphicFramePr>
        <p:xfrm>
          <a:off x="6525628" y="100584"/>
          <a:ext cx="4828172" cy="6327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9281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F88B65-819D-0773-C628-AE9D87339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What we have gone over today !</a:t>
            </a:r>
          </a:p>
        </p:txBody>
      </p:sp>
      <p:sp>
        <p:nvSpPr>
          <p:cNvPr id="5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0BF72-BE5D-5488-9F04-0CA2F919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403758"/>
            <a:ext cx="6713552" cy="3786730"/>
          </a:xfrm>
        </p:spPr>
        <p:txBody>
          <a:bodyPr anchor="t">
            <a:normAutofit fontScale="85000" lnSpcReduction="20000"/>
          </a:bodyPr>
          <a:lstStyle/>
          <a:p>
            <a:r>
              <a:rPr lang="en-GB" sz="1900" dirty="0"/>
              <a:t>The aim of this presentation was  to identify the key factors that influence communication in people with sensory impairment in health and social care.</a:t>
            </a:r>
          </a:p>
          <a:p>
            <a:endParaRPr lang="en-GB" sz="1900" dirty="0"/>
          </a:p>
          <a:p>
            <a:r>
              <a:rPr lang="en-GB" sz="1900" dirty="0"/>
              <a:t>Definition of communication and the barriers.</a:t>
            </a:r>
          </a:p>
          <a:p>
            <a:endParaRPr lang="en-GB" sz="1900" dirty="0"/>
          </a:p>
          <a:p>
            <a:r>
              <a:rPr lang="en-GB" sz="1900" dirty="0"/>
              <a:t>Communication methods and  </a:t>
            </a:r>
            <a:r>
              <a:rPr lang="en-US" sz="1900" dirty="0"/>
              <a:t>how to identify a person's communication and learning needs.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The purpose of good communication in health and social care, as well as how it affects service users in their daily lives.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r>
              <a:rPr lang="en-GB" sz="1200" dirty="0"/>
              <a:t>Angella Karim (2009543)</a:t>
            </a:r>
          </a:p>
          <a:p>
            <a:pPr marL="0" indent="0">
              <a:buNone/>
            </a:pPr>
            <a:r>
              <a:rPr lang="en-GB" sz="1900" dirty="0"/>
              <a:t> </a:t>
            </a:r>
            <a:endParaRPr lang="en-US" sz="1900" dirty="0"/>
          </a:p>
          <a:p>
            <a:endParaRPr lang="en-US" sz="1900" dirty="0"/>
          </a:p>
          <a:p>
            <a:endParaRPr lang="en-US" sz="1900" dirty="0"/>
          </a:p>
          <a:p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5" name="Picture 4" descr="A colorful circle with arrows and text&#10;&#10;Description automatically generated">
            <a:extLst>
              <a:ext uri="{FF2B5EF4-FFF2-40B4-BE49-F238E27FC236}">
                <a16:creationId xmlns:a16="http://schemas.microsoft.com/office/drawing/2014/main" id="{924D75B0-A429-4D10-8A49-12E24F94B9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44" r="1950"/>
          <a:stretch/>
        </p:blipFill>
        <p:spPr>
          <a:xfrm>
            <a:off x="7787109" y="2071316"/>
            <a:ext cx="3758184" cy="38050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397DB8-E8AB-1045-5730-00BB59D558B4}"/>
              </a:ext>
            </a:extLst>
          </p:cNvPr>
          <p:cNvSpPr txBox="1"/>
          <p:nvPr/>
        </p:nvSpPr>
        <p:spPr>
          <a:xfrm>
            <a:off x="9296856" y="5990433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egalcapacity.org.uk/everyday-decisions/everyday-decisions-project-findings-worksho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391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89195-67E3-6604-CAAB-030B4B7C6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03B9A-4BFF-3D6E-6C40-3A4C5FAE0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Cobley, P.(2008) </a:t>
            </a:r>
            <a:r>
              <a:rPr lang="en-GB" sz="1600" i="1" dirty="0"/>
              <a:t>Communication: Definitions and Concept</a:t>
            </a:r>
            <a:r>
              <a:rPr lang="en-GB" sz="1600" dirty="0"/>
              <a:t>. Available at : https:// www.onlinelibarywiley.com (Accessed 18 September 2023).</a:t>
            </a:r>
          </a:p>
          <a:p>
            <a:r>
              <a:rPr lang="en-GB" sz="1600" dirty="0"/>
              <a:t>Collier, E.(2021) </a:t>
            </a:r>
            <a:r>
              <a:rPr lang="en-GB" sz="1600" i="1" dirty="0"/>
              <a:t>Promoting effective communication in health and social care. </a:t>
            </a:r>
            <a:r>
              <a:rPr lang="en-GB" sz="1600" dirty="0"/>
              <a:t>Available at: https://www.highspeedtraining.co.uk (Accessed 19 September 2023).</a:t>
            </a:r>
          </a:p>
          <a:p>
            <a:r>
              <a:rPr lang="en-GB" sz="1600" dirty="0"/>
              <a:t>Hye-Jin (2015) </a:t>
            </a:r>
            <a:r>
              <a:rPr lang="en-GB" sz="1600" i="1" dirty="0"/>
              <a:t>Sensory impairment and health related quality of life-PMC. </a:t>
            </a:r>
            <a:r>
              <a:rPr lang="en-GB" sz="1600" dirty="0"/>
              <a:t>Available at: https://www.ncbi-nih.gov&gt;pmc.(Accessed 19 September 2023)</a:t>
            </a:r>
          </a:p>
          <a:p>
            <a:r>
              <a:rPr lang="en-GB" sz="1600" dirty="0"/>
              <a:t>Lee, M. and   IHM J (2021)’ Empathy and attitude towards communication skill learning as a predictor of patient centred attitude: a cross section study of dental students in Korea. BMC Med Educ 21 (1) pp225l Available at : https:doi.org/10.11.11.86/s12909-02102674-z.</a:t>
            </a:r>
          </a:p>
          <a:p>
            <a:r>
              <a:rPr lang="en-GB" sz="1600" dirty="0"/>
              <a:t>Robinson, A. Sile, L. Govind, T. et al (2022) A Qualitative investigation exploring barriers and facilitators to accessing medication reviews. Available at : https:// www.onlinelibary.com (Accessed 19 September 2023).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62435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727</Words>
  <Application>Microsoft Office PowerPoint</Application>
  <PresentationFormat>Widescreen</PresentationFormat>
  <Paragraphs>89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 Angella Karim (2009543)                                                       Communication      </vt:lpstr>
      <vt:lpstr>   Communication in Health and Social Care.</vt:lpstr>
      <vt:lpstr>   What is the definition of communication</vt:lpstr>
      <vt:lpstr>                 Definition of communication.</vt:lpstr>
      <vt:lpstr>   What is the definition of communication</vt:lpstr>
      <vt:lpstr>Barriers to communication in health and social care </vt:lpstr>
      <vt:lpstr>Barriers to communication in health in social care </vt:lpstr>
      <vt:lpstr>Communication methods  in health and social care.  Collier(2021)</vt:lpstr>
      <vt:lpstr>Communication methods in health and social care</vt:lpstr>
      <vt:lpstr>How to identify a person's communication and learning needs in health and social care.</vt:lpstr>
      <vt:lpstr>Communication and learning needs.     Lee (2021)</vt:lpstr>
      <vt:lpstr>The purpose of communication in health and social care.</vt:lpstr>
      <vt:lpstr>The purpose of communication in health and social care.</vt:lpstr>
      <vt:lpstr>How does sensory impairment affect service users' daily lives. </vt:lpstr>
      <vt:lpstr>How does sensory impairment affect service users' daily lives.  Hye-Jin (2015)</vt:lpstr>
      <vt:lpstr>What we have gone over today !</vt:lpstr>
      <vt:lpstr>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Communication      </dc:title>
  <dc:creator>Angella Karim</dc:creator>
  <cp:lastModifiedBy>Angella Karim</cp:lastModifiedBy>
  <cp:revision>13</cp:revision>
  <dcterms:created xsi:type="dcterms:W3CDTF">2023-09-15T09:56:13Z</dcterms:created>
  <dcterms:modified xsi:type="dcterms:W3CDTF">2023-10-04T18:14:06Z</dcterms:modified>
</cp:coreProperties>
</file>