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7" r:id="rId2"/>
  </p:sldMasterIdLst>
  <p:notesMasterIdLst>
    <p:notesMasterId r:id="rId25"/>
  </p:notesMasterIdLst>
  <p:sldIdLst>
    <p:sldId id="256" r:id="rId3"/>
    <p:sldId id="257" r:id="rId4"/>
    <p:sldId id="258" r:id="rId5"/>
    <p:sldId id="259" r:id="rId6"/>
    <p:sldId id="260" r:id="rId7"/>
    <p:sldId id="261" r:id="rId8"/>
    <p:sldId id="262" r:id="rId9"/>
    <p:sldId id="275" r:id="rId10"/>
    <p:sldId id="264" r:id="rId11"/>
    <p:sldId id="265" r:id="rId12"/>
    <p:sldId id="266" r:id="rId13"/>
    <p:sldId id="267" r:id="rId14"/>
    <p:sldId id="268" r:id="rId15"/>
    <p:sldId id="277" r:id="rId16"/>
    <p:sldId id="269" r:id="rId17"/>
    <p:sldId id="270" r:id="rId18"/>
    <p:sldId id="271" r:id="rId19"/>
    <p:sldId id="272" r:id="rId20"/>
    <p:sldId id="273" r:id="rId21"/>
    <p:sldId id="274" r:id="rId22"/>
    <p:sldId id="276" r:id="rId23"/>
    <p:sldId id="27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4660"/>
  </p:normalViewPr>
  <p:slideViewPr>
    <p:cSldViewPr snapToGrid="0">
      <p:cViewPr varScale="1">
        <p:scale>
          <a:sx n="81" d="100"/>
          <a:sy n="81" d="100"/>
        </p:scale>
        <p:origin x="96"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ie Downes" userId="10030000A5E4A7CB@LIVE.COM" providerId="AD" clId="Web-{F7B1E276-CBED-40D1-BD51-18508698143A}"/>
    <pc:docChg chg="modSld">
      <pc:chgData name="Ellie Downes" userId="10030000A5E4A7CB@LIVE.COM" providerId="AD" clId="Web-{F7B1E276-CBED-40D1-BD51-18508698143A}" dt="2018-02-07T16:49:20.433" v="525"/>
      <pc:docMkLst>
        <pc:docMk/>
      </pc:docMkLst>
      <pc:sldChg chg="modSp">
        <pc:chgData name="Ellie Downes" userId="10030000A5E4A7CB@LIVE.COM" providerId="AD" clId="Web-{F7B1E276-CBED-40D1-BD51-18508698143A}" dt="2018-02-07T16:36:43.802" v="14"/>
        <pc:sldMkLst>
          <pc:docMk/>
          <pc:sldMk cId="2508110496" sldId="258"/>
        </pc:sldMkLst>
        <pc:spChg chg="mod">
          <ac:chgData name="Ellie Downes" userId="10030000A5E4A7CB@LIVE.COM" providerId="AD" clId="Web-{F7B1E276-CBED-40D1-BD51-18508698143A}" dt="2018-02-07T16:36:43.802" v="14"/>
          <ac:spMkLst>
            <pc:docMk/>
            <pc:sldMk cId="2508110496" sldId="258"/>
            <ac:spMk id="4" creationId="{00000000-0000-0000-0000-000000000000}"/>
          </ac:spMkLst>
        </pc:spChg>
        <pc:spChg chg="mod">
          <ac:chgData name="Ellie Downes" userId="10030000A5E4A7CB@LIVE.COM" providerId="AD" clId="Web-{F7B1E276-CBED-40D1-BD51-18508698143A}" dt="2018-02-07T16:36:39.333" v="13"/>
          <ac:spMkLst>
            <pc:docMk/>
            <pc:sldMk cId="2508110496" sldId="258"/>
            <ac:spMk id="7" creationId="{00000000-0000-0000-0000-000000000000}"/>
          </ac:spMkLst>
        </pc:spChg>
        <pc:picChg chg="mod">
          <ac:chgData name="Ellie Downes" userId="10030000A5E4A7CB@LIVE.COM" providerId="AD" clId="Web-{F7B1E276-CBED-40D1-BD51-18508698143A}" dt="2018-02-07T16:36:21.613" v="8"/>
          <ac:picMkLst>
            <pc:docMk/>
            <pc:sldMk cId="2508110496" sldId="258"/>
            <ac:picMk id="3" creationId="{00000000-0000-0000-0000-000000000000}"/>
          </ac:picMkLst>
        </pc:picChg>
        <pc:picChg chg="mod modCrop">
          <ac:chgData name="Ellie Downes" userId="10030000A5E4A7CB@LIVE.COM" providerId="AD" clId="Web-{F7B1E276-CBED-40D1-BD51-18508698143A}" dt="2018-02-07T16:36:01.863" v="5"/>
          <ac:picMkLst>
            <pc:docMk/>
            <pc:sldMk cId="2508110496" sldId="258"/>
            <ac:picMk id="6" creationId="{00000000-0000-0000-0000-000000000000}"/>
          </ac:picMkLst>
        </pc:picChg>
        <pc:picChg chg="mod modCrop">
          <ac:chgData name="Ellie Downes" userId="10030000A5E4A7CB@LIVE.COM" providerId="AD" clId="Web-{F7B1E276-CBED-40D1-BD51-18508698143A}" dt="2018-02-07T16:35:51.331" v="2"/>
          <ac:picMkLst>
            <pc:docMk/>
            <pc:sldMk cId="2508110496" sldId="258"/>
            <ac:picMk id="8" creationId="{00000000-0000-0000-0000-000000000000}"/>
          </ac:picMkLst>
        </pc:picChg>
      </pc:sldChg>
      <pc:sldChg chg="modSp">
        <pc:chgData name="Ellie Downes" userId="10030000A5E4A7CB@LIVE.COM" providerId="AD" clId="Web-{F7B1E276-CBED-40D1-BD51-18508698143A}" dt="2018-02-07T16:41:39.582" v="281"/>
        <pc:sldMkLst>
          <pc:docMk/>
          <pc:sldMk cId="4029824977" sldId="259"/>
        </pc:sldMkLst>
        <pc:spChg chg="mod">
          <ac:chgData name="Ellie Downes" userId="10030000A5E4A7CB@LIVE.COM" providerId="AD" clId="Web-{F7B1E276-CBED-40D1-BD51-18508698143A}" dt="2018-02-07T16:41:39.582" v="281"/>
          <ac:spMkLst>
            <pc:docMk/>
            <pc:sldMk cId="4029824977" sldId="259"/>
            <ac:spMk id="5" creationId="{00000000-0000-0000-0000-000000000000}"/>
          </ac:spMkLst>
        </pc:spChg>
        <pc:picChg chg="mod">
          <ac:chgData name="Ellie Downes" userId="10030000A5E4A7CB@LIVE.COM" providerId="AD" clId="Web-{F7B1E276-CBED-40D1-BD51-18508698143A}" dt="2018-02-07T16:37:03.100" v="17"/>
          <ac:picMkLst>
            <pc:docMk/>
            <pc:sldMk cId="4029824977" sldId="259"/>
            <ac:picMk id="9" creationId="{00000000-0000-0000-0000-000000000000}"/>
          </ac:picMkLst>
        </pc:picChg>
        <pc:picChg chg="mod">
          <ac:chgData name="Ellie Downes" userId="10030000A5E4A7CB@LIVE.COM" providerId="AD" clId="Web-{F7B1E276-CBED-40D1-BD51-18508698143A}" dt="2018-02-07T16:37:10.725" v="21"/>
          <ac:picMkLst>
            <pc:docMk/>
            <pc:sldMk cId="4029824977" sldId="259"/>
            <ac:picMk id="11" creationId="{00000000-0000-0000-0000-000000000000}"/>
          </ac:picMkLst>
        </pc:picChg>
      </pc:sldChg>
      <pc:sldChg chg="modSp">
        <pc:chgData name="Ellie Downes" userId="10030000A5E4A7CB@LIVE.COM" providerId="AD" clId="Web-{F7B1E276-CBED-40D1-BD51-18508698143A}" dt="2018-02-07T16:42:06.646" v="304"/>
        <pc:sldMkLst>
          <pc:docMk/>
          <pc:sldMk cId="2609795267" sldId="260"/>
        </pc:sldMkLst>
        <pc:spChg chg="mod">
          <ac:chgData name="Ellie Downes" userId="10030000A5E4A7CB@LIVE.COM" providerId="AD" clId="Web-{F7B1E276-CBED-40D1-BD51-18508698143A}" dt="2018-02-07T16:42:06.646" v="304"/>
          <ac:spMkLst>
            <pc:docMk/>
            <pc:sldMk cId="2609795267" sldId="260"/>
            <ac:spMk id="5" creationId="{00000000-0000-0000-0000-000000000000}"/>
          </ac:spMkLst>
        </pc:spChg>
      </pc:sldChg>
      <pc:sldChg chg="modSp">
        <pc:chgData name="Ellie Downes" userId="10030000A5E4A7CB@LIVE.COM" providerId="AD" clId="Web-{F7B1E276-CBED-40D1-BD51-18508698143A}" dt="2018-02-07T16:42:19.318" v="312"/>
        <pc:sldMkLst>
          <pc:docMk/>
          <pc:sldMk cId="627788104" sldId="261"/>
        </pc:sldMkLst>
        <pc:spChg chg="mod">
          <ac:chgData name="Ellie Downes" userId="10030000A5E4A7CB@LIVE.COM" providerId="AD" clId="Web-{F7B1E276-CBED-40D1-BD51-18508698143A}" dt="2018-02-07T16:42:19.318" v="312"/>
          <ac:spMkLst>
            <pc:docMk/>
            <pc:sldMk cId="627788104" sldId="261"/>
            <ac:spMk id="4" creationId="{00000000-0000-0000-0000-000000000000}"/>
          </ac:spMkLst>
        </pc:spChg>
      </pc:sldChg>
      <pc:sldChg chg="modSp modNotes">
        <pc:chgData name="Ellie Downes" userId="10030000A5E4A7CB@LIVE.COM" providerId="AD" clId="Web-{F7B1E276-CBED-40D1-BD51-18508698143A}" dt="2018-02-07T16:45:06.156" v="352"/>
        <pc:sldMkLst>
          <pc:docMk/>
          <pc:sldMk cId="2834430657" sldId="262"/>
        </pc:sldMkLst>
        <pc:spChg chg="mod">
          <ac:chgData name="Ellie Downes" userId="10030000A5E4A7CB@LIVE.COM" providerId="AD" clId="Web-{F7B1E276-CBED-40D1-BD51-18508698143A}" dt="2018-02-07T16:43:46.620" v="347"/>
          <ac:spMkLst>
            <pc:docMk/>
            <pc:sldMk cId="2834430657" sldId="262"/>
            <ac:spMk id="5" creationId="{00000000-0000-0000-0000-000000000000}"/>
          </ac:spMkLst>
        </pc:spChg>
      </pc:sldChg>
      <pc:sldChg chg="modSp">
        <pc:chgData name="Ellie Downes" userId="10030000A5E4A7CB@LIVE.COM" providerId="AD" clId="Web-{F7B1E276-CBED-40D1-BD51-18508698143A}" dt="2018-02-07T16:45:42.033" v="354"/>
        <pc:sldMkLst>
          <pc:docMk/>
          <pc:sldMk cId="609950155" sldId="268"/>
        </pc:sldMkLst>
        <pc:spChg chg="mod">
          <ac:chgData name="Ellie Downes" userId="10030000A5E4A7CB@LIVE.COM" providerId="AD" clId="Web-{F7B1E276-CBED-40D1-BD51-18508698143A}" dt="2018-02-07T16:45:37.205" v="353"/>
          <ac:spMkLst>
            <pc:docMk/>
            <pc:sldMk cId="609950155" sldId="268"/>
            <ac:spMk id="4" creationId="{81B4B37E-C31D-423D-B9D1-81E0296CADBC}"/>
          </ac:spMkLst>
        </pc:spChg>
        <pc:picChg chg="mod">
          <ac:chgData name="Ellie Downes" userId="10030000A5E4A7CB@LIVE.COM" providerId="AD" clId="Web-{F7B1E276-CBED-40D1-BD51-18508698143A}" dt="2018-02-07T16:45:42.033" v="354"/>
          <ac:picMkLst>
            <pc:docMk/>
            <pc:sldMk cId="609950155" sldId="268"/>
            <ac:picMk id="3" creationId="{00000000-0000-0000-0000-000000000000}"/>
          </ac:picMkLst>
        </pc:picChg>
      </pc:sldChg>
      <pc:sldChg chg="modSp">
        <pc:chgData name="Ellie Downes" userId="10030000A5E4A7CB@LIVE.COM" providerId="AD" clId="Web-{F7B1E276-CBED-40D1-BD51-18508698143A}" dt="2018-02-07T16:46:13.004" v="362"/>
        <pc:sldMkLst>
          <pc:docMk/>
          <pc:sldMk cId="3018912179" sldId="269"/>
        </pc:sldMkLst>
        <pc:spChg chg="mod">
          <ac:chgData name="Ellie Downes" userId="10030000A5E4A7CB@LIVE.COM" providerId="AD" clId="Web-{F7B1E276-CBED-40D1-BD51-18508698143A}" dt="2018-02-07T16:45:53.831" v="355"/>
          <ac:spMkLst>
            <pc:docMk/>
            <pc:sldMk cId="3018912179" sldId="269"/>
            <ac:spMk id="2" creationId="{98FF87A8-42F5-4484-AA74-1F5899D0544B}"/>
          </ac:spMkLst>
        </pc:spChg>
        <pc:spChg chg="mod">
          <ac:chgData name="Ellie Downes" userId="10030000A5E4A7CB@LIVE.COM" providerId="AD" clId="Web-{F7B1E276-CBED-40D1-BD51-18508698143A}" dt="2018-02-07T16:46:13.004" v="362"/>
          <ac:spMkLst>
            <pc:docMk/>
            <pc:sldMk cId="3018912179" sldId="269"/>
            <ac:spMk id="3" creationId="{1E26D9C1-7B0C-4921-B5CE-901186597343}"/>
          </ac:spMkLst>
        </pc:spChg>
      </pc:sldChg>
      <pc:sldChg chg="modSp">
        <pc:chgData name="Ellie Downes" userId="10030000A5E4A7CB@LIVE.COM" providerId="AD" clId="Web-{F7B1E276-CBED-40D1-BD51-18508698143A}" dt="2018-02-07T16:49:20.433" v="524"/>
        <pc:sldMkLst>
          <pc:docMk/>
          <pc:sldMk cId="2157059664" sldId="277"/>
        </pc:sldMkLst>
        <pc:spChg chg="mod">
          <ac:chgData name="Ellie Downes" userId="10030000A5E4A7CB@LIVE.COM" providerId="AD" clId="Web-{F7B1E276-CBED-40D1-BD51-18508698143A}" dt="2018-02-07T16:47:25.376" v="371"/>
          <ac:spMkLst>
            <pc:docMk/>
            <pc:sldMk cId="2157059664" sldId="277"/>
            <ac:spMk id="3" creationId="{5E90BC96-8DB3-4B56-A561-A551646A7368}"/>
          </ac:spMkLst>
        </pc:spChg>
        <pc:spChg chg="mod">
          <ac:chgData name="Ellie Downes" userId="10030000A5E4A7CB@LIVE.COM" providerId="AD" clId="Web-{F7B1E276-CBED-40D1-BD51-18508698143A}" dt="2018-02-07T16:49:20.433" v="524"/>
          <ac:spMkLst>
            <pc:docMk/>
            <pc:sldMk cId="2157059664" sldId="277"/>
            <ac:spMk id="5" creationId="{42E583EF-804C-4B0A-8D48-F377F44BFEF5}"/>
          </ac:spMkLst>
        </pc:spChg>
      </pc:sldChg>
    </pc:docChg>
  </pc:docChgLst>
  <pc:docChgLst>
    <pc:chgData name="Ellie Downes" userId="10030000A5E4A7CB@LIVE.COM" providerId="AD" clId="Web-{7EC19267-2A25-4D38-962D-6D236D126E6E}"/>
    <pc:docChg chg="addSld modSld modSection">
      <pc:chgData name="Ellie Downes" userId="10030000A5E4A7CB@LIVE.COM" providerId="AD" clId="Web-{7EC19267-2A25-4D38-962D-6D236D126E6E}" dt="2018-02-07T12:22:04.020" v="239"/>
      <pc:docMkLst>
        <pc:docMk/>
      </pc:docMkLst>
      <pc:sldChg chg="modSp">
        <pc:chgData name="Ellie Downes" userId="10030000A5E4A7CB@LIVE.COM" providerId="AD" clId="Web-{7EC19267-2A25-4D38-962D-6D236D126E6E}" dt="2018-02-07T11:26:12.156" v="7"/>
        <pc:sldMkLst>
          <pc:docMk/>
          <pc:sldMk cId="2508110496" sldId="258"/>
        </pc:sldMkLst>
        <pc:spChg chg="mod">
          <ac:chgData name="Ellie Downes" userId="10030000A5E4A7CB@LIVE.COM" providerId="AD" clId="Web-{7EC19267-2A25-4D38-962D-6D236D126E6E}" dt="2018-02-07T11:26:05.406" v="6"/>
          <ac:spMkLst>
            <pc:docMk/>
            <pc:sldMk cId="2508110496" sldId="258"/>
            <ac:spMk id="4" creationId="{00000000-0000-0000-0000-000000000000}"/>
          </ac:spMkLst>
        </pc:spChg>
        <pc:spChg chg="mod">
          <ac:chgData name="Ellie Downes" userId="10030000A5E4A7CB@LIVE.COM" providerId="AD" clId="Web-{7EC19267-2A25-4D38-962D-6D236D126E6E}" dt="2018-02-07T11:26:12.156" v="7"/>
          <ac:spMkLst>
            <pc:docMk/>
            <pc:sldMk cId="2508110496" sldId="258"/>
            <ac:spMk id="7" creationId="{00000000-0000-0000-0000-000000000000}"/>
          </ac:spMkLst>
        </pc:spChg>
        <pc:spChg chg="mod">
          <ac:chgData name="Ellie Downes" userId="10030000A5E4A7CB@LIVE.COM" providerId="AD" clId="Web-{7EC19267-2A25-4D38-962D-6D236D126E6E}" dt="2018-02-07T11:25:32.792" v="1"/>
          <ac:spMkLst>
            <pc:docMk/>
            <pc:sldMk cId="2508110496" sldId="258"/>
            <ac:spMk id="9" creationId="{00000000-0000-0000-0000-000000000000}"/>
          </ac:spMkLst>
        </pc:spChg>
        <pc:picChg chg="mod">
          <ac:chgData name="Ellie Downes" userId="10030000A5E4A7CB@LIVE.COM" providerId="AD" clId="Web-{7EC19267-2A25-4D38-962D-6D236D126E6E}" dt="2018-02-07T11:25:26.058" v="0"/>
          <ac:picMkLst>
            <pc:docMk/>
            <pc:sldMk cId="2508110496" sldId="258"/>
            <ac:picMk id="6" creationId="{00000000-0000-0000-0000-000000000000}"/>
          </ac:picMkLst>
        </pc:picChg>
        <pc:picChg chg="mod">
          <ac:chgData name="Ellie Downes" userId="10030000A5E4A7CB@LIVE.COM" providerId="AD" clId="Web-{7EC19267-2A25-4D38-962D-6D236D126E6E}" dt="2018-02-07T11:25:42.016" v="3"/>
          <ac:picMkLst>
            <pc:docMk/>
            <pc:sldMk cId="2508110496" sldId="258"/>
            <ac:picMk id="8" creationId="{00000000-0000-0000-0000-000000000000}"/>
          </ac:picMkLst>
        </pc:picChg>
      </pc:sldChg>
      <pc:sldChg chg="modSp">
        <pc:chgData name="Ellie Downes" userId="10030000A5E4A7CB@LIVE.COM" providerId="AD" clId="Web-{7EC19267-2A25-4D38-962D-6D236D126E6E}" dt="2018-02-07T11:26:32.952" v="9"/>
        <pc:sldMkLst>
          <pc:docMk/>
          <pc:sldMk cId="627788104" sldId="261"/>
        </pc:sldMkLst>
        <pc:spChg chg="mod">
          <ac:chgData name="Ellie Downes" userId="10030000A5E4A7CB@LIVE.COM" providerId="AD" clId="Web-{7EC19267-2A25-4D38-962D-6D236D126E6E}" dt="2018-02-07T11:26:28.218" v="8"/>
          <ac:spMkLst>
            <pc:docMk/>
            <pc:sldMk cId="627788104" sldId="261"/>
            <ac:spMk id="4" creationId="{00000000-0000-0000-0000-000000000000}"/>
          </ac:spMkLst>
        </pc:spChg>
        <pc:spChg chg="mod">
          <ac:chgData name="Ellie Downes" userId="10030000A5E4A7CB@LIVE.COM" providerId="AD" clId="Web-{7EC19267-2A25-4D38-962D-6D236D126E6E}" dt="2018-02-07T11:26:32.952" v="9"/>
          <ac:spMkLst>
            <pc:docMk/>
            <pc:sldMk cId="627788104" sldId="261"/>
            <ac:spMk id="5" creationId="{00000000-0000-0000-0000-000000000000}"/>
          </ac:spMkLst>
        </pc:spChg>
      </pc:sldChg>
      <pc:sldChg chg="modSp mod modClrScheme chgLayout">
        <pc:chgData name="Ellie Downes" userId="10030000A5E4A7CB@LIVE.COM" providerId="AD" clId="Web-{7EC19267-2A25-4D38-962D-6D236D126E6E}" dt="2018-02-07T12:21:53.675" v="236"/>
        <pc:sldMkLst>
          <pc:docMk/>
          <pc:sldMk cId="3018912179" sldId="269"/>
        </pc:sldMkLst>
        <pc:spChg chg="mod ord">
          <ac:chgData name="Ellie Downes" userId="10030000A5E4A7CB@LIVE.COM" providerId="AD" clId="Web-{7EC19267-2A25-4D38-962D-6D236D126E6E}" dt="2018-02-07T12:21:53.675" v="236"/>
          <ac:spMkLst>
            <pc:docMk/>
            <pc:sldMk cId="3018912179" sldId="269"/>
            <ac:spMk id="2" creationId="{98FF87A8-42F5-4484-AA74-1F5899D0544B}"/>
          </ac:spMkLst>
        </pc:spChg>
        <pc:spChg chg="mod ord">
          <ac:chgData name="Ellie Downes" userId="10030000A5E4A7CB@LIVE.COM" providerId="AD" clId="Web-{7EC19267-2A25-4D38-962D-6D236D126E6E}" dt="2018-02-07T12:21:53.675" v="236"/>
          <ac:spMkLst>
            <pc:docMk/>
            <pc:sldMk cId="3018912179" sldId="269"/>
            <ac:spMk id="3" creationId="{1E26D9C1-7B0C-4921-B5CE-901186597343}"/>
          </ac:spMkLst>
        </pc:spChg>
      </pc:sldChg>
      <pc:sldChg chg="modSp mod modClrScheme chgLayout">
        <pc:chgData name="Ellie Downes" userId="10030000A5E4A7CB@LIVE.COM" providerId="AD" clId="Web-{7EC19267-2A25-4D38-962D-6D236D126E6E}" dt="2018-02-07T12:20:36.593" v="223"/>
        <pc:sldMkLst>
          <pc:docMk/>
          <pc:sldMk cId="3069986346" sldId="270"/>
        </pc:sldMkLst>
        <pc:spChg chg="mod ord">
          <ac:chgData name="Ellie Downes" userId="10030000A5E4A7CB@LIVE.COM" providerId="AD" clId="Web-{7EC19267-2A25-4D38-962D-6D236D126E6E}" dt="2018-02-07T12:20:36.593" v="223"/>
          <ac:spMkLst>
            <pc:docMk/>
            <pc:sldMk cId="3069986346" sldId="270"/>
            <ac:spMk id="2" creationId="{00000000-0000-0000-0000-000000000000}"/>
          </ac:spMkLst>
        </pc:spChg>
        <pc:spChg chg="mod ord">
          <ac:chgData name="Ellie Downes" userId="10030000A5E4A7CB@LIVE.COM" providerId="AD" clId="Web-{7EC19267-2A25-4D38-962D-6D236D126E6E}" dt="2018-02-07T12:20:33.703" v="221"/>
          <ac:spMkLst>
            <pc:docMk/>
            <pc:sldMk cId="3069986346" sldId="270"/>
            <ac:spMk id="3" creationId="{00000000-0000-0000-0000-000000000000}"/>
          </ac:spMkLst>
        </pc:spChg>
      </pc:sldChg>
      <pc:sldChg chg="modSp mod modClrScheme chgLayout">
        <pc:chgData name="Ellie Downes" userId="10030000A5E4A7CB@LIVE.COM" providerId="AD" clId="Web-{7EC19267-2A25-4D38-962D-6D236D126E6E}" dt="2018-02-07T12:20:47.766" v="225"/>
        <pc:sldMkLst>
          <pc:docMk/>
          <pc:sldMk cId="963957493" sldId="271"/>
        </pc:sldMkLst>
        <pc:spChg chg="mod ord">
          <ac:chgData name="Ellie Downes" userId="10030000A5E4A7CB@LIVE.COM" providerId="AD" clId="Web-{7EC19267-2A25-4D38-962D-6D236D126E6E}" dt="2018-02-07T12:20:47.766" v="225"/>
          <ac:spMkLst>
            <pc:docMk/>
            <pc:sldMk cId="963957493" sldId="271"/>
            <ac:spMk id="2" creationId="{00000000-0000-0000-0000-000000000000}"/>
          </ac:spMkLst>
        </pc:spChg>
        <pc:spChg chg="mod ord">
          <ac:chgData name="Ellie Downes" userId="10030000A5E4A7CB@LIVE.COM" providerId="AD" clId="Web-{7EC19267-2A25-4D38-962D-6D236D126E6E}" dt="2018-02-07T12:20:44.578" v="224"/>
          <ac:spMkLst>
            <pc:docMk/>
            <pc:sldMk cId="963957493" sldId="271"/>
            <ac:spMk id="3" creationId="{00000000-0000-0000-0000-000000000000}"/>
          </ac:spMkLst>
        </pc:spChg>
      </pc:sldChg>
      <pc:sldChg chg="modSp mod modClrScheme chgLayout">
        <pc:chgData name="Ellie Downes" userId="10030000A5E4A7CB@LIVE.COM" providerId="AD" clId="Web-{7EC19267-2A25-4D38-962D-6D236D126E6E}" dt="2018-02-07T12:21:01.970" v="227"/>
        <pc:sldMkLst>
          <pc:docMk/>
          <pc:sldMk cId="3645051122" sldId="272"/>
        </pc:sldMkLst>
        <pc:spChg chg="mod ord">
          <ac:chgData name="Ellie Downes" userId="10030000A5E4A7CB@LIVE.COM" providerId="AD" clId="Web-{7EC19267-2A25-4D38-962D-6D236D126E6E}" dt="2018-02-07T12:21:01.970" v="227"/>
          <ac:spMkLst>
            <pc:docMk/>
            <pc:sldMk cId="3645051122" sldId="272"/>
            <ac:spMk id="2" creationId="{00000000-0000-0000-0000-000000000000}"/>
          </ac:spMkLst>
        </pc:spChg>
        <pc:spChg chg="mod ord">
          <ac:chgData name="Ellie Downes" userId="10030000A5E4A7CB@LIVE.COM" providerId="AD" clId="Web-{7EC19267-2A25-4D38-962D-6D236D126E6E}" dt="2018-02-07T12:20:58.969" v="226"/>
          <ac:spMkLst>
            <pc:docMk/>
            <pc:sldMk cId="3645051122" sldId="272"/>
            <ac:spMk id="3" creationId="{00000000-0000-0000-0000-000000000000}"/>
          </ac:spMkLst>
        </pc:spChg>
      </pc:sldChg>
      <pc:sldChg chg="modSp mod modClrScheme chgLayout">
        <pc:chgData name="Ellie Downes" userId="10030000A5E4A7CB@LIVE.COM" providerId="AD" clId="Web-{7EC19267-2A25-4D38-962D-6D236D126E6E}" dt="2018-02-07T12:21:09.408" v="229"/>
        <pc:sldMkLst>
          <pc:docMk/>
          <pc:sldMk cId="181347209" sldId="273"/>
        </pc:sldMkLst>
        <pc:spChg chg="mod ord">
          <ac:chgData name="Ellie Downes" userId="10030000A5E4A7CB@LIVE.COM" providerId="AD" clId="Web-{7EC19267-2A25-4D38-962D-6D236D126E6E}" dt="2018-02-07T12:21:09.408" v="229"/>
          <ac:spMkLst>
            <pc:docMk/>
            <pc:sldMk cId="181347209" sldId="273"/>
            <ac:spMk id="2" creationId="{00000000-0000-0000-0000-000000000000}"/>
          </ac:spMkLst>
        </pc:spChg>
        <pc:spChg chg="mod ord">
          <ac:chgData name="Ellie Downes" userId="10030000A5E4A7CB@LIVE.COM" providerId="AD" clId="Web-{7EC19267-2A25-4D38-962D-6D236D126E6E}" dt="2018-02-07T12:21:06.657" v="228"/>
          <ac:spMkLst>
            <pc:docMk/>
            <pc:sldMk cId="181347209" sldId="273"/>
            <ac:spMk id="3" creationId="{00000000-0000-0000-0000-000000000000}"/>
          </ac:spMkLst>
        </pc:spChg>
      </pc:sldChg>
      <pc:sldChg chg="modSp mod modClrScheme chgLayout">
        <pc:chgData name="Ellie Downes" userId="10030000A5E4A7CB@LIVE.COM" providerId="AD" clId="Web-{7EC19267-2A25-4D38-962D-6D236D126E6E}" dt="2018-02-07T12:21:55.879" v="237"/>
        <pc:sldMkLst>
          <pc:docMk/>
          <pc:sldMk cId="336722189" sldId="274"/>
        </pc:sldMkLst>
        <pc:spChg chg="mod ord">
          <ac:chgData name="Ellie Downes" userId="10030000A5E4A7CB@LIVE.COM" providerId="AD" clId="Web-{7EC19267-2A25-4D38-962D-6D236D126E6E}" dt="2018-02-07T12:21:55.879" v="237"/>
          <ac:spMkLst>
            <pc:docMk/>
            <pc:sldMk cId="336722189" sldId="274"/>
            <ac:spMk id="2" creationId="{FAD5A388-1E32-4863-B687-DBC70A2060F1}"/>
          </ac:spMkLst>
        </pc:spChg>
        <pc:spChg chg="mod ord">
          <ac:chgData name="Ellie Downes" userId="10030000A5E4A7CB@LIVE.COM" providerId="AD" clId="Web-{7EC19267-2A25-4D38-962D-6D236D126E6E}" dt="2018-02-07T12:21:53.566" v="235"/>
          <ac:spMkLst>
            <pc:docMk/>
            <pc:sldMk cId="336722189" sldId="274"/>
            <ac:spMk id="3" creationId="{DC151CFF-28FB-453B-A5D8-13EB1E5DABC0}"/>
          </ac:spMkLst>
        </pc:spChg>
      </pc:sldChg>
      <pc:sldChg chg="modSp mod modClrScheme chgLayout">
        <pc:chgData name="Ellie Downes" userId="10030000A5E4A7CB@LIVE.COM" providerId="AD" clId="Web-{7EC19267-2A25-4D38-962D-6D236D126E6E}" dt="2018-02-07T12:22:04.020" v="239"/>
        <pc:sldMkLst>
          <pc:docMk/>
          <pc:sldMk cId="1694832896" sldId="276"/>
        </pc:sldMkLst>
        <pc:spChg chg="mod ord">
          <ac:chgData name="Ellie Downes" userId="10030000A5E4A7CB@LIVE.COM" providerId="AD" clId="Web-{7EC19267-2A25-4D38-962D-6D236D126E6E}" dt="2018-02-07T12:22:04.020" v="239"/>
          <ac:spMkLst>
            <pc:docMk/>
            <pc:sldMk cId="1694832896" sldId="276"/>
            <ac:spMk id="4" creationId="{00000000-0000-0000-0000-000000000000}"/>
          </ac:spMkLst>
        </pc:spChg>
        <pc:spChg chg="mod ord">
          <ac:chgData name="Ellie Downes" userId="10030000A5E4A7CB@LIVE.COM" providerId="AD" clId="Web-{7EC19267-2A25-4D38-962D-6D236D126E6E}" dt="2018-02-07T12:22:01.176" v="238"/>
          <ac:spMkLst>
            <pc:docMk/>
            <pc:sldMk cId="1694832896" sldId="276"/>
            <ac:spMk id="5" creationId="{00000000-0000-0000-0000-000000000000}"/>
          </ac:spMkLst>
        </pc:spChg>
      </pc:sldChg>
      <pc:sldChg chg="addSp modSp new mod modClrScheme chgLayout">
        <pc:chgData name="Ellie Downes" userId="10030000A5E4A7CB@LIVE.COM" providerId="AD" clId="Web-{7EC19267-2A25-4D38-962D-6D236D126E6E}" dt="2018-02-07T12:20:00.435" v="215"/>
        <pc:sldMkLst>
          <pc:docMk/>
          <pc:sldMk cId="2157059664" sldId="277"/>
        </pc:sldMkLst>
        <pc:spChg chg="add mod">
          <ac:chgData name="Ellie Downes" userId="10030000A5E4A7CB@LIVE.COM" providerId="AD" clId="Web-{7EC19267-2A25-4D38-962D-6D236D126E6E}" dt="2018-02-07T12:20:00.435" v="215"/>
          <ac:spMkLst>
            <pc:docMk/>
            <pc:sldMk cId="2157059664" sldId="277"/>
            <ac:spMk id="3" creationId="{5E90BC96-8DB3-4B56-A561-A551646A7368}"/>
          </ac:spMkLst>
        </pc:spChg>
        <pc:spChg chg="add mod">
          <ac:chgData name="Ellie Downes" userId="10030000A5E4A7CB@LIVE.COM" providerId="AD" clId="Web-{7EC19267-2A25-4D38-962D-6D236D126E6E}" dt="2018-02-07T12:20:00.435" v="215"/>
          <ac:spMkLst>
            <pc:docMk/>
            <pc:sldMk cId="2157059664" sldId="277"/>
            <ac:spMk id="5" creationId="{42E583EF-804C-4B0A-8D48-F377F44BFEF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5D2466-D6F0-4C53-AD0C-30DD5A81679C}" type="datetimeFigureOut">
              <a:rPr lang="en-GB" smtClean="0"/>
              <a:t>06/03/2018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7B0922-AB37-49B6-B728-D4AF424F35A9}" type="slidenum">
              <a:rPr lang="en-GB" smtClean="0"/>
              <a:t>‹#›</a:t>
            </a:fld>
            <a:endParaRPr lang="en-GB"/>
          </a:p>
        </p:txBody>
      </p:sp>
    </p:spTree>
    <p:extLst>
      <p:ext uri="{BB962C8B-B14F-4D97-AF65-F5344CB8AC3E}">
        <p14:creationId xmlns:p14="http://schemas.microsoft.com/office/powerpoint/2010/main" val="4201566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£350m</a:t>
            </a:r>
            <a:r>
              <a:rPr lang="en-GB" baseline="0" dirty="0"/>
              <a:t> a week didn’t take into account the tax rebate we get on it (which reduces the figure by almost £100m) and ignores all EU spending on the UK </a:t>
            </a:r>
          </a:p>
          <a:p>
            <a:r>
              <a:rPr lang="en-GB" baseline="0" dirty="0"/>
              <a:t>Jeremy Hunt vs Ralf Little was a twitter battle full of statistics which may be a very good idea to read, in terms of up-to-date facts and context – also very importantly ties into referencing, as long as you reference information with the correct date, then you are using correct data to the best of your knowledge, and won’t be penalized if the data changes after that date.</a:t>
            </a:r>
          </a:p>
          <a:p>
            <a:endParaRPr lang="en-GB" dirty="0"/>
          </a:p>
        </p:txBody>
      </p:sp>
      <p:sp>
        <p:nvSpPr>
          <p:cNvPr id="4" name="Slide Number Placeholder 3"/>
          <p:cNvSpPr>
            <a:spLocks noGrp="1"/>
          </p:cNvSpPr>
          <p:nvPr>
            <p:ph type="sldNum" sz="quarter" idx="10"/>
          </p:nvPr>
        </p:nvSpPr>
        <p:spPr/>
        <p:txBody>
          <a:bodyPr/>
          <a:lstStyle/>
          <a:p>
            <a:fld id="{907B0922-AB37-49B6-B728-D4AF424F35A9}" type="slidenum">
              <a:rPr lang="en-GB" smtClean="0"/>
              <a:t>3</a:t>
            </a:fld>
            <a:endParaRPr lang="en-GB"/>
          </a:p>
        </p:txBody>
      </p:sp>
    </p:spTree>
    <p:extLst>
      <p:ext uri="{BB962C8B-B14F-4D97-AF65-F5344CB8AC3E}">
        <p14:creationId xmlns:p14="http://schemas.microsoft.com/office/powerpoint/2010/main" val="3599376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7B0922-AB37-49B6-B728-D4AF424F35A9}" type="slidenum">
              <a:rPr lang="en-GB" smtClean="0"/>
              <a:t>5</a:t>
            </a:fld>
            <a:endParaRPr lang="en-GB"/>
          </a:p>
        </p:txBody>
      </p:sp>
    </p:spTree>
    <p:extLst>
      <p:ext uri="{BB962C8B-B14F-4D97-AF65-F5344CB8AC3E}">
        <p14:creationId xmlns:p14="http://schemas.microsoft.com/office/powerpoint/2010/main" val="1496069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will not be a textbook</a:t>
            </a:r>
            <a:r>
              <a:rPr lang="en-GB" baseline="0" dirty="0"/>
              <a:t> called :PESTEL or SWOT, you can find examples of these frameworks on the library catalogue, they are generally used by management/ strategic planning books: Fundamentals of Strategy</a:t>
            </a:r>
          </a:p>
          <a:p>
            <a:r>
              <a:rPr lang="en-GB" dirty="0">
                <a:cs typeface="Calibri"/>
              </a:rPr>
              <a:t>PESTLE</a:t>
            </a:r>
          </a:p>
        </p:txBody>
      </p:sp>
      <p:sp>
        <p:nvSpPr>
          <p:cNvPr id="4" name="Slide Number Placeholder 3"/>
          <p:cNvSpPr>
            <a:spLocks noGrp="1"/>
          </p:cNvSpPr>
          <p:nvPr>
            <p:ph type="sldNum" sz="quarter" idx="10"/>
          </p:nvPr>
        </p:nvSpPr>
        <p:spPr/>
        <p:txBody>
          <a:bodyPr/>
          <a:lstStyle/>
          <a:p>
            <a:fld id="{907B0922-AB37-49B6-B728-D4AF424F35A9}" type="slidenum">
              <a:rPr lang="en-GB" smtClean="0"/>
              <a:t>7</a:t>
            </a:fld>
            <a:endParaRPr lang="en-GB"/>
          </a:p>
        </p:txBody>
      </p:sp>
    </p:spTree>
    <p:extLst>
      <p:ext uri="{BB962C8B-B14F-4D97-AF65-F5344CB8AC3E}">
        <p14:creationId xmlns:p14="http://schemas.microsoft.com/office/powerpoint/2010/main" val="15578462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12ECA6F-8040-4403-BED9-38F18D0CF1E1}" type="slidenum">
              <a:rPr lang="en-GB" smtClean="0"/>
              <a:t>10</a:t>
            </a:fld>
            <a:endParaRPr lang="en-GB"/>
          </a:p>
        </p:txBody>
      </p:sp>
    </p:spTree>
    <p:extLst>
      <p:ext uri="{BB962C8B-B14F-4D97-AF65-F5344CB8AC3E}">
        <p14:creationId xmlns:p14="http://schemas.microsoft.com/office/powerpoint/2010/main" val="8149912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US"/>
              <a:t>This is where your e-shelf is really useful, If you've saved the resource there, then all of this information is easy for you to find immediately </a:t>
            </a:r>
          </a:p>
        </p:txBody>
      </p:sp>
      <p:sp>
        <p:nvSpPr>
          <p:cNvPr id="4" name="Slide Number Placeholder 3"/>
          <p:cNvSpPr>
            <a:spLocks noGrp="1"/>
          </p:cNvSpPr>
          <p:nvPr>
            <p:ph type="sldNum" sz="quarter" idx="10"/>
          </p:nvPr>
        </p:nvSpPr>
        <p:spPr/>
        <p:txBody>
          <a:bodyPr/>
          <a:lstStyle/>
          <a:p>
            <a:fld id="{112ECA6F-8040-4403-BED9-38F18D0CF1E1}" type="slidenum">
              <a:rPr lang="en-GB" smtClean="0"/>
              <a:t>13</a:t>
            </a:fld>
            <a:endParaRPr lang="en-GB"/>
          </a:p>
        </p:txBody>
      </p:sp>
    </p:spTree>
    <p:extLst>
      <p:ext uri="{BB962C8B-B14F-4D97-AF65-F5344CB8AC3E}">
        <p14:creationId xmlns:p14="http://schemas.microsoft.com/office/powerpoint/2010/main" val="1682422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a:t>The Citation tool on the Library catalogue</a:t>
            </a:r>
            <a:r>
              <a:rPr lang="en-GB" baseline="0"/>
              <a:t> WILL NOT do this for you. It records the whole book and not individual chapters, so here is the format:</a:t>
            </a:r>
            <a:endParaRPr lang="en-GB"/>
          </a:p>
        </p:txBody>
      </p:sp>
      <p:sp>
        <p:nvSpPr>
          <p:cNvPr id="4" name="Slide Number Placeholder 3"/>
          <p:cNvSpPr>
            <a:spLocks noGrp="1"/>
          </p:cNvSpPr>
          <p:nvPr>
            <p:ph type="sldNum" sz="quarter" idx="10"/>
          </p:nvPr>
        </p:nvSpPr>
        <p:spPr/>
        <p:txBody>
          <a:bodyPr/>
          <a:lstStyle/>
          <a:p>
            <a:fld id="{112ECA6F-8040-4403-BED9-38F18D0CF1E1}" type="slidenum">
              <a:rPr lang="en-GB" smtClean="0"/>
              <a:t>17</a:t>
            </a:fld>
            <a:endParaRPr lang="en-GB"/>
          </a:p>
        </p:txBody>
      </p:sp>
    </p:spTree>
    <p:extLst>
      <p:ext uri="{BB962C8B-B14F-4D97-AF65-F5344CB8AC3E}">
        <p14:creationId xmlns:p14="http://schemas.microsoft.com/office/powerpoint/2010/main" val="3875271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a:t>Many</a:t>
            </a:r>
            <a:r>
              <a:rPr lang="en-GB" baseline="0"/>
              <a:t> citation generators online, are useful for the basics, BUT some will capitalize authors or titles, and some will not add the link to the resource if it available online. SO While using them can save you time, you do need to go through them and check. If you aren’t sure of anything, give me an email or ask your tutor </a:t>
            </a:r>
            <a:endParaRPr lang="en-GB"/>
          </a:p>
        </p:txBody>
      </p:sp>
      <p:sp>
        <p:nvSpPr>
          <p:cNvPr id="4" name="Slide Number Placeholder 3"/>
          <p:cNvSpPr>
            <a:spLocks noGrp="1"/>
          </p:cNvSpPr>
          <p:nvPr>
            <p:ph type="sldNum" sz="quarter" idx="10"/>
          </p:nvPr>
        </p:nvSpPr>
        <p:spPr/>
        <p:txBody>
          <a:bodyPr/>
          <a:lstStyle/>
          <a:p>
            <a:fld id="{112ECA6F-8040-4403-BED9-38F18D0CF1E1}" type="slidenum">
              <a:rPr lang="en-GB" smtClean="0"/>
              <a:t>19</a:t>
            </a:fld>
            <a:endParaRPr lang="en-GB"/>
          </a:p>
        </p:txBody>
      </p:sp>
    </p:spTree>
    <p:extLst>
      <p:ext uri="{BB962C8B-B14F-4D97-AF65-F5344CB8AC3E}">
        <p14:creationId xmlns:p14="http://schemas.microsoft.com/office/powerpoint/2010/main" val="4317226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US"/>
              <a:t>Again, if these reports are hosted online then add Available at: and provide the link </a:t>
            </a:r>
          </a:p>
        </p:txBody>
      </p:sp>
      <p:sp>
        <p:nvSpPr>
          <p:cNvPr id="4" name="Slide Number Placeholder 3"/>
          <p:cNvSpPr>
            <a:spLocks noGrp="1"/>
          </p:cNvSpPr>
          <p:nvPr>
            <p:ph type="sldNum" sz="quarter" idx="10"/>
          </p:nvPr>
        </p:nvSpPr>
        <p:spPr/>
        <p:txBody>
          <a:bodyPr/>
          <a:lstStyle/>
          <a:p>
            <a:fld id="{112ECA6F-8040-4403-BED9-38F18D0CF1E1}" type="slidenum">
              <a:rPr lang="en-GB" smtClean="0"/>
              <a:t>20</a:t>
            </a:fld>
            <a:endParaRPr lang="en-GB"/>
          </a:p>
        </p:txBody>
      </p:sp>
    </p:spTree>
    <p:extLst>
      <p:ext uri="{BB962C8B-B14F-4D97-AF65-F5344CB8AC3E}">
        <p14:creationId xmlns:p14="http://schemas.microsoft.com/office/powerpoint/2010/main" val="2597807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0ACBC86-2756-45DC-96C3-619CF97F89F6}" type="datetimeFigureOut">
              <a:rPr lang="en-GB" smtClean="0">
                <a:solidFill>
                  <a:prstClr val="black">
                    <a:tint val="75000"/>
                  </a:prstClr>
                </a:solidFill>
              </a:rPr>
              <a:pPr/>
              <a:t>06/03/2018</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2156DD15-0BB8-432E-87FF-A54A132F6AAA}" type="slidenum">
              <a:rPr lang="en-GB" smtClean="0">
                <a:solidFill>
                  <a:prstClr val="black">
                    <a:tint val="75000"/>
                  </a:prstClr>
                </a:solidFill>
              </a:rPr>
              <a:pPr/>
              <a:t>‹#›</a:t>
            </a:fld>
            <a:endParaRPr lang="en-GB">
              <a:solidFill>
                <a:prstClr val="black">
                  <a:tint val="75000"/>
                </a:prstClr>
              </a:solidFill>
            </a:endParaRPr>
          </a:p>
        </p:txBody>
      </p:sp>
      <p:grpSp>
        <p:nvGrpSpPr>
          <p:cNvPr id="7" name="Group 6"/>
          <p:cNvGrpSpPr/>
          <p:nvPr userDrawn="1"/>
        </p:nvGrpSpPr>
        <p:grpSpPr>
          <a:xfrm>
            <a:off x="1" y="-16329"/>
            <a:ext cx="12236335" cy="1135597"/>
            <a:chOff x="0" y="2677636"/>
            <a:chExt cx="12236335" cy="1135597"/>
          </a:xfrm>
        </p:grpSpPr>
        <p:sp>
          <p:nvSpPr>
            <p:cNvPr id="8" name="Rectangle 7"/>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black"/>
                </a:solidFill>
              </a:endParaRPr>
            </a:p>
          </p:txBody>
        </p:sp>
        <p:grpSp>
          <p:nvGrpSpPr>
            <p:cNvPr id="9" name="Group 8"/>
            <p:cNvGrpSpPr/>
            <p:nvPr/>
          </p:nvGrpSpPr>
          <p:grpSpPr>
            <a:xfrm>
              <a:off x="0" y="3713797"/>
              <a:ext cx="12236335" cy="99436"/>
              <a:chOff x="152400" y="2369127"/>
              <a:chExt cx="12236335" cy="99436"/>
            </a:xfrm>
          </p:grpSpPr>
          <p:cxnSp>
            <p:nvCxnSpPr>
              <p:cNvPr id="10" name="Straight Connector 9"/>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2" name="Title 1"/>
          <p:cNvSpPr>
            <a:spLocks noGrp="1"/>
          </p:cNvSpPr>
          <p:nvPr>
            <p:ph type="title"/>
          </p:nvPr>
        </p:nvSpPr>
        <p:spPr/>
        <p:txBody>
          <a:bodyPr/>
          <a:lstStyle>
            <a:lvl1pPr>
              <a:defRPr>
                <a:solidFill>
                  <a:schemeClr val="tx1"/>
                </a:solidFill>
              </a:defRPr>
            </a:lvl1pPr>
          </a:lstStyle>
          <a:p>
            <a:r>
              <a:rPr lang="en-US" dirty="0"/>
              <a:t>Click to edit Master title style</a:t>
            </a:r>
            <a:endParaRPr lang="en-GB"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7698" y="0"/>
            <a:ext cx="12241850" cy="1463677"/>
          </a:xfrm>
          <a:prstGeom prst="rect">
            <a:avLst/>
          </a:prstGeom>
        </p:spPr>
      </p:pic>
      <p:grpSp>
        <p:nvGrpSpPr>
          <p:cNvPr id="14" name="Group 13"/>
          <p:cNvGrpSpPr/>
          <p:nvPr userDrawn="1"/>
        </p:nvGrpSpPr>
        <p:grpSpPr>
          <a:xfrm>
            <a:off x="-5426" y="1440518"/>
            <a:ext cx="12251667" cy="1185632"/>
            <a:chOff x="1178577" y="1361872"/>
            <a:chExt cx="9818890" cy="1185632"/>
          </a:xfrm>
        </p:grpSpPr>
        <p:sp>
          <p:nvSpPr>
            <p:cNvPr id="15" name="Rectangle 14"/>
            <p:cNvSpPr/>
            <p:nvPr/>
          </p:nvSpPr>
          <p:spPr>
            <a:xfrm>
              <a:off x="1178577" y="1361872"/>
              <a:ext cx="9783314" cy="1041862"/>
            </a:xfrm>
            <a:prstGeom prst="rect">
              <a:avLst/>
            </a:prstGeom>
            <a:solidFill>
              <a:srgbClr val="D14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cxnSp>
          <p:nvCxnSpPr>
            <p:cNvPr id="16" name="Straight Connector 15"/>
            <p:cNvCxnSpPr/>
            <p:nvPr/>
          </p:nvCxnSpPr>
          <p:spPr>
            <a:xfrm>
              <a:off x="1178577" y="2448068"/>
              <a:ext cx="9818890" cy="0"/>
            </a:xfrm>
            <a:prstGeom prst="line">
              <a:avLst/>
            </a:prstGeom>
            <a:ln w="50800">
              <a:solidFill>
                <a:srgbClr val="D1428D"/>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178577" y="2547504"/>
              <a:ext cx="9783314" cy="0"/>
            </a:xfrm>
            <a:prstGeom prst="line">
              <a:avLst/>
            </a:prstGeom>
            <a:ln w="28575">
              <a:solidFill>
                <a:srgbClr val="D1428D"/>
              </a:solidFill>
            </a:ln>
          </p:spPr>
          <p:style>
            <a:lnRef idx="1">
              <a:schemeClr val="accent1"/>
            </a:lnRef>
            <a:fillRef idx="0">
              <a:schemeClr val="accent1"/>
            </a:fillRef>
            <a:effectRef idx="0">
              <a:schemeClr val="accent1"/>
            </a:effectRef>
            <a:fontRef idx="minor">
              <a:schemeClr val="tx1"/>
            </a:fontRef>
          </p:style>
        </p:cxnSp>
      </p:grpSp>
      <p:grpSp>
        <p:nvGrpSpPr>
          <p:cNvPr id="18" name="Group 17"/>
          <p:cNvGrpSpPr/>
          <p:nvPr userDrawn="1"/>
        </p:nvGrpSpPr>
        <p:grpSpPr>
          <a:xfrm>
            <a:off x="-22168" y="3788624"/>
            <a:ext cx="12268409" cy="1135597"/>
            <a:chOff x="0" y="2677636"/>
            <a:chExt cx="12236335" cy="1135597"/>
          </a:xfrm>
        </p:grpSpPr>
        <p:sp>
          <p:nvSpPr>
            <p:cNvPr id="19" name="Rectangle 18"/>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nvGrpSpPr>
            <p:cNvPr id="20" name="Group 19"/>
            <p:cNvGrpSpPr/>
            <p:nvPr/>
          </p:nvGrpSpPr>
          <p:grpSpPr>
            <a:xfrm>
              <a:off x="0" y="3713797"/>
              <a:ext cx="12236335" cy="99436"/>
              <a:chOff x="152400" y="2369127"/>
              <a:chExt cx="12236335" cy="99436"/>
            </a:xfrm>
          </p:grpSpPr>
          <p:cxnSp>
            <p:nvCxnSpPr>
              <p:cNvPr id="21" name="Straight Connector 20"/>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grpSp>
        <p:nvGrpSpPr>
          <p:cNvPr id="23" name="Group 22"/>
          <p:cNvGrpSpPr/>
          <p:nvPr userDrawn="1"/>
        </p:nvGrpSpPr>
        <p:grpSpPr>
          <a:xfrm>
            <a:off x="-38911" y="5853092"/>
            <a:ext cx="12253063" cy="1213182"/>
            <a:chOff x="1143001" y="4014934"/>
            <a:chExt cx="9818890" cy="1213182"/>
          </a:xfrm>
        </p:grpSpPr>
        <p:sp>
          <p:nvSpPr>
            <p:cNvPr id="24" name="Rectangle 23"/>
            <p:cNvSpPr/>
            <p:nvPr/>
          </p:nvSpPr>
          <p:spPr>
            <a:xfrm>
              <a:off x="1165167" y="4014934"/>
              <a:ext cx="9783314" cy="1064029"/>
            </a:xfrm>
            <a:prstGeom prst="rect">
              <a:avLst/>
            </a:prstGeom>
            <a:solidFill>
              <a:srgbClr val="007F7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grpSp>
          <p:nvGrpSpPr>
            <p:cNvPr id="25" name="Group 24"/>
            <p:cNvGrpSpPr/>
            <p:nvPr/>
          </p:nvGrpSpPr>
          <p:grpSpPr>
            <a:xfrm>
              <a:off x="1143001" y="5128680"/>
              <a:ext cx="9818890" cy="99436"/>
              <a:chOff x="152400" y="2369127"/>
              <a:chExt cx="12236335" cy="99436"/>
            </a:xfrm>
          </p:grpSpPr>
          <p:cxnSp>
            <p:nvCxnSpPr>
              <p:cNvPr id="26" name="Straight Connector 25"/>
              <p:cNvCxnSpPr/>
              <p:nvPr/>
            </p:nvCxnSpPr>
            <p:spPr>
              <a:xfrm>
                <a:off x="152400" y="2369127"/>
                <a:ext cx="12236335" cy="0"/>
              </a:xfrm>
              <a:prstGeom prst="line">
                <a:avLst/>
              </a:prstGeom>
              <a:ln w="50800">
                <a:solidFill>
                  <a:srgbClr val="007F7C"/>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152400" y="2468563"/>
                <a:ext cx="12192000" cy="0"/>
              </a:xfrm>
              <a:prstGeom prst="line">
                <a:avLst/>
              </a:prstGeom>
              <a:ln w="28575">
                <a:solidFill>
                  <a:srgbClr val="007F7C"/>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941880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3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CBC86-2756-45DC-96C3-619CF97F89F6}" type="datetimeFigureOut">
              <a:rPr lang="en-GB" smtClean="0">
                <a:solidFill>
                  <a:prstClr val="black">
                    <a:tint val="75000"/>
                  </a:prstClr>
                </a:solidFill>
              </a:rPr>
              <a:pPr/>
              <a:t>06/03/2018</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2156DD15-0BB8-432E-87FF-A54A132F6AAA}" type="slidenum">
              <a:rPr lang="en-GB" smtClean="0">
                <a:solidFill>
                  <a:prstClr val="black">
                    <a:tint val="75000"/>
                  </a:prstClr>
                </a:solidFill>
              </a:rPr>
              <a:pPr/>
              <a:t>‹#›</a:t>
            </a:fld>
            <a:endParaRPr lang="en-GB">
              <a:solidFill>
                <a:prstClr val="black">
                  <a:tint val="75000"/>
                </a:prstClr>
              </a:solidFill>
            </a:endParaRPr>
          </a:p>
        </p:txBody>
      </p:sp>
      <p:sp>
        <p:nvSpPr>
          <p:cNvPr id="14" name="Rectangle 13"/>
          <p:cNvSpPr/>
          <p:nvPr userDrawn="1"/>
        </p:nvSpPr>
        <p:spPr>
          <a:xfrm>
            <a:off x="0" y="-10713"/>
            <a:ext cx="12192000" cy="6858000"/>
          </a:xfrm>
          <a:prstGeom prst="rect">
            <a:avLst/>
          </a:prstGeom>
          <a:solidFill>
            <a:srgbClr val="607E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GB">
              <a:solidFill>
                <a:prstClr val="white"/>
              </a:solidFill>
            </a:endParaRPr>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2476"/>
            <a:ext cx="12192000" cy="1444438"/>
          </a:xfrm>
          <a:prstGeom prst="rect">
            <a:avLst/>
          </a:prstGeom>
        </p:spPr>
      </p:pic>
      <p:pic>
        <p:nvPicPr>
          <p:cNvPr id="16" name="Picture 1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009980"/>
            <a:ext cx="12191999" cy="848022"/>
          </a:xfrm>
          <a:prstGeom prst="rect">
            <a:avLst/>
          </a:prstGeom>
        </p:spPr>
      </p:pic>
      <p:sp>
        <p:nvSpPr>
          <p:cNvPr id="18" name="Rectangle 17"/>
          <p:cNvSpPr/>
          <p:nvPr userDrawn="1"/>
        </p:nvSpPr>
        <p:spPr>
          <a:xfrm>
            <a:off x="3519952" y="4965201"/>
            <a:ext cx="4572000" cy="1077218"/>
          </a:xfrm>
          <a:prstGeom prst="rect">
            <a:avLst/>
          </a:prstGeom>
        </p:spPr>
        <p:txBody>
          <a:bodyPr>
            <a:spAutoFit/>
          </a:bodyPr>
          <a:lstStyle/>
          <a:p>
            <a:pPr algn="ctr" defTabSz="914400" fontAlgn="base">
              <a:spcBef>
                <a:spcPct val="0"/>
              </a:spcBef>
              <a:spcAft>
                <a:spcPct val="0"/>
              </a:spcAft>
            </a:pPr>
            <a:r>
              <a:rPr lang="en-GB" dirty="0">
                <a:solidFill>
                  <a:prstClr val="white"/>
                </a:solidFill>
              </a:rPr>
              <a:t>Faculty of Humanities and Performing Arts</a:t>
            </a:r>
          </a:p>
          <a:p>
            <a:pPr algn="ctr" defTabSz="914400" fontAlgn="base">
              <a:spcBef>
                <a:spcPct val="0"/>
              </a:spcBef>
              <a:spcAft>
                <a:spcPct val="0"/>
              </a:spcAft>
            </a:pPr>
            <a:endParaRPr lang="en-GB" altLang="en-US" dirty="0">
              <a:solidFill>
                <a:prstClr val="white"/>
              </a:solidFill>
              <a:latin typeface="Segoe UI" panose="020B0502040204020203" pitchFamily="34" charset="0"/>
              <a:ea typeface="Segoe UI" panose="020B0502040204020203" pitchFamily="34" charset="0"/>
              <a:cs typeface="Segoe UI" panose="020B0502040204020203" pitchFamily="34" charset="0"/>
            </a:endParaRPr>
          </a:p>
          <a:p>
            <a:pPr algn="ctr" defTabSz="914400" fontAlgn="base">
              <a:spcBef>
                <a:spcPct val="0"/>
              </a:spcBef>
              <a:spcAft>
                <a:spcPct val="0"/>
              </a:spcAft>
            </a:pPr>
            <a:r>
              <a:rPr lang="en-GB" altLang="en-US" sz="1400" dirty="0">
                <a:solidFill>
                  <a:prstClr val="black"/>
                </a:solidFill>
                <a:latin typeface="Segoe UI" panose="020B0502040204020203" pitchFamily="34" charset="0"/>
                <a:ea typeface="Segoe UI" panose="020B0502040204020203" pitchFamily="34" charset="0"/>
                <a:cs typeface="Segoe UI" panose="020B0502040204020203" pitchFamily="34" charset="0"/>
              </a:rPr>
              <a:t>Rachael Whitfield</a:t>
            </a:r>
          </a:p>
          <a:p>
            <a:pPr algn="ctr" defTabSz="914400" fontAlgn="base">
              <a:spcBef>
                <a:spcPct val="0"/>
              </a:spcBef>
              <a:spcAft>
                <a:spcPct val="0"/>
              </a:spcAft>
            </a:pPr>
            <a:r>
              <a:rPr lang="en-GB" altLang="en-US" sz="1400" dirty="0">
                <a:solidFill>
                  <a:prstClr val="black"/>
                </a:solidFill>
                <a:latin typeface="Segoe UI" panose="020B0502040204020203" pitchFamily="34" charset="0"/>
                <a:ea typeface="Segoe UI" panose="020B0502040204020203" pitchFamily="34" charset="0"/>
                <a:cs typeface="Segoe UI" panose="020B0502040204020203" pitchFamily="34" charset="0"/>
              </a:rPr>
              <a:t>r.Whitfield@uwtsd.ac.uk</a:t>
            </a:r>
          </a:p>
        </p:txBody>
      </p:sp>
      <p:sp>
        <p:nvSpPr>
          <p:cNvPr id="19" name="Rectangle 18"/>
          <p:cNvSpPr/>
          <p:nvPr userDrawn="1"/>
        </p:nvSpPr>
        <p:spPr>
          <a:xfrm>
            <a:off x="506892" y="3888384"/>
            <a:ext cx="4290911" cy="1077218"/>
          </a:xfrm>
          <a:prstGeom prst="rect">
            <a:avLst/>
          </a:prstGeom>
        </p:spPr>
        <p:txBody>
          <a:bodyPr wrap="square">
            <a:spAutoFit/>
          </a:bodyPr>
          <a:lstStyle/>
          <a:p>
            <a:pPr algn="ctr" defTabSz="914400" fontAlgn="base">
              <a:spcBef>
                <a:spcPct val="0"/>
              </a:spcBef>
              <a:spcAft>
                <a:spcPct val="0"/>
              </a:spcAft>
            </a:pPr>
            <a:r>
              <a:rPr lang="en-GB" dirty="0">
                <a:solidFill>
                  <a:prstClr val="white"/>
                </a:solidFill>
              </a:rPr>
              <a:t>Faculty of Business and Management</a:t>
            </a:r>
          </a:p>
          <a:p>
            <a:pPr algn="ctr" defTabSz="914400" fontAlgn="base">
              <a:spcBef>
                <a:spcPct val="0"/>
              </a:spcBef>
              <a:spcAft>
                <a:spcPct val="0"/>
              </a:spcAft>
            </a:pPr>
            <a:endParaRPr lang="en-GB" altLang="en-US" dirty="0">
              <a:solidFill>
                <a:prstClr val="white"/>
              </a:solidFill>
              <a:latin typeface="Segoe UI" panose="020B0502040204020203" pitchFamily="34" charset="0"/>
              <a:ea typeface="Segoe UI" panose="020B0502040204020203" pitchFamily="34" charset="0"/>
              <a:cs typeface="Segoe UI" panose="020B0502040204020203" pitchFamily="34" charset="0"/>
            </a:endParaRPr>
          </a:p>
          <a:p>
            <a:pPr algn="ctr" defTabSz="914400" fontAlgn="base">
              <a:spcBef>
                <a:spcPct val="0"/>
              </a:spcBef>
              <a:spcAft>
                <a:spcPct val="0"/>
              </a:spcAft>
            </a:pPr>
            <a:r>
              <a:rPr lang="en-GB" altLang="en-US" sz="1400" dirty="0">
                <a:solidFill>
                  <a:prstClr val="black"/>
                </a:solidFill>
                <a:latin typeface="Segoe UI" panose="020B0502040204020203" pitchFamily="34" charset="0"/>
                <a:ea typeface="Segoe UI" panose="020B0502040204020203" pitchFamily="34" charset="0"/>
                <a:cs typeface="Segoe UI" panose="020B0502040204020203" pitchFamily="34" charset="0"/>
              </a:rPr>
              <a:t>Ellie Downes</a:t>
            </a:r>
          </a:p>
          <a:p>
            <a:pPr algn="ctr" defTabSz="914400" fontAlgn="base">
              <a:spcBef>
                <a:spcPct val="0"/>
              </a:spcBef>
              <a:spcAft>
                <a:spcPct val="0"/>
              </a:spcAft>
            </a:pPr>
            <a:r>
              <a:rPr lang="en-GB" altLang="en-US" sz="1400" dirty="0">
                <a:solidFill>
                  <a:prstClr val="black"/>
                </a:solidFill>
                <a:latin typeface="Segoe UI" panose="020B0502040204020203" pitchFamily="34" charset="0"/>
                <a:ea typeface="Segoe UI" panose="020B0502040204020203" pitchFamily="34" charset="0"/>
                <a:cs typeface="Segoe UI" panose="020B0502040204020203" pitchFamily="34" charset="0"/>
              </a:rPr>
              <a:t>e.downes@uwtsd.ac.uk</a:t>
            </a:r>
          </a:p>
        </p:txBody>
      </p:sp>
      <p:sp>
        <p:nvSpPr>
          <p:cNvPr id="20" name="Rectangle 19"/>
          <p:cNvSpPr/>
          <p:nvPr userDrawn="1"/>
        </p:nvSpPr>
        <p:spPr>
          <a:xfrm>
            <a:off x="366347" y="2485198"/>
            <a:ext cx="4572000" cy="1077218"/>
          </a:xfrm>
          <a:prstGeom prst="rect">
            <a:avLst/>
          </a:prstGeom>
        </p:spPr>
        <p:txBody>
          <a:bodyPr>
            <a:spAutoFit/>
          </a:bodyPr>
          <a:lstStyle/>
          <a:p>
            <a:pPr algn="ctr" defTabSz="914400" fontAlgn="base">
              <a:spcBef>
                <a:spcPct val="0"/>
              </a:spcBef>
              <a:spcAft>
                <a:spcPct val="0"/>
              </a:spcAft>
            </a:pPr>
            <a:r>
              <a:rPr lang="en-GB" dirty="0">
                <a:solidFill>
                  <a:prstClr val="white"/>
                </a:solidFill>
              </a:rPr>
              <a:t>Faculty of Art and Design</a:t>
            </a:r>
          </a:p>
          <a:p>
            <a:pPr algn="ctr" defTabSz="914400" fontAlgn="base">
              <a:spcBef>
                <a:spcPct val="0"/>
              </a:spcBef>
              <a:spcAft>
                <a:spcPct val="0"/>
              </a:spcAft>
            </a:pPr>
            <a:endParaRPr lang="en-GB" altLang="en-US" dirty="0">
              <a:solidFill>
                <a:prstClr val="white"/>
              </a:solidFill>
              <a:latin typeface="Segoe UI" panose="020B0502040204020203" pitchFamily="34" charset="0"/>
              <a:ea typeface="Segoe UI" panose="020B0502040204020203" pitchFamily="34" charset="0"/>
              <a:cs typeface="Segoe UI" panose="020B0502040204020203" pitchFamily="34" charset="0"/>
            </a:endParaRPr>
          </a:p>
          <a:p>
            <a:pPr algn="ctr" defTabSz="914400" fontAlgn="base">
              <a:spcBef>
                <a:spcPct val="0"/>
              </a:spcBef>
              <a:spcAft>
                <a:spcPct val="0"/>
              </a:spcAft>
            </a:pPr>
            <a:r>
              <a:rPr lang="en-GB" altLang="en-US" sz="1400" dirty="0">
                <a:solidFill>
                  <a:prstClr val="black"/>
                </a:solidFill>
                <a:latin typeface="Segoe UI" panose="020B0502040204020203" pitchFamily="34" charset="0"/>
                <a:ea typeface="Segoe UI" panose="020B0502040204020203" pitchFamily="34" charset="0"/>
                <a:cs typeface="Segoe UI" panose="020B0502040204020203" pitchFamily="34" charset="0"/>
              </a:rPr>
              <a:t>Emily Hywel</a:t>
            </a:r>
          </a:p>
          <a:p>
            <a:pPr algn="ctr" defTabSz="914400" fontAlgn="base">
              <a:spcBef>
                <a:spcPct val="0"/>
              </a:spcBef>
              <a:spcAft>
                <a:spcPct val="0"/>
              </a:spcAft>
            </a:pPr>
            <a:r>
              <a:rPr lang="en-GB" altLang="en-US" sz="1400" dirty="0">
                <a:solidFill>
                  <a:prstClr val="black"/>
                </a:solidFill>
                <a:latin typeface="Segoe UI" panose="020B0502040204020203" pitchFamily="34" charset="0"/>
                <a:ea typeface="Segoe UI" panose="020B0502040204020203" pitchFamily="34" charset="0"/>
                <a:cs typeface="Segoe UI" panose="020B0502040204020203" pitchFamily="34" charset="0"/>
              </a:rPr>
              <a:t>emily.hywel@uwtsd.ac.uk</a:t>
            </a:r>
          </a:p>
        </p:txBody>
      </p:sp>
      <p:sp>
        <p:nvSpPr>
          <p:cNvPr id="21" name="Rectangle 20"/>
          <p:cNvSpPr/>
          <p:nvPr userDrawn="1"/>
        </p:nvSpPr>
        <p:spPr>
          <a:xfrm>
            <a:off x="6643864" y="2485198"/>
            <a:ext cx="4572000" cy="1138773"/>
          </a:xfrm>
          <a:prstGeom prst="rect">
            <a:avLst/>
          </a:prstGeom>
        </p:spPr>
        <p:txBody>
          <a:bodyPr>
            <a:spAutoFit/>
          </a:bodyPr>
          <a:lstStyle/>
          <a:p>
            <a:pPr algn="ctr" defTabSz="914400" fontAlgn="base">
              <a:spcBef>
                <a:spcPct val="0"/>
              </a:spcBef>
              <a:spcAft>
                <a:spcPct val="0"/>
              </a:spcAft>
            </a:pPr>
            <a:r>
              <a:rPr lang="en-GB" dirty="0">
                <a:solidFill>
                  <a:prstClr val="white"/>
                </a:solidFill>
              </a:rPr>
              <a:t>Faculty of Architecture, Computing and Engineering</a:t>
            </a:r>
          </a:p>
          <a:p>
            <a:pPr algn="ctr" defTabSz="914400" fontAlgn="base">
              <a:spcBef>
                <a:spcPct val="0"/>
              </a:spcBef>
              <a:spcAft>
                <a:spcPct val="0"/>
              </a:spcAft>
            </a:pPr>
            <a:endParaRPr lang="en-GB" sz="400" dirty="0">
              <a:solidFill>
                <a:prstClr val="white"/>
              </a:solidFill>
            </a:endParaRPr>
          </a:p>
          <a:p>
            <a:pPr algn="ctr" defTabSz="914400" fontAlgn="base">
              <a:spcBef>
                <a:spcPct val="0"/>
              </a:spcBef>
              <a:spcAft>
                <a:spcPct val="0"/>
              </a:spcAft>
            </a:pPr>
            <a:r>
              <a:rPr lang="en-GB" altLang="en-US" sz="1400" dirty="0">
                <a:solidFill>
                  <a:prstClr val="black"/>
                </a:solidFill>
                <a:latin typeface="Segoe UI" panose="020B0502040204020203" pitchFamily="34" charset="0"/>
                <a:ea typeface="Segoe UI" panose="020B0502040204020203" pitchFamily="34" charset="0"/>
                <a:cs typeface="Segoe UI" panose="020B0502040204020203" pitchFamily="34" charset="0"/>
              </a:rPr>
              <a:t>Samantha Scoulding</a:t>
            </a:r>
          </a:p>
          <a:p>
            <a:pPr algn="ctr" defTabSz="914400" fontAlgn="base">
              <a:spcBef>
                <a:spcPct val="0"/>
              </a:spcBef>
              <a:spcAft>
                <a:spcPct val="0"/>
              </a:spcAft>
            </a:pPr>
            <a:r>
              <a:rPr lang="en-GB" altLang="en-US" sz="1400" dirty="0">
                <a:solidFill>
                  <a:prstClr val="black"/>
                </a:solidFill>
                <a:latin typeface="Segoe UI" panose="020B0502040204020203" pitchFamily="34" charset="0"/>
                <a:ea typeface="Segoe UI" panose="020B0502040204020203" pitchFamily="34" charset="0"/>
                <a:cs typeface="Segoe UI" panose="020B0502040204020203" pitchFamily="34" charset="0"/>
              </a:rPr>
              <a:t>samantha.scoulding@uwtsd.ac.uk</a:t>
            </a:r>
          </a:p>
        </p:txBody>
      </p:sp>
      <p:sp>
        <p:nvSpPr>
          <p:cNvPr id="22" name="Rectangle 21"/>
          <p:cNvSpPr/>
          <p:nvPr userDrawn="1"/>
        </p:nvSpPr>
        <p:spPr>
          <a:xfrm>
            <a:off x="6814101" y="3888384"/>
            <a:ext cx="4401763" cy="1077218"/>
          </a:xfrm>
          <a:prstGeom prst="rect">
            <a:avLst/>
          </a:prstGeom>
        </p:spPr>
        <p:txBody>
          <a:bodyPr wrap="square">
            <a:spAutoFit/>
          </a:bodyPr>
          <a:lstStyle/>
          <a:p>
            <a:pPr algn="ctr" defTabSz="914400" fontAlgn="base">
              <a:spcBef>
                <a:spcPct val="0"/>
              </a:spcBef>
              <a:spcAft>
                <a:spcPct val="0"/>
              </a:spcAft>
            </a:pPr>
            <a:r>
              <a:rPr lang="en-GB" dirty="0">
                <a:solidFill>
                  <a:prstClr val="white"/>
                </a:solidFill>
              </a:rPr>
              <a:t>Faculty of Education and Communities</a:t>
            </a:r>
          </a:p>
          <a:p>
            <a:pPr algn="ctr" defTabSz="914400" fontAlgn="base">
              <a:spcBef>
                <a:spcPct val="0"/>
              </a:spcBef>
              <a:spcAft>
                <a:spcPct val="0"/>
              </a:spcAft>
            </a:pPr>
            <a:endParaRPr lang="en-GB" altLang="en-US" dirty="0">
              <a:solidFill>
                <a:prstClr val="white"/>
              </a:solidFill>
              <a:latin typeface="Segoe UI" panose="020B0502040204020203" pitchFamily="34" charset="0"/>
              <a:ea typeface="Segoe UI" panose="020B0502040204020203" pitchFamily="34" charset="0"/>
              <a:cs typeface="Segoe UI" panose="020B0502040204020203" pitchFamily="34" charset="0"/>
            </a:endParaRPr>
          </a:p>
          <a:p>
            <a:pPr algn="ctr" defTabSz="914400" fontAlgn="base">
              <a:spcBef>
                <a:spcPct val="0"/>
              </a:spcBef>
              <a:spcAft>
                <a:spcPct val="0"/>
              </a:spcAft>
            </a:pPr>
            <a:r>
              <a:rPr lang="en-GB" altLang="en-US" sz="1400" dirty="0">
                <a:solidFill>
                  <a:prstClr val="black"/>
                </a:solidFill>
                <a:latin typeface="Segoe UI" panose="020B0502040204020203" pitchFamily="34" charset="0"/>
                <a:ea typeface="Segoe UI" panose="020B0502040204020203" pitchFamily="34" charset="0"/>
                <a:cs typeface="Segoe UI" panose="020B0502040204020203" pitchFamily="34" charset="0"/>
              </a:rPr>
              <a:t>Alison Evans</a:t>
            </a:r>
          </a:p>
          <a:p>
            <a:pPr algn="ctr" defTabSz="914400" fontAlgn="base">
              <a:spcBef>
                <a:spcPct val="0"/>
              </a:spcBef>
              <a:spcAft>
                <a:spcPct val="0"/>
              </a:spcAft>
            </a:pPr>
            <a:r>
              <a:rPr lang="en-GB" altLang="en-US" sz="1400" dirty="0">
                <a:solidFill>
                  <a:prstClr val="black"/>
                </a:solidFill>
                <a:latin typeface="Segoe UI" panose="020B0502040204020203" pitchFamily="34" charset="0"/>
                <a:ea typeface="Segoe UI" panose="020B0502040204020203" pitchFamily="34" charset="0"/>
                <a:cs typeface="Segoe UI" panose="020B0502040204020203" pitchFamily="34" charset="0"/>
              </a:rPr>
              <a:t>alison.evans@uwtsd.ac.uk</a:t>
            </a:r>
          </a:p>
        </p:txBody>
      </p:sp>
      <p:sp>
        <p:nvSpPr>
          <p:cNvPr id="23" name="Rectangle 22"/>
          <p:cNvSpPr/>
          <p:nvPr userDrawn="1"/>
        </p:nvSpPr>
        <p:spPr>
          <a:xfrm>
            <a:off x="1894830" y="1441962"/>
            <a:ext cx="8402337" cy="954107"/>
          </a:xfrm>
          <a:prstGeom prst="rect">
            <a:avLst/>
          </a:prstGeom>
        </p:spPr>
        <p:txBody>
          <a:bodyPr wrap="square">
            <a:spAutoFit/>
          </a:bodyPr>
          <a:lstStyle/>
          <a:p>
            <a:pPr defTabSz="914400"/>
            <a:r>
              <a:rPr lang="en-GB" sz="2800" b="1" dirty="0">
                <a:solidFill>
                  <a:prstClr val="black"/>
                </a:solidFill>
                <a:latin typeface="Segoe UI" panose="020B0502040204020203" pitchFamily="34" charset="0"/>
                <a:ea typeface="Segoe UI" panose="020B0502040204020203" pitchFamily="34" charset="0"/>
                <a:cs typeface="Segoe UI" panose="020B0502040204020203" pitchFamily="34" charset="0"/>
              </a:rPr>
              <a:t>                        </a:t>
            </a:r>
            <a:r>
              <a:rPr lang="en-GB" sz="2400" b="1" dirty="0">
                <a:solidFill>
                  <a:prstClr val="black"/>
                </a:solidFill>
                <a:latin typeface="Segoe UI" panose="020B0502040204020203" pitchFamily="34" charset="0"/>
                <a:ea typeface="Segoe UI" panose="020B0502040204020203" pitchFamily="34" charset="0"/>
                <a:cs typeface="Segoe UI" panose="020B0502040204020203" pitchFamily="34" charset="0"/>
              </a:rPr>
              <a:t>For More information</a:t>
            </a:r>
          </a:p>
          <a:p>
            <a:pPr defTabSz="914400">
              <a:spcBef>
                <a:spcPct val="0"/>
              </a:spcBef>
            </a:pPr>
            <a:endParaRPr lang="en-US" altLang="en-US" sz="2800" dirty="0">
              <a:solidFill>
                <a:prstClr val="black"/>
              </a:solidFill>
              <a:latin typeface="Segoe UI" panose="020B0502040204020203" pitchFamily="34" charset="0"/>
              <a:ea typeface="Segoe UI" panose="020B0502040204020203" pitchFamily="34" charset="0"/>
              <a:cs typeface="Segoe UI" panose="020B0502040204020203" pitchFamily="34" charset="0"/>
            </a:endParaRPr>
          </a:p>
        </p:txBody>
      </p:sp>
      <p:sp>
        <p:nvSpPr>
          <p:cNvPr id="24" name="Rectangle 2"/>
          <p:cNvSpPr>
            <a:spLocks noChangeArrowheads="1"/>
          </p:cNvSpPr>
          <p:nvPr userDrawn="1"/>
        </p:nvSpPr>
        <p:spPr bwMode="auto">
          <a:xfrm>
            <a:off x="3285555" y="1919015"/>
            <a:ext cx="5400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b="1" i="1">
                <a:solidFill>
                  <a:schemeClr val="tx2"/>
                </a:solidFill>
                <a:latin typeface="Comic Sans MS" panose="030F0702030302020204" pitchFamily="66" charset="0"/>
                <a:cs typeface="Arial" panose="020B0604020202020204" pitchFamily="34" charset="0"/>
              </a:defRPr>
            </a:lvl1pPr>
            <a:lvl2pPr marL="742950" indent="-285750">
              <a:defRPr sz="2800" b="1" i="1">
                <a:solidFill>
                  <a:schemeClr val="tx2"/>
                </a:solidFill>
                <a:latin typeface="Comic Sans MS" panose="030F0702030302020204" pitchFamily="66" charset="0"/>
                <a:cs typeface="Arial" panose="020B0604020202020204" pitchFamily="34" charset="0"/>
              </a:defRPr>
            </a:lvl2pPr>
            <a:lvl3pPr marL="1143000" indent="-228600">
              <a:defRPr sz="2800" b="1" i="1">
                <a:solidFill>
                  <a:schemeClr val="tx2"/>
                </a:solidFill>
                <a:latin typeface="Comic Sans MS" panose="030F0702030302020204" pitchFamily="66" charset="0"/>
                <a:cs typeface="Arial" panose="020B0604020202020204" pitchFamily="34" charset="0"/>
              </a:defRPr>
            </a:lvl3pPr>
            <a:lvl4pPr marL="1600200" indent="-228600">
              <a:defRPr sz="2800" b="1" i="1">
                <a:solidFill>
                  <a:schemeClr val="tx2"/>
                </a:solidFill>
                <a:latin typeface="Comic Sans MS" panose="030F0702030302020204" pitchFamily="66" charset="0"/>
                <a:cs typeface="Arial" panose="020B0604020202020204" pitchFamily="34" charset="0"/>
              </a:defRPr>
            </a:lvl4pPr>
            <a:lvl5pPr marL="2057400" indent="-228600">
              <a:defRPr sz="2800" b="1" i="1">
                <a:solidFill>
                  <a:schemeClr val="tx2"/>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sz="2800" b="1" i="1">
                <a:solidFill>
                  <a:schemeClr val="tx2"/>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sz="2800" b="1" i="1">
                <a:solidFill>
                  <a:schemeClr val="tx2"/>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sz="2800" b="1" i="1">
                <a:solidFill>
                  <a:schemeClr val="tx2"/>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sz="2800" b="1" i="1">
                <a:solidFill>
                  <a:schemeClr val="tx2"/>
                </a:solidFill>
                <a:latin typeface="Comic Sans MS" panose="030F0702030302020204" pitchFamily="66" charset="0"/>
                <a:cs typeface="Arial" panose="020B0604020202020204" pitchFamily="34" charset="0"/>
              </a:defRPr>
            </a:lvl9pPr>
          </a:lstStyle>
          <a:p>
            <a:pPr algn="ctr" defTabSz="914400" fontAlgn="base">
              <a:spcBef>
                <a:spcPct val="0"/>
              </a:spcBef>
              <a:spcAft>
                <a:spcPct val="0"/>
              </a:spcAft>
            </a:pPr>
            <a:r>
              <a:rPr lang="en-GB" altLang="en-US" sz="1800" i="0" dirty="0">
                <a:solidFill>
                  <a:prstClr val="black"/>
                </a:solidFill>
                <a:latin typeface="Segoe UI" panose="020B0502040204020203" pitchFamily="34" charset="0"/>
                <a:ea typeface="Segoe UI" panose="020B0502040204020203" pitchFamily="34" charset="0"/>
                <a:cs typeface="Segoe UI" panose="020B0502040204020203" pitchFamily="34" charset="0"/>
              </a:rPr>
              <a:t>Please contact your Academic Liaison Librarian:</a:t>
            </a:r>
          </a:p>
        </p:txBody>
      </p:sp>
    </p:spTree>
    <p:extLst>
      <p:ext uri="{BB962C8B-B14F-4D97-AF65-F5344CB8AC3E}">
        <p14:creationId xmlns:p14="http://schemas.microsoft.com/office/powerpoint/2010/main" val="2303852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solidFill>
                  <a:schemeClr val="tx1"/>
                </a:solidFill>
                <a:latin typeface="Myriad Pro" panose="020B050303040302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solidFill>
                  <a:schemeClr val="tx1"/>
                </a:solidFill>
                <a:latin typeface="Myriad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p:txBody>
          <a:bodyPr/>
          <a:lstStyle/>
          <a:p>
            <a:fld id="{F0ACBC86-2756-45DC-96C3-619CF97F89F6}"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6DD15-0BB8-432E-87FF-A54A132F6AAA}" type="slidenum">
              <a:rPr lang="en-GB" smtClean="0"/>
              <a:t>‹#›</a:t>
            </a:fld>
            <a:endParaRPr lang="en-GB"/>
          </a:p>
        </p:txBody>
      </p:sp>
      <p:grpSp>
        <p:nvGrpSpPr>
          <p:cNvPr id="8" name="Group 7"/>
          <p:cNvGrpSpPr/>
          <p:nvPr userDrawn="1"/>
        </p:nvGrpSpPr>
        <p:grpSpPr>
          <a:xfrm>
            <a:off x="1" y="-16329"/>
            <a:ext cx="12236335" cy="1135597"/>
            <a:chOff x="0" y="2677636"/>
            <a:chExt cx="12236335" cy="1135597"/>
          </a:xfrm>
        </p:grpSpPr>
        <p:sp>
          <p:nvSpPr>
            <p:cNvPr id="9" name="Rectangle 8"/>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0" name="Group 9"/>
            <p:cNvGrpSpPr/>
            <p:nvPr/>
          </p:nvGrpSpPr>
          <p:grpSpPr>
            <a:xfrm>
              <a:off x="0" y="3713797"/>
              <a:ext cx="12236335" cy="99436"/>
              <a:chOff x="152400" y="2369127"/>
              <a:chExt cx="12236335" cy="99436"/>
            </a:xfrm>
          </p:grpSpPr>
          <p:cxnSp>
            <p:nvCxnSpPr>
              <p:cNvPr id="11" name="Straight Connector 10"/>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3" name="Rectangle 12"/>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505087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a:solidFill>
                  <a:schemeClr val="tx1"/>
                </a:solidFill>
                <a:latin typeface="Myriad Pro" panose="020B0503030403020204" pitchFamily="34" charset="0"/>
              </a:defRPr>
            </a:lvl1pPr>
            <a:lvl2pPr>
              <a:defRPr>
                <a:solidFill>
                  <a:schemeClr val="tx1"/>
                </a:solidFill>
                <a:latin typeface="Myriad Pro" panose="020B0503030403020204" pitchFamily="34" charset="0"/>
              </a:defRPr>
            </a:lvl2pPr>
            <a:lvl3pPr>
              <a:defRPr>
                <a:solidFill>
                  <a:schemeClr val="tx1"/>
                </a:solidFill>
                <a:latin typeface="Myriad Pro" panose="020B0503030403020204" pitchFamily="34" charset="0"/>
              </a:defRPr>
            </a:lvl3pPr>
            <a:lvl4pPr>
              <a:defRPr>
                <a:solidFill>
                  <a:schemeClr val="tx1"/>
                </a:solidFill>
                <a:latin typeface="Myriad Pro" panose="020B0503030403020204" pitchFamily="34" charset="0"/>
              </a:defRPr>
            </a:lvl4pPr>
            <a:lvl5pPr>
              <a:defRPr>
                <a:solidFill>
                  <a:schemeClr val="tx1"/>
                </a:solidFill>
                <a:latin typeface="Myriad Pro" panose="020B0503030403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F0ACBC86-2756-45DC-96C3-619CF97F89F6}"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grpSp>
        <p:nvGrpSpPr>
          <p:cNvPr id="8" name="Group 7"/>
          <p:cNvGrpSpPr/>
          <p:nvPr userDrawn="1"/>
        </p:nvGrpSpPr>
        <p:grpSpPr>
          <a:xfrm>
            <a:off x="1" y="-16329"/>
            <a:ext cx="12236335" cy="1135597"/>
            <a:chOff x="0" y="2677636"/>
            <a:chExt cx="12236335" cy="1135597"/>
          </a:xfrm>
        </p:grpSpPr>
        <p:sp>
          <p:nvSpPr>
            <p:cNvPr id="9" name="Rectangle 8"/>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0" name="Group 9"/>
            <p:cNvGrpSpPr/>
            <p:nvPr/>
          </p:nvGrpSpPr>
          <p:grpSpPr>
            <a:xfrm>
              <a:off x="0" y="3713797"/>
              <a:ext cx="12236335" cy="99436"/>
              <a:chOff x="152400" y="2369127"/>
              <a:chExt cx="12236335" cy="99436"/>
            </a:xfrm>
          </p:grpSpPr>
          <p:cxnSp>
            <p:nvCxnSpPr>
              <p:cNvPr id="11" name="Straight Connector 10"/>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6" name="Slide Number Placeholder 5"/>
          <p:cNvSpPr>
            <a:spLocks noGrp="1"/>
          </p:cNvSpPr>
          <p:nvPr>
            <p:ph type="sldNum" sz="quarter" idx="12"/>
          </p:nvPr>
        </p:nvSpPr>
        <p:spPr/>
        <p:txBody>
          <a:bodyPr/>
          <a:lstStyle/>
          <a:p>
            <a:fld id="{2156DD15-0BB8-432E-87FF-A54A132F6AAA}" type="slidenum">
              <a:rPr lang="en-GB" smtClean="0"/>
              <a:t>‹#›</a:t>
            </a:fld>
            <a:endParaRPr lang="en-GB"/>
          </a:p>
        </p:txBody>
      </p:sp>
      <p:sp>
        <p:nvSpPr>
          <p:cNvPr id="13" name="Rectangle 12"/>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p:cNvSpPr>
            <a:spLocks noGrp="1"/>
          </p:cNvSpPr>
          <p:nvPr>
            <p:ph type="title"/>
          </p:nvPr>
        </p:nvSpPr>
        <p:spPr/>
        <p:txBody>
          <a:bodyPr/>
          <a:lstStyle>
            <a:lvl1pPr>
              <a:defRPr>
                <a:solidFill>
                  <a:schemeClr val="tx1"/>
                </a:solidFill>
                <a:latin typeface="Myriad Pro" panose="020B0503030403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25631470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a:solidFill>
                  <a:schemeClr val="tx1"/>
                </a:solidFill>
                <a:latin typeface="Myriad Pro" panose="020B0503030403020204" pitchFamily="34" charset="0"/>
              </a:defRPr>
            </a:lvl1pPr>
            <a:lvl2pPr>
              <a:defRPr>
                <a:solidFill>
                  <a:schemeClr val="tx1"/>
                </a:solidFill>
                <a:latin typeface="Myriad Pro" panose="020B0503030403020204" pitchFamily="34" charset="0"/>
              </a:defRPr>
            </a:lvl2pPr>
            <a:lvl3pPr>
              <a:defRPr>
                <a:solidFill>
                  <a:schemeClr val="tx1"/>
                </a:solidFill>
                <a:latin typeface="Myriad Pro" panose="020B0503030403020204" pitchFamily="34" charset="0"/>
              </a:defRPr>
            </a:lvl3pPr>
            <a:lvl4pPr>
              <a:defRPr>
                <a:solidFill>
                  <a:schemeClr val="tx1"/>
                </a:solidFill>
                <a:latin typeface="Myriad Pro" panose="020B0503030403020204" pitchFamily="34" charset="0"/>
              </a:defRPr>
            </a:lvl4pPr>
            <a:lvl5pPr>
              <a:defRPr>
                <a:solidFill>
                  <a:schemeClr val="tx1"/>
                </a:solidFill>
                <a:latin typeface="Myriad Pro" panose="020B0503030403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F0ACBC86-2756-45DC-96C3-619CF97F89F6}"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6DD15-0BB8-432E-87FF-A54A132F6AAA}" type="slidenum">
              <a:rPr lang="en-GB" smtClean="0"/>
              <a:t>‹#›</a:t>
            </a:fld>
            <a:endParaRPr lang="en-GB"/>
          </a:p>
        </p:txBody>
      </p:sp>
      <p:sp>
        <p:nvSpPr>
          <p:cNvPr id="2" name="Title 1"/>
          <p:cNvSpPr>
            <a:spLocks noGrp="1"/>
          </p:cNvSpPr>
          <p:nvPr>
            <p:ph type="title"/>
          </p:nvPr>
        </p:nvSpPr>
        <p:spPr/>
        <p:txBody>
          <a:bodyPr/>
          <a:lstStyle>
            <a:lvl1pPr>
              <a:defRPr>
                <a:solidFill>
                  <a:schemeClr val="tx1"/>
                </a:solidFill>
                <a:latin typeface="Myriad Pro" panose="020B0503030403020204" pitchFamily="34" charset="0"/>
              </a:defRPr>
            </a:lvl1pPr>
          </a:lstStyle>
          <a:p>
            <a:r>
              <a:rPr lang="en-US" dirty="0"/>
              <a:t>Click to edit Master title style</a:t>
            </a:r>
            <a:endParaRPr lang="en-GB" dirty="0"/>
          </a:p>
        </p:txBody>
      </p:sp>
      <p:grpSp>
        <p:nvGrpSpPr>
          <p:cNvPr id="14" name="Group 13"/>
          <p:cNvGrpSpPr/>
          <p:nvPr userDrawn="1"/>
        </p:nvGrpSpPr>
        <p:grpSpPr>
          <a:xfrm>
            <a:off x="1" y="-53484"/>
            <a:ext cx="12236335" cy="1185632"/>
            <a:chOff x="1178577" y="1361872"/>
            <a:chExt cx="9818890" cy="1185632"/>
          </a:xfrm>
        </p:grpSpPr>
        <p:sp>
          <p:nvSpPr>
            <p:cNvPr id="15" name="Rectangle 14"/>
            <p:cNvSpPr/>
            <p:nvPr/>
          </p:nvSpPr>
          <p:spPr>
            <a:xfrm>
              <a:off x="1178577" y="1361872"/>
              <a:ext cx="9783314" cy="1041862"/>
            </a:xfrm>
            <a:prstGeom prst="rect">
              <a:avLst/>
            </a:prstGeom>
            <a:solidFill>
              <a:srgbClr val="D14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p:nvPr/>
          </p:nvCxnSpPr>
          <p:spPr>
            <a:xfrm>
              <a:off x="1178577" y="2448068"/>
              <a:ext cx="9818890" cy="0"/>
            </a:xfrm>
            <a:prstGeom prst="line">
              <a:avLst/>
            </a:prstGeom>
            <a:ln w="50800">
              <a:solidFill>
                <a:srgbClr val="D1428D"/>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178577" y="2547504"/>
              <a:ext cx="9783314" cy="0"/>
            </a:xfrm>
            <a:prstGeom prst="line">
              <a:avLst/>
            </a:prstGeom>
            <a:ln w="28575">
              <a:solidFill>
                <a:srgbClr val="D1428D"/>
              </a:solidFill>
            </a:ln>
          </p:spPr>
          <p:style>
            <a:lnRef idx="1">
              <a:schemeClr val="accent1"/>
            </a:lnRef>
            <a:fillRef idx="0">
              <a:schemeClr val="accent1"/>
            </a:fillRef>
            <a:effectRef idx="0">
              <a:schemeClr val="accent1"/>
            </a:effectRef>
            <a:fontRef idx="minor">
              <a:schemeClr val="tx1"/>
            </a:fontRef>
          </p:style>
        </p:cxnSp>
      </p:grpSp>
      <p:grpSp>
        <p:nvGrpSpPr>
          <p:cNvPr id="18" name="Group 17"/>
          <p:cNvGrpSpPr/>
          <p:nvPr userDrawn="1"/>
        </p:nvGrpSpPr>
        <p:grpSpPr>
          <a:xfrm>
            <a:off x="1" y="5839004"/>
            <a:ext cx="12236335" cy="1185632"/>
            <a:chOff x="1178577" y="1361872"/>
            <a:chExt cx="9818890" cy="1185632"/>
          </a:xfrm>
        </p:grpSpPr>
        <p:sp>
          <p:nvSpPr>
            <p:cNvPr id="19" name="Rectangle 18"/>
            <p:cNvSpPr/>
            <p:nvPr/>
          </p:nvSpPr>
          <p:spPr>
            <a:xfrm>
              <a:off x="1178577" y="1361872"/>
              <a:ext cx="9783314" cy="1041862"/>
            </a:xfrm>
            <a:prstGeom prst="rect">
              <a:avLst/>
            </a:prstGeom>
            <a:solidFill>
              <a:srgbClr val="D14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1178577" y="2448068"/>
              <a:ext cx="9818890" cy="0"/>
            </a:xfrm>
            <a:prstGeom prst="line">
              <a:avLst/>
            </a:prstGeom>
            <a:ln w="50800">
              <a:solidFill>
                <a:srgbClr val="D1428D"/>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1178577" y="2547504"/>
              <a:ext cx="9783314" cy="0"/>
            </a:xfrm>
            <a:prstGeom prst="line">
              <a:avLst/>
            </a:prstGeom>
            <a:ln w="28575">
              <a:solidFill>
                <a:srgbClr val="D1428D"/>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077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a:solidFill>
                  <a:schemeClr val="tx1"/>
                </a:solidFill>
                <a:latin typeface="Myriad Pro" panose="020B0503030403020204" pitchFamily="34" charset="0"/>
              </a:defRPr>
            </a:lvl1pPr>
            <a:lvl2pPr>
              <a:defRPr>
                <a:solidFill>
                  <a:schemeClr val="tx1"/>
                </a:solidFill>
                <a:latin typeface="Myriad Pro" panose="020B0503030403020204" pitchFamily="34" charset="0"/>
              </a:defRPr>
            </a:lvl2pPr>
            <a:lvl3pPr>
              <a:defRPr>
                <a:solidFill>
                  <a:schemeClr val="tx1"/>
                </a:solidFill>
                <a:latin typeface="Myriad Pro" panose="020B0503030403020204" pitchFamily="34" charset="0"/>
              </a:defRPr>
            </a:lvl3pPr>
            <a:lvl4pPr>
              <a:defRPr>
                <a:solidFill>
                  <a:schemeClr val="tx1"/>
                </a:solidFill>
                <a:latin typeface="Myriad Pro" panose="020B0503030403020204" pitchFamily="34" charset="0"/>
              </a:defRPr>
            </a:lvl4pPr>
            <a:lvl5pPr>
              <a:defRPr>
                <a:solidFill>
                  <a:schemeClr val="tx1"/>
                </a:solidFill>
                <a:latin typeface="Myriad Pro" panose="020B0503030403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F0ACBC86-2756-45DC-96C3-619CF97F89F6}"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6DD15-0BB8-432E-87FF-A54A132F6AAA}" type="slidenum">
              <a:rPr lang="en-GB" smtClean="0"/>
              <a:t>‹#›</a:t>
            </a:fld>
            <a:endParaRPr lang="en-GB"/>
          </a:p>
        </p:txBody>
      </p:sp>
      <p:sp>
        <p:nvSpPr>
          <p:cNvPr id="2" name="Title 1"/>
          <p:cNvSpPr>
            <a:spLocks noGrp="1"/>
          </p:cNvSpPr>
          <p:nvPr>
            <p:ph type="title"/>
          </p:nvPr>
        </p:nvSpPr>
        <p:spPr/>
        <p:txBody>
          <a:bodyPr/>
          <a:lstStyle>
            <a:lvl1pPr>
              <a:defRPr>
                <a:solidFill>
                  <a:schemeClr val="tx1"/>
                </a:solidFill>
                <a:latin typeface="Myriad Pro" panose="020B0503030403020204" pitchFamily="34" charset="0"/>
              </a:defRPr>
            </a:lvl1pPr>
          </a:lstStyle>
          <a:p>
            <a:r>
              <a:rPr lang="en-US" dirty="0"/>
              <a:t>Click to edit Master title style</a:t>
            </a:r>
            <a:endParaRPr lang="en-GB" dirty="0"/>
          </a:p>
        </p:txBody>
      </p:sp>
      <p:grpSp>
        <p:nvGrpSpPr>
          <p:cNvPr id="14" name="Group 13"/>
          <p:cNvGrpSpPr/>
          <p:nvPr userDrawn="1"/>
        </p:nvGrpSpPr>
        <p:grpSpPr>
          <a:xfrm>
            <a:off x="-77820" y="0"/>
            <a:ext cx="12269820" cy="1213182"/>
            <a:chOff x="1143001" y="4014934"/>
            <a:chExt cx="9818890" cy="1213182"/>
          </a:xfrm>
        </p:grpSpPr>
        <p:sp>
          <p:nvSpPr>
            <p:cNvPr id="15" name="Rectangle 14"/>
            <p:cNvSpPr/>
            <p:nvPr/>
          </p:nvSpPr>
          <p:spPr>
            <a:xfrm>
              <a:off x="1165167" y="4014934"/>
              <a:ext cx="9783314" cy="1064029"/>
            </a:xfrm>
            <a:prstGeom prst="rect">
              <a:avLst/>
            </a:prstGeom>
            <a:solidFill>
              <a:srgbClr val="007F7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p:cNvGrpSpPr/>
            <p:nvPr/>
          </p:nvGrpSpPr>
          <p:grpSpPr>
            <a:xfrm>
              <a:off x="1143001" y="5128680"/>
              <a:ext cx="9818890" cy="99436"/>
              <a:chOff x="152400" y="2369127"/>
              <a:chExt cx="12236335" cy="99436"/>
            </a:xfrm>
          </p:grpSpPr>
          <p:cxnSp>
            <p:nvCxnSpPr>
              <p:cNvPr id="17" name="Straight Connector 16"/>
              <p:cNvCxnSpPr/>
              <p:nvPr/>
            </p:nvCxnSpPr>
            <p:spPr>
              <a:xfrm>
                <a:off x="152400" y="2369127"/>
                <a:ext cx="12236335" cy="0"/>
              </a:xfrm>
              <a:prstGeom prst="line">
                <a:avLst/>
              </a:prstGeom>
              <a:ln w="50800">
                <a:solidFill>
                  <a:srgbClr val="007F7C"/>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52400" y="2468563"/>
                <a:ext cx="12192000" cy="0"/>
              </a:xfrm>
              <a:prstGeom prst="line">
                <a:avLst/>
              </a:prstGeom>
              <a:ln w="28575">
                <a:solidFill>
                  <a:srgbClr val="007F7C"/>
                </a:solidFill>
              </a:ln>
            </p:spPr>
            <p:style>
              <a:lnRef idx="1">
                <a:schemeClr val="accent1"/>
              </a:lnRef>
              <a:fillRef idx="0">
                <a:schemeClr val="accent1"/>
              </a:fillRef>
              <a:effectRef idx="0">
                <a:schemeClr val="accent1"/>
              </a:effectRef>
              <a:fontRef idx="minor">
                <a:schemeClr val="tx1"/>
              </a:fontRef>
            </p:style>
          </p:cxnSp>
        </p:grpSp>
      </p:grpSp>
      <p:grpSp>
        <p:nvGrpSpPr>
          <p:cNvPr id="19" name="Group 18"/>
          <p:cNvGrpSpPr/>
          <p:nvPr userDrawn="1"/>
        </p:nvGrpSpPr>
        <p:grpSpPr>
          <a:xfrm>
            <a:off x="0" y="5749759"/>
            <a:ext cx="12269820" cy="1213182"/>
            <a:chOff x="1143001" y="4014934"/>
            <a:chExt cx="9818890" cy="1213182"/>
          </a:xfrm>
        </p:grpSpPr>
        <p:sp>
          <p:nvSpPr>
            <p:cNvPr id="20" name="Rectangle 19"/>
            <p:cNvSpPr/>
            <p:nvPr/>
          </p:nvSpPr>
          <p:spPr>
            <a:xfrm>
              <a:off x="1165167" y="4014934"/>
              <a:ext cx="9783314" cy="1064029"/>
            </a:xfrm>
            <a:prstGeom prst="rect">
              <a:avLst/>
            </a:prstGeom>
            <a:solidFill>
              <a:srgbClr val="007F7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p:cNvGrpSpPr/>
            <p:nvPr/>
          </p:nvGrpSpPr>
          <p:grpSpPr>
            <a:xfrm>
              <a:off x="1143001" y="5128680"/>
              <a:ext cx="9818890" cy="99436"/>
              <a:chOff x="152400" y="2369127"/>
              <a:chExt cx="12236335" cy="99436"/>
            </a:xfrm>
          </p:grpSpPr>
          <p:cxnSp>
            <p:nvCxnSpPr>
              <p:cNvPr id="22" name="Straight Connector 21"/>
              <p:cNvCxnSpPr/>
              <p:nvPr/>
            </p:nvCxnSpPr>
            <p:spPr>
              <a:xfrm>
                <a:off x="152400" y="2369127"/>
                <a:ext cx="12236335" cy="0"/>
              </a:xfrm>
              <a:prstGeom prst="line">
                <a:avLst/>
              </a:prstGeom>
              <a:ln w="50800">
                <a:solidFill>
                  <a:srgbClr val="007F7C"/>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52400" y="2468563"/>
                <a:ext cx="12192000" cy="0"/>
              </a:xfrm>
              <a:prstGeom prst="line">
                <a:avLst/>
              </a:prstGeom>
              <a:ln w="28575">
                <a:solidFill>
                  <a:srgbClr val="007F7C"/>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50613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p:txBody>
          <a:bodyPr/>
          <a:lstStyle/>
          <a:p>
            <a:fld id="{F0ACBC86-2756-45DC-96C3-619CF97F89F6}"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6DD15-0BB8-432E-87FF-A54A132F6AAA}" type="slidenum">
              <a:rPr lang="en-GB" smtClean="0"/>
              <a:t>‹#›</a:t>
            </a:fld>
            <a:endParaRPr lang="en-GB"/>
          </a:p>
        </p:txBody>
      </p:sp>
      <p:grpSp>
        <p:nvGrpSpPr>
          <p:cNvPr id="8" name="Group 7"/>
          <p:cNvGrpSpPr/>
          <p:nvPr userDrawn="1"/>
        </p:nvGrpSpPr>
        <p:grpSpPr>
          <a:xfrm>
            <a:off x="1" y="-16329"/>
            <a:ext cx="12236335" cy="1135597"/>
            <a:chOff x="0" y="2677636"/>
            <a:chExt cx="12236335" cy="1135597"/>
          </a:xfrm>
        </p:grpSpPr>
        <p:sp>
          <p:nvSpPr>
            <p:cNvPr id="9" name="Rectangle 8"/>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0" name="Group 9"/>
            <p:cNvGrpSpPr/>
            <p:nvPr/>
          </p:nvGrpSpPr>
          <p:grpSpPr>
            <a:xfrm>
              <a:off x="0" y="3713797"/>
              <a:ext cx="12236335" cy="99436"/>
              <a:chOff x="152400" y="2369127"/>
              <a:chExt cx="12236335" cy="99436"/>
            </a:xfrm>
          </p:grpSpPr>
          <p:cxnSp>
            <p:nvCxnSpPr>
              <p:cNvPr id="11" name="Straight Connector 10"/>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3" name="Rectangle 12"/>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42544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p:cNvSpPr>
            <a:spLocks noGrp="1"/>
          </p:cNvSpPr>
          <p:nvPr>
            <p:ph type="dt" sz="half" idx="10"/>
          </p:nvPr>
        </p:nvSpPr>
        <p:spPr/>
        <p:txBody>
          <a:bodyPr/>
          <a:lstStyle/>
          <a:p>
            <a:fld id="{F0ACBC86-2756-45DC-96C3-619CF97F89F6}" type="datetimeFigureOut">
              <a:rPr lang="en-GB" smtClean="0"/>
              <a:t>06/03/2018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6DD15-0BB8-432E-87FF-A54A132F6AAA}" type="slidenum">
              <a:rPr lang="en-GB" smtClean="0"/>
              <a:t>‹#›</a:t>
            </a:fld>
            <a:endParaRPr lang="en-GB"/>
          </a:p>
        </p:txBody>
      </p:sp>
      <p:grpSp>
        <p:nvGrpSpPr>
          <p:cNvPr id="9" name="Group 8"/>
          <p:cNvGrpSpPr/>
          <p:nvPr userDrawn="1"/>
        </p:nvGrpSpPr>
        <p:grpSpPr>
          <a:xfrm>
            <a:off x="1" y="-16329"/>
            <a:ext cx="12236335" cy="1135597"/>
            <a:chOff x="0" y="2677636"/>
            <a:chExt cx="12236335" cy="1135597"/>
          </a:xfrm>
        </p:grpSpPr>
        <p:sp>
          <p:nvSpPr>
            <p:cNvPr id="10" name="Rectangle 9"/>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1" name="Group 10"/>
            <p:cNvGrpSpPr/>
            <p:nvPr/>
          </p:nvGrpSpPr>
          <p:grpSpPr>
            <a:xfrm>
              <a:off x="0" y="3713797"/>
              <a:ext cx="12236335" cy="99436"/>
              <a:chOff x="152400" y="2369127"/>
              <a:chExt cx="12236335" cy="99436"/>
            </a:xfrm>
          </p:grpSpPr>
          <p:cxnSp>
            <p:nvCxnSpPr>
              <p:cNvPr id="12" name="Straight Connector 11"/>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4" name="Rectangle 13"/>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p:cNvSpPr>
            <a:spLocks noGrp="1"/>
          </p:cNvSpPr>
          <p:nvPr>
            <p:ph type="title"/>
          </p:nvPr>
        </p:nvSpPr>
        <p:spPr/>
        <p:txBody>
          <a:bodyPr/>
          <a:lstStyle>
            <a:lvl1pPr>
              <a:defRPr>
                <a:solidFill>
                  <a:schemeClr val="tx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2955992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839788" y="2505075"/>
            <a:ext cx="5157787" cy="368458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6"/>
          <p:cNvSpPr>
            <a:spLocks noGrp="1"/>
          </p:cNvSpPr>
          <p:nvPr>
            <p:ph type="dt" sz="half" idx="10"/>
          </p:nvPr>
        </p:nvSpPr>
        <p:spPr/>
        <p:txBody>
          <a:bodyPr/>
          <a:lstStyle/>
          <a:p>
            <a:fld id="{F0ACBC86-2756-45DC-96C3-619CF97F89F6}" type="datetimeFigureOut">
              <a:rPr lang="en-GB" smtClean="0"/>
              <a:t>06/03/2018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56DD15-0BB8-432E-87FF-A54A132F6AAA}" type="slidenum">
              <a:rPr lang="en-GB" smtClean="0"/>
              <a:t>‹#›</a:t>
            </a:fld>
            <a:endParaRPr lang="en-GB"/>
          </a:p>
        </p:txBody>
      </p:sp>
      <p:grpSp>
        <p:nvGrpSpPr>
          <p:cNvPr id="11" name="Group 10"/>
          <p:cNvGrpSpPr/>
          <p:nvPr userDrawn="1"/>
        </p:nvGrpSpPr>
        <p:grpSpPr>
          <a:xfrm>
            <a:off x="1" y="-16329"/>
            <a:ext cx="12236335" cy="1135597"/>
            <a:chOff x="0" y="2677636"/>
            <a:chExt cx="12236335" cy="1135597"/>
          </a:xfrm>
        </p:grpSpPr>
        <p:sp>
          <p:nvSpPr>
            <p:cNvPr id="12" name="Rectangle 11"/>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3" name="Group 12"/>
            <p:cNvGrpSpPr/>
            <p:nvPr/>
          </p:nvGrpSpPr>
          <p:grpSpPr>
            <a:xfrm>
              <a:off x="0" y="3713797"/>
              <a:ext cx="12236335" cy="99436"/>
              <a:chOff x="152400" y="2369127"/>
              <a:chExt cx="12236335" cy="99436"/>
            </a:xfrm>
          </p:grpSpPr>
          <p:cxnSp>
            <p:nvCxnSpPr>
              <p:cNvPr id="14" name="Straight Connector 13"/>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6" name="Rectangle 15"/>
          <p:cNvSpPr/>
          <p:nvPr userDrawn="1"/>
        </p:nvSpPr>
        <p:spPr>
          <a:xfrm rot="10800000">
            <a:off x="0" y="5868710"/>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p:cNvSpPr>
            <a:spLocks noGrp="1"/>
          </p:cNvSpPr>
          <p:nvPr>
            <p:ph type="title"/>
          </p:nvPr>
        </p:nvSpPr>
        <p:spPr>
          <a:xfrm>
            <a:off x="839788" y="365125"/>
            <a:ext cx="10515600" cy="1325563"/>
          </a:xfrm>
        </p:spPr>
        <p:txBody>
          <a:bodyPr/>
          <a:lstStyle>
            <a:lvl1pPr>
              <a:defRPr>
                <a:solidFill>
                  <a:schemeClr val="tx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3203726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0ACBC86-2756-45DC-96C3-619CF97F89F6}" type="datetimeFigureOut">
              <a:rPr lang="en-GB" smtClean="0"/>
              <a:t>06/03/2018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56DD15-0BB8-432E-87FF-A54A132F6AAA}" type="slidenum">
              <a:rPr lang="en-GB" smtClean="0"/>
              <a:t>‹#›</a:t>
            </a:fld>
            <a:endParaRPr lang="en-GB"/>
          </a:p>
        </p:txBody>
      </p:sp>
      <p:grpSp>
        <p:nvGrpSpPr>
          <p:cNvPr id="7" name="Group 6"/>
          <p:cNvGrpSpPr/>
          <p:nvPr userDrawn="1"/>
        </p:nvGrpSpPr>
        <p:grpSpPr>
          <a:xfrm>
            <a:off x="1" y="-16329"/>
            <a:ext cx="12236335" cy="1135597"/>
            <a:chOff x="0" y="2677636"/>
            <a:chExt cx="12236335" cy="1135597"/>
          </a:xfrm>
        </p:grpSpPr>
        <p:sp>
          <p:nvSpPr>
            <p:cNvPr id="8" name="Rectangle 7"/>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9" name="Group 8"/>
            <p:cNvGrpSpPr/>
            <p:nvPr/>
          </p:nvGrpSpPr>
          <p:grpSpPr>
            <a:xfrm>
              <a:off x="0" y="3713797"/>
              <a:ext cx="12236335" cy="99436"/>
              <a:chOff x="152400" y="2369127"/>
              <a:chExt cx="12236335" cy="99436"/>
            </a:xfrm>
          </p:grpSpPr>
          <p:cxnSp>
            <p:nvCxnSpPr>
              <p:cNvPr id="10" name="Straight Connector 9"/>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2" name="Rectangle 11"/>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p:cNvSpPr>
            <a:spLocks noGrp="1"/>
          </p:cNvSpPr>
          <p:nvPr>
            <p:ph type="title"/>
          </p:nvPr>
        </p:nvSpPr>
        <p:spPr/>
        <p:txBody>
          <a:bodyPr/>
          <a:lstStyle>
            <a:lvl1pPr>
              <a:defRPr>
                <a:solidFill>
                  <a:schemeClr val="tx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1249887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CBC86-2756-45DC-96C3-619CF97F89F6}" type="datetimeFigureOut">
              <a:rPr lang="en-GB" smtClean="0"/>
              <a:t>06/03/2018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56DD15-0BB8-432E-87FF-A54A132F6AAA}" type="slidenum">
              <a:rPr lang="en-GB" smtClean="0"/>
              <a:t>‹#›</a:t>
            </a:fld>
            <a:endParaRPr lang="en-GB"/>
          </a:p>
        </p:txBody>
      </p:sp>
      <p:grpSp>
        <p:nvGrpSpPr>
          <p:cNvPr id="6" name="Group 5"/>
          <p:cNvGrpSpPr/>
          <p:nvPr userDrawn="1"/>
        </p:nvGrpSpPr>
        <p:grpSpPr>
          <a:xfrm>
            <a:off x="1" y="-16329"/>
            <a:ext cx="12236335" cy="1135597"/>
            <a:chOff x="0" y="2677636"/>
            <a:chExt cx="12236335" cy="1135597"/>
          </a:xfrm>
        </p:grpSpPr>
        <p:sp>
          <p:nvSpPr>
            <p:cNvPr id="7" name="Rectangle 6"/>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8" name="Group 7"/>
            <p:cNvGrpSpPr/>
            <p:nvPr/>
          </p:nvGrpSpPr>
          <p:grpSpPr>
            <a:xfrm>
              <a:off x="0" y="3713797"/>
              <a:ext cx="12236335" cy="99436"/>
              <a:chOff x="152400" y="2369127"/>
              <a:chExt cx="12236335" cy="99436"/>
            </a:xfrm>
          </p:grpSpPr>
          <p:cxnSp>
            <p:nvCxnSpPr>
              <p:cNvPr id="9" name="Straight Connector 8"/>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1" name="Rectangle 10"/>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6549842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CBC86-2756-45DC-96C3-619CF97F89F6}" type="datetimeFigureOut">
              <a:rPr lang="en-GB" smtClean="0"/>
              <a:t>06/03/2018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56DD15-0BB8-432E-87FF-A54A132F6AAA}" type="slidenum">
              <a:rPr lang="en-GB" smtClean="0"/>
              <a:t>‹#›</a:t>
            </a:fld>
            <a:endParaRPr lang="en-GB"/>
          </a:p>
        </p:txBody>
      </p:sp>
      <p:grpSp>
        <p:nvGrpSpPr>
          <p:cNvPr id="12" name="Group 11"/>
          <p:cNvGrpSpPr/>
          <p:nvPr userDrawn="1"/>
        </p:nvGrpSpPr>
        <p:grpSpPr>
          <a:xfrm>
            <a:off x="1" y="-53484"/>
            <a:ext cx="12236335" cy="1185632"/>
            <a:chOff x="1178577" y="1361872"/>
            <a:chExt cx="9818890" cy="1185632"/>
          </a:xfrm>
        </p:grpSpPr>
        <p:sp>
          <p:nvSpPr>
            <p:cNvPr id="13" name="Rectangle 12"/>
            <p:cNvSpPr/>
            <p:nvPr/>
          </p:nvSpPr>
          <p:spPr>
            <a:xfrm>
              <a:off x="1178577" y="1361872"/>
              <a:ext cx="9783314" cy="1041862"/>
            </a:xfrm>
            <a:prstGeom prst="rect">
              <a:avLst/>
            </a:prstGeom>
            <a:solidFill>
              <a:srgbClr val="D14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p:cNvCxnSpPr/>
            <p:nvPr/>
          </p:nvCxnSpPr>
          <p:spPr>
            <a:xfrm>
              <a:off x="1178577" y="2448068"/>
              <a:ext cx="9818890" cy="0"/>
            </a:xfrm>
            <a:prstGeom prst="line">
              <a:avLst/>
            </a:prstGeom>
            <a:ln w="50800">
              <a:solidFill>
                <a:srgbClr val="D1428D"/>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178577" y="2547504"/>
              <a:ext cx="9783314" cy="0"/>
            </a:xfrm>
            <a:prstGeom prst="line">
              <a:avLst/>
            </a:prstGeom>
            <a:ln w="28575">
              <a:solidFill>
                <a:srgbClr val="D1428D"/>
              </a:solidFill>
            </a:ln>
          </p:spPr>
          <p:style>
            <a:lnRef idx="1">
              <a:schemeClr val="accent1"/>
            </a:lnRef>
            <a:fillRef idx="0">
              <a:schemeClr val="accent1"/>
            </a:fillRef>
            <a:effectRef idx="0">
              <a:schemeClr val="accent1"/>
            </a:effectRef>
            <a:fontRef idx="minor">
              <a:schemeClr val="tx1"/>
            </a:fontRef>
          </p:style>
        </p:cxnSp>
      </p:grpSp>
      <p:sp>
        <p:nvSpPr>
          <p:cNvPr id="16" name="Rectangle 15"/>
          <p:cNvSpPr/>
          <p:nvPr userDrawn="1"/>
        </p:nvSpPr>
        <p:spPr>
          <a:xfrm rot="10800000">
            <a:off x="0" y="5860472"/>
            <a:ext cx="12192000" cy="1041862"/>
          </a:xfrm>
          <a:prstGeom prst="rect">
            <a:avLst/>
          </a:prstGeom>
          <a:solidFill>
            <a:srgbClr val="D142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911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2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CBC86-2756-45DC-96C3-619CF97F89F6}" type="datetimeFigureOut">
              <a:rPr lang="en-GB" smtClean="0"/>
              <a:t>06/03/2018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56DD15-0BB8-432E-87FF-A54A132F6AAA}" type="slidenum">
              <a:rPr lang="en-GB" smtClean="0"/>
              <a:t>‹#›</a:t>
            </a:fld>
            <a:endParaRPr lang="en-GB"/>
          </a:p>
        </p:txBody>
      </p:sp>
      <p:grpSp>
        <p:nvGrpSpPr>
          <p:cNvPr id="10" name="Group 9"/>
          <p:cNvGrpSpPr/>
          <p:nvPr userDrawn="1"/>
        </p:nvGrpSpPr>
        <p:grpSpPr>
          <a:xfrm>
            <a:off x="-77820" y="0"/>
            <a:ext cx="12269820" cy="1213182"/>
            <a:chOff x="1143001" y="4014934"/>
            <a:chExt cx="9818890" cy="1213182"/>
          </a:xfrm>
        </p:grpSpPr>
        <p:sp>
          <p:nvSpPr>
            <p:cNvPr id="11" name="Rectangle 10"/>
            <p:cNvSpPr/>
            <p:nvPr/>
          </p:nvSpPr>
          <p:spPr>
            <a:xfrm>
              <a:off x="1165167" y="4014934"/>
              <a:ext cx="9783314" cy="1064029"/>
            </a:xfrm>
            <a:prstGeom prst="rect">
              <a:avLst/>
            </a:prstGeom>
            <a:solidFill>
              <a:srgbClr val="007F7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p:cNvGrpSpPr/>
            <p:nvPr/>
          </p:nvGrpSpPr>
          <p:grpSpPr>
            <a:xfrm>
              <a:off x="1143001" y="5128680"/>
              <a:ext cx="9818890" cy="99436"/>
              <a:chOff x="152400" y="2369127"/>
              <a:chExt cx="12236335" cy="99436"/>
            </a:xfrm>
          </p:grpSpPr>
          <p:cxnSp>
            <p:nvCxnSpPr>
              <p:cNvPr id="18" name="Straight Connector 17"/>
              <p:cNvCxnSpPr/>
              <p:nvPr/>
            </p:nvCxnSpPr>
            <p:spPr>
              <a:xfrm>
                <a:off x="152400" y="2369127"/>
                <a:ext cx="12236335" cy="0"/>
              </a:xfrm>
              <a:prstGeom prst="line">
                <a:avLst/>
              </a:prstGeom>
              <a:ln w="50800">
                <a:solidFill>
                  <a:srgbClr val="007F7C"/>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52400" y="2468563"/>
                <a:ext cx="12192000" cy="0"/>
              </a:xfrm>
              <a:prstGeom prst="line">
                <a:avLst/>
              </a:prstGeom>
              <a:ln w="28575">
                <a:solidFill>
                  <a:srgbClr val="007F7C"/>
                </a:solidFill>
              </a:ln>
            </p:spPr>
            <p:style>
              <a:lnRef idx="1">
                <a:schemeClr val="accent1"/>
              </a:lnRef>
              <a:fillRef idx="0">
                <a:schemeClr val="accent1"/>
              </a:fillRef>
              <a:effectRef idx="0">
                <a:schemeClr val="accent1"/>
              </a:effectRef>
              <a:fontRef idx="minor">
                <a:schemeClr val="tx1"/>
              </a:fontRef>
            </p:style>
          </p:cxnSp>
        </p:grpSp>
      </p:grpSp>
      <p:sp>
        <p:nvSpPr>
          <p:cNvPr id="20" name="Rectangle 19"/>
          <p:cNvSpPr/>
          <p:nvPr userDrawn="1"/>
        </p:nvSpPr>
        <p:spPr>
          <a:xfrm rot="10800000">
            <a:off x="0" y="5909458"/>
            <a:ext cx="12280672" cy="1041862"/>
          </a:xfrm>
          <a:prstGeom prst="rect">
            <a:avLst/>
          </a:prstGeom>
          <a:solidFill>
            <a:srgbClr val="007F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302111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solidFill>
                  <a:schemeClr val="tx1"/>
                </a:solidFill>
              </a:defRPr>
            </a:lvl1pPr>
          </a:lstStyle>
          <a:p>
            <a:r>
              <a:rPr lang="en-US" dirty="0"/>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defRPr sz="2000"/>
            </a:lvl6pPr>
            <a:lvl7pPr>
              <a:defRPr sz="2000"/>
            </a:lvl7pPr>
            <a:lvl8pPr>
              <a:defRPr sz="2000"/>
            </a:lvl8pPr>
            <a:lvl9pPr>
              <a:defRPr sz="2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F0ACBC86-2756-45DC-96C3-619CF97F89F6}" type="datetimeFigureOut">
              <a:rPr lang="en-GB" smtClean="0"/>
              <a:t>06/03/2018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6DD15-0BB8-432E-87FF-A54A132F6AAA}" type="slidenum">
              <a:rPr lang="en-GB" smtClean="0"/>
              <a:t>‹#›</a:t>
            </a:fld>
            <a:endParaRPr lang="en-GB"/>
          </a:p>
        </p:txBody>
      </p:sp>
      <p:grpSp>
        <p:nvGrpSpPr>
          <p:cNvPr id="9" name="Group 8"/>
          <p:cNvGrpSpPr/>
          <p:nvPr userDrawn="1"/>
        </p:nvGrpSpPr>
        <p:grpSpPr>
          <a:xfrm>
            <a:off x="1" y="-16329"/>
            <a:ext cx="12236335" cy="1135597"/>
            <a:chOff x="0" y="2677636"/>
            <a:chExt cx="12236335" cy="1135597"/>
          </a:xfrm>
        </p:grpSpPr>
        <p:sp>
          <p:nvSpPr>
            <p:cNvPr id="10" name="Rectangle 9"/>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1" name="Group 10"/>
            <p:cNvGrpSpPr/>
            <p:nvPr/>
          </p:nvGrpSpPr>
          <p:grpSpPr>
            <a:xfrm>
              <a:off x="0" y="3713797"/>
              <a:ext cx="12236335" cy="99436"/>
              <a:chOff x="152400" y="2369127"/>
              <a:chExt cx="12236335" cy="99436"/>
            </a:xfrm>
          </p:grpSpPr>
          <p:cxnSp>
            <p:nvCxnSpPr>
              <p:cNvPr id="12" name="Straight Connector 11"/>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4" name="Rectangle 13"/>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9239365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solidFill>
                  <a:schemeClr val="tx1"/>
                </a:solidFill>
              </a:defRPr>
            </a:lvl1pPr>
          </a:lstStyle>
          <a:p>
            <a:r>
              <a:rPr lang="en-US" dirty="0"/>
              <a:t>Click to edit Master title style</a:t>
            </a:r>
            <a:endParaRPr lang="en-GB" dirty="0"/>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F0ACBC86-2756-45DC-96C3-619CF97F89F6}" type="datetimeFigureOut">
              <a:rPr lang="en-GB" smtClean="0"/>
              <a:t>06/03/2018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56DD15-0BB8-432E-87FF-A54A132F6AAA}" type="slidenum">
              <a:rPr lang="en-GB" smtClean="0"/>
              <a:t>‹#›</a:t>
            </a:fld>
            <a:endParaRPr lang="en-GB"/>
          </a:p>
        </p:txBody>
      </p:sp>
      <p:grpSp>
        <p:nvGrpSpPr>
          <p:cNvPr id="9" name="Group 8"/>
          <p:cNvGrpSpPr/>
          <p:nvPr userDrawn="1"/>
        </p:nvGrpSpPr>
        <p:grpSpPr>
          <a:xfrm>
            <a:off x="1" y="-16329"/>
            <a:ext cx="12236335" cy="1135597"/>
            <a:chOff x="0" y="2677636"/>
            <a:chExt cx="12236335" cy="1135597"/>
          </a:xfrm>
        </p:grpSpPr>
        <p:sp>
          <p:nvSpPr>
            <p:cNvPr id="10" name="Rectangle 9"/>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1" name="Group 10"/>
            <p:cNvGrpSpPr/>
            <p:nvPr/>
          </p:nvGrpSpPr>
          <p:grpSpPr>
            <a:xfrm>
              <a:off x="0" y="3713797"/>
              <a:ext cx="12236335" cy="99436"/>
              <a:chOff x="152400" y="2369127"/>
              <a:chExt cx="12236335" cy="99436"/>
            </a:xfrm>
          </p:grpSpPr>
          <p:cxnSp>
            <p:nvCxnSpPr>
              <p:cNvPr id="12" name="Straight Connector 11"/>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4" name="Rectangle 13"/>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2480755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F0ACBC86-2756-45DC-96C3-619CF97F89F6}"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6DD15-0BB8-432E-87FF-A54A132F6AAA}" type="slidenum">
              <a:rPr lang="en-GB" smtClean="0"/>
              <a:t>‹#›</a:t>
            </a:fld>
            <a:endParaRPr lang="en-GB"/>
          </a:p>
        </p:txBody>
      </p:sp>
      <p:grpSp>
        <p:nvGrpSpPr>
          <p:cNvPr id="8" name="Group 7"/>
          <p:cNvGrpSpPr/>
          <p:nvPr userDrawn="1"/>
        </p:nvGrpSpPr>
        <p:grpSpPr>
          <a:xfrm>
            <a:off x="1" y="-16329"/>
            <a:ext cx="12236335" cy="1135597"/>
            <a:chOff x="0" y="2677636"/>
            <a:chExt cx="12236335" cy="1135597"/>
          </a:xfrm>
        </p:grpSpPr>
        <p:sp>
          <p:nvSpPr>
            <p:cNvPr id="9" name="Rectangle 8"/>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0" name="Group 9"/>
            <p:cNvGrpSpPr/>
            <p:nvPr/>
          </p:nvGrpSpPr>
          <p:grpSpPr>
            <a:xfrm>
              <a:off x="0" y="3713797"/>
              <a:ext cx="12236335" cy="99436"/>
              <a:chOff x="152400" y="2369127"/>
              <a:chExt cx="12236335" cy="99436"/>
            </a:xfrm>
          </p:grpSpPr>
          <p:cxnSp>
            <p:nvCxnSpPr>
              <p:cNvPr id="11" name="Straight Connector 10"/>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3" name="Rectangle 12"/>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p:cNvSpPr>
            <a:spLocks noGrp="1"/>
          </p:cNvSpPr>
          <p:nvPr>
            <p:ph type="title"/>
          </p:nvPr>
        </p:nvSpPr>
        <p:spPr/>
        <p:txBody>
          <a:bodyPr/>
          <a:lstStyle>
            <a:lvl1pPr>
              <a:defRPr>
                <a:solidFill>
                  <a:schemeClr val="tx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25690416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0ACBC86-2756-45DC-96C3-619CF97F89F6}"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56DD15-0BB8-432E-87FF-A54A132F6AAA}" type="slidenum">
              <a:rPr lang="en-GB" smtClean="0"/>
              <a:t>‹#›</a:t>
            </a:fld>
            <a:endParaRPr lang="en-GB"/>
          </a:p>
        </p:txBody>
      </p:sp>
      <p:grpSp>
        <p:nvGrpSpPr>
          <p:cNvPr id="8" name="Group 7"/>
          <p:cNvGrpSpPr/>
          <p:nvPr userDrawn="1"/>
        </p:nvGrpSpPr>
        <p:grpSpPr>
          <a:xfrm>
            <a:off x="1" y="-16329"/>
            <a:ext cx="12236335" cy="1135597"/>
            <a:chOff x="0" y="2677636"/>
            <a:chExt cx="12236335" cy="1135597"/>
          </a:xfrm>
        </p:grpSpPr>
        <p:sp>
          <p:nvSpPr>
            <p:cNvPr id="9" name="Rectangle 8"/>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0" name="Group 9"/>
            <p:cNvGrpSpPr/>
            <p:nvPr/>
          </p:nvGrpSpPr>
          <p:grpSpPr>
            <a:xfrm>
              <a:off x="0" y="3713797"/>
              <a:ext cx="12236335" cy="99436"/>
              <a:chOff x="152400" y="2369127"/>
              <a:chExt cx="12236335" cy="99436"/>
            </a:xfrm>
          </p:grpSpPr>
          <p:cxnSp>
            <p:nvCxnSpPr>
              <p:cNvPr id="11" name="Straight Connector 10"/>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3" name="Rectangle 12"/>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Vertical Title 1"/>
          <p:cNvSpPr>
            <a:spLocks noGrp="1"/>
          </p:cNvSpPr>
          <p:nvPr>
            <p:ph type="title" orient="vert"/>
          </p:nvPr>
        </p:nvSpPr>
        <p:spPr>
          <a:xfrm>
            <a:off x="8724900" y="365125"/>
            <a:ext cx="2628900" cy="5811838"/>
          </a:xfrm>
        </p:spPr>
        <p:txBody>
          <a:bodyPr vert="eaVert"/>
          <a:lstStyle>
            <a:lvl1pPr>
              <a:defRPr>
                <a:solidFill>
                  <a:schemeClr val="tx1"/>
                </a:solidFill>
              </a:defRPr>
            </a:lvl1pPr>
          </a:lstStyle>
          <a:p>
            <a:r>
              <a:rPr lang="en-US" dirty="0"/>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6156920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600201"/>
            <a:ext cx="10972800" cy="391703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grpSp>
        <p:nvGrpSpPr>
          <p:cNvPr id="5" name="Group 4"/>
          <p:cNvGrpSpPr/>
          <p:nvPr userDrawn="1"/>
        </p:nvGrpSpPr>
        <p:grpSpPr>
          <a:xfrm>
            <a:off x="1" y="-16329"/>
            <a:ext cx="12236335" cy="1135597"/>
            <a:chOff x="0" y="2677636"/>
            <a:chExt cx="12236335" cy="1135597"/>
          </a:xfrm>
        </p:grpSpPr>
        <p:sp>
          <p:nvSpPr>
            <p:cNvPr id="6" name="Rectangle 5"/>
            <p:cNvSpPr/>
            <p:nvPr/>
          </p:nvSpPr>
          <p:spPr>
            <a:xfrm>
              <a:off x="0" y="2677636"/>
              <a:ext cx="12192000" cy="986443"/>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7" name="Group 6"/>
            <p:cNvGrpSpPr/>
            <p:nvPr/>
          </p:nvGrpSpPr>
          <p:grpSpPr>
            <a:xfrm>
              <a:off x="0" y="3713797"/>
              <a:ext cx="12236335" cy="99436"/>
              <a:chOff x="152400" y="2369127"/>
              <a:chExt cx="12236335" cy="99436"/>
            </a:xfrm>
          </p:grpSpPr>
          <p:cxnSp>
            <p:nvCxnSpPr>
              <p:cNvPr id="8" name="Straight Connector 7"/>
              <p:cNvCxnSpPr/>
              <p:nvPr/>
            </p:nvCxnSpPr>
            <p:spPr>
              <a:xfrm>
                <a:off x="152400" y="2369127"/>
                <a:ext cx="12236335" cy="0"/>
              </a:xfrm>
              <a:prstGeom prst="line">
                <a:avLst/>
              </a:prstGeom>
              <a:ln w="50800">
                <a:solidFill>
                  <a:srgbClr val="D8AE47"/>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52400" y="2468563"/>
                <a:ext cx="12192000" cy="0"/>
              </a:xfrm>
              <a:prstGeom prst="line">
                <a:avLst/>
              </a:prstGeom>
              <a:ln w="28575">
                <a:solidFill>
                  <a:srgbClr val="D8AE47"/>
                </a:solidFill>
              </a:ln>
            </p:spPr>
            <p:style>
              <a:lnRef idx="1">
                <a:schemeClr val="accent1"/>
              </a:lnRef>
              <a:fillRef idx="0">
                <a:schemeClr val="accent1"/>
              </a:fillRef>
              <a:effectRef idx="0">
                <a:schemeClr val="accent1"/>
              </a:effectRef>
              <a:fontRef idx="minor">
                <a:schemeClr val="tx1"/>
              </a:fontRef>
            </p:style>
          </p:cxnSp>
        </p:grpSp>
      </p:grpSp>
      <p:sp>
        <p:nvSpPr>
          <p:cNvPr id="10" name="Rectangle 9"/>
          <p:cNvSpPr/>
          <p:nvPr userDrawn="1"/>
        </p:nvSpPr>
        <p:spPr>
          <a:xfrm rot="10800000">
            <a:off x="0" y="5860472"/>
            <a:ext cx="12236336" cy="1041862"/>
          </a:xfrm>
          <a:prstGeom prst="rect">
            <a:avLst/>
          </a:prstGeom>
          <a:solidFill>
            <a:srgbClr val="D8AE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2734685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83C806F-5DF7-4B84-B552-C3663D2659CB}"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2952680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3C806F-5DF7-4B84-B552-C3663D2659CB}"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10622848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83C806F-5DF7-4B84-B552-C3663D2659CB}"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13635807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83C806F-5DF7-4B84-B552-C3663D2659CB}" type="datetimeFigureOut">
              <a:rPr lang="en-GB" smtClean="0"/>
              <a:t>06/03/2018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638700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83C806F-5DF7-4B84-B552-C3663D2659CB}" type="datetimeFigureOut">
              <a:rPr lang="en-GB" smtClean="0"/>
              <a:t>06/03/2018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7583050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3C806F-5DF7-4B84-B552-C3663D2659CB}" type="datetimeFigureOut">
              <a:rPr lang="en-GB" smtClean="0"/>
              <a:t>06/03/2018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33265882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3C806F-5DF7-4B84-B552-C3663D2659CB}" type="datetimeFigureOut">
              <a:rPr lang="en-GB" smtClean="0"/>
              <a:t>06/03/2018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15137216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83C806F-5DF7-4B84-B552-C3663D2659CB}" type="datetimeFigureOut">
              <a:rPr lang="en-GB" smtClean="0"/>
              <a:t>06/03/2018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20366555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83C806F-5DF7-4B84-B552-C3663D2659CB}" type="datetimeFigureOut">
              <a:rPr lang="en-GB" smtClean="0"/>
              <a:t>06/03/2018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37507055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3C806F-5DF7-4B84-B552-C3663D2659CB}"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37863758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83C806F-5DF7-4B84-B552-C3663D2659CB}" type="datetimeFigureOut">
              <a:rPr lang="en-GB" smtClean="0"/>
              <a:t>06/03/2018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76A957-BCBD-4B94-8BCF-E71E140327D7}" type="slidenum">
              <a:rPr lang="en-GB" smtClean="0"/>
              <a:t>‹#›</a:t>
            </a:fld>
            <a:endParaRPr lang="en-GB"/>
          </a:p>
        </p:txBody>
      </p:sp>
    </p:spTree>
    <p:extLst>
      <p:ext uri="{BB962C8B-B14F-4D97-AF65-F5344CB8AC3E}">
        <p14:creationId xmlns:p14="http://schemas.microsoft.com/office/powerpoint/2010/main" val="631631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2.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ACBC86-2756-45DC-96C3-619CF97F89F6}" type="datetimeFigureOut">
              <a:rPr lang="en-GB" smtClean="0"/>
              <a:t>06/03/2018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56DD15-0BB8-432E-87FF-A54A132F6AAA}" type="slidenum">
              <a:rPr lang="en-GB" smtClean="0"/>
              <a:t>‹#›</a:t>
            </a:fld>
            <a:endParaRPr lang="en-GB"/>
          </a:p>
        </p:txBody>
      </p:sp>
    </p:spTree>
    <p:extLst>
      <p:ext uri="{BB962C8B-B14F-4D97-AF65-F5344CB8AC3E}">
        <p14:creationId xmlns:p14="http://schemas.microsoft.com/office/powerpoint/2010/main" val="2972155912"/>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61" r:id="rId3"/>
    <p:sldLayoutId id="2147483662" r:id="rId4"/>
    <p:sldLayoutId id="2147483675" r:id="rId5"/>
    <p:sldLayoutId id="2147483676"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 id="2147483671" r:id="rId15"/>
    <p:sldLayoutId id="2147483672" r:id="rId16"/>
    <p:sldLayoutId id="2147483673" r:id="rId17"/>
    <p:sldLayoutId id="214748367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3C806F-5DF7-4B84-B552-C3663D2659CB}" type="datetimeFigureOut">
              <a:rPr lang="en-GB" smtClean="0"/>
              <a:t>06/03/2018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76A957-BCBD-4B94-8BCF-E71E140327D7}" type="slidenum">
              <a:rPr lang="en-GB" smtClean="0"/>
              <a:t>‹#›</a:t>
            </a:fld>
            <a:endParaRPr lang="en-GB"/>
          </a:p>
        </p:txBody>
      </p:sp>
    </p:spTree>
    <p:extLst>
      <p:ext uri="{BB962C8B-B14F-4D97-AF65-F5344CB8AC3E}">
        <p14:creationId xmlns:p14="http://schemas.microsoft.com/office/powerpoint/2010/main" val="1929681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librarycatalogue.uwtsd.ac.uk/primo_library/libweb/action/search.do?vid=44WHELF_UWTSD_VU1"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hyperlink" Target="https://www.bma.org.uk/"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hyperlink" Target="http://www.uwtsd.ac.uk/library/online-library/all-resources/" TargetMode="External"/><Relationship Id="rId5" Type="http://schemas.openxmlformats.org/officeDocument/2006/relationships/hyperlink" Target="https://www.gov.uk/government/organisations/department-of-health-and-social-care/about/statistics" TargetMode="External"/><Relationship Id="rId4" Type="http://schemas.openxmlformats.org/officeDocument/2006/relationships/hyperlink" Target="https://www.rcn.org.uk/news-and-events/new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hyperlink" Target="http://guides.library.lincoln.ac.uk/learn/referencing" TargetMode="Externa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search.proquest.com/docview/1945565683?accountid=130472" TargetMode="External"/><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hyperlink" Target="https://www.jkrowling.com/writing/" TargetMode="External"/><Relationship Id="rId2" Type="http://schemas.openxmlformats.org/officeDocument/2006/relationships/hyperlink" Target="https://www.nhs.uk/Conditions/Back-pain/" TargetMode="External"/><Relationship Id="rId1" Type="http://schemas.openxmlformats.org/officeDocument/2006/relationships/slideLayout" Target="../slideLayouts/slideLayout4.xml"/><Relationship Id="rId4" Type="http://schemas.openxmlformats.org/officeDocument/2006/relationships/hyperlink" Target="https://www.youtube.com/watch?v=K4WZ_PloiV0"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96637" y="2559685"/>
            <a:ext cx="10515600" cy="1325563"/>
          </a:xfrm>
        </p:spPr>
        <p:txBody>
          <a:bodyPr/>
          <a:lstStyle/>
          <a:p>
            <a:pPr algn="ctr"/>
            <a:r>
              <a:rPr lang="en-GB" dirty="0"/>
              <a:t>Finding and using the right resources</a:t>
            </a:r>
          </a:p>
        </p:txBody>
      </p:sp>
    </p:spTree>
    <p:extLst>
      <p:ext uri="{BB962C8B-B14F-4D97-AF65-F5344CB8AC3E}">
        <p14:creationId xmlns:p14="http://schemas.microsoft.com/office/powerpoint/2010/main" val="495444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6389" y="0"/>
            <a:ext cx="10515600" cy="1325563"/>
          </a:xfrm>
        </p:spPr>
        <p:txBody>
          <a:bodyPr/>
          <a:lstStyle/>
          <a:p>
            <a:r>
              <a:rPr lang="en-GB" dirty="0"/>
              <a:t>The NHS – types of resources</a:t>
            </a:r>
          </a:p>
        </p:txBody>
      </p:sp>
      <p:sp>
        <p:nvSpPr>
          <p:cNvPr id="3" name="Content Placeholder 2"/>
          <p:cNvSpPr>
            <a:spLocks noGrp="1"/>
          </p:cNvSpPr>
          <p:nvPr>
            <p:ph idx="1"/>
          </p:nvPr>
        </p:nvSpPr>
        <p:spPr>
          <a:xfrm>
            <a:off x="755073" y="1325563"/>
            <a:ext cx="10515600" cy="4351338"/>
          </a:xfrm>
        </p:spPr>
        <p:txBody>
          <a:bodyPr>
            <a:normAutofit fontScale="62500" lnSpcReduction="20000"/>
          </a:bodyPr>
          <a:lstStyle/>
          <a:p>
            <a:pPr>
              <a:lnSpc>
                <a:spcPct val="150000"/>
              </a:lnSpc>
            </a:pPr>
            <a:r>
              <a:rPr lang="en-GB" dirty="0"/>
              <a:t>Journal Articles: British Medical Journal, Journal of Public Health</a:t>
            </a:r>
          </a:p>
          <a:p>
            <a:pPr>
              <a:lnSpc>
                <a:spcPct val="150000"/>
              </a:lnSpc>
            </a:pPr>
            <a:r>
              <a:rPr lang="en-GB" dirty="0"/>
              <a:t>Online statistics from the NHS &amp; Health Charities</a:t>
            </a:r>
          </a:p>
          <a:p>
            <a:pPr>
              <a:lnSpc>
                <a:spcPct val="150000"/>
              </a:lnSpc>
            </a:pPr>
            <a:r>
              <a:rPr lang="en-GB" dirty="0"/>
              <a:t>Legal </a:t>
            </a:r>
            <a:r>
              <a:rPr lang="en-GB" dirty="0" smtClean="0"/>
              <a:t>papers </a:t>
            </a:r>
            <a:endParaRPr lang="en-GB" dirty="0"/>
          </a:p>
          <a:p>
            <a:pPr>
              <a:lnSpc>
                <a:spcPct val="150000"/>
              </a:lnSpc>
            </a:pPr>
            <a:r>
              <a:rPr lang="en-GB" dirty="0"/>
              <a:t>Government Statistics</a:t>
            </a:r>
          </a:p>
          <a:p>
            <a:pPr>
              <a:lnSpc>
                <a:spcPct val="150000"/>
              </a:lnSpc>
            </a:pPr>
            <a:r>
              <a:rPr lang="en-GB" dirty="0"/>
              <a:t>Newspapers</a:t>
            </a:r>
          </a:p>
          <a:p>
            <a:pPr>
              <a:lnSpc>
                <a:spcPct val="150000"/>
              </a:lnSpc>
            </a:pPr>
            <a:r>
              <a:rPr lang="en-GB" dirty="0"/>
              <a:t>Full Fact – a fact checking website</a:t>
            </a:r>
          </a:p>
          <a:p>
            <a:pPr>
              <a:lnSpc>
                <a:spcPct val="150000"/>
              </a:lnSpc>
            </a:pPr>
            <a:r>
              <a:rPr lang="en-GB" dirty="0"/>
              <a:t>The Library Catalogue</a:t>
            </a:r>
            <a:r>
              <a:rPr lang="en-GB" dirty="0" smtClean="0"/>
              <a:t>! </a:t>
            </a:r>
            <a:r>
              <a:rPr lang="en-GB" dirty="0"/>
              <a:t>: </a:t>
            </a:r>
            <a:r>
              <a:rPr lang="en-GB" dirty="0">
                <a:hlinkClick r:id="rId2"/>
              </a:rPr>
              <a:t>http://</a:t>
            </a:r>
            <a:r>
              <a:rPr lang="en-GB" dirty="0" smtClean="0">
                <a:hlinkClick r:id="rId2"/>
              </a:rPr>
              <a:t>librarycatalogue.uwtsd.ac.uk/primo_library/libweb/action/search.do?vid=44WHELF_UWTSD_VU1</a:t>
            </a:r>
            <a:r>
              <a:rPr lang="en-GB" dirty="0" smtClean="0"/>
              <a:t> </a:t>
            </a:r>
            <a:endParaRPr lang="en-GB" dirty="0"/>
          </a:p>
        </p:txBody>
      </p:sp>
    </p:spTree>
    <p:extLst>
      <p:ext uri="{BB962C8B-B14F-4D97-AF65-F5344CB8AC3E}">
        <p14:creationId xmlns:p14="http://schemas.microsoft.com/office/powerpoint/2010/main" val="2135499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r="363" b="28395"/>
          <a:stretch/>
        </p:blipFill>
        <p:spPr>
          <a:xfrm>
            <a:off x="-28567" y="4733205"/>
            <a:ext cx="4705484" cy="1088754"/>
          </a:xfrm>
          <a:prstGeom prst="rect">
            <a:avLst/>
          </a:prstGeom>
        </p:spPr>
      </p:pic>
      <p:sp>
        <p:nvSpPr>
          <p:cNvPr id="5" name="Content Placeholder 4"/>
          <p:cNvSpPr>
            <a:spLocks noGrp="1"/>
          </p:cNvSpPr>
          <p:nvPr>
            <p:ph idx="1"/>
          </p:nvPr>
        </p:nvSpPr>
        <p:spPr>
          <a:xfrm>
            <a:off x="763386" y="1325563"/>
            <a:ext cx="10515600" cy="686117"/>
          </a:xfrm>
        </p:spPr>
        <p:txBody>
          <a:bodyPr>
            <a:normAutofit fontScale="92500" lnSpcReduction="20000"/>
          </a:bodyPr>
          <a:lstStyle/>
          <a:p>
            <a:pPr marL="0" indent="0">
              <a:buNone/>
            </a:pPr>
            <a:r>
              <a:rPr lang="en-GB" dirty="0"/>
              <a:t/>
            </a:r>
            <a:br>
              <a:rPr lang="en-GB" dirty="0"/>
            </a:br>
            <a:endParaRPr lang="en-GB" dirty="0"/>
          </a:p>
          <a:p>
            <a:pPr marL="0" indent="0">
              <a:buNone/>
            </a:pPr>
            <a:endParaRPr lang="en-GB" dirty="0"/>
          </a:p>
        </p:txBody>
      </p:sp>
      <p:sp>
        <p:nvSpPr>
          <p:cNvPr id="4" name="Title 3"/>
          <p:cNvSpPr>
            <a:spLocks noGrp="1"/>
          </p:cNvSpPr>
          <p:nvPr>
            <p:ph type="title"/>
          </p:nvPr>
        </p:nvSpPr>
        <p:spPr>
          <a:xfrm>
            <a:off x="-28566" y="-33206"/>
            <a:ext cx="11994898" cy="1115086"/>
          </a:xfrm>
        </p:spPr>
        <p:txBody>
          <a:bodyPr>
            <a:normAutofit/>
          </a:bodyPr>
          <a:lstStyle/>
          <a:p>
            <a:r>
              <a:rPr lang="en-GB" sz="3200" dirty="0"/>
              <a:t>‘I can prove anything by statistics except the truth.’- George Canning</a:t>
            </a:r>
          </a:p>
        </p:txBody>
      </p:sp>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l="3235" t="1240" r="6470" b="12400"/>
          <a:stretch/>
        </p:blipFill>
        <p:spPr>
          <a:xfrm>
            <a:off x="9027279" y="1668862"/>
            <a:ext cx="3008518" cy="4097730"/>
          </a:xfrm>
          <a:prstGeom prst="rect">
            <a:avLst/>
          </a:prstGeom>
        </p:spPr>
      </p:pic>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l="6186" t="19205" r="4636"/>
          <a:stretch/>
        </p:blipFill>
        <p:spPr>
          <a:xfrm>
            <a:off x="0" y="1434653"/>
            <a:ext cx="4430684" cy="2676698"/>
          </a:xfrm>
          <a:prstGeom prst="rect">
            <a:avLst/>
          </a:prstGeom>
        </p:spPr>
      </p:pic>
      <p:sp>
        <p:nvSpPr>
          <p:cNvPr id="7" name="TextBox 6"/>
          <p:cNvSpPr txBox="1"/>
          <p:nvPr/>
        </p:nvSpPr>
        <p:spPr>
          <a:xfrm>
            <a:off x="4913582" y="1981200"/>
            <a:ext cx="3824518" cy="3600986"/>
          </a:xfrm>
          <a:prstGeom prst="rect">
            <a:avLst/>
          </a:prstGeom>
          <a:noFill/>
        </p:spPr>
        <p:txBody>
          <a:bodyPr wrap="square" rtlCol="0">
            <a:spAutoFit/>
          </a:bodyPr>
          <a:lstStyle/>
          <a:p>
            <a:pPr>
              <a:lnSpc>
                <a:spcPct val="150000"/>
              </a:lnSpc>
            </a:pPr>
            <a:r>
              <a:rPr lang="en-GB" sz="2000" dirty="0"/>
              <a:t>Classic examples of statistics being misused, misleading and misread include: </a:t>
            </a:r>
          </a:p>
          <a:p>
            <a:pPr marL="285750" indent="-285750">
              <a:lnSpc>
                <a:spcPct val="150000"/>
              </a:lnSpc>
              <a:buFontTx/>
              <a:buChar char="-"/>
            </a:pPr>
            <a:r>
              <a:rPr lang="en-GB" sz="2000" dirty="0"/>
              <a:t>The infamous £350m a week</a:t>
            </a:r>
          </a:p>
          <a:p>
            <a:pPr marL="285750" indent="-285750">
              <a:lnSpc>
                <a:spcPct val="150000"/>
              </a:lnSpc>
              <a:buFontTx/>
              <a:buChar char="-"/>
            </a:pPr>
            <a:r>
              <a:rPr lang="en-GB" sz="2000" dirty="0"/>
              <a:t>Jeremy Hunt vs Ralf Little on NHS mental health staffing</a:t>
            </a:r>
          </a:p>
          <a:p>
            <a:pPr marL="285750" indent="-285750">
              <a:lnSpc>
                <a:spcPct val="150000"/>
              </a:lnSpc>
              <a:buFontTx/>
              <a:buChar char="-"/>
            </a:pPr>
            <a:r>
              <a:rPr lang="en-GB" sz="2000" dirty="0"/>
              <a:t>A&amp;E figures this winter</a:t>
            </a:r>
          </a:p>
          <a:p>
            <a:endParaRPr lang="en-GB" dirty="0"/>
          </a:p>
        </p:txBody>
      </p:sp>
      <p:sp>
        <p:nvSpPr>
          <p:cNvPr id="9" name="TextBox 8"/>
          <p:cNvSpPr txBox="1"/>
          <p:nvPr/>
        </p:nvSpPr>
        <p:spPr>
          <a:xfrm>
            <a:off x="399943" y="6010275"/>
            <a:ext cx="11114116" cy="523220"/>
          </a:xfrm>
          <a:prstGeom prst="rect">
            <a:avLst/>
          </a:prstGeom>
          <a:noFill/>
        </p:spPr>
        <p:txBody>
          <a:bodyPr wrap="square" rtlCol="0">
            <a:spAutoFit/>
          </a:bodyPr>
          <a:lstStyle/>
          <a:p>
            <a:r>
              <a:rPr lang="en-GB" sz="2800" dirty="0"/>
              <a:t>Always read the small print</a:t>
            </a:r>
          </a:p>
        </p:txBody>
      </p:sp>
    </p:spTree>
    <p:extLst>
      <p:ext uri="{BB962C8B-B14F-4D97-AF65-F5344CB8AC3E}">
        <p14:creationId xmlns:p14="http://schemas.microsoft.com/office/powerpoint/2010/main" val="2508110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5088" y="1314450"/>
            <a:ext cx="10015231" cy="4341533"/>
          </a:xfrm>
        </p:spPr>
        <p:txBody>
          <a:bodyPr vert="horz" lIns="91440" tIns="45720" rIns="91440" bIns="45720" rtlCol="0" anchor="t">
            <a:normAutofit fontScale="92500" lnSpcReduction="10000"/>
          </a:bodyPr>
          <a:lstStyle/>
          <a:p>
            <a:pPr marL="0" indent="0">
              <a:lnSpc>
                <a:spcPct val="200000"/>
              </a:lnSpc>
              <a:buNone/>
            </a:pPr>
            <a:r>
              <a:rPr lang="en-GB" dirty="0"/>
              <a:t>The NHS is run by devolved governments, so when looking at statistics, pay attention to whether they are referring to; </a:t>
            </a:r>
          </a:p>
          <a:p>
            <a:pPr marL="0" indent="0">
              <a:lnSpc>
                <a:spcPct val="200000"/>
              </a:lnSpc>
              <a:buNone/>
            </a:pPr>
            <a:r>
              <a:rPr lang="en-GB" dirty="0"/>
              <a:t>- Great Britain; England Scotland and Wales</a:t>
            </a:r>
          </a:p>
          <a:p>
            <a:pPr marL="0" indent="0">
              <a:lnSpc>
                <a:spcPct val="200000"/>
              </a:lnSpc>
              <a:buNone/>
            </a:pPr>
            <a:r>
              <a:rPr lang="en-GB" dirty="0"/>
              <a:t>- The UK; England, Scotland, Wales and Northern Ireland</a:t>
            </a:r>
          </a:p>
          <a:p>
            <a:pPr marL="0" indent="0">
              <a:lnSpc>
                <a:spcPct val="200000"/>
              </a:lnSpc>
              <a:buNone/>
            </a:pPr>
            <a:r>
              <a:rPr lang="en-GB" dirty="0"/>
              <a:t>Each have separate websites which hold their statistics &amp; publications</a:t>
            </a:r>
          </a:p>
        </p:txBody>
      </p:sp>
      <p:sp>
        <p:nvSpPr>
          <p:cNvPr id="4" name="Title 3"/>
          <p:cNvSpPr>
            <a:spLocks noGrp="1"/>
          </p:cNvSpPr>
          <p:nvPr>
            <p:ph type="title"/>
          </p:nvPr>
        </p:nvSpPr>
        <p:spPr>
          <a:xfrm>
            <a:off x="838200" y="66501"/>
            <a:ext cx="10515600" cy="1325563"/>
          </a:xfrm>
        </p:spPr>
        <p:txBody>
          <a:bodyPr/>
          <a:lstStyle/>
          <a:p>
            <a:r>
              <a:rPr lang="en-GB" dirty="0"/>
              <a:t>Where to find information?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62039" y="3019425"/>
            <a:ext cx="2329960" cy="1397976"/>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62040" y="1370272"/>
            <a:ext cx="2329960" cy="1397976"/>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62039" y="4422044"/>
            <a:ext cx="2309841" cy="1386292"/>
          </a:xfrm>
          <a:prstGeom prst="rect">
            <a:avLst/>
          </a:prstGeom>
        </p:spPr>
      </p:pic>
    </p:spTree>
    <p:extLst>
      <p:ext uri="{BB962C8B-B14F-4D97-AF65-F5344CB8AC3E}">
        <p14:creationId xmlns:p14="http://schemas.microsoft.com/office/powerpoint/2010/main" val="4029824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72563" y="1252045"/>
            <a:ext cx="11755314" cy="4727649"/>
          </a:xfrm>
        </p:spPr>
        <p:txBody>
          <a:bodyPr vert="horz" lIns="91440" tIns="45720" rIns="91440" bIns="45720" rtlCol="0" anchor="t">
            <a:normAutofit fontScale="92500" lnSpcReduction="10000"/>
          </a:bodyPr>
          <a:lstStyle/>
          <a:p>
            <a:pPr marL="0" indent="0">
              <a:buNone/>
            </a:pPr>
            <a:r>
              <a:rPr lang="en-GB" b="1" dirty="0"/>
              <a:t>Professional bodies:</a:t>
            </a:r>
          </a:p>
          <a:p>
            <a:r>
              <a:rPr lang="en-GB" dirty="0"/>
              <a:t>British Medical Association for ‘Latest News’ </a:t>
            </a:r>
            <a:r>
              <a:rPr lang="en-GB" dirty="0">
                <a:hlinkClick r:id="rId3"/>
              </a:rPr>
              <a:t>https://www.bma.org.uk</a:t>
            </a:r>
            <a:r>
              <a:rPr lang="en-GB" dirty="0" smtClean="0">
                <a:hlinkClick r:id="rId3"/>
              </a:rPr>
              <a:t>/</a:t>
            </a:r>
            <a:r>
              <a:rPr lang="en-GB" dirty="0" smtClean="0"/>
              <a:t> </a:t>
            </a:r>
            <a:endParaRPr lang="en-GB" dirty="0"/>
          </a:p>
          <a:p>
            <a:r>
              <a:rPr lang="en-GB" dirty="0"/>
              <a:t>Royal College of Nursing </a:t>
            </a:r>
            <a:r>
              <a:rPr lang="en-GB" dirty="0">
                <a:hlinkClick r:id="rId4"/>
              </a:rPr>
              <a:t>https://</a:t>
            </a:r>
            <a:r>
              <a:rPr lang="en-GB" dirty="0" smtClean="0">
                <a:hlinkClick r:id="rId4"/>
              </a:rPr>
              <a:t>www.rcn.org.uk/news-and-events/news</a:t>
            </a:r>
            <a:r>
              <a:rPr lang="en-GB" dirty="0" smtClean="0"/>
              <a:t> </a:t>
            </a:r>
            <a:endParaRPr lang="en-GB" dirty="0"/>
          </a:p>
          <a:p>
            <a:pPr marL="0" indent="0">
              <a:buNone/>
            </a:pPr>
            <a:endParaRPr lang="en-GB" dirty="0"/>
          </a:p>
          <a:p>
            <a:pPr marL="0" indent="0">
              <a:buNone/>
            </a:pPr>
            <a:r>
              <a:rPr lang="en-GB" b="1" dirty="0"/>
              <a:t>Government and Legal publications: </a:t>
            </a:r>
          </a:p>
          <a:p>
            <a:r>
              <a:rPr lang="en-GB" dirty="0"/>
              <a:t>Department of Health and Social Care (Formerly Department of Health) </a:t>
            </a:r>
            <a:r>
              <a:rPr lang="en-GB" dirty="0">
                <a:hlinkClick r:id="rId5"/>
              </a:rPr>
              <a:t>https://</a:t>
            </a:r>
            <a:r>
              <a:rPr lang="en-GB" dirty="0" smtClean="0">
                <a:hlinkClick r:id="rId5"/>
              </a:rPr>
              <a:t>www.gov.uk/government/organisations/department-of-health-and-social-care/about/statistics</a:t>
            </a:r>
            <a:r>
              <a:rPr lang="en-GB" dirty="0" smtClean="0"/>
              <a:t> </a:t>
            </a:r>
            <a:endParaRPr lang="en-GB" dirty="0"/>
          </a:p>
          <a:p>
            <a:r>
              <a:rPr lang="en-GB" dirty="0"/>
              <a:t>Westlaw: Apply ‘Insights’ and ‘Health and social security’ </a:t>
            </a:r>
            <a:r>
              <a:rPr lang="en-GB" dirty="0">
                <a:hlinkClick r:id="rId6"/>
              </a:rPr>
              <a:t>http://www.uwtsd.ac.uk/library/online-library/all-resources</a:t>
            </a:r>
            <a:r>
              <a:rPr lang="en-GB" dirty="0" smtClean="0">
                <a:hlinkClick r:id="rId6"/>
              </a:rPr>
              <a:t>/</a:t>
            </a:r>
            <a:r>
              <a:rPr lang="en-GB" dirty="0" smtClean="0"/>
              <a:t> (under Resources list: S-Z) </a:t>
            </a:r>
            <a:endParaRPr lang="en-GB" dirty="0"/>
          </a:p>
          <a:p>
            <a:pPr marL="0" indent="0">
              <a:buNone/>
            </a:pPr>
            <a:endParaRPr lang="en-GB" dirty="0"/>
          </a:p>
        </p:txBody>
      </p:sp>
      <p:sp>
        <p:nvSpPr>
          <p:cNvPr id="4" name="Title 3"/>
          <p:cNvSpPr>
            <a:spLocks noGrp="1"/>
          </p:cNvSpPr>
          <p:nvPr>
            <p:ph type="title"/>
          </p:nvPr>
        </p:nvSpPr>
        <p:spPr>
          <a:xfrm>
            <a:off x="771698" y="0"/>
            <a:ext cx="10515600" cy="1325563"/>
          </a:xfrm>
        </p:spPr>
        <p:txBody>
          <a:bodyPr/>
          <a:lstStyle/>
          <a:p>
            <a:r>
              <a:rPr lang="en-GB" dirty="0"/>
              <a:t>Where to find information?</a:t>
            </a:r>
          </a:p>
        </p:txBody>
      </p:sp>
    </p:spTree>
    <p:extLst>
      <p:ext uri="{BB962C8B-B14F-4D97-AF65-F5344CB8AC3E}">
        <p14:creationId xmlns:p14="http://schemas.microsoft.com/office/powerpoint/2010/main" val="2609795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38200" y="1391749"/>
            <a:ext cx="10758854" cy="4351338"/>
          </a:xfrm>
        </p:spPr>
        <p:txBody>
          <a:bodyPr vert="horz" lIns="91440" tIns="45720" rIns="91440" bIns="45720" rtlCol="0" anchor="t">
            <a:noAutofit/>
          </a:bodyPr>
          <a:lstStyle/>
          <a:p>
            <a:pPr>
              <a:lnSpc>
                <a:spcPct val="150000"/>
              </a:lnSpc>
            </a:pPr>
            <a:r>
              <a:rPr lang="en-GB" dirty="0"/>
              <a:t>Take note of the sample size, dates and </a:t>
            </a:r>
            <a:r>
              <a:rPr lang="en-GB" dirty="0" smtClean="0"/>
              <a:t>location</a:t>
            </a:r>
            <a:endParaRPr lang="en-GB" dirty="0"/>
          </a:p>
          <a:p>
            <a:pPr>
              <a:lnSpc>
                <a:spcPct val="150000"/>
              </a:lnSpc>
            </a:pPr>
            <a:r>
              <a:rPr lang="en-GB" dirty="0"/>
              <a:t>Compare them to similar statistics e.g. Private healthcare, countries with similar populations and development to enhance your argument</a:t>
            </a:r>
          </a:p>
          <a:p>
            <a:pPr>
              <a:lnSpc>
                <a:spcPct val="150000"/>
              </a:lnSpc>
            </a:pPr>
            <a:r>
              <a:rPr lang="en-GB" dirty="0"/>
              <a:t>The conclusions &amp; meaning of the statistics will not be spelled out for you, this is the part where you apply your own knowledge to create meaning</a:t>
            </a:r>
          </a:p>
        </p:txBody>
      </p:sp>
      <p:sp>
        <p:nvSpPr>
          <p:cNvPr id="4" name="Title 3"/>
          <p:cNvSpPr>
            <a:spLocks noGrp="1"/>
          </p:cNvSpPr>
          <p:nvPr>
            <p:ph type="title"/>
          </p:nvPr>
        </p:nvSpPr>
        <p:spPr>
          <a:xfrm>
            <a:off x="799885" y="67598"/>
            <a:ext cx="10515600" cy="1325563"/>
          </a:xfrm>
        </p:spPr>
        <p:txBody>
          <a:bodyPr/>
          <a:lstStyle/>
          <a:p>
            <a:r>
              <a:rPr lang="en-GB" dirty="0"/>
              <a:t>How to use the information</a:t>
            </a:r>
          </a:p>
        </p:txBody>
      </p:sp>
    </p:spTree>
    <p:extLst>
      <p:ext uri="{BB962C8B-B14F-4D97-AF65-F5344CB8AC3E}">
        <p14:creationId xmlns:p14="http://schemas.microsoft.com/office/powerpoint/2010/main" val="6277881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46314" y="1629682"/>
            <a:ext cx="10515600" cy="3944641"/>
          </a:xfrm>
        </p:spPr>
        <p:txBody>
          <a:bodyPr vert="horz" lIns="91440" tIns="45720" rIns="91440" bIns="45720" rtlCol="0" anchor="t">
            <a:normAutofit lnSpcReduction="10000"/>
          </a:bodyPr>
          <a:lstStyle/>
          <a:p>
            <a:pPr marL="0" indent="0">
              <a:buNone/>
            </a:pPr>
            <a:r>
              <a:rPr lang="en-GB" sz="3600" dirty="0"/>
              <a:t>PESTEL:  Political, Economic, Social, Technological, Environmental, Legal, </a:t>
            </a:r>
          </a:p>
          <a:p>
            <a:pPr marL="0" indent="0">
              <a:buNone/>
            </a:pPr>
            <a:r>
              <a:rPr lang="en-GB" sz="3600" dirty="0"/>
              <a:t>(Sometimes written as PESTLE)</a:t>
            </a:r>
          </a:p>
          <a:p>
            <a:pPr marL="0" indent="0">
              <a:buNone/>
            </a:pPr>
            <a:endParaRPr lang="en-GB" sz="3600" dirty="0"/>
          </a:p>
          <a:p>
            <a:pPr marL="0" indent="0">
              <a:buNone/>
            </a:pPr>
            <a:r>
              <a:rPr lang="en-GB" sz="3600" dirty="0"/>
              <a:t>SWOT: Strengths, Weaknesses, Opportunities, Threats</a:t>
            </a:r>
          </a:p>
          <a:p>
            <a:pPr marL="0" indent="0">
              <a:buNone/>
            </a:pPr>
            <a:endParaRPr lang="en-GB" sz="3600" dirty="0"/>
          </a:p>
          <a:p>
            <a:pPr marL="0" indent="0">
              <a:buNone/>
            </a:pPr>
            <a:r>
              <a:rPr lang="en-GB" sz="3600" dirty="0"/>
              <a:t>Some of these areas will overlap</a:t>
            </a:r>
          </a:p>
        </p:txBody>
      </p:sp>
      <p:sp>
        <p:nvSpPr>
          <p:cNvPr id="4" name="Title 3"/>
          <p:cNvSpPr>
            <a:spLocks noGrp="1"/>
          </p:cNvSpPr>
          <p:nvPr>
            <p:ph type="title"/>
          </p:nvPr>
        </p:nvSpPr>
        <p:spPr>
          <a:xfrm>
            <a:off x="759069" y="66187"/>
            <a:ext cx="10515600" cy="1325563"/>
          </a:xfrm>
        </p:spPr>
        <p:txBody>
          <a:bodyPr/>
          <a:lstStyle/>
          <a:p>
            <a:r>
              <a:rPr lang="en-GB" dirty="0"/>
              <a:t>Frameworks: PESTEL and SWOT</a:t>
            </a:r>
          </a:p>
        </p:txBody>
      </p:sp>
    </p:spTree>
    <p:extLst>
      <p:ext uri="{BB962C8B-B14F-4D97-AF65-F5344CB8AC3E}">
        <p14:creationId xmlns:p14="http://schemas.microsoft.com/office/powerpoint/2010/main" val="2834430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EC1A3-E665-4A30-8128-BA0B2C07EB43}"/>
              </a:ext>
            </a:extLst>
          </p:cNvPr>
          <p:cNvSpPr>
            <a:spLocks noGrp="1"/>
          </p:cNvSpPr>
          <p:nvPr>
            <p:ph type="title"/>
          </p:nvPr>
        </p:nvSpPr>
        <p:spPr>
          <a:xfrm>
            <a:off x="246017" y="1410154"/>
            <a:ext cx="10515600" cy="1325563"/>
          </a:xfrm>
        </p:spPr>
        <p:txBody>
          <a:bodyPr/>
          <a:lstStyle/>
          <a:p>
            <a:pPr algn="ctr"/>
            <a:r>
              <a:rPr lang="en-US" dirty="0">
                <a:solidFill>
                  <a:schemeClr val="bg1"/>
                </a:solidFill>
                <a:latin typeface="+mn-lt"/>
              </a:rPr>
              <a:t>Referencing</a:t>
            </a:r>
          </a:p>
        </p:txBody>
      </p:sp>
      <p:sp>
        <p:nvSpPr>
          <p:cNvPr id="3" name="Content Placeholder 2">
            <a:extLst>
              <a:ext uri="{FF2B5EF4-FFF2-40B4-BE49-F238E27FC236}">
                <a16:creationId xmlns:a16="http://schemas.microsoft.com/office/drawing/2014/main" id="{2BE740F5-3FD1-4118-8113-E0563D8685A3}"/>
              </a:ext>
            </a:extLst>
          </p:cNvPr>
          <p:cNvSpPr>
            <a:spLocks noGrp="1"/>
          </p:cNvSpPr>
          <p:nvPr>
            <p:ph type="subTitle" idx="4294967295"/>
          </p:nvPr>
        </p:nvSpPr>
        <p:spPr>
          <a:xfrm>
            <a:off x="1045029" y="4041775"/>
            <a:ext cx="9144000" cy="1655763"/>
          </a:xfrm>
        </p:spPr>
        <p:txBody>
          <a:bodyPr vert="horz" lIns="91440" tIns="45720" rIns="91440" bIns="45720" rtlCol="0" anchor="t">
            <a:normAutofit/>
          </a:bodyPr>
          <a:lstStyle/>
          <a:p>
            <a:pPr marL="0" indent="0" algn="ctr">
              <a:buNone/>
            </a:pPr>
            <a:r>
              <a:rPr lang="en-US" sz="3600" dirty="0">
                <a:solidFill>
                  <a:srgbClr val="FFFFFF"/>
                </a:solidFill>
              </a:rPr>
              <a:t>Don't Panic!</a:t>
            </a:r>
          </a:p>
        </p:txBody>
      </p:sp>
    </p:spTree>
    <p:extLst>
      <p:ext uri="{BB962C8B-B14F-4D97-AF65-F5344CB8AC3E}">
        <p14:creationId xmlns:p14="http://schemas.microsoft.com/office/powerpoint/2010/main" val="773383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r>
              <a:rPr lang="en-GB" sz="2800">
                <a:latin typeface="Arial" panose="020B0604020202020204" pitchFamily="34" charset="0"/>
                <a:cs typeface="Arial" panose="020B0604020202020204" pitchFamily="34" charset="0"/>
              </a:rPr>
              <a:t>Puts your work in academic context</a:t>
            </a:r>
          </a:p>
          <a:p>
            <a:pPr marL="0" indent="0">
              <a:buNone/>
            </a:pPr>
            <a:endParaRPr lang="en-GB" sz="2800">
              <a:latin typeface="Arial" panose="020B0604020202020204" pitchFamily="34" charset="0"/>
              <a:cs typeface="Arial" panose="020B0604020202020204" pitchFamily="34" charset="0"/>
            </a:endParaRPr>
          </a:p>
          <a:p>
            <a:r>
              <a:rPr lang="en-GB" sz="2800">
                <a:latin typeface="Arial" panose="020B0604020202020204" pitchFamily="34" charset="0"/>
                <a:cs typeface="Arial" panose="020B0604020202020204" pitchFamily="34" charset="0"/>
              </a:rPr>
              <a:t>Enables readers to find your sources</a:t>
            </a:r>
          </a:p>
          <a:p>
            <a:pPr marL="0" indent="0">
              <a:buNone/>
            </a:pPr>
            <a:endParaRPr lang="en-GB" sz="2800">
              <a:latin typeface="Arial" panose="020B0604020202020204" pitchFamily="34" charset="0"/>
              <a:cs typeface="Arial" panose="020B0604020202020204" pitchFamily="34" charset="0"/>
            </a:endParaRPr>
          </a:p>
          <a:p>
            <a:r>
              <a:rPr lang="en-GB" sz="2800">
                <a:latin typeface="Arial" panose="020B0604020202020204" pitchFamily="34" charset="0"/>
                <a:cs typeface="Arial" panose="020B0604020202020204" pitchFamily="34" charset="0"/>
              </a:rPr>
              <a:t>Prevents accidental plagiarism</a:t>
            </a:r>
          </a:p>
          <a:p>
            <a:pPr marL="0" indent="0">
              <a:buNone/>
            </a:pPr>
            <a:endParaRPr lang="en-GB" sz="2800">
              <a:latin typeface="Arial" panose="020B0604020202020204" pitchFamily="34" charset="0"/>
              <a:cs typeface="Arial" panose="020B0604020202020204" pitchFamily="34" charset="0"/>
            </a:endParaRPr>
          </a:p>
          <a:p>
            <a:r>
              <a:rPr lang="en-GB" sz="2800">
                <a:latin typeface="Arial" panose="020B0604020202020204" pitchFamily="34" charset="0"/>
                <a:cs typeface="Arial" panose="020B0604020202020204" pitchFamily="34" charset="0"/>
              </a:rPr>
              <a:t>Demonstrates the breadth of research you have undertaken</a:t>
            </a:r>
          </a:p>
        </p:txBody>
      </p:sp>
      <p:sp>
        <p:nvSpPr>
          <p:cNvPr id="2" name="Title 1"/>
          <p:cNvSpPr>
            <a:spLocks noGrp="1"/>
          </p:cNvSpPr>
          <p:nvPr>
            <p:ph type="title"/>
          </p:nvPr>
        </p:nvSpPr>
        <p:spPr>
          <a:xfrm>
            <a:off x="1871354" y="0"/>
            <a:ext cx="10515600" cy="1325563"/>
          </a:xfrm>
        </p:spPr>
        <p:txBody>
          <a:bodyPr>
            <a:normAutofit/>
          </a:bodyPr>
          <a:lstStyle/>
          <a:p>
            <a:r>
              <a:rPr lang="en-GB" sz="3600" dirty="0">
                <a:solidFill>
                  <a:schemeClr val="bg1"/>
                </a:solidFill>
                <a:latin typeface="+mn-lt"/>
                <a:cs typeface="Arial" panose="020B0604020202020204" pitchFamily="34" charset="0"/>
              </a:rPr>
              <a:t>Referencing – why does it matter</a:t>
            </a:r>
          </a:p>
        </p:txBody>
      </p:sp>
    </p:spTree>
    <p:extLst>
      <p:ext uri="{BB962C8B-B14F-4D97-AF65-F5344CB8AC3E}">
        <p14:creationId xmlns:p14="http://schemas.microsoft.com/office/powerpoint/2010/main" val="924148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0"/>
            <a:ext cx="10515600" cy="1325563"/>
          </a:xfrm>
        </p:spPr>
        <p:txBody>
          <a:bodyPr/>
          <a:lstStyle/>
          <a:p>
            <a:r>
              <a:rPr lang="en-GB" dirty="0">
                <a:solidFill>
                  <a:schemeClr val="bg1"/>
                </a:solidFill>
              </a:rPr>
              <a:t>What do I need to reference</a:t>
            </a:r>
          </a:p>
        </p:txBody>
      </p:sp>
      <p:sp>
        <p:nvSpPr>
          <p:cNvPr id="3" name="Content Placeholder 2"/>
          <p:cNvSpPr>
            <a:spLocks noGrp="1"/>
          </p:cNvSpPr>
          <p:nvPr>
            <p:ph idx="4294967295"/>
          </p:nvPr>
        </p:nvSpPr>
        <p:spPr>
          <a:xfrm>
            <a:off x="0" y="1404938"/>
            <a:ext cx="6180138" cy="4378325"/>
          </a:xfrm>
        </p:spPr>
        <p:txBody>
          <a:bodyPr vert="horz" lIns="91440" tIns="45720" rIns="91440" bIns="45720" rtlCol="0" anchor="t">
            <a:normAutofit/>
          </a:bodyPr>
          <a:lstStyle/>
          <a:p>
            <a:pPr>
              <a:lnSpc>
                <a:spcPct val="150000"/>
              </a:lnSpc>
            </a:pPr>
            <a:r>
              <a:rPr lang="en-GB" dirty="0"/>
              <a:t>Direct quotations from a resource </a:t>
            </a:r>
            <a:endParaRPr lang="en-US" dirty="0"/>
          </a:p>
          <a:p>
            <a:pPr>
              <a:lnSpc>
                <a:spcPct val="150000"/>
              </a:lnSpc>
            </a:pPr>
            <a:r>
              <a:rPr lang="en-GB" dirty="0"/>
              <a:t>Paraphrased or summarized content</a:t>
            </a:r>
          </a:p>
          <a:p>
            <a:pPr>
              <a:lnSpc>
                <a:spcPct val="150000"/>
              </a:lnSpc>
            </a:pPr>
            <a:r>
              <a:rPr lang="en-GB" dirty="0"/>
              <a:t>If you read something but don't use it in your work, put it in the </a:t>
            </a:r>
            <a:r>
              <a:rPr lang="en-GB" dirty="0" smtClean="0"/>
              <a:t>Bibliography</a:t>
            </a:r>
          </a:p>
          <a:p>
            <a:pPr marL="0" indent="0">
              <a:lnSpc>
                <a:spcPct val="150000"/>
              </a:lnSpc>
              <a:buNone/>
            </a:pPr>
            <a:endParaRPr lang="en-GB" dirty="0"/>
          </a:p>
          <a:p>
            <a:pPr marL="0" indent="0">
              <a:lnSpc>
                <a:spcPct val="150000"/>
              </a:lnSpc>
              <a:buNone/>
            </a:pP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88925" y="1591294"/>
            <a:ext cx="5648614" cy="3418589"/>
          </a:xfrm>
          <a:prstGeom prst="rect">
            <a:avLst/>
          </a:prstGeom>
        </p:spPr>
      </p:pic>
    </p:spTree>
    <p:extLst>
      <p:ext uri="{BB962C8B-B14F-4D97-AF65-F5344CB8AC3E}">
        <p14:creationId xmlns:p14="http://schemas.microsoft.com/office/powerpoint/2010/main" val="162801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5F3AE-CC39-4383-B95C-D4D7C7933BA1}"/>
              </a:ext>
            </a:extLst>
          </p:cNvPr>
          <p:cNvSpPr>
            <a:spLocks noGrp="1"/>
          </p:cNvSpPr>
          <p:nvPr>
            <p:ph type="title" idx="4294967295"/>
          </p:nvPr>
        </p:nvSpPr>
        <p:spPr>
          <a:xfrm>
            <a:off x="1676400" y="0"/>
            <a:ext cx="10515600" cy="1325563"/>
          </a:xfrm>
        </p:spPr>
        <p:txBody>
          <a:bodyPr/>
          <a:lstStyle/>
          <a:p>
            <a:r>
              <a:rPr lang="en-US" dirty="0">
                <a:solidFill>
                  <a:schemeClr val="bg1"/>
                </a:solidFill>
              </a:rPr>
              <a:t>Where do I put references</a:t>
            </a:r>
          </a:p>
        </p:txBody>
      </p:sp>
      <p:sp>
        <p:nvSpPr>
          <p:cNvPr id="3" name="Content Placeholder 2">
            <a:extLst>
              <a:ext uri="{FF2B5EF4-FFF2-40B4-BE49-F238E27FC236}">
                <a16:creationId xmlns:a16="http://schemas.microsoft.com/office/drawing/2014/main" id="{3F888DD0-6D4A-4120-B373-564A82C75151}"/>
              </a:ext>
            </a:extLst>
          </p:cNvPr>
          <p:cNvSpPr>
            <a:spLocks noGrp="1"/>
          </p:cNvSpPr>
          <p:nvPr>
            <p:ph idx="4294967295"/>
          </p:nvPr>
        </p:nvSpPr>
        <p:spPr>
          <a:xfrm>
            <a:off x="1676400" y="1504950"/>
            <a:ext cx="10515600" cy="4351338"/>
          </a:xfrm>
        </p:spPr>
        <p:txBody>
          <a:bodyPr vert="horz" lIns="91440" tIns="45720" rIns="91440" bIns="45720" rtlCol="0" anchor="t">
            <a:normAutofit/>
          </a:bodyPr>
          <a:lstStyle/>
          <a:p>
            <a:pPr marL="0" indent="0">
              <a:buNone/>
            </a:pPr>
            <a:r>
              <a:rPr lang="en-US" b="1" dirty="0"/>
              <a:t>Written Assignments</a:t>
            </a:r>
            <a:r>
              <a:rPr lang="en-US" dirty="0"/>
              <a:t>:</a:t>
            </a:r>
          </a:p>
          <a:p>
            <a:pPr marL="0" indent="0">
              <a:buNone/>
            </a:pPr>
            <a:r>
              <a:rPr lang="en-US" dirty="0"/>
              <a:t>In text citations are required where you have quoted or summarized sources.</a:t>
            </a:r>
          </a:p>
          <a:p>
            <a:pPr marL="0" indent="0">
              <a:buNone/>
            </a:pPr>
            <a:endParaRPr lang="en-US" dirty="0"/>
          </a:p>
          <a:p>
            <a:pPr marL="0" indent="0">
              <a:buNone/>
            </a:pPr>
            <a:r>
              <a:rPr lang="en-US" dirty="0"/>
              <a:t>A Reference List containing full details at the </a:t>
            </a:r>
            <a:r>
              <a:rPr lang="en-US" dirty="0" smtClean="0"/>
              <a:t>end</a:t>
            </a:r>
          </a:p>
          <a:p>
            <a:pPr marL="0" indent="0">
              <a:buNone/>
            </a:pPr>
            <a:endParaRPr lang="en-US" dirty="0"/>
          </a:p>
          <a:p>
            <a:pPr marL="0" indent="0">
              <a:buNone/>
            </a:pPr>
            <a:r>
              <a:rPr lang="en-US" b="1" dirty="0"/>
              <a:t>Presentations</a:t>
            </a:r>
            <a:r>
              <a:rPr lang="en-US" dirty="0"/>
              <a:t>:</a:t>
            </a:r>
          </a:p>
          <a:p>
            <a:pPr marL="0" indent="0">
              <a:buNone/>
            </a:pPr>
            <a:r>
              <a:rPr lang="en-US" dirty="0"/>
              <a:t>A slide at the end containing all references</a:t>
            </a:r>
          </a:p>
        </p:txBody>
      </p:sp>
    </p:spTree>
    <p:extLst>
      <p:ext uri="{BB962C8B-B14F-4D97-AF65-F5344CB8AC3E}">
        <p14:creationId xmlns:p14="http://schemas.microsoft.com/office/powerpoint/2010/main" val="18005651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6043" y="0"/>
            <a:ext cx="10515600" cy="1325563"/>
          </a:xfrm>
        </p:spPr>
        <p:txBody>
          <a:bodyPr/>
          <a:lstStyle/>
          <a:p>
            <a:r>
              <a:rPr lang="en-GB" dirty="0">
                <a:solidFill>
                  <a:schemeClr val="bg1"/>
                </a:solidFill>
              </a:rPr>
              <a:t>Definitions</a:t>
            </a:r>
          </a:p>
        </p:txBody>
      </p:sp>
      <p:sp>
        <p:nvSpPr>
          <p:cNvPr id="12" name="TextBox 11">
            <a:extLst>
              <a:ext uri="{FF2B5EF4-FFF2-40B4-BE49-F238E27FC236}">
                <a16:creationId xmlns:a16="http://schemas.microsoft.com/office/drawing/2014/main" id="{C2A28ED5-D9E2-4B84-9DC7-5518B008EDAF}"/>
              </a:ext>
            </a:extLst>
          </p:cNvPr>
          <p:cNvSpPr txBox="1"/>
          <p:nvPr/>
        </p:nvSpPr>
        <p:spPr>
          <a:xfrm>
            <a:off x="246777" y="1111807"/>
            <a:ext cx="6402716" cy="517064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t>In-text Citations/ Citations</a:t>
            </a:r>
            <a:r>
              <a:rPr lang="en-US" sz="2400" dirty="0"/>
              <a:t>  - Appear in the main body of your assignment, </a:t>
            </a:r>
            <a:r>
              <a:rPr lang="en-US" sz="2400" b="1" dirty="0"/>
              <a:t>acknowledging sources</a:t>
            </a:r>
            <a:r>
              <a:rPr lang="en-US" sz="2400" dirty="0"/>
              <a:t> without disrupting the flow of your work</a:t>
            </a:r>
            <a:endParaRPr lang="en-US" dirty="0"/>
          </a:p>
          <a:p>
            <a:endParaRPr lang="en-US" sz="2400" dirty="0"/>
          </a:p>
          <a:p>
            <a:r>
              <a:rPr lang="en-US" sz="2400" b="1" dirty="0"/>
              <a:t>End-Text Citations/Reference List</a:t>
            </a:r>
            <a:r>
              <a:rPr lang="en-US" sz="2400" dirty="0"/>
              <a:t> – Appears at the end of your assignment, and contains the full details of sources you have </a:t>
            </a:r>
            <a:r>
              <a:rPr lang="en-US" sz="2400" b="1" dirty="0"/>
              <a:t>cited</a:t>
            </a:r>
            <a:r>
              <a:rPr lang="en-US" sz="2400" dirty="0"/>
              <a:t> in your work</a:t>
            </a:r>
          </a:p>
          <a:p>
            <a:endParaRPr lang="en-US" sz="2400" dirty="0"/>
          </a:p>
          <a:p>
            <a:r>
              <a:rPr lang="en-US" sz="2400" b="1" dirty="0"/>
              <a:t>Bibliography</a:t>
            </a:r>
            <a:r>
              <a:rPr lang="en-US" sz="2400" dirty="0"/>
              <a:t> – uses the same referencing style as your list, but includes background reading not cited in your work</a:t>
            </a:r>
          </a:p>
          <a:p>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87513" y="1608907"/>
            <a:ext cx="5381021" cy="3587347"/>
          </a:xfrm>
          <a:prstGeom prst="rect">
            <a:avLst/>
          </a:prstGeom>
        </p:spPr>
      </p:pic>
    </p:spTree>
    <p:extLst>
      <p:ext uri="{BB962C8B-B14F-4D97-AF65-F5344CB8AC3E}">
        <p14:creationId xmlns:p14="http://schemas.microsoft.com/office/powerpoint/2010/main" val="3162008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D4039-CB55-48F5-A9BF-83E1F3BEF4DD}"/>
              </a:ext>
            </a:extLst>
          </p:cNvPr>
          <p:cNvSpPr>
            <a:spLocks noGrp="1"/>
          </p:cNvSpPr>
          <p:nvPr>
            <p:ph type="title" idx="4294967295"/>
          </p:nvPr>
        </p:nvSpPr>
        <p:spPr>
          <a:xfrm>
            <a:off x="2220685" y="0"/>
            <a:ext cx="7350826" cy="1325563"/>
          </a:xfrm>
        </p:spPr>
        <p:txBody>
          <a:bodyPr/>
          <a:lstStyle/>
          <a:p>
            <a:r>
              <a:rPr lang="en-US" dirty="0">
                <a:solidFill>
                  <a:schemeClr val="bg1"/>
                </a:solidFill>
              </a:rPr>
              <a:t>Vital Information</a:t>
            </a:r>
          </a:p>
        </p:txBody>
      </p:sp>
      <p:sp>
        <p:nvSpPr>
          <p:cNvPr id="4" name="Content Placeholder 3">
            <a:extLst>
              <a:ext uri="{FF2B5EF4-FFF2-40B4-BE49-F238E27FC236}">
                <a16:creationId xmlns:a16="http://schemas.microsoft.com/office/drawing/2014/main" id="{81B4B37E-C31D-423D-B9D1-81E0296CADBC}"/>
              </a:ext>
            </a:extLst>
          </p:cNvPr>
          <p:cNvSpPr>
            <a:spLocks noGrp="1"/>
          </p:cNvSpPr>
          <p:nvPr>
            <p:ph idx="4294967295"/>
          </p:nvPr>
        </p:nvSpPr>
        <p:spPr>
          <a:xfrm>
            <a:off x="209695" y="1571625"/>
            <a:ext cx="6614556" cy="4147766"/>
          </a:xfrm>
        </p:spPr>
        <p:txBody>
          <a:bodyPr vert="horz" lIns="91440" tIns="45720" rIns="91440" bIns="45720" rtlCol="0" anchor="t">
            <a:normAutofit/>
          </a:bodyPr>
          <a:lstStyle/>
          <a:p>
            <a:r>
              <a:rPr lang="en-US" dirty="0"/>
              <a:t>Title </a:t>
            </a:r>
          </a:p>
          <a:p>
            <a:r>
              <a:rPr lang="en-US" dirty="0"/>
              <a:t>Authors/editor </a:t>
            </a:r>
          </a:p>
          <a:p>
            <a:r>
              <a:rPr lang="en-US" dirty="0"/>
              <a:t>Date </a:t>
            </a:r>
          </a:p>
          <a:p>
            <a:r>
              <a:rPr lang="en-US" dirty="0"/>
              <a:t>Publisher, and place published</a:t>
            </a:r>
          </a:p>
          <a:p>
            <a:r>
              <a:rPr lang="en-US" dirty="0"/>
              <a:t>Access date for online resources</a:t>
            </a:r>
          </a:p>
          <a:p>
            <a:r>
              <a:rPr lang="en-US" dirty="0"/>
              <a:t>Page numbers for lengthy </a:t>
            </a:r>
            <a:r>
              <a:rPr lang="en-US" dirty="0" smtClean="0"/>
              <a:t>resources</a:t>
            </a:r>
          </a:p>
          <a:p>
            <a:r>
              <a:rPr lang="en-US" sz="3200" b="1" dirty="0" smtClean="0"/>
              <a:t>The style you are using </a:t>
            </a:r>
            <a:endParaRPr lang="en-US" sz="3200" b="1"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7747" y="2276475"/>
            <a:ext cx="5888088" cy="3688705"/>
          </a:xfrm>
          <a:prstGeom prst="rect">
            <a:avLst/>
          </a:prstGeom>
        </p:spPr>
      </p:pic>
    </p:spTree>
    <p:extLst>
      <p:ext uri="{BB962C8B-B14F-4D97-AF65-F5344CB8AC3E}">
        <p14:creationId xmlns:p14="http://schemas.microsoft.com/office/powerpoint/2010/main" val="609950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E90BC96-8DB3-4B56-A561-A551646A7368}"/>
              </a:ext>
            </a:extLst>
          </p:cNvPr>
          <p:cNvSpPr>
            <a:spLocks noGrp="1"/>
          </p:cNvSpPr>
          <p:nvPr>
            <p:ph type="title"/>
          </p:nvPr>
        </p:nvSpPr>
        <p:spPr>
          <a:xfrm>
            <a:off x="791124" y="133350"/>
            <a:ext cx="10515600" cy="1325563"/>
          </a:xfrm>
        </p:spPr>
        <p:txBody>
          <a:bodyPr/>
          <a:lstStyle/>
          <a:p>
            <a:r>
              <a:rPr lang="en-US" dirty="0">
                <a:solidFill>
                  <a:schemeClr val="bg1"/>
                </a:solidFill>
              </a:rPr>
              <a:t>Software</a:t>
            </a:r>
          </a:p>
        </p:txBody>
      </p:sp>
      <p:sp>
        <p:nvSpPr>
          <p:cNvPr id="5" name="Content Placeholder 4">
            <a:extLst>
              <a:ext uri="{FF2B5EF4-FFF2-40B4-BE49-F238E27FC236}">
                <a16:creationId xmlns:a16="http://schemas.microsoft.com/office/drawing/2014/main" id="{42E583EF-804C-4B0A-8D48-F377F44BFEF5}"/>
              </a:ext>
            </a:extLst>
          </p:cNvPr>
          <p:cNvSpPr>
            <a:spLocks noGrp="1"/>
          </p:cNvSpPr>
          <p:nvPr>
            <p:ph idx="1"/>
          </p:nvPr>
        </p:nvSpPr>
        <p:spPr>
          <a:xfrm>
            <a:off x="539262" y="1458913"/>
            <a:ext cx="10515600" cy="4351338"/>
          </a:xfrm>
        </p:spPr>
        <p:txBody>
          <a:bodyPr vert="horz" lIns="91440" tIns="45720" rIns="91440" bIns="45720" rtlCol="0" anchor="t">
            <a:normAutofit fontScale="77500" lnSpcReduction="20000"/>
          </a:bodyPr>
          <a:lstStyle/>
          <a:p>
            <a:pPr marL="0" indent="0">
              <a:lnSpc>
                <a:spcPct val="150000"/>
              </a:lnSpc>
              <a:buNone/>
            </a:pPr>
            <a:r>
              <a:rPr lang="en-US" dirty="0"/>
              <a:t> </a:t>
            </a:r>
            <a:r>
              <a:rPr lang="en-US" dirty="0" smtClean="0"/>
              <a:t>- Not </a:t>
            </a:r>
            <a:r>
              <a:rPr lang="en-US" dirty="0"/>
              <a:t>100% reliable</a:t>
            </a:r>
          </a:p>
          <a:p>
            <a:pPr marL="0" indent="0">
              <a:lnSpc>
                <a:spcPct val="150000"/>
              </a:lnSpc>
              <a:buNone/>
            </a:pPr>
            <a:r>
              <a:rPr lang="en-US" dirty="0"/>
              <a:t>- Microsoft Word - you need to input the citations as you use them</a:t>
            </a:r>
          </a:p>
          <a:p>
            <a:pPr marL="0" indent="0">
              <a:lnSpc>
                <a:spcPct val="150000"/>
              </a:lnSpc>
              <a:buNone/>
            </a:pPr>
            <a:r>
              <a:rPr lang="en-US" dirty="0"/>
              <a:t>- Cite this for me – limited range of </a:t>
            </a:r>
            <a:r>
              <a:rPr lang="en-US" dirty="0" smtClean="0"/>
              <a:t>resources covered</a:t>
            </a:r>
            <a:endParaRPr lang="en-US" dirty="0"/>
          </a:p>
          <a:p>
            <a:pPr>
              <a:lnSpc>
                <a:spcPct val="150000"/>
              </a:lnSpc>
              <a:buFontTx/>
              <a:buChar char="-"/>
            </a:pPr>
            <a:r>
              <a:rPr lang="en-US" dirty="0" smtClean="0"/>
              <a:t>Library </a:t>
            </a:r>
            <a:r>
              <a:rPr lang="en-US" dirty="0"/>
              <a:t>catalogue tool – relies on the data we're given, so formatting like capitalization is an </a:t>
            </a:r>
            <a:r>
              <a:rPr lang="en-US" dirty="0" smtClean="0"/>
              <a:t>issue</a:t>
            </a:r>
          </a:p>
          <a:p>
            <a:pPr>
              <a:lnSpc>
                <a:spcPct val="150000"/>
              </a:lnSpc>
              <a:buFontTx/>
              <a:buChar char="-"/>
            </a:pPr>
            <a:r>
              <a:rPr lang="en-US" dirty="0" smtClean="0"/>
              <a:t>Our own guides are waiting to be approved, but I’d recommend the University of Lincoln’s referencing </a:t>
            </a:r>
            <a:r>
              <a:rPr lang="en-US" dirty="0"/>
              <a:t>guide </a:t>
            </a:r>
            <a:r>
              <a:rPr lang="en-US" dirty="0">
                <a:hlinkClick r:id="rId2"/>
              </a:rPr>
              <a:t>http://</a:t>
            </a:r>
            <a:r>
              <a:rPr lang="en-US" dirty="0" smtClean="0">
                <a:hlinkClick r:id="rId2"/>
              </a:rPr>
              <a:t>guides.library.lincoln.ac.uk/learn/referencing</a:t>
            </a:r>
            <a:r>
              <a:rPr lang="en-US" dirty="0" smtClean="0"/>
              <a:t> </a:t>
            </a:r>
            <a:endParaRPr lang="en-US" dirty="0"/>
          </a:p>
          <a:p>
            <a:pPr marL="0" indent="0">
              <a:buNone/>
            </a:pPr>
            <a:endParaRPr lang="en-US" dirty="0"/>
          </a:p>
        </p:txBody>
      </p:sp>
    </p:spTree>
    <p:extLst>
      <p:ext uri="{BB962C8B-B14F-4D97-AF65-F5344CB8AC3E}">
        <p14:creationId xmlns:p14="http://schemas.microsoft.com/office/powerpoint/2010/main" val="21570596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26D9C1-7B0C-4921-B5CE-901186597343}"/>
              </a:ext>
            </a:extLst>
          </p:cNvPr>
          <p:cNvSpPr>
            <a:spLocks noGrp="1"/>
          </p:cNvSpPr>
          <p:nvPr>
            <p:ph idx="1"/>
          </p:nvPr>
        </p:nvSpPr>
        <p:spPr>
          <a:xfrm>
            <a:off x="627185" y="1325563"/>
            <a:ext cx="10515600" cy="4351338"/>
          </a:xfrm>
        </p:spPr>
        <p:txBody>
          <a:bodyPr vert="horz" lIns="91440" tIns="45720" rIns="91440" bIns="45720" rtlCol="0" anchor="t">
            <a:normAutofit/>
          </a:bodyPr>
          <a:lstStyle/>
          <a:p>
            <a:pPr>
              <a:lnSpc>
                <a:spcPct val="150000"/>
              </a:lnSpc>
            </a:pPr>
            <a:r>
              <a:rPr lang="en-US" dirty="0"/>
              <a:t>Book/E-book</a:t>
            </a:r>
          </a:p>
          <a:p>
            <a:pPr>
              <a:lnSpc>
                <a:spcPct val="150000"/>
              </a:lnSpc>
            </a:pPr>
            <a:r>
              <a:rPr lang="en-US" dirty="0"/>
              <a:t>Chapter in an Edited Book</a:t>
            </a:r>
          </a:p>
          <a:p>
            <a:pPr>
              <a:lnSpc>
                <a:spcPct val="150000"/>
              </a:lnSpc>
            </a:pPr>
            <a:r>
              <a:rPr lang="en-US" dirty="0"/>
              <a:t>Article from a Journal/e-Journal</a:t>
            </a:r>
          </a:p>
          <a:p>
            <a:pPr>
              <a:lnSpc>
                <a:spcPct val="150000"/>
              </a:lnSpc>
            </a:pPr>
            <a:r>
              <a:rPr lang="en-US" dirty="0"/>
              <a:t>Report by the Government, or an Organisation</a:t>
            </a:r>
          </a:p>
          <a:p>
            <a:pPr>
              <a:lnSpc>
                <a:spcPct val="150000"/>
              </a:lnSpc>
            </a:pPr>
            <a:r>
              <a:rPr lang="en-US" dirty="0" smtClean="0"/>
              <a:t>Websites &amp; YouTube</a:t>
            </a:r>
            <a:endParaRPr lang="en-US" dirty="0"/>
          </a:p>
        </p:txBody>
      </p:sp>
      <p:sp>
        <p:nvSpPr>
          <p:cNvPr id="2" name="Title 1">
            <a:extLst>
              <a:ext uri="{FF2B5EF4-FFF2-40B4-BE49-F238E27FC236}">
                <a16:creationId xmlns:a16="http://schemas.microsoft.com/office/drawing/2014/main" id="{98FF87A8-42F5-4484-AA74-1F5899D0544B}"/>
              </a:ext>
            </a:extLst>
          </p:cNvPr>
          <p:cNvSpPr>
            <a:spLocks noGrp="1"/>
          </p:cNvSpPr>
          <p:nvPr>
            <p:ph type="title"/>
          </p:nvPr>
        </p:nvSpPr>
        <p:spPr>
          <a:xfrm>
            <a:off x="838200" y="0"/>
            <a:ext cx="10515600" cy="1325563"/>
          </a:xfrm>
        </p:spPr>
        <p:txBody>
          <a:bodyPr/>
          <a:lstStyle/>
          <a:p>
            <a:r>
              <a:rPr lang="en-US" dirty="0">
                <a:solidFill>
                  <a:schemeClr val="bg1"/>
                </a:solidFill>
              </a:rPr>
              <a:t>Examples</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3568" t="4159"/>
          <a:stretch/>
        </p:blipFill>
        <p:spPr>
          <a:xfrm>
            <a:off x="9221107" y="1195678"/>
            <a:ext cx="2970893" cy="4611108"/>
          </a:xfrm>
          <a:prstGeom prst="rect">
            <a:avLst/>
          </a:prstGeom>
        </p:spPr>
      </p:pic>
    </p:spTree>
    <p:extLst>
      <p:ext uri="{BB962C8B-B14F-4D97-AF65-F5344CB8AC3E}">
        <p14:creationId xmlns:p14="http://schemas.microsoft.com/office/powerpoint/2010/main" val="3018912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2800" b="1" dirty="0"/>
              <a:t>In-text</a:t>
            </a:r>
            <a:r>
              <a:rPr lang="en-GB" sz="2800" dirty="0"/>
              <a:t>: Planning your research is crucial (Smith, 2016, p.5)</a:t>
            </a:r>
          </a:p>
          <a:p>
            <a:pPr marL="0" indent="0">
              <a:buNone/>
            </a:pPr>
            <a:r>
              <a:rPr lang="en-GB" sz="2800" b="1" dirty="0"/>
              <a:t>Reference list/Bibliography:</a:t>
            </a:r>
          </a:p>
          <a:p>
            <a:pPr marL="0" indent="0">
              <a:buNone/>
            </a:pPr>
            <a:r>
              <a:rPr lang="en-GB" sz="2800" dirty="0"/>
              <a:t>Smith, E. (2016) </a:t>
            </a:r>
            <a:r>
              <a:rPr lang="en-GB" sz="2800" i="1" dirty="0"/>
              <a:t>How to improve your research project.</a:t>
            </a:r>
            <a:r>
              <a:rPr lang="en-GB" sz="2800" dirty="0"/>
              <a:t> Plymouth: Kiln Press</a:t>
            </a:r>
          </a:p>
          <a:p>
            <a:pPr marL="0" indent="0">
              <a:buNone/>
            </a:pPr>
            <a:endParaRPr lang="en-GB" sz="2800" dirty="0"/>
          </a:p>
          <a:p>
            <a:pPr marL="0" indent="0">
              <a:buNone/>
            </a:pPr>
            <a:r>
              <a:rPr lang="en-GB" sz="2800" dirty="0"/>
              <a:t>For E-books add Available at: </a:t>
            </a:r>
            <a:r>
              <a:rPr lang="en-GB" sz="2800" u="sng" dirty="0">
                <a:solidFill>
                  <a:schemeClr val="tx2">
                    <a:lumMod val="60000"/>
                    <a:lumOff val="40000"/>
                  </a:schemeClr>
                </a:solidFill>
              </a:rPr>
              <a:t>Provide the link</a:t>
            </a:r>
          </a:p>
          <a:p>
            <a:pPr marL="0" indent="0">
              <a:buNone/>
            </a:pPr>
            <a:r>
              <a:rPr lang="en-GB" sz="2800" dirty="0"/>
              <a:t>Smith, E. (2016) </a:t>
            </a:r>
            <a:r>
              <a:rPr lang="en-GB" sz="2800" i="1" dirty="0"/>
              <a:t>How to improve your research project.</a:t>
            </a:r>
            <a:r>
              <a:rPr lang="en-GB" sz="2800" dirty="0"/>
              <a:t> Plymouth: Kiln Press. Available at: </a:t>
            </a:r>
            <a:r>
              <a:rPr lang="en-GB" sz="2800" u="sng" dirty="0">
                <a:solidFill>
                  <a:schemeClr val="tx2">
                    <a:lumMod val="60000"/>
                    <a:lumOff val="40000"/>
                  </a:schemeClr>
                </a:solidFill>
              </a:rPr>
              <a:t>link to </a:t>
            </a:r>
            <a:r>
              <a:rPr lang="en-GB" sz="2800" u="sng" dirty="0" smtClean="0">
                <a:solidFill>
                  <a:schemeClr val="tx2">
                    <a:lumMod val="60000"/>
                    <a:lumOff val="40000"/>
                  </a:schemeClr>
                </a:solidFill>
              </a:rPr>
              <a:t>book </a:t>
            </a:r>
            <a:r>
              <a:rPr lang="en-GB" sz="2800" dirty="0" smtClean="0"/>
              <a:t>(Accessed 8</a:t>
            </a:r>
            <a:r>
              <a:rPr lang="en-GB" sz="2800" baseline="30000" dirty="0" smtClean="0"/>
              <a:t>th</a:t>
            </a:r>
            <a:r>
              <a:rPr lang="en-GB" sz="2800" dirty="0" smtClean="0"/>
              <a:t> February, 2018)</a:t>
            </a:r>
            <a:endParaRPr lang="en-GB" sz="2800" dirty="0"/>
          </a:p>
          <a:p>
            <a:pPr marL="0" indent="0">
              <a:buNone/>
            </a:pPr>
            <a:endParaRPr lang="en-GB" sz="2800" u="sng" dirty="0">
              <a:solidFill>
                <a:schemeClr val="tx2">
                  <a:lumMod val="60000"/>
                  <a:lumOff val="40000"/>
                </a:schemeClr>
              </a:solidFill>
            </a:endParaRPr>
          </a:p>
        </p:txBody>
      </p:sp>
      <p:sp>
        <p:nvSpPr>
          <p:cNvPr id="2" name="Title 1"/>
          <p:cNvSpPr>
            <a:spLocks noGrp="1"/>
          </p:cNvSpPr>
          <p:nvPr>
            <p:ph type="title"/>
          </p:nvPr>
        </p:nvSpPr>
        <p:spPr>
          <a:xfrm>
            <a:off x="838200" y="0"/>
            <a:ext cx="10515600" cy="1325563"/>
          </a:xfrm>
        </p:spPr>
        <p:txBody>
          <a:bodyPr/>
          <a:lstStyle/>
          <a:p>
            <a:r>
              <a:rPr lang="en-GB" dirty="0">
                <a:solidFill>
                  <a:schemeClr val="bg1"/>
                </a:solidFill>
              </a:rPr>
              <a:t>Book/e-book</a:t>
            </a:r>
          </a:p>
        </p:txBody>
      </p:sp>
    </p:spTree>
    <p:extLst>
      <p:ext uri="{BB962C8B-B14F-4D97-AF65-F5344CB8AC3E}">
        <p14:creationId xmlns:p14="http://schemas.microsoft.com/office/powerpoint/2010/main" val="30699863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vert="horz" lIns="91440" tIns="45720" rIns="91440" bIns="45720" rtlCol="0" anchor="t">
            <a:normAutofit/>
          </a:bodyPr>
          <a:lstStyle/>
          <a:p>
            <a:pPr marL="0" indent="0" algn="ctr">
              <a:buNone/>
            </a:pPr>
            <a:r>
              <a:rPr lang="en-GB" dirty="0"/>
              <a:t>If you use the </a:t>
            </a:r>
            <a:r>
              <a:rPr lang="en-GB" u="sng" dirty="0"/>
              <a:t>Whole Book,</a:t>
            </a:r>
            <a:r>
              <a:rPr lang="en-GB" dirty="0"/>
              <a:t> reference the same as a normal book, replacing the </a:t>
            </a:r>
            <a:r>
              <a:rPr lang="en-GB" u="sng" dirty="0"/>
              <a:t>Author</a:t>
            </a:r>
            <a:r>
              <a:rPr lang="en-GB" dirty="0"/>
              <a:t> with the </a:t>
            </a:r>
            <a:r>
              <a:rPr lang="en-GB" u="sng" dirty="0"/>
              <a:t>Editor </a:t>
            </a:r>
            <a:endParaRPr lang="en-GB" dirty="0"/>
          </a:p>
          <a:p>
            <a:pPr marL="0" indent="0" algn="ctr">
              <a:buNone/>
            </a:pPr>
            <a:r>
              <a:rPr lang="en-GB" dirty="0"/>
              <a:t>	</a:t>
            </a:r>
          </a:p>
          <a:p>
            <a:pPr marL="0" indent="0" algn="ctr">
              <a:buNone/>
            </a:pPr>
            <a:r>
              <a:rPr lang="en-GB" u="sng" dirty="0"/>
              <a:t>BUT</a:t>
            </a:r>
            <a:endParaRPr lang="en-GB" dirty="0"/>
          </a:p>
          <a:p>
            <a:pPr marL="0" indent="0" algn="ctr">
              <a:buNone/>
            </a:pPr>
            <a:r>
              <a:rPr lang="en-GB" dirty="0"/>
              <a:t>If you use a chapter the format is different!</a:t>
            </a:r>
          </a:p>
          <a:p>
            <a:pPr marL="0" indent="0" algn="ctr">
              <a:buNone/>
            </a:pPr>
            <a:endParaRPr lang="en-GB" dirty="0"/>
          </a:p>
          <a:p>
            <a:pPr marL="0" indent="0" algn="ctr">
              <a:buNone/>
            </a:pPr>
            <a:r>
              <a:rPr lang="en-GB" dirty="0"/>
              <a:t>Why?</a:t>
            </a:r>
          </a:p>
        </p:txBody>
      </p:sp>
      <p:sp>
        <p:nvSpPr>
          <p:cNvPr id="2" name="Title 1"/>
          <p:cNvSpPr>
            <a:spLocks noGrp="1"/>
          </p:cNvSpPr>
          <p:nvPr>
            <p:ph type="title"/>
          </p:nvPr>
        </p:nvSpPr>
        <p:spPr>
          <a:xfrm>
            <a:off x="724289" y="0"/>
            <a:ext cx="10515600" cy="1325563"/>
          </a:xfrm>
        </p:spPr>
        <p:txBody>
          <a:bodyPr/>
          <a:lstStyle/>
          <a:p>
            <a:r>
              <a:rPr lang="en-GB" dirty="0">
                <a:solidFill>
                  <a:schemeClr val="bg1"/>
                </a:solidFill>
              </a:rPr>
              <a:t>Chapter in an edited book</a:t>
            </a:r>
          </a:p>
        </p:txBody>
      </p:sp>
    </p:spTree>
    <p:extLst>
      <p:ext uri="{BB962C8B-B14F-4D97-AF65-F5344CB8AC3E}">
        <p14:creationId xmlns:p14="http://schemas.microsoft.com/office/powerpoint/2010/main" val="9639574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2400" b="1" dirty="0" smtClean="0"/>
              <a:t>Whole </a:t>
            </a:r>
            <a:r>
              <a:rPr lang="en-GB" sz="2400" b="1" dirty="0"/>
              <a:t>book: </a:t>
            </a:r>
            <a:r>
              <a:rPr lang="en-GB" sz="2400" dirty="0"/>
              <a:t>Carroll, M. &amp; Rempel, J., 2011. </a:t>
            </a:r>
            <a:r>
              <a:rPr lang="en-GB" sz="2400" i="1" dirty="0"/>
              <a:t>Living through the dead burial and commemoration in the classical world</a:t>
            </a:r>
            <a:r>
              <a:rPr lang="en-GB" sz="2400" dirty="0"/>
              <a:t>, Oxford ; Oakville, Conn.: Oxbow Books.</a:t>
            </a:r>
          </a:p>
          <a:p>
            <a:pPr marL="0" indent="0">
              <a:buNone/>
            </a:pPr>
            <a:endParaRPr lang="en-GB" sz="2400" dirty="0"/>
          </a:p>
          <a:p>
            <a:pPr marL="0" indent="0">
              <a:buNone/>
            </a:pPr>
            <a:r>
              <a:rPr lang="en-GB" sz="2400" b="1" dirty="0"/>
              <a:t>Chapter: </a:t>
            </a:r>
            <a:r>
              <a:rPr lang="en-GB" sz="2400" dirty="0"/>
              <a:t>Low, P. (2011). The power of the dead in classical Sparta: The case of Thermopylae. In: M. Carroll and J. Rempel, ed., </a:t>
            </a:r>
            <a:r>
              <a:rPr lang="en-GB" sz="2400" i="1" dirty="0"/>
              <a:t>Living through the dead</a:t>
            </a:r>
            <a:r>
              <a:rPr lang="en-GB" sz="2400" dirty="0"/>
              <a:t>. Oxford UK: Oxbow Books, pp.1-21.</a:t>
            </a:r>
          </a:p>
        </p:txBody>
      </p:sp>
      <p:sp>
        <p:nvSpPr>
          <p:cNvPr id="2" name="Title 1"/>
          <p:cNvSpPr>
            <a:spLocks noGrp="1"/>
          </p:cNvSpPr>
          <p:nvPr>
            <p:ph type="title"/>
          </p:nvPr>
        </p:nvSpPr>
        <p:spPr>
          <a:xfrm>
            <a:off x="838200" y="-28575"/>
            <a:ext cx="10515600" cy="1325563"/>
          </a:xfrm>
        </p:spPr>
        <p:txBody>
          <a:bodyPr/>
          <a:lstStyle/>
          <a:p>
            <a:r>
              <a:rPr lang="en-GB" dirty="0">
                <a:solidFill>
                  <a:schemeClr val="bg1"/>
                </a:solidFill>
              </a:rPr>
              <a:t>Chapter in an edited book</a:t>
            </a:r>
          </a:p>
        </p:txBody>
      </p:sp>
    </p:spTree>
    <p:extLst>
      <p:ext uri="{BB962C8B-B14F-4D97-AF65-F5344CB8AC3E}">
        <p14:creationId xmlns:p14="http://schemas.microsoft.com/office/powerpoint/2010/main" val="36450511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buNone/>
            </a:pPr>
            <a:r>
              <a:rPr lang="en-GB" sz="2800" b="1" dirty="0"/>
              <a:t>Article: </a:t>
            </a:r>
          </a:p>
          <a:p>
            <a:pPr marL="0" indent="0">
              <a:buNone/>
            </a:pPr>
            <a:r>
              <a:rPr lang="en-GB" sz="2800" dirty="0"/>
              <a:t>Cullen, J.G., 2017. ‘Educating Business Students About Sustainability: A Bibliometric Review of Current Trends and Research Needs’. </a:t>
            </a:r>
            <a:r>
              <a:rPr lang="en-GB" sz="2800" i="1" dirty="0"/>
              <a:t>Journal of Business Ethics, </a:t>
            </a:r>
            <a:r>
              <a:rPr lang="en-GB" sz="2800" b="1" dirty="0"/>
              <a:t>145</a:t>
            </a:r>
            <a:r>
              <a:rPr lang="en-GB" sz="2800" dirty="0"/>
              <a:t>(2), pp. 429-439.</a:t>
            </a:r>
          </a:p>
          <a:p>
            <a:pPr marL="0" indent="0">
              <a:buNone/>
            </a:pPr>
            <a:endParaRPr lang="en-GB" sz="2800" dirty="0"/>
          </a:p>
          <a:p>
            <a:pPr marL="0" indent="0">
              <a:buNone/>
            </a:pPr>
            <a:r>
              <a:rPr lang="en-GB" sz="2800" b="1" dirty="0"/>
              <a:t>Online Article: </a:t>
            </a:r>
          </a:p>
          <a:p>
            <a:pPr marL="0" indent="0">
              <a:buNone/>
            </a:pPr>
            <a:r>
              <a:rPr lang="en-GB" sz="2800" dirty="0"/>
              <a:t>Cullen, J.G., (2017). ’Educating Business Students About Sustainability: A Bibliometric Review of Current Trends and Research Needs’, </a:t>
            </a:r>
            <a:r>
              <a:rPr lang="en-GB" sz="2800" i="1" dirty="0"/>
              <a:t>Journal of Business Ethics, </a:t>
            </a:r>
            <a:r>
              <a:rPr lang="en-GB" sz="2800" b="1" dirty="0"/>
              <a:t>145</a:t>
            </a:r>
            <a:r>
              <a:rPr lang="en-GB" sz="2800" dirty="0"/>
              <a:t>(2), pp.439-439 [online] Available at: </a:t>
            </a:r>
            <a:r>
              <a:rPr lang="en-GB" sz="2800" dirty="0">
                <a:hlinkClick r:id="rId3"/>
              </a:rPr>
              <a:t>https://search.proquest.com/docview/1945565683?accountid=130472</a:t>
            </a:r>
            <a:r>
              <a:rPr lang="en-GB" sz="2800" dirty="0"/>
              <a:t> [Accessed 30 Nov. 2017].</a:t>
            </a:r>
          </a:p>
        </p:txBody>
      </p:sp>
      <p:sp>
        <p:nvSpPr>
          <p:cNvPr id="2" name="Title 1"/>
          <p:cNvSpPr>
            <a:spLocks noGrp="1"/>
          </p:cNvSpPr>
          <p:nvPr>
            <p:ph type="title"/>
          </p:nvPr>
        </p:nvSpPr>
        <p:spPr>
          <a:xfrm>
            <a:off x="886300" y="-104775"/>
            <a:ext cx="10515600" cy="1325563"/>
          </a:xfrm>
        </p:spPr>
        <p:txBody>
          <a:bodyPr/>
          <a:lstStyle/>
          <a:p>
            <a:r>
              <a:rPr lang="en-GB" dirty="0">
                <a:solidFill>
                  <a:schemeClr val="bg1"/>
                </a:solidFill>
              </a:rPr>
              <a:t>Article from a journal/e-journal</a:t>
            </a:r>
          </a:p>
        </p:txBody>
      </p:sp>
    </p:spTree>
    <p:extLst>
      <p:ext uri="{BB962C8B-B14F-4D97-AF65-F5344CB8AC3E}">
        <p14:creationId xmlns:p14="http://schemas.microsoft.com/office/powerpoint/2010/main" val="1813472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151CFF-28FB-453B-A5D8-13EB1E5DABC0}"/>
              </a:ext>
            </a:extLst>
          </p:cNvPr>
          <p:cNvSpPr>
            <a:spLocks noGrp="1"/>
          </p:cNvSpPr>
          <p:nvPr>
            <p:ph idx="1"/>
          </p:nvPr>
        </p:nvSpPr>
        <p:spPr>
          <a:xfrm>
            <a:off x="539261" y="1517895"/>
            <a:ext cx="10515600" cy="4351338"/>
          </a:xfrm>
        </p:spPr>
        <p:txBody>
          <a:bodyPr vert="horz" lIns="91440" tIns="45720" rIns="91440" bIns="45720" rtlCol="0" anchor="t">
            <a:normAutofit/>
          </a:bodyPr>
          <a:lstStyle/>
          <a:p>
            <a:pPr marL="0">
              <a:buNone/>
            </a:pPr>
            <a:r>
              <a:rPr lang="en-GB" b="1" dirty="0"/>
              <a:t>Government:</a:t>
            </a:r>
          </a:p>
          <a:p>
            <a:pPr marL="0" indent="0">
              <a:spcBef>
                <a:spcPts val="1000"/>
              </a:spcBef>
              <a:buNone/>
            </a:pPr>
            <a:r>
              <a:rPr lang="en-GB" dirty="0"/>
              <a:t>Department of Health (1991), </a:t>
            </a:r>
            <a:r>
              <a:rPr lang="en-GB" i="1" dirty="0"/>
              <a:t>Report on Health and Social Subjects: Dietary Reference Values for Food Energy and Nutrients for the United Kingdom, </a:t>
            </a:r>
            <a:r>
              <a:rPr lang="en-GB" dirty="0"/>
              <a:t> United Kingdom: The Stationary Office</a:t>
            </a:r>
          </a:p>
          <a:p>
            <a:pPr marL="0" indent="0">
              <a:spcBef>
                <a:spcPts val="1000"/>
              </a:spcBef>
              <a:buNone/>
            </a:pPr>
            <a:endParaRPr lang="en-GB" dirty="0"/>
          </a:p>
          <a:p>
            <a:pPr marL="0" indent="0">
              <a:spcBef>
                <a:spcPts val="1000"/>
              </a:spcBef>
              <a:buNone/>
            </a:pPr>
            <a:r>
              <a:rPr lang="en-GB" b="1" dirty="0"/>
              <a:t>Organisation:</a:t>
            </a:r>
            <a:r>
              <a:rPr lang="en-GB" dirty="0"/>
              <a:t> </a:t>
            </a:r>
          </a:p>
          <a:p>
            <a:pPr marL="0" indent="0">
              <a:spcBef>
                <a:spcPts val="1000"/>
              </a:spcBef>
              <a:buNone/>
            </a:pPr>
            <a:r>
              <a:rPr lang="en-GB" dirty="0"/>
              <a:t>Organisation for Research into Primary Education (2017), </a:t>
            </a:r>
            <a:r>
              <a:rPr lang="en-GB" i="1" dirty="0"/>
              <a:t>Learning Today</a:t>
            </a:r>
            <a:r>
              <a:rPr lang="en-GB" dirty="0"/>
              <a:t>. Stirling: McPhee and Jones</a:t>
            </a:r>
          </a:p>
          <a:p>
            <a:pPr marL="0" indent="0">
              <a:spcBef>
                <a:spcPts val="1000"/>
              </a:spcBef>
              <a:buNone/>
            </a:pPr>
            <a:endParaRPr lang="en-GB" dirty="0"/>
          </a:p>
          <a:p>
            <a:pPr>
              <a:buNone/>
            </a:pPr>
            <a:endParaRPr lang="en-GB" dirty="0"/>
          </a:p>
          <a:p>
            <a:pPr>
              <a:buNone/>
            </a:pPr>
            <a:endParaRPr lang="en-GB" dirty="0"/>
          </a:p>
          <a:p>
            <a:pPr>
              <a:buNone/>
            </a:pPr>
            <a:endParaRPr lang="en-GB" dirty="0"/>
          </a:p>
        </p:txBody>
      </p:sp>
      <p:sp>
        <p:nvSpPr>
          <p:cNvPr id="2" name="Title 1">
            <a:extLst>
              <a:ext uri="{FF2B5EF4-FFF2-40B4-BE49-F238E27FC236}">
                <a16:creationId xmlns:a16="http://schemas.microsoft.com/office/drawing/2014/main" id="{FAD5A388-1E32-4863-B687-DBC70A2060F1}"/>
              </a:ext>
            </a:extLst>
          </p:cNvPr>
          <p:cNvSpPr>
            <a:spLocks noGrp="1"/>
          </p:cNvSpPr>
          <p:nvPr>
            <p:ph type="title"/>
          </p:nvPr>
        </p:nvSpPr>
        <p:spPr>
          <a:xfrm>
            <a:off x="838200" y="0"/>
            <a:ext cx="10515600" cy="1325563"/>
          </a:xfrm>
        </p:spPr>
        <p:txBody>
          <a:bodyPr>
            <a:normAutofit/>
          </a:bodyPr>
          <a:lstStyle/>
          <a:p>
            <a:r>
              <a:rPr lang="en-GB" dirty="0">
                <a:solidFill>
                  <a:schemeClr val="bg1"/>
                </a:solidFill>
              </a:rPr>
              <a:t>Government &amp; Organisation Reports</a:t>
            </a:r>
          </a:p>
        </p:txBody>
      </p:sp>
    </p:spTree>
    <p:extLst>
      <p:ext uri="{BB962C8B-B14F-4D97-AF65-F5344CB8AC3E}">
        <p14:creationId xmlns:p14="http://schemas.microsoft.com/office/powerpoint/2010/main" val="336722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38200" y="1277938"/>
            <a:ext cx="10515600" cy="4351338"/>
          </a:xfrm>
        </p:spPr>
        <p:txBody>
          <a:bodyPr vert="horz" lIns="91440" tIns="45720" rIns="91440" bIns="45720" rtlCol="0" anchor="t">
            <a:noAutofit/>
          </a:bodyPr>
          <a:lstStyle/>
          <a:p>
            <a:pPr marL="0" indent="0">
              <a:buNone/>
            </a:pPr>
            <a:r>
              <a:rPr lang="en-GB" sz="2400" b="1" dirty="0"/>
              <a:t>Organisations:</a:t>
            </a:r>
            <a:endParaRPr lang="en-GB" sz="2400" b="1" i="1" dirty="0"/>
          </a:p>
          <a:p>
            <a:pPr marL="0" indent="0">
              <a:buNone/>
            </a:pPr>
            <a:r>
              <a:rPr lang="en-GB" sz="2400" dirty="0"/>
              <a:t>National Health Service (2018), </a:t>
            </a:r>
            <a:r>
              <a:rPr lang="en-GB" sz="2400" i="1" dirty="0"/>
              <a:t>Back Pain. </a:t>
            </a:r>
            <a:r>
              <a:rPr lang="en-GB" sz="2400" dirty="0"/>
              <a:t>Available at: </a:t>
            </a:r>
            <a:r>
              <a:rPr lang="en-GB" sz="2400" dirty="0">
                <a:hlinkClick r:id="rId2"/>
              </a:rPr>
              <a:t>https://www.nhs.uk/Conditions/Back-pain/</a:t>
            </a:r>
            <a:r>
              <a:rPr lang="en-GB" sz="2400" dirty="0"/>
              <a:t> (Accessed: 7th February, 2018).  </a:t>
            </a:r>
            <a:endParaRPr lang="en-GB" sz="2400" i="1" dirty="0"/>
          </a:p>
          <a:p>
            <a:pPr marL="0" indent="0">
              <a:buNone/>
            </a:pPr>
            <a:endParaRPr lang="en-GB" sz="2400" dirty="0"/>
          </a:p>
          <a:p>
            <a:pPr marL="0" indent="0">
              <a:buNone/>
            </a:pPr>
            <a:r>
              <a:rPr lang="en-GB" sz="2400" b="1" dirty="0"/>
              <a:t>Personal Websites:</a:t>
            </a:r>
          </a:p>
          <a:p>
            <a:pPr marL="0" indent="0">
              <a:buNone/>
            </a:pPr>
            <a:r>
              <a:rPr lang="en-GB" sz="2400" dirty="0"/>
              <a:t>Rowling, J.K. (2018), </a:t>
            </a:r>
            <a:r>
              <a:rPr lang="en-GB" sz="2400" i="1" dirty="0"/>
              <a:t>Writing</a:t>
            </a:r>
            <a:r>
              <a:rPr lang="en-GB" sz="2400" dirty="0"/>
              <a:t>. Available at: </a:t>
            </a:r>
            <a:r>
              <a:rPr lang="en-GB" sz="2400" dirty="0">
                <a:hlinkClick r:id="rId3"/>
              </a:rPr>
              <a:t>https://www.jkrowling.com/writing/</a:t>
            </a:r>
            <a:r>
              <a:rPr lang="en-GB" sz="2400" dirty="0"/>
              <a:t> (Accessed: 7th February, 2018). </a:t>
            </a:r>
            <a:endParaRPr lang="en-GB" sz="2400" dirty="0" smtClean="0"/>
          </a:p>
          <a:p>
            <a:pPr marL="0" indent="0">
              <a:buNone/>
            </a:pPr>
            <a:endParaRPr lang="en-GB" sz="2400" dirty="0"/>
          </a:p>
          <a:p>
            <a:pPr marL="0" indent="0">
              <a:buNone/>
            </a:pPr>
            <a:r>
              <a:rPr lang="en-GB" sz="2400" b="1" dirty="0" err="1" smtClean="0"/>
              <a:t>Youtube</a:t>
            </a:r>
            <a:r>
              <a:rPr lang="en-GB" sz="2400" b="1" dirty="0" smtClean="0"/>
              <a:t>:</a:t>
            </a:r>
          </a:p>
          <a:p>
            <a:pPr marL="0" indent="0">
              <a:buNone/>
            </a:pPr>
            <a:r>
              <a:rPr lang="en-GB" sz="2400" dirty="0"/>
              <a:t>Channel 4 News (2018) </a:t>
            </a:r>
            <a:r>
              <a:rPr lang="en-GB" sz="2400" i="1" dirty="0"/>
              <a:t>Iran: Why are people protesting </a:t>
            </a:r>
            <a:r>
              <a:rPr lang="en-GB" sz="2400" dirty="0"/>
              <a:t>[video]. Available at: </a:t>
            </a:r>
            <a:r>
              <a:rPr lang="en-GB" sz="2400" dirty="0">
                <a:hlinkClick r:id="rId4"/>
              </a:rPr>
              <a:t>https://www.youtube.com/watch?v=K4WZ_PloiV0</a:t>
            </a:r>
            <a:r>
              <a:rPr lang="en-GB" sz="2400" dirty="0"/>
              <a:t> (Accessed 8</a:t>
            </a:r>
            <a:r>
              <a:rPr lang="en-GB" sz="2400" baseline="30000" dirty="0"/>
              <a:t>th</a:t>
            </a:r>
            <a:r>
              <a:rPr lang="en-GB" sz="2400" dirty="0"/>
              <a:t> February, 2018)</a:t>
            </a:r>
          </a:p>
          <a:p>
            <a:pPr marL="0" indent="0">
              <a:buNone/>
            </a:pPr>
            <a:endParaRPr lang="en-GB" sz="2400" dirty="0"/>
          </a:p>
        </p:txBody>
      </p:sp>
      <p:sp>
        <p:nvSpPr>
          <p:cNvPr id="4" name="Title 3"/>
          <p:cNvSpPr>
            <a:spLocks noGrp="1"/>
          </p:cNvSpPr>
          <p:nvPr>
            <p:ph type="title"/>
          </p:nvPr>
        </p:nvSpPr>
        <p:spPr>
          <a:xfrm>
            <a:off x="838200" y="-47625"/>
            <a:ext cx="10515600" cy="1325563"/>
          </a:xfrm>
        </p:spPr>
        <p:txBody>
          <a:bodyPr/>
          <a:lstStyle/>
          <a:p>
            <a:r>
              <a:rPr lang="en-GB" dirty="0">
                <a:solidFill>
                  <a:srgbClr val="FFFFFF"/>
                </a:solidFill>
              </a:rPr>
              <a:t>Websites</a:t>
            </a:r>
          </a:p>
        </p:txBody>
      </p:sp>
    </p:spTree>
    <p:extLst>
      <p:ext uri="{BB962C8B-B14F-4D97-AF65-F5344CB8AC3E}">
        <p14:creationId xmlns:p14="http://schemas.microsoft.com/office/powerpoint/2010/main" val="1694832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707571" y="1409334"/>
            <a:ext cx="10515600" cy="4351338"/>
          </a:xfrm>
        </p:spPr>
        <p:txBody>
          <a:bodyPr/>
          <a:lstStyle/>
          <a:p>
            <a:pPr marL="0" indent="0">
              <a:buNone/>
            </a:pPr>
            <a:r>
              <a:rPr lang="en-GB" dirty="0"/>
              <a:t>Planning your research is crucial (Smith, 2016, p</a:t>
            </a:r>
            <a:r>
              <a:rPr lang="en-GB" dirty="0" smtClean="0"/>
              <a:t>. 5).</a:t>
            </a:r>
          </a:p>
          <a:p>
            <a:pPr marL="0" indent="0">
              <a:buNone/>
            </a:pPr>
            <a:endParaRPr lang="en-GB" dirty="0"/>
          </a:p>
          <a:p>
            <a:pPr marL="0" indent="0">
              <a:buNone/>
            </a:pPr>
            <a:r>
              <a:rPr lang="en-GB" dirty="0" smtClean="0"/>
              <a:t>Planning your research is crucial (Smith, 2016, p. 5), and can help save time when writing up your results.</a:t>
            </a:r>
            <a:endParaRPr lang="en-GB" dirty="0"/>
          </a:p>
          <a:p>
            <a:pPr marL="0" indent="0">
              <a:buNone/>
            </a:pPr>
            <a:endParaRPr lang="en-GB" dirty="0"/>
          </a:p>
          <a:p>
            <a:pPr>
              <a:buFontTx/>
              <a:buChar char="-"/>
            </a:pPr>
            <a:r>
              <a:rPr lang="en-GB" dirty="0" smtClean="0"/>
              <a:t>As long as you acknowledge the source you use, the in-text citation placement depends on your style of writing.</a:t>
            </a:r>
          </a:p>
          <a:p>
            <a:pPr marL="0" indent="0">
              <a:buNone/>
            </a:pPr>
            <a:endParaRPr lang="en-GB" b="1" dirty="0" smtClean="0"/>
          </a:p>
          <a:p>
            <a:pPr marL="0" indent="0">
              <a:buNone/>
            </a:pPr>
            <a:r>
              <a:rPr lang="en-GB" b="1" dirty="0" smtClean="0"/>
              <a:t>You should be using Harvard style referencing</a:t>
            </a:r>
            <a:endParaRPr lang="en-GB" b="1" dirty="0"/>
          </a:p>
        </p:txBody>
      </p:sp>
      <p:sp>
        <p:nvSpPr>
          <p:cNvPr id="4" name="Title 3"/>
          <p:cNvSpPr>
            <a:spLocks noGrp="1"/>
          </p:cNvSpPr>
          <p:nvPr>
            <p:ph type="title"/>
          </p:nvPr>
        </p:nvSpPr>
        <p:spPr>
          <a:xfrm>
            <a:off x="838200" y="83771"/>
            <a:ext cx="10515600" cy="1325563"/>
          </a:xfrm>
        </p:spPr>
        <p:txBody>
          <a:bodyPr/>
          <a:lstStyle/>
          <a:p>
            <a:r>
              <a:rPr lang="en-GB" dirty="0" smtClean="0">
                <a:solidFill>
                  <a:schemeClr val="bg1"/>
                </a:solidFill>
              </a:rPr>
              <a:t>Citing in text examples</a:t>
            </a:r>
            <a:endParaRPr lang="en-GB" dirty="0">
              <a:solidFill>
                <a:schemeClr val="bg1"/>
              </a:solidFill>
            </a:endParaRPr>
          </a:p>
        </p:txBody>
      </p:sp>
    </p:spTree>
    <p:extLst>
      <p:ext uri="{BB962C8B-B14F-4D97-AF65-F5344CB8AC3E}">
        <p14:creationId xmlns:p14="http://schemas.microsoft.com/office/powerpoint/2010/main" val="112627095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with Branding" id="{F599A74F-6067-4F47-B5B3-10C766E5FBB1}" vid="{FDA2A3BE-ABBD-4FF3-B1C0-E17C888DB19D}"/>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with Branding" id="{F599A74F-6067-4F47-B5B3-10C766E5FBB1}" vid="{1DF46151-48BA-4E6C-811A-47CFEE648C7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311</TotalTime>
  <Words>936</Words>
  <Application>Microsoft Office PowerPoint</Application>
  <PresentationFormat>Widescreen</PresentationFormat>
  <Paragraphs>153</Paragraphs>
  <Slides>22</Slides>
  <Notes>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22</vt:i4>
      </vt:variant>
    </vt:vector>
  </HeadingPairs>
  <TitlesOfParts>
    <vt:vector size="29" baseType="lpstr">
      <vt:lpstr>Arial</vt:lpstr>
      <vt:lpstr>Calibri</vt:lpstr>
      <vt:lpstr>Calibri Light</vt:lpstr>
      <vt:lpstr>Myriad Pro</vt:lpstr>
      <vt:lpstr>Segoe UI</vt:lpstr>
      <vt:lpstr>1_Office Theme</vt:lpstr>
      <vt:lpstr>Custom Design</vt:lpstr>
      <vt:lpstr>Finding and using the right resources</vt:lpstr>
      <vt:lpstr>The NHS – types of resources</vt:lpstr>
      <vt:lpstr>‘I can prove anything by statistics except the truth.’- George Canning</vt:lpstr>
      <vt:lpstr>Where to find information?</vt:lpstr>
      <vt:lpstr>Where to find information?</vt:lpstr>
      <vt:lpstr>How to use the information</vt:lpstr>
      <vt:lpstr>Frameworks: PESTEL and SWOT</vt:lpstr>
      <vt:lpstr>Referencing</vt:lpstr>
      <vt:lpstr>Referencing – why does it matter</vt:lpstr>
      <vt:lpstr>What do I need to reference</vt:lpstr>
      <vt:lpstr>Where do I put references</vt:lpstr>
      <vt:lpstr>Definitions</vt:lpstr>
      <vt:lpstr>Vital Information</vt:lpstr>
      <vt:lpstr>Software</vt:lpstr>
      <vt:lpstr>Examples</vt:lpstr>
      <vt:lpstr>Book/e-book</vt:lpstr>
      <vt:lpstr>Chapter in an edited book</vt:lpstr>
      <vt:lpstr>Chapter in an edited book</vt:lpstr>
      <vt:lpstr>Article from a journal/e-journal</vt:lpstr>
      <vt:lpstr>Government &amp; Organisation Reports</vt:lpstr>
      <vt:lpstr>Websites</vt:lpstr>
      <vt:lpstr>Citing in text examples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Downes</dc:creator>
  <cp:lastModifiedBy>Shehla Khan</cp:lastModifiedBy>
  <cp:revision>68</cp:revision>
  <dcterms:created xsi:type="dcterms:W3CDTF">2018-02-05T09:32:39Z</dcterms:created>
  <dcterms:modified xsi:type="dcterms:W3CDTF">2018-03-06T10:59:57Z</dcterms:modified>
</cp:coreProperties>
</file>