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media/image6.jpg" ContentType="image/png"/>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3" autoAdjust="0"/>
    <p:restoredTop sz="94660"/>
  </p:normalViewPr>
  <p:slideViewPr>
    <p:cSldViewPr snapToGrid="0">
      <p:cViewPr varScale="1">
        <p:scale>
          <a:sx n="161" d="100"/>
          <a:sy n="161" d="100"/>
        </p:scale>
        <p:origin x="150" y="2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5ED561BA-C20E-4B6A-A416-FEBD0A44CD11}" type="datetimeFigureOut">
              <a:rPr lang="en-GB" smtClean="0"/>
              <a:t>07/05/2019</a:t>
            </a:fld>
            <a:endParaRPr lang="en-GB"/>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A1242D8D-20B2-4262-8866-1F4AD012F3BB}" type="slidenum">
              <a:rPr lang="en-GB" smtClean="0"/>
              <a:t>‹#›</a:t>
            </a:fld>
            <a:endParaRPr lang="en-GB"/>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1103585129"/>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ED561BA-C20E-4B6A-A416-FEBD0A44CD11}" type="datetimeFigureOut">
              <a:rPr lang="en-GB" smtClean="0"/>
              <a:t>07/05/2019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242D8D-20B2-4262-8866-1F4AD012F3BB}" type="slidenum">
              <a:rPr lang="en-GB" smtClean="0"/>
              <a:t>‹#›</a:t>
            </a:fld>
            <a:endParaRPr lang="en-GB"/>
          </a:p>
        </p:txBody>
      </p:sp>
    </p:spTree>
    <p:extLst>
      <p:ext uri="{BB962C8B-B14F-4D97-AF65-F5344CB8AC3E}">
        <p14:creationId xmlns:p14="http://schemas.microsoft.com/office/powerpoint/2010/main" val="26998751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5ED561BA-C20E-4B6A-A416-FEBD0A44CD11}" type="datetimeFigureOut">
              <a:rPr lang="en-GB" smtClean="0"/>
              <a:t>07/05/2019</a:t>
            </a:fld>
            <a:endParaRPr lang="en-GB"/>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GB"/>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A1242D8D-20B2-4262-8866-1F4AD012F3BB}" type="slidenum">
              <a:rPr lang="en-GB" smtClean="0"/>
              <a:t>‹#›</a:t>
            </a:fld>
            <a:endParaRPr lang="en-GB"/>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1244401744"/>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smtClean="0"/>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5ED561BA-C20E-4B6A-A416-FEBD0A44CD11}" type="datetimeFigureOut">
              <a:rPr lang="en-GB" smtClean="0"/>
              <a:t>07/05/2019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1242D8D-20B2-4262-8866-1F4AD012F3BB}" type="slidenum">
              <a:rPr lang="en-GB" smtClean="0"/>
              <a:t>‹#›</a:t>
            </a:fld>
            <a:endParaRPr lang="en-GB"/>
          </a:p>
        </p:txBody>
      </p:sp>
    </p:spTree>
    <p:extLst>
      <p:ext uri="{BB962C8B-B14F-4D97-AF65-F5344CB8AC3E}">
        <p14:creationId xmlns:p14="http://schemas.microsoft.com/office/powerpoint/2010/main" val="19717614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ED561BA-C20E-4B6A-A416-FEBD0A44CD11}" type="datetimeFigureOut">
              <a:rPr lang="en-GB" smtClean="0"/>
              <a:t>07/05/2019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1242D8D-20B2-4262-8866-1F4AD012F3BB}" type="slidenum">
              <a:rPr lang="en-GB" smtClean="0"/>
              <a:t>‹#›</a:t>
            </a:fld>
            <a:endParaRPr lang="en-GB"/>
          </a:p>
        </p:txBody>
      </p:sp>
    </p:spTree>
    <p:extLst>
      <p:ext uri="{BB962C8B-B14F-4D97-AF65-F5344CB8AC3E}">
        <p14:creationId xmlns:p14="http://schemas.microsoft.com/office/powerpoint/2010/main" val="38181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5ED561BA-C20E-4B6A-A416-FEBD0A44CD11}" type="datetimeFigureOut">
              <a:rPr lang="en-GB" smtClean="0"/>
              <a:t>07/05/2019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1242D8D-20B2-4262-8866-1F4AD012F3BB}" type="slidenum">
              <a:rPr lang="en-GB" smtClean="0"/>
              <a:t>‹#›</a:t>
            </a:fld>
            <a:endParaRPr lang="en-GB"/>
          </a:p>
        </p:txBody>
      </p:sp>
    </p:spTree>
    <p:extLst>
      <p:ext uri="{BB962C8B-B14F-4D97-AF65-F5344CB8AC3E}">
        <p14:creationId xmlns:p14="http://schemas.microsoft.com/office/powerpoint/2010/main" val="385028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ED561BA-C20E-4B6A-A416-FEBD0A44CD11}" type="datetimeFigureOut">
              <a:rPr lang="en-GB" smtClean="0"/>
              <a:t>07/05/2019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1242D8D-20B2-4262-8866-1F4AD012F3BB}" type="slidenum">
              <a:rPr lang="en-GB" smtClean="0"/>
              <a:t>‹#›</a:t>
            </a:fld>
            <a:endParaRPr lang="en-GB"/>
          </a:p>
        </p:txBody>
      </p:sp>
    </p:spTree>
    <p:extLst>
      <p:ext uri="{BB962C8B-B14F-4D97-AF65-F5344CB8AC3E}">
        <p14:creationId xmlns:p14="http://schemas.microsoft.com/office/powerpoint/2010/main" val="16422137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5ED561BA-C20E-4B6A-A416-FEBD0A44CD11}" type="datetimeFigureOut">
              <a:rPr lang="en-GB" smtClean="0"/>
              <a:t>07/05/2019</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A1242D8D-20B2-4262-8866-1F4AD012F3BB}"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314296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5ED561BA-C20E-4B6A-A416-FEBD0A44CD11}" type="datetimeFigureOut">
              <a:rPr lang="en-GB" smtClean="0"/>
              <a:t>07/05/2019</a:t>
            </a:fld>
            <a:endParaRPr lang="en-GB"/>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A1242D8D-20B2-4262-8866-1F4AD012F3BB}" type="slidenum">
              <a:rPr lang="en-GB" smtClean="0"/>
              <a:t>‹#›</a:t>
            </a:fld>
            <a:endParaRPr lang="en-GB"/>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1742452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ED561BA-C20E-4B6A-A416-FEBD0A44CD11}" type="datetimeFigureOut">
              <a:rPr lang="en-GB" smtClean="0"/>
              <a:t>07/05/2019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242D8D-20B2-4262-8866-1F4AD012F3BB}" type="slidenum">
              <a:rPr lang="en-GB" smtClean="0"/>
              <a:t>‹#›</a:t>
            </a:fld>
            <a:endParaRPr lang="en-GB"/>
          </a:p>
        </p:txBody>
      </p:sp>
    </p:spTree>
    <p:extLst>
      <p:ext uri="{BB962C8B-B14F-4D97-AF65-F5344CB8AC3E}">
        <p14:creationId xmlns:p14="http://schemas.microsoft.com/office/powerpoint/2010/main" val="16915268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ED561BA-C20E-4B6A-A416-FEBD0A44CD11}" type="datetimeFigureOut">
              <a:rPr lang="en-GB" smtClean="0"/>
              <a:t>07/05/2019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1242D8D-20B2-4262-8866-1F4AD012F3BB}" type="slidenum">
              <a:rPr lang="en-GB" smtClean="0"/>
              <a:t>‹#›</a:t>
            </a:fld>
            <a:endParaRPr lang="en-GB"/>
          </a:p>
        </p:txBody>
      </p:sp>
    </p:spTree>
    <p:extLst>
      <p:ext uri="{BB962C8B-B14F-4D97-AF65-F5344CB8AC3E}">
        <p14:creationId xmlns:p14="http://schemas.microsoft.com/office/powerpoint/2010/main" val="14703344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5ED561BA-C20E-4B6A-A416-FEBD0A44CD11}" type="datetimeFigureOut">
              <a:rPr lang="en-GB" smtClean="0"/>
              <a:t>07/05/2019</a:t>
            </a:fld>
            <a:endParaRPr lang="en-GB"/>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GB"/>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A1242D8D-20B2-4262-8866-1F4AD012F3BB}" type="slidenum">
              <a:rPr lang="en-GB" smtClean="0"/>
              <a:t>‹#›</a:t>
            </a:fld>
            <a:endParaRPr lang="en-GB"/>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170869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JPG"/><Relationship Id="rId7" Type="http://schemas.openxmlformats.org/officeDocument/2006/relationships/image" Target="../media/image6.jpg"/><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image" Target="../media/image5.jpg"/><Relationship Id="rId5" Type="http://schemas.openxmlformats.org/officeDocument/2006/relationships/image" Target="../media/image4.jpg"/><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Flower face</a:t>
            </a:r>
            <a:endParaRPr lang="en-GB" dirty="0"/>
          </a:p>
        </p:txBody>
      </p:sp>
      <p:sp>
        <p:nvSpPr>
          <p:cNvPr id="3" name="Subtitle 2"/>
          <p:cNvSpPr>
            <a:spLocks noGrp="1"/>
          </p:cNvSpPr>
          <p:nvPr>
            <p:ph type="subTitle" idx="1"/>
          </p:nvPr>
        </p:nvSpPr>
        <p:spPr/>
        <p:txBody>
          <a:bodyPr/>
          <a:lstStyle/>
          <a:p>
            <a:r>
              <a:rPr lang="en-US" dirty="0" smtClean="0"/>
              <a:t>Environment</a:t>
            </a:r>
            <a:endParaRPr lang="en-GB" dirty="0"/>
          </a:p>
        </p:txBody>
      </p:sp>
    </p:spTree>
    <p:extLst>
      <p:ext uri="{BB962C8B-B14F-4D97-AF65-F5344CB8AC3E}">
        <p14:creationId xmlns:p14="http://schemas.microsoft.com/office/powerpoint/2010/main" val="17209574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Environment description</a:t>
            </a:r>
            <a:endParaRPr lang="en-GB" dirty="0"/>
          </a:p>
        </p:txBody>
      </p:sp>
      <p:sp>
        <p:nvSpPr>
          <p:cNvPr id="3" name="Content Placeholder 2"/>
          <p:cNvSpPr>
            <a:spLocks noGrp="1"/>
          </p:cNvSpPr>
          <p:nvPr>
            <p:ph idx="1"/>
          </p:nvPr>
        </p:nvSpPr>
        <p:spPr/>
        <p:txBody>
          <a:bodyPr/>
          <a:lstStyle/>
          <a:p>
            <a:pPr marL="0" indent="0">
              <a:buNone/>
            </a:pPr>
            <a:r>
              <a:rPr lang="en-US" dirty="0" err="1" smtClean="0"/>
              <a:t>Iin</a:t>
            </a:r>
            <a:r>
              <a:rPr lang="en-US" dirty="0" smtClean="0"/>
              <a:t> this group project I have been tasked with the creation of the environment along with </a:t>
            </a:r>
            <a:r>
              <a:rPr lang="en-US" dirty="0" err="1" smtClean="0"/>
              <a:t>sam.</a:t>
            </a:r>
            <a:r>
              <a:rPr lang="en-US" dirty="0" smtClean="0"/>
              <a:t> While he covers the creation of the castle and the building in the area around it, I am tasked with the whole outer area of the environment which includes the forest, mountains, river, lake etc.</a:t>
            </a:r>
          </a:p>
          <a:p>
            <a:pPr marL="0" indent="0">
              <a:buNone/>
            </a:pPr>
            <a:r>
              <a:rPr lang="en-US" dirty="0" smtClean="0"/>
              <a:t>We are aiming for a more </a:t>
            </a:r>
            <a:r>
              <a:rPr lang="en-US" dirty="0" err="1" smtClean="0"/>
              <a:t>celtic</a:t>
            </a:r>
            <a:r>
              <a:rPr lang="en-US" dirty="0" smtClean="0"/>
              <a:t> medieval time period so that makes it easier for me to narrow down my research.</a:t>
            </a:r>
          </a:p>
          <a:p>
            <a:pPr marL="0" indent="0">
              <a:buNone/>
            </a:pPr>
            <a:endParaRPr lang="en-GB" dirty="0"/>
          </a:p>
        </p:txBody>
      </p:sp>
    </p:spTree>
    <p:extLst>
      <p:ext uri="{BB962C8B-B14F-4D97-AF65-F5344CB8AC3E}">
        <p14:creationId xmlns:p14="http://schemas.microsoft.com/office/powerpoint/2010/main" val="32489072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Environment References</a:t>
            </a:r>
            <a:endParaRPr lang="en-GB" dirty="0"/>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9250878" y="4356449"/>
            <a:ext cx="2635332" cy="2205658"/>
          </a:xfr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235536" y="2171700"/>
            <a:ext cx="3832725" cy="2556398"/>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609942" y="4304805"/>
            <a:ext cx="3640936" cy="2428504"/>
          </a:xfrm>
          <a:prstGeom prst="rect">
            <a:avLst/>
          </a:prstGeom>
        </p:spPr>
      </p:pic>
      <p:pic>
        <p:nvPicPr>
          <p:cNvPr id="7" name="Picture 6"/>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448788" y="3666217"/>
            <a:ext cx="4380935" cy="3138343"/>
          </a:xfrm>
          <a:prstGeom prst="rect">
            <a:avLst/>
          </a:prstGeom>
        </p:spPr>
      </p:pic>
      <p:pic>
        <p:nvPicPr>
          <p:cNvPr id="8" name="Picture 7"/>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842158" y="1931670"/>
            <a:ext cx="3810000" cy="2080260"/>
          </a:xfrm>
          <a:prstGeom prst="rect">
            <a:avLst/>
          </a:prstGeom>
        </p:spPr>
      </p:pic>
      <p:pic>
        <p:nvPicPr>
          <p:cNvPr id="9" name="Picture 8"/>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830275" y="2063404"/>
            <a:ext cx="3570541" cy="2387799"/>
          </a:xfrm>
          <a:prstGeom prst="rect">
            <a:avLst/>
          </a:prstGeom>
        </p:spPr>
      </p:pic>
      <p:pic>
        <p:nvPicPr>
          <p:cNvPr id="10" name="Picture 9"/>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8057419" y="262890"/>
            <a:ext cx="3512820" cy="2331720"/>
          </a:xfrm>
          <a:prstGeom prst="rect">
            <a:avLst/>
          </a:prstGeom>
        </p:spPr>
      </p:pic>
    </p:spTree>
    <p:extLst>
      <p:ext uri="{BB962C8B-B14F-4D97-AF65-F5344CB8AC3E}">
        <p14:creationId xmlns:p14="http://schemas.microsoft.com/office/powerpoint/2010/main" val="39582338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Environment references</a:t>
            </a:r>
            <a:endParaRPr lang="en-GB" dirty="0"/>
          </a:p>
        </p:txBody>
      </p:sp>
      <p:sp>
        <p:nvSpPr>
          <p:cNvPr id="3" name="Content Placeholder 2"/>
          <p:cNvSpPr>
            <a:spLocks noGrp="1"/>
          </p:cNvSpPr>
          <p:nvPr>
            <p:ph idx="1"/>
          </p:nvPr>
        </p:nvSpPr>
        <p:spPr/>
        <p:txBody>
          <a:bodyPr/>
          <a:lstStyle/>
          <a:p>
            <a:pPr marL="0" indent="0">
              <a:buNone/>
            </a:pPr>
            <a:r>
              <a:rPr lang="en-US" dirty="0" smtClean="0"/>
              <a:t>With using the environment references as a guide for the designs, I will be able to create an accurate environment which helps best represent the story and animation. However these references will only help me when it comes to the actual production of the project.</a:t>
            </a:r>
            <a:endParaRPr lang="en-GB" dirty="0"/>
          </a:p>
        </p:txBody>
      </p:sp>
    </p:spTree>
    <p:extLst>
      <p:ext uri="{BB962C8B-B14F-4D97-AF65-F5344CB8AC3E}">
        <p14:creationId xmlns:p14="http://schemas.microsoft.com/office/powerpoint/2010/main" val="30414779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Environment references</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9098910" y="1798617"/>
            <a:ext cx="2028825" cy="3048000"/>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89222" y="4344699"/>
            <a:ext cx="2619375" cy="1743075"/>
          </a:xfrm>
          <a:prstGeom prst="rect">
            <a:avLst/>
          </a:prstGeom>
        </p:spPr>
      </p:pic>
      <p:sp>
        <p:nvSpPr>
          <p:cNvPr id="6" name="TextBox 5"/>
          <p:cNvSpPr txBox="1"/>
          <p:nvPr/>
        </p:nvSpPr>
        <p:spPr>
          <a:xfrm>
            <a:off x="1549730" y="2464130"/>
            <a:ext cx="5231080" cy="1477328"/>
          </a:xfrm>
          <a:prstGeom prst="rect">
            <a:avLst/>
          </a:prstGeom>
          <a:noFill/>
        </p:spPr>
        <p:txBody>
          <a:bodyPr wrap="square" rtlCol="0">
            <a:spAutoFit/>
          </a:bodyPr>
          <a:lstStyle/>
          <a:p>
            <a:r>
              <a:rPr lang="en-US" dirty="0" smtClean="0"/>
              <a:t>With the stone reference I used these to determine how the stone stands in the field and the size of it in accordance to the scene. The references helped here to make sure I did not make the stone too big in the scene.</a:t>
            </a:r>
            <a:endParaRPr lang="en-GB" dirty="0"/>
          </a:p>
        </p:txBody>
      </p:sp>
    </p:spTree>
    <p:extLst>
      <p:ext uri="{BB962C8B-B14F-4D97-AF65-F5344CB8AC3E}">
        <p14:creationId xmlns:p14="http://schemas.microsoft.com/office/powerpoint/2010/main" val="24465413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Environment layout</a:t>
            </a:r>
            <a:endParaRPr lang="en-GB" dirty="0"/>
          </a:p>
        </p:txBody>
      </p:sp>
      <p:pic>
        <p:nvPicPr>
          <p:cNvPr id="4" name="Picture 3"/>
          <p:cNvPicPr>
            <a:picLocks noChangeAspect="1"/>
          </p:cNvPicPr>
          <p:nvPr/>
        </p:nvPicPr>
        <p:blipFill>
          <a:blip r:embed="rId2"/>
          <a:stretch>
            <a:fillRect/>
          </a:stretch>
        </p:blipFill>
        <p:spPr>
          <a:xfrm>
            <a:off x="5101945" y="1763485"/>
            <a:ext cx="6870175" cy="3773013"/>
          </a:xfrm>
          <a:prstGeom prst="rect">
            <a:avLst/>
          </a:prstGeom>
        </p:spPr>
      </p:pic>
      <p:sp>
        <p:nvSpPr>
          <p:cNvPr id="5" name="TextBox 4"/>
          <p:cNvSpPr txBox="1"/>
          <p:nvPr/>
        </p:nvSpPr>
        <p:spPr>
          <a:xfrm>
            <a:off x="1175657" y="2036618"/>
            <a:ext cx="3538847" cy="2031325"/>
          </a:xfrm>
          <a:prstGeom prst="rect">
            <a:avLst/>
          </a:prstGeom>
          <a:noFill/>
        </p:spPr>
        <p:txBody>
          <a:bodyPr wrap="square" rtlCol="0">
            <a:spAutoFit/>
          </a:bodyPr>
          <a:lstStyle/>
          <a:p>
            <a:r>
              <a:rPr lang="en-US" dirty="0" smtClean="0"/>
              <a:t>With the environment layout were are able to determine what goes where and how the characters are to move in the scene. This will make it very easy to work on making the final environment design</a:t>
            </a:r>
            <a:endParaRPr lang="en-GB" dirty="0"/>
          </a:p>
        </p:txBody>
      </p:sp>
    </p:spTree>
    <p:extLst>
      <p:ext uri="{BB962C8B-B14F-4D97-AF65-F5344CB8AC3E}">
        <p14:creationId xmlns:p14="http://schemas.microsoft.com/office/powerpoint/2010/main" val="35547204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Animated pre vis shot</a:t>
            </a:r>
            <a:endParaRPr lang="en-GB" dirty="0"/>
          </a:p>
        </p:txBody>
      </p:sp>
      <p:sp>
        <p:nvSpPr>
          <p:cNvPr id="3" name="Content Placeholder 2"/>
          <p:cNvSpPr>
            <a:spLocks noGrp="1"/>
          </p:cNvSpPr>
          <p:nvPr>
            <p:ph idx="1"/>
          </p:nvPr>
        </p:nvSpPr>
        <p:spPr/>
        <p:txBody>
          <a:bodyPr/>
          <a:lstStyle/>
          <a:p>
            <a:pPr marL="0" indent="0">
              <a:buNone/>
            </a:pPr>
            <a:r>
              <a:rPr lang="en-US" dirty="0" smtClean="0"/>
              <a:t>I was also tasked with animating a sequence in the pre vis. My job was to animate the scene where the husband pulls out the spear off his back and hurls it towards the lover which then strikes the rock and piercing it and the killing the lover in the process.</a:t>
            </a:r>
            <a:endParaRPr lang="en-GB" dirty="0"/>
          </a:p>
        </p:txBody>
      </p:sp>
    </p:spTree>
    <p:extLst>
      <p:ext uri="{BB962C8B-B14F-4D97-AF65-F5344CB8AC3E}">
        <p14:creationId xmlns:p14="http://schemas.microsoft.com/office/powerpoint/2010/main" val="1889697843"/>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docProps/app.xml><?xml version="1.0" encoding="utf-8"?>
<Properties xmlns="http://schemas.openxmlformats.org/officeDocument/2006/extended-properties" xmlns:vt="http://schemas.openxmlformats.org/officeDocument/2006/docPropsVTypes">
  <Template>TM10001105[[fn=Crop]]</Template>
  <TotalTime>20</TotalTime>
  <Words>282</Words>
  <Application>Microsoft Office PowerPoint</Application>
  <PresentationFormat>Widescreen</PresentationFormat>
  <Paragraphs>14</Paragraphs>
  <Slides>7</Slides>
  <Notes>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7</vt:i4>
      </vt:variant>
    </vt:vector>
  </HeadingPairs>
  <TitlesOfParts>
    <vt:vector size="9" baseType="lpstr">
      <vt:lpstr>Franklin Gothic Book</vt:lpstr>
      <vt:lpstr>Crop</vt:lpstr>
      <vt:lpstr>Flower face</vt:lpstr>
      <vt:lpstr>Environment description</vt:lpstr>
      <vt:lpstr>Environment References</vt:lpstr>
      <vt:lpstr>Environment references</vt:lpstr>
      <vt:lpstr>Environment references</vt:lpstr>
      <vt:lpstr>Environment layout</vt:lpstr>
      <vt:lpstr>Animated pre vis shot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Flower face</dc:title>
  <dc:creator>Animation Student</dc:creator>
  <cp:lastModifiedBy>Animation Student</cp:lastModifiedBy>
  <cp:revision>3</cp:revision>
  <dcterms:created xsi:type="dcterms:W3CDTF">2019-05-07T11:27:55Z</dcterms:created>
  <dcterms:modified xsi:type="dcterms:W3CDTF">2019-05-07T11:48:05Z</dcterms:modified>
</cp:coreProperties>
</file>