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F09D5-8A7B-1C4E-81E2-3EA078591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5E0593-BF26-90C4-43A7-8DA264C7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F63D4-20F0-4E4D-8F55-13245FCBA58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016ACD-991C-6F98-7DE2-C61F40466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43BB34-F378-3025-4562-86E50269C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D73D96-113A-4D26-99EA-F317726D8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95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77D10D-6420-5D08-812A-FA807426D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7ED20-9577-610E-C52A-CBE7D2FC6E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2572F-E535-F994-E9BC-7D0C01C48A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9F63D4-20F0-4E4D-8F55-13245FCBA582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3C9EB-47C5-9962-057A-C7F2260BF2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74D0A-8846-8A42-EC9E-1C8913D292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D73D96-113A-4D26-99EA-F317726D8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696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D71E65-B969-22D5-A652-A6F0F943E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sz="3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UNDERSTANDING EARLY CHILDHOOD DEVELOPMENT</a:t>
            </a:r>
            <a:br>
              <a:rPr lang="en-US" sz="3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34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926514-F53D-E23E-DDE5-D9E746EF07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533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2FF20F-D30A-5AE1-0D23-7FF05AEBA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300"/>
              <a:t>Introduction: The Case of Amira</a:t>
            </a:r>
            <a:endParaRPr lang="en-GB" sz="33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DC00A0-3087-D015-DB95-74D38C9AEF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804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5E268B-A68F-2C57-BC37-93EC3A2A3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/>
              <a:t>Piaget’s Cognitive Development Theory</a:t>
            </a:r>
            <a:br>
              <a:rPr lang="en-GB" sz="4000" b="1"/>
            </a:br>
            <a:endParaRPr lang="en-GB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C75B28-9ED3-EFDA-51E9-45F484D7B45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489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9A7821A-3227-9FBA-86AD-75DED2852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The Preoperational Stage (Ages 2-7)</a:t>
            </a: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03DE75-8D99-324A-1FE6-F6F42CF0C7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837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671EA0E-7CF6-35A4-785D-95585F115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/>
              <a:t>Applying the Theory to Amira</a:t>
            </a:r>
            <a:br>
              <a:rPr lang="en-US" sz="4000" b="1"/>
            </a:b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A48E89-2D60-A81C-E77B-9EB0A89367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083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C5EBF7C-CC84-68A0-E8D0-B84DE4D2A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Strategies to Support Amira</a:t>
            </a:r>
            <a:br>
              <a:rPr lang="en-GB" b="1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86E16B-F4C4-6653-6BFF-74AD520306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598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44BA21-7FAA-12A5-5EFF-DA306CE08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/>
              <a:t>Nature and Nurture Influences</a:t>
            </a:r>
            <a:br>
              <a:rPr lang="en-GB" sz="4000" b="1"/>
            </a:b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5F2198-401A-6814-6A47-13CF6986A7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991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249574-8FEF-A087-6F45-9F5F7FEA7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/>
              <a:t>Critical Evaluation of Piaget’s Theory</a:t>
            </a:r>
            <a:br>
              <a:rPr lang="en-US" sz="4000" b="1"/>
            </a:b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37AD89-278A-F082-CEE1-A3AE36E5431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087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4A29985-0ABC-52DC-5044-B08F39BDB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4000">
                <a:latin typeface="Arial" panose="020B0604020202020204" pitchFamily="34" charset="0"/>
              </a:rPr>
              <a:t>C</a:t>
            </a:r>
            <a:r>
              <a:rPr kumimoji="0" lang="en-US" altLang="en-US" sz="4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95C34F-130E-668B-66C1-161822CA73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590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3E1BF7F-526D-C7C9-0D57-C9E95635E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References </a:t>
            </a: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A84BD9-0A84-FA65-5BF9-2BDA318273C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9317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932418013ff2a2610f2471a8b9501829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430dfa0a44a494072faade016bf997ca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A54A8B30-5087-40EC-893B-BEAF2E5EA7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8777110-4092-4FF3-8859-7FBB0368923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6B2B978-DCC5-40C7-81D7-1B20F7173922}">
  <ds:schemaRefs>
    <ds:schemaRef ds:uri="http://purl.org/dc/terms/"/>
    <ds:schemaRef ds:uri="http://schemas.microsoft.com/office/2006/metadata/properties"/>
    <ds:schemaRef ds:uri="http://purl.org/dc/elements/1.1/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</Words>
  <Application>Microsoft Office PowerPoint</Application>
  <PresentationFormat>Widescreen</PresentationFormat>
  <Paragraphs>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UNDERSTANDING EARLY CHILDHOOD DEVELOPMENT  </vt:lpstr>
      <vt:lpstr>Introduction: The Case of Amira</vt:lpstr>
      <vt:lpstr>Piaget’s Cognitive Development Theory </vt:lpstr>
      <vt:lpstr>The Preoperational Stage (Ages 2-7)</vt:lpstr>
      <vt:lpstr>Applying the Theory to Amira </vt:lpstr>
      <vt:lpstr>Strategies to Support Amira </vt:lpstr>
      <vt:lpstr>Nature and Nurture Influences </vt:lpstr>
      <vt:lpstr>Critical Evaluation of Piaget’s Theory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Nilsa Quaresma Santa Rosa (2222169)</dc:creator>
  <cp:lastModifiedBy>Nilsa Quaresma Santa Rosa (2222169)</cp:lastModifiedBy>
  <cp:revision>1</cp:revision>
  <dcterms:created xsi:type="dcterms:W3CDTF">2025-11-16T21:02:14Z</dcterms:created>
  <dcterms:modified xsi:type="dcterms:W3CDTF">2025-11-16T21:02:14Z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