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4096BC-F924-4612-AA88-D1FE634522F2}" v="44" dt="2025-10-05T07:57:44.0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726" autoAdjust="0"/>
  </p:normalViewPr>
  <p:slideViewPr>
    <p:cSldViewPr snapToGrid="0">
      <p:cViewPr varScale="1">
        <p:scale>
          <a:sx n="92" d="100"/>
          <a:sy n="92" d="100"/>
        </p:scale>
        <p:origin x="3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ostiuc.oana@yahoo.ro" userId="6b7e19b530d76489" providerId="LiveId" clId="{374096BC-F924-4612-AA88-D1FE634522F2}"/>
    <pc:docChg chg="undo custSel addSld delSld modSld">
      <pc:chgData name="brostiuc.oana@yahoo.ro" userId="6b7e19b530d76489" providerId="LiveId" clId="{374096BC-F924-4612-AA88-D1FE634522F2}" dt="2025-10-05T07:57:44.072" v="692" actId="20577"/>
      <pc:docMkLst>
        <pc:docMk/>
      </pc:docMkLst>
      <pc:sldChg chg="addSp delSp modSp new mod setBg modAnim chgLayout">
        <pc:chgData name="brostiuc.oana@yahoo.ro" userId="6b7e19b530d76489" providerId="LiveId" clId="{374096BC-F924-4612-AA88-D1FE634522F2}" dt="2025-10-05T07:57:44.072" v="692" actId="20577"/>
        <pc:sldMkLst>
          <pc:docMk/>
          <pc:sldMk cId="2340161005" sldId="256"/>
        </pc:sldMkLst>
        <pc:spChg chg="del">
          <ac:chgData name="brostiuc.oana@yahoo.ro" userId="6b7e19b530d76489" providerId="LiveId" clId="{374096BC-F924-4612-AA88-D1FE634522F2}" dt="2025-10-04T14:29:00.127" v="1" actId="700"/>
          <ac:spMkLst>
            <pc:docMk/>
            <pc:sldMk cId="2340161005" sldId="256"/>
            <ac:spMk id="2" creationId="{82BEFD95-A29E-405E-77F9-601C99756EFB}"/>
          </ac:spMkLst>
        </pc:spChg>
        <pc:spChg chg="del">
          <ac:chgData name="brostiuc.oana@yahoo.ro" userId="6b7e19b530d76489" providerId="LiveId" clId="{374096BC-F924-4612-AA88-D1FE634522F2}" dt="2025-10-04T14:29:00.127" v="1" actId="700"/>
          <ac:spMkLst>
            <pc:docMk/>
            <pc:sldMk cId="2340161005" sldId="256"/>
            <ac:spMk id="3" creationId="{D9D4C733-248E-8EC1-1510-FA40EFA3FF06}"/>
          </ac:spMkLst>
        </pc:spChg>
        <pc:spChg chg="add mod ord">
          <ac:chgData name="brostiuc.oana@yahoo.ro" userId="6b7e19b530d76489" providerId="LiveId" clId="{374096BC-F924-4612-AA88-D1FE634522F2}" dt="2025-10-04T17:39:35.723" v="683" actId="14100"/>
          <ac:spMkLst>
            <pc:docMk/>
            <pc:sldMk cId="2340161005" sldId="256"/>
            <ac:spMk id="4" creationId="{0D0DB648-2CFB-0189-E884-5EE1B5A8738A}"/>
          </ac:spMkLst>
        </pc:spChg>
        <pc:spChg chg="add mod ord">
          <ac:chgData name="brostiuc.oana@yahoo.ro" userId="6b7e19b530d76489" providerId="LiveId" clId="{374096BC-F924-4612-AA88-D1FE634522F2}" dt="2025-10-05T07:57:44.072" v="692" actId="20577"/>
          <ac:spMkLst>
            <pc:docMk/>
            <pc:sldMk cId="2340161005" sldId="256"/>
            <ac:spMk id="5" creationId="{37560564-969C-4999-9E2F-8623534C8837}"/>
          </ac:spMkLst>
        </pc:spChg>
        <pc:spChg chg="add del">
          <ac:chgData name="brostiuc.oana@yahoo.ro" userId="6b7e19b530d76489" providerId="LiveId" clId="{374096BC-F924-4612-AA88-D1FE634522F2}" dt="2025-10-04T14:36:17.204" v="135" actId="26606"/>
          <ac:spMkLst>
            <pc:docMk/>
            <pc:sldMk cId="2340161005" sldId="256"/>
            <ac:spMk id="11" creationId="{19D32F93-50AC-4C46-A5DB-291C60DDB7BD}"/>
          </ac:spMkLst>
        </pc:spChg>
        <pc:spChg chg="add del">
          <ac:chgData name="brostiuc.oana@yahoo.ro" userId="6b7e19b530d76489" providerId="LiveId" clId="{374096BC-F924-4612-AA88-D1FE634522F2}" dt="2025-10-04T14:36:17.204" v="135" actId="26606"/>
          <ac:spMkLst>
            <pc:docMk/>
            <pc:sldMk cId="2340161005" sldId="256"/>
            <ac:spMk id="13" creationId="{827DC2C4-B485-428A-BF4A-472D2967F47F}"/>
          </ac:spMkLst>
        </pc:spChg>
        <pc:spChg chg="add del">
          <ac:chgData name="brostiuc.oana@yahoo.ro" userId="6b7e19b530d76489" providerId="LiveId" clId="{374096BC-F924-4612-AA88-D1FE634522F2}" dt="2025-10-04T14:36:17.204" v="135" actId="26606"/>
          <ac:spMkLst>
            <pc:docMk/>
            <pc:sldMk cId="2340161005" sldId="256"/>
            <ac:spMk id="15" creationId="{EE04B5EB-F158-4507-90DD-BD23620C7CC9}"/>
          </ac:spMkLst>
        </pc:spChg>
        <pc:spChg chg="add del">
          <ac:chgData name="brostiuc.oana@yahoo.ro" userId="6b7e19b530d76489" providerId="LiveId" clId="{374096BC-F924-4612-AA88-D1FE634522F2}" dt="2025-10-04T14:36:19.274" v="138" actId="26606"/>
          <ac:spMkLst>
            <pc:docMk/>
            <pc:sldMk cId="2340161005" sldId="256"/>
            <ac:spMk id="17" creationId="{93245F62-CCC4-49E4-B95B-EA6C1E790510}"/>
          </ac:spMkLst>
        </pc:spChg>
        <pc:spChg chg="add del">
          <ac:chgData name="brostiuc.oana@yahoo.ro" userId="6b7e19b530d76489" providerId="LiveId" clId="{374096BC-F924-4612-AA88-D1FE634522F2}" dt="2025-10-04T14:36:19.274" v="138" actId="26606"/>
          <ac:spMkLst>
            <pc:docMk/>
            <pc:sldMk cId="2340161005" sldId="256"/>
            <ac:spMk id="18" creationId="{E6C0DD6B-6AA3-448F-9B99-8386295BC1B4}"/>
          </ac:spMkLst>
        </pc:spChg>
        <pc:spChg chg="add del">
          <ac:chgData name="brostiuc.oana@yahoo.ro" userId="6b7e19b530d76489" providerId="LiveId" clId="{374096BC-F924-4612-AA88-D1FE634522F2}" dt="2025-10-04T14:36:20.989" v="140" actId="26606"/>
          <ac:spMkLst>
            <pc:docMk/>
            <pc:sldMk cId="2340161005" sldId="256"/>
            <ac:spMk id="20" creationId="{19D32F93-50AC-4C46-A5DB-291C60DDB7BD}"/>
          </ac:spMkLst>
        </pc:spChg>
        <pc:spChg chg="add del">
          <ac:chgData name="brostiuc.oana@yahoo.ro" userId="6b7e19b530d76489" providerId="LiveId" clId="{374096BC-F924-4612-AA88-D1FE634522F2}" dt="2025-10-04T14:36:20.989" v="140" actId="26606"/>
          <ac:spMkLst>
            <pc:docMk/>
            <pc:sldMk cId="2340161005" sldId="256"/>
            <ac:spMk id="21" creationId="{B9A1D9BC-1455-4308-9ABD-A3F8EDB67AAF}"/>
          </ac:spMkLst>
        </pc:spChg>
        <pc:spChg chg="add del">
          <ac:chgData name="brostiuc.oana@yahoo.ro" userId="6b7e19b530d76489" providerId="LiveId" clId="{374096BC-F924-4612-AA88-D1FE634522F2}" dt="2025-10-04T14:36:20.989" v="140" actId="26606"/>
          <ac:spMkLst>
            <pc:docMk/>
            <pc:sldMk cId="2340161005" sldId="256"/>
            <ac:spMk id="22" creationId="{827DC2C4-B485-428A-BF4A-472D2967F47F}"/>
          </ac:spMkLst>
        </pc:spChg>
        <pc:spChg chg="add del">
          <ac:chgData name="brostiuc.oana@yahoo.ro" userId="6b7e19b530d76489" providerId="LiveId" clId="{374096BC-F924-4612-AA88-D1FE634522F2}" dt="2025-10-04T14:36:20.989" v="140" actId="26606"/>
          <ac:spMkLst>
            <pc:docMk/>
            <pc:sldMk cId="2340161005" sldId="256"/>
            <ac:spMk id="23" creationId="{4A62647B-1222-407C-8740-5A497612B1F5}"/>
          </ac:spMkLst>
        </pc:spChg>
        <pc:spChg chg="add del">
          <ac:chgData name="brostiuc.oana@yahoo.ro" userId="6b7e19b530d76489" providerId="LiveId" clId="{374096BC-F924-4612-AA88-D1FE634522F2}" dt="2025-10-04T14:36:26.969" v="143" actId="26606"/>
          <ac:spMkLst>
            <pc:docMk/>
            <pc:sldMk cId="2340161005" sldId="256"/>
            <ac:spMk id="25" creationId="{19D32F93-50AC-4C46-A5DB-291C60DDB7BD}"/>
          </ac:spMkLst>
        </pc:spChg>
        <pc:spChg chg="add del">
          <ac:chgData name="brostiuc.oana@yahoo.ro" userId="6b7e19b530d76489" providerId="LiveId" clId="{374096BC-F924-4612-AA88-D1FE634522F2}" dt="2025-10-04T14:36:26.969" v="143" actId="26606"/>
          <ac:spMkLst>
            <pc:docMk/>
            <pc:sldMk cId="2340161005" sldId="256"/>
            <ac:spMk id="26" creationId="{827DC2C4-B485-428A-BF4A-472D2967F47F}"/>
          </ac:spMkLst>
        </pc:spChg>
        <pc:spChg chg="add del">
          <ac:chgData name="brostiuc.oana@yahoo.ro" userId="6b7e19b530d76489" providerId="LiveId" clId="{374096BC-F924-4612-AA88-D1FE634522F2}" dt="2025-10-04T14:36:26.969" v="143" actId="26606"/>
          <ac:spMkLst>
            <pc:docMk/>
            <pc:sldMk cId="2340161005" sldId="256"/>
            <ac:spMk id="27" creationId="{EE04B5EB-F158-4507-90DD-BD23620C7CC9}"/>
          </ac:spMkLst>
        </pc:spChg>
        <pc:spChg chg="add">
          <ac:chgData name="brostiuc.oana@yahoo.ro" userId="6b7e19b530d76489" providerId="LiveId" clId="{374096BC-F924-4612-AA88-D1FE634522F2}" dt="2025-10-04T14:36:26.969" v="144" actId="26606"/>
          <ac:spMkLst>
            <pc:docMk/>
            <pc:sldMk cId="2340161005" sldId="256"/>
            <ac:spMk id="29" creationId="{19D32F93-50AC-4C46-A5DB-291C60DDB7BD}"/>
          </ac:spMkLst>
        </pc:spChg>
        <pc:spChg chg="add">
          <ac:chgData name="brostiuc.oana@yahoo.ro" userId="6b7e19b530d76489" providerId="LiveId" clId="{374096BC-F924-4612-AA88-D1FE634522F2}" dt="2025-10-04T14:36:26.969" v="144" actId="26606"/>
          <ac:spMkLst>
            <pc:docMk/>
            <pc:sldMk cId="2340161005" sldId="256"/>
            <ac:spMk id="30" creationId="{827DC2C4-B485-428A-BF4A-472D2967F47F}"/>
          </ac:spMkLst>
        </pc:spChg>
        <pc:spChg chg="add">
          <ac:chgData name="brostiuc.oana@yahoo.ro" userId="6b7e19b530d76489" providerId="LiveId" clId="{374096BC-F924-4612-AA88-D1FE634522F2}" dt="2025-10-04T14:36:26.969" v="144" actId="26606"/>
          <ac:spMkLst>
            <pc:docMk/>
            <pc:sldMk cId="2340161005" sldId="256"/>
            <ac:spMk id="31" creationId="{EE04B5EB-F158-4507-90DD-BD23620C7CC9}"/>
          </ac:spMkLst>
        </pc:spChg>
        <pc:picChg chg="add mod ord">
          <ac:chgData name="brostiuc.oana@yahoo.ro" userId="6b7e19b530d76489" providerId="LiveId" clId="{374096BC-F924-4612-AA88-D1FE634522F2}" dt="2025-10-04T14:38:25.675" v="150" actId="1076"/>
          <ac:picMkLst>
            <pc:docMk/>
            <pc:sldMk cId="2340161005" sldId="256"/>
            <ac:picMk id="6" creationId="{A2F7EFFA-485C-668E-D15E-55DFC221D56E}"/>
          </ac:picMkLst>
        </pc:picChg>
      </pc:sldChg>
      <pc:sldChg chg="addSp delSp modSp new mod setBg modAnim chgLayout">
        <pc:chgData name="brostiuc.oana@yahoo.ro" userId="6b7e19b530d76489" providerId="LiveId" clId="{374096BC-F924-4612-AA88-D1FE634522F2}" dt="2025-10-04T14:45:02.738" v="294" actId="26606"/>
        <pc:sldMkLst>
          <pc:docMk/>
          <pc:sldMk cId="2936746336" sldId="257"/>
        </pc:sldMkLst>
        <pc:spChg chg="del">
          <ac:chgData name="brostiuc.oana@yahoo.ro" userId="6b7e19b530d76489" providerId="LiveId" clId="{374096BC-F924-4612-AA88-D1FE634522F2}" dt="2025-10-04T14:39:13.530" v="157" actId="700"/>
          <ac:spMkLst>
            <pc:docMk/>
            <pc:sldMk cId="2936746336" sldId="257"/>
            <ac:spMk id="2" creationId="{8EF1D70D-69C7-E249-5B9E-DDDDB4E575AB}"/>
          </ac:spMkLst>
        </pc:spChg>
        <pc:spChg chg="del">
          <ac:chgData name="brostiuc.oana@yahoo.ro" userId="6b7e19b530d76489" providerId="LiveId" clId="{374096BC-F924-4612-AA88-D1FE634522F2}" dt="2025-10-04T14:39:13.530" v="157" actId="700"/>
          <ac:spMkLst>
            <pc:docMk/>
            <pc:sldMk cId="2936746336" sldId="257"/>
            <ac:spMk id="3" creationId="{CD3854AE-E2EE-13DA-A6E5-C6A47B34CB63}"/>
          </ac:spMkLst>
        </pc:spChg>
        <pc:spChg chg="add mod ord">
          <ac:chgData name="brostiuc.oana@yahoo.ro" userId="6b7e19b530d76489" providerId="LiveId" clId="{374096BC-F924-4612-AA88-D1FE634522F2}" dt="2025-10-04T14:45:02.738" v="294" actId="26606"/>
          <ac:spMkLst>
            <pc:docMk/>
            <pc:sldMk cId="2936746336" sldId="257"/>
            <ac:spMk id="4" creationId="{A56FD8F9-19C4-048B-2774-AF06CF168FDE}"/>
          </ac:spMkLst>
        </pc:spChg>
        <pc:spChg chg="add mod ord">
          <ac:chgData name="brostiuc.oana@yahoo.ro" userId="6b7e19b530d76489" providerId="LiveId" clId="{374096BC-F924-4612-AA88-D1FE634522F2}" dt="2025-10-04T14:45:02.738" v="294" actId="26606"/>
          <ac:spMkLst>
            <pc:docMk/>
            <pc:sldMk cId="2936746336" sldId="257"/>
            <ac:spMk id="5" creationId="{B2695404-8551-1EA6-CB01-C9698E92B181}"/>
          </ac:spMkLst>
        </pc:spChg>
        <pc:spChg chg="add del">
          <ac:chgData name="brostiuc.oana@yahoo.ro" userId="6b7e19b530d76489" providerId="LiveId" clId="{374096BC-F924-4612-AA88-D1FE634522F2}" dt="2025-10-04T14:44:48.018" v="289" actId="26606"/>
          <ac:spMkLst>
            <pc:docMk/>
            <pc:sldMk cId="2936746336" sldId="257"/>
            <ac:spMk id="10" creationId="{C2554CA6-288E-4202-BC52-2E5A8F0C0AED}"/>
          </ac:spMkLst>
        </pc:spChg>
        <pc:spChg chg="add del">
          <ac:chgData name="brostiuc.oana@yahoo.ro" userId="6b7e19b530d76489" providerId="LiveId" clId="{374096BC-F924-4612-AA88-D1FE634522F2}" dt="2025-10-04T14:44:48.018" v="289" actId="26606"/>
          <ac:spMkLst>
            <pc:docMk/>
            <pc:sldMk cId="2936746336" sldId="257"/>
            <ac:spMk id="12" creationId="{B10BB131-AC8E-4A8E-A5D1-36260F720C3B}"/>
          </ac:spMkLst>
        </pc:spChg>
        <pc:spChg chg="add del">
          <ac:chgData name="brostiuc.oana@yahoo.ro" userId="6b7e19b530d76489" providerId="LiveId" clId="{374096BC-F924-4612-AA88-D1FE634522F2}" dt="2025-10-04T14:44:48.018" v="289" actId="26606"/>
          <ac:spMkLst>
            <pc:docMk/>
            <pc:sldMk cId="2936746336" sldId="257"/>
            <ac:spMk id="14" creationId="{5B7778FC-632E-4DCA-A7CB-0D7731CCF970}"/>
          </ac:spMkLst>
        </pc:spChg>
        <pc:spChg chg="add del">
          <ac:chgData name="brostiuc.oana@yahoo.ro" userId="6b7e19b530d76489" providerId="LiveId" clId="{374096BC-F924-4612-AA88-D1FE634522F2}" dt="2025-10-04T14:44:48.018" v="289" actId="26606"/>
          <ac:spMkLst>
            <pc:docMk/>
            <pc:sldMk cId="2936746336" sldId="257"/>
            <ac:spMk id="16" creationId="{FA23A907-97FB-4A8F-880A-DD77401C4296}"/>
          </ac:spMkLst>
        </pc:spChg>
        <pc:spChg chg="add del">
          <ac:chgData name="brostiuc.oana@yahoo.ro" userId="6b7e19b530d76489" providerId="LiveId" clId="{374096BC-F924-4612-AA88-D1FE634522F2}" dt="2025-10-04T14:44:55.625" v="291" actId="26606"/>
          <ac:spMkLst>
            <pc:docMk/>
            <pc:sldMk cId="2936746336" sldId="257"/>
            <ac:spMk id="18" creationId="{100EDD19-6802-4EC3-95CE-CFFAB042CFD6}"/>
          </ac:spMkLst>
        </pc:spChg>
        <pc:spChg chg="add del">
          <ac:chgData name="brostiuc.oana@yahoo.ro" userId="6b7e19b530d76489" providerId="LiveId" clId="{374096BC-F924-4612-AA88-D1FE634522F2}" dt="2025-10-04T14:44:55.625" v="291" actId="26606"/>
          <ac:spMkLst>
            <pc:docMk/>
            <pc:sldMk cId="2936746336" sldId="257"/>
            <ac:spMk id="19" creationId="{DB17E863-922E-4C26-BD64-E8FD41D28661}"/>
          </ac:spMkLst>
        </pc:spChg>
        <pc:spChg chg="add del">
          <ac:chgData name="brostiuc.oana@yahoo.ro" userId="6b7e19b530d76489" providerId="LiveId" clId="{374096BC-F924-4612-AA88-D1FE634522F2}" dt="2025-10-04T14:45:02.738" v="293" actId="26606"/>
          <ac:spMkLst>
            <pc:docMk/>
            <pc:sldMk cId="2936746336" sldId="257"/>
            <ac:spMk id="21" creationId="{1BB867FF-FC45-48F7-8104-F89BE54909F1}"/>
          </ac:spMkLst>
        </pc:spChg>
        <pc:spChg chg="add del">
          <ac:chgData name="brostiuc.oana@yahoo.ro" userId="6b7e19b530d76489" providerId="LiveId" clId="{374096BC-F924-4612-AA88-D1FE634522F2}" dt="2025-10-04T14:45:02.738" v="293" actId="26606"/>
          <ac:spMkLst>
            <pc:docMk/>
            <pc:sldMk cId="2936746336" sldId="257"/>
            <ac:spMk id="22" creationId="{8BB56887-D0D5-4F0C-9E19-7247EB83C8B7}"/>
          </ac:spMkLst>
        </pc:spChg>
        <pc:spChg chg="add del">
          <ac:chgData name="brostiuc.oana@yahoo.ro" userId="6b7e19b530d76489" providerId="LiveId" clId="{374096BC-F924-4612-AA88-D1FE634522F2}" dt="2025-10-04T14:45:02.738" v="293" actId="26606"/>
          <ac:spMkLst>
            <pc:docMk/>
            <pc:sldMk cId="2936746336" sldId="257"/>
            <ac:spMk id="23" creationId="{081E4A58-353D-44AE-B2FC-2A74E2E400F7}"/>
          </ac:spMkLst>
        </pc:spChg>
        <pc:spChg chg="add">
          <ac:chgData name="brostiuc.oana@yahoo.ro" userId="6b7e19b530d76489" providerId="LiveId" clId="{374096BC-F924-4612-AA88-D1FE634522F2}" dt="2025-10-04T14:45:02.738" v="294" actId="26606"/>
          <ac:spMkLst>
            <pc:docMk/>
            <pc:sldMk cId="2936746336" sldId="257"/>
            <ac:spMk id="25" creationId="{3AD318CC-E2A8-4E27-9548-A047A78999B1}"/>
          </ac:spMkLst>
        </pc:spChg>
        <pc:spChg chg="add">
          <ac:chgData name="brostiuc.oana@yahoo.ro" userId="6b7e19b530d76489" providerId="LiveId" clId="{374096BC-F924-4612-AA88-D1FE634522F2}" dt="2025-10-04T14:45:02.738" v="294" actId="26606"/>
          <ac:spMkLst>
            <pc:docMk/>
            <pc:sldMk cId="2936746336" sldId="257"/>
            <ac:spMk id="28" creationId="{2C1BBA94-3F40-40AA-8BB9-E69E25E537C1}"/>
          </ac:spMkLst>
        </pc:spChg>
        <pc:grpChg chg="add">
          <ac:chgData name="brostiuc.oana@yahoo.ro" userId="6b7e19b530d76489" providerId="LiveId" clId="{374096BC-F924-4612-AA88-D1FE634522F2}" dt="2025-10-04T14:45:02.738" v="294" actId="26606"/>
          <ac:grpSpMkLst>
            <pc:docMk/>
            <pc:sldMk cId="2936746336" sldId="257"/>
            <ac:grpSpMk id="26" creationId="{B14B560F-9DD7-4302-A60B-EBD3EF59B073}"/>
          </ac:grpSpMkLst>
        </pc:grpChg>
      </pc:sldChg>
      <pc:sldChg chg="modSp new mod">
        <pc:chgData name="brostiuc.oana@yahoo.ro" userId="6b7e19b530d76489" providerId="LiveId" clId="{374096BC-F924-4612-AA88-D1FE634522F2}" dt="2025-10-04T15:21:12.215" v="335" actId="20577"/>
        <pc:sldMkLst>
          <pc:docMk/>
          <pc:sldMk cId="1065914619" sldId="258"/>
        </pc:sldMkLst>
        <pc:spChg chg="mod">
          <ac:chgData name="brostiuc.oana@yahoo.ro" userId="6b7e19b530d76489" providerId="LiveId" clId="{374096BC-F924-4612-AA88-D1FE634522F2}" dt="2025-10-04T14:57:27.587" v="306" actId="14100"/>
          <ac:spMkLst>
            <pc:docMk/>
            <pc:sldMk cId="1065914619" sldId="258"/>
            <ac:spMk id="2" creationId="{D77C2562-1FDD-D115-740D-7F1BC87A09AB}"/>
          </ac:spMkLst>
        </pc:spChg>
        <pc:spChg chg="mod">
          <ac:chgData name="brostiuc.oana@yahoo.ro" userId="6b7e19b530d76489" providerId="LiveId" clId="{374096BC-F924-4612-AA88-D1FE634522F2}" dt="2025-10-04T15:21:12.215" v="335" actId="20577"/>
          <ac:spMkLst>
            <pc:docMk/>
            <pc:sldMk cId="1065914619" sldId="258"/>
            <ac:spMk id="3" creationId="{FFBC2EC6-E9D2-9A3F-2747-EC342052F634}"/>
          </ac:spMkLst>
        </pc:spChg>
      </pc:sldChg>
      <pc:sldChg chg="addSp modSp new mod setBg">
        <pc:chgData name="brostiuc.oana@yahoo.ro" userId="6b7e19b530d76489" providerId="LiveId" clId="{374096BC-F924-4612-AA88-D1FE634522F2}" dt="2025-10-04T17:28:55.140" v="647" actId="5793"/>
        <pc:sldMkLst>
          <pc:docMk/>
          <pc:sldMk cId="2918259386" sldId="259"/>
        </pc:sldMkLst>
        <pc:spChg chg="mod">
          <ac:chgData name="brostiuc.oana@yahoo.ro" userId="6b7e19b530d76489" providerId="LiveId" clId="{374096BC-F924-4612-AA88-D1FE634522F2}" dt="2025-10-04T15:30:13.015" v="352" actId="26606"/>
          <ac:spMkLst>
            <pc:docMk/>
            <pc:sldMk cId="2918259386" sldId="259"/>
            <ac:spMk id="2" creationId="{D76C3AC9-B492-1FA5-F907-4CEA2C77752B}"/>
          </ac:spMkLst>
        </pc:spChg>
        <pc:spChg chg="mod ord">
          <ac:chgData name="brostiuc.oana@yahoo.ro" userId="6b7e19b530d76489" providerId="LiveId" clId="{374096BC-F924-4612-AA88-D1FE634522F2}" dt="2025-10-04T17:28:55.140" v="647" actId="5793"/>
          <ac:spMkLst>
            <pc:docMk/>
            <pc:sldMk cId="2918259386" sldId="259"/>
            <ac:spMk id="3" creationId="{2DC81E8D-3246-D7A7-6B65-09AA69D696B5}"/>
          </ac:spMkLst>
        </pc:spChg>
        <pc:spChg chg="add">
          <ac:chgData name="brostiuc.oana@yahoo.ro" userId="6b7e19b530d76489" providerId="LiveId" clId="{374096BC-F924-4612-AA88-D1FE634522F2}" dt="2025-10-04T15:30:13.015" v="352" actId="26606"/>
          <ac:spMkLst>
            <pc:docMk/>
            <pc:sldMk cId="2918259386" sldId="259"/>
            <ac:spMk id="9" creationId="{9D25F302-27C5-414F-97F8-6EA0A6C028BA}"/>
          </ac:spMkLst>
        </pc:spChg>
        <pc:spChg chg="add">
          <ac:chgData name="brostiuc.oana@yahoo.ro" userId="6b7e19b530d76489" providerId="LiveId" clId="{374096BC-F924-4612-AA88-D1FE634522F2}" dt="2025-10-04T15:30:13.015" v="352" actId="26606"/>
          <ac:spMkLst>
            <pc:docMk/>
            <pc:sldMk cId="2918259386" sldId="259"/>
            <ac:spMk id="11" creationId="{830A36F8-48C2-4842-A87B-8CE8DF4E7FD2}"/>
          </ac:spMkLst>
        </pc:spChg>
        <pc:spChg chg="add">
          <ac:chgData name="brostiuc.oana@yahoo.ro" userId="6b7e19b530d76489" providerId="LiveId" clId="{374096BC-F924-4612-AA88-D1FE634522F2}" dt="2025-10-04T15:30:13.015" v="352" actId="26606"/>
          <ac:spMkLst>
            <pc:docMk/>
            <pc:sldMk cId="2918259386" sldId="259"/>
            <ac:spMk id="13" creationId="{8F451A30-466B-4996-9BA5-CD6ABCC6D558}"/>
          </ac:spMkLst>
        </pc:spChg>
        <pc:picChg chg="add mod">
          <ac:chgData name="brostiuc.oana@yahoo.ro" userId="6b7e19b530d76489" providerId="LiveId" clId="{374096BC-F924-4612-AA88-D1FE634522F2}" dt="2025-10-04T15:30:13.015" v="352" actId="26606"/>
          <ac:picMkLst>
            <pc:docMk/>
            <pc:sldMk cId="2918259386" sldId="259"/>
            <ac:picMk id="4" creationId="{D6F44566-8EF8-16EA-E3AF-A2AA25302DE6}"/>
          </ac:picMkLst>
        </pc:picChg>
      </pc:sldChg>
      <pc:sldChg chg="addSp delSp modSp new mod setBg addAnim delAnim modAnim chgLayout">
        <pc:chgData name="brostiuc.oana@yahoo.ro" userId="6b7e19b530d76489" providerId="LiveId" clId="{374096BC-F924-4612-AA88-D1FE634522F2}" dt="2025-10-04T17:38:23.595" v="679"/>
        <pc:sldMkLst>
          <pc:docMk/>
          <pc:sldMk cId="334459973" sldId="260"/>
        </pc:sldMkLst>
        <pc:spChg chg="mod ord">
          <ac:chgData name="brostiuc.oana@yahoo.ro" userId="6b7e19b530d76489" providerId="LiveId" clId="{374096BC-F924-4612-AA88-D1FE634522F2}" dt="2025-10-04T17:37:41.559" v="677" actId="26606"/>
          <ac:spMkLst>
            <pc:docMk/>
            <pc:sldMk cId="334459973" sldId="260"/>
            <ac:spMk id="2" creationId="{C50C57E1-EF8E-9025-04FC-BB906BF02556}"/>
          </ac:spMkLst>
        </pc:spChg>
        <pc:spChg chg="del">
          <ac:chgData name="brostiuc.oana@yahoo.ro" userId="6b7e19b530d76489" providerId="LiveId" clId="{374096BC-F924-4612-AA88-D1FE634522F2}" dt="2025-10-04T15:26:14.632" v="343" actId="700"/>
          <ac:spMkLst>
            <pc:docMk/>
            <pc:sldMk cId="334459973" sldId="260"/>
            <ac:spMk id="3" creationId="{0409C25E-2EBB-A62A-6045-0D91B00A3650}"/>
          </ac:spMkLst>
        </pc:spChg>
        <pc:spChg chg="add mod ord">
          <ac:chgData name="brostiuc.oana@yahoo.ro" userId="6b7e19b530d76489" providerId="LiveId" clId="{374096BC-F924-4612-AA88-D1FE634522F2}" dt="2025-10-04T17:37:41.559" v="677" actId="26606"/>
          <ac:spMkLst>
            <pc:docMk/>
            <pc:sldMk cId="334459973" sldId="260"/>
            <ac:spMk id="4" creationId="{D6C08437-6085-30D8-1184-720D1151506C}"/>
          </ac:spMkLst>
        </pc:spChg>
        <pc:spChg chg="add del">
          <ac:chgData name="brostiuc.oana@yahoo.ro" userId="6b7e19b530d76489" providerId="LiveId" clId="{374096BC-F924-4612-AA88-D1FE634522F2}" dt="2025-10-04T17:37:29.678" v="670" actId="26606"/>
          <ac:spMkLst>
            <pc:docMk/>
            <pc:sldMk cId="334459973" sldId="260"/>
            <ac:spMk id="9" creationId="{59EF30C2-29AC-4A0D-BC0A-A679CF113EDD}"/>
          </ac:spMkLst>
        </pc:spChg>
        <pc:spChg chg="add">
          <ac:chgData name="brostiuc.oana@yahoo.ro" userId="6b7e19b530d76489" providerId="LiveId" clId="{374096BC-F924-4612-AA88-D1FE634522F2}" dt="2025-10-04T17:37:41.559" v="677" actId="26606"/>
          <ac:spMkLst>
            <pc:docMk/>
            <pc:sldMk cId="334459973" sldId="260"/>
            <ac:spMk id="10" creationId="{36C4118A-B523-45D9-B427-8E05B2DEA65C}"/>
          </ac:spMkLst>
        </pc:spChg>
        <pc:spChg chg="add del">
          <ac:chgData name="brostiuc.oana@yahoo.ro" userId="6b7e19b530d76489" providerId="LiveId" clId="{374096BC-F924-4612-AA88-D1FE634522F2}" dt="2025-10-04T17:37:29.678" v="670" actId="26606"/>
          <ac:spMkLst>
            <pc:docMk/>
            <pc:sldMk cId="334459973" sldId="260"/>
            <ac:spMk id="11" creationId="{9C682A1A-5B2D-4111-BBD6-620165633E5B}"/>
          </ac:spMkLst>
        </pc:spChg>
        <pc:spChg chg="add del">
          <ac:chgData name="brostiuc.oana@yahoo.ro" userId="6b7e19b530d76489" providerId="LiveId" clId="{374096BC-F924-4612-AA88-D1FE634522F2}" dt="2025-10-04T17:37:29.678" v="670" actId="26606"/>
          <ac:spMkLst>
            <pc:docMk/>
            <pc:sldMk cId="334459973" sldId="260"/>
            <ac:spMk id="15" creationId="{A04F1504-431A-4D86-9091-AE7E4B33376B}"/>
          </ac:spMkLst>
        </pc:spChg>
        <pc:spChg chg="add del">
          <ac:chgData name="brostiuc.oana@yahoo.ro" userId="6b7e19b530d76489" providerId="LiveId" clId="{374096BC-F924-4612-AA88-D1FE634522F2}" dt="2025-10-04T17:37:29.678" v="670" actId="26606"/>
          <ac:spMkLst>
            <pc:docMk/>
            <pc:sldMk cId="334459973" sldId="260"/>
            <ac:spMk id="17" creationId="{EA804283-B929-4503-802F-4585376E2B42}"/>
          </ac:spMkLst>
        </pc:spChg>
        <pc:spChg chg="add del">
          <ac:chgData name="brostiuc.oana@yahoo.ro" userId="6b7e19b530d76489" providerId="LiveId" clId="{374096BC-F924-4612-AA88-D1FE634522F2}" dt="2025-10-04T17:37:29.678" v="670" actId="26606"/>
          <ac:spMkLst>
            <pc:docMk/>
            <pc:sldMk cId="334459973" sldId="260"/>
            <ac:spMk id="19" creationId="{AD3811F5-514E-49A4-B382-673ED228A4CC}"/>
          </ac:spMkLst>
        </pc:spChg>
        <pc:spChg chg="add del">
          <ac:chgData name="brostiuc.oana@yahoo.ro" userId="6b7e19b530d76489" providerId="LiveId" clId="{374096BC-F924-4612-AA88-D1FE634522F2}" dt="2025-10-04T17:37:29.678" v="670" actId="26606"/>
          <ac:spMkLst>
            <pc:docMk/>
            <pc:sldMk cId="334459973" sldId="260"/>
            <ac:spMk id="21" creationId="{067AD921-1CEE-4C1B-9AA3-C66D908DDD14}"/>
          </ac:spMkLst>
        </pc:spChg>
        <pc:spChg chg="add del">
          <ac:chgData name="brostiuc.oana@yahoo.ro" userId="6b7e19b530d76489" providerId="LiveId" clId="{374096BC-F924-4612-AA88-D1FE634522F2}" dt="2025-10-04T17:37:29.678" v="670" actId="26606"/>
          <ac:spMkLst>
            <pc:docMk/>
            <pc:sldMk cId="334459973" sldId="260"/>
            <ac:spMk id="23" creationId="{C36A08F5-3B56-47C5-A371-9187BE56E1E5}"/>
          </ac:spMkLst>
        </pc:spChg>
        <pc:spChg chg="add del">
          <ac:chgData name="brostiuc.oana@yahoo.ro" userId="6b7e19b530d76489" providerId="LiveId" clId="{374096BC-F924-4612-AA88-D1FE634522F2}" dt="2025-10-04T17:37:35.021" v="672" actId="26606"/>
          <ac:spMkLst>
            <pc:docMk/>
            <pc:sldMk cId="334459973" sldId="260"/>
            <ac:spMk id="25" creationId="{9AFC454B-A080-4D23-B177-6D5356C6E6EF}"/>
          </ac:spMkLst>
        </pc:spChg>
        <pc:spChg chg="add del">
          <ac:chgData name="brostiuc.oana@yahoo.ro" userId="6b7e19b530d76489" providerId="LiveId" clId="{374096BC-F924-4612-AA88-D1FE634522F2}" dt="2025-10-04T17:37:35.021" v="672" actId="26606"/>
          <ac:spMkLst>
            <pc:docMk/>
            <pc:sldMk cId="334459973" sldId="260"/>
            <ac:spMk id="26" creationId="{D0522C2C-7B5C-48A7-A969-03941E5D2E76}"/>
          </ac:spMkLst>
        </pc:spChg>
        <pc:spChg chg="add del">
          <ac:chgData name="brostiuc.oana@yahoo.ro" userId="6b7e19b530d76489" providerId="LiveId" clId="{374096BC-F924-4612-AA88-D1FE634522F2}" dt="2025-10-04T17:37:35.021" v="672" actId="26606"/>
          <ac:spMkLst>
            <pc:docMk/>
            <pc:sldMk cId="334459973" sldId="260"/>
            <ac:spMk id="27" creationId="{9C682A1A-5B2D-4111-BBD6-620165633E5B}"/>
          </ac:spMkLst>
        </pc:spChg>
        <pc:spChg chg="add del">
          <ac:chgData name="brostiuc.oana@yahoo.ro" userId="6b7e19b530d76489" providerId="LiveId" clId="{374096BC-F924-4612-AA88-D1FE634522F2}" dt="2025-10-04T17:37:35.021" v="672" actId="26606"/>
          <ac:spMkLst>
            <pc:docMk/>
            <pc:sldMk cId="334459973" sldId="260"/>
            <ac:spMk id="28" creationId="{D6EE29F2-D77F-4BD0-A20B-334D316A1C9D}"/>
          </ac:spMkLst>
        </pc:spChg>
        <pc:spChg chg="add del">
          <ac:chgData name="brostiuc.oana@yahoo.ro" userId="6b7e19b530d76489" providerId="LiveId" clId="{374096BC-F924-4612-AA88-D1FE634522F2}" dt="2025-10-04T17:37:35.021" v="672" actId="26606"/>
          <ac:spMkLst>
            <pc:docMk/>
            <pc:sldMk cId="334459973" sldId="260"/>
            <ac:spMk id="29" creationId="{22D09ED2-868F-42C6-866E-F92E0CEF314F}"/>
          </ac:spMkLst>
        </pc:spChg>
        <pc:spChg chg="add del">
          <ac:chgData name="brostiuc.oana@yahoo.ro" userId="6b7e19b530d76489" providerId="LiveId" clId="{374096BC-F924-4612-AA88-D1FE634522F2}" dt="2025-10-04T17:37:41.559" v="676" actId="26606"/>
          <ac:spMkLst>
            <pc:docMk/>
            <pc:sldMk cId="334459973" sldId="260"/>
            <ac:spMk id="31" creationId="{4E1BEB12-92AF-4445-98AD-4C7756E7C93B}"/>
          </ac:spMkLst>
        </pc:spChg>
        <pc:spChg chg="add del">
          <ac:chgData name="brostiuc.oana@yahoo.ro" userId="6b7e19b530d76489" providerId="LiveId" clId="{374096BC-F924-4612-AA88-D1FE634522F2}" dt="2025-10-04T17:37:41.559" v="676" actId="26606"/>
          <ac:spMkLst>
            <pc:docMk/>
            <pc:sldMk cId="334459973" sldId="260"/>
            <ac:spMk id="32" creationId="{D0522C2C-7B5C-48A7-A969-03941E5D2E76}"/>
          </ac:spMkLst>
        </pc:spChg>
        <pc:spChg chg="add del">
          <ac:chgData name="brostiuc.oana@yahoo.ro" userId="6b7e19b530d76489" providerId="LiveId" clId="{374096BC-F924-4612-AA88-D1FE634522F2}" dt="2025-10-04T17:37:41.559" v="676" actId="26606"/>
          <ac:spMkLst>
            <pc:docMk/>
            <pc:sldMk cId="334459973" sldId="260"/>
            <ac:spMk id="33" creationId="{9C682A1A-5B2D-4111-BBD6-620165633E5B}"/>
          </ac:spMkLst>
        </pc:spChg>
        <pc:spChg chg="add del">
          <ac:chgData name="brostiuc.oana@yahoo.ro" userId="6b7e19b530d76489" providerId="LiveId" clId="{374096BC-F924-4612-AA88-D1FE634522F2}" dt="2025-10-04T17:37:41.559" v="676" actId="26606"/>
          <ac:spMkLst>
            <pc:docMk/>
            <pc:sldMk cId="334459973" sldId="260"/>
            <ac:spMk id="34" creationId="{D6EE29F2-D77F-4BD0-A20B-334D316A1C9D}"/>
          </ac:spMkLst>
        </pc:spChg>
        <pc:spChg chg="add del">
          <ac:chgData name="brostiuc.oana@yahoo.ro" userId="6b7e19b530d76489" providerId="LiveId" clId="{374096BC-F924-4612-AA88-D1FE634522F2}" dt="2025-10-04T17:37:41.559" v="676" actId="26606"/>
          <ac:spMkLst>
            <pc:docMk/>
            <pc:sldMk cId="334459973" sldId="260"/>
            <ac:spMk id="35" creationId="{22D09ED2-868F-42C6-866E-F92E0CEF314F}"/>
          </ac:spMkLst>
        </pc:spChg>
        <pc:picChg chg="add">
          <ac:chgData name="brostiuc.oana@yahoo.ro" userId="6b7e19b530d76489" providerId="LiveId" clId="{374096BC-F924-4612-AA88-D1FE634522F2}" dt="2025-10-04T17:37:41.559" v="677" actId="26606"/>
          <ac:picMkLst>
            <pc:docMk/>
            <pc:sldMk cId="334459973" sldId="260"/>
            <ac:picMk id="6" creationId="{19330CCE-1618-2336-F02B-F3EEBB161628}"/>
          </ac:picMkLst>
        </pc:picChg>
        <pc:cxnChg chg="add del">
          <ac:chgData name="brostiuc.oana@yahoo.ro" userId="6b7e19b530d76489" providerId="LiveId" clId="{374096BC-F924-4612-AA88-D1FE634522F2}" dt="2025-10-04T17:37:29.678" v="670" actId="26606"/>
          <ac:cxnSpMkLst>
            <pc:docMk/>
            <pc:sldMk cId="334459973" sldId="260"/>
            <ac:cxnSpMk id="13" creationId="{266A0658-1CC4-4B0D-AAB7-A702286AFB03}"/>
          </ac:cxnSpMkLst>
        </pc:cxnChg>
      </pc:sldChg>
      <pc:sldChg chg="addSp delSp modSp new mod setBg">
        <pc:chgData name="brostiuc.oana@yahoo.ro" userId="6b7e19b530d76489" providerId="LiveId" clId="{374096BC-F924-4612-AA88-D1FE634522F2}" dt="2025-10-04T15:43:11.133" v="396" actId="26606"/>
        <pc:sldMkLst>
          <pc:docMk/>
          <pc:sldMk cId="405491366" sldId="261"/>
        </pc:sldMkLst>
        <pc:spChg chg="mod">
          <ac:chgData name="brostiuc.oana@yahoo.ro" userId="6b7e19b530d76489" providerId="LiveId" clId="{374096BC-F924-4612-AA88-D1FE634522F2}" dt="2025-10-04T15:43:11.133" v="396" actId="26606"/>
          <ac:spMkLst>
            <pc:docMk/>
            <pc:sldMk cId="405491366" sldId="261"/>
            <ac:spMk id="2" creationId="{5BBF9D53-7559-C1DC-DB99-173813B27891}"/>
          </ac:spMkLst>
        </pc:spChg>
        <pc:spChg chg="mod">
          <ac:chgData name="brostiuc.oana@yahoo.ro" userId="6b7e19b530d76489" providerId="LiveId" clId="{374096BC-F924-4612-AA88-D1FE634522F2}" dt="2025-10-04T15:43:11.133" v="396" actId="26606"/>
          <ac:spMkLst>
            <pc:docMk/>
            <pc:sldMk cId="405491366" sldId="261"/>
            <ac:spMk id="3" creationId="{2EE9EC4A-168D-D0B3-406E-FEC8A72A9EC1}"/>
          </ac:spMkLst>
        </pc:spChg>
        <pc:spChg chg="add del">
          <ac:chgData name="brostiuc.oana@yahoo.ro" userId="6b7e19b530d76489" providerId="LiveId" clId="{374096BC-F924-4612-AA88-D1FE634522F2}" dt="2025-10-04T15:42:38.603" v="387" actId="26606"/>
          <ac:spMkLst>
            <pc:docMk/>
            <pc:sldMk cId="405491366" sldId="261"/>
            <ac:spMk id="8" creationId="{6DDA8CE9-E0A6-4FF2-823D-D08607606DC2}"/>
          </ac:spMkLst>
        </pc:spChg>
        <pc:spChg chg="add del">
          <ac:chgData name="brostiuc.oana@yahoo.ro" userId="6b7e19b530d76489" providerId="LiveId" clId="{374096BC-F924-4612-AA88-D1FE634522F2}" dt="2025-10-04T15:42:38.603" v="387" actId="26606"/>
          <ac:spMkLst>
            <pc:docMk/>
            <pc:sldMk cId="405491366" sldId="261"/>
            <ac:spMk id="10" creationId="{11195564-33B9-434B-9641-764F5905A56F}"/>
          </ac:spMkLst>
        </pc:spChg>
        <pc:spChg chg="add del">
          <ac:chgData name="brostiuc.oana@yahoo.ro" userId="6b7e19b530d76489" providerId="LiveId" clId="{374096BC-F924-4612-AA88-D1FE634522F2}" dt="2025-10-04T15:43:02.816" v="393" actId="26606"/>
          <ac:spMkLst>
            <pc:docMk/>
            <pc:sldMk cId="405491366" sldId="261"/>
            <ac:spMk id="11" creationId="{178FB36B-5BFE-42CA-BC60-1115E0D95EEC}"/>
          </ac:spMkLst>
        </pc:spChg>
        <pc:spChg chg="add del">
          <ac:chgData name="brostiuc.oana@yahoo.ro" userId="6b7e19b530d76489" providerId="LiveId" clId="{374096BC-F924-4612-AA88-D1FE634522F2}" dt="2025-10-04T15:43:11.118" v="395" actId="26606"/>
          <ac:spMkLst>
            <pc:docMk/>
            <pc:sldMk cId="405491366" sldId="261"/>
            <ac:spMk id="14" creationId="{D6EE29F2-D77F-4BD0-A20B-334D316A1C9D}"/>
          </ac:spMkLst>
        </pc:spChg>
        <pc:spChg chg="add del">
          <ac:chgData name="brostiuc.oana@yahoo.ro" userId="6b7e19b530d76489" providerId="LiveId" clId="{374096BC-F924-4612-AA88-D1FE634522F2}" dt="2025-10-04T15:43:11.118" v="395" actId="26606"/>
          <ac:spMkLst>
            <pc:docMk/>
            <pc:sldMk cId="405491366" sldId="261"/>
            <ac:spMk id="16" creationId="{22D09ED2-868F-42C6-866E-F92E0CEF314F}"/>
          </ac:spMkLst>
        </pc:spChg>
        <pc:spChg chg="add del">
          <ac:chgData name="brostiuc.oana@yahoo.ro" userId="6b7e19b530d76489" providerId="LiveId" clId="{374096BC-F924-4612-AA88-D1FE634522F2}" dt="2025-10-04T15:42:59.692" v="389" actId="26606"/>
          <ac:spMkLst>
            <pc:docMk/>
            <pc:sldMk cId="405491366" sldId="261"/>
            <ac:spMk id="23" creationId="{74751229-0244-4FBB-BED1-407467F4C951}"/>
          </ac:spMkLst>
        </pc:spChg>
        <pc:spChg chg="add del">
          <ac:chgData name="brostiuc.oana@yahoo.ro" userId="6b7e19b530d76489" providerId="LiveId" clId="{374096BC-F924-4612-AA88-D1FE634522F2}" dt="2025-10-04T15:43:00.600" v="391" actId="26606"/>
          <ac:spMkLst>
            <pc:docMk/>
            <pc:sldMk cId="405491366" sldId="261"/>
            <ac:spMk id="25" creationId="{934F1179-B481-4F9E-BCA3-AFB972070F83}"/>
          </ac:spMkLst>
        </pc:spChg>
        <pc:spChg chg="add del">
          <ac:chgData name="brostiuc.oana@yahoo.ro" userId="6b7e19b530d76489" providerId="LiveId" clId="{374096BC-F924-4612-AA88-D1FE634522F2}" dt="2025-10-04T15:43:00.600" v="391" actId="26606"/>
          <ac:spMkLst>
            <pc:docMk/>
            <pc:sldMk cId="405491366" sldId="261"/>
            <ac:spMk id="26" creationId="{827DC2C4-B485-428A-BF4A-472D2967F47F}"/>
          </ac:spMkLst>
        </pc:spChg>
        <pc:spChg chg="add del">
          <ac:chgData name="brostiuc.oana@yahoo.ro" userId="6b7e19b530d76489" providerId="LiveId" clId="{374096BC-F924-4612-AA88-D1FE634522F2}" dt="2025-10-04T15:43:00.600" v="391" actId="26606"/>
          <ac:spMkLst>
            <pc:docMk/>
            <pc:sldMk cId="405491366" sldId="261"/>
            <ac:spMk id="27" creationId="{EE04B5EB-F158-4507-90DD-BD23620C7CC9}"/>
          </ac:spMkLst>
        </pc:spChg>
        <pc:spChg chg="add del">
          <ac:chgData name="brostiuc.oana@yahoo.ro" userId="6b7e19b530d76489" providerId="LiveId" clId="{374096BC-F924-4612-AA88-D1FE634522F2}" dt="2025-10-04T15:43:02.816" v="393" actId="26606"/>
          <ac:spMkLst>
            <pc:docMk/>
            <pc:sldMk cId="405491366" sldId="261"/>
            <ac:spMk id="29" creationId="{ECC07320-C2CA-4E29-8481-9D9E143C7788}"/>
          </ac:spMkLst>
        </pc:spChg>
        <pc:spChg chg="add del">
          <ac:chgData name="brostiuc.oana@yahoo.ro" userId="6b7e19b530d76489" providerId="LiveId" clId="{374096BC-F924-4612-AA88-D1FE634522F2}" dt="2025-10-04T15:43:11.118" v="395" actId="26606"/>
          <ac:spMkLst>
            <pc:docMk/>
            <pc:sldMk cId="405491366" sldId="261"/>
            <ac:spMk id="31" creationId="{4E1BEB12-92AF-4445-98AD-4C7756E7C93B}"/>
          </ac:spMkLst>
        </pc:spChg>
        <pc:spChg chg="add del">
          <ac:chgData name="brostiuc.oana@yahoo.ro" userId="6b7e19b530d76489" providerId="LiveId" clId="{374096BC-F924-4612-AA88-D1FE634522F2}" dt="2025-10-04T15:43:11.118" v="395" actId="26606"/>
          <ac:spMkLst>
            <pc:docMk/>
            <pc:sldMk cId="405491366" sldId="261"/>
            <ac:spMk id="32" creationId="{D0522C2C-7B5C-48A7-A969-03941E5D2E76}"/>
          </ac:spMkLst>
        </pc:spChg>
        <pc:spChg chg="add del">
          <ac:chgData name="brostiuc.oana@yahoo.ro" userId="6b7e19b530d76489" providerId="LiveId" clId="{374096BC-F924-4612-AA88-D1FE634522F2}" dt="2025-10-04T15:43:11.118" v="395" actId="26606"/>
          <ac:spMkLst>
            <pc:docMk/>
            <pc:sldMk cId="405491366" sldId="261"/>
            <ac:spMk id="33" creationId="{9C682A1A-5B2D-4111-BBD6-620165633E5B}"/>
          </ac:spMkLst>
        </pc:spChg>
        <pc:spChg chg="add">
          <ac:chgData name="brostiuc.oana@yahoo.ro" userId="6b7e19b530d76489" providerId="LiveId" clId="{374096BC-F924-4612-AA88-D1FE634522F2}" dt="2025-10-04T15:43:11.133" v="396" actId="26606"/>
          <ac:spMkLst>
            <pc:docMk/>
            <pc:sldMk cId="405491366" sldId="261"/>
            <ac:spMk id="35" creationId="{74751229-0244-4FBB-BED1-407467F4C951}"/>
          </ac:spMkLst>
        </pc:spChg>
        <pc:grpChg chg="add del">
          <ac:chgData name="brostiuc.oana@yahoo.ro" userId="6b7e19b530d76489" providerId="LiveId" clId="{374096BC-F924-4612-AA88-D1FE634522F2}" dt="2025-10-04T15:42:38.603" v="387" actId="26606"/>
          <ac:grpSpMkLst>
            <pc:docMk/>
            <pc:sldMk cId="405491366" sldId="261"/>
            <ac:grpSpMk id="12" creationId="{1D18C537-E336-47C4-836B-C342A230F8F3}"/>
          </ac:grpSpMkLst>
        </pc:grpChg>
        <pc:grpChg chg="add del">
          <ac:chgData name="brostiuc.oana@yahoo.ro" userId="6b7e19b530d76489" providerId="LiveId" clId="{374096BC-F924-4612-AA88-D1FE634522F2}" dt="2025-10-04T15:42:38.603" v="387" actId="26606"/>
          <ac:grpSpMkLst>
            <pc:docMk/>
            <pc:sldMk cId="405491366" sldId="261"/>
            <ac:grpSpMk id="18" creationId="{5A1259D8-0C3A-4069-A22F-537BBBB61A9C}"/>
          </ac:grpSpMkLst>
        </pc:grpChg>
        <pc:picChg chg="add del">
          <ac:chgData name="brostiuc.oana@yahoo.ro" userId="6b7e19b530d76489" providerId="LiveId" clId="{374096BC-F924-4612-AA88-D1FE634522F2}" dt="2025-10-04T15:43:02.816" v="393" actId="26606"/>
          <ac:picMkLst>
            <pc:docMk/>
            <pc:sldMk cId="405491366" sldId="261"/>
            <ac:picMk id="5" creationId="{87725E88-586F-2889-01F3-53C8E4B65FB8}"/>
          </ac:picMkLst>
        </pc:picChg>
        <pc:picChg chg="add del">
          <ac:chgData name="brostiuc.oana@yahoo.ro" userId="6b7e19b530d76489" providerId="LiveId" clId="{374096BC-F924-4612-AA88-D1FE634522F2}" dt="2025-10-04T15:42:59.692" v="389" actId="26606"/>
          <ac:picMkLst>
            <pc:docMk/>
            <pc:sldMk cId="405491366" sldId="261"/>
            <ac:picMk id="7" creationId="{619479FB-1AD5-FBA2-42B0-D53C0ABCA71A}"/>
          </ac:picMkLst>
        </pc:picChg>
        <pc:picChg chg="add del">
          <ac:chgData name="brostiuc.oana@yahoo.ro" userId="6b7e19b530d76489" providerId="LiveId" clId="{374096BC-F924-4612-AA88-D1FE634522F2}" dt="2025-10-04T15:42:59.692" v="389" actId="26606"/>
          <ac:picMkLst>
            <pc:docMk/>
            <pc:sldMk cId="405491366" sldId="261"/>
            <ac:picMk id="9" creationId="{31116FE4-CD75-4E10-8718-9290307F80B8}"/>
          </ac:picMkLst>
        </pc:picChg>
        <pc:picChg chg="add">
          <ac:chgData name="brostiuc.oana@yahoo.ro" userId="6b7e19b530d76489" providerId="LiveId" clId="{374096BC-F924-4612-AA88-D1FE634522F2}" dt="2025-10-04T15:43:11.133" v="396" actId="26606"/>
          <ac:picMkLst>
            <pc:docMk/>
            <pc:sldMk cId="405491366" sldId="261"/>
            <ac:picMk id="36" creationId="{619479FB-1AD5-FBA2-42B0-D53C0ABCA71A}"/>
          </ac:picMkLst>
        </pc:picChg>
        <pc:picChg chg="add">
          <ac:chgData name="brostiuc.oana@yahoo.ro" userId="6b7e19b530d76489" providerId="LiveId" clId="{374096BC-F924-4612-AA88-D1FE634522F2}" dt="2025-10-04T15:43:11.133" v="396" actId="26606"/>
          <ac:picMkLst>
            <pc:docMk/>
            <pc:sldMk cId="405491366" sldId="261"/>
            <ac:picMk id="37" creationId="{31116FE4-CD75-4E10-8718-9290307F80B8}"/>
          </ac:picMkLst>
        </pc:picChg>
      </pc:sldChg>
      <pc:sldChg chg="addSp delSp modSp new mod setBg addAnim delAnim modAnim setClrOvrMap">
        <pc:chgData name="brostiuc.oana@yahoo.ro" userId="6b7e19b530d76489" providerId="LiveId" clId="{374096BC-F924-4612-AA88-D1FE634522F2}" dt="2025-10-04T17:19:03.018" v="566"/>
        <pc:sldMkLst>
          <pc:docMk/>
          <pc:sldMk cId="697117718" sldId="262"/>
        </pc:sldMkLst>
        <pc:spChg chg="mod">
          <ac:chgData name="brostiuc.oana@yahoo.ro" userId="6b7e19b530d76489" providerId="LiveId" clId="{374096BC-F924-4612-AA88-D1FE634522F2}" dt="2025-10-04T15:44:01.991" v="413" actId="26606"/>
          <ac:spMkLst>
            <pc:docMk/>
            <pc:sldMk cId="697117718" sldId="262"/>
            <ac:spMk id="2" creationId="{8591DD1F-8564-9909-702F-373DEF467489}"/>
          </ac:spMkLst>
        </pc:spChg>
        <pc:spChg chg="mod">
          <ac:chgData name="brostiuc.oana@yahoo.ro" userId="6b7e19b530d76489" providerId="LiveId" clId="{374096BC-F924-4612-AA88-D1FE634522F2}" dt="2025-10-04T15:44:01.991" v="413" actId="26606"/>
          <ac:spMkLst>
            <pc:docMk/>
            <pc:sldMk cId="697117718" sldId="262"/>
            <ac:spMk id="3" creationId="{8DEDEAB7-F947-270B-C8EC-C79E8984A8A6}"/>
          </ac:spMkLst>
        </pc:spChg>
        <pc:spChg chg="add del">
          <ac:chgData name="brostiuc.oana@yahoo.ro" userId="6b7e19b530d76489" providerId="LiveId" clId="{374096BC-F924-4612-AA88-D1FE634522F2}" dt="2025-10-04T15:43:42.093" v="398" actId="26606"/>
          <ac:spMkLst>
            <pc:docMk/>
            <pc:sldMk cId="697117718" sldId="262"/>
            <ac:spMk id="8" creationId="{4E1BEB12-92AF-4445-98AD-4C7756E7C93B}"/>
          </ac:spMkLst>
        </pc:spChg>
        <pc:spChg chg="add del">
          <ac:chgData name="brostiuc.oana@yahoo.ro" userId="6b7e19b530d76489" providerId="LiveId" clId="{374096BC-F924-4612-AA88-D1FE634522F2}" dt="2025-10-04T15:43:53.401" v="400" actId="26606"/>
          <ac:spMkLst>
            <pc:docMk/>
            <pc:sldMk cId="697117718" sldId="262"/>
            <ac:spMk id="9" creationId="{C1DD1A8A-57D5-4A81-AD04-532B043C5611}"/>
          </ac:spMkLst>
        </pc:spChg>
        <pc:spChg chg="add del">
          <ac:chgData name="brostiuc.oana@yahoo.ro" userId="6b7e19b530d76489" providerId="LiveId" clId="{374096BC-F924-4612-AA88-D1FE634522F2}" dt="2025-10-04T15:43:42.093" v="398" actId="26606"/>
          <ac:spMkLst>
            <pc:docMk/>
            <pc:sldMk cId="697117718" sldId="262"/>
            <ac:spMk id="10" creationId="{D0522C2C-7B5C-48A7-A969-03941E5D2E76}"/>
          </ac:spMkLst>
        </pc:spChg>
        <pc:spChg chg="add del">
          <ac:chgData name="brostiuc.oana@yahoo.ro" userId="6b7e19b530d76489" providerId="LiveId" clId="{374096BC-F924-4612-AA88-D1FE634522F2}" dt="2025-10-04T15:43:53.401" v="400" actId="26606"/>
          <ac:spMkLst>
            <pc:docMk/>
            <pc:sldMk cId="697117718" sldId="262"/>
            <ac:spMk id="11" creationId="{007891EC-4501-44ED-A8C8-B11B6DB767AB}"/>
          </ac:spMkLst>
        </pc:spChg>
        <pc:spChg chg="add del">
          <ac:chgData name="brostiuc.oana@yahoo.ro" userId="6b7e19b530d76489" providerId="LiveId" clId="{374096BC-F924-4612-AA88-D1FE634522F2}" dt="2025-10-04T15:43:42.093" v="398" actId="26606"/>
          <ac:spMkLst>
            <pc:docMk/>
            <pc:sldMk cId="697117718" sldId="262"/>
            <ac:spMk id="12" creationId="{9C682A1A-5B2D-4111-BBD6-620165633E5B}"/>
          </ac:spMkLst>
        </pc:spChg>
        <pc:spChg chg="add del">
          <ac:chgData name="brostiuc.oana@yahoo.ro" userId="6b7e19b530d76489" providerId="LiveId" clId="{374096BC-F924-4612-AA88-D1FE634522F2}" dt="2025-10-04T15:43:55.780" v="404" actId="26606"/>
          <ac:spMkLst>
            <pc:docMk/>
            <pc:sldMk cId="697117718" sldId="262"/>
            <ac:spMk id="13" creationId="{7D9D36D6-2AC5-46A1-A849-4C82D5264A3A}"/>
          </ac:spMkLst>
        </pc:spChg>
        <pc:spChg chg="add del">
          <ac:chgData name="brostiuc.oana@yahoo.ro" userId="6b7e19b530d76489" providerId="LiveId" clId="{374096BC-F924-4612-AA88-D1FE634522F2}" dt="2025-10-04T15:43:42.093" v="398" actId="26606"/>
          <ac:spMkLst>
            <pc:docMk/>
            <pc:sldMk cId="697117718" sldId="262"/>
            <ac:spMk id="14" creationId="{D6EE29F2-D77F-4BD0-A20B-334D316A1C9D}"/>
          </ac:spMkLst>
        </pc:spChg>
        <pc:spChg chg="add del">
          <ac:chgData name="brostiuc.oana@yahoo.ro" userId="6b7e19b530d76489" providerId="LiveId" clId="{374096BC-F924-4612-AA88-D1FE634522F2}" dt="2025-10-04T15:43:42.093" v="398" actId="26606"/>
          <ac:spMkLst>
            <pc:docMk/>
            <pc:sldMk cId="697117718" sldId="262"/>
            <ac:spMk id="16" creationId="{22D09ED2-868F-42C6-866E-F92E0CEF314F}"/>
          </ac:spMkLst>
        </pc:spChg>
        <pc:spChg chg="add del">
          <ac:chgData name="brostiuc.oana@yahoo.ro" userId="6b7e19b530d76489" providerId="LiveId" clId="{374096BC-F924-4612-AA88-D1FE634522F2}" dt="2025-10-04T15:43:56.775" v="408" actId="26606"/>
          <ac:spMkLst>
            <pc:docMk/>
            <pc:sldMk cId="697117718" sldId="262"/>
            <ac:spMk id="24" creationId="{C7D023E4-8DE1-436E-9847-ED6A4B4B04FD}"/>
          </ac:spMkLst>
        </pc:spChg>
        <pc:spChg chg="add del">
          <ac:chgData name="brostiuc.oana@yahoo.ro" userId="6b7e19b530d76489" providerId="LiveId" clId="{374096BC-F924-4612-AA88-D1FE634522F2}" dt="2025-10-04T15:43:56.775" v="408" actId="26606"/>
          <ac:spMkLst>
            <pc:docMk/>
            <pc:sldMk cId="697117718" sldId="262"/>
            <ac:spMk id="25" creationId="{63C1F321-BB96-4700-B3CE-1A6156067F44}"/>
          </ac:spMkLst>
        </pc:spChg>
        <pc:spChg chg="add del">
          <ac:chgData name="brostiuc.oana@yahoo.ro" userId="6b7e19b530d76489" providerId="LiveId" clId="{374096BC-F924-4612-AA88-D1FE634522F2}" dt="2025-10-04T15:43:57.735" v="410" actId="26606"/>
          <ac:spMkLst>
            <pc:docMk/>
            <pc:sldMk cId="697117718" sldId="262"/>
            <ac:spMk id="31" creationId="{71B2258F-86CA-4D4D-8270-BC05FCDEBFB3}"/>
          </ac:spMkLst>
        </pc:spChg>
        <pc:spChg chg="add del">
          <ac:chgData name="brostiuc.oana@yahoo.ro" userId="6b7e19b530d76489" providerId="LiveId" clId="{374096BC-F924-4612-AA88-D1FE634522F2}" dt="2025-10-04T15:44:01.975" v="412" actId="26606"/>
          <ac:spMkLst>
            <pc:docMk/>
            <pc:sldMk cId="697117718" sldId="262"/>
            <ac:spMk id="34" creationId="{C3896A03-3945-419A-B66B-4EE266EDD152}"/>
          </ac:spMkLst>
        </pc:spChg>
        <pc:spChg chg="add del">
          <ac:chgData name="brostiuc.oana@yahoo.ro" userId="6b7e19b530d76489" providerId="LiveId" clId="{374096BC-F924-4612-AA88-D1FE634522F2}" dt="2025-10-04T15:44:01.975" v="412" actId="26606"/>
          <ac:spMkLst>
            <pc:docMk/>
            <pc:sldMk cId="697117718" sldId="262"/>
            <ac:spMk id="35" creationId="{B34F5AD2-EDBD-4BBD-A55C-EAFFD0C7097A}"/>
          </ac:spMkLst>
        </pc:spChg>
        <pc:spChg chg="add">
          <ac:chgData name="brostiuc.oana@yahoo.ro" userId="6b7e19b530d76489" providerId="LiveId" clId="{374096BC-F924-4612-AA88-D1FE634522F2}" dt="2025-10-04T15:44:01.991" v="413" actId="26606"/>
          <ac:spMkLst>
            <pc:docMk/>
            <pc:sldMk cId="697117718" sldId="262"/>
            <ac:spMk id="37" creationId="{4E1BEB12-92AF-4445-98AD-4C7756E7C93B}"/>
          </ac:spMkLst>
        </pc:spChg>
        <pc:spChg chg="add">
          <ac:chgData name="brostiuc.oana@yahoo.ro" userId="6b7e19b530d76489" providerId="LiveId" clId="{374096BC-F924-4612-AA88-D1FE634522F2}" dt="2025-10-04T15:44:01.991" v="413" actId="26606"/>
          <ac:spMkLst>
            <pc:docMk/>
            <pc:sldMk cId="697117718" sldId="262"/>
            <ac:spMk id="38" creationId="{D0522C2C-7B5C-48A7-A969-03941E5D2E76}"/>
          </ac:spMkLst>
        </pc:spChg>
        <pc:spChg chg="add">
          <ac:chgData name="brostiuc.oana@yahoo.ro" userId="6b7e19b530d76489" providerId="LiveId" clId="{374096BC-F924-4612-AA88-D1FE634522F2}" dt="2025-10-04T15:44:01.991" v="413" actId="26606"/>
          <ac:spMkLst>
            <pc:docMk/>
            <pc:sldMk cId="697117718" sldId="262"/>
            <ac:spMk id="39" creationId="{9C682A1A-5B2D-4111-BBD6-620165633E5B}"/>
          </ac:spMkLst>
        </pc:spChg>
        <pc:spChg chg="add">
          <ac:chgData name="brostiuc.oana@yahoo.ro" userId="6b7e19b530d76489" providerId="LiveId" clId="{374096BC-F924-4612-AA88-D1FE634522F2}" dt="2025-10-04T15:44:01.991" v="413" actId="26606"/>
          <ac:spMkLst>
            <pc:docMk/>
            <pc:sldMk cId="697117718" sldId="262"/>
            <ac:spMk id="40" creationId="{D6EE29F2-D77F-4BD0-A20B-334D316A1C9D}"/>
          </ac:spMkLst>
        </pc:spChg>
        <pc:spChg chg="add">
          <ac:chgData name="brostiuc.oana@yahoo.ro" userId="6b7e19b530d76489" providerId="LiveId" clId="{374096BC-F924-4612-AA88-D1FE634522F2}" dt="2025-10-04T15:44:01.991" v="413" actId="26606"/>
          <ac:spMkLst>
            <pc:docMk/>
            <pc:sldMk cId="697117718" sldId="262"/>
            <ac:spMk id="41" creationId="{22D09ED2-868F-42C6-866E-F92E0CEF314F}"/>
          </ac:spMkLst>
        </pc:spChg>
        <pc:grpChg chg="add del">
          <ac:chgData name="brostiuc.oana@yahoo.ro" userId="6b7e19b530d76489" providerId="LiveId" clId="{374096BC-F924-4612-AA88-D1FE634522F2}" dt="2025-10-04T15:43:56.775" v="408" actId="26606"/>
          <ac:grpSpMkLst>
            <pc:docMk/>
            <pc:sldMk cId="697117718" sldId="262"/>
            <ac:grpSpMk id="26" creationId="{3FA1AD64-F15F-417D-956C-B2C211FC905E}"/>
          </ac:grpSpMkLst>
        </pc:grpChg>
        <pc:grpChg chg="add del">
          <ac:chgData name="brostiuc.oana@yahoo.ro" userId="6b7e19b530d76489" providerId="LiveId" clId="{374096BC-F924-4612-AA88-D1FE634522F2}" dt="2025-10-04T15:43:56.775" v="408" actId="26606"/>
          <ac:grpSpMkLst>
            <pc:docMk/>
            <pc:sldMk cId="697117718" sldId="262"/>
            <ac:grpSpMk id="29" creationId="{43F5E015-E085-4624-B431-B42414448684}"/>
          </ac:grpSpMkLst>
        </pc:grpChg>
        <pc:picChg chg="add del">
          <ac:chgData name="brostiuc.oana@yahoo.ro" userId="6b7e19b530d76489" providerId="LiveId" clId="{374096BC-F924-4612-AA88-D1FE634522F2}" dt="2025-10-04T15:43:53.401" v="400" actId="26606"/>
          <ac:picMkLst>
            <pc:docMk/>
            <pc:sldMk cId="697117718" sldId="262"/>
            <ac:picMk id="5" creationId="{161BF2AE-935A-452C-58BB-626A964DEA85}"/>
          </ac:picMkLst>
        </pc:picChg>
        <pc:picChg chg="add del">
          <ac:chgData name="brostiuc.oana@yahoo.ro" userId="6b7e19b530d76489" providerId="LiveId" clId="{374096BC-F924-4612-AA88-D1FE634522F2}" dt="2025-10-04T15:43:55.780" v="404" actId="26606"/>
          <ac:picMkLst>
            <pc:docMk/>
            <pc:sldMk cId="697117718" sldId="262"/>
            <ac:picMk id="15" creationId="{530A3411-AD28-A1AD-62DA-E9C1D0CB97AF}"/>
          </ac:picMkLst>
        </pc:picChg>
        <pc:picChg chg="add del">
          <ac:chgData name="brostiuc.oana@yahoo.ro" userId="6b7e19b530d76489" providerId="LiveId" clId="{374096BC-F924-4612-AA88-D1FE634522F2}" dt="2025-10-04T15:43:57.735" v="410" actId="26606"/>
          <ac:picMkLst>
            <pc:docMk/>
            <pc:sldMk cId="697117718" sldId="262"/>
            <ac:picMk id="32" creationId="{806AA685-DC1D-5C8B-D1E8-D93EF9357875}"/>
          </ac:picMkLst>
        </pc:picChg>
      </pc:sldChg>
      <pc:sldChg chg="addSp modSp new mod setBg">
        <pc:chgData name="brostiuc.oana@yahoo.ro" userId="6b7e19b530d76489" providerId="LiveId" clId="{374096BC-F924-4612-AA88-D1FE634522F2}" dt="2025-10-04T17:30:40.348" v="651" actId="113"/>
        <pc:sldMkLst>
          <pc:docMk/>
          <pc:sldMk cId="3004262910" sldId="263"/>
        </pc:sldMkLst>
        <pc:spChg chg="mod">
          <ac:chgData name="brostiuc.oana@yahoo.ro" userId="6b7e19b530d76489" providerId="LiveId" clId="{374096BC-F924-4612-AA88-D1FE634522F2}" dt="2025-10-04T17:29:49.493" v="648" actId="26606"/>
          <ac:spMkLst>
            <pc:docMk/>
            <pc:sldMk cId="3004262910" sldId="263"/>
            <ac:spMk id="2" creationId="{18939567-BC82-6831-1646-8413792E2611}"/>
          </ac:spMkLst>
        </pc:spChg>
        <pc:spChg chg="mod">
          <ac:chgData name="brostiuc.oana@yahoo.ro" userId="6b7e19b530d76489" providerId="LiveId" clId="{374096BC-F924-4612-AA88-D1FE634522F2}" dt="2025-10-04T17:30:40.348" v="651" actId="113"/>
          <ac:spMkLst>
            <pc:docMk/>
            <pc:sldMk cId="3004262910" sldId="263"/>
            <ac:spMk id="3" creationId="{885838B8-17D2-6970-7AC4-E6B53C2DEC17}"/>
          </ac:spMkLst>
        </pc:spChg>
        <pc:spChg chg="add">
          <ac:chgData name="brostiuc.oana@yahoo.ro" userId="6b7e19b530d76489" providerId="LiveId" clId="{374096BC-F924-4612-AA88-D1FE634522F2}" dt="2025-10-04T17:29:49.493" v="648" actId="26606"/>
          <ac:spMkLst>
            <pc:docMk/>
            <pc:sldMk cId="3004262910" sldId="263"/>
            <ac:spMk id="8" creationId="{907EF6B7-1338-4443-8C46-6A318D952DFD}"/>
          </ac:spMkLst>
        </pc:spChg>
        <pc:spChg chg="add">
          <ac:chgData name="brostiuc.oana@yahoo.ro" userId="6b7e19b530d76489" providerId="LiveId" clId="{374096BC-F924-4612-AA88-D1FE634522F2}" dt="2025-10-04T17:29:49.493" v="648" actId="26606"/>
          <ac:spMkLst>
            <pc:docMk/>
            <pc:sldMk cId="3004262910" sldId="263"/>
            <ac:spMk id="10" creationId="{DAAE4CDD-124C-4DCF-9584-B6033B545DD5}"/>
          </ac:spMkLst>
        </pc:spChg>
        <pc:spChg chg="add">
          <ac:chgData name="brostiuc.oana@yahoo.ro" userId="6b7e19b530d76489" providerId="LiveId" clId="{374096BC-F924-4612-AA88-D1FE634522F2}" dt="2025-10-04T17:29:49.493" v="648" actId="26606"/>
          <ac:spMkLst>
            <pc:docMk/>
            <pc:sldMk cId="3004262910" sldId="263"/>
            <ac:spMk id="12" creationId="{081E4A58-353D-44AE-B2FC-2A74E2E400F7}"/>
          </ac:spMkLst>
        </pc:spChg>
      </pc:sldChg>
      <pc:sldChg chg="addSp delSp modSp new mod setBg addAnim delAnim">
        <pc:chgData name="brostiuc.oana@yahoo.ro" userId="6b7e19b530d76489" providerId="LiveId" clId="{374096BC-F924-4612-AA88-D1FE634522F2}" dt="2025-10-04T17:25:19.796" v="625" actId="14100"/>
        <pc:sldMkLst>
          <pc:docMk/>
          <pc:sldMk cId="3850056518" sldId="264"/>
        </pc:sldMkLst>
        <pc:spChg chg="mod">
          <ac:chgData name="brostiuc.oana@yahoo.ro" userId="6b7e19b530d76489" providerId="LiveId" clId="{374096BC-F924-4612-AA88-D1FE634522F2}" dt="2025-10-04T17:24:59.765" v="623" actId="26606"/>
          <ac:spMkLst>
            <pc:docMk/>
            <pc:sldMk cId="3850056518" sldId="264"/>
            <ac:spMk id="2" creationId="{60D48B09-1983-E363-B122-F79F02FEBF33}"/>
          </ac:spMkLst>
        </pc:spChg>
        <pc:spChg chg="mod">
          <ac:chgData name="brostiuc.oana@yahoo.ro" userId="6b7e19b530d76489" providerId="LiveId" clId="{374096BC-F924-4612-AA88-D1FE634522F2}" dt="2025-10-04T17:25:19.796" v="625" actId="14100"/>
          <ac:spMkLst>
            <pc:docMk/>
            <pc:sldMk cId="3850056518" sldId="264"/>
            <ac:spMk id="3" creationId="{39605CA9-C51A-4435-0A1D-A769C0FD77FC}"/>
          </ac:spMkLst>
        </pc:spChg>
        <pc:spChg chg="add del">
          <ac:chgData name="brostiuc.oana@yahoo.ro" userId="6b7e19b530d76489" providerId="LiveId" clId="{374096BC-F924-4612-AA88-D1FE634522F2}" dt="2025-10-04T17:24:59.765" v="622" actId="26606"/>
          <ac:spMkLst>
            <pc:docMk/>
            <pc:sldMk cId="3850056518" sldId="264"/>
            <ac:spMk id="8" creationId="{934F1179-B481-4F9E-BCA3-AFB972070F83}"/>
          </ac:spMkLst>
        </pc:spChg>
        <pc:spChg chg="add del">
          <ac:chgData name="brostiuc.oana@yahoo.ro" userId="6b7e19b530d76489" providerId="LiveId" clId="{374096BC-F924-4612-AA88-D1FE634522F2}" dt="2025-10-04T17:24:59.765" v="622" actId="26606"/>
          <ac:spMkLst>
            <pc:docMk/>
            <pc:sldMk cId="3850056518" sldId="264"/>
            <ac:spMk id="10" creationId="{827DC2C4-B485-428A-BF4A-472D2967F47F}"/>
          </ac:spMkLst>
        </pc:spChg>
        <pc:spChg chg="add del">
          <ac:chgData name="brostiuc.oana@yahoo.ro" userId="6b7e19b530d76489" providerId="LiveId" clId="{374096BC-F924-4612-AA88-D1FE634522F2}" dt="2025-10-04T17:24:59.765" v="622" actId="26606"/>
          <ac:spMkLst>
            <pc:docMk/>
            <pc:sldMk cId="3850056518" sldId="264"/>
            <ac:spMk id="12" creationId="{EE04B5EB-F158-4507-90DD-BD23620C7CC9}"/>
          </ac:spMkLst>
        </pc:spChg>
        <pc:spChg chg="add">
          <ac:chgData name="brostiuc.oana@yahoo.ro" userId="6b7e19b530d76489" providerId="LiveId" clId="{374096BC-F924-4612-AA88-D1FE634522F2}" dt="2025-10-04T17:24:59.765" v="623" actId="26606"/>
          <ac:spMkLst>
            <pc:docMk/>
            <pc:sldMk cId="3850056518" sldId="264"/>
            <ac:spMk id="14" creationId="{8E2CC403-21CD-41DF-BAC4-329D7FF03C5C}"/>
          </ac:spMkLst>
        </pc:spChg>
        <pc:spChg chg="add">
          <ac:chgData name="brostiuc.oana@yahoo.ro" userId="6b7e19b530d76489" providerId="LiveId" clId="{374096BC-F924-4612-AA88-D1FE634522F2}" dt="2025-10-04T17:24:59.765" v="623" actId="26606"/>
          <ac:spMkLst>
            <pc:docMk/>
            <pc:sldMk cId="3850056518" sldId="264"/>
            <ac:spMk id="15" creationId="{7653717E-6F8C-43E0-9893-C03AE87D18D6}"/>
          </ac:spMkLst>
        </pc:spChg>
        <pc:spChg chg="add">
          <ac:chgData name="brostiuc.oana@yahoo.ro" userId="6b7e19b530d76489" providerId="LiveId" clId="{374096BC-F924-4612-AA88-D1FE634522F2}" dt="2025-10-04T17:24:59.765" v="623" actId="26606"/>
          <ac:spMkLst>
            <pc:docMk/>
            <pc:sldMk cId="3850056518" sldId="264"/>
            <ac:spMk id="17" creationId="{35BB14B4-EC3F-47C7-9AF3-B0E017B75C42}"/>
          </ac:spMkLst>
        </pc:spChg>
        <pc:grpChg chg="add">
          <ac:chgData name="brostiuc.oana@yahoo.ro" userId="6b7e19b530d76489" providerId="LiveId" clId="{374096BC-F924-4612-AA88-D1FE634522F2}" dt="2025-10-04T17:24:59.765" v="623" actId="26606"/>
          <ac:grpSpMkLst>
            <pc:docMk/>
            <pc:sldMk cId="3850056518" sldId="264"/>
            <ac:grpSpMk id="16" creationId="{B13AA5FE-3FFC-4725-9ADD-E428544EC61B}"/>
          </ac:grpSpMkLst>
        </pc:grpChg>
      </pc:sldChg>
      <pc:sldChg chg="addSp delSp modSp new mod setBg modClrScheme modAnim delDesignElem chgLayout">
        <pc:chgData name="brostiuc.oana@yahoo.ro" userId="6b7e19b530d76489" providerId="LiveId" clId="{374096BC-F924-4612-AA88-D1FE634522F2}" dt="2025-10-04T17:22:28.503" v="613" actId="20577"/>
        <pc:sldMkLst>
          <pc:docMk/>
          <pc:sldMk cId="829211954" sldId="265"/>
        </pc:sldMkLst>
        <pc:spChg chg="mod ord">
          <ac:chgData name="brostiuc.oana@yahoo.ro" userId="6b7e19b530d76489" providerId="LiveId" clId="{374096BC-F924-4612-AA88-D1FE634522F2}" dt="2025-10-04T17:20:49.499" v="591" actId="700"/>
          <ac:spMkLst>
            <pc:docMk/>
            <pc:sldMk cId="829211954" sldId="265"/>
            <ac:spMk id="2" creationId="{D8D41CBF-9E0C-3B74-9279-FD6E565D0652}"/>
          </ac:spMkLst>
        </pc:spChg>
        <pc:spChg chg="add del mod">
          <ac:chgData name="brostiuc.oana@yahoo.ro" userId="6b7e19b530d76489" providerId="LiveId" clId="{374096BC-F924-4612-AA88-D1FE634522F2}" dt="2025-10-04T17:17:42.616" v="553" actId="26606"/>
          <ac:spMkLst>
            <pc:docMk/>
            <pc:sldMk cId="829211954" sldId="265"/>
            <ac:spMk id="3" creationId="{71B7E7F6-BC26-29CC-09A3-1054CA022090}"/>
          </ac:spMkLst>
        </pc:spChg>
        <pc:spChg chg="add del">
          <ac:chgData name="brostiuc.oana@yahoo.ro" userId="6b7e19b530d76489" providerId="LiveId" clId="{374096BC-F924-4612-AA88-D1FE634522F2}" dt="2025-10-04T17:17:35.140" v="548" actId="26606"/>
          <ac:spMkLst>
            <pc:docMk/>
            <pc:sldMk cId="829211954" sldId="265"/>
            <ac:spMk id="8" creationId="{081EA652-8C6A-4E69-BEB9-170809474553}"/>
          </ac:spMkLst>
        </pc:spChg>
        <pc:spChg chg="add del">
          <ac:chgData name="brostiuc.oana@yahoo.ro" userId="6b7e19b530d76489" providerId="LiveId" clId="{374096BC-F924-4612-AA88-D1FE634522F2}" dt="2025-10-04T17:17:20.299" v="544" actId="26606"/>
          <ac:spMkLst>
            <pc:docMk/>
            <pc:sldMk cId="829211954" sldId="265"/>
            <ac:spMk id="10" creationId="{9D25F302-27C5-414F-97F8-6EA0A6C028BA}"/>
          </ac:spMkLst>
        </pc:spChg>
        <pc:spChg chg="add del">
          <ac:chgData name="brostiuc.oana@yahoo.ro" userId="6b7e19b530d76489" providerId="LiveId" clId="{374096BC-F924-4612-AA88-D1FE634522F2}" dt="2025-10-04T17:17:20.299" v="544" actId="26606"/>
          <ac:spMkLst>
            <pc:docMk/>
            <pc:sldMk cId="829211954" sldId="265"/>
            <ac:spMk id="12" creationId="{830A36F8-48C2-4842-A87B-8CE8DF4E7FD2}"/>
          </ac:spMkLst>
        </pc:spChg>
        <pc:spChg chg="add del">
          <ac:chgData name="brostiuc.oana@yahoo.ro" userId="6b7e19b530d76489" providerId="LiveId" clId="{374096BC-F924-4612-AA88-D1FE634522F2}" dt="2025-10-04T17:17:20.299" v="544" actId="26606"/>
          <ac:spMkLst>
            <pc:docMk/>
            <pc:sldMk cId="829211954" sldId="265"/>
            <ac:spMk id="14" creationId="{8F451A30-466B-4996-9BA5-CD6ABCC6D558}"/>
          </ac:spMkLst>
        </pc:spChg>
        <pc:spChg chg="add del">
          <ac:chgData name="brostiuc.oana@yahoo.ro" userId="6b7e19b530d76489" providerId="LiveId" clId="{374096BC-F924-4612-AA88-D1FE634522F2}" dt="2025-10-04T17:17:23.176" v="546" actId="26606"/>
          <ac:spMkLst>
            <pc:docMk/>
            <pc:sldMk cId="829211954" sldId="265"/>
            <ac:spMk id="16" creationId="{9D25F302-27C5-414F-97F8-6EA0A6C028BA}"/>
          </ac:spMkLst>
        </pc:spChg>
        <pc:spChg chg="add del">
          <ac:chgData name="brostiuc.oana@yahoo.ro" userId="6b7e19b530d76489" providerId="LiveId" clId="{374096BC-F924-4612-AA88-D1FE634522F2}" dt="2025-10-04T17:17:23.176" v="546" actId="26606"/>
          <ac:spMkLst>
            <pc:docMk/>
            <pc:sldMk cId="829211954" sldId="265"/>
            <ac:spMk id="17" creationId="{830A36F8-48C2-4842-A87B-8CE8DF4E7FD2}"/>
          </ac:spMkLst>
        </pc:spChg>
        <pc:spChg chg="add del">
          <ac:chgData name="brostiuc.oana@yahoo.ro" userId="6b7e19b530d76489" providerId="LiveId" clId="{374096BC-F924-4612-AA88-D1FE634522F2}" dt="2025-10-04T17:17:23.176" v="546" actId="26606"/>
          <ac:spMkLst>
            <pc:docMk/>
            <pc:sldMk cId="829211954" sldId="265"/>
            <ac:spMk id="18" creationId="{8F451A30-466B-4996-9BA5-CD6ABCC6D558}"/>
          </ac:spMkLst>
        </pc:spChg>
        <pc:spChg chg="add del">
          <ac:chgData name="brostiuc.oana@yahoo.ro" userId="6b7e19b530d76489" providerId="LiveId" clId="{374096BC-F924-4612-AA88-D1FE634522F2}" dt="2025-10-04T17:17:35.140" v="548" actId="26606"/>
          <ac:spMkLst>
            <pc:docMk/>
            <pc:sldMk cId="829211954" sldId="265"/>
            <ac:spMk id="21" creationId="{5298780A-33B9-4EA2-8F67-DE68AD62841B}"/>
          </ac:spMkLst>
        </pc:spChg>
        <pc:spChg chg="add del">
          <ac:chgData name="brostiuc.oana@yahoo.ro" userId="6b7e19b530d76489" providerId="LiveId" clId="{374096BC-F924-4612-AA88-D1FE634522F2}" dt="2025-10-04T17:17:35.140" v="548" actId="26606"/>
          <ac:spMkLst>
            <pc:docMk/>
            <pc:sldMk cId="829211954" sldId="265"/>
            <ac:spMk id="22" creationId="{7F488E8B-4E1E-4402-8935-D4E6C02615C7}"/>
          </ac:spMkLst>
        </pc:spChg>
        <pc:spChg chg="add del">
          <ac:chgData name="brostiuc.oana@yahoo.ro" userId="6b7e19b530d76489" providerId="LiveId" clId="{374096BC-F924-4612-AA88-D1FE634522F2}" dt="2025-10-04T17:17:38.200" v="550" actId="26606"/>
          <ac:spMkLst>
            <pc:docMk/>
            <pc:sldMk cId="829211954" sldId="265"/>
            <ac:spMk id="25" creationId="{B50AB553-2A96-4A92-96F2-93548E096954}"/>
          </ac:spMkLst>
        </pc:spChg>
        <pc:spChg chg="add del">
          <ac:chgData name="brostiuc.oana@yahoo.ro" userId="6b7e19b530d76489" providerId="LiveId" clId="{374096BC-F924-4612-AA88-D1FE634522F2}" dt="2025-10-04T17:17:42.610" v="552" actId="26606"/>
          <ac:spMkLst>
            <pc:docMk/>
            <pc:sldMk cId="829211954" sldId="265"/>
            <ac:spMk id="27" creationId="{245A9F99-D9B1-4094-A2E2-B90AC1DB7B9C}"/>
          </ac:spMkLst>
        </pc:spChg>
        <pc:spChg chg="add del">
          <ac:chgData name="brostiuc.oana@yahoo.ro" userId="6b7e19b530d76489" providerId="LiveId" clId="{374096BC-F924-4612-AA88-D1FE634522F2}" dt="2025-10-04T17:17:42.610" v="552" actId="26606"/>
          <ac:spMkLst>
            <pc:docMk/>
            <pc:sldMk cId="829211954" sldId="265"/>
            <ac:spMk id="28" creationId="{B7FAF607-473A-4A43-A23D-BBFF5C4117BB}"/>
          </ac:spMkLst>
        </pc:spChg>
        <pc:spChg chg="add del">
          <ac:chgData name="brostiuc.oana@yahoo.ro" userId="6b7e19b530d76489" providerId="LiveId" clId="{374096BC-F924-4612-AA88-D1FE634522F2}" dt="2025-10-04T17:17:42.610" v="552" actId="26606"/>
          <ac:spMkLst>
            <pc:docMk/>
            <pc:sldMk cId="829211954" sldId="265"/>
            <ac:spMk id="30" creationId="{71B7E7F6-BC26-29CC-09A3-1054CA022090}"/>
          </ac:spMkLst>
        </pc:spChg>
        <pc:spChg chg="add del">
          <ac:chgData name="brostiuc.oana@yahoo.ro" userId="6b7e19b530d76489" providerId="LiveId" clId="{374096BC-F924-4612-AA88-D1FE634522F2}" dt="2025-10-04T17:20:49.499" v="591" actId="700"/>
          <ac:spMkLst>
            <pc:docMk/>
            <pc:sldMk cId="829211954" sldId="265"/>
            <ac:spMk id="35" creationId="{081EA652-8C6A-4E69-BEB9-170809474553}"/>
          </ac:spMkLst>
        </pc:spChg>
        <pc:spChg chg="add del">
          <ac:chgData name="brostiuc.oana@yahoo.ro" userId="6b7e19b530d76489" providerId="LiveId" clId="{374096BC-F924-4612-AA88-D1FE634522F2}" dt="2025-10-04T17:20:49.499" v="591" actId="700"/>
          <ac:spMkLst>
            <pc:docMk/>
            <pc:sldMk cId="829211954" sldId="265"/>
            <ac:spMk id="36" creationId="{5298780A-33B9-4EA2-8F67-DE68AD62841B}"/>
          </ac:spMkLst>
        </pc:spChg>
        <pc:spChg chg="add del">
          <ac:chgData name="brostiuc.oana@yahoo.ro" userId="6b7e19b530d76489" providerId="LiveId" clId="{374096BC-F924-4612-AA88-D1FE634522F2}" dt="2025-10-04T17:20:49.499" v="591" actId="700"/>
          <ac:spMkLst>
            <pc:docMk/>
            <pc:sldMk cId="829211954" sldId="265"/>
            <ac:spMk id="37" creationId="{7F488E8B-4E1E-4402-8935-D4E6C02615C7}"/>
          </ac:spMkLst>
        </pc:spChg>
        <pc:spChg chg="add mod ord">
          <ac:chgData name="brostiuc.oana@yahoo.ro" userId="6b7e19b530d76489" providerId="LiveId" clId="{374096BC-F924-4612-AA88-D1FE634522F2}" dt="2025-10-04T17:22:28.503" v="613" actId="20577"/>
          <ac:spMkLst>
            <pc:docMk/>
            <pc:sldMk cId="829211954" sldId="265"/>
            <ac:spMk id="39" creationId="{71B7E7F6-BC26-29CC-09A3-1054CA022090}"/>
          </ac:spMkLst>
        </pc:spChg>
        <pc:grpChg chg="add del">
          <ac:chgData name="brostiuc.oana@yahoo.ro" userId="6b7e19b530d76489" providerId="LiveId" clId="{374096BC-F924-4612-AA88-D1FE634522F2}" dt="2025-10-04T17:17:42.610" v="552" actId="26606"/>
          <ac:grpSpMkLst>
            <pc:docMk/>
            <pc:sldMk cId="829211954" sldId="265"/>
            <ac:grpSpMk id="31" creationId="{C5F6476F-D303-44D3-B30F-1BA348F0F64A}"/>
          </ac:grpSpMkLst>
        </pc:grpChg>
        <pc:graphicFrameChg chg="add del">
          <ac:chgData name="brostiuc.oana@yahoo.ro" userId="6b7e19b530d76489" providerId="LiveId" clId="{374096BC-F924-4612-AA88-D1FE634522F2}" dt="2025-10-04T17:17:38.200" v="550" actId="26606"/>
          <ac:graphicFrameMkLst>
            <pc:docMk/>
            <pc:sldMk cId="829211954" sldId="265"/>
            <ac:graphicFrameMk id="5" creationId="{0B16426A-8CE6-F0B9-F458-B560CF4C131D}"/>
          </ac:graphicFrameMkLst>
        </pc:graphicFrameChg>
        <pc:picChg chg="add del">
          <ac:chgData name="brostiuc.oana@yahoo.ro" userId="6b7e19b530d76489" providerId="LiveId" clId="{374096BC-F924-4612-AA88-D1FE634522F2}" dt="2025-10-04T17:17:38.200" v="550" actId="26606"/>
          <ac:picMkLst>
            <pc:docMk/>
            <pc:sldMk cId="829211954" sldId="265"/>
            <ac:picMk id="6" creationId="{A482D2A7-C5C3-B59C-C9AE-3F8A09226735}"/>
          </ac:picMkLst>
        </pc:picChg>
        <pc:picChg chg="add del">
          <ac:chgData name="brostiuc.oana@yahoo.ro" userId="6b7e19b530d76489" providerId="LiveId" clId="{374096BC-F924-4612-AA88-D1FE634522F2}" dt="2025-10-04T17:17:20.299" v="544" actId="26606"/>
          <ac:picMkLst>
            <pc:docMk/>
            <pc:sldMk cId="829211954" sldId="265"/>
            <ac:picMk id="7" creationId="{041A1829-F95E-F279-6CB4-4C73FE6A7C52}"/>
          </ac:picMkLst>
        </pc:picChg>
        <pc:picChg chg="add del">
          <ac:chgData name="brostiuc.oana@yahoo.ro" userId="6b7e19b530d76489" providerId="LiveId" clId="{374096BC-F924-4612-AA88-D1FE634522F2}" dt="2025-10-04T17:17:23.176" v="546" actId="26606"/>
          <ac:picMkLst>
            <pc:docMk/>
            <pc:sldMk cId="829211954" sldId="265"/>
            <ac:picMk id="19" creationId="{A2FF6D0D-F380-F356-9B5A-4E93DBDA573A}"/>
          </ac:picMkLst>
        </pc:picChg>
        <pc:picChg chg="add del">
          <ac:chgData name="brostiuc.oana@yahoo.ro" userId="6b7e19b530d76489" providerId="LiveId" clId="{374096BC-F924-4612-AA88-D1FE634522F2}" dt="2025-10-04T17:17:42.610" v="552" actId="26606"/>
          <ac:picMkLst>
            <pc:docMk/>
            <pc:sldMk cId="829211954" sldId="265"/>
            <ac:picMk id="29" creationId="{80A67411-AE14-503B-1F6B-AC3B31CCCD83}"/>
          </ac:picMkLst>
        </pc:picChg>
        <pc:cxnChg chg="add del">
          <ac:chgData name="brostiuc.oana@yahoo.ro" userId="6b7e19b530d76489" providerId="LiveId" clId="{374096BC-F924-4612-AA88-D1FE634522F2}" dt="2025-10-04T17:17:35.140" v="548" actId="26606"/>
          <ac:cxnSpMkLst>
            <pc:docMk/>
            <pc:sldMk cId="829211954" sldId="265"/>
            <ac:cxnSpMk id="23" creationId="{23AAC9B5-8015-485C-ACF9-A750390E9A56}"/>
          </ac:cxnSpMkLst>
        </pc:cxnChg>
        <pc:cxnChg chg="add del">
          <ac:chgData name="brostiuc.oana@yahoo.ro" userId="6b7e19b530d76489" providerId="LiveId" clId="{374096BC-F924-4612-AA88-D1FE634522F2}" dt="2025-10-04T17:20:49.499" v="591" actId="700"/>
          <ac:cxnSpMkLst>
            <pc:docMk/>
            <pc:sldMk cId="829211954" sldId="265"/>
            <ac:cxnSpMk id="38" creationId="{23AAC9B5-8015-485C-ACF9-A750390E9A56}"/>
          </ac:cxnSpMkLst>
        </pc:cxnChg>
      </pc:sldChg>
      <pc:sldChg chg="addSp delSp modSp new mod setBg">
        <pc:chgData name="brostiuc.oana@yahoo.ro" userId="6b7e19b530d76489" providerId="LiveId" clId="{374096BC-F924-4612-AA88-D1FE634522F2}" dt="2025-10-04T17:22:09.499" v="610" actId="22"/>
        <pc:sldMkLst>
          <pc:docMk/>
          <pc:sldMk cId="1826983536" sldId="266"/>
        </pc:sldMkLst>
        <pc:spChg chg="mod">
          <ac:chgData name="brostiuc.oana@yahoo.ro" userId="6b7e19b530d76489" providerId="LiveId" clId="{374096BC-F924-4612-AA88-D1FE634522F2}" dt="2025-10-04T17:22:08.051" v="609" actId="6549"/>
          <ac:spMkLst>
            <pc:docMk/>
            <pc:sldMk cId="1826983536" sldId="266"/>
            <ac:spMk id="2" creationId="{12F016D6-AB25-EBE3-C522-A1954A3C2A19}"/>
          </ac:spMkLst>
        </pc:spChg>
        <pc:spChg chg="add del">
          <ac:chgData name="brostiuc.oana@yahoo.ro" userId="6b7e19b530d76489" providerId="LiveId" clId="{374096BC-F924-4612-AA88-D1FE634522F2}" dt="2025-10-04T17:22:09.499" v="610" actId="22"/>
          <ac:spMkLst>
            <pc:docMk/>
            <pc:sldMk cId="1826983536" sldId="266"/>
            <ac:spMk id="4" creationId="{0E86FC04-962F-E242-309D-CFD5F3CC5BA7}"/>
          </ac:spMkLst>
        </pc:spChg>
        <pc:spChg chg="add">
          <ac:chgData name="brostiuc.oana@yahoo.ro" userId="6b7e19b530d76489" providerId="LiveId" clId="{374096BC-F924-4612-AA88-D1FE634522F2}" dt="2025-10-04T17:21:42.140" v="604" actId="26606"/>
          <ac:spMkLst>
            <pc:docMk/>
            <pc:sldMk cId="1826983536" sldId="266"/>
            <ac:spMk id="9" creationId="{A3363022-C969-41E9-8EB2-E4C94908C1FA}"/>
          </ac:spMkLst>
        </pc:spChg>
        <pc:spChg chg="add">
          <ac:chgData name="brostiuc.oana@yahoo.ro" userId="6b7e19b530d76489" providerId="LiveId" clId="{374096BC-F924-4612-AA88-D1FE634522F2}" dt="2025-10-04T17:21:42.140" v="604" actId="26606"/>
          <ac:spMkLst>
            <pc:docMk/>
            <pc:sldMk cId="1826983536" sldId="266"/>
            <ac:spMk id="11" creationId="{8D1AD6B3-BE88-4CEB-BA17-790657CC4729}"/>
          </ac:spMkLst>
        </pc:spChg>
        <pc:grpChg chg="add">
          <ac:chgData name="brostiuc.oana@yahoo.ro" userId="6b7e19b530d76489" providerId="LiveId" clId="{374096BC-F924-4612-AA88-D1FE634522F2}" dt="2025-10-04T17:21:42.140" v="604" actId="26606"/>
          <ac:grpSpMkLst>
            <pc:docMk/>
            <pc:sldMk cId="1826983536" sldId="266"/>
            <ac:grpSpMk id="13" creationId="{89D1390B-7E13-4B4F-9CB2-391063412E54}"/>
          </ac:grpSpMkLst>
        </pc:grpChg>
        <pc:picChg chg="add">
          <ac:chgData name="brostiuc.oana@yahoo.ro" userId="6b7e19b530d76489" providerId="LiveId" clId="{374096BC-F924-4612-AA88-D1FE634522F2}" dt="2025-10-04T17:21:42.140" v="604" actId="26606"/>
          <ac:picMkLst>
            <pc:docMk/>
            <pc:sldMk cId="1826983536" sldId="266"/>
            <ac:picMk id="6" creationId="{90C619F5-0B25-C6EE-37EC-746A9BFFA30F}"/>
          </ac:picMkLst>
        </pc:picChg>
      </pc:sldChg>
      <pc:sldChg chg="modSp new del mod">
        <pc:chgData name="brostiuc.oana@yahoo.ro" userId="6b7e19b530d76489" providerId="LiveId" clId="{374096BC-F924-4612-AA88-D1FE634522F2}" dt="2025-10-04T17:20:28.010" v="589" actId="680"/>
        <pc:sldMkLst>
          <pc:docMk/>
          <pc:sldMk cId="4235872267" sldId="266"/>
        </pc:sldMkLst>
        <pc:spChg chg="mod">
          <ac:chgData name="brostiuc.oana@yahoo.ro" userId="6b7e19b530d76489" providerId="LiveId" clId="{374096BC-F924-4612-AA88-D1FE634522F2}" dt="2025-10-04T17:20:26.229" v="588" actId="20577"/>
          <ac:spMkLst>
            <pc:docMk/>
            <pc:sldMk cId="4235872267" sldId="266"/>
            <ac:spMk id="3" creationId="{7A5EF6B0-A896-3AFB-F310-A66A0BB3DC7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6E94F-67C1-8F33-7A42-2D3A17BE633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54F39DB-4813-BF68-1240-F8885C30E9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F454E67-4428-2609-B89E-AA6425ECD622}"/>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E0A585CB-818D-2240-8571-24FE70E22A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D5BC3B-956D-CC57-DC34-01CE0FAC4806}"/>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135432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25898-DB7A-3532-0FA3-0E91EC6610D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B5558C9-6E3F-02FE-0BF8-878E869447F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DC43F2-033C-D9C6-339F-78B51062F161}"/>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4B5EFA17-4B14-5DFC-89C1-E5DBF267B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6AAB1-9B52-3AA8-AFED-4DE4A19C7C94}"/>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2242490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99E00-DC52-4714-AC49-2D1D6DC6D33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6707AD3-6B15-7C9F-9DC4-ADE235DB0E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8E1C09E-E3B0-FA9A-532E-83D0FADFBB8C}"/>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F045257A-08AF-60F3-4DF5-1D51014A8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79C0A3-68D9-4A9B-C051-D5688D465E4C}"/>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940425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A2430-22F0-52AF-ECE1-87FA6D571EE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BC1DE14-2D7D-5229-0FB2-F2957833355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BEFE3E6-EBAC-4635-4A7C-F5482B99208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66D6303-AF55-E24D-8C75-BD4A1D0FA740}"/>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6" name="Footer Placeholder 5">
            <a:extLst>
              <a:ext uri="{FF2B5EF4-FFF2-40B4-BE49-F238E27FC236}">
                <a16:creationId xmlns:a16="http://schemas.microsoft.com/office/drawing/2014/main" id="{6E67A0DF-7FFD-40AC-30D2-C43738ABA8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38800C-6128-5289-624C-D07B837AA3B8}"/>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914312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5405B-E5D1-9FB1-5EA5-3E685ADBAED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756A685-473A-EE2B-3366-0C4E98ED8A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0BC1338-15A7-FD8A-DDDB-BB7D1809500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1B4CF77-5C1D-71E1-14CE-8A16839DE4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7FB1F83-1D52-8B83-1F2A-CA262B74D87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EE19B00-7295-4CB9-E1DE-FB49F6CE58D3}"/>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8" name="Footer Placeholder 7">
            <a:extLst>
              <a:ext uri="{FF2B5EF4-FFF2-40B4-BE49-F238E27FC236}">
                <a16:creationId xmlns:a16="http://schemas.microsoft.com/office/drawing/2014/main" id="{E7F2351A-6C3E-3FD5-1406-06953E369B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4A1AE64-C0D8-03D5-DC60-9491571E8219}"/>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40472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C5674-3668-1424-962F-A7FDD182EB2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67532A2-7AE7-2132-0358-FAAC6F1BF423}"/>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4" name="Footer Placeholder 3">
            <a:extLst>
              <a:ext uri="{FF2B5EF4-FFF2-40B4-BE49-F238E27FC236}">
                <a16:creationId xmlns:a16="http://schemas.microsoft.com/office/drawing/2014/main" id="{E2FB8072-F34A-D858-8323-743FB58F5E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C89D3B-763E-8EA2-DA48-A03E7C97C5D2}"/>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154139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4A94CB-72D9-FA53-2CBA-F95EF3945876}"/>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3" name="Footer Placeholder 2">
            <a:extLst>
              <a:ext uri="{FF2B5EF4-FFF2-40B4-BE49-F238E27FC236}">
                <a16:creationId xmlns:a16="http://schemas.microsoft.com/office/drawing/2014/main" id="{4B1E0C7F-0622-F75E-94E9-6A157085E2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B7AE56-B306-0501-5ABC-FA7EEBBA5EC0}"/>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364968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D6A1-64D9-436F-8883-688FE87ED1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C099854-52E3-A854-1EA0-68BCD8FCF3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90B11A5-4FE3-51C2-D100-64BD796A64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911D3E5-0B21-F1EE-A2DA-2FA140CF7F6C}"/>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6" name="Footer Placeholder 5">
            <a:extLst>
              <a:ext uri="{FF2B5EF4-FFF2-40B4-BE49-F238E27FC236}">
                <a16:creationId xmlns:a16="http://schemas.microsoft.com/office/drawing/2014/main" id="{82A4474B-7C8C-9147-FE04-85FF7B6DB1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627E4F-F84B-B365-9AD6-97C1BD9A9C30}"/>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2610144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9A824-F457-7AE9-E1EF-92DE238E05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280F4FC-C539-D1CF-CC73-C0AF8AC90F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CCCA7C-1801-64B6-174C-0A8A803749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ECC090-F2D1-651D-1B06-F35BF39C6A39}"/>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6" name="Footer Placeholder 5">
            <a:extLst>
              <a:ext uri="{FF2B5EF4-FFF2-40B4-BE49-F238E27FC236}">
                <a16:creationId xmlns:a16="http://schemas.microsoft.com/office/drawing/2014/main" id="{9E86DEA5-2CB9-8E01-987E-0969421025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3B4C5E-2E25-5E0A-1EEC-8996F2A61986}"/>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2200775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BD9A-F18B-9360-A426-CFDE6214B61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C1687D8-57D8-5404-1B17-BB791C1D338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52FBA0D-6907-EBD4-4AF8-06C25BAA2245}"/>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3B3D4B24-3FB4-EA9B-5D42-D45420A5A1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7CAC33-AA8C-03D9-E768-EDEDC49C3ADC}"/>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2377529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B89621-EEFB-B385-8B44-8B6578B98A7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58423E6-AEE9-09B4-FEB1-FE56F4C2669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B8FD0C1-B8CD-1AB9-1389-69AB6E6566C5}"/>
              </a:ext>
            </a:extLst>
          </p:cNvPr>
          <p:cNvSpPr>
            <a:spLocks noGrp="1"/>
          </p:cNvSpPr>
          <p:nvPr>
            <p:ph type="dt" sz="half" idx="10"/>
          </p:nvPr>
        </p:nvSpPr>
        <p:spPr/>
        <p:txBody>
          <a:body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947AD9BD-FEFB-FCDF-9FF3-67D057F1C9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8A6369-9351-FA13-F872-6F813FCD55DF}"/>
              </a:ext>
            </a:extLst>
          </p:cNvPr>
          <p:cNvSpPr>
            <a:spLocks noGrp="1"/>
          </p:cNvSpPr>
          <p:nvPr>
            <p:ph type="sldNum" sz="quarter" idx="12"/>
          </p:nvPr>
        </p:nvSpPr>
        <p:spPr/>
        <p:txBody>
          <a:bodyPr/>
          <a:lstStyle/>
          <a:p>
            <a:fld id="{F79177F5-9077-4990-BEF4-87555A8D634A}" type="slidenum">
              <a:rPr lang="en-GB" smtClean="0"/>
              <a:t>‹#›</a:t>
            </a:fld>
            <a:endParaRPr lang="en-GB"/>
          </a:p>
        </p:txBody>
      </p:sp>
    </p:spTree>
    <p:extLst>
      <p:ext uri="{BB962C8B-B14F-4D97-AF65-F5344CB8AC3E}">
        <p14:creationId xmlns:p14="http://schemas.microsoft.com/office/powerpoint/2010/main" val="4224386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E284E1-D77A-73C3-2061-CC3CA5940C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DB6B009-D32D-1340-67AD-1C5729AEEF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EE64561-CFEA-65D6-93B2-6F193501BF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5D7035-A618-4ADC-8A35-D850E82E549E}" type="datetimeFigureOut">
              <a:rPr lang="en-GB" smtClean="0"/>
              <a:t>05/10/2025</a:t>
            </a:fld>
            <a:endParaRPr lang="en-GB"/>
          </a:p>
        </p:txBody>
      </p:sp>
      <p:sp>
        <p:nvSpPr>
          <p:cNvPr id="5" name="Footer Placeholder 4">
            <a:extLst>
              <a:ext uri="{FF2B5EF4-FFF2-40B4-BE49-F238E27FC236}">
                <a16:creationId xmlns:a16="http://schemas.microsoft.com/office/drawing/2014/main" id="{CBD7D753-C1D3-1E3B-5C32-6A3F4F4282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098FE6-6D77-1DDB-D0FC-8486A4F4BB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177F5-9077-4990-BEF4-87555A8D634A}" type="slidenum">
              <a:rPr lang="en-GB" smtClean="0"/>
              <a:t>‹#›</a:t>
            </a:fld>
            <a:endParaRPr lang="en-GB"/>
          </a:p>
        </p:txBody>
      </p:sp>
    </p:spTree>
    <p:extLst>
      <p:ext uri="{BB962C8B-B14F-4D97-AF65-F5344CB8AC3E}">
        <p14:creationId xmlns:p14="http://schemas.microsoft.com/office/powerpoint/2010/main" val="3074327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0">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12">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14">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D0DB648-2CFB-0189-E884-5EE1B5A8738A}"/>
              </a:ext>
            </a:extLst>
          </p:cNvPr>
          <p:cNvSpPr>
            <a:spLocks noGrp="1"/>
          </p:cNvSpPr>
          <p:nvPr>
            <p:ph type="ctrTitle"/>
          </p:nvPr>
        </p:nvSpPr>
        <p:spPr>
          <a:xfrm>
            <a:off x="1283533" y="1216479"/>
            <a:ext cx="7136676" cy="3118757"/>
          </a:xfrm>
        </p:spPr>
        <p:txBody>
          <a:bodyPr anchor="b">
            <a:normAutofit/>
          </a:bodyPr>
          <a:lstStyle/>
          <a:p>
            <a:br>
              <a:rPr lang="en-RO" sz="2400" b="1" u="sng" dirty="0"/>
            </a:br>
            <a:r>
              <a:rPr lang="en-GB" sz="2800" b="1" u="sng" dirty="0"/>
              <a:t>Modul name:</a:t>
            </a:r>
            <a:r>
              <a:rPr lang="en-RO" sz="2800" b="1" u="sng" dirty="0"/>
              <a:t> Certificate of Higher Education Skills fol Workplace (Health and Social Care)</a:t>
            </a:r>
            <a:br>
              <a:rPr lang="en-RO" sz="2800" b="1" u="sng" dirty="0"/>
            </a:br>
            <a:r>
              <a:rPr lang="en-RO" sz="2800" b="1" u="sng" dirty="0"/>
              <a:t>Academic and Employability skills</a:t>
            </a:r>
            <a:r>
              <a:rPr lang="en-GB" sz="2800" b="1" u="sng" dirty="0"/>
              <a:t> </a:t>
            </a:r>
            <a:br>
              <a:rPr lang="en-GB" sz="2800" b="1" u="sng" dirty="0"/>
            </a:br>
            <a:r>
              <a:rPr lang="en-GB" sz="2800" b="1" u="sng" dirty="0"/>
              <a:t>Group 1</a:t>
            </a:r>
            <a:br>
              <a:rPr lang="en-GB" sz="2800" b="1" u="sng" dirty="0"/>
            </a:br>
            <a:r>
              <a:rPr lang="en-GB" sz="2800" b="1" u="sng" dirty="0"/>
              <a:t>Modul code:</a:t>
            </a:r>
            <a:r>
              <a:rPr lang="en-RO" sz="2800" b="1" u="sng" dirty="0"/>
              <a:t>LCHS4001</a:t>
            </a:r>
            <a:br>
              <a:rPr lang="en-RO" sz="2800" b="1" u="sng" dirty="0"/>
            </a:br>
            <a:endParaRPr lang="en-GB" sz="2800" dirty="0"/>
          </a:p>
        </p:txBody>
      </p:sp>
      <p:sp>
        <p:nvSpPr>
          <p:cNvPr id="5" name="Subtitle 4">
            <a:extLst>
              <a:ext uri="{FF2B5EF4-FFF2-40B4-BE49-F238E27FC236}">
                <a16:creationId xmlns:a16="http://schemas.microsoft.com/office/drawing/2014/main" id="{37560564-969C-4999-9E2F-8623534C8837}"/>
              </a:ext>
            </a:extLst>
          </p:cNvPr>
          <p:cNvSpPr>
            <a:spLocks noGrp="1"/>
          </p:cNvSpPr>
          <p:nvPr>
            <p:ph type="subTitle" idx="1"/>
          </p:nvPr>
        </p:nvSpPr>
        <p:spPr>
          <a:xfrm>
            <a:off x="1606121" y="4335236"/>
            <a:ext cx="6325426" cy="1312657"/>
          </a:xfrm>
        </p:spPr>
        <p:txBody>
          <a:bodyPr anchor="t">
            <a:normAutofit/>
          </a:bodyPr>
          <a:lstStyle/>
          <a:p>
            <a:r>
              <a:rPr lang="en-GB" b="1" dirty="0" err="1"/>
              <a:t>Student:Oana-Gabriela</a:t>
            </a:r>
            <a:r>
              <a:rPr lang="en-GB" b="1" dirty="0"/>
              <a:t> </a:t>
            </a:r>
            <a:r>
              <a:rPr lang="en-GB" b="1" dirty="0" err="1"/>
              <a:t>Gaicu</a:t>
            </a:r>
            <a:endParaRPr lang="en-GB" b="1" dirty="0"/>
          </a:p>
          <a:p>
            <a:r>
              <a:rPr lang="en-GB" b="1" dirty="0"/>
              <a:t>Student </a:t>
            </a:r>
            <a:r>
              <a:rPr lang="en-GB" b="1"/>
              <a:t>number:2512961</a:t>
            </a:r>
            <a:endParaRPr lang="en-GB" b="1" dirty="0"/>
          </a:p>
        </p:txBody>
      </p:sp>
      <p:pic>
        <p:nvPicPr>
          <p:cNvPr id="6" name="Picture 5" descr="A close-up of a logo&#10;&#10;AI-generated content may be incorrect.">
            <a:extLst>
              <a:ext uri="{FF2B5EF4-FFF2-40B4-BE49-F238E27FC236}">
                <a16:creationId xmlns:a16="http://schemas.microsoft.com/office/drawing/2014/main" id="{A2F7EFFA-485C-668E-D15E-55DFC221D56E}"/>
              </a:ext>
            </a:extLst>
          </p:cNvPr>
          <p:cNvPicPr>
            <a:picLocks noChangeAspect="1"/>
          </p:cNvPicPr>
          <p:nvPr/>
        </p:nvPicPr>
        <p:blipFill>
          <a:blip r:embed="rId2"/>
          <a:stretch>
            <a:fillRect/>
          </a:stretch>
        </p:blipFill>
        <p:spPr>
          <a:xfrm>
            <a:off x="8420209" y="1153411"/>
            <a:ext cx="2621772" cy="1029045"/>
          </a:xfrm>
          <a:prstGeom prst="rect">
            <a:avLst/>
          </a:prstGeom>
        </p:spPr>
      </p:pic>
    </p:spTree>
    <p:extLst>
      <p:ext uri="{BB962C8B-B14F-4D97-AF65-F5344CB8AC3E}">
        <p14:creationId xmlns:p14="http://schemas.microsoft.com/office/powerpoint/2010/main" val="2340161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56FD8F9-19C4-048B-2774-AF06CF168FDE}"/>
              </a:ext>
            </a:extLst>
          </p:cNvPr>
          <p:cNvSpPr>
            <a:spLocks noGrp="1"/>
          </p:cNvSpPr>
          <p:nvPr>
            <p:ph type="title"/>
          </p:nvPr>
        </p:nvSpPr>
        <p:spPr>
          <a:xfrm>
            <a:off x="645065" y="1463040"/>
            <a:ext cx="3796306" cy="2690949"/>
          </a:xfrm>
        </p:spPr>
        <p:txBody>
          <a:bodyPr anchor="t">
            <a:normAutofit/>
          </a:bodyPr>
          <a:lstStyle/>
          <a:p>
            <a:r>
              <a:rPr lang="en-GB" sz="4800" dirty="0"/>
              <a:t>Introduction</a:t>
            </a:r>
          </a:p>
        </p:txBody>
      </p:sp>
      <p:grpSp>
        <p:nvGrpSpPr>
          <p:cNvPr id="26" name="Group 1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1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8" name="Rectangle 1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B2695404-8551-1EA6-CB01-C9698E92B181}"/>
              </a:ext>
            </a:extLst>
          </p:cNvPr>
          <p:cNvSpPr>
            <a:spLocks noGrp="1"/>
          </p:cNvSpPr>
          <p:nvPr>
            <p:ph idx="1"/>
          </p:nvPr>
        </p:nvSpPr>
        <p:spPr>
          <a:xfrm>
            <a:off x="5656218" y="1463039"/>
            <a:ext cx="5542387" cy="4300447"/>
          </a:xfrm>
        </p:spPr>
        <p:txBody>
          <a:bodyPr anchor="t">
            <a:normAutofit/>
          </a:bodyPr>
          <a:lstStyle/>
          <a:p>
            <a:r>
              <a:rPr lang="en-US" sz="1900" dirty="0">
                <a:effectLst/>
                <a:latin typeface="Times New Roman" panose="02020603050405020304" pitchFamily="18" charset="0"/>
                <a:ea typeface="Times New Roman" panose="02020603050405020304" pitchFamily="18" charset="0"/>
              </a:rPr>
              <a:t>Mental health care is becoming more collaborative and recovery-focused.   This change is driven by Peer Support Workers (PSWs), who use their mental health experiences to aid others.   PSWs </a:t>
            </a:r>
            <a:r>
              <a:rPr lang="en-US" sz="1900" dirty="0" err="1">
                <a:effectLst/>
                <a:latin typeface="Times New Roman" panose="02020603050405020304" pitchFamily="18" charset="0"/>
                <a:ea typeface="Times New Roman" panose="02020603050405020304" pitchFamily="18" charset="0"/>
              </a:rPr>
              <a:t>emphasise</a:t>
            </a:r>
            <a:r>
              <a:rPr lang="en-US" sz="1900" dirty="0">
                <a:effectLst/>
                <a:latin typeface="Times New Roman" panose="02020603050405020304" pitchFamily="18" charset="0"/>
                <a:ea typeface="Times New Roman" panose="02020603050405020304" pitchFamily="18" charset="0"/>
              </a:rPr>
              <a:t> empathy, hope, and mutuality, developing connections on shared knowledge, unlike other clinicians.   Derbyshire Healthcare NHS Foundation Trust advertised a PSW position in the Radbourne and Carsington Units in Derby. This report is my study. I think this work is the next stage in my dedication to total care.  The report describes why I chose this work, how I </a:t>
            </a:r>
            <a:r>
              <a:rPr lang="en-US" sz="1900" dirty="0" err="1">
                <a:effectLst/>
                <a:latin typeface="Times New Roman" panose="02020603050405020304" pitchFamily="18" charset="0"/>
                <a:ea typeface="Times New Roman" panose="02020603050405020304" pitchFamily="18" charset="0"/>
              </a:rPr>
              <a:t>organised</a:t>
            </a:r>
            <a:r>
              <a:rPr lang="en-US" sz="1900" dirty="0">
                <a:effectLst/>
                <a:latin typeface="Times New Roman" panose="02020603050405020304" pitchFamily="18" charset="0"/>
                <a:ea typeface="Times New Roman" panose="02020603050405020304" pitchFamily="18" charset="0"/>
              </a:rPr>
              <a:t> my research, how I </a:t>
            </a:r>
            <a:r>
              <a:rPr lang="en-US" sz="1900" dirty="0" err="1">
                <a:effectLst/>
                <a:latin typeface="Times New Roman" panose="02020603050405020304" pitchFamily="18" charset="0"/>
                <a:ea typeface="Times New Roman" panose="02020603050405020304" pitchFamily="18" charset="0"/>
              </a:rPr>
              <a:t>utilised</a:t>
            </a:r>
            <a:r>
              <a:rPr lang="en-US" sz="1900" dirty="0">
                <a:effectLst/>
                <a:latin typeface="Times New Roman" panose="02020603050405020304" pitchFamily="18" charset="0"/>
                <a:ea typeface="Times New Roman" panose="02020603050405020304" pitchFamily="18" charset="0"/>
              </a:rPr>
              <a:t> the CRAAP test to </a:t>
            </a:r>
            <a:r>
              <a:rPr lang="en-US" sz="1900" dirty="0" err="1">
                <a:effectLst/>
                <a:latin typeface="Times New Roman" panose="02020603050405020304" pitchFamily="18" charset="0"/>
                <a:ea typeface="Times New Roman" panose="02020603050405020304" pitchFamily="18" charset="0"/>
              </a:rPr>
              <a:t>analyse</a:t>
            </a:r>
            <a:r>
              <a:rPr lang="en-US" sz="1900" dirty="0">
                <a:effectLst/>
                <a:latin typeface="Times New Roman" panose="02020603050405020304" pitchFamily="18" charset="0"/>
                <a:ea typeface="Times New Roman" panose="02020603050405020304" pitchFamily="18" charset="0"/>
              </a:rPr>
              <a:t> a crucial source, challenges I encountered, and my next steps.   You should demonstrate reflective practice, job readiness, and module academic criteria.</a:t>
            </a:r>
            <a:endParaRPr lang="en-GB" sz="1900" dirty="0">
              <a:effectLst/>
              <a:latin typeface="Times New Roman" panose="02020603050405020304" pitchFamily="18" charset="0"/>
              <a:ea typeface="Times New Roman" panose="02020603050405020304" pitchFamily="18" charset="0"/>
            </a:endParaRPr>
          </a:p>
          <a:p>
            <a:pPr marL="0" indent="0">
              <a:buNone/>
            </a:pPr>
            <a:endParaRPr lang="en-GB" sz="1900" dirty="0"/>
          </a:p>
        </p:txBody>
      </p:sp>
    </p:spTree>
    <p:extLst>
      <p:ext uri="{BB962C8B-B14F-4D97-AF65-F5344CB8AC3E}">
        <p14:creationId xmlns:p14="http://schemas.microsoft.com/office/powerpoint/2010/main" val="293674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C2562-1FDD-D115-740D-7F1BC87A09AB}"/>
              </a:ext>
            </a:extLst>
          </p:cNvPr>
          <p:cNvSpPr>
            <a:spLocks noGrp="1"/>
          </p:cNvSpPr>
          <p:nvPr>
            <p:ph type="ctrTitle"/>
          </p:nvPr>
        </p:nvSpPr>
        <p:spPr>
          <a:xfrm>
            <a:off x="1524000" y="538843"/>
            <a:ext cx="9144000" cy="1665514"/>
          </a:xfrm>
        </p:spPr>
        <p:txBody>
          <a:bodyPr/>
          <a:lstStyle/>
          <a:p>
            <a:r>
              <a:rPr lang="en-GB" sz="2400" b="1" u="sng" kern="0" dirty="0">
                <a:effectLst/>
                <a:latin typeface="Times New Roman" panose="02020603050405020304" pitchFamily="18" charset="0"/>
                <a:cs typeface="Arial" panose="020B0604020202020204" pitchFamily="34" charset="0"/>
              </a:rPr>
              <a:t>Why I Chose the Peer Support Worker Role</a:t>
            </a:r>
            <a:br>
              <a:rPr lang="en-GB" sz="1800" b="1" u="sng" kern="0" dirty="0">
                <a:effectLst/>
                <a:latin typeface="Times New Roman" panose="02020603050405020304" pitchFamily="18" charset="0"/>
                <a:cs typeface="Arial" panose="020B0604020202020204" pitchFamily="34" charset="0"/>
              </a:rPr>
            </a:br>
            <a:endParaRPr lang="en-GB" dirty="0"/>
          </a:p>
        </p:txBody>
      </p:sp>
      <p:sp>
        <p:nvSpPr>
          <p:cNvPr id="3" name="Subtitle 2">
            <a:extLst>
              <a:ext uri="{FF2B5EF4-FFF2-40B4-BE49-F238E27FC236}">
                <a16:creationId xmlns:a16="http://schemas.microsoft.com/office/drawing/2014/main" id="{FFBC2EC6-E9D2-9A3F-2747-EC342052F634}"/>
              </a:ext>
            </a:extLst>
          </p:cNvPr>
          <p:cNvSpPr>
            <a:spLocks noGrp="1"/>
          </p:cNvSpPr>
          <p:nvPr>
            <p:ph type="subTitle" idx="1"/>
          </p:nvPr>
        </p:nvSpPr>
        <p:spPr>
          <a:xfrm>
            <a:off x="1608364" y="2204357"/>
            <a:ext cx="9059636" cy="4278085"/>
          </a:xfrm>
        </p:spPr>
        <p:txBody>
          <a:bodyPr>
            <a:normAutofit fontScale="25000" lnSpcReduction="20000"/>
          </a:bodyPr>
          <a:lstStyle/>
          <a:p>
            <a:pPr marL="685800" indent="-685800">
              <a:buFont typeface="Arial" panose="020B0604020202020204" pitchFamily="34" charset="0"/>
              <a:buChar char="•"/>
            </a:pPr>
            <a:r>
              <a:rPr lang="en-US" sz="5600" dirty="0">
                <a:effectLst/>
                <a:latin typeface="Times New Roman" panose="02020603050405020304" pitchFamily="18" charset="0"/>
                <a:ea typeface="Times New Roman" panose="02020603050405020304" pitchFamily="18" charset="0"/>
              </a:rPr>
              <a:t>I want better mental health outcomes and less stigma.   Taking care of elderly persons in foster care has shown me the challenges mental health patients confront.   These incidents and my health and social care lessons have inspired me to help others.   Derbyshire Healthcare is offering a PSW position that you need.   This position provides emotional and practical support to short-term residents of Radbourne and Carsington, according to the job description.   The PSW provides person-</a:t>
            </a:r>
            <a:r>
              <a:rPr lang="en-US" sz="5600" dirty="0" err="1">
                <a:effectLst/>
                <a:latin typeface="Times New Roman" panose="02020603050405020304" pitchFamily="18" charset="0"/>
                <a:ea typeface="Times New Roman" panose="02020603050405020304" pitchFamily="18" charset="0"/>
              </a:rPr>
              <a:t>centred</a:t>
            </a:r>
            <a:r>
              <a:rPr lang="en-US" sz="5600" dirty="0">
                <a:effectLst/>
                <a:latin typeface="Times New Roman" panose="02020603050405020304" pitchFamily="18" charset="0"/>
                <a:ea typeface="Times New Roman" panose="02020603050405020304" pitchFamily="18" charset="0"/>
              </a:rPr>
              <a:t>, comprehensive care to persons from many disciplines.   This allows me to work with nurses, doctors, therapists, and social workers while providing peer support (Ashish, Lin, Miner, Atkins, &amp; </a:t>
            </a:r>
            <a:r>
              <a:rPr lang="en-US" sz="5600" dirty="0" err="1">
                <a:effectLst/>
                <a:latin typeface="Times New Roman" panose="02020603050405020304" pitchFamily="18" charset="0"/>
                <a:ea typeface="Times New Roman" panose="02020603050405020304" pitchFamily="18" charset="0"/>
              </a:rPr>
              <a:t>Althoff</a:t>
            </a:r>
            <a:r>
              <a:rPr lang="en-US" sz="5600" dirty="0">
                <a:effectLst/>
                <a:latin typeface="Times New Roman" panose="02020603050405020304" pitchFamily="18" charset="0"/>
                <a:ea typeface="Times New Roman" panose="02020603050405020304" pitchFamily="18" charset="0"/>
              </a:rPr>
              <a:t>, 2022).</a:t>
            </a:r>
            <a:endParaRPr lang="en-GB" sz="5600" dirty="0">
              <a:effectLst/>
              <a:latin typeface="Times New Roman" panose="02020603050405020304" pitchFamily="18" charset="0"/>
              <a:ea typeface="Times New Roman" panose="02020603050405020304" pitchFamily="18" charset="0"/>
            </a:endParaRPr>
          </a:p>
          <a:p>
            <a:pPr marL="685800" indent="-685800">
              <a:buFont typeface="Arial" panose="020B0604020202020204" pitchFamily="34" charset="0"/>
              <a:buChar char="•"/>
            </a:pPr>
            <a:r>
              <a:rPr lang="en-US" sz="5600" dirty="0">
                <a:effectLst/>
                <a:latin typeface="Times New Roman" panose="02020603050405020304" pitchFamily="18" charset="0"/>
                <a:ea typeface="Times New Roman" panose="02020603050405020304" pitchFamily="18" charset="0"/>
              </a:rPr>
              <a:t>  The ad states that one PSW job pays £24,937 to £26,598 a year and is part-time.   Fair remuneration shows that the trust values my real experience, even though money doesn't drive me.   The trust also provides a generous NHS pension, ample annual leave, flexible work hours, and LGBT+ and BAME networks to its staff.   As a former NHS employee, I know how vital these rewards are for work-life balance and career growth.   CQC says personnel treat patients with compassion, giving the trust an excellent grade.  This feels like joining a helpful, values-based </a:t>
            </a:r>
            <a:r>
              <a:rPr lang="en-US" sz="5600" dirty="0" err="1">
                <a:effectLst/>
                <a:latin typeface="Times New Roman" panose="02020603050405020304" pitchFamily="18" charset="0"/>
                <a:ea typeface="Times New Roman" panose="02020603050405020304" pitchFamily="18" charset="0"/>
              </a:rPr>
              <a:t>organisation</a:t>
            </a:r>
            <a:r>
              <a:rPr lang="en-US" sz="5600" dirty="0">
                <a:effectLst/>
                <a:latin typeface="Times New Roman" panose="02020603050405020304" pitchFamily="18" charset="0"/>
                <a:ea typeface="Times New Roman" panose="02020603050405020304" pitchFamily="18" charset="0"/>
              </a:rPr>
              <a:t>.</a:t>
            </a:r>
            <a:endParaRPr lang="en-GB" sz="5600" dirty="0">
              <a:effectLst/>
              <a:latin typeface="Times New Roman" panose="02020603050405020304" pitchFamily="18" charset="0"/>
              <a:ea typeface="Times New Roman" panose="02020603050405020304" pitchFamily="18" charset="0"/>
            </a:endParaRPr>
          </a:p>
          <a:p>
            <a:pPr marL="685800" indent="-685800">
              <a:buFont typeface="Arial" panose="020B0604020202020204" pitchFamily="34" charset="0"/>
              <a:buChar char="•"/>
            </a:pPr>
            <a:r>
              <a:rPr lang="en-US" sz="5600" dirty="0">
                <a:effectLst/>
                <a:latin typeface="Times New Roman" panose="02020603050405020304" pitchFamily="18" charset="0"/>
                <a:ea typeface="Times New Roman" panose="02020603050405020304" pitchFamily="18" charset="0"/>
              </a:rPr>
              <a:t>Finally, the role's emphasis on social inclusiveness matches my fairness.   Peer support promotes the belief that disease shouldn't define a person and that healing requires community involvement.   PSWs help service consumers overcome issues, making the mental health system more accessible.   I'm delighted to assist people connect with family, friends, and groups and achieve their goals by implementing my social inclusion concepts.</a:t>
            </a:r>
            <a:endParaRPr lang="en-GB" sz="56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065914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C3AC9-B492-1FA5-F907-4CEA2C77752B}"/>
              </a:ext>
            </a:extLst>
          </p:cNvPr>
          <p:cNvSpPr>
            <a:spLocks noGrp="1"/>
          </p:cNvSpPr>
          <p:nvPr>
            <p:ph type="title"/>
          </p:nvPr>
        </p:nvSpPr>
        <p:spPr>
          <a:xfrm>
            <a:off x="5255260" y="1188637"/>
            <a:ext cx="5852711" cy="1597228"/>
          </a:xfrm>
        </p:spPr>
        <p:txBody>
          <a:bodyPr>
            <a:normAutofit/>
          </a:bodyPr>
          <a:lstStyle/>
          <a:p>
            <a:r>
              <a:rPr lang="en-GB" sz="3300" b="1" dirty="0">
                <a:latin typeface="+mn-lt"/>
              </a:rPr>
              <a:t>Essential </a:t>
            </a:r>
            <a:r>
              <a:rPr lang="en-GB" sz="3300" b="1" dirty="0" err="1">
                <a:latin typeface="+mn-lt"/>
              </a:rPr>
              <a:t>skilles</a:t>
            </a:r>
            <a:r>
              <a:rPr lang="en-GB" sz="3300" b="1" dirty="0">
                <a:latin typeface="+mn-lt"/>
              </a:rPr>
              <a:t> </a:t>
            </a:r>
            <a:r>
              <a:rPr lang="en-GB" sz="3300" b="1" dirty="0" err="1">
                <a:latin typeface="+mn-lt"/>
              </a:rPr>
              <a:t>neded</a:t>
            </a:r>
            <a:r>
              <a:rPr lang="en-GB" sz="3300" b="1" dirty="0">
                <a:latin typeface="+mn-lt"/>
              </a:rPr>
              <a:t> for the role of </a:t>
            </a:r>
            <a:r>
              <a:rPr lang="en-GB" sz="3300" b="1" kern="0" dirty="0">
                <a:effectLst/>
                <a:latin typeface="+mn-lt"/>
                <a:cs typeface="Arial" panose="020B0604020202020204" pitchFamily="34" charset="0"/>
              </a:rPr>
              <a:t>Peer Support Worker </a:t>
            </a:r>
            <a:br>
              <a:rPr lang="en-GB" sz="3300" b="1" kern="0" dirty="0">
                <a:effectLst/>
                <a:latin typeface="+mn-lt"/>
                <a:cs typeface="Arial" panose="020B0604020202020204" pitchFamily="34" charset="0"/>
              </a:rPr>
            </a:br>
            <a:endParaRPr lang="en-GB" sz="3300" b="1" dirty="0">
              <a:latin typeface="+mn-lt"/>
            </a:endParaRPr>
          </a:p>
        </p:txBody>
      </p:sp>
      <p:pic>
        <p:nvPicPr>
          <p:cNvPr id="4" name="Picture 3" descr="Addictions Training Institute – Connecting on a deeper level: empathic  engagement">
            <a:extLst>
              <a:ext uri="{FF2B5EF4-FFF2-40B4-BE49-F238E27FC236}">
                <a16:creationId xmlns:a16="http://schemas.microsoft.com/office/drawing/2014/main" id="{D6F44566-8EF8-16EA-E3AF-A2AA25302DE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2363211"/>
            <a:ext cx="3533985" cy="220874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DC81E8D-3246-D7A7-6B65-09AA69D696B5}"/>
              </a:ext>
            </a:extLst>
          </p:cNvPr>
          <p:cNvSpPr>
            <a:spLocks noGrp="1"/>
          </p:cNvSpPr>
          <p:nvPr>
            <p:ph idx="1"/>
          </p:nvPr>
        </p:nvSpPr>
        <p:spPr>
          <a:xfrm>
            <a:off x="5255260" y="2499360"/>
            <a:ext cx="4428236" cy="3227116"/>
          </a:xfrm>
        </p:spPr>
        <p:txBody>
          <a:bodyPr anchor="t">
            <a:normAutofit/>
          </a:bodyPr>
          <a:lstStyle/>
          <a:p>
            <a:r>
              <a:rPr lang="en-GB" sz="1800" b="0" i="0" dirty="0">
                <a:effectLst/>
                <a:latin typeface="Frutiger W01"/>
              </a:rPr>
              <a:t>Understanding of your personal recovery journey and being able to use your lived experience in a positive and appropriate way to help others</a:t>
            </a:r>
          </a:p>
          <a:p>
            <a:endParaRPr lang="en-GB" sz="1800" b="0" i="0" dirty="0">
              <a:effectLst/>
              <a:latin typeface="Frutiger W01"/>
            </a:endParaRPr>
          </a:p>
          <a:p>
            <a:r>
              <a:rPr lang="en-GB" sz="1800" b="0" i="0" dirty="0">
                <a:solidFill>
                  <a:srgbClr val="212B32"/>
                </a:solidFill>
                <a:effectLst/>
                <a:latin typeface="Frutiger W01"/>
              </a:rPr>
              <a:t>Excellent communication skills and the ability to relate to a wide range of people</a:t>
            </a:r>
          </a:p>
          <a:p>
            <a:pPr marL="0" indent="0">
              <a:buNone/>
            </a:pPr>
            <a:endParaRPr lang="en-GB" sz="1800" b="0" i="0" dirty="0">
              <a:effectLst/>
              <a:latin typeface="Frutiger W01"/>
            </a:endParaRPr>
          </a:p>
          <a:p>
            <a:r>
              <a:rPr lang="en-GB" sz="1800" b="0" i="0" dirty="0">
                <a:effectLst/>
                <a:latin typeface="Frutiger W01"/>
              </a:rPr>
              <a:t>The ability to empathise with others and build positive relationships</a:t>
            </a:r>
          </a:p>
          <a:p>
            <a:pPr marL="0" indent="0">
              <a:buNone/>
            </a:pPr>
            <a:endParaRPr lang="en-GB" sz="2000" dirty="0"/>
          </a:p>
        </p:txBody>
      </p:sp>
    </p:spTree>
    <p:extLst>
      <p:ext uri="{BB962C8B-B14F-4D97-AF65-F5344CB8AC3E}">
        <p14:creationId xmlns:p14="http://schemas.microsoft.com/office/powerpoint/2010/main" val="2918259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6C4118A-B523-45D9-B427-8E05B2DEA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ysClr val="windowText" lastClr="000000"/>
                </a:solidFill>
              </a:ln>
            </a:endParaRPr>
          </a:p>
        </p:txBody>
      </p:sp>
      <p:sp>
        <p:nvSpPr>
          <p:cNvPr id="2" name="Title 1">
            <a:extLst>
              <a:ext uri="{FF2B5EF4-FFF2-40B4-BE49-F238E27FC236}">
                <a16:creationId xmlns:a16="http://schemas.microsoft.com/office/drawing/2014/main" id="{C50C57E1-EF8E-9025-04FC-BB906BF02556}"/>
              </a:ext>
            </a:extLst>
          </p:cNvPr>
          <p:cNvSpPr>
            <a:spLocks noGrp="1"/>
          </p:cNvSpPr>
          <p:nvPr>
            <p:ph type="ctrTitle"/>
          </p:nvPr>
        </p:nvSpPr>
        <p:spPr>
          <a:xfrm>
            <a:off x="836676" y="557189"/>
            <a:ext cx="4899039" cy="3346901"/>
          </a:xfrm>
          <a:noFill/>
        </p:spPr>
        <p:txBody>
          <a:bodyPr>
            <a:normAutofit/>
          </a:bodyPr>
          <a:lstStyle/>
          <a:p>
            <a:pPr algn="l"/>
            <a:r>
              <a:rPr lang="en-GB" sz="3300" b="1" dirty="0">
                <a:latin typeface="Frutiger W01"/>
              </a:rPr>
              <a:t>U</a:t>
            </a:r>
            <a:r>
              <a:rPr lang="en-GB" sz="3300" b="1" i="0" dirty="0">
                <a:effectLst/>
                <a:latin typeface="Frutiger W01"/>
              </a:rPr>
              <a:t>nderstanding of your personal recovery journey and being able to use your lived experience in a positive and appropriate way to help others</a:t>
            </a:r>
            <a:br>
              <a:rPr lang="en-GB" sz="3300" b="1" i="0" dirty="0">
                <a:effectLst/>
                <a:latin typeface="Frutiger W01"/>
              </a:rPr>
            </a:br>
            <a:endParaRPr lang="en-GB" sz="3300" b="1" dirty="0"/>
          </a:p>
        </p:txBody>
      </p:sp>
      <p:sp>
        <p:nvSpPr>
          <p:cNvPr id="4" name="Subtitle 3">
            <a:extLst>
              <a:ext uri="{FF2B5EF4-FFF2-40B4-BE49-F238E27FC236}">
                <a16:creationId xmlns:a16="http://schemas.microsoft.com/office/drawing/2014/main" id="{D6C08437-6085-30D8-1184-720D1151506C}"/>
              </a:ext>
            </a:extLst>
          </p:cNvPr>
          <p:cNvSpPr>
            <a:spLocks noGrp="1"/>
          </p:cNvSpPr>
          <p:nvPr>
            <p:ph type="subTitle" idx="1"/>
          </p:nvPr>
        </p:nvSpPr>
        <p:spPr>
          <a:xfrm>
            <a:off x="836676" y="4068287"/>
            <a:ext cx="4899039" cy="2060799"/>
          </a:xfrm>
          <a:noFill/>
        </p:spPr>
        <p:txBody>
          <a:bodyPr>
            <a:normAutofit/>
          </a:bodyPr>
          <a:lstStyle/>
          <a:p>
            <a:pPr algn="l"/>
            <a:r>
              <a:rPr lang="en-GB" sz="1700" b="0" i="0" dirty="0">
                <a:effectLst/>
                <a:latin typeface="Google Sans"/>
              </a:rPr>
              <a:t>A peer support worker understands their own recovery, including strengths, limitations, triggers, and what strategies help them stay well</a:t>
            </a:r>
          </a:p>
          <a:p>
            <a:pPr algn="l"/>
            <a:r>
              <a:rPr lang="en-GB" sz="1700" dirty="0">
                <a:latin typeface="Google Sans"/>
              </a:rPr>
              <a:t> </a:t>
            </a:r>
            <a:r>
              <a:rPr lang="en-GB" sz="1700" b="0" i="0" dirty="0">
                <a:effectLst/>
                <a:latin typeface="Google Sans"/>
              </a:rPr>
              <a:t>They have developed coping mechanisms and resilience to manage their own well-being so they can support others without being harmed themselves. </a:t>
            </a:r>
            <a:endParaRPr lang="en-GB" sz="1700" dirty="0"/>
          </a:p>
        </p:txBody>
      </p:sp>
      <p:pic>
        <p:nvPicPr>
          <p:cNvPr id="6" name="Picture 5" descr="Time compass on hand">
            <a:extLst>
              <a:ext uri="{FF2B5EF4-FFF2-40B4-BE49-F238E27FC236}">
                <a16:creationId xmlns:a16="http://schemas.microsoft.com/office/drawing/2014/main" id="{19330CCE-1618-2336-F02B-F3EEBB161628}"/>
              </a:ext>
            </a:extLst>
          </p:cNvPr>
          <p:cNvPicPr>
            <a:picLocks noChangeAspect="1"/>
          </p:cNvPicPr>
          <p:nvPr/>
        </p:nvPicPr>
        <p:blipFill>
          <a:blip r:embed="rId2"/>
          <a:srcRect l="14018" r="26777"/>
          <a:stretch>
            <a:fillRect/>
          </a:stretch>
        </p:blipFill>
        <p:spPr>
          <a:xfrm>
            <a:off x="6095999" y="10"/>
            <a:ext cx="6105655" cy="6857990"/>
          </a:xfrm>
          <a:prstGeom prst="rect">
            <a:avLst/>
          </a:prstGeom>
        </p:spPr>
      </p:pic>
    </p:spTree>
    <p:extLst>
      <p:ext uri="{BB962C8B-B14F-4D97-AF65-F5344CB8AC3E}">
        <p14:creationId xmlns:p14="http://schemas.microsoft.com/office/powerpoint/2010/main" val="334459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11">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F9D53-7559-C1DC-DB99-173813B27891}"/>
              </a:ext>
            </a:extLst>
          </p:cNvPr>
          <p:cNvSpPr>
            <a:spLocks noGrp="1"/>
          </p:cNvSpPr>
          <p:nvPr>
            <p:ph type="ctrTitle"/>
          </p:nvPr>
        </p:nvSpPr>
        <p:spPr>
          <a:xfrm>
            <a:off x="2197101" y="735283"/>
            <a:ext cx="4978399" cy="3165045"/>
          </a:xfrm>
        </p:spPr>
        <p:txBody>
          <a:bodyPr anchor="b">
            <a:normAutofit/>
          </a:bodyPr>
          <a:lstStyle/>
          <a:p>
            <a:pPr algn="l"/>
            <a:r>
              <a:rPr lang="en-GB" sz="3600" b="1" i="0">
                <a:effectLst/>
                <a:latin typeface="Frutiger W01"/>
              </a:rPr>
              <a:t>Excellent communication skills and the ability to relate to a wide range of people</a:t>
            </a:r>
            <a:br>
              <a:rPr lang="en-GB" sz="3600" b="0" i="0">
                <a:effectLst/>
                <a:latin typeface="Frutiger W01"/>
              </a:rPr>
            </a:br>
            <a:br>
              <a:rPr lang="en-GB" sz="3600" b="0" i="0">
                <a:effectLst/>
                <a:latin typeface="Frutiger W01"/>
              </a:rPr>
            </a:br>
            <a:endParaRPr lang="en-GB" sz="3600"/>
          </a:p>
        </p:txBody>
      </p:sp>
      <p:sp>
        <p:nvSpPr>
          <p:cNvPr id="3" name="Subtitle 2">
            <a:extLst>
              <a:ext uri="{FF2B5EF4-FFF2-40B4-BE49-F238E27FC236}">
                <a16:creationId xmlns:a16="http://schemas.microsoft.com/office/drawing/2014/main" id="{2EE9EC4A-168D-D0B3-406E-FEC8A72A9EC1}"/>
              </a:ext>
            </a:extLst>
          </p:cNvPr>
          <p:cNvSpPr>
            <a:spLocks noGrp="1"/>
          </p:cNvSpPr>
          <p:nvPr>
            <p:ph type="subTitle" idx="1"/>
          </p:nvPr>
        </p:nvSpPr>
        <p:spPr>
          <a:xfrm>
            <a:off x="2197101" y="4078423"/>
            <a:ext cx="4978399" cy="2058657"/>
          </a:xfrm>
        </p:spPr>
        <p:txBody>
          <a:bodyPr>
            <a:normAutofit/>
          </a:bodyPr>
          <a:lstStyle/>
          <a:p>
            <a:pPr algn="l"/>
            <a:r>
              <a:rPr lang="en-US" sz="2200"/>
              <a:t>PSWs create safe spaces for service users to discuss their issues by listening and understanding. PSWs listen without judging and repeat what they hear to help people identify their strengths and answers. Self-care and resilience matter.. </a:t>
            </a:r>
            <a:endParaRPr lang="en-GB" sz="2200"/>
          </a:p>
        </p:txBody>
      </p:sp>
      <p:pic>
        <p:nvPicPr>
          <p:cNvPr id="36" name="Graphic 6" descr="Head with Gears">
            <a:extLst>
              <a:ext uri="{FF2B5EF4-FFF2-40B4-BE49-F238E27FC236}">
                <a16:creationId xmlns:a16="http://schemas.microsoft.com/office/drawing/2014/main" id="{619479FB-1AD5-FBA2-42B0-D53C0ABCA7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549" y="2776619"/>
            <a:ext cx="1289051" cy="1289051"/>
          </a:xfrm>
          <a:prstGeom prst="rect">
            <a:avLst/>
          </a:prstGeom>
        </p:spPr>
      </p:pic>
      <p:pic>
        <p:nvPicPr>
          <p:cNvPr id="37" name="Graphic 8" descr="Head with Gears">
            <a:extLst>
              <a:ext uri="{FF2B5EF4-FFF2-40B4-BE49-F238E27FC236}">
                <a16:creationId xmlns:a16="http://schemas.microsoft.com/office/drawing/2014/main" id="{31116FE4-CD75-4E10-8718-9290307F80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405491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0"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1"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591DD1F-8564-9909-702F-373DEF467489}"/>
              </a:ext>
            </a:extLst>
          </p:cNvPr>
          <p:cNvSpPr>
            <a:spLocks noGrp="1"/>
          </p:cNvSpPr>
          <p:nvPr>
            <p:ph type="ctrTitle"/>
          </p:nvPr>
        </p:nvSpPr>
        <p:spPr>
          <a:xfrm>
            <a:off x="4038600" y="1939159"/>
            <a:ext cx="7644627" cy="2751086"/>
          </a:xfrm>
        </p:spPr>
        <p:txBody>
          <a:bodyPr>
            <a:normAutofit/>
          </a:bodyPr>
          <a:lstStyle/>
          <a:p>
            <a:pPr algn="r"/>
            <a:r>
              <a:rPr lang="en-GB" sz="4700" b="1" dirty="0">
                <a:latin typeface="Frutiger W01"/>
              </a:rPr>
              <a:t>T</a:t>
            </a:r>
            <a:r>
              <a:rPr lang="en-GB" sz="4700" b="1" i="0" dirty="0">
                <a:effectLst/>
                <a:latin typeface="Frutiger W01"/>
              </a:rPr>
              <a:t>he ability to empathise with others and build positive relationships</a:t>
            </a:r>
            <a:br>
              <a:rPr lang="en-GB" sz="4700" b="0" i="0" dirty="0">
                <a:effectLst/>
                <a:latin typeface="Frutiger W01"/>
              </a:rPr>
            </a:br>
            <a:endParaRPr lang="en-GB" sz="4700" dirty="0"/>
          </a:p>
        </p:txBody>
      </p:sp>
      <p:sp>
        <p:nvSpPr>
          <p:cNvPr id="3" name="Subtitle 2">
            <a:extLst>
              <a:ext uri="{FF2B5EF4-FFF2-40B4-BE49-F238E27FC236}">
                <a16:creationId xmlns:a16="http://schemas.microsoft.com/office/drawing/2014/main" id="{8DEDEAB7-F947-270B-C8EC-C79E8984A8A6}"/>
              </a:ext>
            </a:extLst>
          </p:cNvPr>
          <p:cNvSpPr>
            <a:spLocks noGrp="1"/>
          </p:cNvSpPr>
          <p:nvPr>
            <p:ph type="subTitle" idx="1"/>
          </p:nvPr>
        </p:nvSpPr>
        <p:spPr>
          <a:xfrm>
            <a:off x="4038600" y="4782320"/>
            <a:ext cx="7644627" cy="1329443"/>
          </a:xfrm>
        </p:spPr>
        <p:txBody>
          <a:bodyPr>
            <a:normAutofit/>
          </a:bodyPr>
          <a:lstStyle/>
          <a:p>
            <a:pPr algn="r"/>
            <a:r>
              <a:rPr lang="en-US" sz="2000" dirty="0"/>
              <a:t>Working with seriously mentally ill persons can be emotionally draining, therefore PSWs must know their triggers, set limits, and obtain help or supervision to avoid burnout. PSWs can reduce stigma by representing service users on diverse teams and working well with others</a:t>
            </a:r>
            <a:endParaRPr lang="en-GB" sz="2000" dirty="0"/>
          </a:p>
        </p:txBody>
      </p:sp>
    </p:spTree>
    <p:extLst>
      <p:ext uri="{BB962C8B-B14F-4D97-AF65-F5344CB8AC3E}">
        <p14:creationId xmlns:p14="http://schemas.microsoft.com/office/powerpoint/2010/main" val="69711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939567-BC82-6831-1646-8413792E2611}"/>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Evaluating a Source with CRAAP</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85838B8-17D2-6970-7AC4-E6B53C2DEC17}"/>
              </a:ext>
            </a:extLst>
          </p:cNvPr>
          <p:cNvSpPr>
            <a:spLocks noGrp="1"/>
          </p:cNvSpPr>
          <p:nvPr>
            <p:ph idx="1"/>
          </p:nvPr>
        </p:nvSpPr>
        <p:spPr>
          <a:xfrm>
            <a:off x="4447308" y="591344"/>
            <a:ext cx="6906491" cy="5585619"/>
          </a:xfrm>
        </p:spPr>
        <p:txBody>
          <a:bodyPr anchor="ctr">
            <a:normAutofit/>
          </a:bodyPr>
          <a:lstStyle/>
          <a:p>
            <a:r>
              <a:rPr lang="en-US" sz="1800" dirty="0">
                <a:effectLst/>
                <a:latin typeface="Times New Roman" panose="02020603050405020304" pitchFamily="18" charset="0"/>
                <a:ea typeface="Times New Roman" panose="02020603050405020304" pitchFamily="18" charset="0"/>
              </a:rPr>
              <a:t>The CRAAP test assessed my sources' reliability and usefulness.   I examined the Derbyshire Healthcare Peer Support Worker Toolkit to see what the trust expects.</a:t>
            </a:r>
          </a:p>
          <a:p>
            <a:r>
              <a:rPr lang="en-GB" sz="1800" dirty="0">
                <a:effectLst/>
                <a:latin typeface="Times New Roman" panose="02020603050405020304" pitchFamily="18" charset="0"/>
                <a:ea typeface="Arial" panose="020B0604020202020204" pitchFamily="34" charset="0"/>
                <a:cs typeface="Arial" panose="020B0604020202020204" pitchFamily="34" charset="0"/>
              </a:rPr>
              <a:t> </a:t>
            </a:r>
            <a:r>
              <a:rPr lang="en-GB" sz="1800" b="1" dirty="0">
                <a:effectLst/>
                <a:latin typeface="Times New Roman" panose="02020603050405020304" pitchFamily="18" charset="0"/>
                <a:ea typeface="Arial" panose="020B0604020202020204" pitchFamily="34" charset="0"/>
                <a:cs typeface="Arial" panose="020B0604020202020204" pitchFamily="34" charset="0"/>
              </a:rPr>
              <a:t>Currency</a:t>
            </a:r>
            <a:r>
              <a:rPr lang="en-GB" sz="1800" dirty="0">
                <a:effectLst/>
                <a:latin typeface="Times New Roman" panose="02020603050405020304" pitchFamily="18" charset="0"/>
                <a:ea typeface="Arial" panose="020B0604020202020204" pitchFamily="34" charset="0"/>
                <a:cs typeface="Arial" panose="020B0604020202020204" pitchFamily="34" charset="0"/>
              </a:rPr>
              <a:t>: The toolbox displays current trust recommendations.</a:t>
            </a:r>
            <a:r>
              <a:rPr lang="en-US" sz="1800" dirty="0">
                <a:effectLst/>
                <a:latin typeface="Times New Roman" panose="02020603050405020304" pitchFamily="18" charset="0"/>
                <a:ea typeface="Times New Roman" panose="02020603050405020304" pitchFamily="18" charset="0"/>
              </a:rPr>
              <a:t>This shows the toolset is still relevant (Derbyshire Healthcare NHS Foundation Trust, n.d.).</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Usefulness</a:t>
            </a:r>
            <a:r>
              <a:rPr lang="en-US" sz="1800" dirty="0">
                <a:effectLst/>
                <a:latin typeface="Times New Roman" panose="02020603050405020304" pitchFamily="18" charset="0"/>
                <a:ea typeface="Times New Roman" panose="02020603050405020304" pitchFamily="18" charset="0"/>
              </a:rPr>
              <a:t>: The bundle is for Derbyshire Healthcare PSWs only.  It outlines my situation-specific values, regulations, orientation activities, supervisory methods, and reflective exercises.   It </a:t>
            </a:r>
            <a:r>
              <a:rPr lang="en-US" sz="1800" dirty="0" err="1">
                <a:effectLst/>
                <a:latin typeface="Times New Roman" panose="02020603050405020304" pitchFamily="18" charset="0"/>
                <a:ea typeface="Times New Roman" panose="02020603050405020304" pitchFamily="18" charset="0"/>
              </a:rPr>
              <a:t>emphasises</a:t>
            </a:r>
            <a:r>
              <a:rPr lang="en-US" sz="1800" dirty="0">
                <a:effectLst/>
                <a:latin typeface="Times New Roman" panose="02020603050405020304" pitchFamily="18" charset="0"/>
                <a:ea typeface="Times New Roman" panose="02020603050405020304" pitchFamily="18" charset="0"/>
              </a:rPr>
              <a:t> recovery-focused, non-directive peer assistance, which fits my career and work style.</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Correct</a:t>
            </a:r>
            <a:r>
              <a:rPr lang="en-US" sz="1800" dirty="0">
                <a:effectLst/>
                <a:latin typeface="Times New Roman" panose="02020603050405020304" pitchFamily="18" charset="0"/>
                <a:ea typeface="Times New Roman" panose="02020603050405020304" pitchFamily="18" charset="0"/>
              </a:rPr>
              <a:t>: The toolbox combines academic and professional definitions from Solomon (2004) and Mead and MacNeil (2003).   The Mental Health Commission and peer support literature support its assertions.   The paper employs factual language, not anecdotes.</a:t>
            </a:r>
            <a:endParaRPr lang="en-GB" sz="1800" dirty="0">
              <a:effectLst/>
              <a:latin typeface="Times New Roman" panose="02020603050405020304" pitchFamily="18" charset="0"/>
              <a:ea typeface="Times New Roman" panose="02020603050405020304" pitchFamily="18" charset="0"/>
            </a:endParaRPr>
          </a:p>
          <a:p>
            <a:pPr marL="0" indent="0">
              <a:buNone/>
            </a:pPr>
            <a:r>
              <a:rPr lang="en-US" sz="1800" dirty="0">
                <a:effectLst/>
                <a:latin typeface="Times New Roman" panose="02020603050405020304" pitchFamily="18" charset="0"/>
                <a:ea typeface="Times New Roman" panose="02020603050405020304" pitchFamily="18" charset="0"/>
              </a:rPr>
              <a:t>  The Derbyshire Toolkit is a good training resource, according to the CRAAP test.   I used this tool to </a:t>
            </a:r>
            <a:r>
              <a:rPr lang="en-US" sz="1800" dirty="0" err="1">
                <a:effectLst/>
                <a:latin typeface="Times New Roman" panose="02020603050405020304" pitchFamily="18" charset="0"/>
                <a:ea typeface="Times New Roman" panose="02020603050405020304" pitchFamily="18" charset="0"/>
              </a:rPr>
              <a:t>analyse</a:t>
            </a:r>
            <a:r>
              <a:rPr lang="en-US" sz="1800" dirty="0">
                <a:effectLst/>
                <a:latin typeface="Times New Roman" panose="02020603050405020304" pitchFamily="18" charset="0"/>
                <a:ea typeface="Times New Roman" panose="02020603050405020304" pitchFamily="18" charset="0"/>
              </a:rPr>
              <a:t> additional sources to ensure my study was based on credible, current information.</a:t>
            </a:r>
            <a:endParaRPr lang="en-GB" sz="1800" dirty="0"/>
          </a:p>
        </p:txBody>
      </p:sp>
    </p:spTree>
    <p:extLst>
      <p:ext uri="{BB962C8B-B14F-4D97-AF65-F5344CB8AC3E}">
        <p14:creationId xmlns:p14="http://schemas.microsoft.com/office/powerpoint/2010/main" val="3004262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8E2CC403-21CD-41DF-BAC4-329D7FF03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48B09-1983-E363-B122-F79F02FEBF33}"/>
              </a:ext>
            </a:extLst>
          </p:cNvPr>
          <p:cNvSpPr>
            <a:spLocks noGrp="1"/>
          </p:cNvSpPr>
          <p:nvPr>
            <p:ph type="ctrTitle"/>
          </p:nvPr>
        </p:nvSpPr>
        <p:spPr>
          <a:xfrm>
            <a:off x="1078828" y="1147158"/>
            <a:ext cx="6038470" cy="4713316"/>
          </a:xfrm>
        </p:spPr>
        <p:txBody>
          <a:bodyPr anchor="ctr">
            <a:normAutofit/>
          </a:bodyPr>
          <a:lstStyle/>
          <a:p>
            <a:pPr algn="l"/>
            <a:r>
              <a:rPr lang="en-GB" b="1" kern="0" dirty="0">
                <a:effectLst/>
                <a:latin typeface="+mn-lt"/>
                <a:cs typeface="Arial" panose="020B0604020202020204" pitchFamily="34" charset="0"/>
              </a:rPr>
              <a:t>Challenges Encountered</a:t>
            </a:r>
            <a:br>
              <a:rPr lang="en-GB" b="1" u="sng" kern="0" dirty="0">
                <a:effectLst/>
                <a:latin typeface="Times New Roman" panose="02020603050405020304" pitchFamily="18" charset="0"/>
                <a:cs typeface="Arial" panose="020B0604020202020204" pitchFamily="34" charset="0"/>
              </a:rPr>
            </a:br>
            <a:endParaRPr lang="en-GB" dirty="0"/>
          </a:p>
        </p:txBody>
      </p:sp>
      <p:grpSp>
        <p:nvGrpSpPr>
          <p:cNvPr id="16" name="Group 9">
            <a:extLst>
              <a:ext uri="{FF2B5EF4-FFF2-40B4-BE49-F238E27FC236}">
                <a16:creationId xmlns:a16="http://schemas.microsoft.com/office/drawing/2014/main" id="{B13AA5FE-3FFC-4725-9ADD-E428544EC6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4FA70700-3F72-44D4-8175-FEB2B9B23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1">
              <a:extLst>
                <a:ext uri="{FF2B5EF4-FFF2-40B4-BE49-F238E27FC236}">
                  <a16:creationId xmlns:a16="http://schemas.microsoft.com/office/drawing/2014/main" id="{7093C0F6-5741-4C9D-90FF-A25824BFC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B2E1B-E962-432C-ADA1-2934CE3C5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7653717E-6F8C-43E0-9893-C03AE87D1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5BB14B4-EC3F-47C7-9AF3-B0E017B7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6160" y="391886"/>
            <a:ext cx="402901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39605CA9-C51A-4435-0A1D-A769C0FD77FC}"/>
              </a:ext>
            </a:extLst>
          </p:cNvPr>
          <p:cNvSpPr>
            <a:spLocks noGrp="1"/>
          </p:cNvSpPr>
          <p:nvPr>
            <p:ph type="subTitle" idx="1"/>
          </p:nvPr>
        </p:nvSpPr>
        <p:spPr>
          <a:xfrm>
            <a:off x="8030590" y="768485"/>
            <a:ext cx="3300156" cy="5175115"/>
          </a:xfrm>
        </p:spPr>
        <p:txBody>
          <a:bodyPr anchor="ctr">
            <a:normAutofit/>
          </a:bodyPr>
          <a:lstStyle/>
          <a:p>
            <a:pPr algn="l"/>
            <a:r>
              <a:rPr lang="en-US" sz="1700" dirty="0">
                <a:latin typeface="Times New Roman" panose="02020603050405020304" pitchFamily="18" charset="0"/>
                <a:ea typeface="Times New Roman" panose="02020603050405020304" pitchFamily="18" charset="0"/>
              </a:rPr>
              <a:t>I</a:t>
            </a:r>
            <a:r>
              <a:rPr lang="en-US" sz="1700" dirty="0">
                <a:effectLst/>
                <a:latin typeface="Times New Roman" panose="02020603050405020304" pitchFamily="18" charset="0"/>
                <a:ea typeface="Times New Roman" panose="02020603050405020304" pitchFamily="18" charset="0"/>
              </a:rPr>
              <a:t>nternet information quality varied, thus sources had to be evaluated using the CRAAP test and official NHS and academic publications were given the most weight.   Finally, balancing work and personal life was difficult.   The Derbyshire toolbox advises PSWs to carefully share experiences for the service.  This made me consider how to tell my narrative (Pitt, Lowe, Hill, Hetrick, &amp; Ryan, 2013).</a:t>
            </a:r>
            <a:endParaRPr lang="en-GB" sz="1700" dirty="0">
              <a:effectLst/>
              <a:latin typeface="Times New Roman" panose="02020603050405020304" pitchFamily="18" charset="0"/>
              <a:ea typeface="Times New Roman" panose="02020603050405020304" pitchFamily="18" charset="0"/>
            </a:endParaRPr>
          </a:p>
          <a:p>
            <a:pPr algn="l"/>
            <a:endParaRPr lang="en-GB" sz="1700" dirty="0"/>
          </a:p>
        </p:txBody>
      </p:sp>
    </p:spTree>
    <p:extLst>
      <p:ext uri="{BB962C8B-B14F-4D97-AF65-F5344CB8AC3E}">
        <p14:creationId xmlns:p14="http://schemas.microsoft.com/office/powerpoint/2010/main" val="3850056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41CBF-9E0C-3B74-9279-FD6E565D0652}"/>
              </a:ext>
            </a:extLst>
          </p:cNvPr>
          <p:cNvSpPr>
            <a:spLocks noGrp="1"/>
          </p:cNvSpPr>
          <p:nvPr>
            <p:ph type="title"/>
          </p:nvPr>
        </p:nvSpPr>
        <p:spPr>
          <a:xfrm>
            <a:off x="1075767" y="1188637"/>
            <a:ext cx="2988234" cy="4480726"/>
          </a:xfrm>
        </p:spPr>
        <p:txBody>
          <a:bodyPr>
            <a:normAutofit/>
          </a:bodyPr>
          <a:lstStyle/>
          <a:p>
            <a:pPr algn="r"/>
            <a:r>
              <a:rPr lang="en-GB" sz="5100" b="1" dirty="0"/>
              <a:t>Conclusion &amp; Reflection</a:t>
            </a:r>
          </a:p>
        </p:txBody>
      </p:sp>
      <p:cxnSp>
        <p:nvCxnSpPr>
          <p:cNvPr id="38"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9" name="Content Placeholder 2">
            <a:extLst>
              <a:ext uri="{FF2B5EF4-FFF2-40B4-BE49-F238E27FC236}">
                <a16:creationId xmlns:a16="http://schemas.microsoft.com/office/drawing/2014/main" id="{71B7E7F6-BC26-29CC-09A3-1054CA022090}"/>
              </a:ext>
            </a:extLst>
          </p:cNvPr>
          <p:cNvSpPr>
            <a:spLocks noGrp="1"/>
          </p:cNvSpPr>
          <p:nvPr>
            <p:ph idx="1"/>
          </p:nvPr>
        </p:nvSpPr>
        <p:spPr>
          <a:xfrm>
            <a:off x="5255260" y="1648870"/>
            <a:ext cx="4702848" cy="3560260"/>
          </a:xfrm>
        </p:spPr>
        <p:txBody>
          <a:bodyPr anchor="ctr">
            <a:normAutofit/>
          </a:bodyPr>
          <a:lstStyle/>
          <a:p>
            <a:r>
              <a:rPr lang="en-US" sz="1500" dirty="0"/>
              <a:t>PSWs can use their personal and professional experiences to benefit others. </a:t>
            </a:r>
          </a:p>
          <a:p>
            <a:r>
              <a:rPr lang="en-US" sz="1500" dirty="0"/>
              <a:t>I now </a:t>
            </a:r>
            <a:r>
              <a:rPr lang="en-US" sz="1500" dirty="0" err="1"/>
              <a:t>grap</a:t>
            </a:r>
            <a:r>
              <a:rPr lang="en-US" sz="1500" dirty="0"/>
              <a:t> the role's obligations, basic competencies, and work environment after studying. </a:t>
            </a:r>
          </a:p>
          <a:p>
            <a:r>
              <a:rPr lang="en-US" sz="1500" dirty="0"/>
              <a:t>Taking the CRAAP test ensured my study sources were reliable and current. </a:t>
            </a:r>
          </a:p>
          <a:p>
            <a:r>
              <a:rPr lang="en-US" sz="1500" dirty="0"/>
              <a:t>Problems have been solved using critical review, reflective practice, and UK frameworks. </a:t>
            </a:r>
          </a:p>
          <a:p>
            <a:r>
              <a:rPr lang="en-US" sz="1500" dirty="0"/>
              <a:t>Learn more, enhance my skills, make contacts, and create bespoke application materials next. </a:t>
            </a:r>
          </a:p>
          <a:p>
            <a:r>
              <a:rPr lang="en-US" sz="1500" dirty="0"/>
              <a:t>I'm confident my personal experience, academic background, and passion for mental health make me a suitable candidate for this role.</a:t>
            </a:r>
            <a:endParaRPr lang="en-GB" sz="1500" dirty="0"/>
          </a:p>
          <a:p>
            <a:endParaRPr lang="en-GB" sz="1500" dirty="0"/>
          </a:p>
        </p:txBody>
      </p:sp>
    </p:spTree>
    <p:extLst>
      <p:ext uri="{BB962C8B-B14F-4D97-AF65-F5344CB8AC3E}">
        <p14:creationId xmlns:p14="http://schemas.microsoft.com/office/powerpoint/2010/main" val="82921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9">
                                            <p:txEl>
                                              <p:pRg st="0" end="0"/>
                                            </p:txEl>
                                          </p:spTgt>
                                        </p:tgtEl>
                                        <p:attrNameLst>
                                          <p:attrName>style.visibility</p:attrName>
                                        </p:attrNameLst>
                                      </p:cBhvr>
                                      <p:to>
                                        <p:strVal val="visible"/>
                                      </p:to>
                                    </p:set>
                                    <p:anim calcmode="lin" valueType="num">
                                      <p:cBhvr additive="base">
                                        <p:cTn id="13" dur="1000" fill="hold"/>
                                        <p:tgtEl>
                                          <p:spTgt spid="39">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9">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9">
                                            <p:txEl>
                                              <p:pRg st="1" end="1"/>
                                            </p:txEl>
                                          </p:spTgt>
                                        </p:tgtEl>
                                        <p:attrNameLst>
                                          <p:attrName>style.visibility</p:attrName>
                                        </p:attrNameLst>
                                      </p:cBhvr>
                                      <p:to>
                                        <p:strVal val="visible"/>
                                      </p:to>
                                    </p:set>
                                    <p:anim calcmode="lin" valueType="num">
                                      <p:cBhvr additive="base">
                                        <p:cTn id="17" dur="1000" fill="hold"/>
                                        <p:tgtEl>
                                          <p:spTgt spid="39">
                                            <p:txEl>
                                              <p:pRg st="1" end="1"/>
                                            </p:txEl>
                                          </p:spTgt>
                                        </p:tgtEl>
                                        <p:attrNameLst>
                                          <p:attrName>ppt_x</p:attrName>
                                        </p:attrNameLst>
                                      </p:cBhvr>
                                      <p:tavLst>
                                        <p:tav tm="0">
                                          <p:val>
                                            <p:strVal val="#ppt_x"/>
                                          </p:val>
                                        </p:tav>
                                        <p:tav tm="100000">
                                          <p:val>
                                            <p:strVal val="#ppt_x"/>
                                          </p:val>
                                        </p:tav>
                                      </p:tavLst>
                                    </p:anim>
                                    <p:anim calcmode="lin" valueType="num">
                                      <p:cBhvr additive="base">
                                        <p:cTn id="18" dur="1000" fill="hold"/>
                                        <p:tgtEl>
                                          <p:spTgt spid="39">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9">
                                            <p:txEl>
                                              <p:pRg st="2" end="2"/>
                                            </p:txEl>
                                          </p:spTgt>
                                        </p:tgtEl>
                                        <p:attrNameLst>
                                          <p:attrName>style.visibility</p:attrName>
                                        </p:attrNameLst>
                                      </p:cBhvr>
                                      <p:to>
                                        <p:strVal val="visible"/>
                                      </p:to>
                                    </p:set>
                                    <p:anim calcmode="lin" valueType="num">
                                      <p:cBhvr additive="base">
                                        <p:cTn id="21" dur="1000" fill="hold"/>
                                        <p:tgtEl>
                                          <p:spTgt spid="39">
                                            <p:txEl>
                                              <p:pRg st="2" end="2"/>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39">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9">
                                            <p:txEl>
                                              <p:pRg st="3" end="3"/>
                                            </p:txEl>
                                          </p:spTgt>
                                        </p:tgtEl>
                                        <p:attrNameLst>
                                          <p:attrName>style.visibility</p:attrName>
                                        </p:attrNameLst>
                                      </p:cBhvr>
                                      <p:to>
                                        <p:strVal val="visible"/>
                                      </p:to>
                                    </p:set>
                                    <p:anim calcmode="lin" valueType="num">
                                      <p:cBhvr additive="base">
                                        <p:cTn id="25" dur="1000" fill="hold"/>
                                        <p:tgtEl>
                                          <p:spTgt spid="39">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9">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9">
                                            <p:txEl>
                                              <p:pRg st="4" end="4"/>
                                            </p:txEl>
                                          </p:spTgt>
                                        </p:tgtEl>
                                        <p:attrNameLst>
                                          <p:attrName>style.visibility</p:attrName>
                                        </p:attrNameLst>
                                      </p:cBhvr>
                                      <p:to>
                                        <p:strVal val="visible"/>
                                      </p:to>
                                    </p:set>
                                    <p:anim calcmode="lin" valueType="num">
                                      <p:cBhvr additive="base">
                                        <p:cTn id="29" dur="1000" fill="hold"/>
                                        <p:tgtEl>
                                          <p:spTgt spid="39">
                                            <p:txEl>
                                              <p:pRg st="4" end="4"/>
                                            </p:txEl>
                                          </p:spTgt>
                                        </p:tgtEl>
                                        <p:attrNameLst>
                                          <p:attrName>ppt_x</p:attrName>
                                        </p:attrNameLst>
                                      </p:cBhvr>
                                      <p:tavLst>
                                        <p:tav tm="0">
                                          <p:val>
                                            <p:strVal val="#ppt_x"/>
                                          </p:val>
                                        </p:tav>
                                        <p:tav tm="100000">
                                          <p:val>
                                            <p:strVal val="#ppt_x"/>
                                          </p:val>
                                        </p:tav>
                                      </p:tavLst>
                                    </p:anim>
                                    <p:anim calcmode="lin" valueType="num">
                                      <p:cBhvr additive="base">
                                        <p:cTn id="30" dur="1000" fill="hold"/>
                                        <p:tgtEl>
                                          <p:spTgt spid="39">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9">
                                            <p:txEl>
                                              <p:pRg st="5" end="5"/>
                                            </p:txEl>
                                          </p:spTgt>
                                        </p:tgtEl>
                                        <p:attrNameLst>
                                          <p:attrName>style.visibility</p:attrName>
                                        </p:attrNameLst>
                                      </p:cBhvr>
                                      <p:to>
                                        <p:strVal val="visible"/>
                                      </p:to>
                                    </p:set>
                                    <p:anim calcmode="lin" valueType="num">
                                      <p:cBhvr additive="base">
                                        <p:cTn id="33" dur="1000" fill="hold"/>
                                        <p:tgtEl>
                                          <p:spTgt spid="39">
                                            <p:txEl>
                                              <p:pRg st="5" end="5"/>
                                            </p:txEl>
                                          </p:spTgt>
                                        </p:tgtEl>
                                        <p:attrNameLst>
                                          <p:attrName>ppt_x</p:attrName>
                                        </p:attrNameLst>
                                      </p:cBhvr>
                                      <p:tavLst>
                                        <p:tav tm="0">
                                          <p:val>
                                            <p:strVal val="#ppt_x"/>
                                          </p:val>
                                        </p:tav>
                                        <p:tav tm="100000">
                                          <p:val>
                                            <p:strVal val="#ppt_x"/>
                                          </p:val>
                                        </p:tav>
                                      </p:tavLst>
                                    </p:anim>
                                    <p:anim calcmode="lin" valueType="num">
                                      <p:cBhvr additive="base">
                                        <p:cTn id="34" dur="1000" fill="hold"/>
                                        <p:tgtEl>
                                          <p:spTgt spid="3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016D6-AB25-EBE3-C522-A1954A3C2A19}"/>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7200" b="1" kern="1200">
                <a:solidFill>
                  <a:schemeClr val="tx2"/>
                </a:solidFill>
                <a:latin typeface="+mj-lt"/>
                <a:ea typeface="+mj-ea"/>
                <a:cs typeface="+mj-cs"/>
              </a:rPr>
              <a:t>Thank you</a:t>
            </a:r>
            <a:endParaRPr lang="en-US" sz="7200" b="1" kern="1200" dirty="0">
              <a:solidFill>
                <a:schemeClr val="tx2"/>
              </a:solidFill>
              <a:latin typeface="+mj-lt"/>
              <a:ea typeface="+mj-ea"/>
              <a:cs typeface="+mj-cs"/>
            </a:endParaRPr>
          </a:p>
        </p:txBody>
      </p:sp>
      <p:pic>
        <p:nvPicPr>
          <p:cNvPr id="6" name="Graphic 5" descr="Smiling Face with No Fill">
            <a:extLst>
              <a:ext uri="{FF2B5EF4-FFF2-40B4-BE49-F238E27FC236}">
                <a16:creationId xmlns:a16="http://schemas.microsoft.com/office/drawing/2014/main" id="{90C619F5-0B25-C6EE-37EC-746A9BFFA3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826983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1090</Words>
  <Application>Microsoft Office PowerPoint</Application>
  <PresentationFormat>Widescreen</PresentationFormat>
  <Paragraphs>38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Frutiger W01</vt:lpstr>
      <vt:lpstr>Google Sans</vt:lpstr>
      <vt:lpstr>Times New Roman</vt:lpstr>
      <vt:lpstr>Office Theme</vt:lpstr>
      <vt:lpstr> Modul name: Certificate of Higher Education Skills fol Workplace (Health and Social Care) Academic and Employability skills  Group 1 Modul code:LCHS4001 </vt:lpstr>
      <vt:lpstr>Introduction</vt:lpstr>
      <vt:lpstr>Why I Chose the Peer Support Worker Role </vt:lpstr>
      <vt:lpstr>Essential skilles neded for the role of Peer Support Worker  </vt:lpstr>
      <vt:lpstr>Understanding of your personal recovery journey and being able to use your lived experience in a positive and appropriate way to help others </vt:lpstr>
      <vt:lpstr>Excellent communication skills and the ability to relate to a wide range of people  </vt:lpstr>
      <vt:lpstr>The ability to empathise with others and build positive relationships </vt:lpstr>
      <vt:lpstr>Evaluating a Source with CRAAP</vt:lpstr>
      <vt:lpstr>Challenges Encountered </vt:lpstr>
      <vt:lpstr>Conclusion &amp; Reflection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Modul name: Certificate of Higher Education Skills fol Workplace (Health and Social Care) Academic and Employability skills  Group 1 Modul code:LCHS4001 </dc:title>
  <dc:creator>brostiuc.oana@yahoo.ro</dc:creator>
  <cp:lastModifiedBy>brostiuc.oana@yahoo.ro</cp:lastModifiedBy>
  <cp:revision>1</cp:revision>
  <dcterms:created xsi:type="dcterms:W3CDTF">2025-10-04T14:27:30Z</dcterms:created>
  <dcterms:modified xsi:type="dcterms:W3CDTF">2025-10-05T07:57:45Z</dcterms:modified>
</cp:coreProperties>
</file>