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334" r:id="rId3"/>
    <p:sldId id="346" r:id="rId4"/>
    <p:sldId id="335" r:id="rId5"/>
    <p:sldId id="338" r:id="rId6"/>
    <p:sldId id="345" r:id="rId7"/>
    <p:sldId id="339" r:id="rId8"/>
    <p:sldId id="342" r:id="rId9"/>
    <p:sldId id="348" r:id="rId10"/>
    <p:sldId id="343" r:id="rId11"/>
    <p:sldId id="34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5FF7BD-2E20-4759-B4E5-1BB3F11019A2}" v="24" dt="2024-07-09T21:23:55.6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49" d="100"/>
          <a:sy n="49" d="100"/>
        </p:scale>
        <p:origin x="51" y="112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D55FF7BD-2E20-4759-B4E5-1BB3F11019A2}"/>
    <pc:docChg chg="undo custSel addSld delSld modSld sldOrd">
      <pc:chgData name="Helen Lee" userId="950b76d7-29a8-4037-9cf6-1d47a6b96373" providerId="ADAL" clId="{D55FF7BD-2E20-4759-B4E5-1BB3F11019A2}" dt="2024-07-09T21:28:06.728" v="1025" actId="14100"/>
      <pc:docMkLst>
        <pc:docMk/>
      </pc:docMkLst>
      <pc:sldChg chg="modSp mod">
        <pc:chgData name="Helen Lee" userId="950b76d7-29a8-4037-9cf6-1d47a6b96373" providerId="ADAL" clId="{D55FF7BD-2E20-4759-B4E5-1BB3F11019A2}" dt="2024-07-08T08:38:45.762" v="24" actId="20577"/>
        <pc:sldMkLst>
          <pc:docMk/>
          <pc:sldMk cId="2001912091" sldId="256"/>
        </pc:sldMkLst>
        <pc:spChg chg="mod">
          <ac:chgData name="Helen Lee" userId="950b76d7-29a8-4037-9cf6-1d47a6b96373" providerId="ADAL" clId="{D55FF7BD-2E20-4759-B4E5-1BB3F11019A2}" dt="2024-07-08T08:38:45.762" v="24" actId="20577"/>
          <ac:spMkLst>
            <pc:docMk/>
            <pc:sldMk cId="2001912091" sldId="256"/>
            <ac:spMk id="3" creationId="{7656A0CE-8939-C029-9567-593ED79E9120}"/>
          </ac:spMkLst>
        </pc:spChg>
      </pc:sldChg>
      <pc:sldChg chg="del">
        <pc:chgData name="Helen Lee" userId="950b76d7-29a8-4037-9cf6-1d47a6b96373" providerId="ADAL" clId="{D55FF7BD-2E20-4759-B4E5-1BB3F11019A2}" dt="2024-07-08T08:39:29.088" v="25" actId="47"/>
        <pc:sldMkLst>
          <pc:docMk/>
          <pc:sldMk cId="3666819674" sldId="327"/>
        </pc:sldMkLst>
      </pc:sldChg>
      <pc:sldChg chg="addSp modSp mod">
        <pc:chgData name="Helen Lee" userId="950b76d7-29a8-4037-9cf6-1d47a6b96373" providerId="ADAL" clId="{D55FF7BD-2E20-4759-B4E5-1BB3F11019A2}" dt="2024-07-08T08:40:50.028" v="69" actId="164"/>
        <pc:sldMkLst>
          <pc:docMk/>
          <pc:sldMk cId="3182074558" sldId="334"/>
        </pc:sldMkLst>
        <pc:spChg chg="mod">
          <ac:chgData name="Helen Lee" userId="950b76d7-29a8-4037-9cf6-1d47a6b96373" providerId="ADAL" clId="{D55FF7BD-2E20-4759-B4E5-1BB3F11019A2}" dt="2024-07-08T08:39:38.329" v="54" actId="20577"/>
          <ac:spMkLst>
            <pc:docMk/>
            <pc:sldMk cId="3182074558" sldId="334"/>
            <ac:spMk id="14339" creationId="{FD292A7E-DC58-462F-ABC5-4CF74112EA3A}"/>
          </ac:spMkLst>
        </pc:spChg>
        <pc:grpChg chg="mod">
          <ac:chgData name="Helen Lee" userId="950b76d7-29a8-4037-9cf6-1d47a6b96373" providerId="ADAL" clId="{D55FF7BD-2E20-4759-B4E5-1BB3F11019A2}" dt="2024-07-08T08:40:50.028" v="69" actId="164"/>
          <ac:grpSpMkLst>
            <pc:docMk/>
            <pc:sldMk cId="3182074558" sldId="334"/>
            <ac:grpSpMk id="6" creationId="{5E18FAA4-DA7F-6865-7089-59A17A7EBF91}"/>
          </ac:grpSpMkLst>
        </pc:grpChg>
        <pc:grpChg chg="add mod">
          <ac:chgData name="Helen Lee" userId="950b76d7-29a8-4037-9cf6-1d47a6b96373" providerId="ADAL" clId="{D55FF7BD-2E20-4759-B4E5-1BB3F11019A2}" dt="2024-07-08T08:40:50.028" v="69" actId="164"/>
          <ac:grpSpMkLst>
            <pc:docMk/>
            <pc:sldMk cId="3182074558" sldId="334"/>
            <ac:grpSpMk id="7" creationId="{59E654DB-F513-4C34-25FB-56423B0E01F5}"/>
          </ac:grpSpMkLst>
        </pc:grpChg>
        <pc:picChg chg="mod">
          <ac:chgData name="Helen Lee" userId="950b76d7-29a8-4037-9cf6-1d47a6b96373" providerId="ADAL" clId="{D55FF7BD-2E20-4759-B4E5-1BB3F11019A2}" dt="2024-07-08T08:40:50.028" v="69" actId="164"/>
          <ac:picMkLst>
            <pc:docMk/>
            <pc:sldMk cId="3182074558" sldId="334"/>
            <ac:picMk id="4" creationId="{BEAE6944-FD2D-8BB3-3A36-D44F82D2ABFD}"/>
          </ac:picMkLst>
        </pc:picChg>
      </pc:sldChg>
      <pc:sldChg chg="addSp delSp modSp new mod">
        <pc:chgData name="Helen Lee" userId="950b76d7-29a8-4037-9cf6-1d47a6b96373" providerId="ADAL" clId="{D55FF7BD-2E20-4759-B4E5-1BB3F11019A2}" dt="2024-07-08T09:21:02.707" v="759" actId="1076"/>
        <pc:sldMkLst>
          <pc:docMk/>
          <pc:sldMk cId="404382141" sldId="335"/>
        </pc:sldMkLst>
        <pc:spChg chg="mod">
          <ac:chgData name="Helen Lee" userId="950b76d7-29a8-4037-9cf6-1d47a6b96373" providerId="ADAL" clId="{D55FF7BD-2E20-4759-B4E5-1BB3F11019A2}" dt="2024-07-08T09:21:02.707" v="759" actId="1076"/>
          <ac:spMkLst>
            <pc:docMk/>
            <pc:sldMk cId="404382141" sldId="335"/>
            <ac:spMk id="2" creationId="{F0A88491-8527-188C-7CFB-4EAFDE254440}"/>
          </ac:spMkLst>
        </pc:spChg>
        <pc:spChg chg="del">
          <ac:chgData name="Helen Lee" userId="950b76d7-29a8-4037-9cf6-1d47a6b96373" providerId="ADAL" clId="{D55FF7BD-2E20-4759-B4E5-1BB3F11019A2}" dt="2024-07-08T08:39:44.390" v="56" actId="478"/>
          <ac:spMkLst>
            <pc:docMk/>
            <pc:sldMk cId="404382141" sldId="335"/>
            <ac:spMk id="3" creationId="{86DFDB91-1852-45A1-4D38-0AEBAE534BD5}"/>
          </ac:spMkLst>
        </pc:spChg>
        <pc:spChg chg="add mod">
          <ac:chgData name="Helen Lee" userId="950b76d7-29a8-4037-9cf6-1d47a6b96373" providerId="ADAL" clId="{D55FF7BD-2E20-4759-B4E5-1BB3F11019A2}" dt="2024-07-08T08:43:47.539" v="116" actId="14100"/>
          <ac:spMkLst>
            <pc:docMk/>
            <pc:sldMk cId="404382141" sldId="335"/>
            <ac:spMk id="14" creationId="{B9E54F1A-C221-8661-B207-33D4D0728F5D}"/>
          </ac:spMkLst>
        </pc:spChg>
        <pc:grpChg chg="add del mod">
          <ac:chgData name="Helen Lee" userId="950b76d7-29a8-4037-9cf6-1d47a6b96373" providerId="ADAL" clId="{D55FF7BD-2E20-4759-B4E5-1BB3F11019A2}" dt="2024-07-08T08:40:55.420" v="70" actId="478"/>
          <ac:grpSpMkLst>
            <pc:docMk/>
            <pc:sldMk cId="404382141" sldId="335"/>
            <ac:grpSpMk id="6" creationId="{B71D2D7A-3721-7DD9-E994-7434B0142D55}"/>
          </ac:grpSpMkLst>
        </pc:grpChg>
        <pc:grpChg chg="add mod">
          <ac:chgData name="Helen Lee" userId="950b76d7-29a8-4037-9cf6-1d47a6b96373" providerId="ADAL" clId="{D55FF7BD-2E20-4759-B4E5-1BB3F11019A2}" dt="2024-07-08T08:40:59.235" v="71"/>
          <ac:grpSpMkLst>
            <pc:docMk/>
            <pc:sldMk cId="404382141" sldId="335"/>
            <ac:grpSpMk id="9" creationId="{952F421C-2EDF-B37B-9E0A-89E915E3CB59}"/>
          </ac:grpSpMkLst>
        </pc:grpChg>
        <pc:grpChg chg="mod">
          <ac:chgData name="Helen Lee" userId="950b76d7-29a8-4037-9cf6-1d47a6b96373" providerId="ADAL" clId="{D55FF7BD-2E20-4759-B4E5-1BB3F11019A2}" dt="2024-07-08T08:40:59.235" v="71"/>
          <ac:grpSpMkLst>
            <pc:docMk/>
            <pc:sldMk cId="404382141" sldId="335"/>
            <ac:grpSpMk id="11" creationId="{6A82E948-1232-666E-B5DC-2256383EDF97}"/>
          </ac:grpSpMkLst>
        </pc:grpChg>
        <pc:graphicFrameChg chg="add mod">
          <ac:chgData name="Helen Lee" userId="950b76d7-29a8-4037-9cf6-1d47a6b96373" providerId="ADAL" clId="{D55FF7BD-2E20-4759-B4E5-1BB3F11019A2}" dt="2024-07-08T08:39:45.007" v="57"/>
          <ac:graphicFrameMkLst>
            <pc:docMk/>
            <pc:sldMk cId="404382141" sldId="335"/>
            <ac:graphicFrameMk id="4" creationId="{CEB91752-42A8-7DDF-4F83-B567D4B8B54C}"/>
          </ac:graphicFrameMkLst>
        </pc:graphicFrameChg>
        <pc:picChg chg="add mod modCrop">
          <ac:chgData name="Helen Lee" userId="950b76d7-29a8-4037-9cf6-1d47a6b96373" providerId="ADAL" clId="{D55FF7BD-2E20-4759-B4E5-1BB3F11019A2}" dt="2024-07-08T08:43:15.984" v="107" actId="1076"/>
          <ac:picMkLst>
            <pc:docMk/>
            <pc:sldMk cId="404382141" sldId="335"/>
            <ac:picMk id="5" creationId="{0230714A-2121-0F67-2690-605CCC4F0119}"/>
          </ac:picMkLst>
        </pc:picChg>
        <pc:picChg chg="mod">
          <ac:chgData name="Helen Lee" userId="950b76d7-29a8-4037-9cf6-1d47a6b96373" providerId="ADAL" clId="{D55FF7BD-2E20-4759-B4E5-1BB3F11019A2}" dt="2024-07-08T08:40:07.152" v="62"/>
          <ac:picMkLst>
            <pc:docMk/>
            <pc:sldMk cId="404382141" sldId="335"/>
            <ac:picMk id="7" creationId="{5121BCFC-D313-6D60-6043-AC5006CD2E48}"/>
          </ac:picMkLst>
        </pc:picChg>
        <pc:picChg chg="mod">
          <ac:chgData name="Helen Lee" userId="950b76d7-29a8-4037-9cf6-1d47a6b96373" providerId="ADAL" clId="{D55FF7BD-2E20-4759-B4E5-1BB3F11019A2}" dt="2024-07-08T08:40:07.152" v="62"/>
          <ac:picMkLst>
            <pc:docMk/>
            <pc:sldMk cId="404382141" sldId="335"/>
            <ac:picMk id="8" creationId="{F33DDA46-6014-F136-5DA9-6C8959F7FE56}"/>
          </ac:picMkLst>
        </pc:picChg>
        <pc:picChg chg="mod">
          <ac:chgData name="Helen Lee" userId="950b76d7-29a8-4037-9cf6-1d47a6b96373" providerId="ADAL" clId="{D55FF7BD-2E20-4759-B4E5-1BB3F11019A2}" dt="2024-07-08T08:40:59.235" v="71"/>
          <ac:picMkLst>
            <pc:docMk/>
            <pc:sldMk cId="404382141" sldId="335"/>
            <ac:picMk id="10" creationId="{4872C587-307C-1910-4648-E0199DAAE359}"/>
          </ac:picMkLst>
        </pc:picChg>
        <pc:picChg chg="mod">
          <ac:chgData name="Helen Lee" userId="950b76d7-29a8-4037-9cf6-1d47a6b96373" providerId="ADAL" clId="{D55FF7BD-2E20-4759-B4E5-1BB3F11019A2}" dt="2024-07-08T08:40:59.235" v="71"/>
          <ac:picMkLst>
            <pc:docMk/>
            <pc:sldMk cId="404382141" sldId="335"/>
            <ac:picMk id="12" creationId="{4185DE0E-2697-50B4-DABB-D32D1D8A7AB3}"/>
          </ac:picMkLst>
        </pc:picChg>
        <pc:picChg chg="mod">
          <ac:chgData name="Helen Lee" userId="950b76d7-29a8-4037-9cf6-1d47a6b96373" providerId="ADAL" clId="{D55FF7BD-2E20-4759-B4E5-1BB3F11019A2}" dt="2024-07-08T08:40:59.235" v="71"/>
          <ac:picMkLst>
            <pc:docMk/>
            <pc:sldMk cId="404382141" sldId="335"/>
            <ac:picMk id="13" creationId="{0A6F7CF7-B775-070F-EA84-F6DEE2CAF064}"/>
          </ac:picMkLst>
        </pc:picChg>
      </pc:sldChg>
      <pc:sldChg chg="addSp delSp modSp add del mod ord">
        <pc:chgData name="Helen Lee" userId="950b76d7-29a8-4037-9cf6-1d47a6b96373" providerId="ADAL" clId="{D55FF7BD-2E20-4759-B4E5-1BB3F11019A2}" dt="2024-07-08T09:13:48.819" v="548" actId="47"/>
        <pc:sldMkLst>
          <pc:docMk/>
          <pc:sldMk cId="3568481862" sldId="336"/>
        </pc:sldMkLst>
        <pc:spChg chg="add mod">
          <ac:chgData name="Helen Lee" userId="950b76d7-29a8-4037-9cf6-1d47a6b96373" providerId="ADAL" clId="{D55FF7BD-2E20-4759-B4E5-1BB3F11019A2}" dt="2024-07-08T08:58:43.621" v="378" actId="20577"/>
          <ac:spMkLst>
            <pc:docMk/>
            <pc:sldMk cId="3568481862" sldId="336"/>
            <ac:spMk id="9" creationId="{5A269871-E96C-7E9E-9725-10A77802AE82}"/>
          </ac:spMkLst>
        </pc:spChg>
        <pc:spChg chg="del mod">
          <ac:chgData name="Helen Lee" userId="950b76d7-29a8-4037-9cf6-1d47a6b96373" providerId="ADAL" clId="{D55FF7BD-2E20-4759-B4E5-1BB3F11019A2}" dt="2024-07-08T08:42:06.460" v="80" actId="478"/>
          <ac:spMkLst>
            <pc:docMk/>
            <pc:sldMk cId="3568481862" sldId="336"/>
            <ac:spMk id="14339" creationId="{FD292A7E-DC58-462F-ABC5-4CF74112EA3A}"/>
          </ac:spMkLst>
        </pc:spChg>
      </pc:sldChg>
      <pc:sldChg chg="addSp delSp modSp add del mod ord">
        <pc:chgData name="Helen Lee" userId="950b76d7-29a8-4037-9cf6-1d47a6b96373" providerId="ADAL" clId="{D55FF7BD-2E20-4759-B4E5-1BB3F11019A2}" dt="2024-07-09T21:23:18.826" v="785" actId="47"/>
        <pc:sldMkLst>
          <pc:docMk/>
          <pc:sldMk cId="1858429807" sldId="337"/>
        </pc:sldMkLst>
        <pc:spChg chg="add mod">
          <ac:chgData name="Helen Lee" userId="950b76d7-29a8-4037-9cf6-1d47a6b96373" providerId="ADAL" clId="{D55FF7BD-2E20-4759-B4E5-1BB3F11019A2}" dt="2024-07-08T08:54:04.408" v="326" actId="1076"/>
          <ac:spMkLst>
            <pc:docMk/>
            <pc:sldMk cId="1858429807" sldId="337"/>
            <ac:spMk id="11" creationId="{25044B66-462D-96BE-5C8A-3F068DB03988}"/>
          </ac:spMkLst>
        </pc:spChg>
        <pc:spChg chg="del">
          <ac:chgData name="Helen Lee" userId="950b76d7-29a8-4037-9cf6-1d47a6b96373" providerId="ADAL" clId="{D55FF7BD-2E20-4759-B4E5-1BB3F11019A2}" dt="2024-07-08T08:42:47.629" v="90" actId="478"/>
          <ac:spMkLst>
            <pc:docMk/>
            <pc:sldMk cId="1858429807" sldId="337"/>
            <ac:spMk id="14339" creationId="{FD292A7E-DC58-462F-ABC5-4CF74112EA3A}"/>
          </ac:spMkLst>
        </pc:spChg>
        <pc:picChg chg="add del mod modCrop">
          <ac:chgData name="Helen Lee" userId="950b76d7-29a8-4037-9cf6-1d47a6b96373" providerId="ADAL" clId="{D55FF7BD-2E20-4759-B4E5-1BB3F11019A2}" dt="2024-07-08T08:44:44.566" v="117" actId="478"/>
          <ac:picMkLst>
            <pc:docMk/>
            <pc:sldMk cId="1858429807" sldId="337"/>
            <ac:picMk id="9" creationId="{9BB1FEC7-9B63-458B-1880-CC962444B41F}"/>
          </ac:picMkLst>
        </pc:picChg>
      </pc:sldChg>
      <pc:sldChg chg="modSp add mod ord">
        <pc:chgData name="Helen Lee" userId="950b76d7-29a8-4037-9cf6-1d47a6b96373" providerId="ADAL" clId="{D55FF7BD-2E20-4759-B4E5-1BB3F11019A2}" dt="2024-07-09T21:27:13.562" v="1023" actId="207"/>
        <pc:sldMkLst>
          <pc:docMk/>
          <pc:sldMk cId="2280579053" sldId="338"/>
        </pc:sldMkLst>
        <pc:spChg chg="mod">
          <ac:chgData name="Helen Lee" userId="950b76d7-29a8-4037-9cf6-1d47a6b96373" providerId="ADAL" clId="{D55FF7BD-2E20-4759-B4E5-1BB3F11019A2}" dt="2024-07-09T21:27:13.562" v="1023" actId="207"/>
          <ac:spMkLst>
            <pc:docMk/>
            <pc:sldMk cId="2280579053" sldId="338"/>
            <ac:spMk id="14339" creationId="{FD292A7E-DC58-462F-ABC5-4CF74112EA3A}"/>
          </ac:spMkLst>
        </pc:spChg>
      </pc:sldChg>
      <pc:sldChg chg="addSp modSp add mod ord replId">
        <pc:chgData name="Helen Lee" userId="950b76d7-29a8-4037-9cf6-1d47a6b96373" providerId="ADAL" clId="{D55FF7BD-2E20-4759-B4E5-1BB3F11019A2}" dt="2024-07-08T08:59:07.356" v="394" actId="14100"/>
        <pc:sldMkLst>
          <pc:docMk/>
          <pc:sldMk cId="2414346324" sldId="339"/>
        </pc:sldMkLst>
        <pc:spChg chg="mod">
          <ac:chgData name="Helen Lee" userId="950b76d7-29a8-4037-9cf6-1d47a6b96373" providerId="ADAL" clId="{D55FF7BD-2E20-4759-B4E5-1BB3F11019A2}" dt="2024-07-08T08:58:55.244" v="381" actId="1076"/>
          <ac:spMkLst>
            <pc:docMk/>
            <pc:sldMk cId="2414346324" sldId="339"/>
            <ac:spMk id="2" creationId="{06998C5C-C5E2-462E-BF04-B46507212360}"/>
          </ac:spMkLst>
        </pc:spChg>
        <pc:spChg chg="add mod">
          <ac:chgData name="Helen Lee" userId="950b76d7-29a8-4037-9cf6-1d47a6b96373" providerId="ADAL" clId="{D55FF7BD-2E20-4759-B4E5-1BB3F11019A2}" dt="2024-07-08T08:58:48.226" v="379"/>
          <ac:spMkLst>
            <pc:docMk/>
            <pc:sldMk cId="2414346324" sldId="339"/>
            <ac:spMk id="8" creationId="{F66C8675-B02A-DB4F-BE57-1358389E849F}"/>
          </ac:spMkLst>
        </pc:spChg>
        <pc:spChg chg="mod">
          <ac:chgData name="Helen Lee" userId="950b76d7-29a8-4037-9cf6-1d47a6b96373" providerId="ADAL" clId="{D55FF7BD-2E20-4759-B4E5-1BB3F11019A2}" dt="2024-07-08T08:59:07.356" v="394" actId="14100"/>
          <ac:spMkLst>
            <pc:docMk/>
            <pc:sldMk cId="2414346324" sldId="339"/>
            <ac:spMk id="14339" creationId="{FD292A7E-DC58-462F-ABC5-4CF74112EA3A}"/>
          </ac:spMkLst>
        </pc:spChg>
      </pc:sldChg>
      <pc:sldChg chg="addSp delSp modSp add del mod">
        <pc:chgData name="Helen Lee" userId="950b76d7-29a8-4037-9cf6-1d47a6b96373" providerId="ADAL" clId="{D55FF7BD-2E20-4759-B4E5-1BB3F11019A2}" dt="2024-07-08T09:08:54.178" v="512" actId="47"/>
        <pc:sldMkLst>
          <pc:docMk/>
          <pc:sldMk cId="3231392726" sldId="340"/>
        </pc:sldMkLst>
        <pc:spChg chg="add del mod">
          <ac:chgData name="Helen Lee" userId="950b76d7-29a8-4037-9cf6-1d47a6b96373" providerId="ADAL" clId="{D55FF7BD-2E20-4759-B4E5-1BB3F11019A2}" dt="2024-07-08T09:01:04.256" v="457" actId="478"/>
          <ac:spMkLst>
            <pc:docMk/>
            <pc:sldMk cId="3231392726" sldId="340"/>
            <ac:spMk id="10" creationId="{9B22DB61-1276-89EC-D416-4F5BBF31D2C3}"/>
          </ac:spMkLst>
        </pc:spChg>
        <pc:spChg chg="add mod">
          <ac:chgData name="Helen Lee" userId="950b76d7-29a8-4037-9cf6-1d47a6b96373" providerId="ADAL" clId="{D55FF7BD-2E20-4759-B4E5-1BB3F11019A2}" dt="2024-07-08T09:01:12.889" v="459" actId="108"/>
          <ac:spMkLst>
            <pc:docMk/>
            <pc:sldMk cId="3231392726" sldId="340"/>
            <ac:spMk id="13" creationId="{2524BFFE-5D6C-D915-4606-B568B2BD49C3}"/>
          </ac:spMkLst>
        </pc:spChg>
        <pc:spChg chg="del mod">
          <ac:chgData name="Helen Lee" userId="950b76d7-29a8-4037-9cf6-1d47a6b96373" providerId="ADAL" clId="{D55FF7BD-2E20-4759-B4E5-1BB3F11019A2}" dt="2024-07-08T09:00:10.184" v="396"/>
          <ac:spMkLst>
            <pc:docMk/>
            <pc:sldMk cId="3231392726" sldId="340"/>
            <ac:spMk id="14339" creationId="{FD292A7E-DC58-462F-ABC5-4CF74112EA3A}"/>
          </ac:spMkLst>
        </pc:spChg>
        <pc:graphicFrameChg chg="add del mod modGraphic">
          <ac:chgData name="Helen Lee" userId="950b76d7-29a8-4037-9cf6-1d47a6b96373" providerId="ADAL" clId="{D55FF7BD-2E20-4759-B4E5-1BB3F11019A2}" dt="2024-07-08T09:00:22.961" v="399" actId="478"/>
          <ac:graphicFrameMkLst>
            <pc:docMk/>
            <pc:sldMk cId="3231392726" sldId="340"/>
            <ac:graphicFrameMk id="8" creationId="{4C05DBD1-47FF-19AE-8B24-78D69F502895}"/>
          </ac:graphicFrameMkLst>
        </pc:graphicFrameChg>
        <pc:graphicFrameChg chg="add mod">
          <ac:chgData name="Helen Lee" userId="950b76d7-29a8-4037-9cf6-1d47a6b96373" providerId="ADAL" clId="{D55FF7BD-2E20-4759-B4E5-1BB3F11019A2}" dt="2024-07-08T09:00:57.847" v="442" actId="1076"/>
          <ac:graphicFrameMkLst>
            <pc:docMk/>
            <pc:sldMk cId="3231392726" sldId="340"/>
            <ac:graphicFrameMk id="11" creationId="{0564EF97-D5ED-4BA3-EACE-1C4172616848}"/>
          </ac:graphicFrameMkLst>
        </pc:graphicFrameChg>
      </pc:sldChg>
      <pc:sldChg chg="addSp delSp modSp add del mod replId">
        <pc:chgData name="Helen Lee" userId="950b76d7-29a8-4037-9cf6-1d47a6b96373" providerId="ADAL" clId="{D55FF7BD-2E20-4759-B4E5-1BB3F11019A2}" dt="2024-07-08T09:09:00.527" v="513" actId="47"/>
        <pc:sldMkLst>
          <pc:docMk/>
          <pc:sldMk cId="3623907222" sldId="341"/>
        </pc:sldMkLst>
        <pc:spChg chg="add del mod">
          <ac:chgData name="Helen Lee" userId="950b76d7-29a8-4037-9cf6-1d47a6b96373" providerId="ADAL" clId="{D55FF7BD-2E20-4759-B4E5-1BB3F11019A2}" dt="2024-07-08T09:04:44.091" v="468" actId="478"/>
          <ac:spMkLst>
            <pc:docMk/>
            <pc:sldMk cId="3623907222" sldId="341"/>
            <ac:spMk id="11" creationId="{3FDAE294-A71D-CD36-A6C0-BAE8F05F5918}"/>
          </ac:spMkLst>
        </pc:spChg>
        <pc:spChg chg="add mod">
          <ac:chgData name="Helen Lee" userId="950b76d7-29a8-4037-9cf6-1d47a6b96373" providerId="ADAL" clId="{D55FF7BD-2E20-4759-B4E5-1BB3F11019A2}" dt="2024-07-08T09:05:01.145" v="471" actId="1076"/>
          <ac:spMkLst>
            <pc:docMk/>
            <pc:sldMk cId="3623907222" sldId="341"/>
            <ac:spMk id="12" creationId="{932E20CA-0975-30D7-EA77-CD08BA3EC4C2}"/>
          </ac:spMkLst>
        </pc:spChg>
        <pc:spChg chg="add del mod">
          <ac:chgData name="Helen Lee" userId="950b76d7-29a8-4037-9cf6-1d47a6b96373" providerId="ADAL" clId="{D55FF7BD-2E20-4759-B4E5-1BB3F11019A2}" dt="2024-07-08T09:08:52.073" v="511" actId="478"/>
          <ac:spMkLst>
            <pc:docMk/>
            <pc:sldMk cId="3623907222" sldId="341"/>
            <ac:spMk id="13" creationId="{21ED2488-ECDB-9268-84E5-83CFB0423C79}"/>
          </ac:spMkLst>
        </pc:spChg>
        <pc:spChg chg="del">
          <ac:chgData name="Helen Lee" userId="950b76d7-29a8-4037-9cf6-1d47a6b96373" providerId="ADAL" clId="{D55FF7BD-2E20-4759-B4E5-1BB3F11019A2}" dt="2024-07-08T09:04:08.175" v="460"/>
          <ac:spMkLst>
            <pc:docMk/>
            <pc:sldMk cId="3623907222" sldId="341"/>
            <ac:spMk id="14339" creationId="{FD292A7E-DC58-462F-ABC5-4CF74112EA3A}"/>
          </ac:spMkLst>
        </pc:spChg>
        <pc:graphicFrameChg chg="add del mod modGraphic">
          <ac:chgData name="Helen Lee" userId="950b76d7-29a8-4037-9cf6-1d47a6b96373" providerId="ADAL" clId="{D55FF7BD-2E20-4759-B4E5-1BB3F11019A2}" dt="2024-07-08T09:04:27.213" v="464" actId="478"/>
          <ac:graphicFrameMkLst>
            <pc:docMk/>
            <pc:sldMk cId="3623907222" sldId="341"/>
            <ac:graphicFrameMk id="8" creationId="{1FDA09F3-DD96-0ACC-D915-FD7D84AF4C87}"/>
          </ac:graphicFrameMkLst>
        </pc:graphicFrameChg>
        <pc:graphicFrameChg chg="add mod modGraphic">
          <ac:chgData name="Helen Lee" userId="950b76d7-29a8-4037-9cf6-1d47a6b96373" providerId="ADAL" clId="{D55FF7BD-2E20-4759-B4E5-1BB3F11019A2}" dt="2024-07-08T09:04:41.457" v="467" actId="14100"/>
          <ac:graphicFrameMkLst>
            <pc:docMk/>
            <pc:sldMk cId="3623907222" sldId="341"/>
            <ac:graphicFrameMk id="9" creationId="{94C6B40B-4856-5147-3016-694B94456D7C}"/>
          </ac:graphicFrameMkLst>
        </pc:graphicFrameChg>
      </pc:sldChg>
      <pc:sldChg chg="modSp add mod replId">
        <pc:chgData name="Helen Lee" userId="950b76d7-29a8-4037-9cf6-1d47a6b96373" providerId="ADAL" clId="{D55FF7BD-2E20-4759-B4E5-1BB3F11019A2}" dt="2024-07-08T09:22:11.358" v="784" actId="20577"/>
        <pc:sldMkLst>
          <pc:docMk/>
          <pc:sldMk cId="2430383376" sldId="342"/>
        </pc:sldMkLst>
        <pc:spChg chg="mod">
          <ac:chgData name="Helen Lee" userId="950b76d7-29a8-4037-9cf6-1d47a6b96373" providerId="ADAL" clId="{D55FF7BD-2E20-4759-B4E5-1BB3F11019A2}" dt="2024-07-08T09:22:11.358" v="784" actId="20577"/>
          <ac:spMkLst>
            <pc:docMk/>
            <pc:sldMk cId="2430383376" sldId="342"/>
            <ac:spMk id="14339" creationId="{FD292A7E-DC58-462F-ABC5-4CF74112EA3A}"/>
          </ac:spMkLst>
        </pc:spChg>
      </pc:sldChg>
      <pc:sldChg chg="addSp delSp modSp add mod replId">
        <pc:chgData name="Helen Lee" userId="950b76d7-29a8-4037-9cf6-1d47a6b96373" providerId="ADAL" clId="{D55FF7BD-2E20-4759-B4E5-1BB3F11019A2}" dt="2024-07-08T09:15:45.541" v="670" actId="1076"/>
        <pc:sldMkLst>
          <pc:docMk/>
          <pc:sldMk cId="2753428351" sldId="343"/>
        </pc:sldMkLst>
        <pc:spChg chg="add mod">
          <ac:chgData name="Helen Lee" userId="950b76d7-29a8-4037-9cf6-1d47a6b96373" providerId="ADAL" clId="{D55FF7BD-2E20-4759-B4E5-1BB3F11019A2}" dt="2024-07-08T09:11:06.531" v="528"/>
          <ac:spMkLst>
            <pc:docMk/>
            <pc:sldMk cId="2753428351" sldId="343"/>
            <ac:spMk id="10" creationId="{F268361D-0CFE-F961-9510-513A407AE4FF}"/>
          </ac:spMkLst>
        </pc:spChg>
        <pc:spChg chg="add mod">
          <ac:chgData name="Helen Lee" userId="950b76d7-29a8-4037-9cf6-1d47a6b96373" providerId="ADAL" clId="{D55FF7BD-2E20-4759-B4E5-1BB3F11019A2}" dt="2024-07-08T09:15:45.541" v="670" actId="1076"/>
          <ac:spMkLst>
            <pc:docMk/>
            <pc:sldMk cId="2753428351" sldId="343"/>
            <ac:spMk id="12" creationId="{194D5015-CE59-5279-2ABB-44F159BE3987}"/>
          </ac:spMkLst>
        </pc:spChg>
        <pc:spChg chg="del">
          <ac:chgData name="Helen Lee" userId="950b76d7-29a8-4037-9cf6-1d47a6b96373" providerId="ADAL" clId="{D55FF7BD-2E20-4759-B4E5-1BB3F11019A2}" dt="2024-07-08T09:11:03.133" v="526" actId="478"/>
          <ac:spMkLst>
            <pc:docMk/>
            <pc:sldMk cId="2753428351" sldId="343"/>
            <ac:spMk id="14339" creationId="{FD292A7E-DC58-462F-ABC5-4CF74112EA3A}"/>
          </ac:spMkLst>
        </pc:spChg>
        <pc:graphicFrameChg chg="add mod">
          <ac:chgData name="Helen Lee" userId="950b76d7-29a8-4037-9cf6-1d47a6b96373" providerId="ADAL" clId="{D55FF7BD-2E20-4759-B4E5-1BB3F11019A2}" dt="2024-07-08T09:11:04.150" v="527"/>
          <ac:graphicFrameMkLst>
            <pc:docMk/>
            <pc:sldMk cId="2753428351" sldId="343"/>
            <ac:graphicFrameMk id="8" creationId="{8D3B8303-5497-ED64-8367-85089617D452}"/>
          </ac:graphicFrameMkLst>
        </pc:graphicFrameChg>
        <pc:graphicFrameChg chg="add mod">
          <ac:chgData name="Helen Lee" userId="950b76d7-29a8-4037-9cf6-1d47a6b96373" providerId="ADAL" clId="{D55FF7BD-2E20-4759-B4E5-1BB3F11019A2}" dt="2024-07-08T09:11:04.150" v="527"/>
          <ac:graphicFrameMkLst>
            <pc:docMk/>
            <pc:sldMk cId="2753428351" sldId="343"/>
            <ac:graphicFrameMk id="9" creationId="{C43B287C-45D5-EC67-C9A5-A8B64B95B90A}"/>
          </ac:graphicFrameMkLst>
        </pc:graphicFrameChg>
        <pc:picChg chg="add del mod">
          <ac:chgData name="Helen Lee" userId="950b76d7-29a8-4037-9cf6-1d47a6b96373" providerId="ADAL" clId="{D55FF7BD-2E20-4759-B4E5-1BB3F11019A2}" dt="2024-07-08T09:13:41.231" v="545" actId="478"/>
          <ac:picMkLst>
            <pc:docMk/>
            <pc:sldMk cId="2753428351" sldId="343"/>
            <ac:picMk id="11" creationId="{F397C8A4-F1A0-9A86-208D-DD300B207F99}"/>
          </ac:picMkLst>
        </pc:picChg>
      </pc:sldChg>
      <pc:sldChg chg="modSp add del mod ord">
        <pc:chgData name="Helen Lee" userId="950b76d7-29a8-4037-9cf6-1d47a6b96373" providerId="ADAL" clId="{D55FF7BD-2E20-4759-B4E5-1BB3F11019A2}" dt="2024-07-09T21:23:19.395" v="786" actId="47"/>
        <pc:sldMkLst>
          <pc:docMk/>
          <pc:sldMk cId="328086300" sldId="344"/>
        </pc:sldMkLst>
        <pc:spChg chg="mod">
          <ac:chgData name="Helen Lee" userId="950b76d7-29a8-4037-9cf6-1d47a6b96373" providerId="ADAL" clId="{D55FF7BD-2E20-4759-B4E5-1BB3F11019A2}" dt="2024-07-08T08:55:01.748" v="359" actId="6549"/>
          <ac:spMkLst>
            <pc:docMk/>
            <pc:sldMk cId="328086300" sldId="344"/>
            <ac:spMk id="11" creationId="{25044B66-462D-96BE-5C8A-3F068DB03988}"/>
          </ac:spMkLst>
        </pc:spChg>
      </pc:sldChg>
      <pc:sldChg chg="modSp add mod">
        <pc:chgData name="Helen Lee" userId="950b76d7-29a8-4037-9cf6-1d47a6b96373" providerId="ADAL" clId="{D55FF7BD-2E20-4759-B4E5-1BB3F11019A2}" dt="2024-07-08T08:57:48.785" v="362" actId="207"/>
        <pc:sldMkLst>
          <pc:docMk/>
          <pc:sldMk cId="1424131025" sldId="345"/>
        </pc:sldMkLst>
        <pc:spChg chg="mod">
          <ac:chgData name="Helen Lee" userId="950b76d7-29a8-4037-9cf6-1d47a6b96373" providerId="ADAL" clId="{D55FF7BD-2E20-4759-B4E5-1BB3F11019A2}" dt="2024-07-08T08:57:48.785" v="362" actId="207"/>
          <ac:spMkLst>
            <pc:docMk/>
            <pc:sldMk cId="1424131025" sldId="345"/>
            <ac:spMk id="14339" creationId="{FD292A7E-DC58-462F-ABC5-4CF74112EA3A}"/>
          </ac:spMkLst>
        </pc:spChg>
      </pc:sldChg>
      <pc:sldChg chg="modSp add mod">
        <pc:chgData name="Helen Lee" userId="950b76d7-29a8-4037-9cf6-1d47a6b96373" providerId="ADAL" clId="{D55FF7BD-2E20-4759-B4E5-1BB3F11019A2}" dt="2024-07-08T08:52:53.270" v="308" actId="6549"/>
        <pc:sldMkLst>
          <pc:docMk/>
          <pc:sldMk cId="3868175333" sldId="346"/>
        </pc:sldMkLst>
        <pc:spChg chg="mod">
          <ac:chgData name="Helen Lee" userId="950b76d7-29a8-4037-9cf6-1d47a6b96373" providerId="ADAL" clId="{D55FF7BD-2E20-4759-B4E5-1BB3F11019A2}" dt="2024-07-08T08:52:53.270" v="308" actId="6549"/>
          <ac:spMkLst>
            <pc:docMk/>
            <pc:sldMk cId="3868175333" sldId="346"/>
            <ac:spMk id="14339" creationId="{FD292A7E-DC58-462F-ABC5-4CF74112EA3A}"/>
          </ac:spMkLst>
        </pc:spChg>
      </pc:sldChg>
      <pc:sldChg chg="modSp add mod">
        <pc:chgData name="Helen Lee" userId="950b76d7-29a8-4037-9cf6-1d47a6b96373" providerId="ADAL" clId="{D55FF7BD-2E20-4759-B4E5-1BB3F11019A2}" dt="2024-07-09T21:28:06.728" v="1025" actId="14100"/>
        <pc:sldMkLst>
          <pc:docMk/>
          <pc:sldMk cId="4025799724" sldId="347"/>
        </pc:sldMkLst>
        <pc:spChg chg="mod">
          <ac:chgData name="Helen Lee" userId="950b76d7-29a8-4037-9cf6-1d47a6b96373" providerId="ADAL" clId="{D55FF7BD-2E20-4759-B4E5-1BB3F11019A2}" dt="2024-07-09T21:28:06.728" v="1025" actId="14100"/>
          <ac:spMkLst>
            <pc:docMk/>
            <pc:sldMk cId="4025799724" sldId="347"/>
            <ac:spMk id="14339" creationId="{FD292A7E-DC58-462F-ABC5-4CF74112EA3A}"/>
          </ac:spMkLst>
        </pc:spChg>
      </pc:sldChg>
      <pc:sldChg chg="addSp delSp modSp add mod ord">
        <pc:chgData name="Helen Lee" userId="950b76d7-29a8-4037-9cf6-1d47a6b96373" providerId="ADAL" clId="{D55FF7BD-2E20-4759-B4E5-1BB3F11019A2}" dt="2024-07-08T09:15:09.321" v="573" actId="1076"/>
        <pc:sldMkLst>
          <pc:docMk/>
          <pc:sldMk cId="2290645840" sldId="348"/>
        </pc:sldMkLst>
        <pc:spChg chg="add mod">
          <ac:chgData name="Helen Lee" userId="950b76d7-29a8-4037-9cf6-1d47a6b96373" providerId="ADAL" clId="{D55FF7BD-2E20-4759-B4E5-1BB3F11019A2}" dt="2024-07-08T09:15:02.711" v="571" actId="14100"/>
          <ac:spMkLst>
            <pc:docMk/>
            <pc:sldMk cId="2290645840" sldId="348"/>
            <ac:spMk id="11" creationId="{3D5A5E47-6553-2FC9-5875-98A97D9C36C7}"/>
          </ac:spMkLst>
        </pc:spChg>
        <pc:spChg chg="del">
          <ac:chgData name="Helen Lee" userId="950b76d7-29a8-4037-9cf6-1d47a6b96373" providerId="ADAL" clId="{D55FF7BD-2E20-4759-B4E5-1BB3F11019A2}" dt="2024-07-08T09:13:05.722" v="533" actId="478"/>
          <ac:spMkLst>
            <pc:docMk/>
            <pc:sldMk cId="2290645840" sldId="348"/>
            <ac:spMk id="14339" creationId="{FD292A7E-DC58-462F-ABC5-4CF74112EA3A}"/>
          </ac:spMkLst>
        </pc:spChg>
        <pc:graphicFrameChg chg="add mod">
          <ac:chgData name="Helen Lee" userId="950b76d7-29a8-4037-9cf6-1d47a6b96373" providerId="ADAL" clId="{D55FF7BD-2E20-4759-B4E5-1BB3F11019A2}" dt="2024-07-08T09:13:06.501" v="534"/>
          <ac:graphicFrameMkLst>
            <pc:docMk/>
            <pc:sldMk cId="2290645840" sldId="348"/>
            <ac:graphicFrameMk id="8" creationId="{F4FC31B9-FEA5-FA4C-4255-BDB4324C2221}"/>
          </ac:graphicFrameMkLst>
        </pc:graphicFrameChg>
        <pc:picChg chg="add mod">
          <ac:chgData name="Helen Lee" userId="950b76d7-29a8-4037-9cf6-1d47a6b96373" providerId="ADAL" clId="{D55FF7BD-2E20-4759-B4E5-1BB3F11019A2}" dt="2024-07-08T09:13:35.957" v="543" actId="1076"/>
          <ac:picMkLst>
            <pc:docMk/>
            <pc:sldMk cId="2290645840" sldId="348"/>
            <ac:picMk id="9" creationId="{F91A86D3-ECAC-0520-84D8-0E4BE76CCD25}"/>
          </ac:picMkLst>
        </pc:picChg>
        <pc:picChg chg="add mod">
          <ac:chgData name="Helen Lee" userId="950b76d7-29a8-4037-9cf6-1d47a6b96373" providerId="ADAL" clId="{D55FF7BD-2E20-4759-B4E5-1BB3F11019A2}" dt="2024-07-08T09:15:09.321" v="573" actId="1076"/>
          <ac:picMkLst>
            <pc:docMk/>
            <pc:sldMk cId="2290645840" sldId="348"/>
            <ac:picMk id="10" creationId="{BD7D0C02-5EF9-9421-FA50-5AA7AEF6A0DB}"/>
          </ac:picMkLst>
        </pc:picChg>
      </pc:sldChg>
      <pc:sldChg chg="addSp modSp new del mod">
        <pc:chgData name="Helen Lee" userId="950b76d7-29a8-4037-9cf6-1d47a6b96373" providerId="ADAL" clId="{D55FF7BD-2E20-4759-B4E5-1BB3F11019A2}" dt="2024-07-09T21:26:05.343" v="1019" actId="47"/>
        <pc:sldMkLst>
          <pc:docMk/>
          <pc:sldMk cId="540147028" sldId="349"/>
        </pc:sldMkLst>
        <pc:spChg chg="mod">
          <ac:chgData name="Helen Lee" userId="950b76d7-29a8-4037-9cf6-1d47a6b96373" providerId="ADAL" clId="{D55FF7BD-2E20-4759-B4E5-1BB3F11019A2}" dt="2024-07-09T21:25:11.395" v="956" actId="20577"/>
          <ac:spMkLst>
            <pc:docMk/>
            <pc:sldMk cId="540147028" sldId="349"/>
            <ac:spMk id="2" creationId="{3E519726-31B4-0D6C-6005-2F402982D076}"/>
          </ac:spMkLst>
        </pc:spChg>
        <pc:spChg chg="mod">
          <ac:chgData name="Helen Lee" userId="950b76d7-29a8-4037-9cf6-1d47a6b96373" providerId="ADAL" clId="{D55FF7BD-2E20-4759-B4E5-1BB3F11019A2}" dt="2024-07-09T21:26:02.635" v="1018" actId="5793"/>
          <ac:spMkLst>
            <pc:docMk/>
            <pc:sldMk cId="540147028" sldId="349"/>
            <ac:spMk id="3" creationId="{92F488C2-D8AB-BE62-F522-F31B869A93D8}"/>
          </ac:spMkLst>
        </pc:spChg>
        <pc:grpChg chg="add mod">
          <ac:chgData name="Helen Lee" userId="950b76d7-29a8-4037-9cf6-1d47a6b96373" providerId="ADAL" clId="{D55FF7BD-2E20-4759-B4E5-1BB3F11019A2}" dt="2024-07-09T21:23:55.662" v="788"/>
          <ac:grpSpMkLst>
            <pc:docMk/>
            <pc:sldMk cId="540147028" sldId="349"/>
            <ac:grpSpMk id="4" creationId="{DFF76B11-7512-6467-EBA6-5AF9713AFECF}"/>
          </ac:grpSpMkLst>
        </pc:grpChg>
        <pc:grpChg chg="mod">
          <ac:chgData name="Helen Lee" userId="950b76d7-29a8-4037-9cf6-1d47a6b96373" providerId="ADAL" clId="{D55FF7BD-2E20-4759-B4E5-1BB3F11019A2}" dt="2024-07-09T21:23:55.662" v="788"/>
          <ac:grpSpMkLst>
            <pc:docMk/>
            <pc:sldMk cId="540147028" sldId="349"/>
            <ac:grpSpMk id="6" creationId="{4BDF1CEA-F8A3-6F5B-804A-9FB7203614C6}"/>
          </ac:grpSpMkLst>
        </pc:grpChg>
        <pc:picChg chg="mod">
          <ac:chgData name="Helen Lee" userId="950b76d7-29a8-4037-9cf6-1d47a6b96373" providerId="ADAL" clId="{D55FF7BD-2E20-4759-B4E5-1BB3F11019A2}" dt="2024-07-09T21:23:55.662" v="788"/>
          <ac:picMkLst>
            <pc:docMk/>
            <pc:sldMk cId="540147028" sldId="349"/>
            <ac:picMk id="5" creationId="{5CE96213-1954-3FFE-7A30-976A502D3573}"/>
          </ac:picMkLst>
        </pc:picChg>
        <pc:picChg chg="mod">
          <ac:chgData name="Helen Lee" userId="950b76d7-29a8-4037-9cf6-1d47a6b96373" providerId="ADAL" clId="{D55FF7BD-2E20-4759-B4E5-1BB3F11019A2}" dt="2024-07-09T21:23:55.662" v="788"/>
          <ac:picMkLst>
            <pc:docMk/>
            <pc:sldMk cId="540147028" sldId="349"/>
            <ac:picMk id="7" creationId="{691C3046-BAF1-F783-0CF1-3859E35DC3B5}"/>
          </ac:picMkLst>
        </pc:picChg>
        <pc:picChg chg="mod">
          <ac:chgData name="Helen Lee" userId="950b76d7-29a8-4037-9cf6-1d47a6b96373" providerId="ADAL" clId="{D55FF7BD-2E20-4759-B4E5-1BB3F11019A2}" dt="2024-07-09T21:23:55.662" v="788"/>
          <ac:picMkLst>
            <pc:docMk/>
            <pc:sldMk cId="540147028" sldId="349"/>
            <ac:picMk id="8" creationId="{820171F2-7EAF-66DA-D2D8-25F94DE39DF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09/07/2024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09/07/2024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09/07/2024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4141694" y="1022470"/>
            <a:ext cx="7806978" cy="1835990"/>
          </a:xfrm>
        </p:spPr>
        <p:txBody>
          <a:bodyPr>
            <a:normAutofit/>
          </a:bodyPr>
          <a:lstStyle/>
          <a:p>
            <a:r>
              <a:rPr lang="en-GB"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487475" y="3400033"/>
            <a:ext cx="7317761" cy="2178575"/>
          </a:xfrm>
        </p:spPr>
        <p:txBody>
          <a:bodyPr>
            <a:normAutofit/>
          </a:bodyPr>
          <a:lstStyle/>
          <a:p>
            <a:r>
              <a:rPr lang="en-US" sz="4800" dirty="0"/>
              <a:t>Week 6 – Assignment Brief</a:t>
            </a:r>
          </a:p>
          <a:p>
            <a:r>
              <a:rPr lang="en-US" sz="4800" dirty="0"/>
              <a:t>Dr. Helen LEE</a:t>
            </a:r>
          </a:p>
          <a:p>
            <a:endParaRPr lang="en-US" dirty="0"/>
          </a:p>
          <a:p>
            <a:endParaRPr lang="en-GB" dirty="0"/>
          </a:p>
        </p:txBody>
      </p:sp>
      <p:pic>
        <p:nvPicPr>
          <p:cNvPr id="11" name="Picture 10">
            <a:extLst>
              <a:ext uri="{FF2B5EF4-FFF2-40B4-BE49-F238E27FC236}">
                <a16:creationId xmlns:a16="http://schemas.microsoft.com/office/drawing/2014/main" id="{B09909A6-D5A4-FE23-0867-CA00A7C1C3A0}"/>
              </a:ext>
            </a:extLst>
          </p:cNvPr>
          <p:cNvPicPr>
            <a:picLocks noChangeAspect="1"/>
          </p:cNvPicPr>
          <p:nvPr/>
        </p:nvPicPr>
        <p:blipFill>
          <a:blip r:embed="rId2"/>
          <a:stretch>
            <a:fillRect/>
          </a:stretch>
        </p:blipFill>
        <p:spPr>
          <a:xfrm>
            <a:off x="0" y="10418"/>
            <a:ext cx="4045296" cy="6847582"/>
          </a:xfrm>
          <a:prstGeom prst="rect">
            <a:avLst/>
          </a:prstGeom>
        </p:spPr>
      </p:pic>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2631752" y="2224302"/>
            <a:ext cx="6718139" cy="1325563"/>
          </a:xfrm>
        </p:spPr>
        <p:txBody>
          <a:bodyPr>
            <a:normAutofit fontScale="92500"/>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Briefing on Assignment</a:t>
            </a:r>
          </a:p>
          <a:p>
            <a:pPr marL="0" indent="0">
              <a:buNone/>
            </a:pPr>
            <a:endParaRPr lang="en-GB" altLang="en-US" dirty="0"/>
          </a:p>
        </p:txBody>
      </p:sp>
      <p:grpSp>
        <p:nvGrpSpPr>
          <p:cNvPr id="7" name="Group 6">
            <a:extLst>
              <a:ext uri="{FF2B5EF4-FFF2-40B4-BE49-F238E27FC236}">
                <a16:creationId xmlns:a16="http://schemas.microsoft.com/office/drawing/2014/main" id="{59E654DB-F513-4C34-25FB-56423B0E01F5}"/>
              </a:ext>
            </a:extLst>
          </p:cNvPr>
          <p:cNvGrpSpPr/>
          <p:nvPr/>
        </p:nvGrpSpPr>
        <p:grpSpPr>
          <a:xfrm>
            <a:off x="0" y="5900465"/>
            <a:ext cx="12192000" cy="957535"/>
            <a:chOff x="0" y="5900465"/>
            <a:chExt cx="12192000" cy="957535"/>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263763"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grpSp>
    </p:spTree>
    <p:extLst>
      <p:ext uri="{BB962C8B-B14F-4D97-AF65-F5344CB8AC3E}">
        <p14:creationId xmlns:p14="http://schemas.microsoft.com/office/powerpoint/2010/main" val="3182074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421606" y="2224302"/>
            <a:ext cx="7928285" cy="2847761"/>
          </a:xfrm>
        </p:spPr>
        <p:txBody>
          <a:bodyPr>
            <a:normAutofit/>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Task Description Requirements</a:t>
            </a:r>
          </a:p>
          <a:p>
            <a:pPr marL="0" indent="0">
              <a:buNone/>
            </a:pPr>
            <a:endParaRPr lang="en-GB" altLang="en-US" dirty="0"/>
          </a:p>
        </p:txBody>
      </p:sp>
      <p:grpSp>
        <p:nvGrpSpPr>
          <p:cNvPr id="7" name="Group 6">
            <a:extLst>
              <a:ext uri="{FF2B5EF4-FFF2-40B4-BE49-F238E27FC236}">
                <a16:creationId xmlns:a16="http://schemas.microsoft.com/office/drawing/2014/main" id="{59E654DB-F513-4C34-25FB-56423B0E01F5}"/>
              </a:ext>
            </a:extLst>
          </p:cNvPr>
          <p:cNvGrpSpPr/>
          <p:nvPr/>
        </p:nvGrpSpPr>
        <p:grpSpPr>
          <a:xfrm>
            <a:off x="0" y="5900465"/>
            <a:ext cx="12192000" cy="957535"/>
            <a:chOff x="0" y="5900465"/>
            <a:chExt cx="12192000" cy="957535"/>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263763"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grpSp>
    </p:spTree>
    <p:extLst>
      <p:ext uri="{BB962C8B-B14F-4D97-AF65-F5344CB8AC3E}">
        <p14:creationId xmlns:p14="http://schemas.microsoft.com/office/powerpoint/2010/main" val="3868175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8491-8527-188C-7CFB-4EAFDE254440}"/>
              </a:ext>
            </a:extLst>
          </p:cNvPr>
          <p:cNvSpPr>
            <a:spLocks noGrp="1"/>
          </p:cNvSpPr>
          <p:nvPr>
            <p:ph type="title"/>
          </p:nvPr>
        </p:nvSpPr>
        <p:spPr>
          <a:xfrm>
            <a:off x="71438" y="1065212"/>
            <a:ext cx="3793331" cy="1325563"/>
          </a:xfrm>
        </p:spPr>
        <p:txBody>
          <a:bodyPr>
            <a:normAutofit fontScale="90000"/>
          </a:bodyPr>
          <a:lstStyle/>
          <a:p>
            <a:r>
              <a:rPr lang="en-US" dirty="0"/>
              <a:t>Assignment</a:t>
            </a:r>
            <a:br>
              <a:rPr lang="en-US" dirty="0"/>
            </a:br>
            <a:br>
              <a:rPr lang="en-US" dirty="0"/>
            </a:br>
            <a:r>
              <a:rPr lang="en-US" dirty="0"/>
              <a:t>Weighting : 100%</a:t>
            </a:r>
            <a:endParaRPr lang="en-GB" dirty="0"/>
          </a:p>
        </p:txBody>
      </p:sp>
      <p:pic>
        <p:nvPicPr>
          <p:cNvPr id="5" name="Picture 4">
            <a:extLst>
              <a:ext uri="{FF2B5EF4-FFF2-40B4-BE49-F238E27FC236}">
                <a16:creationId xmlns:a16="http://schemas.microsoft.com/office/drawing/2014/main" id="{0230714A-2121-0F67-2690-605CCC4F0119}"/>
              </a:ext>
            </a:extLst>
          </p:cNvPr>
          <p:cNvPicPr>
            <a:picLocks noChangeAspect="1"/>
          </p:cNvPicPr>
          <p:nvPr/>
        </p:nvPicPr>
        <p:blipFill rotWithShape="1">
          <a:blip r:embed="rId2"/>
          <a:srcRect b="18615"/>
          <a:stretch/>
        </p:blipFill>
        <p:spPr>
          <a:xfrm>
            <a:off x="3514724" y="144603"/>
            <a:ext cx="7935511" cy="5463240"/>
          </a:xfrm>
          <a:prstGeom prst="rect">
            <a:avLst/>
          </a:prstGeom>
        </p:spPr>
      </p:pic>
      <p:grpSp>
        <p:nvGrpSpPr>
          <p:cNvPr id="9" name="Group 8">
            <a:extLst>
              <a:ext uri="{FF2B5EF4-FFF2-40B4-BE49-F238E27FC236}">
                <a16:creationId xmlns:a16="http://schemas.microsoft.com/office/drawing/2014/main" id="{952F421C-2EDF-B37B-9E0A-89E915E3CB59}"/>
              </a:ext>
            </a:extLst>
          </p:cNvPr>
          <p:cNvGrpSpPr/>
          <p:nvPr/>
        </p:nvGrpSpPr>
        <p:grpSpPr>
          <a:xfrm>
            <a:off x="0" y="5900465"/>
            <a:ext cx="12192000" cy="957535"/>
            <a:chOff x="0" y="5900465"/>
            <a:chExt cx="12192000" cy="957535"/>
          </a:xfrm>
        </p:grpSpPr>
        <p:pic>
          <p:nvPicPr>
            <p:cNvPr id="10" name="Picture 9">
              <a:extLst>
                <a:ext uri="{FF2B5EF4-FFF2-40B4-BE49-F238E27FC236}">
                  <a16:creationId xmlns:a16="http://schemas.microsoft.com/office/drawing/2014/main" id="{4872C587-307C-1910-4648-E0199DAAE359}"/>
                </a:ext>
              </a:extLst>
            </p:cNvPr>
            <p:cNvPicPr>
              <a:picLocks noChangeAspect="1"/>
            </p:cNvPicPr>
            <p:nvPr/>
          </p:nvPicPr>
          <p:blipFill rotWithShape="1">
            <a:blip r:embed="rId3"/>
            <a:srcRect l="40286" t="48724" r="8390" b="19509"/>
            <a:stretch/>
          </p:blipFill>
          <p:spPr>
            <a:xfrm>
              <a:off x="5263763" y="5900468"/>
              <a:ext cx="4319407" cy="957532"/>
            </a:xfrm>
            <a:prstGeom prst="rect">
              <a:avLst/>
            </a:prstGeom>
          </p:spPr>
        </p:pic>
        <p:grpSp>
          <p:nvGrpSpPr>
            <p:cNvPr id="11" name="Group 10">
              <a:extLst>
                <a:ext uri="{FF2B5EF4-FFF2-40B4-BE49-F238E27FC236}">
                  <a16:creationId xmlns:a16="http://schemas.microsoft.com/office/drawing/2014/main" id="{6A82E948-1232-666E-B5DC-2256383EDF97}"/>
                </a:ext>
              </a:extLst>
            </p:cNvPr>
            <p:cNvGrpSpPr/>
            <p:nvPr/>
          </p:nvGrpSpPr>
          <p:grpSpPr>
            <a:xfrm>
              <a:off x="0" y="5900465"/>
              <a:ext cx="12192000" cy="957533"/>
              <a:chOff x="0" y="5739791"/>
              <a:chExt cx="12192000" cy="1118210"/>
            </a:xfrm>
          </p:grpSpPr>
          <p:pic>
            <p:nvPicPr>
              <p:cNvPr id="12" name="Picture 11">
                <a:extLst>
                  <a:ext uri="{FF2B5EF4-FFF2-40B4-BE49-F238E27FC236}">
                    <a16:creationId xmlns:a16="http://schemas.microsoft.com/office/drawing/2014/main" id="{4185DE0E-2697-50B4-DABB-D32D1D8A7AB3}"/>
                  </a:ext>
                </a:extLst>
              </p:cNvPr>
              <p:cNvPicPr>
                <a:picLocks noChangeAspect="1"/>
              </p:cNvPicPr>
              <p:nvPr/>
            </p:nvPicPr>
            <p:blipFill rotWithShape="1">
              <a:blip r:embed="rId4"/>
              <a:srcRect l="35783" t="36155" r="37774" b="45189"/>
              <a:stretch/>
            </p:blipFill>
            <p:spPr>
              <a:xfrm>
                <a:off x="9471853" y="5739792"/>
                <a:ext cx="2720147" cy="1118208"/>
              </a:xfrm>
              <a:prstGeom prst="rect">
                <a:avLst/>
              </a:prstGeom>
            </p:spPr>
          </p:pic>
          <p:pic>
            <p:nvPicPr>
              <p:cNvPr id="13" name="Picture 12">
                <a:extLst>
                  <a:ext uri="{FF2B5EF4-FFF2-40B4-BE49-F238E27FC236}">
                    <a16:creationId xmlns:a16="http://schemas.microsoft.com/office/drawing/2014/main" id="{0A6F7CF7-B775-070F-EA84-F6DEE2CAF064}"/>
                  </a:ext>
                </a:extLst>
              </p:cNvPr>
              <p:cNvPicPr>
                <a:picLocks noChangeAspect="1"/>
              </p:cNvPicPr>
              <p:nvPr/>
            </p:nvPicPr>
            <p:blipFill rotWithShape="1">
              <a:blip r:embed="rId5"/>
              <a:srcRect l="44460" t="53448" r="30342" b="33142"/>
              <a:stretch/>
            </p:blipFill>
            <p:spPr>
              <a:xfrm>
                <a:off x="0" y="5739791"/>
                <a:ext cx="5263763" cy="1118210"/>
              </a:xfrm>
              <a:prstGeom prst="rect">
                <a:avLst/>
              </a:prstGeom>
            </p:spPr>
          </p:pic>
        </p:grpSp>
      </p:grpSp>
      <p:sp>
        <p:nvSpPr>
          <p:cNvPr id="14" name="Oval 13">
            <a:extLst>
              <a:ext uri="{FF2B5EF4-FFF2-40B4-BE49-F238E27FC236}">
                <a16:creationId xmlns:a16="http://schemas.microsoft.com/office/drawing/2014/main" id="{B9E54F1A-C221-8661-B207-33D4D0728F5D}"/>
              </a:ext>
            </a:extLst>
          </p:cNvPr>
          <p:cNvSpPr/>
          <p:nvPr/>
        </p:nvSpPr>
        <p:spPr>
          <a:xfrm>
            <a:off x="3579019" y="2857500"/>
            <a:ext cx="4307681" cy="7474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382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570609" y="365125"/>
            <a:ext cx="10314642" cy="5421313"/>
          </a:xfrm>
        </p:spPr>
        <p:txBody>
          <a:bodyPr>
            <a:normAutofit lnSpcReduction="10000"/>
          </a:bodyPr>
          <a:lstStyle/>
          <a:p>
            <a:pPr marL="228600" marR="0" fontAlgn="base">
              <a:spcBef>
                <a:spcPts val="0"/>
              </a:spcBef>
              <a:spcAft>
                <a:spcPts val="0"/>
              </a:spcAft>
            </a:pPr>
            <a:r>
              <a:rPr lang="en-GB" sz="1800" b="1" dirty="0">
                <a:solidFill>
                  <a:srgbClr val="000000"/>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The Task Elaborated (Requirements) </a:t>
            </a:r>
            <a:endParaRPr lang="en-GB" sz="1800" dirty="0">
              <a:effectLst/>
              <a:highlight>
                <a:srgbClr val="FFFFFF"/>
              </a:highlight>
              <a:latin typeface="Calibri" panose="020F0502020204030204" pitchFamily="34" charset="0"/>
              <a:ea typeface="Times New Roman" panose="02020603050405020304" pitchFamily="18" charset="0"/>
              <a:cs typeface="Times New Roman" panose="02020603050405020304" pitchFamily="18" charset="0"/>
            </a:endParaRPr>
          </a:p>
          <a:p>
            <a:pPr marL="0" marR="0" algn="just">
              <a:lnSpc>
                <a:spcPct val="105000"/>
              </a:lnSpc>
              <a:spcBef>
                <a:spcPts val="0"/>
              </a:spcBef>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nSpc>
                <a:spcPct val="105000"/>
              </a:lnSpc>
              <a:spcBef>
                <a:spcPts val="0"/>
              </a:spcBef>
              <a:spcAft>
                <a:spcPts val="0"/>
              </a:spcAft>
              <a:buFont typeface="+mj-lt"/>
              <a:buAutoNum type="arabicPeriod"/>
            </a:pPr>
            <a:r>
              <a:rPr lang="en-GB" sz="2400" dirty="0">
                <a:effectLst/>
                <a:latin typeface="Arial" panose="020B0604020202020204" pitchFamily="34" charset="0"/>
                <a:ea typeface="Calibri" panose="020F0502020204030204" pitchFamily="34" charset="0"/>
                <a:cs typeface="Times New Roman" panose="02020603050405020304" pitchFamily="18" charset="0"/>
              </a:rPr>
              <a:t>Choose your research topic and inform the lecturer.</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a:lnSpc>
                <a:spcPct val="105000"/>
              </a:lnSpc>
              <a:spcBef>
                <a:spcPts val="0"/>
              </a:spcBef>
              <a:spcAft>
                <a:spcPts val="0"/>
              </a:spcAft>
              <a:buFont typeface="+mj-lt"/>
              <a:buAutoNum type="arabicPeriod"/>
            </a:pPr>
            <a:r>
              <a:rPr lang="en-GB" sz="2400" dirty="0">
                <a:effectLst/>
                <a:latin typeface="Arial" panose="020B0604020202020204" pitchFamily="34" charset="0"/>
                <a:ea typeface="Calibri" panose="020F0502020204030204" pitchFamily="34" charset="0"/>
                <a:cs typeface="Times New Roman" panose="02020603050405020304" pitchFamily="18" charset="0"/>
              </a:rPr>
              <a:t>Engage with domain literature and write a research proposal (3-pages) explaining the research problem (why the topic is important), and clearly state the aim and objectives of your research, and the research questions that would be addressed in the research. </a:t>
            </a:r>
            <a:r>
              <a:rPr lang="en-GB" sz="24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You are required to have at least two objectives and questions for the research.</a:t>
            </a:r>
            <a:endParaRPr lang="en-GB" sz="24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a:lnSpc>
                <a:spcPct val="105000"/>
              </a:lnSpc>
              <a:spcBef>
                <a:spcPts val="0"/>
              </a:spcBef>
              <a:spcAft>
                <a:spcPts val="0"/>
              </a:spcAft>
              <a:buFont typeface="+mj-lt"/>
              <a:buAutoNum type="arabicPeriod"/>
            </a:pPr>
            <a:r>
              <a:rPr lang="en-GB" sz="2400" dirty="0">
                <a:effectLst/>
                <a:latin typeface="Arial" panose="020B0604020202020204" pitchFamily="34" charset="0"/>
                <a:ea typeface="Calibri" panose="020F0502020204030204" pitchFamily="34" charset="0"/>
                <a:cs typeface="Times New Roman" panose="02020603050405020304" pitchFamily="18" charset="0"/>
              </a:rPr>
              <a:t>Write a supportive literature review to </a:t>
            </a:r>
            <a:r>
              <a:rPr lang="en-GB" sz="24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showcase the theoretical premise of your research</a:t>
            </a:r>
            <a:r>
              <a:rPr lang="en-GB" sz="2400" dirty="0">
                <a:effectLst/>
                <a:latin typeface="Arial" panose="020B0604020202020204" pitchFamily="34" charset="0"/>
                <a:ea typeface="Calibri" panose="020F0502020204030204" pitchFamily="34" charset="0"/>
                <a:cs typeface="Times New Roman" panose="02020603050405020304" pitchFamily="18" charset="0"/>
              </a:rPr>
              <a:t>. In doing that, clearly explain the hypotheses for your study and present the </a:t>
            </a:r>
            <a:r>
              <a:rPr lang="en-GB" sz="24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conceptual framework </a:t>
            </a:r>
            <a:r>
              <a:rPr lang="en-GB" sz="2400" dirty="0">
                <a:effectLst/>
                <a:latin typeface="Arial" panose="020B0604020202020204" pitchFamily="34" charset="0"/>
                <a:ea typeface="Calibri" panose="020F0502020204030204" pitchFamily="34" charset="0"/>
                <a:cs typeface="Times New Roman" panose="02020603050405020304" pitchFamily="18" charset="0"/>
              </a:rPr>
              <a:t>for your research. This should not exceed 5-pages.</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a:lnSpc>
                <a:spcPct val="105000"/>
              </a:lnSpc>
              <a:spcBef>
                <a:spcPts val="0"/>
              </a:spcBef>
              <a:spcAft>
                <a:spcPts val="0"/>
              </a:spcAft>
              <a:buFont typeface="+mj-lt"/>
              <a:buAutoNum type="arabicPeriod"/>
            </a:pPr>
            <a:r>
              <a:rPr lang="en-GB" sz="2400" dirty="0">
                <a:effectLst/>
                <a:latin typeface="Arial" panose="020B0604020202020204" pitchFamily="34" charset="0"/>
                <a:ea typeface="Calibri" panose="020F0502020204030204" pitchFamily="34" charset="0"/>
                <a:cs typeface="Times New Roman" panose="02020603050405020304" pitchFamily="18" charset="0"/>
              </a:rPr>
              <a:t>Explain the methodological approach for your study, detailing out the core elements for quantitative research (further details will be provided during the lectures).</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p:txBody>
      </p:sp>
      <p:grpSp>
        <p:nvGrpSpPr>
          <p:cNvPr id="7" name="Group 6">
            <a:extLst>
              <a:ext uri="{FF2B5EF4-FFF2-40B4-BE49-F238E27FC236}">
                <a16:creationId xmlns:a16="http://schemas.microsoft.com/office/drawing/2014/main" id="{59E654DB-F513-4C34-25FB-56423B0E01F5}"/>
              </a:ext>
            </a:extLst>
          </p:cNvPr>
          <p:cNvGrpSpPr/>
          <p:nvPr/>
        </p:nvGrpSpPr>
        <p:grpSpPr>
          <a:xfrm>
            <a:off x="0" y="5900465"/>
            <a:ext cx="12192000" cy="957535"/>
            <a:chOff x="0" y="5900465"/>
            <a:chExt cx="12192000" cy="957535"/>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263763"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grpSp>
    </p:spTree>
    <p:extLst>
      <p:ext uri="{BB962C8B-B14F-4D97-AF65-F5344CB8AC3E}">
        <p14:creationId xmlns:p14="http://schemas.microsoft.com/office/powerpoint/2010/main" val="2280579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392906" y="235469"/>
            <a:ext cx="10868025" cy="5500688"/>
          </a:xfrm>
        </p:spPr>
        <p:txBody>
          <a:bodyPr>
            <a:normAutofit fontScale="85000" lnSpcReduction="10000"/>
          </a:bodyPr>
          <a:lstStyle/>
          <a:p>
            <a:pPr marL="228600" marR="0" fontAlgn="base">
              <a:spcBef>
                <a:spcPts val="0"/>
              </a:spcBef>
              <a:spcAft>
                <a:spcPts val="0"/>
              </a:spcAft>
            </a:pPr>
            <a:r>
              <a:rPr lang="en-GB" sz="1800" b="1" dirty="0">
                <a:solidFill>
                  <a:srgbClr val="000000"/>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(Cont’d) The Task Elaborated </a:t>
            </a:r>
          </a:p>
          <a:p>
            <a:pPr marL="228600" marR="0" fontAlgn="base">
              <a:spcBef>
                <a:spcPts val="0"/>
              </a:spcBef>
              <a:spcAft>
                <a:spcPts val="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just">
              <a:lnSpc>
                <a:spcPct val="105000"/>
              </a:lnSpc>
              <a:spcBef>
                <a:spcPts val="0"/>
              </a:spcBef>
              <a:spcAft>
                <a:spcPts val="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5. Data entry into SPSS: A scale will be provided in the class </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for you to create a  dataset for analysis to examine the conceptualised hypotheses for your research. </a:t>
            </a:r>
            <a:r>
              <a:rPr lang="en-GB" sz="24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No field work will be undertaken (data collection) unless you are sure that the survey participants for your research focus could be easily reached to allow you collect at least 100 usable sample within two months.</a:t>
            </a:r>
            <a:endParaRPr lang="en-GB" sz="24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just">
              <a:lnSpc>
                <a:spcPct val="105000"/>
              </a:lnSpc>
              <a:spcBef>
                <a:spcPts val="0"/>
              </a:spcBef>
              <a:spcAft>
                <a:spcPts val="0"/>
              </a:spcAft>
              <a:buNone/>
            </a:pPr>
            <a:endPar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a:lnSpc>
                <a:spcPct val="105000"/>
              </a:lnSpc>
              <a:spcBef>
                <a:spcPts val="0"/>
              </a:spcBef>
              <a:spcAft>
                <a:spcPts val="0"/>
              </a:spcAft>
              <a:buNone/>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 Data Analysis: Ensuring reliability and validity of data, and examining the hypotheses for the research.</a:t>
            </a:r>
            <a:endPar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just">
              <a:lnSpc>
                <a:spcPct val="105000"/>
              </a:lnSpc>
              <a:spcBef>
                <a:spcPts val="0"/>
              </a:spcBef>
              <a:spcAft>
                <a:spcPts val="0"/>
              </a:spcAft>
              <a:buNone/>
            </a:pPr>
            <a:endPar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a:lnSpc>
                <a:spcPct val="105000"/>
              </a:lnSpc>
              <a:spcBef>
                <a:spcPts val="0"/>
              </a:spcBef>
              <a:spcAft>
                <a:spcPts val="0"/>
              </a:spcAft>
              <a:buNone/>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7. Presenting and discussing the findings (3-pages maximum).</a:t>
            </a:r>
            <a:endPar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just">
              <a:lnSpc>
                <a:spcPct val="105000"/>
              </a:lnSpc>
              <a:spcBef>
                <a:spcPts val="0"/>
              </a:spcBef>
              <a:spcAft>
                <a:spcPts val="0"/>
              </a:spcAft>
              <a:buNone/>
            </a:pPr>
            <a:endPar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a:lnSpc>
                <a:spcPct val="105000"/>
              </a:lnSpc>
              <a:spcBef>
                <a:spcPts val="0"/>
              </a:spcBef>
              <a:spcAft>
                <a:spcPts val="0"/>
              </a:spcAft>
              <a:buNone/>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 A reflective essay on how this module has enhanced your quantitative skills. Are you convinced that quantitative methodology will be appropriate for your DBA research? Yes, or no? Provide justifications. (Maximum – 4-pages for item 8 of the task).</a:t>
            </a:r>
            <a:endPar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just">
              <a:lnSpc>
                <a:spcPct val="105000"/>
              </a:lnSpc>
              <a:spcBef>
                <a:spcPts val="0"/>
              </a:spcBef>
              <a:spcAft>
                <a:spcPts val="0"/>
              </a:spcAft>
              <a:buNone/>
            </a:pPr>
            <a:endPar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a:lnSpc>
                <a:spcPct val="105000"/>
              </a:lnSpc>
              <a:spcBef>
                <a:spcPts val="0"/>
              </a:spcBef>
              <a:spcAft>
                <a:spcPts val="0"/>
              </a:spcAft>
              <a:buNone/>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9 .Ensure that Harvard referencing is used in the entire task. A full list of references, alphabetically organised, should be documented at the end of the task. </a:t>
            </a:r>
            <a:endPar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grpSp>
        <p:nvGrpSpPr>
          <p:cNvPr id="7" name="Group 6">
            <a:extLst>
              <a:ext uri="{FF2B5EF4-FFF2-40B4-BE49-F238E27FC236}">
                <a16:creationId xmlns:a16="http://schemas.microsoft.com/office/drawing/2014/main" id="{59E654DB-F513-4C34-25FB-56423B0E01F5}"/>
              </a:ext>
            </a:extLst>
          </p:cNvPr>
          <p:cNvGrpSpPr/>
          <p:nvPr/>
        </p:nvGrpSpPr>
        <p:grpSpPr>
          <a:xfrm>
            <a:off x="0" y="5900465"/>
            <a:ext cx="12192000" cy="957535"/>
            <a:chOff x="0" y="5900465"/>
            <a:chExt cx="12192000" cy="957535"/>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263763"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grpSp>
    </p:spTree>
    <p:extLst>
      <p:ext uri="{BB962C8B-B14F-4D97-AF65-F5344CB8AC3E}">
        <p14:creationId xmlns:p14="http://schemas.microsoft.com/office/powerpoint/2010/main" val="1424131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418386"/>
            <a:ext cx="10515600" cy="1325563"/>
          </a:xfrm>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204914" y="309273"/>
            <a:ext cx="4252911" cy="590336"/>
          </a:xfrm>
        </p:spPr>
        <p:txBody>
          <a:bodyPr>
            <a:normAutofit/>
          </a:bodyPr>
          <a:lstStyle/>
          <a:p>
            <a:pPr marL="0" indent="0">
              <a:buNone/>
            </a:pPr>
            <a:r>
              <a:rPr lang="en-US" altLang="en-US" dirty="0"/>
              <a:t>Layout and Format</a:t>
            </a:r>
            <a:endParaRPr lang="en-GB" altLang="en-US" dirty="0"/>
          </a:p>
        </p:txBody>
      </p:sp>
      <p:grpSp>
        <p:nvGrpSpPr>
          <p:cNvPr id="7" name="Group 6">
            <a:extLst>
              <a:ext uri="{FF2B5EF4-FFF2-40B4-BE49-F238E27FC236}">
                <a16:creationId xmlns:a16="http://schemas.microsoft.com/office/drawing/2014/main" id="{59E654DB-F513-4C34-25FB-56423B0E01F5}"/>
              </a:ext>
            </a:extLst>
          </p:cNvPr>
          <p:cNvGrpSpPr/>
          <p:nvPr/>
        </p:nvGrpSpPr>
        <p:grpSpPr>
          <a:xfrm>
            <a:off x="0" y="5900465"/>
            <a:ext cx="12192000" cy="957535"/>
            <a:chOff x="0" y="5900465"/>
            <a:chExt cx="12192000" cy="957535"/>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263763"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grpSp>
      <p:sp>
        <p:nvSpPr>
          <p:cNvPr id="8" name="TextBox 7">
            <a:extLst>
              <a:ext uri="{FF2B5EF4-FFF2-40B4-BE49-F238E27FC236}">
                <a16:creationId xmlns:a16="http://schemas.microsoft.com/office/drawing/2014/main" id="{F66C8675-B02A-DB4F-BE57-1358389E849F}"/>
              </a:ext>
            </a:extLst>
          </p:cNvPr>
          <p:cNvSpPr txBox="1"/>
          <p:nvPr/>
        </p:nvSpPr>
        <p:spPr>
          <a:xfrm>
            <a:off x="542925" y="843756"/>
            <a:ext cx="10444161" cy="4693593"/>
          </a:xfrm>
          <a:prstGeom prst="rect">
            <a:avLst/>
          </a:prstGeom>
          <a:noFill/>
        </p:spPr>
        <p:txBody>
          <a:bodyPr wrap="square">
            <a:spAutoFit/>
          </a:bodyPr>
          <a:lstStyle/>
          <a:p>
            <a:pPr marL="0" marR="0">
              <a:spcBef>
                <a:spcPts val="0"/>
              </a:spcBef>
              <a:spcAft>
                <a:spcPts val="0"/>
              </a:spcAft>
            </a:pPr>
            <a:r>
              <a:rPr lang="en-GB" sz="1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GB"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Title page</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GB"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Abstract</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Introduction: The Importance of the Research</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Literature Review, Conceptual Framework and Statement of Hypotheses</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Research Methodology</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Data Analysis</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Findings and Conclusions</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Reference and Bibliography</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14346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50019" y="120650"/>
            <a:ext cx="11751469" cy="4887118"/>
          </a:xfrm>
        </p:spPr>
        <p:txBody>
          <a:bodyPr>
            <a:noAutofit/>
          </a:bodyPr>
          <a:lstStyle/>
          <a:p>
            <a:pPr marL="0" marR="0" indent="0" algn="just">
              <a:spcBef>
                <a:spcPts val="0"/>
              </a:spcBef>
              <a:spcAft>
                <a:spcPts val="0"/>
              </a:spcAft>
              <a:buNone/>
            </a:pPr>
            <a:r>
              <a:rPr lang="en-GB" b="1" i="1" dirty="0">
                <a:effectLst/>
                <a:latin typeface="Arial" panose="020B0604020202020204" pitchFamily="34" charset="0"/>
                <a:ea typeface="Times New Roman" panose="02020603050405020304" pitchFamily="18" charset="0"/>
                <a:cs typeface="Arial" panose="020B0604020202020204" pitchFamily="34" charset="0"/>
              </a:rPr>
              <a:t>Guidance specific to this assessment</a:t>
            </a:r>
            <a:r>
              <a:rPr lang="en-GB" b="1" i="1">
                <a:effectLst/>
                <a:latin typeface="Arial" panose="020B0604020202020204" pitchFamily="34" charset="0"/>
                <a:ea typeface="Times New Roman" panose="02020603050405020304" pitchFamily="18" charset="0"/>
                <a:cs typeface="Arial" panose="020B0604020202020204" pitchFamily="34" charset="0"/>
              </a:rPr>
              <a:t>:</a:t>
            </a:r>
            <a:r>
              <a:rPr lang="en-GB" i="1">
                <a:effectLst/>
                <a:latin typeface="Arial" panose="020B0604020202020204" pitchFamily="34" charset="0"/>
                <a:ea typeface="Times New Roman" panose="02020603050405020304" pitchFamily="18" charset="0"/>
                <a:cs typeface="Arial" panose="020B0604020202020204" pitchFamily="34" charset="0"/>
              </a:rPr>
              <a:t> </a:t>
            </a:r>
          </a:p>
          <a:p>
            <a:pPr marL="0" marR="0" indent="0" algn="just">
              <a:spcBef>
                <a:spcPts val="0"/>
              </a:spcBef>
              <a:spcAft>
                <a:spcPts val="0"/>
              </a:spcAft>
              <a:buNone/>
            </a:pP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spcBef>
                <a:spcPts val="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The 3 parts should be compiled into one document.</a:t>
            </a:r>
          </a:p>
          <a:p>
            <a:pPr marL="342900" marR="0" lvl="0" indent="-342900" algn="just">
              <a:spcBef>
                <a:spcPts val="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Written in </a:t>
            </a:r>
            <a:r>
              <a:rPr lang="en-GB" b="1" dirty="0">
                <a:effectLst/>
                <a:latin typeface="Arial" panose="020B0604020202020204" pitchFamily="34" charset="0"/>
                <a:ea typeface="Times New Roman" panose="02020603050405020304" pitchFamily="18" charset="0"/>
                <a:cs typeface="Arial" panose="020B0604020202020204" pitchFamily="34" charset="0"/>
              </a:rPr>
              <a:t>UK</a:t>
            </a:r>
            <a:r>
              <a:rPr lang="en-GB" dirty="0">
                <a:effectLst/>
                <a:latin typeface="Arial" panose="020B0604020202020204" pitchFamily="34" charset="0"/>
                <a:ea typeface="Times New Roman" panose="02020603050405020304" pitchFamily="18" charset="0"/>
                <a:cs typeface="Arial" panose="020B0604020202020204" pitchFamily="34" charset="0"/>
              </a:rPr>
              <a:t> English in an appropriate business/academic style.</a:t>
            </a:r>
          </a:p>
          <a:p>
            <a:pPr marL="342900" marR="0" lvl="0" indent="-342900" algn="just">
              <a:spcBef>
                <a:spcPts val="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Length: 7,500 words (equivalent) +/- 10% (Marks will be taken off for skills for professional practice where the word count is exceeded)</a:t>
            </a:r>
          </a:p>
          <a:p>
            <a:pPr marL="342900" marR="0" lvl="0" indent="-342900" algn="just">
              <a:spcBef>
                <a:spcPts val="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Document format: Report with a clear title page and each section clearly labelled.</a:t>
            </a:r>
          </a:p>
          <a:p>
            <a:pPr marL="0" marR="0" indent="0" algn="just">
              <a:spcBef>
                <a:spcPts val="0"/>
              </a:spcBef>
              <a:spcAft>
                <a:spcPts val="0"/>
              </a:spcAft>
              <a:buNone/>
            </a:pPr>
            <a:r>
              <a:rPr lang="en-GB" b="1" dirty="0">
                <a:effectLst/>
                <a:latin typeface="Arial" panose="020B0604020202020204" pitchFamily="34" charset="0"/>
                <a:ea typeface="Times New Roman" panose="02020603050405020304" pitchFamily="18" charset="0"/>
                <a:cs typeface="Arial" panose="020B0604020202020204" pitchFamily="34" charset="0"/>
              </a:rPr>
              <a:t> </a:t>
            </a:r>
          </a:p>
          <a:p>
            <a:pPr marL="0" marR="0" algn="just">
              <a:spcBef>
                <a:spcPts val="0"/>
              </a:spcBef>
              <a:spcAft>
                <a:spcPts val="0"/>
              </a:spcAft>
            </a:pPr>
            <a:r>
              <a:rPr lang="en-GB" b="1" dirty="0">
                <a:effectLst/>
                <a:latin typeface="Arial" panose="020B0604020202020204" pitchFamily="34" charset="0"/>
                <a:ea typeface="Times New Roman" panose="02020603050405020304" pitchFamily="18" charset="0"/>
                <a:cs typeface="Arial" panose="020B0604020202020204" pitchFamily="34" charset="0"/>
              </a:rPr>
              <a:t>Essential Resources:</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spcBef>
                <a:spcPts val="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Resources listed on the lecture schedule and on Moodle</a:t>
            </a:r>
          </a:p>
          <a:p>
            <a:pPr marL="342900" marR="0" lvl="0" indent="-342900" algn="just">
              <a:spcBef>
                <a:spcPts val="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The module handbook &amp; reading list </a:t>
            </a:r>
          </a:p>
          <a:p>
            <a:pPr marL="342900" marR="0" lvl="0" indent="-342900">
              <a:spcBef>
                <a:spcPts val="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UWTSD References Guide </a:t>
            </a:r>
            <a:r>
              <a:rPr lang="en-GB"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https://uwtsd.ac.uk/media/uwtsd-website/content-assets/documents/library-and-learning-resources/infoskills/Harvard-eng_v.1.2.pdf</a:t>
            </a:r>
            <a:r>
              <a:rPr lang="en-GB" dirty="0">
                <a:effectLst/>
                <a:latin typeface="Arial" panose="020B0604020202020204" pitchFamily="34" charset="0"/>
                <a:ea typeface="Times New Roman" panose="02020603050405020304" pitchFamily="18" charset="0"/>
                <a:cs typeface="Arial" panose="020B0604020202020204" pitchFamily="34" charset="0"/>
              </a:rPr>
              <a:t> </a:t>
            </a:r>
            <a:br>
              <a:rPr lang="en-GB" dirty="0">
                <a:effectLst/>
                <a:latin typeface="Arial" panose="020B0604020202020204" pitchFamily="34" charset="0"/>
                <a:ea typeface="Times New Roman" panose="02020603050405020304" pitchFamily="18" charset="0"/>
                <a:cs typeface="Arial" panose="020B0604020202020204" pitchFamily="34" charset="0"/>
              </a:rPr>
            </a:br>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grpSp>
        <p:nvGrpSpPr>
          <p:cNvPr id="7" name="Group 6">
            <a:extLst>
              <a:ext uri="{FF2B5EF4-FFF2-40B4-BE49-F238E27FC236}">
                <a16:creationId xmlns:a16="http://schemas.microsoft.com/office/drawing/2014/main" id="{59E654DB-F513-4C34-25FB-56423B0E01F5}"/>
              </a:ext>
            </a:extLst>
          </p:cNvPr>
          <p:cNvGrpSpPr/>
          <p:nvPr/>
        </p:nvGrpSpPr>
        <p:grpSpPr>
          <a:xfrm>
            <a:off x="0" y="5900465"/>
            <a:ext cx="12192000" cy="957535"/>
            <a:chOff x="0" y="5900465"/>
            <a:chExt cx="12192000" cy="957535"/>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263763"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4"/>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5"/>
              <a:srcRect l="44460" t="53448" r="30342" b="33142"/>
              <a:stretch/>
            </p:blipFill>
            <p:spPr>
              <a:xfrm>
                <a:off x="0" y="5739791"/>
                <a:ext cx="5263763" cy="1118210"/>
              </a:xfrm>
              <a:prstGeom prst="rect">
                <a:avLst/>
              </a:prstGeom>
            </p:spPr>
          </p:pic>
        </p:grpSp>
      </p:grpSp>
    </p:spTree>
    <p:extLst>
      <p:ext uri="{BB962C8B-B14F-4D97-AF65-F5344CB8AC3E}">
        <p14:creationId xmlns:p14="http://schemas.microsoft.com/office/powerpoint/2010/main" val="2430383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grpSp>
        <p:nvGrpSpPr>
          <p:cNvPr id="7" name="Group 6">
            <a:extLst>
              <a:ext uri="{FF2B5EF4-FFF2-40B4-BE49-F238E27FC236}">
                <a16:creationId xmlns:a16="http://schemas.microsoft.com/office/drawing/2014/main" id="{59E654DB-F513-4C34-25FB-56423B0E01F5}"/>
              </a:ext>
            </a:extLst>
          </p:cNvPr>
          <p:cNvGrpSpPr/>
          <p:nvPr/>
        </p:nvGrpSpPr>
        <p:grpSpPr>
          <a:xfrm>
            <a:off x="0" y="5900465"/>
            <a:ext cx="12192000" cy="957535"/>
            <a:chOff x="0" y="5900465"/>
            <a:chExt cx="12192000" cy="957535"/>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263763"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grpSp>
      <p:pic>
        <p:nvPicPr>
          <p:cNvPr id="9" name="Picture 8">
            <a:extLst>
              <a:ext uri="{FF2B5EF4-FFF2-40B4-BE49-F238E27FC236}">
                <a16:creationId xmlns:a16="http://schemas.microsoft.com/office/drawing/2014/main" id="{F91A86D3-ECAC-0520-84D8-0E4BE76CCD25}"/>
              </a:ext>
            </a:extLst>
          </p:cNvPr>
          <p:cNvPicPr>
            <a:picLocks noChangeAspect="1"/>
          </p:cNvPicPr>
          <p:nvPr/>
        </p:nvPicPr>
        <p:blipFill>
          <a:blip r:embed="rId5"/>
          <a:stretch>
            <a:fillRect/>
          </a:stretch>
        </p:blipFill>
        <p:spPr>
          <a:xfrm>
            <a:off x="3380604" y="238664"/>
            <a:ext cx="7835387" cy="5131234"/>
          </a:xfrm>
          <a:prstGeom prst="rect">
            <a:avLst/>
          </a:prstGeom>
        </p:spPr>
      </p:pic>
      <p:pic>
        <p:nvPicPr>
          <p:cNvPr id="10" name="Picture 9">
            <a:extLst>
              <a:ext uri="{FF2B5EF4-FFF2-40B4-BE49-F238E27FC236}">
                <a16:creationId xmlns:a16="http://schemas.microsoft.com/office/drawing/2014/main" id="{BD7D0C02-5EF9-9421-FA50-5AA7AEF6A0DB}"/>
              </a:ext>
            </a:extLst>
          </p:cNvPr>
          <p:cNvPicPr>
            <a:picLocks noChangeAspect="1"/>
          </p:cNvPicPr>
          <p:nvPr/>
        </p:nvPicPr>
        <p:blipFill>
          <a:blip r:embed="rId6"/>
          <a:stretch>
            <a:fillRect/>
          </a:stretch>
        </p:blipFill>
        <p:spPr>
          <a:xfrm>
            <a:off x="307686" y="5156414"/>
            <a:ext cx="11576627" cy="957533"/>
          </a:xfrm>
          <a:prstGeom prst="rect">
            <a:avLst/>
          </a:prstGeom>
        </p:spPr>
      </p:pic>
      <p:sp>
        <p:nvSpPr>
          <p:cNvPr id="11" name="Content Placeholder 2">
            <a:extLst>
              <a:ext uri="{FF2B5EF4-FFF2-40B4-BE49-F238E27FC236}">
                <a16:creationId xmlns:a16="http://schemas.microsoft.com/office/drawing/2014/main" id="{3D5A5E47-6553-2FC9-5875-98A97D9C36C7}"/>
              </a:ext>
            </a:extLst>
          </p:cNvPr>
          <p:cNvSpPr>
            <a:spLocks noGrp="1"/>
          </p:cNvSpPr>
          <p:nvPr>
            <p:ph sz="quarter" idx="1"/>
          </p:nvPr>
        </p:nvSpPr>
        <p:spPr>
          <a:xfrm>
            <a:off x="326234" y="1365636"/>
            <a:ext cx="2784512" cy="1184683"/>
          </a:xfrm>
        </p:spPr>
        <p:txBody>
          <a:bodyPr>
            <a:normAutofit/>
          </a:bodyPr>
          <a:lstStyle/>
          <a:p>
            <a:pPr marL="0" indent="0">
              <a:buNone/>
            </a:pPr>
            <a:r>
              <a:rPr lang="en-GB" sz="1800" b="1" dirty="0">
                <a:solidFill>
                  <a:srgbClr val="303B44"/>
                </a:solidFill>
                <a:effectLst/>
                <a:latin typeface="Arial" panose="020B0604020202020204" pitchFamily="34" charset="0"/>
                <a:ea typeface="Times New Roman" panose="02020603050405020304" pitchFamily="18" charset="0"/>
              </a:rPr>
              <a:t>GENERIC ASSESSMENT CRITERIA</a:t>
            </a:r>
            <a:r>
              <a:rPr lang="en-US" altLang="en-US" dirty="0"/>
              <a:t> </a:t>
            </a:r>
            <a:endParaRPr lang="en-GB" altLang="en-US" dirty="0"/>
          </a:p>
        </p:txBody>
      </p:sp>
    </p:spTree>
    <p:extLst>
      <p:ext uri="{BB962C8B-B14F-4D97-AF65-F5344CB8AC3E}">
        <p14:creationId xmlns:p14="http://schemas.microsoft.com/office/powerpoint/2010/main" val="2290645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grpSp>
        <p:nvGrpSpPr>
          <p:cNvPr id="7" name="Group 6">
            <a:extLst>
              <a:ext uri="{FF2B5EF4-FFF2-40B4-BE49-F238E27FC236}">
                <a16:creationId xmlns:a16="http://schemas.microsoft.com/office/drawing/2014/main" id="{59E654DB-F513-4C34-25FB-56423B0E01F5}"/>
              </a:ext>
            </a:extLst>
          </p:cNvPr>
          <p:cNvGrpSpPr/>
          <p:nvPr/>
        </p:nvGrpSpPr>
        <p:grpSpPr>
          <a:xfrm>
            <a:off x="0" y="5900465"/>
            <a:ext cx="12192000" cy="957535"/>
            <a:chOff x="0" y="5900465"/>
            <a:chExt cx="12192000" cy="957535"/>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263763"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grpSp>
      <p:sp>
        <p:nvSpPr>
          <p:cNvPr id="12" name="TextBox 11">
            <a:extLst>
              <a:ext uri="{FF2B5EF4-FFF2-40B4-BE49-F238E27FC236}">
                <a16:creationId xmlns:a16="http://schemas.microsoft.com/office/drawing/2014/main" id="{194D5015-CE59-5279-2ABB-44F159BE3987}"/>
              </a:ext>
            </a:extLst>
          </p:cNvPr>
          <p:cNvSpPr txBox="1"/>
          <p:nvPr/>
        </p:nvSpPr>
        <p:spPr>
          <a:xfrm>
            <a:off x="838200" y="2451100"/>
            <a:ext cx="10444161" cy="754053"/>
          </a:xfrm>
          <a:prstGeom prst="rect">
            <a:avLst/>
          </a:prstGeom>
          <a:noFill/>
        </p:spPr>
        <p:txBody>
          <a:bodyPr wrap="square">
            <a:spAutoFit/>
          </a:bodyPr>
          <a:lstStyle/>
          <a:p>
            <a:pPr marL="0" marR="0">
              <a:spcBef>
                <a:spcPts val="0"/>
              </a:spcBef>
              <a:spcAft>
                <a:spcPts val="0"/>
              </a:spcAft>
            </a:pPr>
            <a:r>
              <a:rPr lang="en-GB" sz="1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R="0" lvl="1">
              <a:spcBef>
                <a:spcPts val="0"/>
              </a:spcBef>
              <a:spcAft>
                <a:spcPts val="0"/>
              </a:spcAft>
            </a:pPr>
            <a:r>
              <a:rPr lang="en-GB"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Please refer to the Module Handbook for details !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53428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38200" y="2224302"/>
            <a:ext cx="8511691" cy="1325563"/>
          </a:xfrm>
        </p:spPr>
        <p:txBody>
          <a:bodyPr>
            <a:normAutofit/>
          </a:bodyPr>
          <a:lstStyle/>
          <a:p>
            <a:pPr marL="0" indent="0">
              <a:buNone/>
            </a:pPr>
            <a:r>
              <a:rPr lang="en-US" altLang="en-US" sz="4000" dirty="0"/>
              <a:t>Please plan ahead your assignment </a:t>
            </a:r>
            <a:endParaRPr lang="en-GB" altLang="en-US" sz="4000" dirty="0"/>
          </a:p>
        </p:txBody>
      </p:sp>
      <p:grpSp>
        <p:nvGrpSpPr>
          <p:cNvPr id="7" name="Group 6">
            <a:extLst>
              <a:ext uri="{FF2B5EF4-FFF2-40B4-BE49-F238E27FC236}">
                <a16:creationId xmlns:a16="http://schemas.microsoft.com/office/drawing/2014/main" id="{59E654DB-F513-4C34-25FB-56423B0E01F5}"/>
              </a:ext>
            </a:extLst>
          </p:cNvPr>
          <p:cNvGrpSpPr/>
          <p:nvPr/>
        </p:nvGrpSpPr>
        <p:grpSpPr>
          <a:xfrm>
            <a:off x="0" y="5900465"/>
            <a:ext cx="12192000" cy="957535"/>
            <a:chOff x="0" y="5900465"/>
            <a:chExt cx="12192000" cy="957535"/>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263763"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grpSp>
    </p:spTree>
    <p:extLst>
      <p:ext uri="{BB962C8B-B14F-4D97-AF65-F5344CB8AC3E}">
        <p14:creationId xmlns:p14="http://schemas.microsoft.com/office/powerpoint/2010/main" val="40257997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538</Words>
  <Application>Microsoft Office PowerPoint</Application>
  <PresentationFormat>Widescreen</PresentationFormat>
  <Paragraphs>57</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Courier New</vt:lpstr>
      <vt:lpstr>Symbol</vt:lpstr>
      <vt:lpstr>Office Theme</vt:lpstr>
      <vt:lpstr>LCDB7011 Quantitative Research Methods</vt:lpstr>
      <vt:lpstr> </vt:lpstr>
      <vt:lpstr> </vt:lpstr>
      <vt:lpstr>Assignment  Weighting : 100%</vt:lpstr>
      <vt:lpstr> </vt:lpstr>
      <vt:lpstr> </vt:lpstr>
      <vt:lpstr> </vt:lpstr>
      <vt:lpstr> </vt:lpstr>
      <vt:lpstr> </vt:lpstr>
      <vt:lpstr> </vt:lpstr>
      <vt:lpstr>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2</cp:revision>
  <dcterms:created xsi:type="dcterms:W3CDTF">2024-05-03T11:57:05Z</dcterms:created>
  <dcterms:modified xsi:type="dcterms:W3CDTF">2024-07-09T21:28:09Z</dcterms:modified>
</cp:coreProperties>
</file>