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5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2675F0-C519-FE4E-6D6C-758EFD99FE09}" v="215" dt="2026-03-28T13:14:43.7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67232" autoAdjust="0"/>
  </p:normalViewPr>
  <p:slideViewPr>
    <p:cSldViewPr snapToGrid="0">
      <p:cViewPr varScale="1">
        <p:scale>
          <a:sx n="64" d="100"/>
          <a:sy n="64" d="100"/>
        </p:scale>
        <p:origin x="1378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1670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us Marcu (2526515)" userId="S::2526515@student.uwtsd.ac.uk::59c7d479-d78f-40ad-a026-5bf6b2d487e1" providerId="AD" clId="Web-{592675F0-C519-FE4E-6D6C-758EFD99FE09}"/>
    <pc:docChg chg="modSld">
      <pc:chgData name="Marius Marcu (2526515)" userId="S::2526515@student.uwtsd.ac.uk::59c7d479-d78f-40ad-a026-5bf6b2d487e1" providerId="AD" clId="Web-{592675F0-C519-FE4E-6D6C-758EFD99FE09}" dt="2026-03-28T13:14:43.762" v="141"/>
      <pc:docMkLst>
        <pc:docMk/>
      </pc:docMkLst>
      <pc:sldChg chg="addSp delSp modSp">
        <pc:chgData name="Marius Marcu (2526515)" userId="S::2526515@student.uwtsd.ac.uk::59c7d479-d78f-40ad-a026-5bf6b2d487e1" providerId="AD" clId="Web-{592675F0-C519-FE4E-6D6C-758EFD99FE09}" dt="2026-03-28T13:14:43.762" v="141"/>
        <pc:sldMkLst>
          <pc:docMk/>
          <pc:sldMk cId="24148757" sldId="257"/>
        </pc:sldMkLst>
        <pc:spChg chg="add del mod">
          <ac:chgData name="Marius Marcu (2526515)" userId="S::2526515@student.uwtsd.ac.uk::59c7d479-d78f-40ad-a026-5bf6b2d487e1" providerId="AD" clId="Web-{592675F0-C519-FE4E-6D6C-758EFD99FE09}" dt="2026-03-28T12:53:18.361" v="2"/>
          <ac:spMkLst>
            <pc:docMk/>
            <pc:sldMk cId="24148757" sldId="257"/>
            <ac:spMk id="38" creationId="{114DEE15-8AA0-087C-24F3-32A92BD5465F}"/>
          </ac:spMkLst>
        </pc:spChg>
        <pc:spChg chg="add del">
          <ac:chgData name="Marius Marcu (2526515)" userId="S::2526515@student.uwtsd.ac.uk::59c7d479-d78f-40ad-a026-5bf6b2d487e1" providerId="AD" clId="Web-{592675F0-C519-FE4E-6D6C-758EFD99FE09}" dt="2026-03-28T12:53:38.424" v="4"/>
          <ac:spMkLst>
            <pc:docMk/>
            <pc:sldMk cId="24148757" sldId="257"/>
            <ac:spMk id="39" creationId="{CB030533-DDFC-4D80-DACC-C50F658ECBE7}"/>
          </ac:spMkLst>
        </pc:spChg>
        <pc:spChg chg="add mod">
          <ac:chgData name="Marius Marcu (2526515)" userId="S::2526515@student.uwtsd.ac.uk::59c7d479-d78f-40ad-a026-5bf6b2d487e1" providerId="AD" clId="Web-{592675F0-C519-FE4E-6D6C-758EFD99FE09}" dt="2026-03-28T13:02:53.683" v="66" actId="1076"/>
          <ac:spMkLst>
            <pc:docMk/>
            <pc:sldMk cId="24148757" sldId="257"/>
            <ac:spMk id="40" creationId="{74D5C974-6CB7-1140-DB8D-AF9F0C45FEBB}"/>
          </ac:spMkLst>
        </pc:spChg>
        <pc:spChg chg="add mod">
          <ac:chgData name="Marius Marcu (2526515)" userId="S::2526515@student.uwtsd.ac.uk::59c7d479-d78f-40ad-a026-5bf6b2d487e1" providerId="AD" clId="Web-{592675F0-C519-FE4E-6D6C-758EFD99FE09}" dt="2026-03-28T13:14:43.762" v="141"/>
          <ac:spMkLst>
            <pc:docMk/>
            <pc:sldMk cId="24148757" sldId="257"/>
            <ac:spMk id="102" creationId="{3B33B5B5-1D9D-B87D-F3CA-2BE4F8CEAAEB}"/>
          </ac:spMkLst>
        </pc:spChg>
        <pc:graphicFrameChg chg="mod">
          <ac:chgData name="Marius Marcu (2526515)" userId="S::2526515@student.uwtsd.ac.uk::59c7d479-d78f-40ad-a026-5bf6b2d487e1" providerId="AD" clId="Web-{592675F0-C519-FE4E-6D6C-758EFD99FE09}" dt="2026-03-28T13:08:58.472" v="99" actId="1076"/>
          <ac:graphicFrameMkLst>
            <pc:docMk/>
            <pc:sldMk cId="24148757" sldId="257"/>
            <ac:graphicFrameMk id="2" creationId="{116B11E4-0642-A58C-9ED6-D5B2B31CD075}"/>
          </ac:graphicFrameMkLst>
        </pc:graphicFrameChg>
        <pc:picChg chg="mod">
          <ac:chgData name="Marius Marcu (2526515)" userId="S::2526515@student.uwtsd.ac.uk::59c7d479-d78f-40ad-a026-5bf6b2d487e1" providerId="AD" clId="Web-{592675F0-C519-FE4E-6D6C-758EFD99FE09}" dt="2026-03-28T13:05:26.849" v="86" actId="1076"/>
          <ac:picMkLst>
            <pc:docMk/>
            <pc:sldMk cId="24148757" sldId="257"/>
            <ac:picMk id="16" creationId="{5B2A3045-2CDD-9238-907E-3D9C3FCF0680}"/>
          </ac:picMkLst>
        </pc:picChg>
        <pc:picChg chg="mod">
          <ac:chgData name="Marius Marcu (2526515)" userId="S::2526515@student.uwtsd.ac.uk::59c7d479-d78f-40ad-a026-5bf6b2d487e1" providerId="AD" clId="Web-{592675F0-C519-FE4E-6D6C-758EFD99FE09}" dt="2026-03-28T13:03:30.074" v="70" actId="1076"/>
          <ac:picMkLst>
            <pc:docMk/>
            <pc:sldMk cId="24148757" sldId="257"/>
            <ac:picMk id="19" creationId="{F7D0D188-9E8D-B1A1-B99D-7DCBF6D19ADE}"/>
          </ac:picMkLst>
        </pc:picChg>
        <pc:picChg chg="mod">
          <ac:chgData name="Marius Marcu (2526515)" userId="S::2526515@student.uwtsd.ac.uk::59c7d479-d78f-40ad-a026-5bf6b2d487e1" providerId="AD" clId="Web-{592675F0-C519-FE4E-6D6C-758EFD99FE09}" dt="2026-03-28T13:03:34.824" v="71" actId="1076"/>
          <ac:picMkLst>
            <pc:docMk/>
            <pc:sldMk cId="24148757" sldId="257"/>
            <ac:picMk id="23" creationId="{E4FD3DEA-DDB7-FFE6-A98E-5041DCA6D117}"/>
          </ac:picMkLst>
        </pc:picChg>
        <pc:picChg chg="mod">
          <ac:chgData name="Marius Marcu (2526515)" userId="S::2526515@student.uwtsd.ac.uk::59c7d479-d78f-40ad-a026-5bf6b2d487e1" providerId="AD" clId="Web-{592675F0-C519-FE4E-6D6C-758EFD99FE09}" dt="2026-03-28T13:03:46.043" v="74" actId="1076"/>
          <ac:picMkLst>
            <pc:docMk/>
            <pc:sldMk cId="24148757" sldId="257"/>
            <ac:picMk id="33" creationId="{D909FC0B-2A17-D8C0-98B4-0C741B5F021D}"/>
          </ac:picMkLst>
        </pc:picChg>
        <pc:picChg chg="mod">
          <ac:chgData name="Marius Marcu (2526515)" userId="S::2526515@student.uwtsd.ac.uk::59c7d479-d78f-40ad-a026-5bf6b2d487e1" providerId="AD" clId="Web-{592675F0-C519-FE4E-6D6C-758EFD99FE09}" dt="2026-03-28T13:03:41.262" v="73" actId="1076"/>
          <ac:picMkLst>
            <pc:docMk/>
            <pc:sldMk cId="24148757" sldId="257"/>
            <ac:picMk id="56" creationId="{6BCCD258-8D5C-13DC-D388-71906DC00451}"/>
          </ac:picMkLst>
        </pc:picChg>
        <pc:cxnChg chg="mod">
          <ac:chgData name="Marius Marcu (2526515)" userId="S::2526515@student.uwtsd.ac.uk::59c7d479-d78f-40ad-a026-5bf6b2d487e1" providerId="AD" clId="Web-{592675F0-C519-FE4E-6D6C-758EFD99FE09}" dt="2026-03-28T13:09:03.394" v="100" actId="1076"/>
          <ac:cxnSpMkLst>
            <pc:docMk/>
            <pc:sldMk cId="24148757" sldId="257"/>
            <ac:cxnSpMk id="5" creationId="{A188EC5D-B014-4500-6509-B90D538FCE6B}"/>
          </ac:cxnSpMkLst>
        </pc:cxnChg>
        <pc:cxnChg chg="mod">
          <ac:chgData name="Marius Marcu (2526515)" userId="S::2526515@student.uwtsd.ac.uk::59c7d479-d78f-40ad-a026-5bf6b2d487e1" providerId="AD" clId="Web-{592675F0-C519-FE4E-6D6C-758EFD99FE09}" dt="2026-03-28T13:06:10.087" v="93" actId="14100"/>
          <ac:cxnSpMkLst>
            <pc:docMk/>
            <pc:sldMk cId="24148757" sldId="257"/>
            <ac:cxnSpMk id="10" creationId="{97705378-5D4D-9FF6-9991-D566F301C91D}"/>
          </ac:cxnSpMkLst>
        </pc:cxnChg>
        <pc:cxnChg chg="mod">
          <ac:chgData name="Marius Marcu (2526515)" userId="S::2526515@student.uwtsd.ac.uk::59c7d479-d78f-40ad-a026-5bf6b2d487e1" providerId="AD" clId="Web-{592675F0-C519-FE4E-6D6C-758EFD99FE09}" dt="2026-03-28T13:03:34.824" v="71" actId="1076"/>
          <ac:cxnSpMkLst>
            <pc:docMk/>
            <pc:sldMk cId="24148757" sldId="257"/>
            <ac:cxnSpMk id="31" creationId="{7772036A-8E38-E635-183C-436BA4E3F45F}"/>
          </ac:cxnSpMkLst>
        </pc:cxnChg>
        <pc:cxnChg chg="mod">
          <ac:chgData name="Marius Marcu (2526515)" userId="S::2526515@student.uwtsd.ac.uk::59c7d479-d78f-40ad-a026-5bf6b2d487e1" providerId="AD" clId="Web-{592675F0-C519-FE4E-6D6C-758EFD99FE09}" dt="2026-03-28T13:04:50.987" v="82" actId="1076"/>
          <ac:cxnSpMkLst>
            <pc:docMk/>
            <pc:sldMk cId="24148757" sldId="257"/>
            <ac:cxnSpMk id="37" creationId="{56716D3E-3E85-C090-E6CC-D504EB399A2F}"/>
          </ac:cxnSpMkLst>
        </pc:cxnChg>
        <pc:cxnChg chg="mod">
          <ac:chgData name="Marius Marcu (2526515)" userId="S::2526515@student.uwtsd.ac.uk::59c7d479-d78f-40ad-a026-5bf6b2d487e1" providerId="AD" clId="Web-{592675F0-C519-FE4E-6D6C-758EFD99FE09}" dt="2026-03-28T13:04:31.612" v="80" actId="14100"/>
          <ac:cxnSpMkLst>
            <pc:docMk/>
            <pc:sldMk cId="24148757" sldId="257"/>
            <ac:cxnSpMk id="51" creationId="{EAF81DC2-ACB9-0C58-4F1B-E79E4B9C69F7}"/>
          </ac:cxnSpMkLst>
        </pc:cxnChg>
        <pc:cxnChg chg="mod">
          <ac:chgData name="Marius Marcu (2526515)" userId="S::2526515@student.uwtsd.ac.uk::59c7d479-d78f-40ad-a026-5bf6b2d487e1" providerId="AD" clId="Web-{592675F0-C519-FE4E-6D6C-758EFD99FE09}" dt="2026-03-28T13:04:11.059" v="78" actId="1076"/>
          <ac:cxnSpMkLst>
            <pc:docMk/>
            <pc:sldMk cId="24148757" sldId="257"/>
            <ac:cxnSpMk id="54" creationId="{9BAE71B8-92AE-2D3D-DD6D-D5A83D5DBF32}"/>
          </ac:cxnSpMkLst>
        </pc:cxnChg>
        <pc:cxnChg chg="mod">
          <ac:chgData name="Marius Marcu (2526515)" userId="S::2526515@student.uwtsd.ac.uk::59c7d479-d78f-40ad-a026-5bf6b2d487e1" providerId="AD" clId="Web-{592675F0-C519-FE4E-6D6C-758EFD99FE09}" dt="2026-03-28T13:04:43.534" v="81" actId="1076"/>
          <ac:cxnSpMkLst>
            <pc:docMk/>
            <pc:sldMk cId="24148757" sldId="257"/>
            <ac:cxnSpMk id="66" creationId="{D3C4A6C2-BE48-5C8F-981E-2CFE190AD9EC}"/>
          </ac:cxnSpMkLst>
        </pc:cxnChg>
        <pc:cxnChg chg="del mod">
          <ac:chgData name="Marius Marcu (2526515)" userId="S::2526515@student.uwtsd.ac.uk::59c7d479-d78f-40ad-a026-5bf6b2d487e1" providerId="AD" clId="Web-{592675F0-C519-FE4E-6D6C-758EFD99FE09}" dt="2026-03-28T13:07:30.514" v="98"/>
          <ac:cxnSpMkLst>
            <pc:docMk/>
            <pc:sldMk cId="24148757" sldId="257"/>
            <ac:cxnSpMk id="68" creationId="{CE45D5F1-E1FD-74F6-27CB-440EF637ABCC}"/>
          </ac:cxnSpMkLst>
        </pc:cxnChg>
        <pc:cxnChg chg="mod">
          <ac:chgData name="Marius Marcu (2526515)" userId="S::2526515@student.uwtsd.ac.uk::59c7d479-d78f-40ad-a026-5bf6b2d487e1" providerId="AD" clId="Web-{592675F0-C519-FE4E-6D6C-758EFD99FE09}" dt="2026-03-28T13:06:33.182" v="95" actId="1076"/>
          <ac:cxnSpMkLst>
            <pc:docMk/>
            <pc:sldMk cId="24148757" sldId="257"/>
            <ac:cxnSpMk id="70" creationId="{C570EC48-B239-0B1F-90D0-0FEC2EFEC0F0}"/>
          </ac:cxnSpMkLst>
        </pc:cxnChg>
        <pc:cxnChg chg="mod">
          <ac:chgData name="Marius Marcu (2526515)" userId="S::2526515@student.uwtsd.ac.uk::59c7d479-d78f-40ad-a026-5bf6b2d487e1" providerId="AD" clId="Web-{592675F0-C519-FE4E-6D6C-758EFD99FE09}" dt="2026-03-28T13:06:26.479" v="94" actId="1076"/>
          <ac:cxnSpMkLst>
            <pc:docMk/>
            <pc:sldMk cId="24148757" sldId="257"/>
            <ac:cxnSpMk id="72" creationId="{7C62945B-CEE4-9A21-CF84-20F80878D452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528385-14A8-437E-84D8-00DB9AE744BF}" type="doc">
      <dgm:prSet loTypeId="urn:microsoft.com/office/officeart/2011/layout/HexagonRadial" loCatId="cycle" qsTypeId="urn:microsoft.com/office/officeart/2005/8/quickstyle/3d9" qsCatId="3D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2C01168E-95FB-4A2A-965F-C2EDAE7E7EA9}">
      <dgm:prSet phldrT="[Text]" phldr="0" custT="1"/>
      <dgm:spPr/>
      <dgm:t>
        <a:bodyPr/>
        <a:lstStyle/>
        <a:p>
          <a:r>
            <a:rPr lang="en-GB" sz="2800" b="1" dirty="0">
              <a:solidFill>
                <a:schemeClr val="tx1"/>
              </a:solidFill>
            </a:rPr>
            <a:t>How to create  a new  Teams meeting</a:t>
          </a:r>
        </a:p>
        <a:p>
          <a:r>
            <a:rPr lang="en-GB" sz="1900" dirty="0"/>
            <a:t> </a:t>
          </a:r>
        </a:p>
        <a:p>
          <a:endParaRPr lang="en-GB" sz="1900" dirty="0"/>
        </a:p>
      </dgm:t>
    </dgm:pt>
    <dgm:pt modelId="{BA7B3B2C-F93B-4280-A829-F1419402134D}" type="parTrans" cxnId="{BB8504D4-B527-4A60-B5FA-70C4E3B412A1}">
      <dgm:prSet/>
      <dgm:spPr/>
      <dgm:t>
        <a:bodyPr/>
        <a:lstStyle/>
        <a:p>
          <a:endParaRPr lang="en-GB"/>
        </a:p>
      </dgm:t>
    </dgm:pt>
    <dgm:pt modelId="{D4524059-C615-46C5-80B5-F1F0AF5C3C66}" type="sibTrans" cxnId="{BB8504D4-B527-4A60-B5FA-70C4E3B412A1}">
      <dgm:prSet/>
      <dgm:spPr/>
      <dgm:t>
        <a:bodyPr/>
        <a:lstStyle/>
        <a:p>
          <a:endParaRPr lang="en-GB"/>
        </a:p>
      </dgm:t>
    </dgm:pt>
    <dgm:pt modelId="{6953D556-6840-4F12-8B88-8ADF1A026ED1}">
      <dgm:prSet phldrT="[Text]" phldr="0"/>
      <dgm:spPr/>
      <dgm:t>
        <a:bodyPr/>
        <a:lstStyle/>
        <a:p>
          <a:r>
            <a:rPr lang="en-GB" b="1" dirty="0"/>
            <a:t>Open Microsoft Teams</a:t>
          </a:r>
        </a:p>
      </dgm:t>
    </dgm:pt>
    <dgm:pt modelId="{563EB279-F0FB-4E1D-861A-319EFD86CC33}" type="parTrans" cxnId="{C1CA5CA1-735B-48D3-849A-FB179A04281B}">
      <dgm:prSet/>
      <dgm:spPr/>
      <dgm:t>
        <a:bodyPr/>
        <a:lstStyle/>
        <a:p>
          <a:endParaRPr lang="en-GB"/>
        </a:p>
      </dgm:t>
    </dgm:pt>
    <dgm:pt modelId="{5759703D-E011-4A4F-B466-4501AA6EFF73}" type="sibTrans" cxnId="{C1CA5CA1-735B-48D3-849A-FB179A04281B}">
      <dgm:prSet/>
      <dgm:spPr/>
      <dgm:t>
        <a:bodyPr/>
        <a:lstStyle/>
        <a:p>
          <a:endParaRPr lang="en-GB"/>
        </a:p>
      </dgm:t>
    </dgm:pt>
    <dgm:pt modelId="{E53FD121-2F90-4C89-A104-4BC9ABE5A0E2}">
      <dgm:prSet phldrT="[Text]" phldr="0" custT="1"/>
      <dgm:spPr/>
      <dgm:t>
        <a:bodyPr/>
        <a:lstStyle/>
        <a:p>
          <a:r>
            <a:rPr lang="en-GB" sz="2800" b="1" dirty="0"/>
            <a:t>Press Calendar </a:t>
          </a:r>
        </a:p>
      </dgm:t>
    </dgm:pt>
    <dgm:pt modelId="{B2635BA0-54D2-44D9-B222-C70587ED4BEA}" type="parTrans" cxnId="{F423CA4A-FE3B-4605-B84B-5CF1CF9668E4}">
      <dgm:prSet/>
      <dgm:spPr/>
      <dgm:t>
        <a:bodyPr/>
        <a:lstStyle/>
        <a:p>
          <a:endParaRPr lang="en-GB"/>
        </a:p>
      </dgm:t>
    </dgm:pt>
    <dgm:pt modelId="{6AFE14D2-7FDE-4A76-BE3C-545158ECAEFD}" type="sibTrans" cxnId="{F423CA4A-FE3B-4605-B84B-5CF1CF9668E4}">
      <dgm:prSet/>
      <dgm:spPr/>
      <dgm:t>
        <a:bodyPr/>
        <a:lstStyle/>
        <a:p>
          <a:endParaRPr lang="en-GB"/>
        </a:p>
      </dgm:t>
    </dgm:pt>
    <dgm:pt modelId="{38D00151-803C-4DA1-A4D5-D42E25E6CA0B}">
      <dgm:prSet phldrT="[Text]" phldr="0" custT="1"/>
      <dgm:spPr/>
      <dgm:t>
        <a:bodyPr/>
        <a:lstStyle/>
        <a:p>
          <a:r>
            <a:rPr lang="en-GB" sz="2400" b="1" dirty="0"/>
            <a:t>Goo to the New Meeting and press</a:t>
          </a:r>
        </a:p>
      </dgm:t>
    </dgm:pt>
    <dgm:pt modelId="{077A39C7-FEB8-40BF-9380-4254E7562FE4}" type="parTrans" cxnId="{92F27334-ED6D-4162-84F1-8F1AF330E0CD}">
      <dgm:prSet/>
      <dgm:spPr/>
      <dgm:t>
        <a:bodyPr/>
        <a:lstStyle/>
        <a:p>
          <a:endParaRPr lang="en-GB"/>
        </a:p>
      </dgm:t>
    </dgm:pt>
    <dgm:pt modelId="{738E9071-1186-4066-8563-4D395478BB2B}" type="sibTrans" cxnId="{92F27334-ED6D-4162-84F1-8F1AF330E0CD}">
      <dgm:prSet/>
      <dgm:spPr/>
      <dgm:t>
        <a:bodyPr/>
        <a:lstStyle/>
        <a:p>
          <a:endParaRPr lang="en-GB"/>
        </a:p>
      </dgm:t>
    </dgm:pt>
    <dgm:pt modelId="{CB0DFCE4-1984-4DE2-9DA9-5E62F4A3F4C0}">
      <dgm:prSet phldrT="[Text]" phldr="0" custT="1"/>
      <dgm:spPr/>
      <dgm:t>
        <a:bodyPr/>
        <a:lstStyle/>
        <a:p>
          <a:r>
            <a:rPr lang="en-GB" sz="1800" b="1" dirty="0"/>
            <a:t>Set all the data: NAME,PEOPLE,DATA ,PLACE and DESCRIPTION  </a:t>
          </a:r>
        </a:p>
      </dgm:t>
    </dgm:pt>
    <dgm:pt modelId="{D0E48331-651C-4FAA-83D9-48220E3A9852}" type="parTrans" cxnId="{699F6493-21C7-4D70-82A2-C04A24F519A7}">
      <dgm:prSet/>
      <dgm:spPr/>
      <dgm:t>
        <a:bodyPr/>
        <a:lstStyle/>
        <a:p>
          <a:endParaRPr lang="en-GB"/>
        </a:p>
      </dgm:t>
    </dgm:pt>
    <dgm:pt modelId="{526C089C-AC8D-437A-95F5-8E531D392096}" type="sibTrans" cxnId="{699F6493-21C7-4D70-82A2-C04A24F519A7}">
      <dgm:prSet/>
      <dgm:spPr/>
      <dgm:t>
        <a:bodyPr/>
        <a:lstStyle/>
        <a:p>
          <a:endParaRPr lang="en-GB"/>
        </a:p>
      </dgm:t>
    </dgm:pt>
    <dgm:pt modelId="{A014CA1F-116B-41ED-96CC-389C22DB7757}">
      <dgm:prSet phldrT="[Text]" phldr="0" custT="1"/>
      <dgm:spPr/>
      <dgm:t>
        <a:bodyPr/>
        <a:lstStyle/>
        <a:p>
          <a:r>
            <a:rPr lang="en-GB" sz="2800" b="1" dirty="0"/>
            <a:t>Last step click on SAVE</a:t>
          </a:r>
        </a:p>
      </dgm:t>
    </dgm:pt>
    <dgm:pt modelId="{BC6F4892-C4C5-4CCB-A703-53C29C3D8DDA}" type="parTrans" cxnId="{65C4D34F-1723-4F4A-AC57-0BE9C1355ED0}">
      <dgm:prSet/>
      <dgm:spPr/>
      <dgm:t>
        <a:bodyPr/>
        <a:lstStyle/>
        <a:p>
          <a:endParaRPr lang="en-GB"/>
        </a:p>
      </dgm:t>
    </dgm:pt>
    <dgm:pt modelId="{8B08DDBE-6952-4363-9D46-8A241B27D466}" type="sibTrans" cxnId="{65C4D34F-1723-4F4A-AC57-0BE9C1355ED0}">
      <dgm:prSet/>
      <dgm:spPr/>
      <dgm:t>
        <a:bodyPr/>
        <a:lstStyle/>
        <a:p>
          <a:endParaRPr lang="en-GB"/>
        </a:p>
      </dgm:t>
    </dgm:pt>
    <dgm:pt modelId="{00FD4BCF-CFA9-4AEA-ACA8-D2736957020E}">
      <dgm:prSet phldrT="[Text]" phldr="0" custT="1"/>
      <dgm:spPr/>
      <dgm:t>
        <a:bodyPr/>
        <a:lstStyle/>
        <a:p>
          <a:r>
            <a:rPr lang="en-GB" sz="1800" b="1" dirty="0">
              <a:solidFill>
                <a:schemeClr val="tx1"/>
              </a:solidFill>
            </a:rPr>
            <a:t>These are the steps to create MEETING in Microsoft Teams </a:t>
          </a:r>
        </a:p>
      </dgm:t>
    </dgm:pt>
    <dgm:pt modelId="{FDCA8592-6171-4189-9081-BE6CD3783344}" type="parTrans" cxnId="{CB054249-488C-49D2-8037-5F076DC7658A}">
      <dgm:prSet/>
      <dgm:spPr/>
      <dgm:t>
        <a:bodyPr/>
        <a:lstStyle/>
        <a:p>
          <a:endParaRPr lang="en-GB"/>
        </a:p>
      </dgm:t>
    </dgm:pt>
    <dgm:pt modelId="{8010F1A4-498C-4877-B78A-74C3A02EC66B}" type="sibTrans" cxnId="{CB054249-488C-49D2-8037-5F076DC7658A}">
      <dgm:prSet/>
      <dgm:spPr/>
      <dgm:t>
        <a:bodyPr/>
        <a:lstStyle/>
        <a:p>
          <a:endParaRPr lang="en-GB"/>
        </a:p>
      </dgm:t>
    </dgm:pt>
    <dgm:pt modelId="{E1C2D731-B4AB-4D77-B0BB-815663158F6E}" type="pres">
      <dgm:prSet presAssocID="{39528385-14A8-437E-84D8-00DB9AE744BF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189DE19D-2B3C-4171-8E98-EEE6EE0AD29F}" type="pres">
      <dgm:prSet presAssocID="{2C01168E-95FB-4A2A-965F-C2EDAE7E7EA9}" presName="Parent" presStyleLbl="node0" presStyleIdx="0" presStyleCnt="1">
        <dgm:presLayoutVars>
          <dgm:chMax val="6"/>
          <dgm:chPref val="6"/>
        </dgm:presLayoutVars>
      </dgm:prSet>
      <dgm:spPr/>
    </dgm:pt>
    <dgm:pt modelId="{64E515C3-F4FD-4798-A6E1-40D63E0A0DB2}" type="pres">
      <dgm:prSet presAssocID="{6953D556-6840-4F12-8B88-8ADF1A026ED1}" presName="Accent1" presStyleCnt="0"/>
      <dgm:spPr/>
    </dgm:pt>
    <dgm:pt modelId="{735C495B-6D90-48EB-BFB4-4F5F526A1192}" type="pres">
      <dgm:prSet presAssocID="{6953D556-6840-4F12-8B88-8ADF1A026ED1}" presName="Accent" presStyleLbl="bgShp" presStyleIdx="0" presStyleCnt="6"/>
      <dgm:spPr/>
    </dgm:pt>
    <dgm:pt modelId="{EC1B0D4E-5593-4B9A-B98F-1069F7EDDF82}" type="pres">
      <dgm:prSet presAssocID="{6953D556-6840-4F12-8B88-8ADF1A026ED1}" presName="Child1" presStyleLbl="node1" presStyleIdx="0" presStyleCnt="6" custLinFactNeighborX="6602">
        <dgm:presLayoutVars>
          <dgm:chMax val="0"/>
          <dgm:chPref val="0"/>
          <dgm:bulletEnabled val="1"/>
        </dgm:presLayoutVars>
      </dgm:prSet>
      <dgm:spPr/>
    </dgm:pt>
    <dgm:pt modelId="{AFE08678-2850-455A-B2ED-87A8B85E296B}" type="pres">
      <dgm:prSet presAssocID="{E53FD121-2F90-4C89-A104-4BC9ABE5A0E2}" presName="Accent2" presStyleCnt="0"/>
      <dgm:spPr/>
    </dgm:pt>
    <dgm:pt modelId="{F4336C27-6998-4440-9C89-CB4E1F1AA56D}" type="pres">
      <dgm:prSet presAssocID="{E53FD121-2F90-4C89-A104-4BC9ABE5A0E2}" presName="Accent" presStyleLbl="bgShp" presStyleIdx="1" presStyleCnt="6"/>
      <dgm:spPr/>
    </dgm:pt>
    <dgm:pt modelId="{75434980-57FA-4D96-9745-DA1397C8E0E2}" type="pres">
      <dgm:prSet presAssocID="{E53FD121-2F90-4C89-A104-4BC9ABE5A0E2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51335564-C136-41B5-B6C3-53E67F192290}" type="pres">
      <dgm:prSet presAssocID="{38D00151-803C-4DA1-A4D5-D42E25E6CA0B}" presName="Accent3" presStyleCnt="0"/>
      <dgm:spPr/>
    </dgm:pt>
    <dgm:pt modelId="{3974DB54-EFC7-45EE-B686-944FBB9E20B1}" type="pres">
      <dgm:prSet presAssocID="{38D00151-803C-4DA1-A4D5-D42E25E6CA0B}" presName="Accent" presStyleLbl="bgShp" presStyleIdx="2" presStyleCnt="6"/>
      <dgm:spPr/>
    </dgm:pt>
    <dgm:pt modelId="{254D4E05-B1E3-499F-A85B-493C889AAE2E}" type="pres">
      <dgm:prSet presAssocID="{38D00151-803C-4DA1-A4D5-D42E25E6CA0B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B11A02FD-2770-482B-87DA-9D11AFCB51BF}" type="pres">
      <dgm:prSet presAssocID="{CB0DFCE4-1984-4DE2-9DA9-5E62F4A3F4C0}" presName="Accent4" presStyleCnt="0"/>
      <dgm:spPr/>
    </dgm:pt>
    <dgm:pt modelId="{1E9F6238-68B4-4EFF-9FD6-5B452862D949}" type="pres">
      <dgm:prSet presAssocID="{CB0DFCE4-1984-4DE2-9DA9-5E62F4A3F4C0}" presName="Accent" presStyleLbl="bgShp" presStyleIdx="3" presStyleCnt="6"/>
      <dgm:spPr/>
    </dgm:pt>
    <dgm:pt modelId="{ED5D62B0-A926-44A2-8780-F4E824552765}" type="pres">
      <dgm:prSet presAssocID="{CB0DFCE4-1984-4DE2-9DA9-5E62F4A3F4C0}" presName="Child4" presStyleLbl="node1" presStyleIdx="3" presStyleCnt="6" custLinFactNeighborX="-213" custLinFactNeighborY="0">
        <dgm:presLayoutVars>
          <dgm:chMax val="0"/>
          <dgm:chPref val="0"/>
          <dgm:bulletEnabled val="1"/>
        </dgm:presLayoutVars>
      </dgm:prSet>
      <dgm:spPr/>
    </dgm:pt>
    <dgm:pt modelId="{304EF9A7-1799-419D-B37D-C1BC88DCD9FD}" type="pres">
      <dgm:prSet presAssocID="{A014CA1F-116B-41ED-96CC-389C22DB7757}" presName="Accent5" presStyleCnt="0"/>
      <dgm:spPr/>
    </dgm:pt>
    <dgm:pt modelId="{53734E76-7005-4DA9-9C2D-0A7D30D2D661}" type="pres">
      <dgm:prSet presAssocID="{A014CA1F-116B-41ED-96CC-389C22DB7757}" presName="Accent" presStyleLbl="bgShp" presStyleIdx="4" presStyleCnt="6"/>
      <dgm:spPr/>
    </dgm:pt>
    <dgm:pt modelId="{36FE747C-8A9E-45D5-930D-213F96066CF4}" type="pres">
      <dgm:prSet presAssocID="{A014CA1F-116B-41ED-96CC-389C22DB7757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C7D0145D-0350-4B04-998F-4683D49B20D4}" type="pres">
      <dgm:prSet presAssocID="{00FD4BCF-CFA9-4AEA-ACA8-D2736957020E}" presName="Accent6" presStyleCnt="0"/>
      <dgm:spPr/>
    </dgm:pt>
    <dgm:pt modelId="{CC79C90C-87F0-4CE3-889C-C7F5D641EFFC}" type="pres">
      <dgm:prSet presAssocID="{00FD4BCF-CFA9-4AEA-ACA8-D2736957020E}" presName="Accent" presStyleLbl="bgShp" presStyleIdx="5" presStyleCnt="6"/>
      <dgm:spPr/>
    </dgm:pt>
    <dgm:pt modelId="{6CED14AF-9F88-4039-852F-AEF02B1D35CB}" type="pres">
      <dgm:prSet presAssocID="{00FD4BCF-CFA9-4AEA-ACA8-D2736957020E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A107BD01-E212-4A37-A861-1AE53725F274}" type="presOf" srcId="{E53FD121-2F90-4C89-A104-4BC9ABE5A0E2}" destId="{75434980-57FA-4D96-9745-DA1397C8E0E2}" srcOrd="0" destOrd="0" presId="urn:microsoft.com/office/officeart/2011/layout/HexagonRadial"/>
    <dgm:cxn modelId="{92F27334-ED6D-4162-84F1-8F1AF330E0CD}" srcId="{2C01168E-95FB-4A2A-965F-C2EDAE7E7EA9}" destId="{38D00151-803C-4DA1-A4D5-D42E25E6CA0B}" srcOrd="2" destOrd="0" parTransId="{077A39C7-FEB8-40BF-9380-4254E7562FE4}" sibTransId="{738E9071-1186-4066-8563-4D395478BB2B}"/>
    <dgm:cxn modelId="{A093DA3B-89C9-43FB-A14E-F64A41F4E9EE}" type="presOf" srcId="{2C01168E-95FB-4A2A-965F-C2EDAE7E7EA9}" destId="{189DE19D-2B3C-4171-8E98-EEE6EE0AD29F}" srcOrd="0" destOrd="0" presId="urn:microsoft.com/office/officeart/2011/layout/HexagonRadial"/>
    <dgm:cxn modelId="{4ECFAD5C-9EAB-4F50-88AC-F9BBACDBFC1E}" type="presOf" srcId="{39528385-14A8-437E-84D8-00DB9AE744BF}" destId="{E1C2D731-B4AB-4D77-B0BB-815663158F6E}" srcOrd="0" destOrd="0" presId="urn:microsoft.com/office/officeart/2011/layout/HexagonRadial"/>
    <dgm:cxn modelId="{0E4A6963-732A-4E05-810F-402943019AEA}" type="presOf" srcId="{CB0DFCE4-1984-4DE2-9DA9-5E62F4A3F4C0}" destId="{ED5D62B0-A926-44A2-8780-F4E824552765}" srcOrd="0" destOrd="0" presId="urn:microsoft.com/office/officeart/2011/layout/HexagonRadial"/>
    <dgm:cxn modelId="{CB054249-488C-49D2-8037-5F076DC7658A}" srcId="{2C01168E-95FB-4A2A-965F-C2EDAE7E7EA9}" destId="{00FD4BCF-CFA9-4AEA-ACA8-D2736957020E}" srcOrd="5" destOrd="0" parTransId="{FDCA8592-6171-4189-9081-BE6CD3783344}" sibTransId="{8010F1A4-498C-4877-B78A-74C3A02EC66B}"/>
    <dgm:cxn modelId="{F423CA4A-FE3B-4605-B84B-5CF1CF9668E4}" srcId="{2C01168E-95FB-4A2A-965F-C2EDAE7E7EA9}" destId="{E53FD121-2F90-4C89-A104-4BC9ABE5A0E2}" srcOrd="1" destOrd="0" parTransId="{B2635BA0-54D2-44D9-B222-C70587ED4BEA}" sibTransId="{6AFE14D2-7FDE-4A76-BE3C-545158ECAEFD}"/>
    <dgm:cxn modelId="{65C4D34F-1723-4F4A-AC57-0BE9C1355ED0}" srcId="{2C01168E-95FB-4A2A-965F-C2EDAE7E7EA9}" destId="{A014CA1F-116B-41ED-96CC-389C22DB7757}" srcOrd="4" destOrd="0" parTransId="{BC6F4892-C4C5-4CCB-A703-53C29C3D8DDA}" sibTransId="{8B08DDBE-6952-4363-9D46-8A241B27D466}"/>
    <dgm:cxn modelId="{4970E87B-2CD9-4C84-ACD1-C753179366A6}" type="presOf" srcId="{38D00151-803C-4DA1-A4D5-D42E25E6CA0B}" destId="{254D4E05-B1E3-499F-A85B-493C889AAE2E}" srcOrd="0" destOrd="0" presId="urn:microsoft.com/office/officeart/2011/layout/HexagonRadial"/>
    <dgm:cxn modelId="{699F6493-21C7-4D70-82A2-C04A24F519A7}" srcId="{2C01168E-95FB-4A2A-965F-C2EDAE7E7EA9}" destId="{CB0DFCE4-1984-4DE2-9DA9-5E62F4A3F4C0}" srcOrd="3" destOrd="0" parTransId="{D0E48331-651C-4FAA-83D9-48220E3A9852}" sibTransId="{526C089C-AC8D-437A-95F5-8E531D392096}"/>
    <dgm:cxn modelId="{C1CA5CA1-735B-48D3-849A-FB179A04281B}" srcId="{2C01168E-95FB-4A2A-965F-C2EDAE7E7EA9}" destId="{6953D556-6840-4F12-8B88-8ADF1A026ED1}" srcOrd="0" destOrd="0" parTransId="{563EB279-F0FB-4E1D-861A-319EFD86CC33}" sibTransId="{5759703D-E011-4A4F-B466-4501AA6EFF73}"/>
    <dgm:cxn modelId="{92311BC8-D4B3-4B58-B88B-601626528A67}" type="presOf" srcId="{6953D556-6840-4F12-8B88-8ADF1A026ED1}" destId="{EC1B0D4E-5593-4B9A-B98F-1069F7EDDF82}" srcOrd="0" destOrd="0" presId="urn:microsoft.com/office/officeart/2011/layout/HexagonRadial"/>
    <dgm:cxn modelId="{1A6C85C8-5087-423C-B72C-E1FA2AFB951E}" type="presOf" srcId="{00FD4BCF-CFA9-4AEA-ACA8-D2736957020E}" destId="{6CED14AF-9F88-4039-852F-AEF02B1D35CB}" srcOrd="0" destOrd="0" presId="urn:microsoft.com/office/officeart/2011/layout/HexagonRadial"/>
    <dgm:cxn modelId="{7A4214CF-BD65-48CB-9991-4C6E3A68B6B3}" type="presOf" srcId="{A014CA1F-116B-41ED-96CC-389C22DB7757}" destId="{36FE747C-8A9E-45D5-930D-213F96066CF4}" srcOrd="0" destOrd="0" presId="urn:microsoft.com/office/officeart/2011/layout/HexagonRadial"/>
    <dgm:cxn modelId="{BB8504D4-B527-4A60-B5FA-70C4E3B412A1}" srcId="{39528385-14A8-437E-84D8-00DB9AE744BF}" destId="{2C01168E-95FB-4A2A-965F-C2EDAE7E7EA9}" srcOrd="0" destOrd="0" parTransId="{BA7B3B2C-F93B-4280-A829-F1419402134D}" sibTransId="{D4524059-C615-46C5-80B5-F1F0AF5C3C66}"/>
    <dgm:cxn modelId="{3D97C2A4-B5CD-43A1-89A3-3D7178F01F83}" type="presParOf" srcId="{E1C2D731-B4AB-4D77-B0BB-815663158F6E}" destId="{189DE19D-2B3C-4171-8E98-EEE6EE0AD29F}" srcOrd="0" destOrd="0" presId="urn:microsoft.com/office/officeart/2011/layout/HexagonRadial"/>
    <dgm:cxn modelId="{2E5865BF-47E6-4149-B9B8-B61A469E7FFC}" type="presParOf" srcId="{E1C2D731-B4AB-4D77-B0BB-815663158F6E}" destId="{64E515C3-F4FD-4798-A6E1-40D63E0A0DB2}" srcOrd="1" destOrd="0" presId="urn:microsoft.com/office/officeart/2011/layout/HexagonRadial"/>
    <dgm:cxn modelId="{689FE822-D359-4036-A81F-6054CF39DFC5}" type="presParOf" srcId="{64E515C3-F4FD-4798-A6E1-40D63E0A0DB2}" destId="{735C495B-6D90-48EB-BFB4-4F5F526A1192}" srcOrd="0" destOrd="0" presId="urn:microsoft.com/office/officeart/2011/layout/HexagonRadial"/>
    <dgm:cxn modelId="{8DF6BFC9-7902-42BA-8160-1E058D56BB03}" type="presParOf" srcId="{E1C2D731-B4AB-4D77-B0BB-815663158F6E}" destId="{EC1B0D4E-5593-4B9A-B98F-1069F7EDDF82}" srcOrd="2" destOrd="0" presId="urn:microsoft.com/office/officeart/2011/layout/HexagonRadial"/>
    <dgm:cxn modelId="{D46934F1-3BDB-4A79-A336-1D8E98F0CFE1}" type="presParOf" srcId="{E1C2D731-B4AB-4D77-B0BB-815663158F6E}" destId="{AFE08678-2850-455A-B2ED-87A8B85E296B}" srcOrd="3" destOrd="0" presId="urn:microsoft.com/office/officeart/2011/layout/HexagonRadial"/>
    <dgm:cxn modelId="{9F8672DD-441E-45E9-9A3C-6444C48C2881}" type="presParOf" srcId="{AFE08678-2850-455A-B2ED-87A8B85E296B}" destId="{F4336C27-6998-4440-9C89-CB4E1F1AA56D}" srcOrd="0" destOrd="0" presId="urn:microsoft.com/office/officeart/2011/layout/HexagonRadial"/>
    <dgm:cxn modelId="{CA63C2F2-C97A-4238-852B-0210F99A55A3}" type="presParOf" srcId="{E1C2D731-B4AB-4D77-B0BB-815663158F6E}" destId="{75434980-57FA-4D96-9745-DA1397C8E0E2}" srcOrd="4" destOrd="0" presId="urn:microsoft.com/office/officeart/2011/layout/HexagonRadial"/>
    <dgm:cxn modelId="{DC28C3E0-E515-4663-8D41-2ED5D92193AC}" type="presParOf" srcId="{E1C2D731-B4AB-4D77-B0BB-815663158F6E}" destId="{51335564-C136-41B5-B6C3-53E67F192290}" srcOrd="5" destOrd="0" presId="urn:microsoft.com/office/officeart/2011/layout/HexagonRadial"/>
    <dgm:cxn modelId="{B8BA0AAD-7BAD-49AE-B3B2-5E7749902250}" type="presParOf" srcId="{51335564-C136-41B5-B6C3-53E67F192290}" destId="{3974DB54-EFC7-45EE-B686-944FBB9E20B1}" srcOrd="0" destOrd="0" presId="urn:microsoft.com/office/officeart/2011/layout/HexagonRadial"/>
    <dgm:cxn modelId="{257CAD3F-6AE3-4D29-A990-FF03CA1324C1}" type="presParOf" srcId="{E1C2D731-B4AB-4D77-B0BB-815663158F6E}" destId="{254D4E05-B1E3-499F-A85B-493C889AAE2E}" srcOrd="6" destOrd="0" presId="urn:microsoft.com/office/officeart/2011/layout/HexagonRadial"/>
    <dgm:cxn modelId="{23B5B67B-2714-4915-9FD1-F363CB9DBD69}" type="presParOf" srcId="{E1C2D731-B4AB-4D77-B0BB-815663158F6E}" destId="{B11A02FD-2770-482B-87DA-9D11AFCB51BF}" srcOrd="7" destOrd="0" presId="urn:microsoft.com/office/officeart/2011/layout/HexagonRadial"/>
    <dgm:cxn modelId="{355BFE1C-140A-45E5-865D-B680279C2572}" type="presParOf" srcId="{B11A02FD-2770-482B-87DA-9D11AFCB51BF}" destId="{1E9F6238-68B4-4EFF-9FD6-5B452862D949}" srcOrd="0" destOrd="0" presId="urn:microsoft.com/office/officeart/2011/layout/HexagonRadial"/>
    <dgm:cxn modelId="{94A95928-D8DC-4F54-B775-16CE9815C716}" type="presParOf" srcId="{E1C2D731-B4AB-4D77-B0BB-815663158F6E}" destId="{ED5D62B0-A926-44A2-8780-F4E824552765}" srcOrd="8" destOrd="0" presId="urn:microsoft.com/office/officeart/2011/layout/HexagonRadial"/>
    <dgm:cxn modelId="{625865E1-C3B3-43A8-990F-1F7E6B2971EC}" type="presParOf" srcId="{E1C2D731-B4AB-4D77-B0BB-815663158F6E}" destId="{304EF9A7-1799-419D-B37D-C1BC88DCD9FD}" srcOrd="9" destOrd="0" presId="urn:microsoft.com/office/officeart/2011/layout/HexagonRadial"/>
    <dgm:cxn modelId="{30A23DCB-BF3A-4B6D-AB6A-BF39E512F66D}" type="presParOf" srcId="{304EF9A7-1799-419D-B37D-C1BC88DCD9FD}" destId="{53734E76-7005-4DA9-9C2D-0A7D30D2D661}" srcOrd="0" destOrd="0" presId="urn:microsoft.com/office/officeart/2011/layout/HexagonRadial"/>
    <dgm:cxn modelId="{FF0EDDDB-E320-4A7E-B07D-298CA8A19EF4}" type="presParOf" srcId="{E1C2D731-B4AB-4D77-B0BB-815663158F6E}" destId="{36FE747C-8A9E-45D5-930D-213F96066CF4}" srcOrd="10" destOrd="0" presId="urn:microsoft.com/office/officeart/2011/layout/HexagonRadial"/>
    <dgm:cxn modelId="{5CF1D13B-4CB1-4293-B915-4C444BB8E7C8}" type="presParOf" srcId="{E1C2D731-B4AB-4D77-B0BB-815663158F6E}" destId="{C7D0145D-0350-4B04-998F-4683D49B20D4}" srcOrd="11" destOrd="0" presId="urn:microsoft.com/office/officeart/2011/layout/HexagonRadial"/>
    <dgm:cxn modelId="{A14BA24A-E060-4818-998A-DA2883249A43}" type="presParOf" srcId="{C7D0145D-0350-4B04-998F-4683D49B20D4}" destId="{CC79C90C-87F0-4CE3-889C-C7F5D641EFFC}" srcOrd="0" destOrd="0" presId="urn:microsoft.com/office/officeart/2011/layout/HexagonRadial"/>
    <dgm:cxn modelId="{A3AB44E6-2AD7-4FDD-A2DD-9D1EA940E46C}" type="presParOf" srcId="{E1C2D731-B4AB-4D77-B0BB-815663158F6E}" destId="{6CED14AF-9F88-4039-852F-AEF02B1D35CB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9DE19D-2B3C-4171-8E98-EEE6EE0AD29F}">
      <dsp:nvSpPr>
        <dsp:cNvPr id="0" name=""/>
        <dsp:cNvSpPr/>
      </dsp:nvSpPr>
      <dsp:spPr>
        <a:xfrm>
          <a:off x="4650174" y="2274492"/>
          <a:ext cx="2890978" cy="2500813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  <a:sp3d extrusionH="28000" prstMaterial="matte"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solidFill>
                <a:schemeClr val="tx1"/>
              </a:solidFill>
            </a:rPr>
            <a:t>How to create  a new  Teams meeting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</dsp:txBody>
      <dsp:txXfrm>
        <a:off x="5129250" y="2688912"/>
        <a:ext cx="1932826" cy="1671973"/>
      </dsp:txXfrm>
    </dsp:sp>
    <dsp:sp modelId="{F4336C27-6998-4440-9C89-CB4E1F1AA56D}">
      <dsp:nvSpPr>
        <dsp:cNvPr id="0" name=""/>
        <dsp:cNvSpPr/>
      </dsp:nvSpPr>
      <dsp:spPr>
        <a:xfrm>
          <a:off x="6460482" y="1078022"/>
          <a:ext cx="1090757" cy="939832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1B0D4E-5593-4B9A-B98F-1069F7EDDF82}">
      <dsp:nvSpPr>
        <dsp:cNvPr id="0" name=""/>
        <dsp:cNvSpPr/>
      </dsp:nvSpPr>
      <dsp:spPr>
        <a:xfrm>
          <a:off x="5072885" y="0"/>
          <a:ext cx="2369136" cy="20495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6830" tIns="36830" rIns="36830" bIns="36830" numCol="1" spcCol="1270" anchor="ctr" anchorCtr="0">
          <a:noAutofit/>
          <a:sp3d extrusionH="28000" prstMaterial="matte"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Open Microsoft Teams</a:t>
          </a:r>
        </a:p>
      </dsp:txBody>
      <dsp:txXfrm>
        <a:off x="5465501" y="339659"/>
        <a:ext cx="1583904" cy="1370263"/>
      </dsp:txXfrm>
    </dsp:sp>
    <dsp:sp modelId="{3974DB54-EFC7-45EE-B686-944FBB9E20B1}">
      <dsp:nvSpPr>
        <dsp:cNvPr id="0" name=""/>
        <dsp:cNvSpPr/>
      </dsp:nvSpPr>
      <dsp:spPr>
        <a:xfrm>
          <a:off x="7733481" y="2835007"/>
          <a:ext cx="1090757" cy="939832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434980-57FA-4D96-9745-DA1397C8E0E2}">
      <dsp:nvSpPr>
        <dsp:cNvPr id="0" name=""/>
        <dsp:cNvSpPr/>
      </dsp:nvSpPr>
      <dsp:spPr>
        <a:xfrm>
          <a:off x="7089248" y="1260630"/>
          <a:ext cx="2369136" cy="20495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  <a:sp3d extrusionH="28000" prstMaterial="matte"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Press Calendar </a:t>
          </a:r>
        </a:p>
      </dsp:txBody>
      <dsp:txXfrm>
        <a:off x="7481864" y="1600289"/>
        <a:ext cx="1583904" cy="1370263"/>
      </dsp:txXfrm>
    </dsp:sp>
    <dsp:sp modelId="{1E9F6238-68B4-4EFF-9FD6-5B452862D949}">
      <dsp:nvSpPr>
        <dsp:cNvPr id="0" name=""/>
        <dsp:cNvSpPr/>
      </dsp:nvSpPr>
      <dsp:spPr>
        <a:xfrm>
          <a:off x="6849174" y="4818314"/>
          <a:ext cx="1090757" cy="939832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4D4E05-B1E3-499F-A85B-493C889AAE2E}">
      <dsp:nvSpPr>
        <dsp:cNvPr id="0" name=""/>
        <dsp:cNvSpPr/>
      </dsp:nvSpPr>
      <dsp:spPr>
        <a:xfrm>
          <a:off x="7089248" y="3738882"/>
          <a:ext cx="2369136" cy="20495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  <a:sp3d extrusionH="28000" prstMaterial="matte"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Goo to the New Meeting and press</a:t>
          </a:r>
        </a:p>
      </dsp:txBody>
      <dsp:txXfrm>
        <a:off x="7481864" y="4078541"/>
        <a:ext cx="1583904" cy="1370263"/>
      </dsp:txXfrm>
    </dsp:sp>
    <dsp:sp modelId="{53734E76-7005-4DA9-9C2D-0A7D30D2D661}">
      <dsp:nvSpPr>
        <dsp:cNvPr id="0" name=""/>
        <dsp:cNvSpPr/>
      </dsp:nvSpPr>
      <dsp:spPr>
        <a:xfrm>
          <a:off x="4655554" y="5024189"/>
          <a:ext cx="1090757" cy="939832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5D62B0-A926-44A2-8780-F4E824552765}">
      <dsp:nvSpPr>
        <dsp:cNvPr id="0" name=""/>
        <dsp:cNvSpPr/>
      </dsp:nvSpPr>
      <dsp:spPr>
        <a:xfrm>
          <a:off x="4911428" y="5000922"/>
          <a:ext cx="2369136" cy="20495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  <a:sp3d extrusionH="28000" prstMaterial="matte"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Set all the data: NAME,PEOPLE,DATA ,PLACE and DESCRIPTION  </a:t>
          </a:r>
        </a:p>
      </dsp:txBody>
      <dsp:txXfrm>
        <a:off x="5304044" y="5340581"/>
        <a:ext cx="1583904" cy="1370263"/>
      </dsp:txXfrm>
    </dsp:sp>
    <dsp:sp modelId="{CC79C90C-87F0-4CE3-889C-C7F5D641EFFC}">
      <dsp:nvSpPr>
        <dsp:cNvPr id="0" name=""/>
        <dsp:cNvSpPr/>
      </dsp:nvSpPr>
      <dsp:spPr>
        <a:xfrm>
          <a:off x="3361708" y="3267908"/>
          <a:ext cx="1090757" cy="939832"/>
        </a:xfrm>
        <a:prstGeom prst="hexagon">
          <a:avLst>
            <a:gd name="adj" fmla="val 28900"/>
            <a:gd name="vf" fmla="val 11547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227350" prstMaterial="matte"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FE747C-8A9E-45D5-930D-213F96066CF4}">
      <dsp:nvSpPr>
        <dsp:cNvPr id="0" name=""/>
        <dsp:cNvSpPr/>
      </dsp:nvSpPr>
      <dsp:spPr>
        <a:xfrm>
          <a:off x="2733614" y="3740292"/>
          <a:ext cx="2369136" cy="20495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  <a:sp3d extrusionH="28000" prstMaterial="matte"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Last step click on SAVE</a:t>
          </a:r>
        </a:p>
      </dsp:txBody>
      <dsp:txXfrm>
        <a:off x="3126230" y="4079951"/>
        <a:ext cx="1583904" cy="1370263"/>
      </dsp:txXfrm>
    </dsp:sp>
    <dsp:sp modelId="{6CED14AF-9F88-4039-852F-AEF02B1D35CB}">
      <dsp:nvSpPr>
        <dsp:cNvPr id="0" name=""/>
        <dsp:cNvSpPr/>
      </dsp:nvSpPr>
      <dsp:spPr>
        <a:xfrm>
          <a:off x="2733614" y="1257809"/>
          <a:ext cx="2369136" cy="2049581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  <a:sp3d extrusionH="28000" prstMaterial="matte"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These are the steps to create MEETING in Microsoft Teams </a:t>
          </a:r>
        </a:p>
      </dsp:txBody>
      <dsp:txXfrm>
        <a:off x="3126230" y="1597468"/>
        <a:ext cx="1583904" cy="13702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2E547D-1406-4A6F-8F93-E441204CE6E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667F8A-B889-49B3-AC77-5DDF11A08AF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2889B-A0AC-4482-8592-5C96F2309420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7AFD4F-C0E7-421C-AF77-6F9CC963C9C8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74AB9F-6726-4FB1-8769-82E23336CEB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529299-61FF-4B93-ADA6-2FD5975D62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70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6-03-25T19:30:14.517"/>
    </inkml:context>
    <inkml:brush xml:id="br0">
      <inkml:brushProperty name="width" value="0.05" units="cm"/>
      <inkml:brushProperty name="height" value="0.05" units="cm"/>
      <inkml:brushProperty name="ignorePressure" value="1"/>
    </inkml:brush>
  </inkml:definitions>
  <inkml:trace contextRef="#ctx0" brushRef="#br0">1 0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0EB223-FFC0-462A-A3B8-EAA7CE0F8CBD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849E9A-41F7-4779-A581-48A7C374A22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518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849E9A-41F7-4779-A581-48A7C374A22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8680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718B7-7F68-4CC9-8291-332587FA3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81D6BB-0446-49E8-8677-EADF274E95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AEE24-534A-40F1-99E4-00B7D5FD9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594011-48FF-493D-8286-F62D3455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80EFCD-7E72-4882-86DC-2F371D7D9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28132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34F3-0709-471B-A734-C4B404F55B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95016-AF78-4708-9C5F-21110C197B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EA2D1-B124-4454-AFDC-EA60A14BA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58000-F9D7-4A53-A6C5-E5E8154226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D22AAD-0D08-4F47-8D5A-EFE29017E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30462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36159-1280-4EE9-96D3-A56BD582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27A78-1874-488A-B215-7D763D3381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4BB3D1-3138-4B69-BF5D-4B1A21345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90C5-31F4-4A22-AC00-3FB5ED291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F787E-B946-4091-ABC6-F9DB06BB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2729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CAA11-CC97-44E5-AE4D-808FD741A0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AB6CB-9460-4BCA-86C5-5F26357AB8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FAB0F6-401D-4BAF-A300-65AD684DF96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61BBA-B185-4B45-B152-3D320E15F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CD760-96AC-4821-A56B-0B805F2FAD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750665-D5B5-4D0B-B2F0-CB6B027CD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06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A47C3-C498-415A-A057-E19BCEB5F2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F6677F-2712-4810-A3AA-56FA75386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1B54A-6775-4978-8E19-32694C9B5E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BA1303-B245-476D-BD02-A4E4A359F6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8E898F-5B79-46F1-89C1-F827997CC4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417A4D-2EC9-4294-BFF4-EAE22EE10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0E317-3602-42A1-BB7F-0184072E8D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CE2C97-E26C-4A8B-93A0-B01E2C7F4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698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F68FC-5755-447A-8D7F-9ADED3E99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AB50287-81AA-46CA-8CB3-53A7F8313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1BA4AA-02C9-459E-9362-3DA60E3B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2A2C8F-DBB4-4235-A67E-FB4039D9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3954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6ACAA5-F8E7-46E9-8BA7-A510948B6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F2DEE8-5654-4DCA-A8D0-D883E52B6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B179A5-4329-4057-9DEB-5B6E3AD11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1790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1DA80-336B-4DBB-91A1-6E3E4B3C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0D456-F0A3-4789-A310-A23F01B2E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8A8B05-7071-44D4-80F7-3E8191C9A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D8562E-E6F1-449B-909C-98426BA86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B47A9A-FB08-407B-A73A-0AC513F0F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F841F-796A-4FE6-B5E0-C8A498679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84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D474D-6779-4C23-BD3C-82F5DC3E3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21096C-E430-49C7-A801-21C0BD95DC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24828F-334F-4A50-850D-10684F245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293F4-2B70-4BB5-A982-219E4133E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F9A86F-B378-4759-B50E-2E0BFAE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A95BDC-FC58-4638-AA59-A3DA9931F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833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47D73-EDDA-49A6-BA12-1CA980DA9B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89B82E-4CA1-47A5-B133-FBD4D8A839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A267F-D142-4D04-9F03-6CB099E6FA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5127CA-154D-4E90-B776-A2EE71F78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F0BA5-F4EE-4282-B111-76B869BE2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408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56E92A-52E0-4710-BDEF-0A15346854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A240E1-5EB0-47FD-AA37-BF945D136C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A14243-F1E4-487A-ABEC-30516A01D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58244-98FD-472D-AB8C-075F71C10B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98D5A-820D-4519-967F-33320971C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4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80BC3B-525F-4038-9330-0729879F9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29186-93D7-46FA-AE02-36D9426043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BF1CEB-0530-4996-BAEF-2E6A04DAD6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CF21A4-E71B-4D3A-AF45-E989C23A7BB1}" type="datetimeFigureOut">
              <a:rPr lang="en-US" smtClean="0"/>
              <a:t>3/28/2026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DCFF3D-7353-4B4D-9E75-FA835E06E7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2C8D6-8B0B-4982-9EE4-AA823C69C3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F1B4E-90EC-4A51-B6E5-B702C054ECB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04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4.png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3.png"/><Relationship Id="rId4" Type="http://schemas.openxmlformats.org/officeDocument/2006/relationships/diagramLayout" Target="../diagrams/layout1.xml"/><Relationship Id="rId9" Type="http://schemas.openxmlformats.org/officeDocument/2006/relationships/image" Target="../media/image2.png"/><Relationship Id="rId1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16B11E4-0642-A58C-9ED6-D5B2B31CD0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13357586"/>
              </p:ext>
            </p:extLst>
          </p:nvPr>
        </p:nvGraphicFramePr>
        <p:xfrm>
          <a:off x="-2458172" y="-736164"/>
          <a:ext cx="12192000" cy="7050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5" name="Connector: Elbow 4">
            <a:extLst>
              <a:ext uri="{FF2B5EF4-FFF2-40B4-BE49-F238E27FC236}">
                <a16:creationId xmlns:a16="http://schemas.microsoft.com/office/drawing/2014/main" id="{A188EC5D-B014-4500-6509-B90D538FCE6B}"/>
              </a:ext>
            </a:extLst>
          </p:cNvPr>
          <p:cNvCxnSpPr/>
          <p:nvPr/>
        </p:nvCxnSpPr>
        <p:spPr>
          <a:xfrm>
            <a:off x="3992246" y="264135"/>
            <a:ext cx="5177589" cy="1143000"/>
          </a:xfrm>
          <a:prstGeom prst="bentConnector3">
            <a:avLst/>
          </a:prstGeom>
          <a:ln>
            <a:noFill/>
            <a:tailEnd type="triangle"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97705378-5D4D-9FF6-9991-D566F301C91D}"/>
              </a:ext>
            </a:extLst>
          </p:cNvPr>
          <p:cNvCxnSpPr>
            <a:cxnSpLocks/>
          </p:cNvCxnSpPr>
          <p:nvPr/>
        </p:nvCxnSpPr>
        <p:spPr>
          <a:xfrm flipV="1">
            <a:off x="3407456" y="669198"/>
            <a:ext cx="7148036" cy="70791"/>
          </a:xfrm>
          <a:prstGeom prst="bentConnector3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202079AD-C3B4-D90F-8BD6-A328DD302EF5}"/>
              </a:ext>
            </a:extLst>
          </p:cNvPr>
          <p:cNvCxnSpPr>
            <a:cxnSpLocks/>
          </p:cNvCxnSpPr>
          <p:nvPr/>
        </p:nvCxnSpPr>
        <p:spPr>
          <a:xfrm flipV="1">
            <a:off x="6096000" y="1040980"/>
            <a:ext cx="1171074" cy="685800"/>
          </a:xfrm>
          <a:prstGeom prst="bentConnector3">
            <a:avLst/>
          </a:prstGeom>
          <a:ln>
            <a:headEnd type="none" w="med" len="med"/>
            <a:tailEnd type="arrow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5B2A3045-2CDD-9238-907E-3D9C3FCF06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9538" y="611372"/>
            <a:ext cx="1376385" cy="281539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7D0D188-9E8D-B1A1-B99D-7DCBF6D19AD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5475" y="871112"/>
            <a:ext cx="989402" cy="272906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4FD3DEA-DDB7-FFE6-A98E-5041DCA6D11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46805" y="918037"/>
            <a:ext cx="2094002" cy="982238"/>
          </a:xfrm>
          <a:prstGeom prst="rect">
            <a:avLst/>
          </a:prstGeom>
        </p:spPr>
      </p:pic>
      <p:cxnSp>
        <p:nvCxnSpPr>
          <p:cNvPr id="31" name="Connector: Elbow 30">
            <a:extLst>
              <a:ext uri="{FF2B5EF4-FFF2-40B4-BE49-F238E27FC236}">
                <a16:creationId xmlns:a16="http://schemas.microsoft.com/office/drawing/2014/main" id="{7772036A-8E38-E635-183C-436BA4E3F45F}"/>
              </a:ext>
            </a:extLst>
          </p:cNvPr>
          <p:cNvCxnSpPr>
            <a:endCxn id="23" idx="2"/>
          </p:cNvCxnSpPr>
          <p:nvPr/>
        </p:nvCxnSpPr>
        <p:spPr>
          <a:xfrm flipV="1">
            <a:off x="7273869" y="1900275"/>
            <a:ext cx="2219937" cy="1821120"/>
          </a:xfrm>
          <a:prstGeom prst="bentConnector2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33" name="Picture 32">
            <a:extLst>
              <a:ext uri="{FF2B5EF4-FFF2-40B4-BE49-F238E27FC236}">
                <a16:creationId xmlns:a16="http://schemas.microsoft.com/office/drawing/2014/main" id="{D909FC0B-2A17-D8C0-98B4-0C741B5F021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6211" y="4267920"/>
            <a:ext cx="2537618" cy="1495903"/>
          </a:xfrm>
          <a:prstGeom prst="rect">
            <a:avLst/>
          </a:prstGeom>
        </p:spPr>
      </p:pic>
      <p:cxnSp>
        <p:nvCxnSpPr>
          <p:cNvPr id="37" name="Connector: Elbow 36">
            <a:extLst>
              <a:ext uri="{FF2B5EF4-FFF2-40B4-BE49-F238E27FC236}">
                <a16:creationId xmlns:a16="http://schemas.microsoft.com/office/drawing/2014/main" id="{56716D3E-3E85-C090-E6CC-D504EB399A2F}"/>
              </a:ext>
            </a:extLst>
          </p:cNvPr>
          <p:cNvCxnSpPr/>
          <p:nvPr/>
        </p:nvCxnSpPr>
        <p:spPr>
          <a:xfrm flipV="1">
            <a:off x="5393878" y="4901102"/>
            <a:ext cx="1411705" cy="845146"/>
          </a:xfrm>
          <a:prstGeom prst="bentConnector3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6893DDEB-E97B-933E-6CA7-45B64BAAD300}"/>
                  </a:ext>
                </a:extLst>
              </p14:cNvPr>
              <p14:cNvContentPartPr/>
              <p14:nvPr/>
            </p14:nvContentPartPr>
            <p14:xfrm>
              <a:off x="-192903" y="3609512"/>
              <a:ext cx="360" cy="3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6893DDEB-E97B-933E-6CA7-45B64BAAD300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-201543" y="3600512"/>
                <a:ext cx="18000" cy="18000"/>
              </a:xfrm>
              <a:prstGeom prst="rect">
                <a:avLst/>
              </a:prstGeom>
            </p:spPr>
          </p:pic>
        </mc:Fallback>
      </mc:AlternateContent>
      <p:cxnSp>
        <p:nvCxnSpPr>
          <p:cNvPr id="51" name="Connector: Elbow 50">
            <a:extLst>
              <a:ext uri="{FF2B5EF4-FFF2-40B4-BE49-F238E27FC236}">
                <a16:creationId xmlns:a16="http://schemas.microsoft.com/office/drawing/2014/main" id="{EAF81DC2-ACB9-0C58-4F1B-E79E4B9C69F7}"/>
              </a:ext>
            </a:extLst>
          </p:cNvPr>
          <p:cNvCxnSpPr>
            <a:cxnSpLocks/>
          </p:cNvCxnSpPr>
          <p:nvPr/>
        </p:nvCxnSpPr>
        <p:spPr>
          <a:xfrm>
            <a:off x="1956456" y="5978434"/>
            <a:ext cx="6303335" cy="686803"/>
          </a:xfrm>
          <a:prstGeom prst="bentConnector3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9BAE71B8-92AE-2D3D-DD6D-D5A83D5DBF32}"/>
              </a:ext>
            </a:extLst>
          </p:cNvPr>
          <p:cNvCxnSpPr/>
          <p:nvPr/>
        </p:nvCxnSpPr>
        <p:spPr>
          <a:xfrm>
            <a:off x="1991897" y="5193538"/>
            <a:ext cx="0" cy="784897"/>
          </a:xfrm>
          <a:prstGeom prst="line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pic>
        <p:nvPicPr>
          <p:cNvPr id="56" name="Picture 55">
            <a:extLst>
              <a:ext uri="{FF2B5EF4-FFF2-40B4-BE49-F238E27FC236}">
                <a16:creationId xmlns:a16="http://schemas.microsoft.com/office/drawing/2014/main" id="{6BCCD258-8D5C-13DC-D388-71906DC0045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8079" y="4029308"/>
            <a:ext cx="2537259" cy="1250064"/>
          </a:xfrm>
          <a:prstGeom prst="rect">
            <a:avLst/>
          </a:prstGeom>
        </p:spPr>
      </p:pic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0C616D87-6E56-B89F-0450-A3E1D325CE02}"/>
              </a:ext>
            </a:extLst>
          </p:cNvPr>
          <p:cNvCxnSpPr/>
          <p:nvPr/>
        </p:nvCxnSpPr>
        <p:spPr>
          <a:xfrm>
            <a:off x="7950346" y="6674098"/>
            <a:ext cx="3371370" cy="0"/>
          </a:xfrm>
          <a:prstGeom prst="lin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6" name="Straight Arrow Connector 65">
            <a:extLst>
              <a:ext uri="{FF2B5EF4-FFF2-40B4-BE49-F238E27FC236}">
                <a16:creationId xmlns:a16="http://schemas.microsoft.com/office/drawing/2014/main" id="{D3C4A6C2-BE48-5C8F-981E-2CFE190AD9EC}"/>
              </a:ext>
            </a:extLst>
          </p:cNvPr>
          <p:cNvCxnSpPr/>
          <p:nvPr/>
        </p:nvCxnSpPr>
        <p:spPr>
          <a:xfrm flipV="1">
            <a:off x="11330576" y="4845210"/>
            <a:ext cx="0" cy="1820028"/>
          </a:xfrm>
          <a:prstGeom prst="straightConnector1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70" name="Straight Arrow Connector 69">
            <a:extLst>
              <a:ext uri="{FF2B5EF4-FFF2-40B4-BE49-F238E27FC236}">
                <a16:creationId xmlns:a16="http://schemas.microsoft.com/office/drawing/2014/main" id="{C570EC48-B239-0B1F-90D0-0FEC2EFEC0F0}"/>
              </a:ext>
            </a:extLst>
          </p:cNvPr>
          <p:cNvCxnSpPr/>
          <p:nvPr/>
        </p:nvCxnSpPr>
        <p:spPr>
          <a:xfrm>
            <a:off x="4089711" y="748849"/>
            <a:ext cx="1832810" cy="0"/>
          </a:xfrm>
          <a:prstGeom prst="straightConnector1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72" name="Straight Arrow Connector 71">
            <a:extLst>
              <a:ext uri="{FF2B5EF4-FFF2-40B4-BE49-F238E27FC236}">
                <a16:creationId xmlns:a16="http://schemas.microsoft.com/office/drawing/2014/main" id="{7C62945B-CEE4-9A21-CF84-20F80878D452}"/>
              </a:ext>
            </a:extLst>
          </p:cNvPr>
          <p:cNvCxnSpPr/>
          <p:nvPr/>
        </p:nvCxnSpPr>
        <p:spPr>
          <a:xfrm>
            <a:off x="7947263" y="669198"/>
            <a:ext cx="1656734" cy="0"/>
          </a:xfrm>
          <a:prstGeom prst="straightConnector1">
            <a:avLst/>
          </a:prstGeom>
          <a:ln w="19050" cap="flat" cmpd="sng" algn="ctr">
            <a:solidFill>
              <a:schemeClr val="accent4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40" name="TextBox 39">
            <a:extLst>
              <a:ext uri="{FF2B5EF4-FFF2-40B4-BE49-F238E27FC236}">
                <a16:creationId xmlns:a16="http://schemas.microsoft.com/office/drawing/2014/main" id="{74D5C974-6CB7-1140-DB8D-AF9F0C45FEBB}"/>
              </a:ext>
            </a:extLst>
          </p:cNvPr>
          <p:cNvSpPr txBox="1"/>
          <p:nvPr/>
        </p:nvSpPr>
        <p:spPr>
          <a:xfrm>
            <a:off x="1715884" y="6141408"/>
            <a:ext cx="8520721" cy="369332"/>
          </a:xfrm>
          <a:prstGeom prst="rect">
            <a:avLst/>
          </a:prstGeom>
          <a:solidFill>
            <a:srgbClr val="92D050"/>
          </a:solidFill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ea typeface="Calibri"/>
                <a:cs typeface="Calibri"/>
              </a:rPr>
              <a:t>These are the explanatory steps with pictures to create a MEETING in Microsoft Team </a:t>
            </a:r>
            <a:endParaRPr lang="en-US"/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3B33B5B5-1D9D-B87D-F3CA-2BE4F8CEAAEB}"/>
              </a:ext>
            </a:extLst>
          </p:cNvPr>
          <p:cNvSpPr txBox="1"/>
          <p:nvPr/>
        </p:nvSpPr>
        <p:spPr>
          <a:xfrm>
            <a:off x="1796458" y="16059"/>
            <a:ext cx="8426025" cy="584775"/>
          </a:xfrm>
          <a:prstGeom prst="rect">
            <a:avLst/>
          </a:prstGeom>
          <a:solidFill>
            <a:srgbClr val="92D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>
                <a:latin typeface="Boucherie Block"/>
                <a:ea typeface="Calibri"/>
                <a:cs typeface="Calibri"/>
              </a:rPr>
              <a:t>Haw to create a MEETING in Microsoft Teams 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24148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4781794_win32_fixed.potx" id="{FFA6945E-0D2E-49A3-B8AE-0157B47B7617}" vid="{3D53E5D5-FE42-40E3-89B4-70F55FAC32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1" ma:contentTypeDescription="Create a new document." ma:contentTypeScope="" ma:versionID="59cf341ca08c4370288dc2e85cee2713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3e9f7e8919fc530e7d428027d182ada9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573B5F8-76A9-4E85-88A7-BDC9E74CBE8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9799E65-B877-48A1-BC9E-D96434CBA8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f98238-5914-40fc-b2db-49ce196065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F225E65-91B0-42C9-85CD-A979DCF4C740}">
  <ds:schemaRefs>
    <ds:schemaRef ds:uri="http://www.w3.org/XML/1998/namespace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21f98238-5914-40fc-b2db-49ce196065c9"/>
    <ds:schemaRef ds:uri="http://schemas.openxmlformats.org/package/2006/metadata/core-properties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Research presentation</Template>
  <TotalTime>65</TotalTime>
  <Words>50</Words>
  <Application>Microsoft Office PowerPoint</Application>
  <PresentationFormat>Widescreen</PresentationFormat>
  <Paragraphs>9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marius marcu</dc:creator>
  <cp:lastModifiedBy>Marius Marcu (2526515)</cp:lastModifiedBy>
  <cp:revision>80</cp:revision>
  <dcterms:created xsi:type="dcterms:W3CDTF">2026-03-25T18:37:43Z</dcterms:created>
  <dcterms:modified xsi:type="dcterms:W3CDTF">2026-03-28T13:14:50Z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