
<file path=[Content_Types].xml><?xml version="1.0" encoding="utf-8"?>
<Types xmlns="http://schemas.openxmlformats.org/package/2006/content-types">
  <Default Extension="png" ContentType="image/png"/>
  <Default Extension="jpeg" ContentType="image/jpe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341" r:id="rId3"/>
    <p:sldId id="344" r:id="rId4"/>
    <p:sldId id="343" r:id="rId5"/>
    <p:sldId id="342" r:id="rId6"/>
    <p:sldId id="345" r:id="rId7"/>
    <p:sldId id="346" r:id="rId8"/>
    <p:sldId id="348" r:id="rId9"/>
    <p:sldId id="351" r:id="rId10"/>
    <p:sldId id="349" r:id="rId11"/>
    <p:sldId id="350" r:id="rId12"/>
    <p:sldId id="347" r:id="rId1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82" d="100"/>
          <a:sy n="82" d="100"/>
        </p:scale>
        <p:origin x="-90" y="-678"/>
      </p:cViewPr>
      <p:guideLst>
        <p:guide orient="horz" pos="2106"/>
        <p:guide pos="3816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handoutMaster" Target="handoutMasters/handoutMaster1.xml"/><Relationship Id="rId14" Type="http://schemas.openxmlformats.org/officeDocument/2006/relationships/notesMaster" Target="notesMasters/notesMaster1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1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9.jpeg"/><Relationship Id="rId1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73742902" name="图片 10737429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84158" y="552133"/>
            <a:ext cx="3756025" cy="50965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3742903" name="图片 10737429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158" y="3271203"/>
            <a:ext cx="1797685" cy="30346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73742904" name="图片 107374290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34323" y="708978"/>
            <a:ext cx="4069080" cy="51066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3742905" name="图片 10737429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4458" y="3229928"/>
            <a:ext cx="1633220" cy="29190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73742906" name="图片 107374290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35910" y="727393"/>
            <a:ext cx="4206240" cy="48120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3742907" name="图片 10737429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7110" y="3102293"/>
            <a:ext cx="1998980" cy="30283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73742908" name="图片 107374290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188" y="857885"/>
            <a:ext cx="3589020" cy="46107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3742909" name="图片 10737429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393" y="3212465"/>
            <a:ext cx="2090420" cy="27876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075" name="图片 1" descr="u=2727601407,3866844367&amp;fm=26&amp;gp=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29525" y="2611755"/>
            <a:ext cx="1856105" cy="16344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776730" y="4968240"/>
            <a:ext cx="424497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 dirty="0">
                <a:solidFill>
                  <a:schemeClr val="tx1"/>
                </a:solidFill>
                <a:sym typeface="+mn-ea"/>
              </a:rPr>
              <a:t>Spring Festival</a:t>
            </a:r>
            <a:r>
              <a:rPr lang="zh-CN" altLang="en-US" b="1" dirty="0">
                <a:solidFill>
                  <a:schemeClr val="tx1"/>
                </a:solidFill>
                <a:sym typeface="+mn-ea"/>
              </a:rPr>
              <a:t>（</a:t>
            </a:r>
            <a:r>
              <a:rPr lang="en-US" altLang="zh-CN" b="1" dirty="0">
                <a:solidFill>
                  <a:schemeClr val="tx1"/>
                </a:solidFill>
                <a:sym typeface="+mn-ea"/>
              </a:rPr>
              <a:t>Chinese New Year</a:t>
            </a:r>
            <a:r>
              <a:rPr lang="zh-CN" altLang="en-US" b="1" dirty="0">
                <a:solidFill>
                  <a:schemeClr val="tx1"/>
                </a:solidFill>
                <a:sym typeface="+mn-ea"/>
              </a:rPr>
              <a:t>）</a:t>
            </a:r>
            <a:endParaRPr lang="zh-CN" altLang="en-US" b="1" dirty="0">
              <a:solidFill>
                <a:schemeClr val="tx1"/>
              </a:solidFill>
              <a:sym typeface="+mn-ea"/>
            </a:endParaRPr>
          </a:p>
        </p:txBody>
      </p:sp>
      <p:pic>
        <p:nvPicPr>
          <p:cNvPr id="6" name="图片 5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830" y="1198245"/>
            <a:ext cx="5187950" cy="341376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6387" name="图片 3" descr="timg (11)"/>
          <p:cNvPicPr>
            <a:picLocks noChangeAspect="1"/>
          </p:cNvPicPr>
          <p:nvPr/>
        </p:nvPicPr>
        <p:blipFill>
          <a:blip r:embed="rId1"/>
          <a:srcRect l="32837" t="357" r="31361"/>
          <a:stretch>
            <a:fillRect/>
          </a:stretch>
        </p:blipFill>
        <p:spPr>
          <a:xfrm>
            <a:off x="989965" y="937895"/>
            <a:ext cx="4068445" cy="53251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88" name="图片 4" descr="timg (13)"/>
          <p:cNvPicPr>
            <a:picLocks noChangeAspect="1"/>
          </p:cNvPicPr>
          <p:nvPr/>
        </p:nvPicPr>
        <p:blipFill>
          <a:blip r:embed="rId2"/>
          <a:srcRect r="21307"/>
          <a:stretch>
            <a:fillRect/>
          </a:stretch>
        </p:blipFill>
        <p:spPr>
          <a:xfrm>
            <a:off x="6035675" y="1784350"/>
            <a:ext cx="4286250" cy="36322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411" name="内容占位符 5" descr="dede141c0799437f8beb5cea314ffaaf_th"/>
          <p:cNvPicPr>
            <a:picLocks noGrp="1" noChangeAspect="1"/>
          </p:cNvPicPr>
          <p:nvPr>
            <p:ph idx="1"/>
          </p:nvPr>
        </p:nvPicPr>
        <p:blipFill>
          <a:blip r:embed="rId1"/>
          <a:srcRect l="3372" r="104" b="14288"/>
          <a:stretch>
            <a:fillRect/>
          </a:stretch>
        </p:blipFill>
        <p:spPr>
          <a:xfrm>
            <a:off x="3456623" y="2045653"/>
            <a:ext cx="4706937" cy="313531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1" name="组合 20"/>
          <p:cNvGrpSpPr/>
          <p:nvPr/>
        </p:nvGrpSpPr>
        <p:grpSpPr>
          <a:xfrm>
            <a:off x="2931795" y="259080"/>
            <a:ext cx="6680200" cy="6187440"/>
            <a:chOff x="4617" y="408"/>
            <a:chExt cx="10520" cy="9744"/>
          </a:xfrm>
        </p:grpSpPr>
        <p:grpSp>
          <p:nvGrpSpPr>
            <p:cNvPr id="19" name="组合 18"/>
            <p:cNvGrpSpPr/>
            <p:nvPr/>
          </p:nvGrpSpPr>
          <p:grpSpPr>
            <a:xfrm>
              <a:off x="4617" y="408"/>
              <a:ext cx="10520" cy="9744"/>
              <a:chOff x="3442" y="392"/>
              <a:chExt cx="10520" cy="9744"/>
            </a:xfrm>
          </p:grpSpPr>
          <p:sp>
            <p:nvSpPr>
              <p:cNvPr id="4" name="直角三角形 3"/>
              <p:cNvSpPr/>
              <p:nvPr/>
            </p:nvSpPr>
            <p:spPr>
              <a:xfrm>
                <a:off x="3442" y="392"/>
                <a:ext cx="10521" cy="9744"/>
              </a:xfrm>
              <a:prstGeom prst="rtTriangle">
                <a:avLst/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ang="54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2" name="任意多边形 1"/>
              <p:cNvSpPr/>
              <p:nvPr/>
            </p:nvSpPr>
            <p:spPr>
              <a:xfrm>
                <a:off x="4356" y="1374"/>
                <a:ext cx="933" cy="761"/>
              </a:xfrm>
              <a:custGeom>
                <a:avLst/>
                <a:gdLst>
                  <a:gd name="connsiteX0" fmla="*/ 121 w 932"/>
                  <a:gd name="connsiteY0" fmla="*/ 761 h 761"/>
                  <a:gd name="connsiteX1" fmla="*/ 121 w 932"/>
                  <a:gd name="connsiteY1" fmla="*/ 0 h 761"/>
                  <a:gd name="connsiteX2" fmla="*/ 932 w 932"/>
                  <a:gd name="connsiteY2" fmla="*/ 761 h 761"/>
                  <a:gd name="connsiteX3" fmla="*/ 121 w 932"/>
                  <a:gd name="connsiteY3" fmla="*/ 761 h 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33" h="761">
                    <a:moveTo>
                      <a:pt x="121" y="761"/>
                    </a:moveTo>
                    <a:cubicBezTo>
                      <a:pt x="-41" y="609"/>
                      <a:pt x="-41" y="0"/>
                      <a:pt x="121" y="0"/>
                    </a:cubicBezTo>
                    <a:lnTo>
                      <a:pt x="932" y="761"/>
                    </a:lnTo>
                    <a:lnTo>
                      <a:pt x="121" y="761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6" name="任意多边形 5"/>
              <p:cNvSpPr/>
              <p:nvPr/>
            </p:nvSpPr>
            <p:spPr>
              <a:xfrm>
                <a:off x="4358" y="4296"/>
                <a:ext cx="4225" cy="861"/>
              </a:xfrm>
              <a:custGeom>
                <a:avLst/>
                <a:gdLst>
                  <a:gd name="connsiteX0" fmla="*/ 500 w 4225"/>
                  <a:gd name="connsiteY0" fmla="*/ 861 h 861"/>
                  <a:gd name="connsiteX1" fmla="*/ 500 w 4225"/>
                  <a:gd name="connsiteY1" fmla="*/ 42 h 861"/>
                  <a:gd name="connsiteX2" fmla="*/ 3321 w 4225"/>
                  <a:gd name="connsiteY2" fmla="*/ 0 h 861"/>
                  <a:gd name="connsiteX3" fmla="*/ 4225 w 4225"/>
                  <a:gd name="connsiteY3" fmla="*/ 841 h 861"/>
                  <a:gd name="connsiteX4" fmla="*/ 500 w 4225"/>
                  <a:gd name="connsiteY4" fmla="*/ 861 h 8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225" h="861">
                    <a:moveTo>
                      <a:pt x="500" y="861"/>
                    </a:moveTo>
                    <a:cubicBezTo>
                      <a:pt x="-245" y="701"/>
                      <a:pt x="-84" y="208"/>
                      <a:pt x="500" y="42"/>
                    </a:cubicBezTo>
                    <a:lnTo>
                      <a:pt x="3321" y="0"/>
                    </a:lnTo>
                    <a:lnTo>
                      <a:pt x="4225" y="841"/>
                    </a:lnTo>
                    <a:lnTo>
                      <a:pt x="500" y="861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7" name="任意多边形 6"/>
              <p:cNvSpPr/>
              <p:nvPr/>
            </p:nvSpPr>
            <p:spPr>
              <a:xfrm>
                <a:off x="4357" y="2809"/>
                <a:ext cx="2548" cy="809"/>
              </a:xfrm>
              <a:custGeom>
                <a:avLst/>
                <a:gdLst>
                  <a:gd name="connsiteX0" fmla="*/ 294 w 2660"/>
                  <a:gd name="connsiteY0" fmla="*/ 809 h 809"/>
                  <a:gd name="connsiteX1" fmla="*/ 294 w 2660"/>
                  <a:gd name="connsiteY1" fmla="*/ 0 h 809"/>
                  <a:gd name="connsiteX2" fmla="*/ 1800 w 2660"/>
                  <a:gd name="connsiteY2" fmla="*/ 11 h 809"/>
                  <a:gd name="connsiteX3" fmla="*/ 2661 w 2660"/>
                  <a:gd name="connsiteY3" fmla="*/ 809 h 809"/>
                  <a:gd name="connsiteX4" fmla="*/ 294 w 2660"/>
                  <a:gd name="connsiteY4" fmla="*/ 809 h 8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61" h="809">
                    <a:moveTo>
                      <a:pt x="294" y="809"/>
                    </a:moveTo>
                    <a:cubicBezTo>
                      <a:pt x="-179" y="647"/>
                      <a:pt x="-7" y="160"/>
                      <a:pt x="294" y="0"/>
                    </a:cubicBezTo>
                    <a:lnTo>
                      <a:pt x="1800" y="11"/>
                    </a:lnTo>
                    <a:lnTo>
                      <a:pt x="2661" y="809"/>
                    </a:lnTo>
                    <a:lnTo>
                      <a:pt x="294" y="809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8" name="任意多边形 7"/>
              <p:cNvSpPr/>
              <p:nvPr/>
            </p:nvSpPr>
            <p:spPr>
              <a:xfrm>
                <a:off x="3442" y="5380"/>
                <a:ext cx="826" cy="904"/>
              </a:xfrm>
              <a:custGeom>
                <a:avLst/>
                <a:gdLst>
                  <a:gd name="connsiteX0" fmla="*/ 0 w 826"/>
                  <a:gd name="connsiteY0" fmla="*/ 904 h 904"/>
                  <a:gd name="connsiteX1" fmla="*/ 0 w 826"/>
                  <a:gd name="connsiteY1" fmla="*/ 0 h 904"/>
                  <a:gd name="connsiteX2" fmla="*/ 718 w 826"/>
                  <a:gd name="connsiteY2" fmla="*/ 0 h 904"/>
                  <a:gd name="connsiteX3" fmla="*/ 718 w 826"/>
                  <a:gd name="connsiteY3" fmla="*/ 904 h 904"/>
                  <a:gd name="connsiteX4" fmla="*/ 0 w 826"/>
                  <a:gd name="connsiteY4" fmla="*/ 904 h 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26" h="904">
                    <a:moveTo>
                      <a:pt x="0" y="904"/>
                    </a:moveTo>
                    <a:lnTo>
                      <a:pt x="0" y="0"/>
                    </a:lnTo>
                    <a:lnTo>
                      <a:pt x="718" y="0"/>
                    </a:lnTo>
                    <a:cubicBezTo>
                      <a:pt x="862" y="181"/>
                      <a:pt x="862" y="723"/>
                      <a:pt x="718" y="904"/>
                    </a:cubicBezTo>
                    <a:lnTo>
                      <a:pt x="0" y="904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9" name="任意多边形 8"/>
              <p:cNvSpPr/>
              <p:nvPr/>
            </p:nvSpPr>
            <p:spPr>
              <a:xfrm>
                <a:off x="3442" y="6951"/>
                <a:ext cx="1793" cy="888"/>
              </a:xfrm>
              <a:custGeom>
                <a:avLst/>
                <a:gdLst>
                  <a:gd name="connsiteX0" fmla="*/ 0 w 1793"/>
                  <a:gd name="connsiteY0" fmla="*/ 888 h 888"/>
                  <a:gd name="connsiteX1" fmla="*/ 0 w 1793"/>
                  <a:gd name="connsiteY1" fmla="*/ 0 h 888"/>
                  <a:gd name="connsiteX2" fmla="*/ 1559 w 1793"/>
                  <a:gd name="connsiteY2" fmla="*/ 0 h 888"/>
                  <a:gd name="connsiteX3" fmla="*/ 1559 w 1793"/>
                  <a:gd name="connsiteY3" fmla="*/ 888 h 888"/>
                  <a:gd name="connsiteX4" fmla="*/ 0 w 1793"/>
                  <a:gd name="connsiteY4" fmla="*/ 888 h 8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93" h="888">
                    <a:moveTo>
                      <a:pt x="0" y="888"/>
                    </a:moveTo>
                    <a:lnTo>
                      <a:pt x="0" y="0"/>
                    </a:lnTo>
                    <a:lnTo>
                      <a:pt x="1559" y="0"/>
                    </a:lnTo>
                    <a:cubicBezTo>
                      <a:pt x="1871" y="178"/>
                      <a:pt x="1871" y="710"/>
                      <a:pt x="1559" y="888"/>
                    </a:cubicBezTo>
                    <a:lnTo>
                      <a:pt x="0" y="88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0" name="任意多边形 9"/>
              <p:cNvSpPr/>
              <p:nvPr/>
            </p:nvSpPr>
            <p:spPr>
              <a:xfrm>
                <a:off x="3442" y="8506"/>
                <a:ext cx="1793" cy="920"/>
              </a:xfrm>
              <a:custGeom>
                <a:avLst/>
                <a:gdLst>
                  <a:gd name="connsiteX0" fmla="*/ 0 w 1793"/>
                  <a:gd name="connsiteY0" fmla="*/ 920 h 920"/>
                  <a:gd name="connsiteX1" fmla="*/ 0 w 1793"/>
                  <a:gd name="connsiteY1" fmla="*/ 0 h 920"/>
                  <a:gd name="connsiteX2" fmla="*/ 1559 w 1793"/>
                  <a:gd name="connsiteY2" fmla="*/ 0 h 920"/>
                  <a:gd name="connsiteX3" fmla="*/ 1559 w 1793"/>
                  <a:gd name="connsiteY3" fmla="*/ 920 h 920"/>
                  <a:gd name="connsiteX4" fmla="*/ 0 w 1793"/>
                  <a:gd name="connsiteY4" fmla="*/ 920 h 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93" h="920">
                    <a:moveTo>
                      <a:pt x="0" y="920"/>
                    </a:moveTo>
                    <a:lnTo>
                      <a:pt x="0" y="0"/>
                    </a:lnTo>
                    <a:lnTo>
                      <a:pt x="1559" y="0"/>
                    </a:lnTo>
                    <a:cubicBezTo>
                      <a:pt x="1871" y="184"/>
                      <a:pt x="1871" y="736"/>
                      <a:pt x="1559" y="920"/>
                    </a:cubicBezTo>
                    <a:lnTo>
                      <a:pt x="0" y="920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7" name="任意多边形 16"/>
              <p:cNvSpPr/>
              <p:nvPr/>
            </p:nvSpPr>
            <p:spPr>
              <a:xfrm>
                <a:off x="5855" y="7406"/>
                <a:ext cx="8060" cy="2729"/>
              </a:xfrm>
              <a:custGeom>
                <a:avLst/>
                <a:gdLst>
                  <a:gd name="connsiteX0" fmla="*/ 15 w 8060"/>
                  <a:gd name="connsiteY0" fmla="*/ 0 h 2729"/>
                  <a:gd name="connsiteX1" fmla="*/ 0 w 8060"/>
                  <a:gd name="connsiteY1" fmla="*/ 2726 h 2729"/>
                  <a:gd name="connsiteX2" fmla="*/ 8060 w 8060"/>
                  <a:gd name="connsiteY2" fmla="*/ 2729 h 2729"/>
                  <a:gd name="connsiteX3" fmla="*/ 6251 w 8060"/>
                  <a:gd name="connsiteY3" fmla="*/ 1031 h 2729"/>
                  <a:gd name="connsiteX4" fmla="*/ 2637 w 8060"/>
                  <a:gd name="connsiteY4" fmla="*/ 899 h 2729"/>
                  <a:gd name="connsiteX5" fmla="*/ 15 w 8060"/>
                  <a:gd name="connsiteY5" fmla="*/ 0 h 27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60" h="2729">
                    <a:moveTo>
                      <a:pt x="15" y="0"/>
                    </a:moveTo>
                    <a:lnTo>
                      <a:pt x="0" y="2726"/>
                    </a:lnTo>
                    <a:lnTo>
                      <a:pt x="8060" y="2729"/>
                    </a:lnTo>
                    <a:lnTo>
                      <a:pt x="6251" y="1031"/>
                    </a:lnTo>
                    <a:cubicBezTo>
                      <a:pt x="5780" y="1060"/>
                      <a:pt x="3148" y="1021"/>
                      <a:pt x="2637" y="899"/>
                    </a:cubicBezTo>
                    <a:cubicBezTo>
                      <a:pt x="1478" y="786"/>
                      <a:pt x="481" y="89"/>
                      <a:pt x="15" y="0"/>
                    </a:cubicBez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8" name="任意多边形 17"/>
              <p:cNvSpPr/>
              <p:nvPr/>
            </p:nvSpPr>
            <p:spPr>
              <a:xfrm>
                <a:off x="5855" y="5949"/>
                <a:ext cx="5361" cy="1634"/>
              </a:xfrm>
              <a:custGeom>
                <a:avLst/>
                <a:gdLst>
                  <a:gd name="connsiteX0" fmla="*/ 14 w 5361"/>
                  <a:gd name="connsiteY0" fmla="*/ 4 h 1634"/>
                  <a:gd name="connsiteX1" fmla="*/ 3563 w 5361"/>
                  <a:gd name="connsiteY1" fmla="*/ 0 h 1634"/>
                  <a:gd name="connsiteX2" fmla="*/ 5361 w 5361"/>
                  <a:gd name="connsiteY2" fmla="*/ 1634 h 1634"/>
                  <a:gd name="connsiteX3" fmla="*/ 2614 w 5361"/>
                  <a:gd name="connsiteY3" fmla="*/ 1346 h 1634"/>
                  <a:gd name="connsiteX4" fmla="*/ 14 w 5361"/>
                  <a:gd name="connsiteY4" fmla="*/ 4 h 16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361" h="1634">
                    <a:moveTo>
                      <a:pt x="14" y="4"/>
                    </a:moveTo>
                    <a:lnTo>
                      <a:pt x="3563" y="0"/>
                    </a:lnTo>
                    <a:lnTo>
                      <a:pt x="5361" y="1634"/>
                    </a:lnTo>
                    <a:cubicBezTo>
                      <a:pt x="4867" y="1598"/>
                      <a:pt x="3683" y="1513"/>
                      <a:pt x="2614" y="1346"/>
                    </a:cubicBezTo>
                    <a:cubicBezTo>
                      <a:pt x="1545" y="1020"/>
                      <a:pt x="-173" y="283"/>
                      <a:pt x="14" y="4"/>
                    </a:cubicBezTo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  <a:ln w="28575" cmpd="sng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</p:grpSp>
        <p:sp>
          <p:nvSpPr>
            <p:cNvPr id="20" name="流程图: 延期 19"/>
            <p:cNvSpPr/>
            <p:nvPr/>
          </p:nvSpPr>
          <p:spPr>
            <a:xfrm>
              <a:off x="4632" y="1123"/>
              <a:ext cx="397" cy="572"/>
            </a:xfrm>
            <a:prstGeom prst="flowChartDelay">
              <a:avLst/>
            </a:prstGeom>
            <a:pattFill prst="wdDnDiag">
              <a:fgClr>
                <a:schemeClr val="accent1"/>
              </a:fgClr>
              <a:bgClr>
                <a:schemeClr val="bg1"/>
              </a:bgClr>
            </a:pattFill>
            <a:ln w="28575" cmpd="sng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8435" name="图片 3" descr="4676e97d181b4db0b3f928556b22c18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980" y="1762125"/>
            <a:ext cx="10426700" cy="350964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9459" name="图片 3" descr="a961ec3a6334455eae9e28633283394b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2820" y="1831975"/>
            <a:ext cx="9598025" cy="3194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0483" name="内容占位符 3" descr="timg (12)"/>
          <p:cNvPicPr>
            <a:picLocks noGrp="1" noChangeAspect="1"/>
          </p:cNvPicPr>
          <p:nvPr>
            <p:ph idx="1"/>
          </p:nvPr>
        </p:nvPicPr>
        <p:blipFill>
          <a:blip r:embed="rId1"/>
          <a:srcRect l="9529" r="13835"/>
          <a:stretch>
            <a:fillRect/>
          </a:stretch>
        </p:blipFill>
        <p:spPr>
          <a:xfrm>
            <a:off x="2946083" y="702945"/>
            <a:ext cx="5853112" cy="5095875"/>
          </a:xfr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</Words>
  <Application>WPS 演示</Application>
  <PresentationFormat>Custom</PresentationFormat>
  <Paragraphs>2</Paragraphs>
  <Slides>11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8" baseType="lpstr">
      <vt:lpstr>Arial</vt:lpstr>
      <vt:lpstr>宋体</vt:lpstr>
      <vt:lpstr>Wingdings</vt:lpstr>
      <vt:lpstr>微软雅黑</vt:lpstr>
      <vt:lpstr>Arial Unicode MS</vt:lpstr>
      <vt:lpstr>黑体</vt:lpstr>
      <vt:lpstr>1_自定义设计方案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34</cp:revision>
  <dcterms:created xsi:type="dcterms:W3CDTF">2019-06-04T10:51:00Z</dcterms:created>
  <dcterms:modified xsi:type="dcterms:W3CDTF">2019-11-07T16:59:35Z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2052-11.1.0.9145</vt:lpwstr>
  </property>
</Properties>
</file>