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349" r:id="rId2"/>
    <p:sldId id="319" r:id="rId3"/>
    <p:sldId id="331" r:id="rId4"/>
    <p:sldId id="332" r:id="rId5"/>
    <p:sldId id="390" r:id="rId6"/>
    <p:sldId id="356" r:id="rId7"/>
    <p:sldId id="357" r:id="rId8"/>
    <p:sldId id="358" r:id="rId9"/>
    <p:sldId id="370" r:id="rId10"/>
    <p:sldId id="371" r:id="rId11"/>
    <p:sldId id="359" r:id="rId12"/>
    <p:sldId id="360" r:id="rId13"/>
    <p:sldId id="361" r:id="rId14"/>
    <p:sldId id="364" r:id="rId15"/>
    <p:sldId id="363" r:id="rId16"/>
    <p:sldId id="365" r:id="rId17"/>
    <p:sldId id="366" r:id="rId18"/>
    <p:sldId id="375" r:id="rId19"/>
    <p:sldId id="376" r:id="rId20"/>
    <p:sldId id="377" r:id="rId21"/>
    <p:sldId id="378" r:id="rId22"/>
    <p:sldId id="379" r:id="rId23"/>
    <p:sldId id="380" r:id="rId24"/>
    <p:sldId id="367" r:id="rId25"/>
    <p:sldId id="382" r:id="rId26"/>
    <p:sldId id="381" r:id="rId27"/>
    <p:sldId id="368" r:id="rId28"/>
    <p:sldId id="383" r:id="rId29"/>
    <p:sldId id="369" r:id="rId30"/>
    <p:sldId id="384" r:id="rId31"/>
    <p:sldId id="385" r:id="rId32"/>
    <p:sldId id="372" r:id="rId33"/>
    <p:sldId id="387" r:id="rId34"/>
    <p:sldId id="373" r:id="rId35"/>
    <p:sldId id="388" r:id="rId36"/>
    <p:sldId id="386" r:id="rId37"/>
    <p:sldId id="389" r:id="rId38"/>
    <p:sldId id="374" r:id="rId39"/>
    <p:sldId id="288"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00A7E8-F11C-497A-9569-BA9F65DD8A67}" v="54" dt="2024-10-29T19:44:21.7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256" autoAdjust="0"/>
    <p:restoredTop sz="94660"/>
  </p:normalViewPr>
  <p:slideViewPr>
    <p:cSldViewPr snapToGrid="0">
      <p:cViewPr>
        <p:scale>
          <a:sx n="60" d="100"/>
          <a:sy n="60" d="100"/>
        </p:scale>
        <p:origin x="84"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9300A7E8-F11C-497A-9569-BA9F65DD8A67}"/>
    <pc:docChg chg="undo custSel addSld delSld modSld sldOrd">
      <pc:chgData name="Ebad Banissi" userId="46ce2bb489724496" providerId="LiveId" clId="{9300A7E8-F11C-497A-9569-BA9F65DD8A67}" dt="2024-10-29T19:44:21.699" v="775" actId="20577"/>
      <pc:docMkLst>
        <pc:docMk/>
      </pc:docMkLst>
      <pc:sldChg chg="delSp modSp mod">
        <pc:chgData name="Ebad Banissi" userId="46ce2bb489724496" providerId="LiveId" clId="{9300A7E8-F11C-497A-9569-BA9F65DD8A67}" dt="2024-10-25T09:52:24.429" v="17" actId="255"/>
        <pc:sldMkLst>
          <pc:docMk/>
          <pc:sldMk cId="374003313" sldId="319"/>
        </pc:sldMkLst>
        <pc:spChg chg="mod">
          <ac:chgData name="Ebad Banissi" userId="46ce2bb489724496" providerId="LiveId" clId="{9300A7E8-F11C-497A-9569-BA9F65DD8A67}" dt="2024-10-25T09:51:34.927" v="12"/>
          <ac:spMkLst>
            <pc:docMk/>
            <pc:sldMk cId="374003313" sldId="319"/>
            <ac:spMk id="2" creationId="{6885E79B-05C1-ED1A-74D1-4B761ACA2175}"/>
          </ac:spMkLst>
        </pc:spChg>
        <pc:spChg chg="mod">
          <ac:chgData name="Ebad Banissi" userId="46ce2bb489724496" providerId="LiveId" clId="{9300A7E8-F11C-497A-9569-BA9F65DD8A67}" dt="2024-10-25T09:52:24.429" v="17" actId="255"/>
          <ac:spMkLst>
            <pc:docMk/>
            <pc:sldMk cId="374003313" sldId="319"/>
            <ac:spMk id="3" creationId="{C1C822D4-672E-F27C-0AB1-EC288BF4283F}"/>
          </ac:spMkLst>
        </pc:spChg>
        <pc:picChg chg="del">
          <ac:chgData name="Ebad Banissi" userId="46ce2bb489724496" providerId="LiveId" clId="{9300A7E8-F11C-497A-9569-BA9F65DD8A67}" dt="2024-10-25T09:51:37.759" v="13" actId="478"/>
          <ac:picMkLst>
            <pc:docMk/>
            <pc:sldMk cId="374003313" sldId="319"/>
            <ac:picMk id="4" creationId="{E6087C35-7549-2CF7-921C-19C268FE0A33}"/>
          </ac:picMkLst>
        </pc:picChg>
        <pc:picChg chg="del">
          <ac:chgData name="Ebad Banissi" userId="46ce2bb489724496" providerId="LiveId" clId="{9300A7E8-F11C-497A-9569-BA9F65DD8A67}" dt="2024-10-25T09:51:40.335" v="14" actId="478"/>
          <ac:picMkLst>
            <pc:docMk/>
            <pc:sldMk cId="374003313" sldId="319"/>
            <ac:picMk id="7" creationId="{833510A6-4603-466E-6A77-80B0CF154C03}"/>
          </ac:picMkLst>
        </pc:picChg>
      </pc:sldChg>
      <pc:sldChg chg="delSp modSp mod">
        <pc:chgData name="Ebad Banissi" userId="46ce2bb489724496" providerId="LiveId" clId="{9300A7E8-F11C-497A-9569-BA9F65DD8A67}" dt="2024-10-29T16:54:58.310" v="264" actId="20577"/>
        <pc:sldMkLst>
          <pc:docMk/>
          <pc:sldMk cId="944719464" sldId="331"/>
        </pc:sldMkLst>
        <pc:spChg chg="mod">
          <ac:chgData name="Ebad Banissi" userId="46ce2bb489724496" providerId="LiveId" clId="{9300A7E8-F11C-497A-9569-BA9F65DD8A67}" dt="2024-10-25T09:53:18.769" v="18"/>
          <ac:spMkLst>
            <pc:docMk/>
            <pc:sldMk cId="944719464" sldId="331"/>
            <ac:spMk id="2" creationId="{6885E79B-05C1-ED1A-74D1-4B761ACA2175}"/>
          </ac:spMkLst>
        </pc:spChg>
        <pc:spChg chg="mod">
          <ac:chgData name="Ebad Banissi" userId="46ce2bb489724496" providerId="LiveId" clId="{9300A7E8-F11C-497A-9569-BA9F65DD8A67}" dt="2024-10-29T16:54:58.310" v="264" actId="20577"/>
          <ac:spMkLst>
            <pc:docMk/>
            <pc:sldMk cId="944719464" sldId="331"/>
            <ac:spMk id="3" creationId="{C1C822D4-672E-F27C-0AB1-EC288BF4283F}"/>
          </ac:spMkLst>
        </pc:spChg>
        <pc:picChg chg="del">
          <ac:chgData name="Ebad Banissi" userId="46ce2bb489724496" providerId="LiveId" clId="{9300A7E8-F11C-497A-9569-BA9F65DD8A67}" dt="2024-10-25T09:53:21.783" v="19" actId="478"/>
          <ac:picMkLst>
            <pc:docMk/>
            <pc:sldMk cId="944719464" sldId="331"/>
            <ac:picMk id="5" creationId="{1197070D-EC19-A8B6-3627-CBF27E1C0DE0}"/>
          </ac:picMkLst>
        </pc:picChg>
        <pc:picChg chg="del">
          <ac:chgData name="Ebad Banissi" userId="46ce2bb489724496" providerId="LiveId" clId="{9300A7E8-F11C-497A-9569-BA9F65DD8A67}" dt="2024-10-25T09:53:26.921" v="20" actId="478"/>
          <ac:picMkLst>
            <pc:docMk/>
            <pc:sldMk cId="944719464" sldId="331"/>
            <ac:picMk id="1026" creationId="{AE43F565-DE62-AD4C-E2E4-CBAF6A87BB36}"/>
          </ac:picMkLst>
        </pc:picChg>
      </pc:sldChg>
      <pc:sldChg chg="delSp modSp mod">
        <pc:chgData name="Ebad Banissi" userId="46ce2bb489724496" providerId="LiveId" clId="{9300A7E8-F11C-497A-9569-BA9F65DD8A67}" dt="2024-10-25T11:24:19.163" v="49"/>
        <pc:sldMkLst>
          <pc:docMk/>
          <pc:sldMk cId="1180277253" sldId="332"/>
        </pc:sldMkLst>
        <pc:spChg chg="mod">
          <ac:chgData name="Ebad Banissi" userId="46ce2bb489724496" providerId="LiveId" clId="{9300A7E8-F11C-497A-9569-BA9F65DD8A67}" dt="2024-10-25T09:58:06.483" v="30" actId="21"/>
          <ac:spMkLst>
            <pc:docMk/>
            <pc:sldMk cId="1180277253" sldId="332"/>
            <ac:spMk id="2" creationId="{6885E79B-05C1-ED1A-74D1-4B761ACA2175}"/>
          </ac:spMkLst>
        </pc:spChg>
        <pc:spChg chg="mod">
          <ac:chgData name="Ebad Banissi" userId="46ce2bb489724496" providerId="LiveId" clId="{9300A7E8-F11C-497A-9569-BA9F65DD8A67}" dt="2024-10-25T11:24:19.163" v="49"/>
          <ac:spMkLst>
            <pc:docMk/>
            <pc:sldMk cId="1180277253" sldId="332"/>
            <ac:spMk id="3" creationId="{C1C822D4-672E-F27C-0AB1-EC288BF4283F}"/>
          </ac:spMkLst>
        </pc:spChg>
        <pc:picChg chg="del">
          <ac:chgData name="Ebad Banissi" userId="46ce2bb489724496" providerId="LiveId" clId="{9300A7E8-F11C-497A-9569-BA9F65DD8A67}" dt="2024-10-25T11:22:22.497" v="43" actId="478"/>
          <ac:picMkLst>
            <pc:docMk/>
            <pc:sldMk cId="1180277253" sldId="332"/>
            <ac:picMk id="2050" creationId="{86CFA3E2-DEFF-A186-D560-326DCC585D14}"/>
          </ac:picMkLst>
        </pc:picChg>
        <pc:picChg chg="del">
          <ac:chgData name="Ebad Banissi" userId="46ce2bb489724496" providerId="LiveId" clId="{9300A7E8-F11C-497A-9569-BA9F65DD8A67}" dt="2024-10-25T11:22:24.797" v="44" actId="478"/>
          <ac:picMkLst>
            <pc:docMk/>
            <pc:sldMk cId="1180277253" sldId="332"/>
            <ac:picMk id="2054" creationId="{80DBC254-FD9B-E6DF-3CCE-473E7C08A568}"/>
          </ac:picMkLst>
        </pc:picChg>
      </pc:sldChg>
      <pc:sldChg chg="modSp mod">
        <pc:chgData name="Ebad Banissi" userId="46ce2bb489724496" providerId="LiveId" clId="{9300A7E8-F11C-497A-9569-BA9F65DD8A67}" dt="2024-10-25T09:59:30.508" v="35" actId="20577"/>
        <pc:sldMkLst>
          <pc:docMk/>
          <pc:sldMk cId="3115882131" sldId="349"/>
        </pc:sldMkLst>
        <pc:spChg chg="mod">
          <ac:chgData name="Ebad Banissi" userId="46ce2bb489724496" providerId="LiveId" clId="{9300A7E8-F11C-497A-9569-BA9F65DD8A67}" dt="2024-10-25T09:59:30.508" v="35" actId="20577"/>
          <ac:spMkLst>
            <pc:docMk/>
            <pc:sldMk cId="3115882131" sldId="349"/>
            <ac:spMk id="3" creationId="{9C5C2DC9-FA16-CE4A-BDE7-1B44C1FEC966}"/>
          </ac:spMkLst>
        </pc:spChg>
      </pc:sldChg>
      <pc:sldChg chg="addSp delSp modSp mod">
        <pc:chgData name="Ebad Banissi" userId="46ce2bb489724496" providerId="LiveId" clId="{9300A7E8-F11C-497A-9569-BA9F65DD8A67}" dt="2024-10-29T16:56:50.355" v="279" actId="20577"/>
        <pc:sldMkLst>
          <pc:docMk/>
          <pc:sldMk cId="2620119412" sldId="356"/>
        </pc:sldMkLst>
        <pc:spChg chg="mod">
          <ac:chgData name="Ebad Banissi" userId="46ce2bb489724496" providerId="LiveId" clId="{9300A7E8-F11C-497A-9569-BA9F65DD8A67}" dt="2024-10-25T11:26:25.001" v="50"/>
          <ac:spMkLst>
            <pc:docMk/>
            <pc:sldMk cId="2620119412" sldId="356"/>
            <ac:spMk id="2" creationId="{6885E79B-05C1-ED1A-74D1-4B761ACA2175}"/>
          </ac:spMkLst>
        </pc:spChg>
        <pc:spChg chg="mod">
          <ac:chgData name="Ebad Banissi" userId="46ce2bb489724496" providerId="LiveId" clId="{9300A7E8-F11C-497A-9569-BA9F65DD8A67}" dt="2024-10-29T16:56:50.355" v="279" actId="20577"/>
          <ac:spMkLst>
            <pc:docMk/>
            <pc:sldMk cId="2620119412" sldId="356"/>
            <ac:spMk id="3" creationId="{C1C822D4-672E-F27C-0AB1-EC288BF4283F}"/>
          </ac:spMkLst>
        </pc:spChg>
        <pc:graphicFrameChg chg="add del modGraphic">
          <ac:chgData name="Ebad Banissi" userId="46ce2bb489724496" providerId="LiveId" clId="{9300A7E8-F11C-497A-9569-BA9F65DD8A67}" dt="2024-10-25T10:00:07.998" v="38" actId="478"/>
          <ac:graphicFrameMkLst>
            <pc:docMk/>
            <pc:sldMk cId="2620119412" sldId="356"/>
            <ac:graphicFrameMk id="7" creationId="{9E875048-37DE-99D1-5C37-4EBF4B9B1BEC}"/>
          </ac:graphicFrameMkLst>
        </pc:graphicFrameChg>
        <pc:picChg chg="del">
          <ac:chgData name="Ebad Banissi" userId="46ce2bb489724496" providerId="LiveId" clId="{9300A7E8-F11C-497A-9569-BA9F65DD8A67}" dt="2024-10-25T09:59:52.050" v="37" actId="478"/>
          <ac:picMkLst>
            <pc:docMk/>
            <pc:sldMk cId="2620119412" sldId="356"/>
            <ac:picMk id="4" creationId="{C2579031-2841-5233-3BF7-32E671B7B87A}"/>
          </ac:picMkLst>
        </pc:picChg>
        <pc:picChg chg="del">
          <ac:chgData name="Ebad Banissi" userId="46ce2bb489724496" providerId="LiveId" clId="{9300A7E8-F11C-497A-9569-BA9F65DD8A67}" dt="2024-10-25T10:00:10.189" v="39" actId="478"/>
          <ac:picMkLst>
            <pc:docMk/>
            <pc:sldMk cId="2620119412" sldId="356"/>
            <ac:picMk id="5" creationId="{8252BAAA-C325-40DE-F0CE-39E6322B659A}"/>
          </ac:picMkLst>
        </pc:picChg>
      </pc:sldChg>
      <pc:sldChg chg="delSp modSp mod">
        <pc:chgData name="Ebad Banissi" userId="46ce2bb489724496" providerId="LiveId" clId="{9300A7E8-F11C-497A-9569-BA9F65DD8A67}" dt="2024-10-29T16:57:10.496" v="280" actId="255"/>
        <pc:sldMkLst>
          <pc:docMk/>
          <pc:sldMk cId="417982478" sldId="357"/>
        </pc:sldMkLst>
        <pc:spChg chg="mod">
          <ac:chgData name="Ebad Banissi" userId="46ce2bb489724496" providerId="LiveId" clId="{9300A7E8-F11C-497A-9569-BA9F65DD8A67}" dt="2024-10-25T11:30:48.149" v="61" actId="20577"/>
          <ac:spMkLst>
            <pc:docMk/>
            <pc:sldMk cId="417982478" sldId="357"/>
            <ac:spMk id="2" creationId="{6885E79B-05C1-ED1A-74D1-4B761ACA2175}"/>
          </ac:spMkLst>
        </pc:spChg>
        <pc:spChg chg="mod">
          <ac:chgData name="Ebad Banissi" userId="46ce2bb489724496" providerId="LiveId" clId="{9300A7E8-F11C-497A-9569-BA9F65DD8A67}" dt="2024-10-29T16:57:10.496" v="280" actId="255"/>
          <ac:spMkLst>
            <pc:docMk/>
            <pc:sldMk cId="417982478" sldId="357"/>
            <ac:spMk id="3" creationId="{C1C822D4-672E-F27C-0AB1-EC288BF4283F}"/>
          </ac:spMkLst>
        </pc:spChg>
        <pc:picChg chg="del">
          <ac:chgData name="Ebad Banissi" userId="46ce2bb489724496" providerId="LiveId" clId="{9300A7E8-F11C-497A-9569-BA9F65DD8A67}" dt="2024-10-25T11:30:51.524" v="62" actId="478"/>
          <ac:picMkLst>
            <pc:docMk/>
            <pc:sldMk cId="417982478" sldId="357"/>
            <ac:picMk id="1026" creationId="{D00CEC51-ECE5-95B5-8BF0-A82BB5AE6F4C}"/>
          </ac:picMkLst>
        </pc:picChg>
        <pc:picChg chg="del">
          <ac:chgData name="Ebad Banissi" userId="46ce2bb489724496" providerId="LiveId" clId="{9300A7E8-F11C-497A-9569-BA9F65DD8A67}" dt="2024-10-25T11:30:54.031" v="63" actId="478"/>
          <ac:picMkLst>
            <pc:docMk/>
            <pc:sldMk cId="417982478" sldId="357"/>
            <ac:picMk id="1028" creationId="{AE28DB22-BE24-C400-C936-D8D6D32E4434}"/>
          </ac:picMkLst>
        </pc:picChg>
      </pc:sldChg>
      <pc:sldChg chg="addSp delSp modSp mod">
        <pc:chgData name="Ebad Banissi" userId="46ce2bb489724496" providerId="LiveId" clId="{9300A7E8-F11C-497A-9569-BA9F65DD8A67}" dt="2024-10-25T11:53:01.098" v="140" actId="14100"/>
        <pc:sldMkLst>
          <pc:docMk/>
          <pc:sldMk cId="1322490027" sldId="358"/>
        </pc:sldMkLst>
        <pc:spChg chg="mod">
          <ac:chgData name="Ebad Banissi" userId="46ce2bb489724496" providerId="LiveId" clId="{9300A7E8-F11C-497A-9569-BA9F65DD8A67}" dt="2024-10-25T11:40:45.726" v="71"/>
          <ac:spMkLst>
            <pc:docMk/>
            <pc:sldMk cId="1322490027" sldId="358"/>
            <ac:spMk id="2" creationId="{6885E79B-05C1-ED1A-74D1-4B761ACA2175}"/>
          </ac:spMkLst>
        </pc:spChg>
        <pc:spChg chg="mod">
          <ac:chgData name="Ebad Banissi" userId="46ce2bb489724496" providerId="LiveId" clId="{9300A7E8-F11C-497A-9569-BA9F65DD8A67}" dt="2024-10-25T11:53:01.098" v="140" actId="14100"/>
          <ac:spMkLst>
            <pc:docMk/>
            <pc:sldMk cId="1322490027" sldId="358"/>
            <ac:spMk id="3" creationId="{C1C822D4-672E-F27C-0AB1-EC288BF4283F}"/>
          </ac:spMkLst>
        </pc:spChg>
        <pc:spChg chg="add">
          <ac:chgData name="Ebad Banissi" userId="46ce2bb489724496" providerId="LiveId" clId="{9300A7E8-F11C-497A-9569-BA9F65DD8A67}" dt="2024-10-25T11:45:27.902" v="87"/>
          <ac:spMkLst>
            <pc:docMk/>
            <pc:sldMk cId="1322490027" sldId="358"/>
            <ac:spMk id="4" creationId="{9070B17E-817B-5FD8-A554-769B8465106B}"/>
          </ac:spMkLst>
        </pc:spChg>
        <pc:spChg chg="del">
          <ac:chgData name="Ebad Banissi" userId="46ce2bb489724496" providerId="LiveId" clId="{9300A7E8-F11C-497A-9569-BA9F65DD8A67}" dt="2024-10-25T11:40:54.244" v="74" actId="478"/>
          <ac:spMkLst>
            <pc:docMk/>
            <pc:sldMk cId="1322490027" sldId="358"/>
            <ac:spMk id="5" creationId="{94D613D7-258E-2260-7D98-648AD94BC691}"/>
          </ac:spMkLst>
        </pc:spChg>
        <pc:picChg chg="add">
          <ac:chgData name="Ebad Banissi" userId="46ce2bb489724496" providerId="LiveId" clId="{9300A7E8-F11C-497A-9569-BA9F65DD8A67}" dt="2024-10-25T11:45:27.902" v="87"/>
          <ac:picMkLst>
            <pc:docMk/>
            <pc:sldMk cId="1322490027" sldId="358"/>
            <ac:picMk id="1026" creationId="{17901F60-2074-AA5E-858A-5ACA5F438808}"/>
          </ac:picMkLst>
        </pc:picChg>
        <pc:picChg chg="add">
          <ac:chgData name="Ebad Banissi" userId="46ce2bb489724496" providerId="LiveId" clId="{9300A7E8-F11C-497A-9569-BA9F65DD8A67}" dt="2024-10-25T11:45:27.902" v="87"/>
          <ac:picMkLst>
            <pc:docMk/>
            <pc:sldMk cId="1322490027" sldId="358"/>
            <ac:picMk id="1027" creationId="{9693F3C4-06E4-CA51-8922-E5D8ABC49E03}"/>
          </ac:picMkLst>
        </pc:picChg>
        <pc:picChg chg="del">
          <ac:chgData name="Ebad Banissi" userId="46ce2bb489724496" providerId="LiveId" clId="{9300A7E8-F11C-497A-9569-BA9F65DD8A67}" dt="2024-10-25T11:40:48.057" v="72" actId="478"/>
          <ac:picMkLst>
            <pc:docMk/>
            <pc:sldMk cId="1322490027" sldId="358"/>
            <ac:picMk id="2050" creationId="{2109A34E-3304-C82E-A500-99A18B1F5002}"/>
          </ac:picMkLst>
        </pc:picChg>
        <pc:picChg chg="del">
          <ac:chgData name="Ebad Banissi" userId="46ce2bb489724496" providerId="LiveId" clId="{9300A7E8-F11C-497A-9569-BA9F65DD8A67}" dt="2024-10-25T11:40:50.177" v="73" actId="478"/>
          <ac:picMkLst>
            <pc:docMk/>
            <pc:sldMk cId="1322490027" sldId="358"/>
            <ac:picMk id="2052" creationId="{092DA99D-CB2D-7F48-2DAD-A8BABDB2538F}"/>
          </ac:picMkLst>
        </pc:picChg>
      </pc:sldChg>
      <pc:sldChg chg="delSp modSp mod">
        <pc:chgData name="Ebad Banissi" userId="46ce2bb489724496" providerId="LiveId" clId="{9300A7E8-F11C-497A-9569-BA9F65DD8A67}" dt="2024-10-29T17:00:02.575" v="315" actId="20577"/>
        <pc:sldMkLst>
          <pc:docMk/>
          <pc:sldMk cId="3008370908" sldId="359"/>
        </pc:sldMkLst>
        <pc:spChg chg="mod">
          <ac:chgData name="Ebad Banissi" userId="46ce2bb489724496" providerId="LiveId" clId="{9300A7E8-F11C-497A-9569-BA9F65DD8A67}" dt="2024-10-25T11:59:12.992" v="159"/>
          <ac:spMkLst>
            <pc:docMk/>
            <pc:sldMk cId="3008370908" sldId="359"/>
            <ac:spMk id="2" creationId="{6885E79B-05C1-ED1A-74D1-4B761ACA2175}"/>
          </ac:spMkLst>
        </pc:spChg>
        <pc:spChg chg="mod">
          <ac:chgData name="Ebad Banissi" userId="46ce2bb489724496" providerId="LiveId" clId="{9300A7E8-F11C-497A-9569-BA9F65DD8A67}" dt="2024-10-29T17:00:02.575" v="315" actId="20577"/>
          <ac:spMkLst>
            <pc:docMk/>
            <pc:sldMk cId="3008370908" sldId="359"/>
            <ac:spMk id="3" creationId="{C1C822D4-672E-F27C-0AB1-EC288BF4283F}"/>
          </ac:spMkLst>
        </pc:spChg>
        <pc:spChg chg="del">
          <ac:chgData name="Ebad Banissi" userId="46ce2bb489724496" providerId="LiveId" clId="{9300A7E8-F11C-497A-9569-BA9F65DD8A67}" dt="2024-10-25T11:59:21.388" v="161" actId="478"/>
          <ac:spMkLst>
            <pc:docMk/>
            <pc:sldMk cId="3008370908" sldId="359"/>
            <ac:spMk id="6" creationId="{DCF93C62-B3B1-AC5B-F0E1-5AE5E8B10B5D}"/>
          </ac:spMkLst>
        </pc:spChg>
        <pc:picChg chg="del">
          <ac:chgData name="Ebad Banissi" userId="46ce2bb489724496" providerId="LiveId" clId="{9300A7E8-F11C-497A-9569-BA9F65DD8A67}" dt="2024-10-25T11:59:14.936" v="160" actId="478"/>
          <ac:picMkLst>
            <pc:docMk/>
            <pc:sldMk cId="3008370908" sldId="359"/>
            <ac:picMk id="3074" creationId="{70B52B50-0786-E3E9-DE5F-BC8D03EF3586}"/>
          </ac:picMkLst>
        </pc:picChg>
      </pc:sldChg>
      <pc:sldChg chg="delSp modSp mod">
        <pc:chgData name="Ebad Banissi" userId="46ce2bb489724496" providerId="LiveId" clId="{9300A7E8-F11C-497A-9569-BA9F65DD8A67}" dt="2024-10-29T17:01:02.417" v="340" actId="20577"/>
        <pc:sldMkLst>
          <pc:docMk/>
          <pc:sldMk cId="1672900519" sldId="360"/>
        </pc:sldMkLst>
        <pc:spChg chg="mod">
          <ac:chgData name="Ebad Banissi" userId="46ce2bb489724496" providerId="LiveId" clId="{9300A7E8-F11C-497A-9569-BA9F65DD8A67}" dt="2024-10-25T12:01:31.683" v="164"/>
          <ac:spMkLst>
            <pc:docMk/>
            <pc:sldMk cId="1672900519" sldId="360"/>
            <ac:spMk id="2" creationId="{6885E79B-05C1-ED1A-74D1-4B761ACA2175}"/>
          </ac:spMkLst>
        </pc:spChg>
        <pc:spChg chg="mod">
          <ac:chgData name="Ebad Banissi" userId="46ce2bb489724496" providerId="LiveId" clId="{9300A7E8-F11C-497A-9569-BA9F65DD8A67}" dt="2024-10-29T17:01:02.417" v="340" actId="20577"/>
          <ac:spMkLst>
            <pc:docMk/>
            <pc:sldMk cId="1672900519" sldId="360"/>
            <ac:spMk id="3" creationId="{C1C822D4-672E-F27C-0AB1-EC288BF4283F}"/>
          </ac:spMkLst>
        </pc:spChg>
        <pc:picChg chg="del">
          <ac:chgData name="Ebad Banissi" userId="46ce2bb489724496" providerId="LiveId" clId="{9300A7E8-F11C-497A-9569-BA9F65DD8A67}" dt="2024-10-25T12:02:36.466" v="166" actId="478"/>
          <ac:picMkLst>
            <pc:docMk/>
            <pc:sldMk cId="1672900519" sldId="360"/>
            <ac:picMk id="4098" creationId="{7BE57929-2A24-DBB8-76C7-EF1F610FA349}"/>
          </ac:picMkLst>
        </pc:picChg>
        <pc:picChg chg="del">
          <ac:chgData name="Ebad Banissi" userId="46ce2bb489724496" providerId="LiveId" clId="{9300A7E8-F11C-497A-9569-BA9F65DD8A67}" dt="2024-10-25T12:02:38.561" v="167" actId="478"/>
          <ac:picMkLst>
            <pc:docMk/>
            <pc:sldMk cId="1672900519" sldId="360"/>
            <ac:picMk id="4100" creationId="{F631E58C-40A2-8442-EBE4-F6934E5E8564}"/>
          </ac:picMkLst>
        </pc:picChg>
      </pc:sldChg>
      <pc:sldChg chg="addSp modSp mod">
        <pc:chgData name="Ebad Banissi" userId="46ce2bb489724496" providerId="LiveId" clId="{9300A7E8-F11C-497A-9569-BA9F65DD8A67}" dt="2024-10-29T17:02:12.880" v="346" actId="1076"/>
        <pc:sldMkLst>
          <pc:docMk/>
          <pc:sldMk cId="3235818654" sldId="361"/>
        </pc:sldMkLst>
        <pc:spChg chg="mod">
          <ac:chgData name="Ebad Banissi" userId="46ce2bb489724496" providerId="LiveId" clId="{9300A7E8-F11C-497A-9569-BA9F65DD8A67}" dt="2024-10-25T12:03:32.656" v="170"/>
          <ac:spMkLst>
            <pc:docMk/>
            <pc:sldMk cId="3235818654" sldId="361"/>
            <ac:spMk id="2" creationId="{6885E79B-05C1-ED1A-74D1-4B761ACA2175}"/>
          </ac:spMkLst>
        </pc:spChg>
        <pc:spChg chg="mod">
          <ac:chgData name="Ebad Banissi" userId="46ce2bb489724496" providerId="LiveId" clId="{9300A7E8-F11C-497A-9569-BA9F65DD8A67}" dt="2024-10-29T17:02:08.686" v="345" actId="14100"/>
          <ac:spMkLst>
            <pc:docMk/>
            <pc:sldMk cId="3235818654" sldId="361"/>
            <ac:spMk id="3" creationId="{C1C822D4-672E-F27C-0AB1-EC288BF4283F}"/>
          </ac:spMkLst>
        </pc:spChg>
        <pc:picChg chg="add mod">
          <ac:chgData name="Ebad Banissi" userId="46ce2bb489724496" providerId="LiveId" clId="{9300A7E8-F11C-497A-9569-BA9F65DD8A67}" dt="2024-10-29T17:02:12.880" v="346" actId="1076"/>
          <ac:picMkLst>
            <pc:docMk/>
            <pc:sldMk cId="3235818654" sldId="361"/>
            <ac:picMk id="4" creationId="{894C844B-7B0A-EE9D-A115-4EA7C8EB8DE2}"/>
          </ac:picMkLst>
        </pc:picChg>
      </pc:sldChg>
      <pc:sldChg chg="del">
        <pc:chgData name="Ebad Banissi" userId="46ce2bb489724496" providerId="LiveId" clId="{9300A7E8-F11C-497A-9569-BA9F65DD8A67}" dt="2024-10-25T12:03:15.144" v="169" actId="2696"/>
        <pc:sldMkLst>
          <pc:docMk/>
          <pc:sldMk cId="3735599785" sldId="362"/>
        </pc:sldMkLst>
      </pc:sldChg>
      <pc:sldChg chg="addSp modSp mod">
        <pc:chgData name="Ebad Banissi" userId="46ce2bb489724496" providerId="LiveId" clId="{9300A7E8-F11C-497A-9569-BA9F65DD8A67}" dt="2024-10-29T17:04:24.208" v="356" actId="14100"/>
        <pc:sldMkLst>
          <pc:docMk/>
          <pc:sldMk cId="2497132851" sldId="363"/>
        </pc:sldMkLst>
        <pc:spChg chg="mod">
          <ac:chgData name="Ebad Banissi" userId="46ce2bb489724496" providerId="LiveId" clId="{9300A7E8-F11C-497A-9569-BA9F65DD8A67}" dt="2024-10-25T12:17:39.648" v="204"/>
          <ac:spMkLst>
            <pc:docMk/>
            <pc:sldMk cId="2497132851" sldId="363"/>
            <ac:spMk id="2" creationId="{6885E79B-05C1-ED1A-74D1-4B761ACA2175}"/>
          </ac:spMkLst>
        </pc:spChg>
        <pc:spChg chg="mod">
          <ac:chgData name="Ebad Banissi" userId="46ce2bb489724496" providerId="LiveId" clId="{9300A7E8-F11C-497A-9569-BA9F65DD8A67}" dt="2024-10-29T17:04:24.208" v="356" actId="14100"/>
          <ac:spMkLst>
            <pc:docMk/>
            <pc:sldMk cId="2497132851" sldId="363"/>
            <ac:spMk id="3" creationId="{C1C822D4-672E-F27C-0AB1-EC288BF4283F}"/>
          </ac:spMkLst>
        </pc:spChg>
        <pc:picChg chg="add mod">
          <ac:chgData name="Ebad Banissi" userId="46ce2bb489724496" providerId="LiveId" clId="{9300A7E8-F11C-497A-9569-BA9F65DD8A67}" dt="2024-10-29T17:03:58.036" v="355" actId="1076"/>
          <ac:picMkLst>
            <pc:docMk/>
            <pc:sldMk cId="2497132851" sldId="363"/>
            <ac:picMk id="4" creationId="{8874D88D-B966-BE86-C9C4-DB1CAB7972A7}"/>
          </ac:picMkLst>
        </pc:picChg>
      </pc:sldChg>
      <pc:sldChg chg="addSp delSp modSp mod ord">
        <pc:chgData name="Ebad Banissi" userId="46ce2bb489724496" providerId="LiveId" clId="{9300A7E8-F11C-497A-9569-BA9F65DD8A67}" dt="2024-10-29T17:02:55.293" v="350" actId="1076"/>
        <pc:sldMkLst>
          <pc:docMk/>
          <pc:sldMk cId="2561624946" sldId="364"/>
        </pc:sldMkLst>
        <pc:spChg chg="mod">
          <ac:chgData name="Ebad Banissi" userId="46ce2bb489724496" providerId="LiveId" clId="{9300A7E8-F11C-497A-9569-BA9F65DD8A67}" dt="2024-10-25T12:05:29.363" v="174"/>
          <ac:spMkLst>
            <pc:docMk/>
            <pc:sldMk cId="2561624946" sldId="364"/>
            <ac:spMk id="2" creationId="{6885E79B-05C1-ED1A-74D1-4B761ACA2175}"/>
          </ac:spMkLst>
        </pc:spChg>
        <pc:spChg chg="mod">
          <ac:chgData name="Ebad Banissi" userId="46ce2bb489724496" providerId="LiveId" clId="{9300A7E8-F11C-497A-9569-BA9F65DD8A67}" dt="2024-10-25T12:14:21.898" v="203" actId="14100"/>
          <ac:spMkLst>
            <pc:docMk/>
            <pc:sldMk cId="2561624946" sldId="364"/>
            <ac:spMk id="3" creationId="{C1C822D4-672E-F27C-0AB1-EC288BF4283F}"/>
          </ac:spMkLst>
        </pc:spChg>
        <pc:spChg chg="add del">
          <ac:chgData name="Ebad Banissi" userId="46ce2bb489724496" providerId="LiveId" clId="{9300A7E8-F11C-497A-9569-BA9F65DD8A67}" dt="2024-10-25T12:11:22.094" v="193" actId="22"/>
          <ac:spMkLst>
            <pc:docMk/>
            <pc:sldMk cId="2561624946" sldId="364"/>
            <ac:spMk id="6" creationId="{EE1EFA2A-F7E5-A1A9-57D0-F6A3578503B2}"/>
          </ac:spMkLst>
        </pc:spChg>
        <pc:spChg chg="add del">
          <ac:chgData name="Ebad Banissi" userId="46ce2bb489724496" providerId="LiveId" clId="{9300A7E8-F11C-497A-9569-BA9F65DD8A67}" dt="2024-10-25T12:11:43.340" v="195" actId="22"/>
          <ac:spMkLst>
            <pc:docMk/>
            <pc:sldMk cId="2561624946" sldId="364"/>
            <ac:spMk id="8" creationId="{A9447881-4F33-593B-02EB-81AC4562D1ED}"/>
          </ac:spMkLst>
        </pc:spChg>
        <pc:picChg chg="add mod">
          <ac:chgData name="Ebad Banissi" userId="46ce2bb489724496" providerId="LiveId" clId="{9300A7E8-F11C-497A-9569-BA9F65DD8A67}" dt="2024-10-29T17:02:34.241" v="347" actId="1076"/>
          <ac:picMkLst>
            <pc:docMk/>
            <pc:sldMk cId="2561624946" sldId="364"/>
            <ac:picMk id="4" creationId="{3FF21529-4F51-FEE2-1505-6BFF0C85DF03}"/>
          </ac:picMkLst>
        </pc:picChg>
        <pc:picChg chg="add mod">
          <ac:chgData name="Ebad Banissi" userId="46ce2bb489724496" providerId="LiveId" clId="{9300A7E8-F11C-497A-9569-BA9F65DD8A67}" dt="2024-10-29T17:02:55.293" v="350" actId="1076"/>
          <ac:picMkLst>
            <pc:docMk/>
            <pc:sldMk cId="2561624946" sldId="364"/>
            <ac:picMk id="9" creationId="{905D13A6-FD18-0D1A-32DD-D14094B5EFC9}"/>
          </ac:picMkLst>
        </pc:picChg>
        <pc:picChg chg="add mod">
          <ac:chgData name="Ebad Banissi" userId="46ce2bb489724496" providerId="LiveId" clId="{9300A7E8-F11C-497A-9569-BA9F65DD8A67}" dt="2024-10-29T17:02:52.336" v="349" actId="1076"/>
          <ac:picMkLst>
            <pc:docMk/>
            <pc:sldMk cId="2561624946" sldId="364"/>
            <ac:picMk id="11" creationId="{B5C4C0AC-41CB-4BF5-D596-317C16E1BEAB}"/>
          </ac:picMkLst>
        </pc:picChg>
        <pc:picChg chg="add mod">
          <ac:chgData name="Ebad Banissi" userId="46ce2bb489724496" providerId="LiveId" clId="{9300A7E8-F11C-497A-9569-BA9F65DD8A67}" dt="2024-10-29T17:02:39.553" v="348" actId="1076"/>
          <ac:picMkLst>
            <pc:docMk/>
            <pc:sldMk cId="2561624946" sldId="364"/>
            <ac:picMk id="2050" creationId="{8662F597-AB97-B469-5E35-F006193D1EEA}"/>
          </ac:picMkLst>
        </pc:picChg>
        <pc:picChg chg="del">
          <ac:chgData name="Ebad Banissi" userId="46ce2bb489724496" providerId="LiveId" clId="{9300A7E8-F11C-497A-9569-BA9F65DD8A67}" dt="2024-10-25T12:05:33.361" v="175" actId="478"/>
          <ac:picMkLst>
            <pc:docMk/>
            <pc:sldMk cId="2561624946" sldId="364"/>
            <ac:picMk id="6146" creationId="{076074DC-CF74-3AE9-D9F8-18BC174DCDB1}"/>
          </ac:picMkLst>
        </pc:picChg>
        <pc:picChg chg="del">
          <ac:chgData name="Ebad Banissi" userId="46ce2bb489724496" providerId="LiveId" clId="{9300A7E8-F11C-497A-9569-BA9F65DD8A67}" dt="2024-10-25T12:05:36.777" v="176" actId="478"/>
          <ac:picMkLst>
            <pc:docMk/>
            <pc:sldMk cId="2561624946" sldId="364"/>
            <ac:picMk id="6148" creationId="{55EDF583-DBEB-4DA0-C45B-C0A3FE606668}"/>
          </ac:picMkLst>
        </pc:picChg>
      </pc:sldChg>
      <pc:sldChg chg="addSp delSp modSp mod">
        <pc:chgData name="Ebad Banissi" userId="46ce2bb489724496" providerId="LiveId" clId="{9300A7E8-F11C-497A-9569-BA9F65DD8A67}" dt="2024-10-29T17:06:18.767" v="417" actId="20577"/>
        <pc:sldMkLst>
          <pc:docMk/>
          <pc:sldMk cId="3108424363" sldId="365"/>
        </pc:sldMkLst>
        <pc:spChg chg="mod">
          <ac:chgData name="Ebad Banissi" userId="46ce2bb489724496" providerId="LiveId" clId="{9300A7E8-F11C-497A-9569-BA9F65DD8A67}" dt="2024-10-29T17:04:57.645" v="360" actId="14100"/>
          <ac:spMkLst>
            <pc:docMk/>
            <pc:sldMk cId="3108424363" sldId="365"/>
            <ac:spMk id="2" creationId="{6885E79B-05C1-ED1A-74D1-4B761ACA2175}"/>
          </ac:spMkLst>
        </pc:spChg>
        <pc:spChg chg="mod">
          <ac:chgData name="Ebad Banissi" userId="46ce2bb489724496" providerId="LiveId" clId="{9300A7E8-F11C-497A-9569-BA9F65DD8A67}" dt="2024-10-29T17:06:18.767" v="417" actId="20577"/>
          <ac:spMkLst>
            <pc:docMk/>
            <pc:sldMk cId="3108424363" sldId="365"/>
            <ac:spMk id="3" creationId="{C1C822D4-672E-F27C-0AB1-EC288BF4283F}"/>
          </ac:spMkLst>
        </pc:spChg>
        <pc:picChg chg="add mod">
          <ac:chgData name="Ebad Banissi" userId="46ce2bb489724496" providerId="LiveId" clId="{9300A7E8-F11C-497A-9569-BA9F65DD8A67}" dt="2024-10-29T17:05:19.585" v="363" actId="14100"/>
          <ac:picMkLst>
            <pc:docMk/>
            <pc:sldMk cId="3108424363" sldId="365"/>
            <ac:picMk id="4" creationId="{3679AB3B-B780-2F7B-3B38-D9FD4605B879}"/>
          </ac:picMkLst>
        </pc:picChg>
        <pc:picChg chg="del">
          <ac:chgData name="Ebad Banissi" userId="46ce2bb489724496" providerId="LiveId" clId="{9300A7E8-F11C-497A-9569-BA9F65DD8A67}" dt="2024-10-25T12:23:00.964" v="213" actId="478"/>
          <ac:picMkLst>
            <pc:docMk/>
            <pc:sldMk cId="3108424363" sldId="365"/>
            <ac:picMk id="7170" creationId="{BE306932-55EA-5F79-8454-2E1BCE7E888D}"/>
          </ac:picMkLst>
        </pc:picChg>
        <pc:picChg chg="del">
          <ac:chgData name="Ebad Banissi" userId="46ce2bb489724496" providerId="LiveId" clId="{9300A7E8-F11C-497A-9569-BA9F65DD8A67}" dt="2024-10-25T12:23:03.061" v="214" actId="478"/>
          <ac:picMkLst>
            <pc:docMk/>
            <pc:sldMk cId="3108424363" sldId="365"/>
            <ac:picMk id="7172" creationId="{BF5423CE-DE9E-9E00-72C5-0132E05FFFB2}"/>
          </ac:picMkLst>
        </pc:picChg>
        <pc:picChg chg="del">
          <ac:chgData name="Ebad Banissi" userId="46ce2bb489724496" providerId="LiveId" clId="{9300A7E8-F11C-497A-9569-BA9F65DD8A67}" dt="2024-10-25T12:23:05.223" v="215" actId="478"/>
          <ac:picMkLst>
            <pc:docMk/>
            <pc:sldMk cId="3108424363" sldId="365"/>
            <ac:picMk id="7174" creationId="{2587A5F1-96BF-FA60-A589-64744D7C7FA1}"/>
          </ac:picMkLst>
        </pc:picChg>
        <pc:picChg chg="del">
          <ac:chgData name="Ebad Banissi" userId="46ce2bb489724496" providerId="LiveId" clId="{9300A7E8-F11C-497A-9569-BA9F65DD8A67}" dt="2024-10-25T12:23:07.190" v="216" actId="478"/>
          <ac:picMkLst>
            <pc:docMk/>
            <pc:sldMk cId="3108424363" sldId="365"/>
            <ac:picMk id="7176" creationId="{0A7A27AB-DB3E-AB67-1D61-282630B1E9CA}"/>
          </ac:picMkLst>
        </pc:picChg>
      </pc:sldChg>
      <pc:sldChg chg="delSp modSp mod">
        <pc:chgData name="Ebad Banissi" userId="46ce2bb489724496" providerId="LiveId" clId="{9300A7E8-F11C-497A-9569-BA9F65DD8A67}" dt="2024-10-29T17:12:40.846" v="437" actId="14100"/>
        <pc:sldMkLst>
          <pc:docMk/>
          <pc:sldMk cId="1752209807" sldId="366"/>
        </pc:sldMkLst>
        <pc:spChg chg="mod">
          <ac:chgData name="Ebad Banissi" userId="46ce2bb489724496" providerId="LiveId" clId="{9300A7E8-F11C-497A-9569-BA9F65DD8A67}" dt="2024-10-25T12:26:19.335" v="226"/>
          <ac:spMkLst>
            <pc:docMk/>
            <pc:sldMk cId="1752209807" sldId="366"/>
            <ac:spMk id="2" creationId="{6885E79B-05C1-ED1A-74D1-4B761ACA2175}"/>
          </ac:spMkLst>
        </pc:spChg>
        <pc:spChg chg="mod">
          <ac:chgData name="Ebad Banissi" userId="46ce2bb489724496" providerId="LiveId" clId="{9300A7E8-F11C-497A-9569-BA9F65DD8A67}" dt="2024-10-29T17:12:40.846" v="437" actId="14100"/>
          <ac:spMkLst>
            <pc:docMk/>
            <pc:sldMk cId="1752209807" sldId="366"/>
            <ac:spMk id="3" creationId="{C1C822D4-672E-F27C-0AB1-EC288BF4283F}"/>
          </ac:spMkLst>
        </pc:spChg>
        <pc:picChg chg="del">
          <ac:chgData name="Ebad Banissi" userId="46ce2bb489724496" providerId="LiveId" clId="{9300A7E8-F11C-497A-9569-BA9F65DD8A67}" dt="2024-10-25T12:26:21.315" v="227" actId="478"/>
          <ac:picMkLst>
            <pc:docMk/>
            <pc:sldMk cId="1752209807" sldId="366"/>
            <ac:picMk id="8194" creationId="{5665C2CA-1C23-25E7-8D72-5B402BFADE4F}"/>
          </ac:picMkLst>
        </pc:picChg>
        <pc:picChg chg="del">
          <ac:chgData name="Ebad Banissi" userId="46ce2bb489724496" providerId="LiveId" clId="{9300A7E8-F11C-497A-9569-BA9F65DD8A67}" dt="2024-10-25T12:26:23.469" v="228" actId="478"/>
          <ac:picMkLst>
            <pc:docMk/>
            <pc:sldMk cId="1752209807" sldId="366"/>
            <ac:picMk id="8196" creationId="{A9D76E92-0A1E-C4F9-0C7D-9C3AFB76EDC4}"/>
          </ac:picMkLst>
        </pc:picChg>
      </pc:sldChg>
      <pc:sldChg chg="delSp modSp mod">
        <pc:chgData name="Ebad Banissi" userId="46ce2bb489724496" providerId="LiveId" clId="{9300A7E8-F11C-497A-9569-BA9F65DD8A67}" dt="2024-10-29T17:28:11.793" v="498" actId="6549"/>
        <pc:sldMkLst>
          <pc:docMk/>
          <pc:sldMk cId="2879303212" sldId="367"/>
        </pc:sldMkLst>
        <pc:spChg chg="mod">
          <ac:chgData name="Ebad Banissi" userId="46ce2bb489724496" providerId="LiveId" clId="{9300A7E8-F11C-497A-9569-BA9F65DD8A67}" dt="2024-10-25T12:27:47.713" v="230"/>
          <ac:spMkLst>
            <pc:docMk/>
            <pc:sldMk cId="2879303212" sldId="367"/>
            <ac:spMk id="2" creationId="{6885E79B-05C1-ED1A-74D1-4B761ACA2175}"/>
          </ac:spMkLst>
        </pc:spChg>
        <pc:spChg chg="mod">
          <ac:chgData name="Ebad Banissi" userId="46ce2bb489724496" providerId="LiveId" clId="{9300A7E8-F11C-497A-9569-BA9F65DD8A67}" dt="2024-10-29T17:28:11.793" v="498" actId="6549"/>
          <ac:spMkLst>
            <pc:docMk/>
            <pc:sldMk cId="2879303212" sldId="367"/>
            <ac:spMk id="3" creationId="{C1C822D4-672E-F27C-0AB1-EC288BF4283F}"/>
          </ac:spMkLst>
        </pc:spChg>
        <pc:picChg chg="del">
          <ac:chgData name="Ebad Banissi" userId="46ce2bb489724496" providerId="LiveId" clId="{9300A7E8-F11C-497A-9569-BA9F65DD8A67}" dt="2024-10-25T12:27:50.059" v="231" actId="478"/>
          <ac:picMkLst>
            <pc:docMk/>
            <pc:sldMk cId="2879303212" sldId="367"/>
            <ac:picMk id="9218" creationId="{3633BBD0-F659-F725-EDE3-57D36B28B803}"/>
          </ac:picMkLst>
        </pc:picChg>
        <pc:picChg chg="del">
          <ac:chgData name="Ebad Banissi" userId="46ce2bb489724496" providerId="LiveId" clId="{9300A7E8-F11C-497A-9569-BA9F65DD8A67}" dt="2024-10-25T12:27:52.068" v="232" actId="478"/>
          <ac:picMkLst>
            <pc:docMk/>
            <pc:sldMk cId="2879303212" sldId="367"/>
            <ac:picMk id="9220" creationId="{A442B0C3-78BF-7E24-53F0-87F93BC7130F}"/>
          </ac:picMkLst>
        </pc:picChg>
      </pc:sldChg>
      <pc:sldChg chg="delSp modSp mod">
        <pc:chgData name="Ebad Banissi" userId="46ce2bb489724496" providerId="LiveId" clId="{9300A7E8-F11C-497A-9569-BA9F65DD8A67}" dt="2024-10-29T18:42:13.305" v="563" actId="3626"/>
        <pc:sldMkLst>
          <pc:docMk/>
          <pc:sldMk cId="3665793354" sldId="368"/>
        </pc:sldMkLst>
        <pc:spChg chg="mod">
          <ac:chgData name="Ebad Banissi" userId="46ce2bb489724496" providerId="LiveId" clId="{9300A7E8-F11C-497A-9569-BA9F65DD8A67}" dt="2024-10-25T12:29:54.402" v="234"/>
          <ac:spMkLst>
            <pc:docMk/>
            <pc:sldMk cId="3665793354" sldId="368"/>
            <ac:spMk id="2" creationId="{6885E79B-05C1-ED1A-74D1-4B761ACA2175}"/>
          </ac:spMkLst>
        </pc:spChg>
        <pc:spChg chg="mod">
          <ac:chgData name="Ebad Banissi" userId="46ce2bb489724496" providerId="LiveId" clId="{9300A7E8-F11C-497A-9569-BA9F65DD8A67}" dt="2024-10-29T18:42:13.305" v="563" actId="3626"/>
          <ac:spMkLst>
            <pc:docMk/>
            <pc:sldMk cId="3665793354" sldId="368"/>
            <ac:spMk id="3" creationId="{C1C822D4-672E-F27C-0AB1-EC288BF4283F}"/>
          </ac:spMkLst>
        </pc:spChg>
        <pc:picChg chg="del">
          <ac:chgData name="Ebad Banissi" userId="46ce2bb489724496" providerId="LiveId" clId="{9300A7E8-F11C-497A-9569-BA9F65DD8A67}" dt="2024-10-25T12:30:12.160" v="236" actId="478"/>
          <ac:picMkLst>
            <pc:docMk/>
            <pc:sldMk cId="3665793354" sldId="368"/>
            <ac:picMk id="10242" creationId="{55BEFBE3-BB3D-E88F-6744-2A6E0E85CD8E}"/>
          </ac:picMkLst>
        </pc:picChg>
        <pc:picChg chg="del">
          <ac:chgData name="Ebad Banissi" userId="46ce2bb489724496" providerId="LiveId" clId="{9300A7E8-F11C-497A-9569-BA9F65DD8A67}" dt="2024-10-25T12:30:14.199" v="237" actId="478"/>
          <ac:picMkLst>
            <pc:docMk/>
            <pc:sldMk cId="3665793354" sldId="368"/>
            <ac:picMk id="11266" creationId="{F4125C3C-F0AD-C718-4844-C4EB2BDA0F7E}"/>
          </ac:picMkLst>
        </pc:picChg>
      </pc:sldChg>
      <pc:sldChg chg="delSp modSp mod">
        <pc:chgData name="Ebad Banissi" userId="46ce2bb489724496" providerId="LiveId" clId="{9300A7E8-F11C-497A-9569-BA9F65DD8A67}" dt="2024-10-29T18:46:16.659" v="581" actId="20577"/>
        <pc:sldMkLst>
          <pc:docMk/>
          <pc:sldMk cId="542340487" sldId="369"/>
        </pc:sldMkLst>
        <pc:spChg chg="mod">
          <ac:chgData name="Ebad Banissi" userId="46ce2bb489724496" providerId="LiveId" clId="{9300A7E8-F11C-497A-9569-BA9F65DD8A67}" dt="2024-10-25T12:32:02.472" v="238"/>
          <ac:spMkLst>
            <pc:docMk/>
            <pc:sldMk cId="542340487" sldId="369"/>
            <ac:spMk id="2" creationId="{6885E79B-05C1-ED1A-74D1-4B761ACA2175}"/>
          </ac:spMkLst>
        </pc:spChg>
        <pc:spChg chg="mod">
          <ac:chgData name="Ebad Banissi" userId="46ce2bb489724496" providerId="LiveId" clId="{9300A7E8-F11C-497A-9569-BA9F65DD8A67}" dt="2024-10-29T18:46:16.659" v="581" actId="20577"/>
          <ac:spMkLst>
            <pc:docMk/>
            <pc:sldMk cId="542340487" sldId="369"/>
            <ac:spMk id="3" creationId="{C1C822D4-672E-F27C-0AB1-EC288BF4283F}"/>
          </ac:spMkLst>
        </pc:spChg>
        <pc:picChg chg="del">
          <ac:chgData name="Ebad Banissi" userId="46ce2bb489724496" providerId="LiveId" clId="{9300A7E8-F11C-497A-9569-BA9F65DD8A67}" dt="2024-10-25T12:32:04.286" v="239" actId="478"/>
          <ac:picMkLst>
            <pc:docMk/>
            <pc:sldMk cId="542340487" sldId="369"/>
            <ac:picMk id="11268" creationId="{6388FC86-B748-09E5-88A5-8E046941CAA4}"/>
          </ac:picMkLst>
        </pc:picChg>
      </pc:sldChg>
      <pc:sldChg chg="modSp add mod">
        <pc:chgData name="Ebad Banissi" userId="46ce2bb489724496" providerId="LiveId" clId="{9300A7E8-F11C-497A-9569-BA9F65DD8A67}" dt="2024-10-25T11:52:28.496" v="133" actId="20577"/>
        <pc:sldMkLst>
          <pc:docMk/>
          <pc:sldMk cId="3334696484" sldId="370"/>
        </pc:sldMkLst>
        <pc:spChg chg="mod">
          <ac:chgData name="Ebad Banissi" userId="46ce2bb489724496" providerId="LiveId" clId="{9300A7E8-F11C-497A-9569-BA9F65DD8A67}" dt="2024-10-25T11:52:28.496" v="133" actId="20577"/>
          <ac:spMkLst>
            <pc:docMk/>
            <pc:sldMk cId="3334696484" sldId="370"/>
            <ac:spMk id="3" creationId="{C1C822D4-672E-F27C-0AB1-EC288BF4283F}"/>
          </ac:spMkLst>
        </pc:spChg>
      </pc:sldChg>
      <pc:sldChg chg="modSp add mod">
        <pc:chgData name="Ebad Banissi" userId="46ce2bb489724496" providerId="LiveId" clId="{9300A7E8-F11C-497A-9569-BA9F65DD8A67}" dt="2024-10-29T16:58:22.426" v="289" actId="20577"/>
        <pc:sldMkLst>
          <pc:docMk/>
          <pc:sldMk cId="162922510" sldId="371"/>
        </pc:sldMkLst>
        <pc:spChg chg="mod">
          <ac:chgData name="Ebad Banissi" userId="46ce2bb489724496" providerId="LiveId" clId="{9300A7E8-F11C-497A-9569-BA9F65DD8A67}" dt="2024-10-29T16:58:22.426" v="289" actId="20577"/>
          <ac:spMkLst>
            <pc:docMk/>
            <pc:sldMk cId="162922510" sldId="371"/>
            <ac:spMk id="3" creationId="{C1C822D4-672E-F27C-0AB1-EC288BF4283F}"/>
          </ac:spMkLst>
        </pc:spChg>
      </pc:sldChg>
      <pc:sldChg chg="modSp add mod">
        <pc:chgData name="Ebad Banissi" userId="46ce2bb489724496" providerId="LiveId" clId="{9300A7E8-F11C-497A-9569-BA9F65DD8A67}" dt="2024-10-29T19:04:07.576" v="623" actId="14100"/>
        <pc:sldMkLst>
          <pc:docMk/>
          <pc:sldMk cId="3148412328" sldId="372"/>
        </pc:sldMkLst>
        <pc:spChg chg="mod">
          <ac:chgData name="Ebad Banissi" userId="46ce2bb489724496" providerId="LiveId" clId="{9300A7E8-F11C-497A-9569-BA9F65DD8A67}" dt="2024-10-25T12:35:51.023" v="242"/>
          <ac:spMkLst>
            <pc:docMk/>
            <pc:sldMk cId="3148412328" sldId="372"/>
            <ac:spMk id="2" creationId="{6885E79B-05C1-ED1A-74D1-4B761ACA2175}"/>
          </ac:spMkLst>
        </pc:spChg>
        <pc:spChg chg="mod">
          <ac:chgData name="Ebad Banissi" userId="46ce2bb489724496" providerId="LiveId" clId="{9300A7E8-F11C-497A-9569-BA9F65DD8A67}" dt="2024-10-29T19:04:07.576" v="623" actId="14100"/>
          <ac:spMkLst>
            <pc:docMk/>
            <pc:sldMk cId="3148412328" sldId="372"/>
            <ac:spMk id="3" creationId="{C1C822D4-672E-F27C-0AB1-EC288BF4283F}"/>
          </ac:spMkLst>
        </pc:spChg>
      </pc:sldChg>
      <pc:sldChg chg="modSp new mod">
        <pc:chgData name="Ebad Banissi" userId="46ce2bb489724496" providerId="LiveId" clId="{9300A7E8-F11C-497A-9569-BA9F65DD8A67}" dt="2024-10-29T19:23:37.549" v="699" actId="207"/>
        <pc:sldMkLst>
          <pc:docMk/>
          <pc:sldMk cId="366578724" sldId="373"/>
        </pc:sldMkLst>
        <pc:spChg chg="mod">
          <ac:chgData name="Ebad Banissi" userId="46ce2bb489724496" providerId="LiveId" clId="{9300A7E8-F11C-497A-9569-BA9F65DD8A67}" dt="2024-10-29T19:14:42.052" v="635" actId="27636"/>
          <ac:spMkLst>
            <pc:docMk/>
            <pc:sldMk cId="366578724" sldId="373"/>
            <ac:spMk id="2" creationId="{C31444F2-3892-903D-B1FB-95B509EC0645}"/>
          </ac:spMkLst>
        </pc:spChg>
        <pc:spChg chg="mod">
          <ac:chgData name="Ebad Banissi" userId="46ce2bb489724496" providerId="LiveId" clId="{9300A7E8-F11C-497A-9569-BA9F65DD8A67}" dt="2024-10-29T19:23:37.549" v="699" actId="207"/>
          <ac:spMkLst>
            <pc:docMk/>
            <pc:sldMk cId="366578724" sldId="373"/>
            <ac:spMk id="3" creationId="{6796CADB-D923-65E7-0E1E-3A5CD9E8CE99}"/>
          </ac:spMkLst>
        </pc:spChg>
      </pc:sldChg>
      <pc:sldChg chg="modSp new mod">
        <pc:chgData name="Ebad Banissi" userId="46ce2bb489724496" providerId="LiveId" clId="{9300A7E8-F11C-497A-9569-BA9F65DD8A67}" dt="2024-10-25T12:41:34.966" v="262"/>
        <pc:sldMkLst>
          <pc:docMk/>
          <pc:sldMk cId="1833892938" sldId="374"/>
        </pc:sldMkLst>
        <pc:spChg chg="mod">
          <ac:chgData name="Ebad Banissi" userId="46ce2bb489724496" providerId="LiveId" clId="{9300A7E8-F11C-497A-9569-BA9F65DD8A67}" dt="2024-10-25T12:41:12.005" v="259"/>
          <ac:spMkLst>
            <pc:docMk/>
            <pc:sldMk cId="1833892938" sldId="374"/>
            <ac:spMk id="2" creationId="{436B6378-E807-9C67-3167-7512EC7BF4AC}"/>
          </ac:spMkLst>
        </pc:spChg>
        <pc:spChg chg="mod">
          <ac:chgData name="Ebad Banissi" userId="46ce2bb489724496" providerId="LiveId" clId="{9300A7E8-F11C-497A-9569-BA9F65DD8A67}" dt="2024-10-25T12:41:34.966" v="262"/>
          <ac:spMkLst>
            <pc:docMk/>
            <pc:sldMk cId="1833892938" sldId="374"/>
            <ac:spMk id="3" creationId="{D6317426-9F2F-1920-6506-A85ACBCF60BD}"/>
          </ac:spMkLst>
        </pc:spChg>
      </pc:sldChg>
      <pc:sldChg chg="modSp add mod">
        <pc:chgData name="Ebad Banissi" userId="46ce2bb489724496" providerId="LiveId" clId="{9300A7E8-F11C-497A-9569-BA9F65DD8A67}" dt="2024-10-29T17:14:17.449" v="449" actId="20577"/>
        <pc:sldMkLst>
          <pc:docMk/>
          <pc:sldMk cId="2643272826" sldId="375"/>
        </pc:sldMkLst>
        <pc:spChg chg="mod">
          <ac:chgData name="Ebad Banissi" userId="46ce2bb489724496" providerId="LiveId" clId="{9300A7E8-F11C-497A-9569-BA9F65DD8A67}" dt="2024-10-29T17:14:17.449" v="449" actId="20577"/>
          <ac:spMkLst>
            <pc:docMk/>
            <pc:sldMk cId="2643272826" sldId="375"/>
            <ac:spMk id="3" creationId="{8ECB7FB1-7D22-BF63-F603-C369A1156D75}"/>
          </ac:spMkLst>
        </pc:spChg>
      </pc:sldChg>
      <pc:sldChg chg="modSp add mod">
        <pc:chgData name="Ebad Banissi" userId="46ce2bb489724496" providerId="LiveId" clId="{9300A7E8-F11C-497A-9569-BA9F65DD8A67}" dt="2024-10-29T17:16:34.575" v="457" actId="3626"/>
        <pc:sldMkLst>
          <pc:docMk/>
          <pc:sldMk cId="3419783771" sldId="376"/>
        </pc:sldMkLst>
        <pc:spChg chg="mod">
          <ac:chgData name="Ebad Banissi" userId="46ce2bb489724496" providerId="LiveId" clId="{9300A7E8-F11C-497A-9569-BA9F65DD8A67}" dt="2024-10-29T17:16:34.575" v="457" actId="3626"/>
          <ac:spMkLst>
            <pc:docMk/>
            <pc:sldMk cId="3419783771" sldId="376"/>
            <ac:spMk id="3" creationId="{F693A5EC-0204-F806-F872-7CB5E648056F}"/>
          </ac:spMkLst>
        </pc:spChg>
      </pc:sldChg>
      <pc:sldChg chg="modSp add mod">
        <pc:chgData name="Ebad Banissi" userId="46ce2bb489724496" providerId="LiveId" clId="{9300A7E8-F11C-497A-9569-BA9F65DD8A67}" dt="2024-10-29T17:19:44.823" v="473" actId="15"/>
        <pc:sldMkLst>
          <pc:docMk/>
          <pc:sldMk cId="2720208696" sldId="377"/>
        </pc:sldMkLst>
        <pc:spChg chg="mod">
          <ac:chgData name="Ebad Banissi" userId="46ce2bb489724496" providerId="LiveId" clId="{9300A7E8-F11C-497A-9569-BA9F65DD8A67}" dt="2024-10-29T17:19:44.823" v="473" actId="15"/>
          <ac:spMkLst>
            <pc:docMk/>
            <pc:sldMk cId="2720208696" sldId="377"/>
            <ac:spMk id="3" creationId="{C0C1BCD4-5F65-6BAB-75FF-58A9C654F21E}"/>
          </ac:spMkLst>
        </pc:spChg>
      </pc:sldChg>
      <pc:sldChg chg="modSp add mod">
        <pc:chgData name="Ebad Banissi" userId="46ce2bb489724496" providerId="LiveId" clId="{9300A7E8-F11C-497A-9569-BA9F65DD8A67}" dt="2024-10-29T17:21:56.012" v="479" actId="15"/>
        <pc:sldMkLst>
          <pc:docMk/>
          <pc:sldMk cId="3827241886" sldId="378"/>
        </pc:sldMkLst>
        <pc:spChg chg="mod">
          <ac:chgData name="Ebad Banissi" userId="46ce2bb489724496" providerId="LiveId" clId="{9300A7E8-F11C-497A-9569-BA9F65DD8A67}" dt="2024-10-29T17:21:56.012" v="479" actId="15"/>
          <ac:spMkLst>
            <pc:docMk/>
            <pc:sldMk cId="3827241886" sldId="378"/>
            <ac:spMk id="3" creationId="{E6BC62E1-7F26-6913-1A98-80822A932820}"/>
          </ac:spMkLst>
        </pc:spChg>
      </pc:sldChg>
      <pc:sldChg chg="modSp add mod">
        <pc:chgData name="Ebad Banissi" userId="46ce2bb489724496" providerId="LiveId" clId="{9300A7E8-F11C-497A-9569-BA9F65DD8A67}" dt="2024-10-29T17:23:56.854" v="487" actId="15"/>
        <pc:sldMkLst>
          <pc:docMk/>
          <pc:sldMk cId="3364880846" sldId="379"/>
        </pc:sldMkLst>
        <pc:spChg chg="mod">
          <ac:chgData name="Ebad Banissi" userId="46ce2bb489724496" providerId="LiveId" clId="{9300A7E8-F11C-497A-9569-BA9F65DD8A67}" dt="2024-10-29T17:23:56.854" v="487" actId="15"/>
          <ac:spMkLst>
            <pc:docMk/>
            <pc:sldMk cId="3364880846" sldId="379"/>
            <ac:spMk id="3" creationId="{41027A99-29A7-B759-9144-E449830D9374}"/>
          </ac:spMkLst>
        </pc:spChg>
      </pc:sldChg>
      <pc:sldChg chg="modSp add mod">
        <pc:chgData name="Ebad Banissi" userId="46ce2bb489724496" providerId="LiveId" clId="{9300A7E8-F11C-497A-9569-BA9F65DD8A67}" dt="2024-10-29T17:25:41.691" v="491" actId="3626"/>
        <pc:sldMkLst>
          <pc:docMk/>
          <pc:sldMk cId="1899431915" sldId="380"/>
        </pc:sldMkLst>
        <pc:spChg chg="mod">
          <ac:chgData name="Ebad Banissi" userId="46ce2bb489724496" providerId="LiveId" clId="{9300A7E8-F11C-497A-9569-BA9F65DD8A67}" dt="2024-10-29T17:25:41.691" v="491" actId="3626"/>
          <ac:spMkLst>
            <pc:docMk/>
            <pc:sldMk cId="1899431915" sldId="380"/>
            <ac:spMk id="3" creationId="{E16E6290-B75F-C2F3-285A-BDF054A6004E}"/>
          </ac:spMkLst>
        </pc:spChg>
      </pc:sldChg>
      <pc:sldChg chg="addSp delSp modSp add mod">
        <pc:chgData name="Ebad Banissi" userId="46ce2bb489724496" providerId="LiveId" clId="{9300A7E8-F11C-497A-9569-BA9F65DD8A67}" dt="2024-10-29T18:37:05.555" v="540"/>
        <pc:sldMkLst>
          <pc:docMk/>
          <pc:sldMk cId="3921710275" sldId="381"/>
        </pc:sldMkLst>
        <pc:spChg chg="mod">
          <ac:chgData name="Ebad Banissi" userId="46ce2bb489724496" providerId="LiveId" clId="{9300A7E8-F11C-497A-9569-BA9F65DD8A67}" dt="2024-10-29T18:37:05.555" v="540"/>
          <ac:spMkLst>
            <pc:docMk/>
            <pc:sldMk cId="3921710275" sldId="381"/>
            <ac:spMk id="3" creationId="{725A79C4-BB6E-458B-8724-AD012E1F08A8}"/>
          </ac:spMkLst>
        </pc:spChg>
        <pc:spChg chg="add">
          <ac:chgData name="Ebad Banissi" userId="46ce2bb489724496" providerId="LiveId" clId="{9300A7E8-F11C-497A-9569-BA9F65DD8A67}" dt="2024-10-29T17:30:24.170" v="504"/>
          <ac:spMkLst>
            <pc:docMk/>
            <pc:sldMk cId="3921710275" sldId="381"/>
            <ac:spMk id="4" creationId="{16A7C15E-82AD-72F4-C6AE-F730AF60D46E}"/>
          </ac:spMkLst>
        </pc:spChg>
        <pc:spChg chg="add del mod">
          <ac:chgData name="Ebad Banissi" userId="46ce2bb489724496" providerId="LiveId" clId="{9300A7E8-F11C-497A-9569-BA9F65DD8A67}" dt="2024-10-29T18:36:15.448" v="536" actId="21"/>
          <ac:spMkLst>
            <pc:docMk/>
            <pc:sldMk cId="3921710275" sldId="381"/>
            <ac:spMk id="5" creationId="{B952ED6B-D48C-E6F3-8104-71A2D9C572E4}"/>
          </ac:spMkLst>
        </pc:spChg>
        <pc:spChg chg="add del mod">
          <ac:chgData name="Ebad Banissi" userId="46ce2bb489724496" providerId="LiveId" clId="{9300A7E8-F11C-497A-9569-BA9F65DD8A67}" dt="2024-10-29T17:30:59.623" v="511" actId="478"/>
          <ac:spMkLst>
            <pc:docMk/>
            <pc:sldMk cId="3921710275" sldId="381"/>
            <ac:spMk id="6" creationId="{59C74A91-2DE3-096C-5DF1-35F53BCF2905}"/>
          </ac:spMkLst>
        </pc:spChg>
        <pc:picChg chg="add del mod">
          <ac:chgData name="Ebad Banissi" userId="46ce2bb489724496" providerId="LiveId" clId="{9300A7E8-F11C-497A-9569-BA9F65DD8A67}" dt="2024-10-29T18:36:20.470" v="537" actId="21"/>
          <ac:picMkLst>
            <pc:docMk/>
            <pc:sldMk cId="3921710275" sldId="381"/>
            <ac:picMk id="7" creationId="{F7053893-0040-719D-E371-3FB39E04A400}"/>
          </ac:picMkLst>
        </pc:picChg>
      </pc:sldChg>
      <pc:sldChg chg="modSp add mod ord">
        <pc:chgData name="Ebad Banissi" userId="46ce2bb489724496" providerId="LiveId" clId="{9300A7E8-F11C-497A-9569-BA9F65DD8A67}" dt="2024-10-29T18:36:02.698" v="533"/>
        <pc:sldMkLst>
          <pc:docMk/>
          <pc:sldMk cId="3394952111" sldId="382"/>
        </pc:sldMkLst>
        <pc:spChg chg="mod">
          <ac:chgData name="Ebad Banissi" userId="46ce2bb489724496" providerId="LiveId" clId="{9300A7E8-F11C-497A-9569-BA9F65DD8A67}" dt="2024-10-29T18:35:39.979" v="530" actId="20577"/>
          <ac:spMkLst>
            <pc:docMk/>
            <pc:sldMk cId="3394952111" sldId="382"/>
            <ac:spMk id="3" creationId="{BA7C1632-3E05-9D1D-BD47-68E95E952B13}"/>
          </ac:spMkLst>
        </pc:spChg>
        <pc:spChg chg="mod">
          <ac:chgData name="Ebad Banissi" userId="46ce2bb489724496" providerId="LiveId" clId="{9300A7E8-F11C-497A-9569-BA9F65DD8A67}" dt="2024-10-29T18:35:48.638" v="531" actId="1076"/>
          <ac:spMkLst>
            <pc:docMk/>
            <pc:sldMk cId="3394952111" sldId="382"/>
            <ac:spMk id="5" creationId="{39EF1640-4D40-4E31-D4D7-18F228AE647A}"/>
          </ac:spMkLst>
        </pc:spChg>
      </pc:sldChg>
      <pc:sldChg chg="add del">
        <pc:chgData name="Ebad Banissi" userId="46ce2bb489724496" providerId="LiveId" clId="{9300A7E8-F11C-497A-9569-BA9F65DD8A67}" dt="2024-10-29T17:33:27.972" v="525" actId="2696"/>
        <pc:sldMkLst>
          <pc:docMk/>
          <pc:sldMk cId="4155189752" sldId="382"/>
        </pc:sldMkLst>
      </pc:sldChg>
      <pc:sldChg chg="add del">
        <pc:chgData name="Ebad Banissi" userId="46ce2bb489724496" providerId="LiveId" clId="{9300A7E8-F11C-497A-9569-BA9F65DD8A67}" dt="2024-10-29T17:33:34.188" v="526" actId="2696"/>
        <pc:sldMkLst>
          <pc:docMk/>
          <pc:sldMk cId="1030828404" sldId="383"/>
        </pc:sldMkLst>
      </pc:sldChg>
      <pc:sldChg chg="modSp add mod">
        <pc:chgData name="Ebad Banissi" userId="46ce2bb489724496" providerId="LiveId" clId="{9300A7E8-F11C-497A-9569-BA9F65DD8A67}" dt="2024-10-29T18:42:25.879" v="565" actId="3626"/>
        <pc:sldMkLst>
          <pc:docMk/>
          <pc:sldMk cId="2815817237" sldId="383"/>
        </pc:sldMkLst>
        <pc:spChg chg="mod">
          <ac:chgData name="Ebad Banissi" userId="46ce2bb489724496" providerId="LiveId" clId="{9300A7E8-F11C-497A-9569-BA9F65DD8A67}" dt="2024-10-29T18:42:25.879" v="565" actId="3626"/>
          <ac:spMkLst>
            <pc:docMk/>
            <pc:sldMk cId="2815817237" sldId="383"/>
            <ac:spMk id="3" creationId="{7172D3F0-B49C-3633-E328-7316FFA5881A}"/>
          </ac:spMkLst>
        </pc:spChg>
      </pc:sldChg>
      <pc:sldChg chg="modSp add mod">
        <pc:chgData name="Ebad Banissi" userId="46ce2bb489724496" providerId="LiveId" clId="{9300A7E8-F11C-497A-9569-BA9F65DD8A67}" dt="2024-10-29T18:47:44.619" v="593" actId="20577"/>
        <pc:sldMkLst>
          <pc:docMk/>
          <pc:sldMk cId="1487089947" sldId="384"/>
        </pc:sldMkLst>
        <pc:spChg chg="mod">
          <ac:chgData name="Ebad Banissi" userId="46ce2bb489724496" providerId="LiveId" clId="{9300A7E8-F11C-497A-9569-BA9F65DD8A67}" dt="2024-10-29T18:47:44.619" v="593" actId="20577"/>
          <ac:spMkLst>
            <pc:docMk/>
            <pc:sldMk cId="1487089947" sldId="384"/>
            <ac:spMk id="3" creationId="{8B94C659-963F-6159-D854-1D885EA5144B}"/>
          </ac:spMkLst>
        </pc:spChg>
      </pc:sldChg>
      <pc:sldChg chg="modSp add mod">
        <pc:chgData name="Ebad Banissi" userId="46ce2bb489724496" providerId="LiveId" clId="{9300A7E8-F11C-497A-9569-BA9F65DD8A67}" dt="2024-10-29T18:49:37.166" v="599" actId="3626"/>
        <pc:sldMkLst>
          <pc:docMk/>
          <pc:sldMk cId="1115979318" sldId="385"/>
        </pc:sldMkLst>
        <pc:spChg chg="mod">
          <ac:chgData name="Ebad Banissi" userId="46ce2bb489724496" providerId="LiveId" clId="{9300A7E8-F11C-497A-9569-BA9F65DD8A67}" dt="2024-10-29T18:49:37.166" v="599" actId="3626"/>
          <ac:spMkLst>
            <pc:docMk/>
            <pc:sldMk cId="1115979318" sldId="385"/>
            <ac:spMk id="3" creationId="{C5B36947-75AF-B005-163C-F5120A15D1B6}"/>
          </ac:spMkLst>
        </pc:spChg>
      </pc:sldChg>
      <pc:sldChg chg="modSp add mod">
        <pc:chgData name="Ebad Banissi" userId="46ce2bb489724496" providerId="LiveId" clId="{9300A7E8-F11C-497A-9569-BA9F65DD8A67}" dt="2024-10-29T19:29:02.626" v="744" actId="27636"/>
        <pc:sldMkLst>
          <pc:docMk/>
          <pc:sldMk cId="826792761" sldId="386"/>
        </pc:sldMkLst>
        <pc:spChg chg="mod">
          <ac:chgData name="Ebad Banissi" userId="46ce2bb489724496" providerId="LiveId" clId="{9300A7E8-F11C-497A-9569-BA9F65DD8A67}" dt="2024-10-29T19:27:53.394" v="736" actId="14100"/>
          <ac:spMkLst>
            <pc:docMk/>
            <pc:sldMk cId="826792761" sldId="386"/>
            <ac:spMk id="2" creationId="{F14D51EC-6F52-5D17-269E-80D936F2129E}"/>
          </ac:spMkLst>
        </pc:spChg>
        <pc:spChg chg="mod">
          <ac:chgData name="Ebad Banissi" userId="46ce2bb489724496" providerId="LiveId" clId="{9300A7E8-F11C-497A-9569-BA9F65DD8A67}" dt="2024-10-29T19:29:02.626" v="744" actId="27636"/>
          <ac:spMkLst>
            <pc:docMk/>
            <pc:sldMk cId="826792761" sldId="386"/>
            <ac:spMk id="3" creationId="{6A5C0D32-68E9-F7A0-893F-7DB60B26D68F}"/>
          </ac:spMkLst>
        </pc:spChg>
      </pc:sldChg>
      <pc:sldChg chg="modSp add del mod">
        <pc:chgData name="Ebad Banissi" userId="46ce2bb489724496" providerId="LiveId" clId="{9300A7E8-F11C-497A-9569-BA9F65DD8A67}" dt="2024-10-29T19:03:51.788" v="622" actId="2696"/>
        <pc:sldMkLst>
          <pc:docMk/>
          <pc:sldMk cId="3929039874" sldId="386"/>
        </pc:sldMkLst>
        <pc:spChg chg="mod">
          <ac:chgData name="Ebad Banissi" userId="46ce2bb489724496" providerId="LiveId" clId="{9300A7E8-F11C-497A-9569-BA9F65DD8A67}" dt="2024-10-29T19:03:03.430" v="616" actId="6549"/>
          <ac:spMkLst>
            <pc:docMk/>
            <pc:sldMk cId="3929039874" sldId="386"/>
            <ac:spMk id="3" creationId="{F0B38A54-EA58-CBEE-6AC6-7B93D7801EEC}"/>
          </ac:spMkLst>
        </pc:spChg>
      </pc:sldChg>
      <pc:sldChg chg="modSp add mod ord">
        <pc:chgData name="Ebad Banissi" userId="46ce2bb489724496" providerId="LiveId" clId="{9300A7E8-F11C-497A-9569-BA9F65DD8A67}" dt="2024-10-29T19:16:58.922" v="656"/>
        <pc:sldMkLst>
          <pc:docMk/>
          <pc:sldMk cId="1412742996" sldId="387"/>
        </pc:sldMkLst>
        <pc:spChg chg="mod">
          <ac:chgData name="Ebad Banissi" userId="46ce2bb489724496" providerId="LiveId" clId="{9300A7E8-F11C-497A-9569-BA9F65DD8A67}" dt="2024-10-29T19:16:34.252" v="654" actId="255"/>
          <ac:spMkLst>
            <pc:docMk/>
            <pc:sldMk cId="1412742996" sldId="387"/>
            <ac:spMk id="3" creationId="{F07E4A31-2946-A0E8-B3EE-B28B3CF64D2B}"/>
          </ac:spMkLst>
        </pc:spChg>
      </pc:sldChg>
      <pc:sldChg chg="modSp add mod">
        <pc:chgData name="Ebad Banissi" userId="46ce2bb489724496" providerId="LiveId" clId="{9300A7E8-F11C-497A-9569-BA9F65DD8A67}" dt="2024-10-29T19:30:14.522" v="746" actId="255"/>
        <pc:sldMkLst>
          <pc:docMk/>
          <pc:sldMk cId="3779037107" sldId="388"/>
        </pc:sldMkLst>
        <pc:spChg chg="mod">
          <ac:chgData name="Ebad Banissi" userId="46ce2bb489724496" providerId="LiveId" clId="{9300A7E8-F11C-497A-9569-BA9F65DD8A67}" dt="2024-10-29T19:30:14.522" v="746" actId="255"/>
          <ac:spMkLst>
            <pc:docMk/>
            <pc:sldMk cId="3779037107" sldId="388"/>
            <ac:spMk id="3" creationId="{5D28EAAD-C713-1276-61CD-33F8354FED82}"/>
          </ac:spMkLst>
        </pc:spChg>
      </pc:sldChg>
      <pc:sldChg chg="modSp add mod">
        <pc:chgData name="Ebad Banissi" userId="46ce2bb489724496" providerId="LiveId" clId="{9300A7E8-F11C-497A-9569-BA9F65DD8A67}" dt="2024-10-29T19:30:45.421" v="752" actId="3626"/>
        <pc:sldMkLst>
          <pc:docMk/>
          <pc:sldMk cId="3217001044" sldId="389"/>
        </pc:sldMkLst>
        <pc:spChg chg="mod">
          <ac:chgData name="Ebad Banissi" userId="46ce2bb489724496" providerId="LiveId" clId="{9300A7E8-F11C-497A-9569-BA9F65DD8A67}" dt="2024-10-29T19:30:45.421" v="752" actId="3626"/>
          <ac:spMkLst>
            <pc:docMk/>
            <pc:sldMk cId="3217001044" sldId="389"/>
            <ac:spMk id="3" creationId="{428AB09A-50C9-7E85-BC38-E8E0303ECDFE}"/>
          </ac:spMkLst>
        </pc:spChg>
      </pc:sldChg>
      <pc:sldChg chg="modSp new mod">
        <pc:chgData name="Ebad Banissi" userId="46ce2bb489724496" providerId="LiveId" clId="{9300A7E8-F11C-497A-9569-BA9F65DD8A67}" dt="2024-10-29T19:44:21.699" v="775" actId="20577"/>
        <pc:sldMkLst>
          <pc:docMk/>
          <pc:sldMk cId="2105801847" sldId="390"/>
        </pc:sldMkLst>
        <pc:spChg chg="mod">
          <ac:chgData name="Ebad Banissi" userId="46ce2bb489724496" providerId="LiveId" clId="{9300A7E8-F11C-497A-9569-BA9F65DD8A67}" dt="2024-10-29T19:44:06.929" v="774" actId="207"/>
          <ac:spMkLst>
            <pc:docMk/>
            <pc:sldMk cId="2105801847" sldId="390"/>
            <ac:spMk id="2" creationId="{17255B0A-3954-87DA-EC50-F7B292D53C55}"/>
          </ac:spMkLst>
        </pc:spChg>
        <pc:spChg chg="mod">
          <ac:chgData name="Ebad Banissi" userId="46ce2bb489724496" providerId="LiveId" clId="{9300A7E8-F11C-497A-9569-BA9F65DD8A67}" dt="2024-10-29T19:44:21.699" v="775" actId="20577"/>
          <ac:spMkLst>
            <pc:docMk/>
            <pc:sldMk cId="2105801847" sldId="390"/>
            <ac:spMk id="3" creationId="{51CC9F0A-302D-263A-09EC-675AA2B71C6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10/29/2024</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4895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6297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8845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31538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85134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9515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3117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087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977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86266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10/29/2024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0474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10/29/2024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6793268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onjointly.com/kb/unobtrusive-measures/" TargetMode="External"/><Relationship Id="rId3" Type="http://schemas.openxmlformats.org/officeDocument/2006/relationships/hyperlink" Target="https://conjointly.com/kb/measurement-reliability/" TargetMode="External"/><Relationship Id="rId7" Type="http://schemas.openxmlformats.org/officeDocument/2006/relationships/hyperlink" Target="https://conjointly.com/kb/qualitative-measures/" TargetMode="External"/><Relationship Id="rId2" Type="http://schemas.openxmlformats.org/officeDocument/2006/relationships/hyperlink" Target="https://conjointly.com/kb/construct-validity/" TargetMode="External"/><Relationship Id="rId1" Type="http://schemas.openxmlformats.org/officeDocument/2006/relationships/slideLayout" Target="../slideLayouts/slideLayout2.xml"/><Relationship Id="rId6" Type="http://schemas.openxmlformats.org/officeDocument/2006/relationships/hyperlink" Target="https://conjointly.com/kb/scaling-in-measurement/" TargetMode="External"/><Relationship Id="rId5" Type="http://schemas.openxmlformats.org/officeDocument/2006/relationships/hyperlink" Target="https://conjointly.com/kb/survey-research/" TargetMode="External"/><Relationship Id="rId4" Type="http://schemas.openxmlformats.org/officeDocument/2006/relationships/hyperlink" Target="https://conjointly.com/kb/levels-of-measurement/"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conjointly.com/kb/multitrait-multimethod-matrix/" TargetMode="External"/><Relationship Id="rId3" Type="http://schemas.openxmlformats.org/officeDocument/2006/relationships/hyperlink" Target="https://conjointly.com/kb/measurement-validity-types/" TargetMode="External"/><Relationship Id="rId7" Type="http://schemas.openxmlformats.org/officeDocument/2006/relationships/hyperlink" Target="https://conjointly.com/kb/nomological-network/" TargetMode="External"/><Relationship Id="rId2" Type="http://schemas.openxmlformats.org/officeDocument/2006/relationships/hyperlink" Target="https://conjointly.com/kb/external-validity/" TargetMode="External"/><Relationship Id="rId1" Type="http://schemas.openxmlformats.org/officeDocument/2006/relationships/slideLayout" Target="../slideLayouts/slideLayout2.xml"/><Relationship Id="rId6" Type="http://schemas.openxmlformats.org/officeDocument/2006/relationships/hyperlink" Target="https://conjointly.com/kb/construct-validity-threats/" TargetMode="External"/><Relationship Id="rId5" Type="http://schemas.openxmlformats.org/officeDocument/2006/relationships/hyperlink" Target="https://conjointly.com/kb/convergent-and-discriminant-validity/" TargetMode="External"/><Relationship Id="rId4" Type="http://schemas.openxmlformats.org/officeDocument/2006/relationships/hyperlink" Target="https://conjointly.com/kb/construct-validity-idea/" TargetMode="External"/><Relationship Id="rId9" Type="http://schemas.openxmlformats.org/officeDocument/2006/relationships/hyperlink" Target="https://conjointly.com/kb/construct-validity-pattern-matching/"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conjointly.com/kb/measurement-error/" TargetMode="External"/><Relationship Id="rId2" Type="http://schemas.openxmlformats.org/officeDocument/2006/relationships/hyperlink" Target="https://conjointly.com/kb/true-score-theory/" TargetMode="External"/><Relationship Id="rId1" Type="http://schemas.openxmlformats.org/officeDocument/2006/relationships/slideLayout" Target="../slideLayouts/slideLayout2.xml"/><Relationship Id="rId6" Type="http://schemas.openxmlformats.org/officeDocument/2006/relationships/hyperlink" Target="https://conjointly.com/kb/reliability-and-validity/" TargetMode="External"/><Relationship Id="rId5" Type="http://schemas.openxmlformats.org/officeDocument/2006/relationships/hyperlink" Target="https://conjointly.com/kb/types-of-reliability/" TargetMode="External"/><Relationship Id="rId4" Type="http://schemas.openxmlformats.org/officeDocument/2006/relationships/hyperlink" Target="https://conjointly.com/kb/theory-of-reliability/"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doctoralcollege.uwtsd.ac.uk/events/671a3f12e8029e0007e8e9f5/description"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onjointly.com/kb/selecting-survey-method/" TargetMode="External"/><Relationship Id="rId7" Type="http://schemas.openxmlformats.org/officeDocument/2006/relationships/hyperlink" Target="https://conjointly.com/kb/survey-methods-plus-and-minus/" TargetMode="External"/><Relationship Id="rId2" Type="http://schemas.openxmlformats.org/officeDocument/2006/relationships/hyperlink" Target="https://conjointly.com/kb/types-of-surveys/" TargetMode="External"/><Relationship Id="rId1" Type="http://schemas.openxmlformats.org/officeDocument/2006/relationships/slideLayout" Target="../slideLayouts/slideLayout2.xml"/><Relationship Id="rId6" Type="http://schemas.openxmlformats.org/officeDocument/2006/relationships/hyperlink" Target="https://conjointly.com/kb/conducting-research-interviews/" TargetMode="External"/><Relationship Id="rId5" Type="http://schemas.openxmlformats.org/officeDocument/2006/relationships/hyperlink" Target="https://conjointly.com/kb/online-panels/" TargetMode="External"/><Relationship Id="rId4" Type="http://schemas.openxmlformats.org/officeDocument/2006/relationships/hyperlink" Target="https://conjointly.com/kb/constructing-surve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onjointly.com/kb/conducting-research-interviews/" TargetMode="External"/><Relationship Id="rId2" Type="http://schemas.openxmlformats.org/officeDocument/2006/relationships/hyperlink" Target="https://conjointly.com/kb/constructing-survey/" TargetMode="External"/><Relationship Id="rId1" Type="http://schemas.openxmlformats.org/officeDocument/2006/relationships/slideLayout" Target="../slideLayouts/slideLayout2.xml"/><Relationship Id="rId4" Type="http://schemas.openxmlformats.org/officeDocument/2006/relationships/hyperlink" Target="https://conjointly.com/kb/survey-methods-plus-and-minu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onjointly.com/kb/conducting-research-interviews/" TargetMode="External"/><Relationship Id="rId2" Type="http://schemas.openxmlformats.org/officeDocument/2006/relationships/hyperlink" Target="https://conjointly.com/kb/survey-response-forma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conjointly.com/kb/levels-of-measurement/"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gif"/></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conjointly.com/kb/survey-question-content/#are-several-questions-neede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conjointly.com/kb/survey-question-content/#does-the-question-need-to-be-more-specific"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conjointly.com/kb/survey-question-wording/" TargetMode="External"/><Relationship Id="rId2" Type="http://schemas.openxmlformats.org/officeDocument/2006/relationships/hyperlink" Target="https://conjointly.com/kb/survey-question-content/#is-question-biased-or-loaded"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conjointly.com/kb/survey-response-format/#structured-response-format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conjointly.com/kb/survey-response-format/#fill-in-the-blank" TargetMode="External"/><Relationship Id="rId2" Type="http://schemas.openxmlformats.org/officeDocument/2006/relationships/hyperlink" Target="https://conjointly.com/kb/survey-response-format/#structured-response-formats" TargetMode="Externa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conjointly.com/kb/survey-response-format/#circle-the-answer" TargetMode="External"/><Relationship Id="rId4" Type="http://schemas.openxmlformats.org/officeDocument/2006/relationships/hyperlink" Target="https://conjointly.com/kb/survey-response-format/#check-the-answer"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conjointly.com/kb/survey-response-format/#unstructured-response-format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onjointly.com/kb/survey-question-placement/#sensitive-questions" TargetMode="External"/><Relationship Id="rId2" Type="http://schemas.openxmlformats.org/officeDocument/2006/relationships/hyperlink" Target="https://conjointly.com/kb/survey-question-placement/#opening-question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conjointly.com/kb/survey-question-placement/#a-checklist-of-consideration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conjointly.com/kb/conducting-research-interviews/#the-interviewers-kit"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conjointly.com/kb/conducting-research-interviews/#the-interview"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conjointly.com/kb/reliability-and-valid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7" name="Rectangle 2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60E728E6-A07E-4A6C-AB92-D56E1402F6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descr="Abstract background of mesh">
            <a:extLst>
              <a:ext uri="{FF2B5EF4-FFF2-40B4-BE49-F238E27FC236}">
                <a16:creationId xmlns:a16="http://schemas.microsoft.com/office/drawing/2014/main" id="{B324A217-3DA9-C44D-97D0-6C73E285FF85}"/>
              </a:ext>
            </a:extLst>
          </p:cNvPr>
          <p:cNvPicPr>
            <a:picLocks noChangeAspect="1"/>
          </p:cNvPicPr>
          <p:nvPr/>
        </p:nvPicPr>
        <p:blipFill>
          <a:blip r:embed="rId2">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69456AEB-3513-0483-9B78-B6B886215658}"/>
              </a:ext>
            </a:extLst>
          </p:cNvPr>
          <p:cNvSpPr>
            <a:spLocks noGrp="1"/>
          </p:cNvSpPr>
          <p:nvPr>
            <p:ph type="ctrTitle"/>
          </p:nvPr>
        </p:nvSpPr>
        <p:spPr>
          <a:xfrm>
            <a:off x="996275" y="744909"/>
            <a:ext cx="10190071" cy="3145855"/>
          </a:xfrm>
        </p:spPr>
        <p:txBody>
          <a:bodyPr anchor="b">
            <a:normAutofit/>
          </a:bodyPr>
          <a:lstStyle/>
          <a:p>
            <a:r>
              <a:rPr lang="en-GB" sz="5400" dirty="0">
                <a:solidFill>
                  <a:srgbClr val="FFFFFF"/>
                </a:solidFill>
              </a:rPr>
              <a:t>DBA – Research Methodology </a:t>
            </a:r>
          </a:p>
        </p:txBody>
      </p:sp>
      <p:sp>
        <p:nvSpPr>
          <p:cNvPr id="3" name="Subtitle 2">
            <a:extLst>
              <a:ext uri="{FF2B5EF4-FFF2-40B4-BE49-F238E27FC236}">
                <a16:creationId xmlns:a16="http://schemas.microsoft.com/office/drawing/2014/main" id="{9C5C2DC9-FA16-CE4A-BDE7-1B44C1FEC966}"/>
              </a:ext>
            </a:extLst>
          </p:cNvPr>
          <p:cNvSpPr>
            <a:spLocks noGrp="1"/>
          </p:cNvSpPr>
          <p:nvPr>
            <p:ph type="subTitle" idx="1"/>
          </p:nvPr>
        </p:nvSpPr>
        <p:spPr>
          <a:xfrm>
            <a:off x="0" y="4069780"/>
            <a:ext cx="12167560" cy="2056617"/>
          </a:xfrm>
        </p:spPr>
        <p:txBody>
          <a:bodyPr anchor="t">
            <a:normAutofit/>
          </a:bodyPr>
          <a:lstStyle/>
          <a:p>
            <a:r>
              <a:rPr lang="en-GB" sz="4000" dirty="0" err="1">
                <a:solidFill>
                  <a:srgbClr val="FFFFFF"/>
                </a:solidFill>
              </a:rPr>
              <a:t>Measurnments_Survey</a:t>
            </a:r>
            <a:r>
              <a:rPr lang="en-GB" sz="4000" dirty="0">
                <a:solidFill>
                  <a:srgbClr val="FFFFFF"/>
                </a:solidFill>
              </a:rPr>
              <a:t> Research_</a:t>
            </a:r>
          </a:p>
        </p:txBody>
      </p:sp>
      <p:grpSp>
        <p:nvGrpSpPr>
          <p:cNvPr id="40"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7180CB2C-161F-4538-9214-24AF97B01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EE25AFBE-8731-4348-B66F-FD7E38F76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F6C27D8-4E47-470F-B6B5-407CE7D1D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348964-B561-445E-A6A4-730FBA428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5D1A3FD-B031-4670-8F09-29E8E38D45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0BD3287-1860-4987-8CA5-8728EDBB6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1FEEEA6-82B5-4005-A3D5-FC2A152F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dirty="0"/>
            </a:p>
          </p:txBody>
        </p:sp>
      </p:grpSp>
      <p:grpSp>
        <p:nvGrpSpPr>
          <p:cNvPr id="24" name="Group 23">
            <a:extLst>
              <a:ext uri="{FF2B5EF4-FFF2-40B4-BE49-F238E27FC236}">
                <a16:creationId xmlns:a16="http://schemas.microsoft.com/office/drawing/2014/main" id="{5C0E6139-8A19-4905-87E2-E547D7B7F1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23216" y="3924272"/>
            <a:ext cx="118872" cy="118872"/>
            <a:chOff x="1175347" y="3733800"/>
            <a:chExt cx="118872" cy="118872"/>
          </a:xfrm>
        </p:grpSpPr>
        <p:cxnSp>
          <p:nvCxnSpPr>
            <p:cNvPr id="25" name="Straight Connector 24">
              <a:extLst>
                <a:ext uri="{FF2B5EF4-FFF2-40B4-BE49-F238E27FC236}">
                  <a16:creationId xmlns:a16="http://schemas.microsoft.com/office/drawing/2014/main" id="{BC05FFBD-B86A-4BD3-A147-FA95CE03CF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EB69F8B1-78FB-4562-8A0D-8D29636755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grpSp>
        <p:nvGrpSpPr>
          <p:cNvPr id="28"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9"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B992201-AA48-4BE7-ADC2-908B16934F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40E3649-4ED2-4501-AF92-DEC3DFF5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8B38FD5-4195-4693-8AB7-D01C58D21E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F0635352-3FD2-43A8-832C-705F1CB91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BEAF61E-74F7-41BA-9576-39B1961501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B31D9B5-1401-4F40-BEE6-D49291995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8EDD38F5-BC63-401D-8C72-8D41A360A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05CE5B18-7300-438F-80EB-4F4E431C8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115882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pPr algn="l"/>
            <a:r>
              <a:rPr lang="en-GB" b="1" i="0" dirty="0">
                <a:solidFill>
                  <a:srgbClr val="212529"/>
                </a:solidFill>
                <a:effectLst/>
                <a:latin typeface="aeonik"/>
              </a:rPr>
              <a:t>Measurement</a:t>
            </a:r>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072644"/>
            <a:ext cx="12309436" cy="5800534"/>
          </a:xfrm>
        </p:spPr>
        <p:txBody>
          <a:bodyPr anchor="ctr">
            <a:noAutofit/>
          </a:bodyPr>
          <a:lstStyle/>
          <a:p>
            <a:pPr algn="l">
              <a:buFont typeface="Arial" panose="020B0604020202020204" pitchFamily="34" charset="0"/>
              <a:buChar char="•"/>
            </a:pPr>
            <a:r>
              <a:rPr lang="en-GB" b="1" i="0" u="none" strike="noStrike" dirty="0">
                <a:solidFill>
                  <a:srgbClr val="212529"/>
                </a:solidFill>
                <a:effectLst/>
                <a:latin typeface="aeonik"/>
                <a:hlinkClick r:id="rId2"/>
              </a:rPr>
              <a:t>Construct Validity</a:t>
            </a:r>
            <a:endParaRPr lang="en-GB" b="0" i="0" dirty="0">
              <a:solidFill>
                <a:srgbClr val="212529"/>
              </a:solidFill>
              <a:effectLst/>
              <a:latin typeface="aeonik"/>
            </a:endParaRPr>
          </a:p>
          <a:p>
            <a:pPr algn="l">
              <a:buFont typeface="Arial" panose="020B0604020202020204" pitchFamily="34" charset="0"/>
              <a:buChar char="•"/>
            </a:pPr>
            <a:r>
              <a:rPr lang="en-GB" b="1" i="0" u="none" strike="noStrike" dirty="0">
                <a:solidFill>
                  <a:srgbClr val="212529"/>
                </a:solidFill>
                <a:effectLst/>
                <a:latin typeface="aeonik"/>
                <a:hlinkClick r:id="rId3"/>
              </a:rPr>
              <a:t>Reliability</a:t>
            </a: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hlinkClick r:id="rId4"/>
              </a:rPr>
              <a:t>Levels of Measurement</a:t>
            </a:r>
            <a:endParaRPr lang="en-GB" b="0" i="0" dirty="0">
              <a:solidFill>
                <a:srgbClr val="212529"/>
              </a:solidFill>
              <a:effectLst/>
              <a:latin typeface="aeonik"/>
            </a:endParaRPr>
          </a:p>
          <a:p>
            <a:pPr algn="l">
              <a:buFont typeface="Arial" panose="020B0604020202020204" pitchFamily="34" charset="0"/>
              <a:buChar char="•"/>
            </a:pPr>
            <a:r>
              <a:rPr lang="en-GB" b="1" i="0" u="none" strike="noStrike" dirty="0">
                <a:solidFill>
                  <a:srgbClr val="212529"/>
                </a:solidFill>
                <a:effectLst/>
                <a:latin typeface="aeonik"/>
                <a:hlinkClick r:id="rId5"/>
              </a:rPr>
              <a:t>Survey Research</a:t>
            </a:r>
            <a:endParaRPr lang="en-GB" b="0" i="0" dirty="0">
              <a:solidFill>
                <a:srgbClr val="212529"/>
              </a:solidFill>
              <a:effectLst/>
              <a:latin typeface="aeonik"/>
            </a:endParaRPr>
          </a:p>
          <a:p>
            <a:pPr algn="l">
              <a:buFont typeface="Arial" panose="020B0604020202020204" pitchFamily="34" charset="0"/>
              <a:buChar char="•"/>
            </a:pPr>
            <a:r>
              <a:rPr lang="en-GB" b="1" i="0" u="none" strike="noStrike" dirty="0">
                <a:solidFill>
                  <a:srgbClr val="212529"/>
                </a:solidFill>
                <a:effectLst/>
                <a:latin typeface="aeonik"/>
                <a:hlinkClick r:id="rId6"/>
              </a:rPr>
              <a:t>Scaling in Measurement</a:t>
            </a:r>
            <a:endParaRPr lang="en-GB" b="0" i="0" dirty="0">
              <a:solidFill>
                <a:srgbClr val="212529"/>
              </a:solidFill>
              <a:effectLst/>
              <a:latin typeface="aeonik"/>
            </a:endParaRPr>
          </a:p>
          <a:p>
            <a:pPr algn="l">
              <a:buFont typeface="Arial" panose="020B0604020202020204" pitchFamily="34" charset="0"/>
              <a:buChar char="•"/>
            </a:pPr>
            <a:r>
              <a:rPr lang="en-GB" b="1" i="0" u="none" strike="noStrike" dirty="0">
                <a:solidFill>
                  <a:srgbClr val="212529"/>
                </a:solidFill>
                <a:effectLst/>
                <a:latin typeface="aeonik"/>
                <a:hlinkClick r:id="rId7"/>
              </a:rPr>
              <a:t>Qualitative Measures</a:t>
            </a: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hlinkClick r:id="rId8"/>
              </a:rPr>
              <a:t>Unobtrusive Measures</a:t>
            </a:r>
            <a:endParaRPr lang="en-GB" b="0" i="0" dirty="0">
              <a:solidFill>
                <a:srgbClr val="212529"/>
              </a:solidFill>
              <a:effectLst/>
              <a:latin typeface="aeonik"/>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4003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Construct Validity</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072644"/>
            <a:ext cx="12185490" cy="5800534"/>
          </a:xfrm>
        </p:spPr>
        <p:txBody>
          <a:bodyPr anchor="ctr">
            <a:noAutofit/>
          </a:bodyPr>
          <a:lstStyle/>
          <a:p>
            <a:r>
              <a:rPr lang="en-GB" sz="2400" b="0" i="0" dirty="0">
                <a:solidFill>
                  <a:srgbClr val="212529"/>
                </a:solidFill>
                <a:effectLst/>
                <a:latin typeface="aeonik"/>
              </a:rPr>
              <a:t>Construct validity refers to the degree to which inferences can legitimately be made from the operationalisations in your study to the theoretical constructs on which those operationalizations were based. Like </a:t>
            </a:r>
            <a:r>
              <a:rPr lang="en-GB" sz="2400" b="0" i="0" u="none" strike="noStrike" dirty="0">
                <a:effectLst/>
                <a:latin typeface="aeonik"/>
                <a:hlinkClick r:id="rId2"/>
              </a:rPr>
              <a:t>external validity</a:t>
            </a:r>
            <a:r>
              <a:rPr lang="en-GB" sz="2400" b="0" i="0" dirty="0">
                <a:solidFill>
                  <a:srgbClr val="212529"/>
                </a:solidFill>
                <a:effectLst/>
                <a:latin typeface="aeonik"/>
              </a:rPr>
              <a:t>, construct validity is related to generalizing.</a:t>
            </a:r>
          </a:p>
          <a:p>
            <a:pPr algn="l">
              <a:buFont typeface="Arial" panose="020B0604020202020204" pitchFamily="34" charset="0"/>
              <a:buChar char="•"/>
            </a:pPr>
            <a:r>
              <a:rPr lang="en-GB" sz="1600" b="0" i="0" u="none" strike="noStrike" dirty="0">
                <a:solidFill>
                  <a:srgbClr val="212529"/>
                </a:solidFill>
                <a:effectLst/>
                <a:latin typeface="aeonik"/>
                <a:hlinkClick r:id="rId3"/>
              </a:rPr>
              <a:t>Types of Measurement Validity</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4"/>
              </a:rPr>
              <a:t>Idea of Construct Validity</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5"/>
              </a:rPr>
              <a:t>Convergent &amp; Discriminant</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6"/>
              </a:rPr>
              <a:t>Threats to Construct Validity</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7"/>
              </a:rPr>
              <a:t>The Nomological Network</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err="1">
                <a:solidFill>
                  <a:srgbClr val="212529"/>
                </a:solidFill>
                <a:effectLst/>
                <a:latin typeface="aeonik"/>
                <a:hlinkClick r:id="rId8"/>
              </a:rPr>
              <a:t>Multitrait</a:t>
            </a:r>
            <a:r>
              <a:rPr lang="en-GB" sz="1600" b="0" i="0" u="none" strike="noStrike" dirty="0">
                <a:solidFill>
                  <a:srgbClr val="212529"/>
                </a:solidFill>
                <a:effectLst/>
                <a:latin typeface="aeonik"/>
                <a:hlinkClick r:id="rId8"/>
              </a:rPr>
              <a:t>-Multimethod Matrix</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9"/>
              </a:rPr>
              <a:t>Pattern Matching</a:t>
            </a:r>
            <a:endParaRPr lang="en-GB" sz="1600" b="0" i="0" dirty="0">
              <a:solidFill>
                <a:srgbClr val="212529"/>
              </a:solidFill>
              <a:effectLst/>
              <a:latin typeface="aeonik"/>
            </a:endParaRPr>
          </a:p>
          <a:p>
            <a:endParaRPr lang="en-GB" sz="2400" b="0" i="0" dirty="0">
              <a:solidFill>
                <a:srgbClr val="212529"/>
              </a:solidFill>
              <a:effectLst/>
              <a:latin typeface="aeonik"/>
            </a:endParaRPr>
          </a:p>
          <a:p>
            <a:endParaRPr lang="en-GB" sz="24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944719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Reliability</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56390" y="1036903"/>
            <a:ext cx="12188951" cy="5128358"/>
          </a:xfrm>
        </p:spPr>
        <p:txBody>
          <a:bodyPr anchor="ctr">
            <a:noAutofit/>
          </a:bodyPr>
          <a:lstStyle/>
          <a:p>
            <a:endParaRPr lang="en-GB" sz="2400" b="0" i="0" dirty="0">
              <a:solidFill>
                <a:srgbClr val="212529"/>
              </a:solidFill>
              <a:effectLst/>
              <a:latin typeface="Roboto" panose="02000000000000000000" pitchFamily="2" charset="0"/>
            </a:endParaRPr>
          </a:p>
          <a:p>
            <a:r>
              <a:rPr lang="en-GB" b="0" i="0" dirty="0">
                <a:solidFill>
                  <a:srgbClr val="212529"/>
                </a:solidFill>
                <a:effectLst/>
                <a:latin typeface="aeonik"/>
              </a:rPr>
              <a:t>Reliability has to do with the quality of measurement. In its everyday sense, reliability is the “consistency” or “repeatability” of your measures. </a:t>
            </a:r>
          </a:p>
          <a:p>
            <a:pPr algn="l">
              <a:buFont typeface="Arial" panose="020B0604020202020204" pitchFamily="34" charset="0"/>
              <a:buChar char="•"/>
            </a:pPr>
            <a:r>
              <a:rPr lang="en-GB" sz="1600" b="0" i="0" u="sng" dirty="0">
                <a:solidFill>
                  <a:srgbClr val="043CF7"/>
                </a:solidFill>
                <a:effectLst/>
                <a:latin typeface="aeonik"/>
                <a:hlinkClick r:id="rId2"/>
              </a:rPr>
              <a:t>True Score Theory</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3"/>
              </a:rPr>
              <a:t>Measurement Error</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4"/>
              </a:rPr>
              <a:t>Theory of Reliability</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5"/>
              </a:rPr>
              <a:t>Types of Reliability</a:t>
            </a:r>
            <a:endParaRPr lang="en-GB" sz="1600" b="0" i="0" dirty="0">
              <a:solidFill>
                <a:srgbClr val="212529"/>
              </a:solidFill>
              <a:effectLst/>
              <a:latin typeface="aeonik"/>
            </a:endParaRPr>
          </a:p>
          <a:p>
            <a:pPr algn="l">
              <a:buFont typeface="Arial" panose="020B0604020202020204" pitchFamily="34" charset="0"/>
              <a:buChar char="•"/>
            </a:pPr>
            <a:r>
              <a:rPr lang="en-GB" sz="1600" b="0" i="0" u="none" strike="noStrike" dirty="0">
                <a:solidFill>
                  <a:srgbClr val="212529"/>
                </a:solidFill>
                <a:effectLst/>
                <a:latin typeface="aeonik"/>
                <a:hlinkClick r:id="rId6"/>
              </a:rPr>
              <a:t>Reliability &amp; Validity</a:t>
            </a:r>
            <a:endParaRPr lang="en-GB" sz="1600" b="0" i="0" dirty="0">
              <a:solidFill>
                <a:srgbClr val="212529"/>
              </a:solidFill>
              <a:effectLst/>
              <a:latin typeface="aeonik"/>
            </a:endParaRPr>
          </a:p>
          <a:p>
            <a:endParaRPr lang="en-GB" sz="24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180277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55B0A-3954-87DA-EC50-F7B292D53C55}"/>
              </a:ext>
            </a:extLst>
          </p:cNvPr>
          <p:cNvSpPr>
            <a:spLocks noGrp="1"/>
          </p:cNvSpPr>
          <p:nvPr>
            <p:ph type="title"/>
          </p:nvPr>
        </p:nvSpPr>
        <p:spPr>
          <a:xfrm>
            <a:off x="-302150" y="365125"/>
            <a:ext cx="11655950" cy="819619"/>
          </a:xfrm>
        </p:spPr>
        <p:txBody>
          <a:bodyPr>
            <a:normAutofit/>
          </a:bodyPr>
          <a:lstStyle/>
          <a:p>
            <a:r>
              <a:rPr lang="en-GB" b="0" i="0" dirty="0">
                <a:solidFill>
                  <a:srgbClr val="C00000"/>
                </a:solidFill>
                <a:effectLst/>
                <a:latin typeface="Source Sans Pro" panose="020B0503030403020204" pitchFamily="34" charset="0"/>
              </a:rPr>
              <a:t>Introduction to Qualtrics</a:t>
            </a:r>
            <a:endParaRPr lang="en-GB" dirty="0">
              <a:solidFill>
                <a:srgbClr val="C00000"/>
              </a:solidFill>
            </a:endParaRPr>
          </a:p>
        </p:txBody>
      </p:sp>
      <p:sp>
        <p:nvSpPr>
          <p:cNvPr id="3" name="Content Placeholder 2">
            <a:extLst>
              <a:ext uri="{FF2B5EF4-FFF2-40B4-BE49-F238E27FC236}">
                <a16:creationId xmlns:a16="http://schemas.microsoft.com/office/drawing/2014/main" id="{51CC9F0A-302D-263A-09EC-675AA2B71C6C}"/>
              </a:ext>
            </a:extLst>
          </p:cNvPr>
          <p:cNvSpPr>
            <a:spLocks noGrp="1"/>
          </p:cNvSpPr>
          <p:nvPr>
            <p:ph idx="1"/>
          </p:nvPr>
        </p:nvSpPr>
        <p:spPr>
          <a:xfrm>
            <a:off x="-71562" y="1825624"/>
            <a:ext cx="11425362" cy="5123815"/>
          </a:xfrm>
        </p:spPr>
        <p:txBody>
          <a:bodyPr>
            <a:normAutofit fontScale="85000" lnSpcReduction="10000"/>
          </a:bodyPr>
          <a:lstStyle/>
          <a:p>
            <a:pPr algn="l">
              <a:buFont typeface="Arial" panose="020B0604020202020204" pitchFamily="34" charset="0"/>
              <a:buChar char="•"/>
            </a:pPr>
            <a:r>
              <a:rPr lang="en-GB" b="0" i="0" dirty="0">
                <a:solidFill>
                  <a:srgbClr val="333333"/>
                </a:solidFill>
                <a:effectLst/>
                <a:latin typeface="Source Sans Pro" panose="020B0503030403020204" pitchFamily="34" charset="0"/>
              </a:rPr>
              <a:t>This short online session will introduce Qualtrics and its use. It will also cover how to access Qualtrics through the Doctoral College subscription.</a:t>
            </a:r>
            <a:br>
              <a:rPr lang="en-GB" dirty="0"/>
            </a:br>
            <a:br>
              <a:rPr lang="en-GB" dirty="0"/>
            </a:br>
            <a:r>
              <a:rPr lang="en-GB" b="0" i="0" dirty="0">
                <a:solidFill>
                  <a:srgbClr val="333333"/>
                </a:solidFill>
                <a:effectLst/>
                <a:latin typeface="Source Sans Pro" panose="020B0503030403020204" pitchFamily="34" charset="0"/>
              </a:rPr>
              <a:t>The aims of this session are: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To introduce Qualtrics and its uses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To familiarise attendees with its layout and site navigation</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To introduce the survey capabilities of Qualtrics, including setting up surveys, different question types and analysis</a:t>
            </a:r>
          </a:p>
          <a:p>
            <a:pPr algn="l"/>
            <a:r>
              <a:rPr lang="en-GB" b="0" i="0" dirty="0">
                <a:solidFill>
                  <a:srgbClr val="333333"/>
                </a:solidFill>
                <a:effectLst/>
                <a:latin typeface="Source Sans Pro" panose="020B0503030403020204" pitchFamily="34" charset="0"/>
              </a:rPr>
              <a:t>This is a student session</a:t>
            </a:r>
          </a:p>
          <a:p>
            <a:pPr algn="l"/>
            <a:r>
              <a:rPr lang="en-GB" dirty="0">
                <a:effectLst/>
              </a:rPr>
              <a:t>Tuesday, 26 November 2024 10:00</a:t>
            </a:r>
            <a:r>
              <a:rPr lang="en-GB" b="0" i="0" dirty="0">
                <a:solidFill>
                  <a:srgbClr val="333333"/>
                </a:solidFill>
                <a:effectLst/>
                <a:latin typeface="Source Sans Pro" panose="020B0503030403020204" pitchFamily="34" charset="0"/>
              </a:rPr>
              <a:t> -</a:t>
            </a:r>
            <a:r>
              <a:rPr lang="en-GB" dirty="0">
                <a:effectLst/>
              </a:rPr>
              <a:t>Tuesday, 26 November 2024 12:00</a:t>
            </a:r>
          </a:p>
          <a:p>
            <a:pPr algn="l"/>
            <a:r>
              <a:rPr lang="en-GB" b="0" i="0" dirty="0">
                <a:solidFill>
                  <a:srgbClr val="333333"/>
                </a:solidFill>
                <a:effectLst/>
                <a:latin typeface="Source Sans Pro" panose="020B0503030403020204" pitchFamily="34" charset="0"/>
                <a:hlinkClick r:id="rId2"/>
              </a:rPr>
              <a:t>https://doctoralcollege.uwtsd.ac.uk/events/671a3f12e8029e0007e8e9f5</a:t>
            </a:r>
            <a:r>
              <a:rPr lang="en-GB" b="0" i="0">
                <a:solidFill>
                  <a:srgbClr val="333333"/>
                </a:solidFill>
                <a:effectLst/>
                <a:latin typeface="Source Sans Pro" panose="020B0503030403020204" pitchFamily="34" charset="0"/>
                <a:hlinkClick r:id="rId2"/>
              </a:rPr>
              <a:t>/description</a:t>
            </a:r>
            <a:r>
              <a:rPr lang="en-GB" b="0" i="0">
                <a:solidFill>
                  <a:srgbClr val="333333"/>
                </a:solidFill>
                <a:effectLst/>
                <a:latin typeface="Source Sans Pro" panose="020B0503030403020204" pitchFamily="34" charset="0"/>
              </a:rPr>
              <a:t> </a:t>
            </a:r>
            <a:endParaRPr lang="en-GB" b="0" i="0" dirty="0">
              <a:solidFill>
                <a:srgbClr val="333333"/>
              </a:solidFill>
              <a:effectLst/>
              <a:latin typeface="Source Sans Pro" panose="020B0503030403020204" pitchFamily="34" charset="0"/>
            </a:endParaRPr>
          </a:p>
          <a:p>
            <a:endParaRPr lang="en-GB" dirty="0"/>
          </a:p>
        </p:txBody>
      </p:sp>
    </p:spTree>
    <p:extLst>
      <p:ext uri="{BB962C8B-B14F-4D97-AF65-F5344CB8AC3E}">
        <p14:creationId xmlns:p14="http://schemas.microsoft.com/office/powerpoint/2010/main" val="2105801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a:latin typeface="aeonik"/>
              </a:rPr>
              <a:t>Survey Research</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072644"/>
            <a:ext cx="9585798" cy="5800534"/>
          </a:xfrm>
        </p:spPr>
        <p:txBody>
          <a:bodyPr anchor="ctr">
            <a:noAutofit/>
          </a:bodyPr>
          <a:lstStyle/>
          <a:p>
            <a:endParaRPr lang="en-GB" sz="2400" b="0" i="0" dirty="0">
              <a:solidFill>
                <a:srgbClr val="212529"/>
              </a:solidFill>
              <a:effectLst/>
              <a:latin typeface="Roboto" panose="02000000000000000000" pitchFamily="2" charset="0"/>
            </a:endParaRPr>
          </a:p>
          <a:p>
            <a:r>
              <a:rPr lang="en-GB" sz="2400" b="0" i="0" dirty="0">
                <a:solidFill>
                  <a:srgbClr val="212529"/>
                </a:solidFill>
                <a:effectLst/>
                <a:latin typeface="aeonik"/>
              </a:rPr>
              <a:t>Survey research is one of the most important areas of measurement in applied social/economic research. The broad area of survey research encompasses any measurement procedures that involve asking questions of respondents. A “survey” can be anything from a short paper-and-pencil feedback form to an intensive one-on-one in-depth interview.</a:t>
            </a:r>
          </a:p>
          <a:p>
            <a:pPr marL="742950" lvl="1" indent="-285750" algn="l">
              <a:buFont typeface="Arial" panose="020B0604020202020204" pitchFamily="34" charset="0"/>
              <a:buChar char="•"/>
            </a:pPr>
            <a:r>
              <a:rPr lang="en-GB" b="0" i="0" u="sng" dirty="0">
                <a:solidFill>
                  <a:srgbClr val="043CF7"/>
                </a:solidFill>
                <a:effectLst/>
                <a:latin typeface="aeonik"/>
                <a:hlinkClick r:id="rId2"/>
              </a:rPr>
              <a:t>Types of Surveys</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hlinkClick r:id="rId3"/>
              </a:rPr>
              <a:t>Selecting the Survey Method</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1" i="0" u="none" strike="noStrike" dirty="0">
                <a:solidFill>
                  <a:srgbClr val="212529"/>
                </a:solidFill>
                <a:effectLst/>
                <a:latin typeface="aeonik"/>
                <a:hlinkClick r:id="rId4"/>
              </a:rPr>
              <a:t>Constructing the Survey</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hlinkClick r:id="rId5"/>
              </a:rPr>
              <a:t>Online Survey Research Panels</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hlinkClick r:id="rId6"/>
              </a:rPr>
              <a:t>Interviews</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hlinkClick r:id="rId7"/>
              </a:rPr>
              <a:t>Pluses &amp; Minuses of Survey Methods</a:t>
            </a:r>
            <a:endParaRPr lang="en-GB" b="0" i="0" dirty="0">
              <a:solidFill>
                <a:srgbClr val="212529"/>
              </a:solidFill>
              <a:effectLst/>
              <a:latin typeface="aeonik"/>
            </a:endParaRPr>
          </a:p>
          <a:p>
            <a:br>
              <a:rPr lang="en-GB" dirty="0"/>
            </a:br>
            <a:endParaRPr lang="en-GB" sz="24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20119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2" y="168425"/>
            <a:ext cx="12147166" cy="904219"/>
          </a:xfrm>
        </p:spPr>
        <p:txBody>
          <a:bodyPr anchor="ctr">
            <a:normAutofit/>
          </a:bodyPr>
          <a:lstStyle/>
          <a:p>
            <a:r>
              <a:rPr lang="en-GB" b="1" dirty="0">
                <a:latin typeface="aeonik"/>
              </a:rPr>
              <a:t>Types of Surveys</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072644"/>
            <a:ext cx="9585798" cy="5800534"/>
          </a:xfrm>
        </p:spPr>
        <p:txBody>
          <a:bodyPr anchor="ctr">
            <a:noAutofit/>
          </a:bodyPr>
          <a:lstStyle/>
          <a:p>
            <a:r>
              <a:rPr lang="en-GB" b="0" i="0" dirty="0">
                <a:solidFill>
                  <a:srgbClr val="212529"/>
                </a:solidFill>
                <a:effectLst/>
                <a:latin typeface="aeonik"/>
              </a:rPr>
              <a:t>Surveys can be divided into two broad categories: the </a:t>
            </a:r>
            <a:r>
              <a:rPr lang="en-GB" b="1" i="0" u="none" strike="noStrike" dirty="0">
                <a:effectLst/>
                <a:latin typeface="aeonik"/>
                <a:hlinkClick r:id="rId2"/>
              </a:rPr>
              <a:t>questionnaire</a:t>
            </a:r>
            <a:r>
              <a:rPr lang="en-GB" b="0" i="0" dirty="0">
                <a:solidFill>
                  <a:srgbClr val="212529"/>
                </a:solidFill>
                <a:effectLst/>
                <a:latin typeface="aeonik"/>
              </a:rPr>
              <a:t> and the </a:t>
            </a:r>
            <a:r>
              <a:rPr lang="en-GB" b="1" i="0" u="none" strike="noStrike" dirty="0">
                <a:effectLst/>
                <a:latin typeface="aeonik"/>
                <a:hlinkClick r:id="rId3"/>
              </a:rPr>
              <a:t>interview</a:t>
            </a:r>
            <a:r>
              <a:rPr lang="en-GB" b="0" i="0" dirty="0">
                <a:solidFill>
                  <a:srgbClr val="212529"/>
                </a:solidFill>
                <a:effectLst/>
                <a:latin typeface="aeonik"/>
              </a:rPr>
              <a:t>.</a:t>
            </a:r>
          </a:p>
          <a:p>
            <a:r>
              <a:rPr lang="en-GB" b="0" i="0" dirty="0">
                <a:solidFill>
                  <a:srgbClr val="212529"/>
                </a:solidFill>
                <a:effectLst/>
                <a:latin typeface="aeonik"/>
              </a:rPr>
              <a:t>the relative advantages and disadvantages of these different survey types in </a:t>
            </a:r>
            <a:r>
              <a:rPr lang="en-GB" b="0" i="0" u="none" strike="noStrike" dirty="0">
                <a:effectLst/>
                <a:latin typeface="aeonik"/>
                <a:hlinkClick r:id="rId4"/>
              </a:rPr>
              <a:t>Advantages and Disadvantages of Survey Methods</a:t>
            </a:r>
            <a:r>
              <a:rPr lang="en-GB" b="0" i="0" dirty="0">
                <a:solidFill>
                  <a:srgbClr val="212529"/>
                </a:solidFill>
                <a:effectLst/>
                <a:latin typeface="aeonik"/>
              </a:rPr>
              <a:t>.</a:t>
            </a:r>
            <a:endParaRPr lang="en-GB" dirty="0">
              <a:solidFill>
                <a:srgbClr val="212529"/>
              </a:solidFill>
              <a:latin typeface="aeonik"/>
            </a:endParaRPr>
          </a:p>
          <a:p>
            <a:r>
              <a:rPr lang="en-GB" b="0" i="0" dirty="0">
                <a:solidFill>
                  <a:srgbClr val="212529"/>
                </a:solidFill>
                <a:effectLst/>
                <a:latin typeface="aeonik"/>
              </a:rPr>
              <a:t>Questionnaires</a:t>
            </a:r>
          </a:p>
          <a:p>
            <a:r>
              <a:rPr lang="en-GB" b="0" i="0" dirty="0">
                <a:solidFill>
                  <a:srgbClr val="212529"/>
                </a:solidFill>
                <a:effectLst/>
                <a:latin typeface="aeonik"/>
              </a:rPr>
              <a:t>Interviews</a:t>
            </a:r>
          </a:p>
          <a:p>
            <a:endParaRPr lang="en-GB" sz="20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7982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Selecting the Survey Method</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54687" y="940952"/>
            <a:ext cx="12197258" cy="5932226"/>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Population Issues</a:t>
            </a:r>
          </a:p>
          <a:p>
            <a:pPr lvl="1"/>
            <a:r>
              <a:rPr lang="en-GB" b="0" i="0" dirty="0">
                <a:solidFill>
                  <a:srgbClr val="212529"/>
                </a:solidFill>
                <a:effectLst/>
                <a:latin typeface="aeonik"/>
              </a:rPr>
              <a:t>Can the population be enumerated?</a:t>
            </a:r>
          </a:p>
          <a:p>
            <a:pPr lvl="1"/>
            <a:r>
              <a:rPr lang="en-GB" b="0" i="0" dirty="0">
                <a:solidFill>
                  <a:srgbClr val="212529"/>
                </a:solidFill>
                <a:effectLst/>
                <a:latin typeface="aeonik"/>
              </a:rPr>
              <a:t>Is the population literate?</a:t>
            </a:r>
          </a:p>
          <a:p>
            <a:pPr lvl="1"/>
            <a:r>
              <a:rPr lang="en-GB" b="0" i="0" dirty="0">
                <a:solidFill>
                  <a:srgbClr val="212529"/>
                </a:solidFill>
                <a:effectLst/>
                <a:latin typeface="aeonik"/>
              </a:rPr>
              <a:t>Are there language issues?</a:t>
            </a:r>
          </a:p>
          <a:p>
            <a:pPr lvl="1"/>
            <a:r>
              <a:rPr lang="en-GB" b="0" i="0" dirty="0">
                <a:solidFill>
                  <a:srgbClr val="212529"/>
                </a:solidFill>
                <a:effectLst/>
                <a:latin typeface="aeonik"/>
              </a:rPr>
              <a:t>Will the population cooperate?</a:t>
            </a:r>
          </a:p>
          <a:p>
            <a:pPr lvl="1"/>
            <a:r>
              <a:rPr lang="en-GB" b="0" i="0" dirty="0">
                <a:solidFill>
                  <a:srgbClr val="212529"/>
                </a:solidFill>
                <a:effectLst/>
                <a:latin typeface="aeonik"/>
              </a:rPr>
              <a:t>What are the geographic restrictions?</a:t>
            </a:r>
          </a:p>
          <a:p>
            <a:r>
              <a:rPr lang="en-GB" b="1" i="0" dirty="0">
                <a:solidFill>
                  <a:srgbClr val="212529"/>
                </a:solidFill>
                <a:effectLst/>
                <a:latin typeface="aeonik"/>
              </a:rPr>
              <a:t>Sampling Issues</a:t>
            </a:r>
          </a:p>
          <a:p>
            <a:pPr lvl="1"/>
            <a:r>
              <a:rPr lang="en-GB" b="0" i="0" dirty="0">
                <a:solidFill>
                  <a:srgbClr val="212529"/>
                </a:solidFill>
                <a:effectLst/>
                <a:latin typeface="aeonik"/>
              </a:rPr>
              <a:t>What data is available?</a:t>
            </a:r>
          </a:p>
          <a:p>
            <a:pPr lvl="1"/>
            <a:r>
              <a:rPr lang="en-GB" b="0" i="0" dirty="0">
                <a:solidFill>
                  <a:srgbClr val="212529"/>
                </a:solidFill>
                <a:effectLst/>
                <a:latin typeface="aeonik"/>
              </a:rPr>
              <a:t>Can respondents be found?</a:t>
            </a:r>
          </a:p>
          <a:p>
            <a:pPr lvl="1"/>
            <a:r>
              <a:rPr lang="en-GB" b="0" i="0" dirty="0">
                <a:solidFill>
                  <a:srgbClr val="212529"/>
                </a:solidFill>
                <a:effectLst/>
                <a:latin typeface="aeonik"/>
              </a:rPr>
              <a:t>Who is the respondent?</a:t>
            </a:r>
          </a:p>
          <a:p>
            <a:pPr lvl="1"/>
            <a:r>
              <a:rPr lang="en-GB" b="0" i="0" dirty="0">
                <a:solidFill>
                  <a:srgbClr val="212529"/>
                </a:solidFill>
                <a:effectLst/>
                <a:latin typeface="aeonik"/>
              </a:rPr>
              <a:t>Can all members of the population be sampled?</a:t>
            </a:r>
          </a:p>
          <a:p>
            <a:pPr lvl="1"/>
            <a:r>
              <a:rPr lang="en-GB" b="0" i="0" dirty="0">
                <a:solidFill>
                  <a:srgbClr val="212529"/>
                </a:solidFill>
                <a:effectLst/>
                <a:latin typeface="aeonik"/>
              </a:rPr>
              <a:t>Are response rates likely to be a problem?</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322490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Selecting the Survey Method</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54687" y="1389882"/>
            <a:ext cx="12197258" cy="5228933"/>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Question Issues</a:t>
            </a:r>
          </a:p>
          <a:p>
            <a:pPr lvl="1"/>
            <a:r>
              <a:rPr lang="en-GB" b="0" i="0" dirty="0">
                <a:solidFill>
                  <a:srgbClr val="212529"/>
                </a:solidFill>
                <a:effectLst/>
                <a:latin typeface="aeonik"/>
              </a:rPr>
              <a:t>What types of questions can be asked?</a:t>
            </a:r>
          </a:p>
          <a:p>
            <a:pPr lvl="1"/>
            <a:r>
              <a:rPr lang="en-GB" b="0" i="0" dirty="0">
                <a:solidFill>
                  <a:srgbClr val="212529"/>
                </a:solidFill>
                <a:effectLst/>
                <a:latin typeface="aeonik"/>
              </a:rPr>
              <a:t>How complex will the questions be?</a:t>
            </a:r>
          </a:p>
          <a:p>
            <a:pPr lvl="1"/>
            <a:r>
              <a:rPr lang="en-GB" b="0" i="0" dirty="0">
                <a:solidFill>
                  <a:srgbClr val="212529"/>
                </a:solidFill>
                <a:effectLst/>
                <a:latin typeface="aeonik"/>
              </a:rPr>
              <a:t>Will screening questions be needed?</a:t>
            </a:r>
          </a:p>
          <a:p>
            <a:pPr lvl="1"/>
            <a:r>
              <a:rPr lang="en-GB" b="0" i="0" dirty="0">
                <a:solidFill>
                  <a:srgbClr val="212529"/>
                </a:solidFill>
                <a:effectLst/>
                <a:latin typeface="aeonik"/>
              </a:rPr>
              <a:t>Can question sequence be controlled?</a:t>
            </a:r>
          </a:p>
          <a:p>
            <a:pPr lvl="1"/>
            <a:r>
              <a:rPr lang="en-GB" b="0" i="0" dirty="0">
                <a:solidFill>
                  <a:srgbClr val="212529"/>
                </a:solidFill>
                <a:effectLst/>
                <a:latin typeface="aeonik"/>
              </a:rPr>
              <a:t>Will lengthy questions be asked?</a:t>
            </a:r>
          </a:p>
          <a:p>
            <a:pPr lvl="1"/>
            <a:r>
              <a:rPr lang="en-GB" b="0" i="0" dirty="0">
                <a:solidFill>
                  <a:srgbClr val="212529"/>
                </a:solidFill>
                <a:effectLst/>
                <a:latin typeface="aeonik"/>
              </a:rPr>
              <a:t>Will long response scales be used?</a:t>
            </a:r>
          </a:p>
          <a:p>
            <a:r>
              <a:rPr lang="en-GB" b="1" i="0" dirty="0">
                <a:solidFill>
                  <a:srgbClr val="212529"/>
                </a:solidFill>
                <a:effectLst/>
                <a:latin typeface="aeonik"/>
              </a:rPr>
              <a:t>Content Issues</a:t>
            </a:r>
          </a:p>
          <a:p>
            <a:pPr lvl="1"/>
            <a:r>
              <a:rPr lang="en-GB" b="0" i="0" dirty="0">
                <a:solidFill>
                  <a:srgbClr val="212529"/>
                </a:solidFill>
                <a:effectLst/>
                <a:latin typeface="aeonik"/>
              </a:rPr>
              <a:t>Can the respondents be expected to know about the issue?</a:t>
            </a:r>
          </a:p>
          <a:p>
            <a:pPr lvl="1"/>
            <a:r>
              <a:rPr lang="en-GB" b="0" i="0" dirty="0">
                <a:solidFill>
                  <a:srgbClr val="212529"/>
                </a:solidFill>
                <a:effectLst/>
                <a:latin typeface="aeonik"/>
              </a:rPr>
              <a:t>Will respondent need to consult records</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334696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Selecting the Survey Method</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54687" y="1389882"/>
            <a:ext cx="12197258" cy="5228933"/>
          </a:xfrm>
        </p:spPr>
        <p:txBody>
          <a:bodyPr anchor="ctr">
            <a:noAutofit/>
          </a:bodyPr>
          <a:lstStyle/>
          <a:p>
            <a:r>
              <a:rPr lang="en-GB" sz="2400" dirty="0">
                <a:solidFill>
                  <a:srgbClr val="212529"/>
                </a:solidFill>
                <a:latin typeface="Roboto" panose="02000000000000000000" pitchFamily="2" charset="0"/>
              </a:rPr>
              <a:t> </a:t>
            </a:r>
            <a:r>
              <a:rPr lang="en-GB" b="1" dirty="0">
                <a:solidFill>
                  <a:srgbClr val="212529"/>
                </a:solidFill>
                <a:latin typeface="Roboto" panose="02000000000000000000" pitchFamily="2" charset="0"/>
              </a:rPr>
              <a:t>Bias Issues</a:t>
            </a:r>
          </a:p>
          <a:p>
            <a:pPr lvl="1"/>
            <a:r>
              <a:rPr lang="en-GB" b="0" i="0" dirty="0">
                <a:solidFill>
                  <a:srgbClr val="212529"/>
                </a:solidFill>
                <a:effectLst/>
                <a:latin typeface="aeonik"/>
              </a:rPr>
              <a:t>Can social desirability be avoided?</a:t>
            </a:r>
          </a:p>
          <a:p>
            <a:pPr lvl="1"/>
            <a:r>
              <a:rPr lang="en-GB" b="0" i="0" dirty="0">
                <a:solidFill>
                  <a:srgbClr val="212529"/>
                </a:solidFill>
                <a:effectLst/>
                <a:latin typeface="aeonik"/>
              </a:rPr>
              <a:t>Can interviewer distortion and subversion be controlled?</a:t>
            </a:r>
          </a:p>
          <a:p>
            <a:pPr lvl="1"/>
            <a:r>
              <a:rPr lang="en-GB" b="0" i="0" dirty="0">
                <a:solidFill>
                  <a:srgbClr val="212529"/>
                </a:solidFill>
                <a:effectLst/>
                <a:latin typeface="aeonik"/>
              </a:rPr>
              <a:t>Can false respondents be avoided?</a:t>
            </a:r>
          </a:p>
          <a:p>
            <a:pPr algn="l"/>
            <a:r>
              <a:rPr lang="en-GB" b="1" i="0" dirty="0">
                <a:solidFill>
                  <a:srgbClr val="212529"/>
                </a:solidFill>
                <a:effectLst/>
                <a:latin typeface="aeonik"/>
              </a:rPr>
              <a:t>Administrative Issues</a:t>
            </a:r>
          </a:p>
          <a:p>
            <a:pPr algn="l"/>
            <a:r>
              <a:rPr lang="en-GB" b="0" i="0" dirty="0">
                <a:solidFill>
                  <a:srgbClr val="212529"/>
                </a:solidFill>
                <a:effectLst/>
                <a:latin typeface="aeonik"/>
              </a:rPr>
              <a:t>Costs</a:t>
            </a:r>
          </a:p>
          <a:p>
            <a:r>
              <a:rPr lang="en-GB" b="0" i="0" dirty="0">
                <a:solidFill>
                  <a:srgbClr val="212529"/>
                </a:solidFill>
                <a:effectLst/>
                <a:latin typeface="aeonik"/>
              </a:rPr>
              <a:t>Facilities</a:t>
            </a:r>
          </a:p>
          <a:p>
            <a:r>
              <a:rPr lang="en-GB" b="0" i="0" dirty="0">
                <a:solidFill>
                  <a:srgbClr val="212529"/>
                </a:solidFill>
                <a:effectLst/>
                <a:latin typeface="aeonik"/>
              </a:rPr>
              <a:t>Time</a:t>
            </a:r>
          </a:p>
          <a:p>
            <a:pPr marL="0" indent="0">
              <a:buNone/>
            </a:pPr>
            <a:endParaRPr lang="en-GB" b="0" i="0" dirty="0">
              <a:solidFill>
                <a:srgbClr val="212529"/>
              </a:solidFill>
              <a:effectLst/>
              <a:latin typeface="aeonik"/>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2922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Constructing the Survey</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448000"/>
            <a:ext cx="12185489" cy="5425178"/>
          </a:xfrm>
        </p:spPr>
        <p:txBody>
          <a:bodyPr anchor="ctr">
            <a:noAutofit/>
          </a:bodyPr>
          <a:lstStyle/>
          <a:p>
            <a:pPr algn="l"/>
            <a:r>
              <a:rPr lang="en-GB" sz="2400" b="0" i="0" dirty="0">
                <a:solidFill>
                  <a:srgbClr val="212529"/>
                </a:solidFill>
                <a:effectLst/>
                <a:latin typeface="aeonik"/>
              </a:rPr>
              <a:t>Constructing a survey instrument is an art in itself. There are numerous small decisions that must be made – about content, wording, format, and placement – that can have important consequences for your entire study. While there’s no one perfect way to accomplish this job, the advice to offer might increase your chances of developing a better final product.</a:t>
            </a:r>
          </a:p>
          <a:p>
            <a:pPr algn="l"/>
            <a:r>
              <a:rPr lang="en-GB" sz="2400" b="0" i="0" dirty="0">
                <a:solidFill>
                  <a:srgbClr val="212529"/>
                </a:solidFill>
                <a:effectLst/>
                <a:latin typeface="aeonik"/>
              </a:rPr>
              <a:t>First of all, you’ll learn about the two major types of surveys that exist, the questionnaire and the interview, and the different varieties of each. Then you’ll see how to write questions for surveys. There are three areas involved in writing a question:</a:t>
            </a:r>
          </a:p>
          <a:p>
            <a:pPr algn="l">
              <a:buFont typeface="Arial" panose="020B0604020202020204" pitchFamily="34" charset="0"/>
              <a:buChar char="•"/>
            </a:pPr>
            <a:r>
              <a:rPr lang="en-GB" sz="2400" b="0" i="0" dirty="0">
                <a:solidFill>
                  <a:srgbClr val="212529"/>
                </a:solidFill>
                <a:effectLst/>
                <a:latin typeface="aeonik"/>
              </a:rPr>
              <a:t>determining the questions’ content, scope, and purpose</a:t>
            </a:r>
          </a:p>
          <a:p>
            <a:pPr algn="l">
              <a:buFont typeface="Arial" panose="020B0604020202020204" pitchFamily="34" charset="0"/>
              <a:buChar char="•"/>
            </a:pPr>
            <a:r>
              <a:rPr lang="en-GB" sz="2400" b="0" i="0" dirty="0">
                <a:solidFill>
                  <a:srgbClr val="212529"/>
                </a:solidFill>
                <a:effectLst/>
                <a:latin typeface="aeonik"/>
              </a:rPr>
              <a:t>choosing the response format that you use for collecting information from the respondent</a:t>
            </a:r>
          </a:p>
          <a:p>
            <a:pPr algn="l">
              <a:buFont typeface="Arial" panose="020B0604020202020204" pitchFamily="34" charset="0"/>
              <a:buChar char="•"/>
            </a:pPr>
            <a:r>
              <a:rPr lang="en-GB" sz="2400" b="0" i="0" dirty="0">
                <a:solidFill>
                  <a:srgbClr val="212529"/>
                </a:solidFill>
                <a:effectLst/>
                <a:latin typeface="aeonik"/>
              </a:rPr>
              <a:t>figuring out how to word the question to get at the issue of interest</a:t>
            </a:r>
          </a:p>
          <a:p>
            <a:pPr>
              <a:buFont typeface="Arial" panose="020B0604020202020204" pitchFamily="34" charset="0"/>
              <a:buChar char="•"/>
            </a:pPr>
            <a:endParaRPr lang="en-GB"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08370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Types of Survey Questions</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1448000"/>
            <a:ext cx="12284722" cy="5425178"/>
          </a:xfrm>
        </p:spPr>
        <p:txBody>
          <a:bodyPr anchor="ctr">
            <a:noAutofit/>
          </a:bodyPr>
          <a:lstStyle/>
          <a:p>
            <a:r>
              <a:rPr lang="en-GB" b="0" i="0" dirty="0">
                <a:solidFill>
                  <a:srgbClr val="212529"/>
                </a:solidFill>
                <a:effectLst/>
                <a:latin typeface="aeonik"/>
              </a:rPr>
              <a:t>Survey questions can be divided into two broad</a:t>
            </a:r>
            <a:r>
              <a:rPr lang="en-GB" dirty="0">
                <a:solidFill>
                  <a:srgbClr val="212529"/>
                </a:solidFill>
                <a:latin typeface="aeonik"/>
              </a:rPr>
              <a:t> </a:t>
            </a:r>
            <a:r>
              <a:rPr lang="en-GB" b="0" i="0" dirty="0">
                <a:solidFill>
                  <a:srgbClr val="212529"/>
                </a:solidFill>
                <a:effectLst/>
                <a:latin typeface="aeonik"/>
              </a:rPr>
              <a:t>types:</a:t>
            </a:r>
          </a:p>
          <a:p>
            <a:r>
              <a:rPr lang="en-GB" b="0" i="0" dirty="0">
                <a:solidFill>
                  <a:srgbClr val="212529"/>
                </a:solidFill>
                <a:effectLst/>
                <a:latin typeface="aeonik"/>
              </a:rPr>
              <a:t> </a:t>
            </a:r>
            <a:r>
              <a:rPr lang="en-GB" b="1" i="0" dirty="0">
                <a:solidFill>
                  <a:srgbClr val="212529"/>
                </a:solidFill>
                <a:effectLst/>
                <a:latin typeface="aeonik"/>
              </a:rPr>
              <a:t>structured</a:t>
            </a:r>
            <a:r>
              <a:rPr lang="en-GB" b="0" i="0" dirty="0">
                <a:solidFill>
                  <a:srgbClr val="212529"/>
                </a:solidFill>
                <a:effectLst/>
                <a:latin typeface="aeonik"/>
              </a:rPr>
              <a:t> and </a:t>
            </a:r>
            <a:r>
              <a:rPr lang="en-GB" b="1" i="0" dirty="0">
                <a:solidFill>
                  <a:srgbClr val="212529"/>
                </a:solidFill>
                <a:effectLst/>
                <a:latin typeface="aeonik"/>
              </a:rPr>
              <a:t>unstructured</a:t>
            </a:r>
            <a:r>
              <a:rPr lang="en-GB" b="0" i="0" dirty="0">
                <a:solidFill>
                  <a:srgbClr val="212529"/>
                </a:solidFill>
                <a:effectLst/>
                <a:latin typeface="aeonik"/>
              </a:rPr>
              <a:t>. </a:t>
            </a:r>
          </a:p>
          <a:p>
            <a:r>
              <a:rPr lang="en-GB" b="0" i="0" dirty="0">
                <a:solidFill>
                  <a:srgbClr val="212529"/>
                </a:solidFill>
                <a:effectLst/>
                <a:latin typeface="aeonik"/>
              </a:rPr>
              <a:t>From an instrument design point of view, the structured questions pose the more significant difficulties (see </a:t>
            </a:r>
            <a:r>
              <a:rPr lang="en-GB" b="0" i="0" u="none" strike="noStrike" dirty="0">
                <a:effectLst/>
                <a:latin typeface="aeonik"/>
                <a:hlinkClick r:id="rId2"/>
              </a:rPr>
              <a:t>Decisions About the Response Format</a:t>
            </a:r>
            <a:r>
              <a:rPr lang="en-GB" b="0" i="0" dirty="0">
                <a:solidFill>
                  <a:srgbClr val="212529"/>
                </a:solidFill>
                <a:effectLst/>
                <a:latin typeface="aeonik"/>
              </a:rPr>
              <a:t>). </a:t>
            </a:r>
          </a:p>
          <a:p>
            <a:r>
              <a:rPr lang="en-GB" b="0" i="0" dirty="0">
                <a:solidFill>
                  <a:srgbClr val="212529"/>
                </a:solidFill>
                <a:effectLst/>
                <a:latin typeface="aeonik"/>
              </a:rPr>
              <a:t>From a content perspective, it may actually be more difficult to write good unstructured questions. Here, I’ll discuss the variety of structured questions you can consider for your survey (we’ll discuss unstructured questioning more under </a:t>
            </a:r>
            <a:r>
              <a:rPr lang="en-GB" b="0" i="0" u="none" strike="noStrike" dirty="0">
                <a:effectLst/>
                <a:latin typeface="aeonik"/>
                <a:hlinkClick r:id="rId3"/>
              </a:rPr>
              <a:t>Interviews</a:t>
            </a:r>
            <a:r>
              <a:rPr lang="en-GB" b="0" i="0" dirty="0">
                <a:solidFill>
                  <a:srgbClr val="212529"/>
                </a:solidFill>
                <a:effectLst/>
                <a:latin typeface="aeonik"/>
              </a:rPr>
              <a:t>).</a:t>
            </a:r>
            <a:endParaRPr lang="en-GB"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72900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Dichotomous Questions</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1448000"/>
            <a:ext cx="10743553" cy="3749178"/>
          </a:xfrm>
        </p:spPr>
        <p:txBody>
          <a:bodyPr anchor="ctr">
            <a:noAutofit/>
          </a:bodyPr>
          <a:lstStyle/>
          <a:p>
            <a:r>
              <a:rPr lang="en-GB" sz="2400" b="0" i="0" dirty="0">
                <a:solidFill>
                  <a:srgbClr val="212529"/>
                </a:solidFill>
                <a:effectLst/>
                <a:latin typeface="aeonik"/>
              </a:rPr>
              <a:t>When a question has two possible responses, we consider it </a:t>
            </a:r>
            <a:r>
              <a:rPr lang="en-GB" sz="2400" b="1" i="0" dirty="0">
                <a:solidFill>
                  <a:srgbClr val="212529"/>
                </a:solidFill>
                <a:effectLst/>
                <a:latin typeface="aeonik"/>
              </a:rPr>
              <a:t>dichotomous</a:t>
            </a:r>
            <a:r>
              <a:rPr lang="en-GB" sz="2400" b="0" i="0" dirty="0">
                <a:solidFill>
                  <a:srgbClr val="212529"/>
                </a:solidFill>
                <a:effectLst/>
                <a:latin typeface="aeonik"/>
              </a:rPr>
              <a:t>. </a:t>
            </a:r>
          </a:p>
          <a:p>
            <a:r>
              <a:rPr lang="en-GB" sz="2400" b="0" i="0" dirty="0">
                <a:solidFill>
                  <a:srgbClr val="212529"/>
                </a:solidFill>
                <a:effectLst/>
                <a:latin typeface="aeonik"/>
              </a:rPr>
              <a:t>Surveys often use dichotomous questions that ask for a Yes/No, True/False or Agree/Disagree response. </a:t>
            </a:r>
          </a:p>
          <a:p>
            <a:r>
              <a:rPr lang="en-GB" sz="2400" b="0" i="0" dirty="0">
                <a:solidFill>
                  <a:srgbClr val="212529"/>
                </a:solidFill>
                <a:effectLst/>
                <a:latin typeface="aeonik"/>
              </a:rPr>
              <a:t>There are a variety of ways to lay these questions out on a questionnaire:</a:t>
            </a:r>
            <a:endParaRPr lang="en-GB" sz="2400" b="1" dirty="0">
              <a:solidFill>
                <a:srgbClr val="212529"/>
              </a:solidFill>
              <a:latin typeface="Roboto" panose="02000000000000000000" pitchFamily="2" charset="0"/>
            </a:endParaRPr>
          </a:p>
          <a:p>
            <a:pPr marL="0" indent="0">
              <a:buNone/>
            </a:pPr>
            <a:endParaRPr lang="en-GB" b="1"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894C844B-7B0A-EE9D-A115-4EA7C8EB8DE2}"/>
              </a:ext>
            </a:extLst>
          </p:cNvPr>
          <p:cNvPicPr>
            <a:picLocks noChangeAspect="1"/>
          </p:cNvPicPr>
          <p:nvPr/>
        </p:nvPicPr>
        <p:blipFill>
          <a:blip r:embed="rId2"/>
          <a:stretch>
            <a:fillRect/>
          </a:stretch>
        </p:blipFill>
        <p:spPr>
          <a:xfrm>
            <a:off x="7254971" y="4646907"/>
            <a:ext cx="4486275" cy="1819275"/>
          </a:xfrm>
          <a:prstGeom prst="rect">
            <a:avLst/>
          </a:prstGeom>
        </p:spPr>
      </p:pic>
    </p:spTree>
    <p:extLst>
      <p:ext uri="{BB962C8B-B14F-4D97-AF65-F5344CB8AC3E}">
        <p14:creationId xmlns:p14="http://schemas.microsoft.com/office/powerpoint/2010/main" val="3235818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Questions Based on Level Of Measurement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1" y="881263"/>
            <a:ext cx="7729198" cy="2724293"/>
          </a:xfrm>
        </p:spPr>
        <p:txBody>
          <a:bodyPr anchor="ctr">
            <a:noAutofit/>
          </a:bodyPr>
          <a:lstStyle/>
          <a:p>
            <a:r>
              <a:rPr lang="en-GB" b="0" i="0" dirty="0">
                <a:solidFill>
                  <a:srgbClr val="212529"/>
                </a:solidFill>
                <a:effectLst/>
                <a:latin typeface="aeonik"/>
              </a:rPr>
              <a:t>We can also classify questions in terms of their </a:t>
            </a:r>
            <a:r>
              <a:rPr lang="en-GB" b="0" i="0" u="none" strike="noStrike" dirty="0">
                <a:effectLst/>
                <a:latin typeface="aeonik"/>
                <a:hlinkClick r:id="rId2"/>
              </a:rPr>
              <a:t>level of measurement</a:t>
            </a:r>
            <a:r>
              <a:rPr lang="en-GB" b="0" i="0" dirty="0">
                <a:solidFill>
                  <a:srgbClr val="212529"/>
                </a:solidFill>
                <a:effectLst/>
                <a:latin typeface="aeonik"/>
              </a:rPr>
              <a:t>.</a:t>
            </a:r>
          </a:p>
          <a:p>
            <a:r>
              <a:rPr lang="en-GB" b="0" i="0" dirty="0">
                <a:solidFill>
                  <a:srgbClr val="212529"/>
                </a:solidFill>
                <a:effectLst/>
                <a:latin typeface="aeonik"/>
              </a:rPr>
              <a:t>ask respondents to rank order their preferences</a:t>
            </a:r>
          </a:p>
          <a:p>
            <a:r>
              <a:rPr lang="en-GB" sz="1600" b="0" i="0" dirty="0">
                <a:solidFill>
                  <a:srgbClr val="212529"/>
                </a:solidFill>
                <a:effectLst/>
                <a:latin typeface="aeonik"/>
              </a:rPr>
              <a:t>We can also construct survey questions that attempt to measure on an </a:t>
            </a:r>
            <a:r>
              <a:rPr lang="en-GB" sz="1600" b="1" i="0" dirty="0">
                <a:solidFill>
                  <a:srgbClr val="212529"/>
                </a:solidFill>
                <a:effectLst/>
                <a:latin typeface="aeonik"/>
              </a:rPr>
              <a:t>interval</a:t>
            </a:r>
            <a:r>
              <a:rPr lang="en-GB" sz="1600" b="0" i="0" dirty="0">
                <a:solidFill>
                  <a:srgbClr val="212529"/>
                </a:solidFill>
                <a:effectLst/>
                <a:latin typeface="aeonik"/>
              </a:rPr>
              <a:t> level.</a:t>
            </a:r>
          </a:p>
          <a:p>
            <a:r>
              <a:rPr lang="en-GB" sz="1600" b="0" i="0" dirty="0">
                <a:solidFill>
                  <a:srgbClr val="212529"/>
                </a:solidFill>
                <a:effectLst/>
                <a:latin typeface="aeonik"/>
              </a:rPr>
              <a:t>Another interval question uses an approach called the </a:t>
            </a:r>
            <a:r>
              <a:rPr lang="en-GB" sz="1600" b="1" i="0" dirty="0">
                <a:solidFill>
                  <a:srgbClr val="212529"/>
                </a:solidFill>
                <a:effectLst/>
                <a:latin typeface="aeonik"/>
              </a:rPr>
              <a:t>semantic differential</a:t>
            </a:r>
            <a:r>
              <a:rPr lang="en-GB" sz="1600" b="0" i="0" dirty="0">
                <a:solidFill>
                  <a:srgbClr val="212529"/>
                </a:solidFill>
                <a:effectLst/>
                <a:latin typeface="aeonik"/>
              </a:rPr>
              <a:t>. </a:t>
            </a:r>
            <a:endParaRPr lang="en-GB" sz="2400" b="1"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3FF21529-4F51-FEE2-1505-6BFF0C85DF03}"/>
              </a:ext>
            </a:extLst>
          </p:cNvPr>
          <p:cNvPicPr>
            <a:picLocks noChangeAspect="1"/>
          </p:cNvPicPr>
          <p:nvPr/>
        </p:nvPicPr>
        <p:blipFill>
          <a:blip r:embed="rId3"/>
          <a:stretch>
            <a:fillRect/>
          </a:stretch>
        </p:blipFill>
        <p:spPr>
          <a:xfrm>
            <a:off x="9193561" y="1081742"/>
            <a:ext cx="2529207" cy="1019175"/>
          </a:xfrm>
          <a:prstGeom prst="rect">
            <a:avLst/>
          </a:prstGeom>
        </p:spPr>
      </p:pic>
      <p:pic>
        <p:nvPicPr>
          <p:cNvPr id="2050" name="Picture 2">
            <a:extLst>
              <a:ext uri="{FF2B5EF4-FFF2-40B4-BE49-F238E27FC236}">
                <a16:creationId xmlns:a16="http://schemas.microsoft.com/office/drawing/2014/main" id="{8662F597-AB97-B469-5E35-F006193D1E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49881" y="2548121"/>
            <a:ext cx="37147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905D13A6-FD18-0D1A-32DD-D14094B5EFC9}"/>
              </a:ext>
            </a:extLst>
          </p:cNvPr>
          <p:cNvPicPr>
            <a:picLocks noChangeAspect="1"/>
          </p:cNvPicPr>
          <p:nvPr/>
        </p:nvPicPr>
        <p:blipFill>
          <a:blip r:embed="rId5"/>
          <a:stretch>
            <a:fillRect/>
          </a:stretch>
        </p:blipFill>
        <p:spPr>
          <a:xfrm>
            <a:off x="7039901" y="4544949"/>
            <a:ext cx="4543425" cy="1028700"/>
          </a:xfrm>
          <a:prstGeom prst="rect">
            <a:avLst/>
          </a:prstGeom>
        </p:spPr>
      </p:pic>
      <p:pic>
        <p:nvPicPr>
          <p:cNvPr id="11" name="Picture 10">
            <a:extLst>
              <a:ext uri="{FF2B5EF4-FFF2-40B4-BE49-F238E27FC236}">
                <a16:creationId xmlns:a16="http://schemas.microsoft.com/office/drawing/2014/main" id="{B5C4C0AC-41CB-4BF5-D596-317C16E1BEAB}"/>
              </a:ext>
            </a:extLst>
          </p:cNvPr>
          <p:cNvPicPr>
            <a:picLocks noChangeAspect="1"/>
          </p:cNvPicPr>
          <p:nvPr/>
        </p:nvPicPr>
        <p:blipFill>
          <a:blip r:embed="rId6"/>
          <a:stretch>
            <a:fillRect/>
          </a:stretch>
        </p:blipFill>
        <p:spPr>
          <a:xfrm>
            <a:off x="628898" y="3782027"/>
            <a:ext cx="5800725" cy="2895600"/>
          </a:xfrm>
          <a:prstGeom prst="rect">
            <a:avLst/>
          </a:prstGeom>
        </p:spPr>
      </p:pic>
    </p:spTree>
    <p:extLst>
      <p:ext uri="{BB962C8B-B14F-4D97-AF65-F5344CB8AC3E}">
        <p14:creationId xmlns:p14="http://schemas.microsoft.com/office/powerpoint/2010/main" val="25616249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Guttman Scaling</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881263"/>
            <a:ext cx="9366530" cy="6013469"/>
          </a:xfrm>
        </p:spPr>
        <p:txBody>
          <a:bodyPr anchor="ctr">
            <a:noAutofit/>
          </a:bodyPr>
          <a:lstStyle/>
          <a:p>
            <a:r>
              <a:rPr lang="en-GB" b="0" i="0" dirty="0">
                <a:solidFill>
                  <a:srgbClr val="212529"/>
                </a:solidFill>
                <a:effectLst/>
                <a:latin typeface="aeonik"/>
              </a:rPr>
              <a:t>Guttman scaling is also sometimes known as </a:t>
            </a:r>
            <a:r>
              <a:rPr lang="en-GB" b="1" i="0" dirty="0">
                <a:solidFill>
                  <a:srgbClr val="212529"/>
                </a:solidFill>
                <a:effectLst/>
                <a:latin typeface="aeonik"/>
              </a:rPr>
              <a:t>cumulative scaling</a:t>
            </a:r>
            <a:r>
              <a:rPr lang="en-GB" b="0" i="0" dirty="0">
                <a:solidFill>
                  <a:srgbClr val="212529"/>
                </a:solidFill>
                <a:effectLst/>
                <a:latin typeface="aeonik"/>
              </a:rPr>
              <a:t> or </a:t>
            </a:r>
            <a:r>
              <a:rPr lang="en-GB" b="1" i="0" dirty="0">
                <a:solidFill>
                  <a:srgbClr val="212529"/>
                </a:solidFill>
                <a:effectLst/>
                <a:latin typeface="aeonik"/>
              </a:rPr>
              <a:t>scalogram analysis</a:t>
            </a:r>
            <a:r>
              <a:rPr lang="en-GB" b="0" i="0" dirty="0">
                <a:solidFill>
                  <a:srgbClr val="212529"/>
                </a:solidFill>
                <a:effectLst/>
                <a:latin typeface="aeonik"/>
              </a:rPr>
              <a:t>. </a:t>
            </a:r>
          </a:p>
          <a:p>
            <a:r>
              <a:rPr lang="en-GB" b="0" i="0" dirty="0">
                <a:solidFill>
                  <a:srgbClr val="212529"/>
                </a:solidFill>
                <a:effectLst/>
                <a:latin typeface="aeonik"/>
              </a:rPr>
              <a:t>The purpose of Guttman scaling is to establish a one-dimensional continuum for a concept you wish to measure. What does that mean? Essentially, we would like a set of items or statements so that a respondent who agrees with any specific question in the list will also agree with all previous questions.</a:t>
            </a:r>
          </a:p>
          <a:p>
            <a:r>
              <a:rPr lang="en-GB" sz="1600" b="0" i="0" dirty="0">
                <a:solidFill>
                  <a:srgbClr val="212529"/>
                </a:solidFill>
                <a:effectLst/>
                <a:latin typeface="Roboto" panose="02000000000000000000" pitchFamily="2" charset="0"/>
              </a:rPr>
              <a:t>https://conjointly.com/kb/guttman-scaling/</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8874D88D-B966-BE86-C9C4-DB1CAB7972A7}"/>
              </a:ext>
            </a:extLst>
          </p:cNvPr>
          <p:cNvPicPr>
            <a:picLocks noChangeAspect="1"/>
          </p:cNvPicPr>
          <p:nvPr/>
        </p:nvPicPr>
        <p:blipFill>
          <a:blip r:embed="rId2"/>
          <a:stretch>
            <a:fillRect/>
          </a:stretch>
        </p:blipFill>
        <p:spPr>
          <a:xfrm>
            <a:off x="6631667" y="58024"/>
            <a:ext cx="5410200" cy="1323975"/>
          </a:xfrm>
          <a:prstGeom prst="rect">
            <a:avLst/>
          </a:prstGeom>
        </p:spPr>
      </p:pic>
    </p:spTree>
    <p:extLst>
      <p:ext uri="{BB962C8B-B14F-4D97-AF65-F5344CB8AC3E}">
        <p14:creationId xmlns:p14="http://schemas.microsoft.com/office/powerpoint/2010/main" val="24971328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6678353" cy="1086323"/>
          </a:xfrm>
        </p:spPr>
        <p:txBody>
          <a:bodyPr anchor="ctr">
            <a:normAutofit fontScale="90000"/>
          </a:bodyPr>
          <a:lstStyle/>
          <a:p>
            <a:r>
              <a:rPr lang="en-GB" b="1" dirty="0">
                <a:latin typeface="aeonik"/>
              </a:rPr>
              <a:t>Filter or Contingency Questions</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2956417"/>
            <a:ext cx="11952796" cy="3938315"/>
          </a:xfrm>
        </p:spPr>
        <p:txBody>
          <a:bodyPr anchor="ctr">
            <a:noAutofit/>
          </a:bodyPr>
          <a:lstStyle/>
          <a:p>
            <a:r>
              <a:rPr lang="en-GB" sz="1400" b="0" i="0" dirty="0">
                <a:solidFill>
                  <a:srgbClr val="212529"/>
                </a:solidFill>
                <a:effectLst/>
                <a:latin typeface="aeonik"/>
              </a:rPr>
              <a:t>Sometimes, you have to ask the respondent one question in order to determine if they are qualified or experienced enough to answer a subsequent one. This requires using a </a:t>
            </a:r>
            <a:r>
              <a:rPr lang="en-GB" sz="1400" b="1" i="0" dirty="0">
                <a:solidFill>
                  <a:srgbClr val="212529"/>
                </a:solidFill>
                <a:effectLst/>
                <a:latin typeface="aeonik"/>
              </a:rPr>
              <a:t>filter or contingency question</a:t>
            </a:r>
            <a:r>
              <a:rPr lang="en-GB" sz="1400" b="0" i="0" dirty="0">
                <a:solidFill>
                  <a:srgbClr val="212529"/>
                </a:solidFill>
                <a:effectLst/>
                <a:latin typeface="aeonik"/>
              </a:rPr>
              <a:t>.</a:t>
            </a:r>
          </a:p>
          <a:p>
            <a:pPr algn="l"/>
            <a:r>
              <a:rPr lang="en-GB" sz="1400" b="0" i="0" dirty="0">
                <a:solidFill>
                  <a:srgbClr val="212529"/>
                </a:solidFill>
                <a:effectLst/>
                <a:latin typeface="aeonik"/>
              </a:rPr>
              <a:t>Filter questions can get very complex. Sometimes, you have to have multiple filter questions to direct your respondents to the correct subsequent questions. There are a few conventions you should keep in mind when using filters:</a:t>
            </a:r>
          </a:p>
          <a:p>
            <a:pPr algn="l">
              <a:buFont typeface="Arial" panose="020B0604020202020204" pitchFamily="34" charset="0"/>
              <a:buChar char="•"/>
            </a:pPr>
            <a:r>
              <a:rPr lang="en-GB" sz="1400" b="1" i="0" dirty="0">
                <a:solidFill>
                  <a:srgbClr val="212529"/>
                </a:solidFill>
                <a:effectLst/>
                <a:latin typeface="aeonik"/>
              </a:rPr>
              <a:t>Try to avoid having more than three levels (two jumps) for any question.</a:t>
            </a:r>
            <a:r>
              <a:rPr lang="en-GB" sz="1400" b="0" i="0" dirty="0">
                <a:solidFill>
                  <a:srgbClr val="212529"/>
                </a:solidFill>
                <a:effectLst/>
                <a:latin typeface="aeonik"/>
              </a:rPr>
              <a:t> Too many jumps will confuse the respondents and may discourage them from continuing with the survey.</a:t>
            </a:r>
          </a:p>
          <a:p>
            <a:pPr algn="l">
              <a:buFont typeface="Arial" panose="020B0604020202020204" pitchFamily="34" charset="0"/>
              <a:buChar char="•"/>
            </a:pPr>
            <a:r>
              <a:rPr lang="en-GB" sz="1400" b="1" i="0" dirty="0">
                <a:solidFill>
                  <a:srgbClr val="212529"/>
                </a:solidFill>
                <a:effectLst/>
                <a:latin typeface="aeonik"/>
              </a:rPr>
              <a:t>If only two levels, use a graphic to jump (e.g., arrow and box).</a:t>
            </a:r>
            <a:r>
              <a:rPr lang="en-GB" sz="1400" b="0" i="0" dirty="0">
                <a:solidFill>
                  <a:srgbClr val="212529"/>
                </a:solidFill>
                <a:effectLst/>
                <a:latin typeface="aeonik"/>
              </a:rPr>
              <a:t> The example above shows how you can effectively use an arrow and box to help direct the respondent to the correct subsequent question.</a:t>
            </a:r>
          </a:p>
          <a:p>
            <a:pPr algn="l">
              <a:buFont typeface="Arial" panose="020B0604020202020204" pitchFamily="34" charset="0"/>
              <a:buChar char="•"/>
            </a:pPr>
            <a:r>
              <a:rPr lang="en-GB" sz="1400" b="1" i="0" dirty="0">
                <a:solidFill>
                  <a:srgbClr val="212529"/>
                </a:solidFill>
                <a:effectLst/>
                <a:latin typeface="aeonik"/>
              </a:rPr>
              <a:t>If possible, jump to a new page.</a:t>
            </a:r>
            <a:r>
              <a:rPr lang="en-GB" sz="1400" b="0" i="0" dirty="0">
                <a:solidFill>
                  <a:srgbClr val="212529"/>
                </a:solidFill>
                <a:effectLst/>
                <a:latin typeface="aeonik"/>
              </a:rPr>
              <a:t> If you can’t fit the response to a filter on a single page, it’s probably best to be able to say something like “If YES, please turn to page 4” rather that “If YES, please go to Question 38” because the respondent will generally have an easier time finding a page than a specific question.</a:t>
            </a:r>
          </a:p>
          <a:p>
            <a:endParaRPr lang="en-GB" sz="2000" dirty="0">
              <a:solidFill>
                <a:srgbClr val="212529"/>
              </a:solidFill>
              <a:latin typeface="Roboto" panose="02000000000000000000" pitchFamily="2" charset="0"/>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3">
            <a:extLst>
              <a:ext uri="{FF2B5EF4-FFF2-40B4-BE49-F238E27FC236}">
                <a16:creationId xmlns:a16="http://schemas.microsoft.com/office/drawing/2014/main" id="{3679AB3B-B780-2F7B-3B38-D9FD4605B879}"/>
              </a:ext>
            </a:extLst>
          </p:cNvPr>
          <p:cNvPicPr>
            <a:picLocks noChangeAspect="1"/>
          </p:cNvPicPr>
          <p:nvPr/>
        </p:nvPicPr>
        <p:blipFill>
          <a:blip r:embed="rId2"/>
          <a:stretch>
            <a:fillRect/>
          </a:stretch>
        </p:blipFill>
        <p:spPr>
          <a:xfrm>
            <a:off x="7431577" y="49108"/>
            <a:ext cx="4633053" cy="3136963"/>
          </a:xfrm>
          <a:prstGeom prst="rect">
            <a:avLst/>
          </a:prstGeom>
        </p:spPr>
      </p:pic>
    </p:spTree>
    <p:extLst>
      <p:ext uri="{BB962C8B-B14F-4D97-AF65-F5344CB8AC3E}">
        <p14:creationId xmlns:p14="http://schemas.microsoft.com/office/powerpoint/2010/main" val="3108424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Content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8582" y="881263"/>
            <a:ext cx="12147166" cy="6013469"/>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rPr>
              <a:t>Is the Question Necessary/Useful?</a:t>
            </a:r>
          </a:p>
          <a:p>
            <a:pPr algn="l"/>
            <a:r>
              <a:rPr lang="en-GB" b="0" i="0" dirty="0">
                <a:solidFill>
                  <a:srgbClr val="212529"/>
                </a:solidFill>
                <a:effectLst/>
                <a:latin typeface="aeonik"/>
              </a:rPr>
              <a:t>Examine each question to see if you need to ask it at all and if you need to ask it at the level of detail you currently have.</a:t>
            </a:r>
          </a:p>
          <a:p>
            <a:pPr lvl="1">
              <a:buFont typeface="Arial" panose="020B0604020202020204" pitchFamily="34" charset="0"/>
              <a:buChar char="•"/>
            </a:pPr>
            <a:r>
              <a:rPr lang="en-GB" b="0" i="0" dirty="0">
                <a:solidFill>
                  <a:srgbClr val="212529"/>
                </a:solidFill>
                <a:effectLst/>
                <a:latin typeface="aeonik"/>
              </a:rPr>
              <a:t>Do you need the age of </a:t>
            </a:r>
            <a:r>
              <a:rPr lang="en-GB" b="0" i="1" dirty="0">
                <a:solidFill>
                  <a:srgbClr val="212529"/>
                </a:solidFill>
                <a:effectLst/>
                <a:latin typeface="aeonik"/>
              </a:rPr>
              <a:t>each</a:t>
            </a:r>
            <a:r>
              <a:rPr lang="en-GB" b="0" i="0" dirty="0">
                <a:solidFill>
                  <a:srgbClr val="212529"/>
                </a:solidFill>
                <a:effectLst/>
                <a:latin typeface="aeonik"/>
              </a:rPr>
              <a:t> child or just the </a:t>
            </a:r>
            <a:r>
              <a:rPr lang="en-GB" b="0" i="1" dirty="0">
                <a:solidFill>
                  <a:srgbClr val="212529"/>
                </a:solidFill>
                <a:effectLst/>
                <a:latin typeface="aeonik"/>
              </a:rPr>
              <a:t>number of children under 16</a:t>
            </a:r>
            <a:r>
              <a:rPr lang="en-GB" b="0" i="0" dirty="0">
                <a:solidFill>
                  <a:srgbClr val="212529"/>
                </a:solidFill>
                <a:effectLst/>
                <a:latin typeface="aeonik"/>
              </a:rPr>
              <a:t>?</a:t>
            </a:r>
          </a:p>
          <a:p>
            <a:pPr lvl="1">
              <a:buFont typeface="Arial" panose="020B0604020202020204" pitchFamily="34" charset="0"/>
              <a:buChar char="•"/>
            </a:pPr>
            <a:r>
              <a:rPr lang="en-GB" b="0" i="0" dirty="0">
                <a:solidFill>
                  <a:srgbClr val="212529"/>
                </a:solidFill>
                <a:effectLst/>
                <a:latin typeface="aeonik"/>
              </a:rPr>
              <a:t>Do you need to </a:t>
            </a:r>
            <a:r>
              <a:rPr lang="en-GB" b="0" i="1" dirty="0">
                <a:solidFill>
                  <a:srgbClr val="212529"/>
                </a:solidFill>
                <a:effectLst/>
                <a:latin typeface="aeonik"/>
              </a:rPr>
              <a:t>ask income</a:t>
            </a:r>
            <a:r>
              <a:rPr lang="en-GB" b="0" i="0" dirty="0">
                <a:solidFill>
                  <a:srgbClr val="212529"/>
                </a:solidFill>
                <a:effectLst/>
                <a:latin typeface="aeonik"/>
              </a:rPr>
              <a:t> or can you </a:t>
            </a:r>
            <a:r>
              <a:rPr lang="en-GB" b="0" i="1" dirty="0">
                <a:solidFill>
                  <a:srgbClr val="212529"/>
                </a:solidFill>
                <a:effectLst/>
                <a:latin typeface="aeonik"/>
              </a:rPr>
              <a:t>estimate</a:t>
            </a:r>
            <a:r>
              <a:rPr lang="en-GB" b="0" i="0" dirty="0">
                <a:solidFill>
                  <a:srgbClr val="212529"/>
                </a:solidFill>
                <a:effectLst/>
                <a:latin typeface="aeonik"/>
              </a:rPr>
              <a:t>?</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52209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8FF06E1-11BE-FFE3-5425-5DC8986E15B4}"/>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702B1E0-E30B-5C09-689D-F302DD255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F1A916C-83EE-3A2A-9E77-E3EFDB8922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15A84E01-CE7A-8B88-8D56-8FC9CCA6E6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C9DBD95D-DD2C-F997-DC69-A0A8E2EE2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9475757A-4816-69AF-5F01-AB411C655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8B9E3E7D-CB85-EAD5-FEB7-8B9D25CC4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EB23733-F149-D6F2-DF17-813E7DEA7F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34D0B896-54F6-2626-A1E9-0255772C41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F489850-745C-60AC-4895-DB9D6EB313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2083FFD-8673-D010-BC3A-3FF3E0B52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8F19BE9C-90B6-2ADE-5C7D-4AF1FA691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E36D1B9A-0AF9-F640-0014-FCA98A6B9F23}"/>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Content</a:t>
            </a:r>
            <a:endParaRPr lang="en-GB" dirty="0"/>
          </a:p>
        </p:txBody>
      </p:sp>
      <p:sp>
        <p:nvSpPr>
          <p:cNvPr id="3" name="Content Placeholder 2">
            <a:extLst>
              <a:ext uri="{FF2B5EF4-FFF2-40B4-BE49-F238E27FC236}">
                <a16:creationId xmlns:a16="http://schemas.microsoft.com/office/drawing/2014/main" id="{8ECB7FB1-7D22-BF63-F603-C369A1156D75}"/>
              </a:ext>
            </a:extLst>
          </p:cNvPr>
          <p:cNvSpPr>
            <a:spLocks noGrp="1"/>
          </p:cNvSpPr>
          <p:nvPr>
            <p:ph idx="1"/>
          </p:nvPr>
        </p:nvSpPr>
        <p:spPr>
          <a:xfrm>
            <a:off x="-18582" y="881263"/>
            <a:ext cx="12165748" cy="6013469"/>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hlinkClick r:id="rId2"/>
              </a:rPr>
              <a:t>Are Several Questions Needed?</a:t>
            </a:r>
            <a:endParaRPr lang="en-GB" b="0" i="0" u="none" strike="noStrike" dirty="0">
              <a:solidFill>
                <a:srgbClr val="212529"/>
              </a:solidFill>
              <a:effectLst/>
              <a:latin typeface="aeonik"/>
            </a:endParaRPr>
          </a:p>
          <a:p>
            <a:pPr algn="l"/>
            <a:r>
              <a:rPr lang="en-GB" b="0" i="0" dirty="0">
                <a:solidFill>
                  <a:srgbClr val="212529"/>
                </a:solidFill>
                <a:effectLst/>
                <a:latin typeface="aeonik"/>
              </a:rPr>
              <a:t>the classic problem of the </a:t>
            </a:r>
            <a:r>
              <a:rPr lang="en-GB" b="1" i="0" dirty="0" err="1">
                <a:solidFill>
                  <a:srgbClr val="212529"/>
                </a:solidFill>
                <a:effectLst/>
                <a:latin typeface="aeonik"/>
              </a:rPr>
              <a:t>double-barreled</a:t>
            </a:r>
            <a:r>
              <a:rPr lang="en-GB" b="1" i="0" dirty="0">
                <a:solidFill>
                  <a:srgbClr val="212529"/>
                </a:solidFill>
                <a:effectLst/>
                <a:latin typeface="aeonik"/>
              </a:rPr>
              <a:t> question</a:t>
            </a:r>
            <a:r>
              <a:rPr lang="en-GB" b="0" i="0" dirty="0">
                <a:solidFill>
                  <a:srgbClr val="212529"/>
                </a:solidFill>
                <a:effectLst/>
                <a:latin typeface="aeonik"/>
              </a:rPr>
              <a:t>. </a:t>
            </a:r>
            <a:r>
              <a:rPr lang="en-GB" b="0" i="0" dirty="0">
                <a:solidFill>
                  <a:srgbClr val="212529"/>
                </a:solidFill>
                <a:effectLst/>
                <a:latin typeface="aeonik"/>
                <a:sym typeface="Wingdings" panose="05000000000000000000" pitchFamily="2" charset="2"/>
              </a:rPr>
              <a:t> </a:t>
            </a:r>
            <a:r>
              <a:rPr lang="en-GB" b="0" i="0" dirty="0">
                <a:solidFill>
                  <a:srgbClr val="212529"/>
                </a:solidFill>
                <a:effectLst/>
                <a:latin typeface="aeonik"/>
              </a:rPr>
              <a:t>splitting each of the following questions into two separate ones. spot these kinds of problems by looking for the conjunction “and” in your question.</a:t>
            </a:r>
          </a:p>
          <a:p>
            <a:pPr lvl="1">
              <a:buFont typeface="Arial" panose="020B0604020202020204" pitchFamily="34" charset="0"/>
              <a:buChar char="•"/>
            </a:pPr>
            <a:r>
              <a:rPr lang="en-GB" b="0" i="0" dirty="0">
                <a:solidFill>
                  <a:srgbClr val="212529"/>
                </a:solidFill>
                <a:effectLst/>
                <a:latin typeface="aeonik"/>
              </a:rPr>
              <a:t>What are your feelings towards African-Americans </a:t>
            </a:r>
            <a:r>
              <a:rPr lang="en-GB" b="0" i="1" dirty="0">
                <a:solidFill>
                  <a:srgbClr val="212529"/>
                </a:solidFill>
                <a:effectLst/>
                <a:latin typeface="aeonik"/>
              </a:rPr>
              <a:t>and</a:t>
            </a:r>
            <a:r>
              <a:rPr lang="en-GB" b="0" i="0" dirty="0">
                <a:solidFill>
                  <a:srgbClr val="212529"/>
                </a:solidFill>
                <a:effectLst/>
                <a:latin typeface="aeonik"/>
              </a:rPr>
              <a:t> Hispanic-Americans?</a:t>
            </a:r>
          </a:p>
          <a:p>
            <a:pPr lvl="1">
              <a:buFont typeface="Arial" panose="020B0604020202020204" pitchFamily="34" charset="0"/>
              <a:buChar char="•"/>
            </a:pPr>
            <a:r>
              <a:rPr lang="en-GB" b="0" i="0" dirty="0">
                <a:solidFill>
                  <a:srgbClr val="212529"/>
                </a:solidFill>
                <a:effectLst/>
                <a:latin typeface="aeonik"/>
              </a:rPr>
              <a:t>What do you think of proposed changes in benefits </a:t>
            </a:r>
            <a:r>
              <a:rPr lang="en-GB" b="0" i="1" dirty="0">
                <a:solidFill>
                  <a:srgbClr val="212529"/>
                </a:solidFill>
                <a:effectLst/>
                <a:latin typeface="aeonik"/>
              </a:rPr>
              <a:t>and</a:t>
            </a:r>
            <a:r>
              <a:rPr lang="en-GB" b="0" i="0" dirty="0">
                <a:solidFill>
                  <a:srgbClr val="212529"/>
                </a:solidFill>
                <a:effectLst/>
                <a:latin typeface="aeonik"/>
              </a:rPr>
              <a:t> hours? </a:t>
            </a:r>
          </a:p>
          <a:p>
            <a:pPr>
              <a:buFont typeface="Arial" panose="020B0604020202020204" pitchFamily="34" charset="0"/>
              <a:buChar char="•"/>
            </a:pPr>
            <a:r>
              <a:rPr lang="en-GB" b="0" i="0" dirty="0">
                <a:solidFill>
                  <a:srgbClr val="212529"/>
                </a:solidFill>
                <a:effectLst/>
                <a:latin typeface="aeonik"/>
              </a:rPr>
              <a:t>Another reason you might need more than one question is that the question you ask </a:t>
            </a:r>
            <a:r>
              <a:rPr lang="en-GB" b="1" i="0" dirty="0">
                <a:solidFill>
                  <a:srgbClr val="212529"/>
                </a:solidFill>
                <a:effectLst/>
                <a:latin typeface="aeonik"/>
              </a:rPr>
              <a:t>does not cover all possibilities</a:t>
            </a:r>
            <a:r>
              <a:rPr lang="en-GB" b="0" i="0" dirty="0">
                <a:solidFill>
                  <a:srgbClr val="212529"/>
                </a:solidFill>
                <a:effectLst/>
                <a:latin typeface="aeonik"/>
              </a:rPr>
              <a:t>. </a:t>
            </a:r>
          </a:p>
          <a:p>
            <a:pPr>
              <a:buFont typeface="Arial" panose="020B0604020202020204" pitchFamily="34" charset="0"/>
              <a:buChar char="•"/>
            </a:pPr>
            <a:r>
              <a:rPr lang="en-GB" b="0" i="0" dirty="0">
                <a:solidFill>
                  <a:srgbClr val="212529"/>
                </a:solidFill>
                <a:effectLst/>
                <a:latin typeface="aeonik"/>
              </a:rPr>
              <a:t>need to ask additional questions because your question </a:t>
            </a:r>
            <a:r>
              <a:rPr lang="en-GB" b="1" i="0" dirty="0">
                <a:solidFill>
                  <a:srgbClr val="212529"/>
                </a:solidFill>
                <a:effectLst/>
                <a:latin typeface="aeonik"/>
              </a:rPr>
              <a:t>does not give you enough context</a:t>
            </a:r>
            <a:r>
              <a:rPr lang="en-GB" b="0" i="0" dirty="0">
                <a:solidFill>
                  <a:srgbClr val="212529"/>
                </a:solidFill>
                <a:effectLst/>
                <a:latin typeface="aeonik"/>
              </a:rPr>
              <a:t> to interpret the answer.</a:t>
            </a:r>
            <a:endParaRPr lang="en-GB" dirty="0">
              <a:solidFill>
                <a:srgbClr val="212529"/>
              </a:solidFill>
              <a:latin typeface="aeonik"/>
            </a:endParaRPr>
          </a:p>
          <a:p>
            <a:pPr>
              <a:buFont typeface="Arial" panose="020B0604020202020204" pitchFamily="34" charset="0"/>
              <a:buChar char="•"/>
            </a:pPr>
            <a:r>
              <a:rPr lang="en-GB" b="0" i="0" dirty="0">
                <a:solidFill>
                  <a:srgbClr val="212529"/>
                </a:solidFill>
                <a:effectLst/>
                <a:latin typeface="aeonik"/>
              </a:rPr>
              <a:t>to ask additional questions because your question </a:t>
            </a:r>
            <a:r>
              <a:rPr lang="en-GB" b="1" i="0" dirty="0">
                <a:solidFill>
                  <a:srgbClr val="212529"/>
                </a:solidFill>
                <a:effectLst/>
                <a:latin typeface="aeonik"/>
              </a:rPr>
              <a:t>does not determine the intensity</a:t>
            </a:r>
            <a:r>
              <a:rPr lang="en-GB" b="0" i="0" dirty="0">
                <a:solidFill>
                  <a:srgbClr val="212529"/>
                </a:solidFill>
                <a:effectLst/>
                <a:latin typeface="aeonik"/>
              </a:rPr>
              <a:t> of the respondent’s attitude or belief.</a:t>
            </a:r>
          </a:p>
        </p:txBody>
      </p:sp>
      <p:grpSp>
        <p:nvGrpSpPr>
          <p:cNvPr id="24" name="Bottom Right">
            <a:extLst>
              <a:ext uri="{FF2B5EF4-FFF2-40B4-BE49-F238E27FC236}">
                <a16:creationId xmlns:a16="http://schemas.microsoft.com/office/drawing/2014/main" id="{EE684C1A-C507-A6A7-2BAC-C5D5F0B187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9F533A09-6418-1E85-261B-E3B3F404452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091BCA7F-658F-9737-A1E1-55AF580AA0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E35251C1-80F2-9D37-8B13-ADDE77E3E9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2EAF5C08-2EAB-BD69-8C40-610560172D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968E312-E420-1A83-A365-1D86D8AE2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C63FF50-0CC0-BDEE-C1AD-7C5BBF74E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41AB274C-FB84-BE3A-1A1E-1CA437525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5D2702C-0365-BE5C-8878-BA7B9A66E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CB0BA37D-B505-EBE4-1CBF-447C05084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643272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ADC56B-2A18-4EF6-B829-755A650BCF5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B192AA-95DF-AB67-7E7B-ED0A02C51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87E4F980-4F1F-9478-28B3-733F3B08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71E9FFA7-6D70-31FB-4019-5E6A26CD0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997117B4-92EA-E3F1-0AD1-ABA37E8659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36470E5B-CA8C-E5C1-EA65-C1B93A335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CC43DA11-55CB-76B1-F059-9FBC2C60F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F15331F4-9454-ACDA-315E-1F04E219F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FA770A7B-E982-EED0-2C1C-C6170F862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AC56657-8841-1B33-FF93-EB865746F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121EB7E-4486-4075-7982-D3234AF1B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48D2F7FD-B431-AB5E-A854-B2D29FFA3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3AE3EE2D-5A41-7834-47B3-7E72DEED3DCB}"/>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Content</a:t>
            </a:r>
            <a:endParaRPr lang="en-GB" dirty="0"/>
          </a:p>
        </p:txBody>
      </p:sp>
      <p:sp>
        <p:nvSpPr>
          <p:cNvPr id="3" name="Content Placeholder 2">
            <a:extLst>
              <a:ext uri="{FF2B5EF4-FFF2-40B4-BE49-F238E27FC236}">
                <a16:creationId xmlns:a16="http://schemas.microsoft.com/office/drawing/2014/main" id="{F693A5EC-0204-F806-F872-7CB5E648056F}"/>
              </a:ext>
            </a:extLst>
          </p:cNvPr>
          <p:cNvSpPr>
            <a:spLocks noGrp="1"/>
          </p:cNvSpPr>
          <p:nvPr>
            <p:ph idx="1"/>
          </p:nvPr>
        </p:nvSpPr>
        <p:spPr>
          <a:xfrm>
            <a:off x="-18582" y="881263"/>
            <a:ext cx="12296075" cy="6013469"/>
          </a:xfrm>
        </p:spPr>
        <p:txBody>
          <a:bodyPr anchor="ctr">
            <a:noAutofit/>
          </a:bodyPr>
          <a:lstStyle/>
          <a:p>
            <a:pPr algn="l">
              <a:buFont typeface="Arial" panose="020B0604020202020204" pitchFamily="34" charset="0"/>
              <a:buChar char="•"/>
            </a:pP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rPr>
              <a:t>Do Respondents Have the Needed Information?</a:t>
            </a:r>
          </a:p>
          <a:p>
            <a:pPr algn="l">
              <a:buFont typeface="Arial" panose="020B0604020202020204" pitchFamily="34" charset="0"/>
              <a:buChar char="•"/>
            </a:pPr>
            <a:r>
              <a:rPr lang="en-GB" b="0" i="0" dirty="0">
                <a:solidFill>
                  <a:srgbClr val="212529"/>
                </a:solidFill>
                <a:effectLst/>
                <a:latin typeface="aeonik"/>
              </a:rPr>
              <a:t>Look at each question in your survey to see whether the respondent is likely to have the necessary information to be able to answer the question.</a:t>
            </a:r>
            <a:endParaRPr lang="en-GB" dirty="0">
              <a:solidFill>
                <a:srgbClr val="212529"/>
              </a:solidFill>
              <a:latin typeface="aeonik"/>
            </a:endParaRPr>
          </a:p>
          <a:p>
            <a:pPr algn="l">
              <a:buFont typeface="Arial" panose="020B0604020202020204" pitchFamily="34" charset="0"/>
              <a:buChar char="•"/>
            </a:pPr>
            <a:endParaRPr lang="en-GB" b="0" i="0" dirty="0">
              <a:solidFill>
                <a:srgbClr val="212529"/>
              </a:solidFill>
              <a:effectLst/>
              <a:latin typeface="aeonik"/>
            </a:endParaRPr>
          </a:p>
        </p:txBody>
      </p:sp>
      <p:grpSp>
        <p:nvGrpSpPr>
          <p:cNvPr id="24" name="Bottom Right">
            <a:extLst>
              <a:ext uri="{FF2B5EF4-FFF2-40B4-BE49-F238E27FC236}">
                <a16:creationId xmlns:a16="http://schemas.microsoft.com/office/drawing/2014/main" id="{4D00FD23-76EA-6561-117F-1927B4CA7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0D528A58-5B37-65BD-1F84-7F7F2EE12C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EA26D760-96FA-EEE4-89E5-112AFABCA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E7B71FA-835D-08B1-D419-3FDE3F030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11FC2D70-5339-903F-DD3C-3F018D430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3DADE762-4E77-A3BF-4412-8D7DCB66A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AF13B08-7408-FE31-27F2-F6281045D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678576E-563D-70BE-B578-8F41E418DD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E7DAC6B2-A988-0E3C-CAA9-B028FAAEE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0FA51C5E-0FE4-5E58-9CED-5D385C61D6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4197837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E2C4525-DE1D-DADF-C51B-BD646D122F9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ADFCFE-6C7F-600C-6834-4B8937615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0174C957-2921-3DE8-F8A0-2F9FFB41B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1BA982B9-FEE2-76B8-6E3F-E4C25BA3EA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7BF32FB7-5601-DBEB-091B-6CBC93830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465FCB5C-C490-093E-0BF3-3F99049E0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B974B29E-FBB9-114F-C657-7944A784E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56E5AC9-E9CA-6345-DEE5-6E0DAB44AB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063A16E3-C737-010B-704A-8F9D2F846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31080EEC-D9AB-192A-B69B-8FEDC1A7D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6E5269D-3235-B133-E721-FE9795FC5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8FB586DB-F878-9820-2BC2-6059203BF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AC6326CC-2024-127E-ABA9-8573DF36ACAC}"/>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Content</a:t>
            </a:r>
            <a:endParaRPr lang="en-GB" dirty="0"/>
          </a:p>
        </p:txBody>
      </p:sp>
      <p:sp>
        <p:nvSpPr>
          <p:cNvPr id="3" name="Content Placeholder 2">
            <a:extLst>
              <a:ext uri="{FF2B5EF4-FFF2-40B4-BE49-F238E27FC236}">
                <a16:creationId xmlns:a16="http://schemas.microsoft.com/office/drawing/2014/main" id="{C0C1BCD4-5F65-6BAB-75FF-58A9C654F21E}"/>
              </a:ext>
            </a:extLst>
          </p:cNvPr>
          <p:cNvSpPr>
            <a:spLocks noGrp="1"/>
          </p:cNvSpPr>
          <p:nvPr>
            <p:ph idx="1"/>
          </p:nvPr>
        </p:nvSpPr>
        <p:spPr>
          <a:xfrm>
            <a:off x="-18582" y="881263"/>
            <a:ext cx="12215840" cy="6013469"/>
          </a:xfrm>
        </p:spPr>
        <p:txBody>
          <a:bodyPr anchor="ctr">
            <a:noAutofit/>
          </a:bodyPr>
          <a:lstStyle/>
          <a:p>
            <a:pPr algn="l">
              <a:buFont typeface="Arial" panose="020B0604020202020204" pitchFamily="34" charset="0"/>
              <a:buChar char="•"/>
            </a:pP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hlinkClick r:id="rId2"/>
              </a:rPr>
              <a:t>Does the Question Need to be More Specific?</a:t>
            </a:r>
            <a:endParaRPr lang="en-GB" b="0" i="0" u="none" strike="noStrike" dirty="0">
              <a:solidFill>
                <a:srgbClr val="212529"/>
              </a:solidFill>
              <a:effectLst/>
              <a:latin typeface="aeonik"/>
            </a:endParaRPr>
          </a:p>
          <a:p>
            <a:pPr algn="l">
              <a:buFont typeface="Arial" panose="020B0604020202020204" pitchFamily="34" charset="0"/>
              <a:buChar char="•"/>
            </a:pPr>
            <a:r>
              <a:rPr lang="en-GB" b="0" i="0" dirty="0">
                <a:solidFill>
                  <a:srgbClr val="212529"/>
                </a:solidFill>
                <a:effectLst/>
                <a:latin typeface="aeonik"/>
              </a:rPr>
              <a:t>questions too generally and the information we obtain is more difficult to interpret.</a:t>
            </a:r>
            <a:endParaRPr lang="en-GB" dirty="0">
              <a:solidFill>
                <a:srgbClr val="212529"/>
              </a:solidFill>
              <a:latin typeface="aeonik"/>
            </a:endParaRPr>
          </a:p>
          <a:p>
            <a:pPr algn="l"/>
            <a:r>
              <a:rPr lang="en-GB" b="0" i="0" dirty="0">
                <a:solidFill>
                  <a:srgbClr val="212529"/>
                </a:solidFill>
                <a:effectLst/>
                <a:latin typeface="aeonik"/>
              </a:rPr>
              <a:t>E.g. you want to find out respondent’s opinions about a specific book. You could ask them</a:t>
            </a:r>
          </a:p>
          <a:p>
            <a:pPr lvl="1"/>
            <a:r>
              <a:rPr lang="en-GB" b="1" i="0" dirty="0">
                <a:solidFill>
                  <a:srgbClr val="212529"/>
                </a:solidFill>
                <a:effectLst/>
                <a:latin typeface="aeonik"/>
              </a:rPr>
              <a:t>How well did you like the book?</a:t>
            </a:r>
            <a:endParaRPr lang="en-GB" b="0" i="0" dirty="0">
              <a:solidFill>
                <a:srgbClr val="212529"/>
              </a:solidFill>
              <a:effectLst/>
              <a:latin typeface="aeonik"/>
            </a:endParaRPr>
          </a:p>
          <a:p>
            <a:pPr algn="l"/>
            <a:r>
              <a:rPr lang="en-GB" b="0" i="0" dirty="0">
                <a:solidFill>
                  <a:srgbClr val="212529"/>
                </a:solidFill>
                <a:effectLst/>
                <a:latin typeface="aeonik"/>
              </a:rPr>
              <a:t>on some scale ranging from “Not At All” to “Extremely Well.” But what would their response mean? What does it mean to say you liked a book </a:t>
            </a:r>
            <a:r>
              <a:rPr lang="en-GB" b="0" i="1" dirty="0">
                <a:solidFill>
                  <a:srgbClr val="212529"/>
                </a:solidFill>
                <a:effectLst/>
                <a:latin typeface="aeonik"/>
              </a:rPr>
              <a:t>very well</a:t>
            </a:r>
            <a:r>
              <a:rPr lang="en-GB" b="0" i="0" dirty="0">
                <a:solidFill>
                  <a:srgbClr val="212529"/>
                </a:solidFill>
                <a:effectLst/>
                <a:latin typeface="aeonik"/>
              </a:rPr>
              <a:t>? Instead, you might as questions designed to be more specific like:</a:t>
            </a:r>
          </a:p>
          <a:p>
            <a:pPr lvl="1"/>
            <a:r>
              <a:rPr lang="en-GB" b="1" i="0" dirty="0">
                <a:solidFill>
                  <a:srgbClr val="212529"/>
                </a:solidFill>
                <a:effectLst/>
                <a:latin typeface="aeonik"/>
              </a:rPr>
              <a:t>Did you recommend the book to others?</a:t>
            </a:r>
            <a:endParaRPr lang="en-GB" b="0" i="0" dirty="0">
              <a:solidFill>
                <a:srgbClr val="212529"/>
              </a:solidFill>
              <a:effectLst/>
              <a:latin typeface="aeonik"/>
            </a:endParaRPr>
          </a:p>
          <a:p>
            <a:pPr lvl="1"/>
            <a:r>
              <a:rPr lang="en-GB" b="0" i="0" dirty="0">
                <a:solidFill>
                  <a:srgbClr val="212529"/>
                </a:solidFill>
                <a:effectLst/>
                <a:latin typeface="aeonik"/>
              </a:rPr>
              <a:t>or</a:t>
            </a:r>
          </a:p>
          <a:p>
            <a:pPr lvl="1"/>
            <a:r>
              <a:rPr lang="en-GB" b="1" i="0" dirty="0">
                <a:solidFill>
                  <a:srgbClr val="212529"/>
                </a:solidFill>
                <a:effectLst/>
                <a:latin typeface="aeonik"/>
              </a:rPr>
              <a:t>Did you look for other books by that author?</a:t>
            </a:r>
            <a:endParaRPr lang="en-GB" b="0" i="0" dirty="0">
              <a:solidFill>
                <a:srgbClr val="212529"/>
              </a:solidFill>
              <a:effectLst/>
              <a:latin typeface="aeonik"/>
            </a:endParaRPr>
          </a:p>
          <a:p>
            <a:pPr algn="l">
              <a:buFont typeface="Arial" panose="020B0604020202020204" pitchFamily="34" charset="0"/>
              <a:buChar char="•"/>
            </a:pPr>
            <a:endParaRPr lang="en-GB" b="0" i="0" dirty="0">
              <a:solidFill>
                <a:srgbClr val="212529"/>
              </a:solidFill>
              <a:effectLst/>
              <a:latin typeface="aeonik"/>
            </a:endParaRPr>
          </a:p>
        </p:txBody>
      </p:sp>
      <p:grpSp>
        <p:nvGrpSpPr>
          <p:cNvPr id="24" name="Bottom Right">
            <a:extLst>
              <a:ext uri="{FF2B5EF4-FFF2-40B4-BE49-F238E27FC236}">
                <a16:creationId xmlns:a16="http://schemas.microsoft.com/office/drawing/2014/main" id="{75743DE5-CF8A-5D58-D33D-8A288DF7FA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441AB029-41B9-F556-7F6C-6D3F8B46DC4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41BE7053-7639-AEF6-253A-B49CF8DFE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07F775AC-653F-ADA9-AB57-888DAA9C34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FCE29379-B7F4-D585-9ABA-E4F1EBB74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D421C84-D5D9-484E-4FF9-6154FA8BB4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D8EF4CD6-D378-0BC6-9A18-9785121F0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EDCF5A7-288F-3C58-039A-73537D886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64A79CF-CF64-60EF-E33C-E1A320F8C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DB9CD2C4-E34A-5B05-6159-63F2B5C11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202086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2B78C0-9EFE-D382-A840-0993CF49C91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69387D9-4C15-1FDB-4C95-EDB7460F80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C4C3354-1023-C329-5815-9D37F3171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EA3F03DD-0765-776F-0440-8966DD2DB1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9673390A-5B2E-8ACA-EFC5-6C20A8BC2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3E67D040-FD91-FEDA-5CC1-F8A4081A0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B738C4DE-48F1-B484-7DDF-E4991F122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E291BA49-EFBF-F3D9-029D-606C3715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20108216-5EEC-5A0D-CB54-C1EB4702A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BB89D5D-8D04-BF88-6BB7-02E319423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9F1579D3-DD2C-4C69-4454-8A30C8EA0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17FF3382-6467-FAC3-E8BA-C3D7354DF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04F02BF-24C0-6442-B1B2-02C883B7DC8A}"/>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Content</a:t>
            </a:r>
            <a:endParaRPr lang="en-GB" dirty="0"/>
          </a:p>
        </p:txBody>
      </p:sp>
      <p:sp>
        <p:nvSpPr>
          <p:cNvPr id="3" name="Content Placeholder 2">
            <a:extLst>
              <a:ext uri="{FF2B5EF4-FFF2-40B4-BE49-F238E27FC236}">
                <a16:creationId xmlns:a16="http://schemas.microsoft.com/office/drawing/2014/main" id="{E6BC62E1-7F26-6913-1A98-80822A932820}"/>
              </a:ext>
            </a:extLst>
          </p:cNvPr>
          <p:cNvSpPr>
            <a:spLocks noGrp="1"/>
          </p:cNvSpPr>
          <p:nvPr>
            <p:ph idx="1"/>
          </p:nvPr>
        </p:nvSpPr>
        <p:spPr>
          <a:xfrm>
            <a:off x="-18582" y="881263"/>
            <a:ext cx="12210582" cy="6013469"/>
          </a:xfrm>
        </p:spPr>
        <p:txBody>
          <a:bodyPr anchor="ctr">
            <a:noAutofit/>
          </a:bodyPr>
          <a:lstStyle/>
          <a:p>
            <a:pPr algn="l">
              <a:buFont typeface="Arial" panose="020B0604020202020204" pitchFamily="34" charset="0"/>
              <a:buChar char="•"/>
            </a:pP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rPr>
              <a:t>Is Question Sufficiently General?</a:t>
            </a:r>
            <a:endParaRPr lang="en-GB" b="0" i="0" dirty="0">
              <a:solidFill>
                <a:srgbClr val="212529"/>
              </a:solidFill>
              <a:effectLst/>
              <a:latin typeface="aeonik"/>
            </a:endParaRPr>
          </a:p>
          <a:p>
            <a:pPr lvl="1">
              <a:buFont typeface="Arial" panose="020B0604020202020204" pitchFamily="34" charset="0"/>
              <a:buChar char="•"/>
            </a:pPr>
            <a:r>
              <a:rPr lang="en-GB" b="0" i="0" dirty="0">
                <a:solidFill>
                  <a:srgbClr val="212529"/>
                </a:solidFill>
                <a:effectLst/>
                <a:latin typeface="aeonik"/>
              </a:rPr>
              <a:t>if you ask someone to list the televisions program they liked best in the past week, you could get a very different answer than if you asked them which show they’ve enjoyed most over the past year. Perhaps a show they don’t usually like had a great episode in the past week, or their show was </a:t>
            </a:r>
            <a:r>
              <a:rPr lang="en-GB" b="0" i="0" dirty="0" err="1">
                <a:solidFill>
                  <a:srgbClr val="212529"/>
                </a:solidFill>
                <a:effectLst/>
                <a:latin typeface="aeonik"/>
              </a:rPr>
              <a:t>preempted</a:t>
            </a:r>
            <a:r>
              <a:rPr lang="en-GB" b="0" i="0" dirty="0">
                <a:solidFill>
                  <a:srgbClr val="212529"/>
                </a:solidFill>
                <a:effectLst/>
                <a:latin typeface="aeonik"/>
              </a:rPr>
              <a:t> by another program.</a:t>
            </a:r>
          </a:p>
        </p:txBody>
      </p:sp>
      <p:grpSp>
        <p:nvGrpSpPr>
          <p:cNvPr id="24" name="Bottom Right">
            <a:extLst>
              <a:ext uri="{FF2B5EF4-FFF2-40B4-BE49-F238E27FC236}">
                <a16:creationId xmlns:a16="http://schemas.microsoft.com/office/drawing/2014/main" id="{8F8EA16D-4FF5-16CD-1C99-BE73CFB4B5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3058BE9E-1339-C39D-FECA-BBC10BDC93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695955E0-717D-9F2B-0664-7961FA491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7E655B8D-26D8-A5AC-85BF-8180692A6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A229F03C-568C-9390-AEC2-1FE08CEB4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36727C07-37EC-60F3-94E2-1CD7770285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E175F96E-B39F-5E51-373C-6056C4D0C4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606C928-9D18-E7B9-1D21-C54DA53D3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56A1E572-AECA-4567-1F03-BB37CD6D9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CF86E786-06D7-0B15-3923-A604A72D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27241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262E09F-C579-0601-5F8C-3D6611CEE54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25D879-076D-948D-104A-37ABCF6D5C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A25922C2-2D04-FD22-4135-96FF0C12C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1DC4965D-6BFB-16D1-7047-489F79D343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B48B8EDB-C4E0-7E56-C93B-689DEB8BA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D6DA197E-0CBC-3A4A-915D-92A1839931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B89A8A37-8A2E-E959-3742-621C46510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423B56D1-BE28-E3C4-5E26-73400CCA3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5842B97-AFFB-315C-CA50-915DA3720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67BE0399-A1BA-EF65-CC86-62030C075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BA26E949-C583-E2A4-3884-90B3F08DE9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0F77F2E-60B1-4DF5-85A5-45B442D0A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09B3372F-8861-FCD3-C890-FA6986C2922F}"/>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Content</a:t>
            </a:r>
            <a:endParaRPr lang="en-GB" dirty="0"/>
          </a:p>
        </p:txBody>
      </p:sp>
      <p:sp>
        <p:nvSpPr>
          <p:cNvPr id="3" name="Content Placeholder 2">
            <a:extLst>
              <a:ext uri="{FF2B5EF4-FFF2-40B4-BE49-F238E27FC236}">
                <a16:creationId xmlns:a16="http://schemas.microsoft.com/office/drawing/2014/main" id="{41027A99-29A7-B759-9144-E449830D9374}"/>
              </a:ext>
            </a:extLst>
          </p:cNvPr>
          <p:cNvSpPr>
            <a:spLocks noGrp="1"/>
          </p:cNvSpPr>
          <p:nvPr>
            <p:ph idx="1"/>
          </p:nvPr>
        </p:nvSpPr>
        <p:spPr>
          <a:xfrm>
            <a:off x="-18582" y="881263"/>
            <a:ext cx="9366529" cy="6013469"/>
          </a:xfrm>
        </p:spPr>
        <p:txBody>
          <a:bodyPr anchor="ctr">
            <a:noAutofit/>
          </a:bodyPr>
          <a:lstStyle/>
          <a:p>
            <a:pPr algn="l">
              <a:buFont typeface="Arial" panose="020B0604020202020204" pitchFamily="34" charset="0"/>
              <a:buChar char="•"/>
            </a:pPr>
            <a:endParaRPr lang="en-GB" b="0" i="0" dirty="0">
              <a:solidFill>
                <a:srgbClr val="212529"/>
              </a:solidFill>
              <a:effectLst/>
              <a:latin typeface="aeonik"/>
            </a:endParaRPr>
          </a:p>
          <a:p>
            <a:pPr algn="l"/>
            <a:r>
              <a:rPr lang="en-GB" b="0" i="0" u="none" strike="noStrike" dirty="0">
                <a:solidFill>
                  <a:srgbClr val="212529"/>
                </a:solidFill>
                <a:effectLst/>
                <a:latin typeface="aeonik"/>
                <a:hlinkClick r:id="rId2"/>
              </a:rPr>
              <a:t>Is Question Biased or Loaded?</a:t>
            </a:r>
            <a:r>
              <a:rPr lang="en-GB" b="0" i="0" dirty="0">
                <a:solidFill>
                  <a:srgbClr val="212529"/>
                </a:solidFill>
                <a:effectLst/>
                <a:latin typeface="aeonik"/>
              </a:rPr>
              <a:t> </a:t>
            </a:r>
          </a:p>
          <a:p>
            <a:pPr algn="l"/>
            <a:r>
              <a:rPr lang="en-GB" b="0" i="0" dirty="0">
                <a:solidFill>
                  <a:srgbClr val="212529"/>
                </a:solidFill>
                <a:effectLst/>
                <a:latin typeface="aeonik"/>
              </a:rPr>
              <a:t>biases and blind-spots may affect the wording (see </a:t>
            </a:r>
            <a:r>
              <a:rPr lang="en-GB" b="0" i="0" u="none" strike="noStrike" dirty="0">
                <a:solidFill>
                  <a:srgbClr val="212529"/>
                </a:solidFill>
                <a:effectLst/>
                <a:latin typeface="aeonik"/>
                <a:hlinkClick r:id="rId3"/>
              </a:rPr>
              <a:t>Decisions About Question Wording</a:t>
            </a:r>
            <a:r>
              <a:rPr lang="en-GB" b="0" i="0" dirty="0">
                <a:solidFill>
                  <a:srgbClr val="212529"/>
                </a:solidFill>
                <a:effectLst/>
                <a:latin typeface="aeonik"/>
              </a:rPr>
              <a:t>). For instance, you might generally be in </a:t>
            </a:r>
            <a:r>
              <a:rPr lang="en-GB" b="0" i="0" dirty="0" err="1">
                <a:solidFill>
                  <a:srgbClr val="212529"/>
                </a:solidFill>
                <a:effectLst/>
                <a:latin typeface="aeonik"/>
              </a:rPr>
              <a:t>favor</a:t>
            </a:r>
            <a:r>
              <a:rPr lang="en-GB" b="0" i="0" dirty="0">
                <a:solidFill>
                  <a:srgbClr val="212529"/>
                </a:solidFill>
                <a:effectLst/>
                <a:latin typeface="aeonik"/>
              </a:rPr>
              <a:t> of tax cuts. If you ask a question like:</a:t>
            </a:r>
          </a:p>
          <a:p>
            <a:pPr lvl="1"/>
            <a:r>
              <a:rPr lang="en-GB" b="1" i="0" dirty="0">
                <a:solidFill>
                  <a:srgbClr val="212529"/>
                </a:solidFill>
                <a:effectLst/>
                <a:latin typeface="aeonik"/>
              </a:rPr>
              <a:t>What do you see as the benefits of a tax cut?</a:t>
            </a:r>
            <a:endParaRPr lang="en-GB" b="0" i="0" dirty="0">
              <a:solidFill>
                <a:srgbClr val="212529"/>
              </a:solidFill>
              <a:effectLst/>
              <a:latin typeface="aeonik"/>
            </a:endParaRPr>
          </a:p>
          <a:p>
            <a:pPr algn="l"/>
            <a:r>
              <a:rPr lang="en-GB" b="0" i="0" dirty="0">
                <a:solidFill>
                  <a:srgbClr val="212529"/>
                </a:solidFill>
                <a:effectLst/>
                <a:latin typeface="aeonik"/>
              </a:rPr>
              <a:t>you’re only asking about one side of the issue. You might get a very different picture of the respondents’ positions if you also asked about the disadvantages of tax cuts. The same thing could occur if you are in </a:t>
            </a:r>
            <a:r>
              <a:rPr lang="en-GB" b="0" i="0" dirty="0" err="1">
                <a:solidFill>
                  <a:srgbClr val="212529"/>
                </a:solidFill>
                <a:effectLst/>
                <a:latin typeface="aeonik"/>
              </a:rPr>
              <a:t>favor</a:t>
            </a:r>
            <a:r>
              <a:rPr lang="en-GB" b="0" i="0" dirty="0">
                <a:solidFill>
                  <a:srgbClr val="212529"/>
                </a:solidFill>
                <a:effectLst/>
                <a:latin typeface="aeonik"/>
              </a:rPr>
              <a:t> of public welfare and you ask:</a:t>
            </a:r>
          </a:p>
          <a:p>
            <a:pPr lvl="1"/>
            <a:r>
              <a:rPr lang="en-GB" b="1" i="0" dirty="0">
                <a:solidFill>
                  <a:srgbClr val="212529"/>
                </a:solidFill>
                <a:effectLst/>
                <a:latin typeface="aeonik"/>
              </a:rPr>
              <a:t>What do you see as the disadvantages of eliminating welfare?</a:t>
            </a:r>
            <a:endParaRPr lang="en-GB" b="0" i="0" dirty="0">
              <a:solidFill>
                <a:srgbClr val="212529"/>
              </a:solidFill>
              <a:effectLst/>
              <a:latin typeface="aeonik"/>
            </a:endParaRPr>
          </a:p>
          <a:p>
            <a:pPr algn="l"/>
            <a:r>
              <a:rPr lang="en-GB" b="0" i="0" dirty="0">
                <a:solidFill>
                  <a:srgbClr val="212529"/>
                </a:solidFill>
                <a:effectLst/>
                <a:latin typeface="aeonik"/>
              </a:rPr>
              <a:t>without also asking about the potential benefits.</a:t>
            </a:r>
          </a:p>
          <a:p>
            <a:pPr algn="l">
              <a:buFont typeface="Arial" panose="020B0604020202020204" pitchFamily="34" charset="0"/>
              <a:buChar char="•"/>
            </a:pPr>
            <a:endParaRPr lang="en-GB" b="0" i="0" dirty="0">
              <a:solidFill>
                <a:srgbClr val="212529"/>
              </a:solidFill>
              <a:effectLst/>
              <a:latin typeface="aeonik"/>
            </a:endParaRPr>
          </a:p>
        </p:txBody>
      </p:sp>
      <p:grpSp>
        <p:nvGrpSpPr>
          <p:cNvPr id="24" name="Bottom Right">
            <a:extLst>
              <a:ext uri="{FF2B5EF4-FFF2-40B4-BE49-F238E27FC236}">
                <a16:creationId xmlns:a16="http://schemas.microsoft.com/office/drawing/2014/main" id="{CAE5289E-1E0E-910D-9F86-CF703D5E7B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535693C7-25EE-6F45-43C8-DF66D27FC63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6089BFDD-CB08-E102-5573-245A97451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7EF63E9-13FD-E93A-5FA7-C37DB2051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47AA09F9-5A79-41B7-C5D1-E147C0323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A4A8780-58B4-1BF4-C989-12C5182A10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C9E932F1-DB02-14CB-D56A-C6AC28A4B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73DB1FE-C5A7-5727-3F1D-EAAE19578D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4D9C014-BB71-20FA-0D97-7B98CB335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26530EDD-31A6-FE76-BE33-FDD392129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364880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97A784-5FC2-5137-667E-BB46A1E1921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C63218-233F-417C-F21E-9D151A778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CAAF93DE-8A50-5904-5C12-7844201EC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1AAB2A56-107B-77F1-2242-B782BC80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503EC272-7D25-19AC-0E78-6A018B1DC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9D627736-8756-2401-8F32-222018C28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7699149-7BEF-D1FF-01DE-D14E0FEE0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F3EF8A5A-CBCE-790F-9FF6-BA6D705E1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52DF697-325A-AEF3-F679-FA2D54CF0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29DE88A4-1B95-5C67-9407-0A2CADF13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D059B37-5828-E4CD-174F-6CB29726B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B24AAE1-B6F0-F47F-0F63-8F144AAE8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C661146A-F305-FB70-8CBF-8930090A589E}"/>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Content</a:t>
            </a:r>
            <a:endParaRPr lang="en-GB" dirty="0"/>
          </a:p>
        </p:txBody>
      </p:sp>
      <p:sp>
        <p:nvSpPr>
          <p:cNvPr id="3" name="Content Placeholder 2">
            <a:extLst>
              <a:ext uri="{FF2B5EF4-FFF2-40B4-BE49-F238E27FC236}">
                <a16:creationId xmlns:a16="http://schemas.microsoft.com/office/drawing/2014/main" id="{E16E6290-B75F-C2F3-285A-BDF054A6004E}"/>
              </a:ext>
            </a:extLst>
          </p:cNvPr>
          <p:cNvSpPr>
            <a:spLocks noGrp="1"/>
          </p:cNvSpPr>
          <p:nvPr>
            <p:ph idx="1"/>
          </p:nvPr>
        </p:nvSpPr>
        <p:spPr>
          <a:xfrm>
            <a:off x="-18582" y="881263"/>
            <a:ext cx="9366529" cy="6013469"/>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rPr>
              <a:t>Will Respondent Answer Truthfully?</a:t>
            </a:r>
          </a:p>
          <a:p>
            <a:pPr algn="l">
              <a:buFont typeface="Arial" panose="020B0604020202020204" pitchFamily="34" charset="0"/>
              <a:buChar char="•"/>
            </a:pPr>
            <a:r>
              <a:rPr lang="en-GB" b="0" i="0" dirty="0">
                <a:solidFill>
                  <a:srgbClr val="212529"/>
                </a:solidFill>
                <a:effectLst/>
                <a:latin typeface="aeonik"/>
              </a:rPr>
              <a:t>For each question on your survey, ask yourself whether the respondent will have any difficulty answering the question truthfully. If there is some reason why they may not, consider rewording the question. For instance, some people are sensitive about answering questions about their exact age or income. In this case, you might give them </a:t>
            </a:r>
            <a:r>
              <a:rPr lang="en-GB" b="1" i="0" dirty="0">
                <a:solidFill>
                  <a:srgbClr val="212529"/>
                </a:solidFill>
                <a:effectLst/>
                <a:latin typeface="aeonik"/>
              </a:rPr>
              <a:t>response brackets</a:t>
            </a:r>
            <a:r>
              <a:rPr lang="en-GB" b="0" i="0" dirty="0">
                <a:solidFill>
                  <a:srgbClr val="212529"/>
                </a:solidFill>
                <a:effectLst/>
                <a:latin typeface="aeonik"/>
              </a:rPr>
              <a:t> to choose from (e.g. between 30 and 40 years old, between $50,000 and $100,000 annual income). Sometimes even bracketed responses won’t be enough.</a:t>
            </a:r>
          </a:p>
        </p:txBody>
      </p:sp>
      <p:grpSp>
        <p:nvGrpSpPr>
          <p:cNvPr id="24" name="Bottom Right">
            <a:extLst>
              <a:ext uri="{FF2B5EF4-FFF2-40B4-BE49-F238E27FC236}">
                <a16:creationId xmlns:a16="http://schemas.microsoft.com/office/drawing/2014/main" id="{F1139BE3-BD13-16B6-439B-B641F66470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0E203FA-08B0-9A28-98AE-EAE2A6E2E60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02394BF6-AAFD-E0E5-E608-4377ED8B1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1F41CD4E-046D-A1F7-326A-019800936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4846784-8BA7-8CA0-699A-7041042BB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53CA5B31-0764-4CFA-8A17-569DAAB54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6AEAD24-78E3-7826-185E-13D178348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9C3166D-18A2-E3C1-E9E1-AAA51ED62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2CD1229-55C3-9C66-82C4-4C3C71A65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245B28A2-E1D2-59DE-3B0D-D37FBC636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99431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Response Format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7667" y="872540"/>
            <a:ext cx="12199866" cy="5940004"/>
          </a:xfrm>
        </p:spPr>
        <p:txBody>
          <a:bodyPr anchor="ctr">
            <a:noAutofit/>
          </a:bodyPr>
          <a:lstStyle/>
          <a:p>
            <a:pPr algn="l">
              <a:buFont typeface="Arial" panose="020B0604020202020204" pitchFamily="34" charset="0"/>
              <a:buChar char="•"/>
            </a:pPr>
            <a:r>
              <a:rPr lang="en-GB" b="0" i="0" dirty="0">
                <a:solidFill>
                  <a:srgbClr val="212529"/>
                </a:solidFill>
                <a:effectLst/>
                <a:latin typeface="aeonik"/>
              </a:rPr>
              <a:t>The response format is how you collect the answer from the respondent. Let’s start with a simple distinction between what we’ll call </a:t>
            </a:r>
            <a:r>
              <a:rPr lang="en-GB" b="1" i="0" dirty="0">
                <a:solidFill>
                  <a:srgbClr val="212529"/>
                </a:solidFill>
                <a:effectLst/>
                <a:latin typeface="aeonik"/>
              </a:rPr>
              <a:t>unstructured</a:t>
            </a:r>
            <a:r>
              <a:rPr lang="en-GB" b="0" i="0" dirty="0">
                <a:solidFill>
                  <a:srgbClr val="212529"/>
                </a:solidFill>
                <a:effectLst/>
                <a:latin typeface="aeonik"/>
              </a:rPr>
              <a:t> response formats and </a:t>
            </a:r>
            <a:r>
              <a:rPr lang="en-GB" b="1" i="0" dirty="0">
                <a:solidFill>
                  <a:srgbClr val="212529"/>
                </a:solidFill>
                <a:effectLst/>
                <a:latin typeface="aeonik"/>
              </a:rPr>
              <a:t>structured response formats</a:t>
            </a:r>
            <a:r>
              <a:rPr lang="en-GB" b="0" i="0" dirty="0">
                <a:solidFill>
                  <a:srgbClr val="212529"/>
                </a:solidFill>
                <a:effectLst/>
                <a:latin typeface="aeonik"/>
              </a:rPr>
              <a:t>.</a:t>
            </a:r>
            <a:endParaRPr lang="en-GB" b="0" i="0" u="none" strike="noStrike" dirty="0">
              <a:solidFill>
                <a:srgbClr val="212529"/>
              </a:solidFill>
              <a:effectLst/>
              <a:latin typeface="aeonik"/>
              <a:hlinkClick r:id="rId2"/>
            </a:endParaRPr>
          </a:p>
          <a:p>
            <a:pPr algn="l">
              <a:buFont typeface="Arial" panose="020B0604020202020204" pitchFamily="34" charset="0"/>
              <a:buChar char="•"/>
            </a:pPr>
            <a:r>
              <a:rPr lang="en-GB" b="0" i="0" u="none" strike="noStrike" dirty="0">
                <a:solidFill>
                  <a:srgbClr val="212529"/>
                </a:solidFill>
                <a:effectLst/>
                <a:latin typeface="aeonik"/>
                <a:hlinkClick r:id="rId2"/>
              </a:rPr>
              <a:t>Structured Response Formats</a:t>
            </a:r>
            <a:endParaRPr lang="en-GB" b="0" i="0" u="none" strike="noStrike" dirty="0">
              <a:solidFill>
                <a:srgbClr val="212529"/>
              </a:solidFill>
              <a:effectLst/>
              <a:latin typeface="aeonik"/>
            </a:endParaRPr>
          </a:p>
          <a:p>
            <a:pPr algn="l">
              <a:buFont typeface="Arial" panose="020B0604020202020204" pitchFamily="34" charset="0"/>
              <a:buChar char="•"/>
            </a:pPr>
            <a:r>
              <a:rPr lang="en-GB" b="0" i="0" dirty="0">
                <a:solidFill>
                  <a:srgbClr val="212529"/>
                </a:solidFill>
                <a:effectLst/>
                <a:latin typeface="aeonik"/>
              </a:rPr>
              <a:t>Structured formats help the respondent to respond more easily and help the researcher to accumulate and summarize responses more efficiently. But, they can also constrain the respondent and limit the researcher’s ability to understand what the respondent really means. There are many different structured response formats, each with its own strengths and weaknesses. We’ll review the major ones here.</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793032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48F0B1-ACFA-ADEE-2C01-CEA09AD253A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916316-FD7B-FCD2-8548-AE363113E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B37EE549-5AF8-8C56-FD3C-8FF5C78F08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0AE43845-A643-9D7C-6A2B-46D8DC5C16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E45A5B2A-F08D-A850-C5EA-FB27C024A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D740DC25-67D4-3862-7E2D-DC3B0C46BF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9E1A3BC3-563E-B0C9-A60D-6611C5785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F66DAEF9-5A9D-952A-16B3-C50A4050A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F60311F-F868-A149-E380-75230B59E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5A4877A-1595-7DB5-60EE-152AAE0A7B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6A872C2-35CC-FC74-F0C0-DF4D4665FE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80989D5C-BC13-4B96-4D14-A4754465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A51A9E03-C61B-A6DA-B208-5E4863AB5317}"/>
              </a:ext>
            </a:extLst>
          </p:cNvPr>
          <p:cNvSpPr>
            <a:spLocks noGrp="1"/>
          </p:cNvSpPr>
          <p:nvPr>
            <p:ph type="title"/>
          </p:nvPr>
        </p:nvSpPr>
        <p:spPr>
          <a:xfrm>
            <a:off x="-18581" y="36733"/>
            <a:ext cx="12147166" cy="904219"/>
          </a:xfrm>
        </p:spPr>
        <p:txBody>
          <a:bodyPr anchor="ctr">
            <a:normAutofit/>
          </a:bodyPr>
          <a:lstStyle/>
          <a:p>
            <a:r>
              <a:rPr lang="en-GB" b="1" dirty="0">
                <a:latin typeface="aeonik"/>
              </a:rPr>
              <a:t>Response Format</a:t>
            </a:r>
            <a:endParaRPr lang="en-GB" dirty="0"/>
          </a:p>
        </p:txBody>
      </p:sp>
      <p:sp>
        <p:nvSpPr>
          <p:cNvPr id="3" name="Content Placeholder 2">
            <a:extLst>
              <a:ext uri="{FF2B5EF4-FFF2-40B4-BE49-F238E27FC236}">
                <a16:creationId xmlns:a16="http://schemas.microsoft.com/office/drawing/2014/main" id="{BA7C1632-3E05-9D1D-BD47-68E95E952B13}"/>
              </a:ext>
            </a:extLst>
          </p:cNvPr>
          <p:cNvSpPr>
            <a:spLocks noGrp="1"/>
          </p:cNvSpPr>
          <p:nvPr>
            <p:ph idx="1"/>
          </p:nvPr>
        </p:nvSpPr>
        <p:spPr>
          <a:xfrm>
            <a:off x="63415" y="881264"/>
            <a:ext cx="11873847" cy="5940003"/>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hlinkClick r:id="rId2"/>
              </a:rPr>
              <a:t>Structured Response Formats</a:t>
            </a:r>
            <a:endParaRPr lang="en-GB" b="0" i="0" u="none" strike="noStrike"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hlinkClick r:id="rId3"/>
              </a:rPr>
              <a:t>Fill-In-The-Blank</a:t>
            </a:r>
            <a:endParaRPr lang="en-GB" b="0" i="0" u="none" strike="noStrike" dirty="0">
              <a:solidFill>
                <a:srgbClr val="212529"/>
              </a:solidFill>
              <a:effectLst/>
              <a:latin typeface="aeonik"/>
            </a:endParaRPr>
          </a:p>
          <a:p>
            <a:pPr marL="457200" lvl="1" indent="0" algn="l">
              <a:buNone/>
            </a:pP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hlinkClick r:id="rId4"/>
              </a:rPr>
              <a:t>Check The Answer</a:t>
            </a:r>
            <a:endParaRPr lang="en-GB" b="0" i="0" u="none" strike="noStrike" dirty="0">
              <a:solidFill>
                <a:srgbClr val="212529"/>
              </a:solidFill>
              <a:effectLst/>
              <a:latin typeface="aeonik"/>
            </a:endParaRPr>
          </a:p>
          <a:p>
            <a:pPr marL="742950" lvl="1" indent="-285750" algn="l">
              <a:buFont typeface="Arial" panose="020B0604020202020204" pitchFamily="34" charset="0"/>
              <a:buChar char="•"/>
            </a:pP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hlinkClick r:id="rId5"/>
              </a:rPr>
              <a:t>Circle The Answer</a:t>
            </a:r>
            <a:endParaRPr lang="en-GB" b="0" i="0" u="none" strike="noStrike" dirty="0">
              <a:solidFill>
                <a:srgbClr val="212529"/>
              </a:solidFill>
              <a:effectLst/>
              <a:latin typeface="aeonik"/>
            </a:endParaRPr>
          </a:p>
          <a:p>
            <a:pPr marL="742950" lvl="1" indent="-285750" algn="l">
              <a:buFont typeface="Arial" panose="020B0604020202020204" pitchFamily="34" charset="0"/>
              <a:buChar char="•"/>
            </a:pPr>
            <a:endParaRPr lang="en-GB" b="0" i="0" dirty="0">
              <a:solidFill>
                <a:srgbClr val="212529"/>
              </a:solidFill>
              <a:effectLst/>
              <a:latin typeface="aeonik"/>
            </a:endParaRPr>
          </a:p>
        </p:txBody>
      </p:sp>
      <p:grpSp>
        <p:nvGrpSpPr>
          <p:cNvPr id="24" name="Bottom Right">
            <a:extLst>
              <a:ext uri="{FF2B5EF4-FFF2-40B4-BE49-F238E27FC236}">
                <a16:creationId xmlns:a16="http://schemas.microsoft.com/office/drawing/2014/main" id="{E6908659-0141-D928-8920-0EFE02BDDD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90204C8F-D0EC-A94B-F8D5-BE4201049A2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B6E19BE7-8277-28B9-9AFE-2EAD2632A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0018A76-A995-36B7-EC7E-503940910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2CAFCF7A-BA4C-C0E5-8C2D-B7BCDA0F4B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9ED21A1-2F7E-91A9-EA6F-4DE067EAE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E50F499-8EFE-2D0D-4C85-28567F4DB2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A6FA1E2-EE34-6A2E-A3C8-C39D4EAC3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FBCF9-784D-5D83-F821-6DC197E66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C0749BE-B752-D66F-0AE7-F2BD61065D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Rectangle 2">
            <a:extLst>
              <a:ext uri="{FF2B5EF4-FFF2-40B4-BE49-F238E27FC236}">
                <a16:creationId xmlns:a16="http://schemas.microsoft.com/office/drawing/2014/main" id="{39EF1640-4D40-4E31-D4D7-18F228AE647A}"/>
              </a:ext>
            </a:extLst>
          </p:cNvPr>
          <p:cNvSpPr>
            <a:spLocks noChangeArrowheads="1"/>
          </p:cNvSpPr>
          <p:nvPr/>
        </p:nvSpPr>
        <p:spPr bwMode="auto">
          <a:xfrm>
            <a:off x="6210711" y="2441491"/>
            <a:ext cx="411825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1" i="0" u="none" strike="noStrike" cap="none" normalizeH="0" baseline="0" dirty="0">
                <a:ln>
                  <a:noFill/>
                </a:ln>
                <a:solidFill>
                  <a:schemeClr val="tx1"/>
                </a:solidFill>
                <a:effectLst/>
                <a:latin typeface="aeonik"/>
              </a:rPr>
            </a:br>
            <a:r>
              <a:rPr kumimoji="0" lang="en-US" altLang="en-US" sz="1800" b="1" i="0" u="none" strike="noStrike" cap="none" normalizeH="0" baseline="0" dirty="0">
                <a:ln>
                  <a:noFill/>
                </a:ln>
                <a:solidFill>
                  <a:schemeClr val="tx1"/>
                </a:solidFill>
                <a:effectLst/>
                <a:latin typeface="aeonik"/>
              </a:rPr>
              <a:t>Please enter your gender:</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eonik"/>
              </a:rPr>
              <a:t> Male</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eonik"/>
              </a:rPr>
              <a:t> Female</a:t>
            </a:r>
            <a:endParaRPr kumimoji="0" lang="en-US" altLang="en-US" sz="1800" b="0" i="0" u="none" strike="noStrike" cap="none" normalizeH="0" baseline="0" dirty="0">
              <a:ln>
                <a:noFill/>
              </a:ln>
              <a:solidFill>
                <a:schemeClr val="tx1"/>
              </a:solidFill>
              <a:effectLst/>
            </a:endParaRPr>
          </a:p>
        </p:txBody>
      </p:sp>
      <p:pic>
        <p:nvPicPr>
          <p:cNvPr id="7" name="Picture 6">
            <a:extLst>
              <a:ext uri="{FF2B5EF4-FFF2-40B4-BE49-F238E27FC236}">
                <a16:creationId xmlns:a16="http://schemas.microsoft.com/office/drawing/2014/main" id="{3B956BC5-3AA6-E9D3-760F-399B65149EC8}"/>
              </a:ext>
            </a:extLst>
          </p:cNvPr>
          <p:cNvPicPr>
            <a:picLocks noChangeAspect="1"/>
          </p:cNvPicPr>
          <p:nvPr/>
        </p:nvPicPr>
        <p:blipFill>
          <a:blip r:embed="rId6"/>
          <a:stretch>
            <a:fillRect/>
          </a:stretch>
        </p:blipFill>
        <p:spPr>
          <a:xfrm>
            <a:off x="8099510" y="3942025"/>
            <a:ext cx="4029075" cy="1228725"/>
          </a:xfrm>
          <a:prstGeom prst="rect">
            <a:avLst/>
          </a:prstGeom>
        </p:spPr>
      </p:pic>
    </p:spTree>
    <p:extLst>
      <p:ext uri="{BB962C8B-B14F-4D97-AF65-F5344CB8AC3E}">
        <p14:creationId xmlns:p14="http://schemas.microsoft.com/office/powerpoint/2010/main" val="3394952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842897B-BB02-FAE7-C779-4C1C3266ADE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B3B583-075C-6454-E279-FF3D92CE21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13186449-4D68-2E52-A8A5-0606818A3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0FB8E44A-92CF-C377-2004-98E8E5B8F08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B4504924-C7C4-0AA1-2C93-A8B82FD678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1ADDA517-972B-0BB2-AA72-D2B65DC6D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3612396-09A3-5B31-2E04-13C7198B6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B0C5CBD4-AC70-B1CA-EF7F-ED07D75DFE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4244BB83-D5A6-7CD7-D7A9-E3AC6A916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68BF306-3F8B-753F-D4D5-A3905A78D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637EA61-A1F4-F433-74CF-C420110F1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5E540107-BF73-1B6C-B312-4E7F385312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10564E62-6462-6F26-93C4-6EAF03E9BBFF}"/>
              </a:ext>
            </a:extLst>
          </p:cNvPr>
          <p:cNvSpPr>
            <a:spLocks noGrp="1"/>
          </p:cNvSpPr>
          <p:nvPr>
            <p:ph type="title"/>
          </p:nvPr>
        </p:nvSpPr>
        <p:spPr>
          <a:xfrm>
            <a:off x="-18581" y="36733"/>
            <a:ext cx="12147166" cy="904219"/>
          </a:xfrm>
        </p:spPr>
        <p:txBody>
          <a:bodyPr anchor="ctr">
            <a:normAutofit/>
          </a:bodyPr>
          <a:lstStyle/>
          <a:p>
            <a:r>
              <a:rPr lang="en-GB" b="1" dirty="0">
                <a:latin typeface="aeonik"/>
              </a:rPr>
              <a:t>Response Format</a:t>
            </a:r>
            <a:endParaRPr lang="en-GB" dirty="0"/>
          </a:p>
        </p:txBody>
      </p:sp>
      <p:sp>
        <p:nvSpPr>
          <p:cNvPr id="3" name="Content Placeholder 2">
            <a:extLst>
              <a:ext uri="{FF2B5EF4-FFF2-40B4-BE49-F238E27FC236}">
                <a16:creationId xmlns:a16="http://schemas.microsoft.com/office/drawing/2014/main" id="{725A79C4-BB6E-458B-8724-AD012E1F08A8}"/>
              </a:ext>
            </a:extLst>
          </p:cNvPr>
          <p:cNvSpPr>
            <a:spLocks noGrp="1"/>
          </p:cNvSpPr>
          <p:nvPr>
            <p:ph idx="1"/>
          </p:nvPr>
        </p:nvSpPr>
        <p:spPr>
          <a:xfrm>
            <a:off x="63415" y="881264"/>
            <a:ext cx="11873847" cy="5940003"/>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hlinkClick r:id="rId2"/>
              </a:rPr>
              <a:t>Unstructured Response Formats</a:t>
            </a:r>
            <a:endParaRPr lang="en-GB" b="0" i="0" u="none" strike="noStrike" dirty="0">
              <a:solidFill>
                <a:srgbClr val="212529"/>
              </a:solidFill>
              <a:effectLst/>
              <a:latin typeface="aeonik"/>
            </a:endParaRPr>
          </a:p>
          <a:p>
            <a:pPr algn="l"/>
            <a:r>
              <a:rPr lang="en-GB" b="0" i="0" dirty="0">
                <a:solidFill>
                  <a:srgbClr val="212529"/>
                </a:solidFill>
                <a:effectLst/>
                <a:latin typeface="aeonik"/>
              </a:rPr>
              <a:t>While there is a wide variety of structured response formats, there are relatively few unstructured ones. What is an unstructured response format? Generally, it’s written text. If the respondent (or interviewer) writes down text as the response, you’ve got an unstructured response format. These can vary from short comment boxes to the transcript of an interview.</a:t>
            </a:r>
          </a:p>
          <a:p>
            <a:pPr algn="l"/>
            <a:r>
              <a:rPr lang="en-GB" b="0" i="0" dirty="0">
                <a:solidFill>
                  <a:srgbClr val="212529"/>
                </a:solidFill>
                <a:effectLst/>
                <a:latin typeface="aeonik"/>
              </a:rPr>
              <a:t>In almost every short questionnaire, there’s one or more short text field questions. One of the most frequent goes something like this:</a:t>
            </a:r>
          </a:p>
          <a:p>
            <a:pPr algn="l">
              <a:buFont typeface="Arial" panose="020B0604020202020204" pitchFamily="34" charset="0"/>
              <a:buChar char="•"/>
            </a:pPr>
            <a:endParaRPr lang="en-GB" b="0" i="0" dirty="0">
              <a:solidFill>
                <a:srgbClr val="212529"/>
              </a:solidFill>
              <a:effectLst/>
              <a:latin typeface="aeonik"/>
            </a:endParaRPr>
          </a:p>
        </p:txBody>
      </p:sp>
      <p:grpSp>
        <p:nvGrpSpPr>
          <p:cNvPr id="24" name="Bottom Right">
            <a:extLst>
              <a:ext uri="{FF2B5EF4-FFF2-40B4-BE49-F238E27FC236}">
                <a16:creationId xmlns:a16="http://schemas.microsoft.com/office/drawing/2014/main" id="{5B35F6B8-80BF-9A90-A42F-E3350DCA2C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ACC254C3-9F86-EB9A-736B-90BD83B2BE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41BED8F0-B142-8692-740A-DD26D6A9F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8DBB4380-FFE5-CC2A-1CAE-9A0A602C75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43D2B310-90E5-2CE6-3ABA-1E327B008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D24436E1-F4E0-6B4D-1998-01ABF0711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05756FE-CDC9-C30B-A469-044FC1355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B2A0EF96-FC07-7F1A-1F2D-DF52057AC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97CA992-709A-E4FE-7E34-189BBE82F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E831ACA-39A0-34CE-4337-B507F5476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21710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Wording</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7666" y="872540"/>
            <a:ext cx="12199867" cy="5940004"/>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rPr>
              <a:t>Can the Question be Misunderstood?</a:t>
            </a: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rPr>
              <a:t>What Assumptions Does the Question Make?</a:t>
            </a: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rPr>
              <a:t>Is the time frame specified?</a:t>
            </a:r>
            <a:endParaRPr lang="en-GB" b="0" i="0" dirty="0">
              <a:solidFill>
                <a:srgbClr val="212529"/>
              </a:solidFill>
              <a:effectLst/>
              <a:latin typeface="aeonik"/>
            </a:endParaRPr>
          </a:p>
          <a:p>
            <a:pPr algn="l">
              <a:buFont typeface="Arial" panose="020B0604020202020204" pitchFamily="34" charset="0"/>
              <a:buChar char="•"/>
            </a:pPr>
            <a:r>
              <a:rPr lang="en-GB" b="0" i="0" u="none" strike="noStrike" dirty="0">
                <a:solidFill>
                  <a:srgbClr val="212529"/>
                </a:solidFill>
                <a:effectLst/>
                <a:latin typeface="aeonik"/>
              </a:rPr>
              <a:t>How personal is the wording?</a:t>
            </a:r>
          </a:p>
          <a:p>
            <a:pPr lvl="1">
              <a:buFont typeface="Arial" panose="020B0604020202020204" pitchFamily="34" charset="0"/>
              <a:buChar char="•"/>
            </a:pPr>
            <a:r>
              <a:rPr lang="en-GB" b="0" i="0" dirty="0">
                <a:solidFill>
                  <a:srgbClr val="212529"/>
                </a:solidFill>
                <a:effectLst/>
                <a:latin typeface="aeonik"/>
              </a:rPr>
              <a:t>Are working conditions satisfactory or not satisfactory in the plant where you work?</a:t>
            </a:r>
          </a:p>
          <a:p>
            <a:pPr lvl="1">
              <a:buFont typeface="Arial" panose="020B0604020202020204" pitchFamily="34" charset="0"/>
              <a:buChar char="•"/>
            </a:pPr>
            <a:r>
              <a:rPr lang="en-GB" b="0" i="0" dirty="0">
                <a:solidFill>
                  <a:srgbClr val="212529"/>
                </a:solidFill>
                <a:effectLst/>
                <a:latin typeface="aeonik"/>
              </a:rPr>
              <a:t>Do you feel that working conditions are satisfactory or not satisfactory in the plant where you work?</a:t>
            </a:r>
          </a:p>
          <a:p>
            <a:pPr lvl="1">
              <a:buFont typeface="Arial" panose="020B0604020202020204" pitchFamily="34" charset="0"/>
              <a:buChar char="•"/>
            </a:pPr>
            <a:r>
              <a:rPr lang="en-GB" b="0" i="0" dirty="0">
                <a:solidFill>
                  <a:srgbClr val="212529"/>
                </a:solidFill>
                <a:effectLst/>
                <a:latin typeface="aeonik"/>
              </a:rPr>
              <a:t>Are you personally satisfied with working conditions in the plant where you work?</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6657933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F32396-021C-6CAC-A873-35C1150ADE7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1F8CC0-D725-FC2D-D99A-CD337B1D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2C6D36B3-5BA0-B347-DD0A-AC2AA3A66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0AD2B6A2-15C8-E978-A5DE-8FD36F1CBD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65417422-D335-80C6-E65F-430B29A2F0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DE222D7E-0BE5-B1D7-3E96-9EE3981D4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351A1C2-989D-FA05-6AC8-8A6CA3FCB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CEA7E66-C01B-20FF-8247-89AD33C027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4C046137-E649-44E9-B447-9A1D44DC0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C90FC55-FDB0-1BE8-71B3-AA1CA386D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A9B737F5-9432-A44F-AF13-3C0D1D862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3E8EBEF-F8FB-C310-9A7D-E0DBFBC99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B50D4BC1-751B-AB2D-6A25-ACE61F0DC90A}"/>
              </a:ext>
            </a:extLst>
          </p:cNvPr>
          <p:cNvSpPr>
            <a:spLocks noGrp="1"/>
          </p:cNvSpPr>
          <p:nvPr>
            <p:ph type="title"/>
          </p:nvPr>
        </p:nvSpPr>
        <p:spPr>
          <a:xfrm>
            <a:off x="-18581" y="36733"/>
            <a:ext cx="12147166" cy="904219"/>
          </a:xfrm>
        </p:spPr>
        <p:txBody>
          <a:bodyPr anchor="ctr">
            <a:normAutofit/>
          </a:bodyPr>
          <a:lstStyle/>
          <a:p>
            <a:r>
              <a:rPr lang="en-GB" b="1" dirty="0">
                <a:latin typeface="aeonik"/>
              </a:rPr>
              <a:t>Question Wording</a:t>
            </a:r>
            <a:endParaRPr lang="en-GB" dirty="0"/>
          </a:p>
        </p:txBody>
      </p:sp>
      <p:sp>
        <p:nvSpPr>
          <p:cNvPr id="3" name="Content Placeholder 2">
            <a:extLst>
              <a:ext uri="{FF2B5EF4-FFF2-40B4-BE49-F238E27FC236}">
                <a16:creationId xmlns:a16="http://schemas.microsoft.com/office/drawing/2014/main" id="{7172D3F0-B49C-3633-E328-7316FFA5881A}"/>
              </a:ext>
            </a:extLst>
          </p:cNvPr>
          <p:cNvSpPr>
            <a:spLocks noGrp="1"/>
          </p:cNvSpPr>
          <p:nvPr>
            <p:ph idx="1"/>
          </p:nvPr>
        </p:nvSpPr>
        <p:spPr>
          <a:xfrm>
            <a:off x="7666" y="872540"/>
            <a:ext cx="12199867" cy="5940004"/>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rPr>
              <a:t>Is the wording too direct?</a:t>
            </a:r>
          </a:p>
          <a:p>
            <a:pPr lvl="1">
              <a:buFont typeface="Arial" panose="020B0604020202020204" pitchFamily="34" charset="0"/>
              <a:buChar char="•"/>
            </a:pPr>
            <a:r>
              <a:rPr lang="en-GB" b="0" i="0" dirty="0">
                <a:solidFill>
                  <a:srgbClr val="212529"/>
                </a:solidFill>
                <a:effectLst/>
                <a:latin typeface="aeonik"/>
              </a:rPr>
              <a:t>How did you feel about being in the war?</a:t>
            </a:r>
          </a:p>
          <a:p>
            <a:pPr lvl="1">
              <a:buFont typeface="Arial" panose="020B0604020202020204" pitchFamily="34" charset="0"/>
              <a:buChar char="•"/>
            </a:pPr>
            <a:r>
              <a:rPr lang="en-GB" b="0" i="0" dirty="0">
                <a:solidFill>
                  <a:srgbClr val="212529"/>
                </a:solidFill>
                <a:effectLst/>
                <a:latin typeface="aeonik"/>
              </a:rPr>
              <a:t>How well did the equipment hold up in the field?</a:t>
            </a:r>
          </a:p>
          <a:p>
            <a:pPr lvl="1">
              <a:buFont typeface="Arial" panose="020B0604020202020204" pitchFamily="34" charset="0"/>
              <a:buChar char="•"/>
            </a:pPr>
            <a:r>
              <a:rPr lang="en-GB" b="0" i="0" dirty="0">
                <a:solidFill>
                  <a:srgbClr val="212529"/>
                </a:solidFill>
                <a:effectLst/>
                <a:latin typeface="aeonik"/>
              </a:rPr>
              <a:t>How well were new recruits trained?</a:t>
            </a:r>
          </a:p>
          <a:p>
            <a:pPr algn="l">
              <a:buFont typeface="Arial" panose="020B0604020202020204" pitchFamily="34" charset="0"/>
              <a:buChar char="•"/>
            </a:pPr>
            <a:r>
              <a:rPr lang="en-GB" b="0" i="0" u="none" strike="noStrike" dirty="0">
                <a:solidFill>
                  <a:srgbClr val="212529"/>
                </a:solidFill>
                <a:effectLst/>
                <a:latin typeface="aeonik"/>
              </a:rPr>
              <a:t>Other Wording Issues</a:t>
            </a:r>
          </a:p>
          <a:p>
            <a:pPr lvl="1">
              <a:buFont typeface="Arial" panose="020B0604020202020204" pitchFamily="34" charset="0"/>
              <a:buChar char="•"/>
            </a:pPr>
            <a:r>
              <a:rPr lang="en-GB" b="0" i="0" dirty="0">
                <a:solidFill>
                  <a:srgbClr val="212529"/>
                </a:solidFill>
                <a:effectLst/>
                <a:latin typeface="aeonik"/>
              </a:rPr>
              <a:t>Does the question contain difficult or unclear terminology?</a:t>
            </a:r>
          </a:p>
          <a:p>
            <a:pPr lvl="1">
              <a:buFont typeface="Arial" panose="020B0604020202020204" pitchFamily="34" charset="0"/>
              <a:buChar char="•"/>
            </a:pPr>
            <a:r>
              <a:rPr lang="en-GB" b="0" i="0" dirty="0">
                <a:solidFill>
                  <a:srgbClr val="212529"/>
                </a:solidFill>
                <a:effectLst/>
                <a:latin typeface="aeonik"/>
              </a:rPr>
              <a:t>Does the question make each alternative explicit?</a:t>
            </a:r>
          </a:p>
          <a:p>
            <a:pPr lvl="1">
              <a:buFont typeface="Arial" panose="020B0604020202020204" pitchFamily="34" charset="0"/>
              <a:buChar char="•"/>
            </a:pPr>
            <a:r>
              <a:rPr lang="en-GB" b="0" i="0" dirty="0">
                <a:solidFill>
                  <a:srgbClr val="212529"/>
                </a:solidFill>
                <a:effectLst/>
                <a:latin typeface="aeonik"/>
              </a:rPr>
              <a:t>Is the wording objectionable?</a:t>
            </a:r>
          </a:p>
          <a:p>
            <a:pPr lvl="1">
              <a:buFont typeface="Arial" panose="020B0604020202020204" pitchFamily="34" charset="0"/>
              <a:buChar char="•"/>
            </a:pPr>
            <a:r>
              <a:rPr lang="en-GB" b="0" i="0" dirty="0">
                <a:solidFill>
                  <a:srgbClr val="212529"/>
                </a:solidFill>
                <a:effectLst/>
                <a:latin typeface="aeonik"/>
              </a:rPr>
              <a:t>Is the wording loaded or slanted?</a:t>
            </a:r>
          </a:p>
        </p:txBody>
      </p:sp>
      <p:grpSp>
        <p:nvGrpSpPr>
          <p:cNvPr id="24" name="Bottom Right">
            <a:extLst>
              <a:ext uri="{FF2B5EF4-FFF2-40B4-BE49-F238E27FC236}">
                <a16:creationId xmlns:a16="http://schemas.microsoft.com/office/drawing/2014/main" id="{15F3E12D-F25D-B603-6DF9-C4FA82C3A7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D74D69E0-4AE5-13D9-A306-99E806767E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9E652A58-C696-ABF1-0A67-5AE4C3A1B9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F9438861-A2C3-B4E0-93B6-3E27E8E42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FA0606C-2D5A-8E27-1837-DEE7ABD2D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FA94EF12-3CEC-C294-3052-81068DA39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6FAE6EA-C9CC-3D14-6780-3DA9DB389F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50086E41-EA63-83EB-594E-1C2382699C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CA6EAAF-9608-A0A1-F080-03E558E342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4842279F-4EA9-CDB9-969B-60719CD14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15817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Decisions About Question Placement</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 y="842064"/>
            <a:ext cx="12207534" cy="6012189"/>
          </a:xfrm>
        </p:spPr>
        <p:txBody>
          <a:bodyPr anchor="ctr">
            <a:noAutofit/>
          </a:bodyPr>
          <a:lstStyle/>
          <a:p>
            <a:pPr algn="l"/>
            <a:r>
              <a:rPr lang="en-GB" b="0" i="0" dirty="0">
                <a:solidFill>
                  <a:srgbClr val="212529"/>
                </a:solidFill>
                <a:effectLst/>
                <a:latin typeface="aeonik"/>
              </a:rPr>
              <a:t>question placement, consider the following questions:</a:t>
            </a:r>
          </a:p>
          <a:p>
            <a:pPr lvl="1">
              <a:buFont typeface="Arial" panose="020B0604020202020204" pitchFamily="34" charset="0"/>
              <a:buChar char="•"/>
            </a:pPr>
            <a:r>
              <a:rPr lang="en-GB" b="0" i="0" dirty="0">
                <a:solidFill>
                  <a:srgbClr val="212529"/>
                </a:solidFill>
                <a:effectLst/>
                <a:latin typeface="aeonik"/>
              </a:rPr>
              <a:t>Is the answer influenced by prior questions?</a:t>
            </a:r>
          </a:p>
          <a:p>
            <a:pPr lvl="1">
              <a:buFont typeface="Arial" panose="020B0604020202020204" pitchFamily="34" charset="0"/>
              <a:buChar char="•"/>
            </a:pPr>
            <a:r>
              <a:rPr lang="en-GB" b="0" i="0" dirty="0">
                <a:solidFill>
                  <a:srgbClr val="212529"/>
                </a:solidFill>
                <a:effectLst/>
                <a:latin typeface="aeonik"/>
              </a:rPr>
              <a:t>Does question come too early or too late to arouse interest?</a:t>
            </a:r>
          </a:p>
          <a:p>
            <a:pPr lvl="1">
              <a:buFont typeface="Arial" panose="020B0604020202020204" pitchFamily="34" charset="0"/>
              <a:buChar char="•"/>
            </a:pPr>
            <a:r>
              <a:rPr lang="en-GB" b="0" i="0" dirty="0">
                <a:solidFill>
                  <a:srgbClr val="212529"/>
                </a:solidFill>
                <a:effectLst/>
                <a:latin typeface="aeonik"/>
              </a:rPr>
              <a:t>Does the question receive sufficient attention?</a:t>
            </a:r>
            <a:endParaRPr lang="en-GB" b="0" i="0" u="none" strike="noStrike" dirty="0">
              <a:solidFill>
                <a:srgbClr val="212529"/>
              </a:solidFill>
              <a:effectLst/>
              <a:latin typeface="aeonik"/>
              <a:hlinkClick r:id="rId2"/>
            </a:endParaRPr>
          </a:p>
          <a:p>
            <a:pPr algn="l">
              <a:buFont typeface="Arial" panose="020B0604020202020204" pitchFamily="34" charset="0"/>
              <a:buChar char="•"/>
            </a:pPr>
            <a:r>
              <a:rPr lang="en-GB" b="0" i="0" u="none" strike="noStrike" dirty="0">
                <a:solidFill>
                  <a:srgbClr val="212529"/>
                </a:solidFill>
                <a:effectLst/>
                <a:latin typeface="aeonik"/>
                <a:hlinkClick r:id="rId2"/>
              </a:rPr>
              <a:t>Opening Questions</a:t>
            </a:r>
            <a:endParaRPr lang="en-GB" b="0" i="0" u="none" strike="noStrike" dirty="0">
              <a:solidFill>
                <a:srgbClr val="212529"/>
              </a:solidFill>
              <a:effectLst/>
              <a:latin typeface="aeonik"/>
            </a:endParaRPr>
          </a:p>
          <a:p>
            <a:pPr lvl="1">
              <a:buFont typeface="Arial" panose="020B0604020202020204" pitchFamily="34" charset="0"/>
              <a:buChar char="•"/>
            </a:pPr>
            <a:r>
              <a:rPr lang="en-GB" b="0" i="0" dirty="0">
                <a:solidFill>
                  <a:srgbClr val="212529"/>
                </a:solidFill>
                <a:effectLst/>
                <a:latin typeface="aeonik"/>
              </a:rPr>
              <a:t>The first few questions you ask will determine the tone for the survey, and can help put your respondent at ease. With that in mind, the opening few questions should, in general, be easy to answer. You might start with some simple descriptive questions that will get the respondent rolling.</a:t>
            </a:r>
          </a:p>
          <a:p>
            <a:pPr algn="l">
              <a:buFont typeface="Arial" panose="020B0604020202020204" pitchFamily="34" charset="0"/>
              <a:buChar char="•"/>
            </a:pPr>
            <a:r>
              <a:rPr lang="en-GB" b="0" i="0" u="none" strike="noStrike" dirty="0">
                <a:solidFill>
                  <a:srgbClr val="212529"/>
                </a:solidFill>
                <a:effectLst/>
                <a:latin typeface="aeonik"/>
                <a:hlinkClick r:id="rId3"/>
              </a:rPr>
              <a:t>Sensitive Questions</a:t>
            </a:r>
            <a:endParaRPr lang="en-GB" b="0" i="0" u="none" strike="noStrike" dirty="0">
              <a:solidFill>
                <a:srgbClr val="212529"/>
              </a:solidFill>
              <a:effectLst/>
              <a:latin typeface="aeonik"/>
            </a:endParaRPr>
          </a:p>
          <a:p>
            <a:pPr lvl="1">
              <a:buFont typeface="Arial" panose="020B0604020202020204" pitchFamily="34" charset="0"/>
              <a:buChar char="•"/>
            </a:pPr>
            <a:r>
              <a:rPr lang="en-GB" b="0" i="0" dirty="0">
                <a:solidFill>
                  <a:srgbClr val="212529"/>
                </a:solidFill>
                <a:effectLst/>
                <a:latin typeface="aeonik"/>
              </a:rPr>
              <a:t>In this next section of the survey, we’d like to ask you about your personal relationships. Remember, we do not want you to answer any questions if you are uncomfortable doing so.</a:t>
            </a: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Content Placeholder 2">
            <a:extLst>
              <a:ext uri="{FF2B5EF4-FFF2-40B4-BE49-F238E27FC236}">
                <a16:creationId xmlns:a16="http://schemas.microsoft.com/office/drawing/2014/main" id="{429A97DE-8273-0D0B-F4D7-D90058ECBA01}"/>
              </a:ext>
            </a:extLst>
          </p:cNvPr>
          <p:cNvSpPr txBox="1">
            <a:spLocks/>
          </p:cNvSpPr>
          <p:nvPr/>
        </p:nvSpPr>
        <p:spPr>
          <a:xfrm>
            <a:off x="18825" y="3383165"/>
            <a:ext cx="5883631" cy="3139920"/>
          </a:xfrm>
          <a:prstGeom prst="rect">
            <a:avLst/>
          </a:prstGeom>
        </p:spPr>
        <p:txBody>
          <a:bodyPr vert="horz" lIns="91440" tIns="45720" rIns="91440" bIns="45720" rtlCol="0" anchor="ctr">
            <a:noAutofit/>
          </a:bodyPr>
          <a:lst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solidFill>
                <a:srgbClr val="212529"/>
              </a:solidFill>
              <a:latin typeface="Roboto" panose="02000000000000000000" pitchFamily="2" charset="0"/>
            </a:endParaRPr>
          </a:p>
        </p:txBody>
      </p:sp>
    </p:spTree>
    <p:extLst>
      <p:ext uri="{BB962C8B-B14F-4D97-AF65-F5344CB8AC3E}">
        <p14:creationId xmlns:p14="http://schemas.microsoft.com/office/powerpoint/2010/main" val="5423404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056B54-574B-BB95-02B8-ED5F17DCBCE7}"/>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EB17BA0-32C2-C84E-1B64-8CF81E103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14B89AE1-FB70-63CE-5618-605EA3310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50F68C30-95FE-2D19-186C-2E18DF3A6D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ECCD2E17-6540-0204-1258-59AA5E73A9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B4E0D6E5-5A9A-4642-9B44-574F2D40D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D75887A4-5594-3E76-6AF7-B09CEC406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1A68BC0F-24DF-2848-D28A-A00DB26B8A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4A55998F-D766-844F-0010-92FC3D4EFD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EEAA640-ED64-552B-1128-205C52BED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A005CE32-8FFA-3588-E21E-36BD0B86D9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49C9F6F2-7830-3855-7B5F-86AA1D1C9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D36BD0D3-5B13-56BD-20DE-65EC4400A36E}"/>
              </a:ext>
            </a:extLst>
          </p:cNvPr>
          <p:cNvSpPr>
            <a:spLocks noGrp="1"/>
          </p:cNvSpPr>
          <p:nvPr>
            <p:ph type="title"/>
          </p:nvPr>
        </p:nvSpPr>
        <p:spPr>
          <a:xfrm>
            <a:off x="-18581" y="36733"/>
            <a:ext cx="12147166" cy="904219"/>
          </a:xfrm>
        </p:spPr>
        <p:txBody>
          <a:bodyPr anchor="ctr">
            <a:normAutofit/>
          </a:bodyPr>
          <a:lstStyle/>
          <a:p>
            <a:r>
              <a:rPr lang="en-GB" b="1" dirty="0">
                <a:latin typeface="aeonik"/>
              </a:rPr>
              <a:t>Decisions About Question Placement</a:t>
            </a:r>
            <a:endParaRPr lang="en-GB" dirty="0"/>
          </a:p>
        </p:txBody>
      </p:sp>
      <p:sp>
        <p:nvSpPr>
          <p:cNvPr id="3" name="Content Placeholder 2">
            <a:extLst>
              <a:ext uri="{FF2B5EF4-FFF2-40B4-BE49-F238E27FC236}">
                <a16:creationId xmlns:a16="http://schemas.microsoft.com/office/drawing/2014/main" id="{8B94C659-963F-6159-D854-1D885EA5144B}"/>
              </a:ext>
            </a:extLst>
          </p:cNvPr>
          <p:cNvSpPr>
            <a:spLocks noGrp="1"/>
          </p:cNvSpPr>
          <p:nvPr>
            <p:ph idx="1"/>
          </p:nvPr>
        </p:nvSpPr>
        <p:spPr>
          <a:xfrm>
            <a:off x="-1" y="842064"/>
            <a:ext cx="12207534" cy="6012189"/>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hlinkClick r:id="rId2"/>
              </a:rPr>
              <a:t>A Checklist of Considerations</a:t>
            </a:r>
            <a:endParaRPr lang="en-GB" b="0" i="0" u="none" strike="noStrike" dirty="0">
              <a:solidFill>
                <a:srgbClr val="212529"/>
              </a:solidFill>
              <a:effectLst/>
              <a:latin typeface="aeonik"/>
            </a:endParaRPr>
          </a:p>
          <a:p>
            <a:pPr algn="l"/>
            <a:r>
              <a:rPr lang="en-GB" b="0" i="0" dirty="0">
                <a:solidFill>
                  <a:srgbClr val="212529"/>
                </a:solidFill>
                <a:effectLst/>
                <a:latin typeface="aeonik"/>
              </a:rPr>
              <a:t>a checklist of some of the most important items. You can use this checklist to review your instrument:</a:t>
            </a:r>
          </a:p>
          <a:p>
            <a:pPr lvl="1">
              <a:buFont typeface="+mj-lt"/>
              <a:buAutoNum type="arabicPeriod"/>
            </a:pPr>
            <a:r>
              <a:rPr lang="en-GB" b="0" i="0" dirty="0">
                <a:solidFill>
                  <a:srgbClr val="212529"/>
                </a:solidFill>
                <a:effectLst/>
                <a:latin typeface="aeonik"/>
              </a:rPr>
              <a:t>Start with easy, nonthreatening questions</a:t>
            </a:r>
          </a:p>
          <a:p>
            <a:pPr lvl="1">
              <a:buFont typeface="+mj-lt"/>
              <a:buAutoNum type="arabicPeriod"/>
            </a:pPr>
            <a:r>
              <a:rPr lang="en-GB" b="0" i="0" dirty="0">
                <a:solidFill>
                  <a:srgbClr val="212529"/>
                </a:solidFill>
                <a:effectLst/>
                <a:latin typeface="aeonik"/>
              </a:rPr>
              <a:t>Put more difficult, threatening questions near end</a:t>
            </a:r>
          </a:p>
          <a:p>
            <a:pPr lvl="1">
              <a:buFont typeface="+mj-lt"/>
              <a:buAutoNum type="arabicPeriod"/>
            </a:pPr>
            <a:r>
              <a:rPr lang="en-GB" b="0" i="0" dirty="0">
                <a:solidFill>
                  <a:srgbClr val="212529"/>
                </a:solidFill>
                <a:effectLst/>
                <a:latin typeface="aeonik"/>
              </a:rPr>
              <a:t>Never start a mail survey with an open-ended question</a:t>
            </a:r>
          </a:p>
          <a:p>
            <a:pPr lvl="1">
              <a:buFont typeface="+mj-lt"/>
              <a:buAutoNum type="arabicPeriod"/>
            </a:pPr>
            <a:r>
              <a:rPr lang="en-GB" b="0" i="0" dirty="0">
                <a:solidFill>
                  <a:srgbClr val="212529"/>
                </a:solidFill>
                <a:effectLst/>
                <a:latin typeface="aeonik"/>
              </a:rPr>
              <a:t>For historical demographics, follow chronological order</a:t>
            </a:r>
          </a:p>
          <a:p>
            <a:pPr lvl="1">
              <a:buFont typeface="+mj-lt"/>
              <a:buAutoNum type="arabicPeriod"/>
            </a:pPr>
            <a:r>
              <a:rPr lang="en-GB" b="0" i="0" dirty="0">
                <a:solidFill>
                  <a:srgbClr val="212529"/>
                </a:solidFill>
                <a:effectLst/>
                <a:latin typeface="aeonik"/>
              </a:rPr>
              <a:t>Ask about one topic at a time</a:t>
            </a:r>
          </a:p>
          <a:p>
            <a:pPr lvl="1">
              <a:buFont typeface="+mj-lt"/>
              <a:buAutoNum type="arabicPeriod"/>
            </a:pPr>
            <a:r>
              <a:rPr lang="en-GB" b="0" i="0" dirty="0">
                <a:solidFill>
                  <a:srgbClr val="212529"/>
                </a:solidFill>
                <a:effectLst/>
                <a:latin typeface="aeonik"/>
              </a:rPr>
              <a:t>When switching topics, use a transition</a:t>
            </a:r>
          </a:p>
          <a:p>
            <a:pPr lvl="1">
              <a:buFont typeface="+mj-lt"/>
              <a:buAutoNum type="arabicPeriod"/>
            </a:pPr>
            <a:r>
              <a:rPr lang="en-GB" b="0" i="0" dirty="0">
                <a:solidFill>
                  <a:srgbClr val="212529"/>
                </a:solidFill>
                <a:effectLst/>
                <a:latin typeface="aeonik"/>
              </a:rPr>
              <a:t>Reduce response set (the tendency of respondent to just keep checking the same response)</a:t>
            </a:r>
          </a:p>
          <a:p>
            <a:pPr lvl="1">
              <a:buFont typeface="+mj-lt"/>
              <a:buAutoNum type="arabicPeriod"/>
            </a:pPr>
            <a:r>
              <a:rPr lang="en-GB" b="0" i="0" dirty="0">
                <a:solidFill>
                  <a:srgbClr val="212529"/>
                </a:solidFill>
                <a:effectLst/>
                <a:latin typeface="aeonik"/>
              </a:rPr>
              <a:t>For filter or contingency questions, make a flowchart</a:t>
            </a:r>
          </a:p>
        </p:txBody>
      </p:sp>
      <p:grpSp>
        <p:nvGrpSpPr>
          <p:cNvPr id="24" name="Bottom Right">
            <a:extLst>
              <a:ext uri="{FF2B5EF4-FFF2-40B4-BE49-F238E27FC236}">
                <a16:creationId xmlns:a16="http://schemas.microsoft.com/office/drawing/2014/main" id="{BBFEF06F-A065-2464-6BC6-A67F622498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94803B46-9B73-530F-441C-03A1F7FC3C9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6013FB17-535B-8FFE-577C-E4111158D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534A854F-BD6C-1F2E-D61D-EC4929557A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F5E058BF-AB6B-6EE4-B48D-8C7B1ACD2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4700F5BA-8555-243D-93AD-F8BB96125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AC6600A4-18D6-67FC-5D5F-15D8FDE33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2C15A94B-E1DD-8F13-B59C-898CBC5B62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7A054E3-D99D-03A0-2232-8313248454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A817EFD4-138B-F2CC-053D-62D608EE69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Content Placeholder 2">
            <a:extLst>
              <a:ext uri="{FF2B5EF4-FFF2-40B4-BE49-F238E27FC236}">
                <a16:creationId xmlns:a16="http://schemas.microsoft.com/office/drawing/2014/main" id="{B8D4FF76-2461-B152-B789-520FB3FDF45C}"/>
              </a:ext>
            </a:extLst>
          </p:cNvPr>
          <p:cNvSpPr txBox="1">
            <a:spLocks/>
          </p:cNvSpPr>
          <p:nvPr/>
        </p:nvSpPr>
        <p:spPr>
          <a:xfrm>
            <a:off x="18825" y="3383165"/>
            <a:ext cx="5883631" cy="3139920"/>
          </a:xfrm>
          <a:prstGeom prst="rect">
            <a:avLst/>
          </a:prstGeom>
        </p:spPr>
        <p:txBody>
          <a:bodyPr vert="horz" lIns="91440" tIns="45720" rIns="91440" bIns="45720" rtlCol="0" anchor="ctr">
            <a:noAutofit/>
          </a:bodyPr>
          <a:lst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solidFill>
                <a:srgbClr val="212529"/>
              </a:solidFill>
              <a:latin typeface="Roboto" panose="02000000000000000000" pitchFamily="2" charset="0"/>
            </a:endParaRPr>
          </a:p>
        </p:txBody>
      </p:sp>
    </p:spTree>
    <p:extLst>
      <p:ext uri="{BB962C8B-B14F-4D97-AF65-F5344CB8AC3E}">
        <p14:creationId xmlns:p14="http://schemas.microsoft.com/office/powerpoint/2010/main" val="14870899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2C5C4A-3517-3CAD-9666-5464C586C59B}"/>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7C19A22-1A12-45B9-6F24-4D601C4B2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15F104E2-36CA-C2E2-B276-D787D57F5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45A5C6AD-E46A-466B-55E1-BDDA6F4496E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8063583F-C692-5E7A-4545-F063408C3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139F3A93-9678-9C81-56A4-E8DCB46F0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C7A4EDCB-83EC-00BE-2754-818E23D5B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C0D172EA-1E85-65AE-D654-81F6C0587D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1597ECD-9CD4-4BDF-F320-C58DCD1E2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452E014A-CEB0-4B83-84A6-48D717CD9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A50E708-F711-9A2D-11E3-418238F8D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83CC4D50-3808-084C-B5F3-7CBFCA6FF5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2295D3FD-4F45-0A20-36BD-76F5AD17CA0F}"/>
              </a:ext>
            </a:extLst>
          </p:cNvPr>
          <p:cNvSpPr>
            <a:spLocks noGrp="1"/>
          </p:cNvSpPr>
          <p:nvPr>
            <p:ph type="title"/>
          </p:nvPr>
        </p:nvSpPr>
        <p:spPr>
          <a:xfrm>
            <a:off x="-18581" y="36733"/>
            <a:ext cx="12147166" cy="904219"/>
          </a:xfrm>
        </p:spPr>
        <p:txBody>
          <a:bodyPr anchor="ctr">
            <a:normAutofit/>
          </a:bodyPr>
          <a:lstStyle/>
          <a:p>
            <a:r>
              <a:rPr lang="en-GB" b="1" dirty="0">
                <a:latin typeface="aeonik"/>
              </a:rPr>
              <a:t>Decisions About Question Placement</a:t>
            </a:r>
            <a:endParaRPr lang="en-GB" dirty="0"/>
          </a:p>
        </p:txBody>
      </p:sp>
      <p:sp>
        <p:nvSpPr>
          <p:cNvPr id="3" name="Content Placeholder 2">
            <a:extLst>
              <a:ext uri="{FF2B5EF4-FFF2-40B4-BE49-F238E27FC236}">
                <a16:creationId xmlns:a16="http://schemas.microsoft.com/office/drawing/2014/main" id="{C5B36947-75AF-B005-163C-F5120A15D1B6}"/>
              </a:ext>
            </a:extLst>
          </p:cNvPr>
          <p:cNvSpPr>
            <a:spLocks noGrp="1"/>
          </p:cNvSpPr>
          <p:nvPr>
            <p:ph idx="1"/>
          </p:nvPr>
        </p:nvSpPr>
        <p:spPr>
          <a:xfrm>
            <a:off x="-1" y="842064"/>
            <a:ext cx="12207534" cy="6012189"/>
          </a:xfrm>
        </p:spPr>
        <p:txBody>
          <a:bodyPr anchor="ctr">
            <a:noAutofit/>
          </a:bodyPr>
          <a:lstStyle/>
          <a:p>
            <a:pPr algn="l">
              <a:buFont typeface="Arial" panose="020B0604020202020204" pitchFamily="34" charset="0"/>
              <a:buChar char="•"/>
            </a:pPr>
            <a:r>
              <a:rPr lang="en-GB" b="1" i="0" u="none" strike="noStrike" dirty="0">
                <a:solidFill>
                  <a:srgbClr val="212529"/>
                </a:solidFill>
                <a:effectLst/>
                <a:latin typeface="aeonik"/>
              </a:rPr>
              <a:t>The Golden Rule</a:t>
            </a:r>
          </a:p>
          <a:p>
            <a:pPr algn="l"/>
            <a:r>
              <a:rPr lang="en-GB" b="0" i="0" dirty="0">
                <a:solidFill>
                  <a:srgbClr val="212529"/>
                </a:solidFill>
                <a:effectLst/>
                <a:latin typeface="aeonik"/>
              </a:rPr>
              <a:t>To put this in more practical terms, you should keep the following in mind:</a:t>
            </a:r>
          </a:p>
          <a:p>
            <a:pPr lvl="1">
              <a:buFont typeface="+mj-lt"/>
              <a:buAutoNum type="arabicPeriod"/>
            </a:pPr>
            <a:r>
              <a:rPr lang="en-GB" b="0" i="0" dirty="0">
                <a:solidFill>
                  <a:srgbClr val="212529"/>
                </a:solidFill>
                <a:effectLst/>
                <a:latin typeface="aeonik"/>
              </a:rPr>
              <a:t>Thank the respondent at the beginning for allowing you to conduct your study</a:t>
            </a:r>
          </a:p>
          <a:p>
            <a:pPr lvl="1">
              <a:buFont typeface="+mj-lt"/>
              <a:buAutoNum type="arabicPeriod"/>
            </a:pPr>
            <a:r>
              <a:rPr lang="en-GB" b="0" i="0" dirty="0">
                <a:solidFill>
                  <a:srgbClr val="212529"/>
                </a:solidFill>
                <a:effectLst/>
                <a:latin typeface="aeonik"/>
              </a:rPr>
              <a:t>Keep your survey as short as possible – only include what is absolutely necessary</a:t>
            </a:r>
          </a:p>
          <a:p>
            <a:pPr lvl="1">
              <a:buFont typeface="+mj-lt"/>
              <a:buAutoNum type="arabicPeriod"/>
            </a:pPr>
            <a:r>
              <a:rPr lang="en-GB" b="0" i="0" dirty="0">
                <a:solidFill>
                  <a:srgbClr val="212529"/>
                </a:solidFill>
                <a:effectLst/>
                <a:latin typeface="aeonik"/>
              </a:rPr>
              <a:t>Be sensitive to the needs of the respondent</a:t>
            </a:r>
          </a:p>
          <a:p>
            <a:pPr lvl="1">
              <a:buFont typeface="+mj-lt"/>
              <a:buAutoNum type="arabicPeriod"/>
            </a:pPr>
            <a:r>
              <a:rPr lang="en-GB" b="0" i="0" dirty="0">
                <a:solidFill>
                  <a:srgbClr val="212529"/>
                </a:solidFill>
                <a:effectLst/>
                <a:latin typeface="aeonik"/>
              </a:rPr>
              <a:t>Be alert for any sign that the respondent is uncomfortable</a:t>
            </a:r>
          </a:p>
          <a:p>
            <a:pPr lvl="1">
              <a:buFont typeface="+mj-lt"/>
              <a:buAutoNum type="arabicPeriod"/>
            </a:pPr>
            <a:r>
              <a:rPr lang="en-GB" b="0" i="0" dirty="0">
                <a:solidFill>
                  <a:srgbClr val="212529"/>
                </a:solidFill>
                <a:effectLst/>
                <a:latin typeface="aeonik"/>
              </a:rPr>
              <a:t>Thank the respondent at the end for participating</a:t>
            </a:r>
          </a:p>
          <a:p>
            <a:pPr lvl="1">
              <a:buFont typeface="+mj-lt"/>
              <a:buAutoNum type="arabicPeriod"/>
            </a:pPr>
            <a:r>
              <a:rPr lang="en-GB" b="0" i="0" dirty="0">
                <a:solidFill>
                  <a:srgbClr val="212529"/>
                </a:solidFill>
                <a:effectLst/>
                <a:latin typeface="aeonik"/>
              </a:rPr>
              <a:t>Assure the respondent that you will send a copy of the final results</a:t>
            </a:r>
          </a:p>
          <a:p>
            <a:pPr algn="l">
              <a:buFont typeface="Arial" panose="020B0604020202020204" pitchFamily="34" charset="0"/>
              <a:buChar char="•"/>
            </a:pPr>
            <a:endParaRPr lang="en-GB" b="0" i="0" dirty="0">
              <a:solidFill>
                <a:srgbClr val="212529"/>
              </a:solidFill>
              <a:effectLst/>
              <a:latin typeface="aeonik"/>
            </a:endParaRPr>
          </a:p>
          <a:p>
            <a:endParaRPr lang="en-GB" sz="1600" b="0" i="0" dirty="0">
              <a:solidFill>
                <a:srgbClr val="212529"/>
              </a:solidFill>
              <a:effectLst/>
              <a:latin typeface="Roboto" panose="02000000000000000000" pitchFamily="2" charset="0"/>
            </a:endParaRPr>
          </a:p>
        </p:txBody>
      </p:sp>
      <p:grpSp>
        <p:nvGrpSpPr>
          <p:cNvPr id="24" name="Bottom Right">
            <a:extLst>
              <a:ext uri="{FF2B5EF4-FFF2-40B4-BE49-F238E27FC236}">
                <a16:creationId xmlns:a16="http://schemas.microsoft.com/office/drawing/2014/main" id="{0C03C4E5-FD04-9A46-F5A8-C3606ABE12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DD0ABA97-CAC1-EEA1-5FED-CB605CD5947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27884C96-BB4C-C540-2DCF-D2ACD916A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F1FC84A4-BE7F-69A1-166F-88562E7A09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F2C6AC29-8D0C-0755-E872-A3CDE1D67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A917E2BD-E6CA-A282-4DD0-99791F20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75D195D-6C33-A32C-1E82-C8753236F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48CADDC-2386-19AA-5840-52AE01E07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71D3882-1C6D-1EF2-603B-F2860B31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0034EF30-ED25-1FDA-D756-AAA01E156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Content Placeholder 2">
            <a:extLst>
              <a:ext uri="{FF2B5EF4-FFF2-40B4-BE49-F238E27FC236}">
                <a16:creationId xmlns:a16="http://schemas.microsoft.com/office/drawing/2014/main" id="{F770EB2C-E4FF-8507-667C-1FCFE65363BD}"/>
              </a:ext>
            </a:extLst>
          </p:cNvPr>
          <p:cNvSpPr txBox="1">
            <a:spLocks/>
          </p:cNvSpPr>
          <p:nvPr/>
        </p:nvSpPr>
        <p:spPr>
          <a:xfrm>
            <a:off x="18825" y="3383165"/>
            <a:ext cx="5883631" cy="3139920"/>
          </a:xfrm>
          <a:prstGeom prst="rect">
            <a:avLst/>
          </a:prstGeom>
        </p:spPr>
        <p:txBody>
          <a:bodyPr vert="horz" lIns="91440" tIns="45720" rIns="91440" bIns="45720" rtlCol="0" anchor="ctr">
            <a:noAutofit/>
          </a:bodyPr>
          <a:lst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solidFill>
                <a:srgbClr val="212529"/>
              </a:solidFill>
              <a:latin typeface="Roboto" panose="02000000000000000000" pitchFamily="2" charset="0"/>
            </a:endParaRPr>
          </a:p>
        </p:txBody>
      </p:sp>
    </p:spTree>
    <p:extLst>
      <p:ext uri="{BB962C8B-B14F-4D97-AF65-F5344CB8AC3E}">
        <p14:creationId xmlns:p14="http://schemas.microsoft.com/office/powerpoint/2010/main" val="11159793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 name="Top Left">
            <a:extLst>
              <a:ext uri="{FF2B5EF4-FFF2-40B4-BE49-F238E27FC236}">
                <a16:creationId xmlns:a16="http://schemas.microsoft.com/office/drawing/2014/main" id="{9A36C00A-A726-4F7B-8B36-95103394BB1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049E1D96-8DC7-46D4-B8D1-B723A5D6C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C40480E3-5BF0-4007-8834-B1C42CC58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A303112F-39B9-40AF-B7AD-FC780BEAE0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DED06CF-341E-471E-95A3-64BF03A7E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A152284-F78F-4F98-B194-51EDD6ADB3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0ECB95-F1DD-4B03-8B55-13BAD2349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B1D8D6C-3A13-49CB-821B-27BE1E938E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E7F05D2-76A1-4B72-929E-B298B1BC93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6885E79B-05C1-ED1A-74D1-4B761ACA2175}"/>
              </a:ext>
            </a:extLst>
          </p:cNvPr>
          <p:cNvSpPr>
            <a:spLocks noGrp="1"/>
          </p:cNvSpPr>
          <p:nvPr>
            <p:ph type="title"/>
          </p:nvPr>
        </p:nvSpPr>
        <p:spPr>
          <a:xfrm>
            <a:off x="-18581" y="36733"/>
            <a:ext cx="12147166" cy="904219"/>
          </a:xfrm>
        </p:spPr>
        <p:txBody>
          <a:bodyPr anchor="ctr">
            <a:normAutofit/>
          </a:bodyPr>
          <a:lstStyle/>
          <a:p>
            <a:r>
              <a:rPr lang="en-GB" b="1" dirty="0">
                <a:latin typeface="aeonik"/>
              </a:rPr>
              <a:t>Online Survey Research Panels</a:t>
            </a:r>
            <a:endParaRPr lang="en-GB" dirty="0"/>
          </a:p>
        </p:txBody>
      </p:sp>
      <p:sp>
        <p:nvSpPr>
          <p:cNvPr id="3" name="Content Placeholder 2">
            <a:extLst>
              <a:ext uri="{FF2B5EF4-FFF2-40B4-BE49-F238E27FC236}">
                <a16:creationId xmlns:a16="http://schemas.microsoft.com/office/drawing/2014/main" id="{C1C822D4-672E-F27C-0AB1-EC288BF4283F}"/>
              </a:ext>
            </a:extLst>
          </p:cNvPr>
          <p:cNvSpPr>
            <a:spLocks noGrp="1"/>
          </p:cNvSpPr>
          <p:nvPr>
            <p:ph idx="1"/>
          </p:nvPr>
        </p:nvSpPr>
        <p:spPr>
          <a:xfrm>
            <a:off x="-1" y="842064"/>
            <a:ext cx="6170213" cy="6012189"/>
          </a:xfrm>
        </p:spPr>
        <p:txBody>
          <a:bodyPr anchor="ctr">
            <a:noAutofit/>
          </a:bodyPr>
          <a:lstStyle/>
          <a:p>
            <a:pPr algn="l">
              <a:buFont typeface="Arial" panose="020B0604020202020204" pitchFamily="34" charset="0"/>
              <a:buChar char="•"/>
            </a:pPr>
            <a:r>
              <a:rPr lang="en-GB" b="0" i="0" u="none" strike="noStrike" dirty="0">
                <a:solidFill>
                  <a:srgbClr val="212529"/>
                </a:solidFill>
                <a:effectLst/>
                <a:latin typeface="aeonik"/>
              </a:rPr>
              <a:t>Research clients’ perspective</a:t>
            </a:r>
          </a:p>
          <a:p>
            <a:pPr>
              <a:buFont typeface="Arial" panose="020B0604020202020204" pitchFamily="34" charset="0"/>
              <a:buChar char="•"/>
            </a:pPr>
            <a:r>
              <a:rPr lang="en-GB" sz="2800" b="0" i="0" u="none" strike="noStrike" dirty="0">
                <a:solidFill>
                  <a:srgbClr val="212529"/>
                </a:solidFill>
                <a:effectLst/>
                <a:latin typeface="aeonik"/>
              </a:rPr>
              <a:t>Survey participants’ perspective</a:t>
            </a:r>
            <a:endParaRPr lang="en-GB" sz="4000" b="0" i="0" dirty="0">
              <a:solidFill>
                <a:srgbClr val="212529"/>
              </a:solidFill>
              <a:effectLst/>
              <a:latin typeface="Roboto" panose="02000000000000000000" pitchFamily="2" charset="0"/>
            </a:endParaRPr>
          </a:p>
          <a:p>
            <a:pPr algn="l">
              <a:buFont typeface="Arial" panose="020B0604020202020204" pitchFamily="34" charset="0"/>
              <a:buChar char="•"/>
            </a:pPr>
            <a:endParaRPr lang="en-GB" b="0" i="0" u="none" strike="noStrike" dirty="0">
              <a:solidFill>
                <a:srgbClr val="212529"/>
              </a:solidFill>
              <a:effectLst/>
              <a:latin typeface="aeonik"/>
            </a:endParaRPr>
          </a:p>
        </p:txBody>
      </p:sp>
      <p:grpSp>
        <p:nvGrpSpPr>
          <p:cNvPr id="24" name="Bottom Right">
            <a:extLst>
              <a:ext uri="{FF2B5EF4-FFF2-40B4-BE49-F238E27FC236}">
                <a16:creationId xmlns:a16="http://schemas.microsoft.com/office/drawing/2014/main" id="{BC215AF5-FFA9-4C85-8878-F43035AB8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EB338286-5DC1-4463-87E2-4388674EC78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8A6607C6-EA90-4F34-8B8F-56691A42F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A87F6E48-7CA3-452B-8C3E-88B9AF76EF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38220CD-53DE-405B-A58D-2FA422A26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5E166A3-1086-43DA-920F-D5C97183F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0446995-E7D9-4F39-9C86-12056CDE3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932DF78-C4CC-412F-B5AB-20D6F0395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5DDC2F2-5D70-49F7-AB51-1642E7B4F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7396055B-908F-4FDA-9BDC-EF69168B2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Content Placeholder 2">
            <a:extLst>
              <a:ext uri="{FF2B5EF4-FFF2-40B4-BE49-F238E27FC236}">
                <a16:creationId xmlns:a16="http://schemas.microsoft.com/office/drawing/2014/main" id="{429A97DE-8273-0D0B-F4D7-D90058ECBA01}"/>
              </a:ext>
            </a:extLst>
          </p:cNvPr>
          <p:cNvSpPr txBox="1">
            <a:spLocks/>
          </p:cNvSpPr>
          <p:nvPr/>
        </p:nvSpPr>
        <p:spPr>
          <a:xfrm>
            <a:off x="18825" y="3383165"/>
            <a:ext cx="5883631" cy="3139920"/>
          </a:xfrm>
          <a:prstGeom prst="rect">
            <a:avLst/>
          </a:prstGeom>
        </p:spPr>
        <p:txBody>
          <a:bodyPr vert="horz" lIns="91440" tIns="45720" rIns="91440" bIns="45720" rtlCol="0" anchor="ctr">
            <a:noAutofit/>
          </a:bodyPr>
          <a:lst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600" dirty="0">
              <a:solidFill>
                <a:srgbClr val="212529"/>
              </a:solidFill>
              <a:latin typeface="Roboto" panose="02000000000000000000" pitchFamily="2" charset="0"/>
            </a:endParaRPr>
          </a:p>
        </p:txBody>
      </p:sp>
    </p:spTree>
    <p:extLst>
      <p:ext uri="{BB962C8B-B14F-4D97-AF65-F5344CB8AC3E}">
        <p14:creationId xmlns:p14="http://schemas.microsoft.com/office/powerpoint/2010/main" val="3148412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EFD3C-51D4-E398-DCBE-D051BD73B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F9E4C2-D7DD-4AA8-D4A8-D88DAC9D915F}"/>
              </a:ext>
            </a:extLst>
          </p:cNvPr>
          <p:cNvSpPr>
            <a:spLocks noGrp="1"/>
          </p:cNvSpPr>
          <p:nvPr>
            <p:ph type="title"/>
          </p:nvPr>
        </p:nvSpPr>
        <p:spPr>
          <a:xfrm>
            <a:off x="0" y="-56294"/>
            <a:ext cx="10515600" cy="737331"/>
          </a:xfrm>
        </p:spPr>
        <p:txBody>
          <a:bodyPr>
            <a:normAutofit fontScale="90000"/>
          </a:bodyPr>
          <a:lstStyle/>
          <a:p>
            <a:r>
              <a:rPr lang="en-GB" dirty="0"/>
              <a:t>Interviews</a:t>
            </a:r>
          </a:p>
        </p:txBody>
      </p:sp>
      <p:sp>
        <p:nvSpPr>
          <p:cNvPr id="3" name="Content Placeholder 2">
            <a:extLst>
              <a:ext uri="{FF2B5EF4-FFF2-40B4-BE49-F238E27FC236}">
                <a16:creationId xmlns:a16="http://schemas.microsoft.com/office/drawing/2014/main" id="{F07E4A31-2946-A0E8-B3EE-B28B3CF64D2B}"/>
              </a:ext>
            </a:extLst>
          </p:cNvPr>
          <p:cNvSpPr>
            <a:spLocks noGrp="1"/>
          </p:cNvSpPr>
          <p:nvPr>
            <p:ph idx="1"/>
          </p:nvPr>
        </p:nvSpPr>
        <p:spPr>
          <a:xfrm>
            <a:off x="1" y="588396"/>
            <a:ext cx="11068216" cy="6269603"/>
          </a:xfrm>
        </p:spPr>
        <p:txBody>
          <a:bodyPr>
            <a:normAutofit fontScale="70000" lnSpcReduction="20000"/>
          </a:bodyPr>
          <a:lstStyle/>
          <a:p>
            <a:pPr algn="l">
              <a:buFont typeface="Arial" panose="020B0604020202020204" pitchFamily="34" charset="0"/>
              <a:buChar char="•"/>
            </a:pPr>
            <a:r>
              <a:rPr lang="en-GB" sz="4500" b="1" i="0" u="none" strike="noStrike" dirty="0">
                <a:solidFill>
                  <a:srgbClr val="212529"/>
                </a:solidFill>
                <a:effectLst/>
                <a:latin typeface="aeonik"/>
              </a:rPr>
              <a:t>Preparation</a:t>
            </a:r>
            <a:endParaRPr lang="en-GB" sz="4500" b="1" i="0" dirty="0">
              <a:solidFill>
                <a:srgbClr val="212529"/>
              </a:solidFill>
              <a:effectLst/>
              <a:latin typeface="aeonik"/>
            </a:endParaRPr>
          </a:p>
          <a:p>
            <a:pPr marL="285750" indent="-285750">
              <a:buFont typeface="Arial" panose="020B0604020202020204" pitchFamily="34" charset="0"/>
              <a:buChar char="•"/>
            </a:pPr>
            <a:r>
              <a:rPr lang="en-GB" b="1" i="0" u="none" strike="noStrike" dirty="0">
                <a:solidFill>
                  <a:srgbClr val="212529"/>
                </a:solidFill>
                <a:effectLst/>
                <a:latin typeface="aeonik"/>
              </a:rPr>
              <a:t>The Role of the Interviewer</a:t>
            </a:r>
          </a:p>
          <a:p>
            <a:pPr algn="l"/>
            <a:r>
              <a:rPr lang="en-GB" b="0" i="0" dirty="0">
                <a:solidFill>
                  <a:srgbClr val="212529"/>
                </a:solidFill>
                <a:effectLst/>
                <a:latin typeface="aeonik"/>
              </a:rPr>
              <a:t>interviewer’s role is complex and multifaceted. It includes the following tasks:</a:t>
            </a:r>
          </a:p>
          <a:p>
            <a:pPr lvl="1">
              <a:buFont typeface="Arial" panose="020B0604020202020204" pitchFamily="34" charset="0"/>
              <a:buChar char="•"/>
            </a:pPr>
            <a:r>
              <a:rPr lang="en-GB" sz="2600" b="1" i="0" dirty="0">
                <a:solidFill>
                  <a:srgbClr val="212529"/>
                </a:solidFill>
                <a:effectLst/>
                <a:latin typeface="aeonik"/>
              </a:rPr>
              <a:t>Locate and enlist cooperation of respondents.</a:t>
            </a:r>
            <a:r>
              <a:rPr lang="en-GB" sz="2600" b="0" i="0" dirty="0">
                <a:solidFill>
                  <a:srgbClr val="212529"/>
                </a:solidFill>
                <a:effectLst/>
                <a:latin typeface="aeonik"/>
              </a:rPr>
              <a:t> The interviewer has to find the respondent. In door-to-door surveys, this means being able to locate specific addresses. Often, the interviewer has to work at the least desirable times (like immediately after dinner or on weekends) because that’s when respondents are most readily available.</a:t>
            </a:r>
          </a:p>
          <a:p>
            <a:pPr lvl="1">
              <a:buFont typeface="Arial" panose="020B0604020202020204" pitchFamily="34" charset="0"/>
              <a:buChar char="•"/>
            </a:pPr>
            <a:r>
              <a:rPr lang="en-GB" sz="2600" b="1" i="0" dirty="0">
                <a:solidFill>
                  <a:srgbClr val="212529"/>
                </a:solidFill>
                <a:effectLst/>
                <a:latin typeface="aeonik"/>
              </a:rPr>
              <a:t>Motivate respondents to do good a job.</a:t>
            </a:r>
            <a:r>
              <a:rPr lang="en-GB" sz="2600" b="0" i="0" dirty="0">
                <a:solidFill>
                  <a:srgbClr val="212529"/>
                </a:solidFill>
                <a:effectLst/>
                <a:latin typeface="aeonik"/>
              </a:rPr>
              <a:t> If the interviewer does not take the work seriously, why would the respondent? The interviewer has to be motivated and has to be able to communicate that motivation to the respondent. Often, this means that the interviewer has to be convinced of the importance of the research.</a:t>
            </a:r>
          </a:p>
          <a:p>
            <a:pPr lvl="1">
              <a:buFont typeface="Arial" panose="020B0604020202020204" pitchFamily="34" charset="0"/>
              <a:buChar char="•"/>
            </a:pPr>
            <a:r>
              <a:rPr lang="en-GB" sz="2600" b="1" i="0" dirty="0">
                <a:solidFill>
                  <a:srgbClr val="212529"/>
                </a:solidFill>
                <a:effectLst/>
                <a:latin typeface="aeonik"/>
              </a:rPr>
              <a:t>Clarify any confusion/concerns.</a:t>
            </a:r>
            <a:r>
              <a:rPr lang="en-GB" sz="2600" b="0" i="0" dirty="0">
                <a:solidFill>
                  <a:srgbClr val="212529"/>
                </a:solidFill>
                <a:effectLst/>
                <a:latin typeface="aeonik"/>
              </a:rPr>
              <a:t> Interviewers have to be able to think on their feet. Respondents may raise objections or concerns that were not anticipated. The interviewer has to be able to respond candidly and informatively.</a:t>
            </a:r>
          </a:p>
          <a:p>
            <a:pPr lvl="1">
              <a:buFont typeface="Arial" panose="020B0604020202020204" pitchFamily="34" charset="0"/>
              <a:buChar char="•"/>
            </a:pPr>
            <a:r>
              <a:rPr lang="en-GB" sz="2600" b="1" i="0" dirty="0">
                <a:solidFill>
                  <a:srgbClr val="212529"/>
                </a:solidFill>
                <a:effectLst/>
                <a:latin typeface="aeonik"/>
              </a:rPr>
              <a:t>Observe quality of responses.</a:t>
            </a:r>
            <a:r>
              <a:rPr lang="en-GB" sz="2600" b="0" i="0" dirty="0">
                <a:solidFill>
                  <a:srgbClr val="212529"/>
                </a:solidFill>
                <a:effectLst/>
                <a:latin typeface="aeonik"/>
              </a:rPr>
              <a:t> Whether the interview is personal or over the phone, the interviewer is in the best position to judge the quality of the information that is being received. Even a verbatim transcript will not adequately convey how seriously the respondent took the task, or any gestures or body language that were evident.</a:t>
            </a:r>
          </a:p>
          <a:p>
            <a:pPr lvl="1">
              <a:buFont typeface="Arial" panose="020B0604020202020204" pitchFamily="34" charset="0"/>
              <a:buChar char="•"/>
            </a:pPr>
            <a:r>
              <a:rPr lang="en-GB" sz="2600" b="1" i="0" dirty="0">
                <a:solidFill>
                  <a:srgbClr val="212529"/>
                </a:solidFill>
                <a:effectLst/>
                <a:latin typeface="aeonik"/>
              </a:rPr>
              <a:t>Conduct a good interview.</a:t>
            </a:r>
            <a:r>
              <a:rPr lang="en-GB" sz="2600" b="0" i="0" dirty="0">
                <a:solidFill>
                  <a:srgbClr val="212529"/>
                </a:solidFill>
                <a:effectLst/>
                <a:latin typeface="aeonik"/>
              </a:rPr>
              <a:t> Last, and certainly not least, the interviewer has to conduct a good interview! Every interview has a life of its own. Some respondents are motivated and attentive, others are distracted or disinterested. The interviewer also has good or bad days. Assuring a consistently high-quality interview is a challenge that requires constant effort.</a:t>
            </a:r>
          </a:p>
        </p:txBody>
      </p:sp>
    </p:spTree>
    <p:extLst>
      <p:ext uri="{BB962C8B-B14F-4D97-AF65-F5344CB8AC3E}">
        <p14:creationId xmlns:p14="http://schemas.microsoft.com/office/powerpoint/2010/main" val="14127429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444F2-3892-903D-B1FB-95B509EC0645}"/>
              </a:ext>
            </a:extLst>
          </p:cNvPr>
          <p:cNvSpPr>
            <a:spLocks noGrp="1"/>
          </p:cNvSpPr>
          <p:nvPr>
            <p:ph type="title"/>
          </p:nvPr>
        </p:nvSpPr>
        <p:spPr>
          <a:xfrm>
            <a:off x="0" y="-56294"/>
            <a:ext cx="10515600" cy="737331"/>
          </a:xfrm>
        </p:spPr>
        <p:txBody>
          <a:bodyPr>
            <a:normAutofit fontScale="90000"/>
          </a:bodyPr>
          <a:lstStyle/>
          <a:p>
            <a:r>
              <a:rPr lang="en-GB" dirty="0"/>
              <a:t>Interviews</a:t>
            </a:r>
          </a:p>
        </p:txBody>
      </p:sp>
      <p:sp>
        <p:nvSpPr>
          <p:cNvPr id="3" name="Content Placeholder 2">
            <a:extLst>
              <a:ext uri="{FF2B5EF4-FFF2-40B4-BE49-F238E27FC236}">
                <a16:creationId xmlns:a16="http://schemas.microsoft.com/office/drawing/2014/main" id="{6796CADB-D923-65E7-0E1E-3A5CD9E8CE99}"/>
              </a:ext>
            </a:extLst>
          </p:cNvPr>
          <p:cNvSpPr>
            <a:spLocks noGrp="1"/>
          </p:cNvSpPr>
          <p:nvPr>
            <p:ph idx="1"/>
          </p:nvPr>
        </p:nvSpPr>
        <p:spPr>
          <a:xfrm>
            <a:off x="0" y="588396"/>
            <a:ext cx="11163631" cy="6269603"/>
          </a:xfrm>
        </p:spPr>
        <p:txBody>
          <a:bodyPr>
            <a:normAutofit fontScale="62500" lnSpcReduction="20000"/>
          </a:bodyPr>
          <a:lstStyle/>
          <a:p>
            <a:pPr>
              <a:buFont typeface="Arial" panose="020B0604020202020204" pitchFamily="34" charset="0"/>
              <a:buChar char="•"/>
            </a:pPr>
            <a:r>
              <a:rPr lang="en-GB" sz="5000" b="1" dirty="0">
                <a:solidFill>
                  <a:srgbClr val="212529"/>
                </a:solidFill>
                <a:latin typeface="aeonik"/>
              </a:rPr>
              <a:t>Preparation</a:t>
            </a:r>
          </a:p>
          <a:p>
            <a:pPr marL="285750" indent="-285750">
              <a:buFont typeface="Arial" panose="020B0604020202020204" pitchFamily="34" charset="0"/>
              <a:buChar char="•"/>
            </a:pPr>
            <a:r>
              <a:rPr lang="en-GB" sz="3600" b="1" i="0" u="none" strike="noStrike" dirty="0">
                <a:solidFill>
                  <a:schemeClr val="tx1"/>
                </a:solidFill>
                <a:effectLst/>
                <a:latin typeface="aeonik"/>
              </a:rPr>
              <a:t>Training the Interviewers:</a:t>
            </a:r>
          </a:p>
          <a:p>
            <a:pPr algn="l"/>
            <a:r>
              <a:rPr lang="en-GB" b="0" i="0" dirty="0">
                <a:solidFill>
                  <a:srgbClr val="212529"/>
                </a:solidFill>
                <a:effectLst/>
                <a:latin typeface="aeonik"/>
              </a:rPr>
              <a:t>some of the major topics that should be included in interviewer training:</a:t>
            </a:r>
          </a:p>
          <a:p>
            <a:pPr lvl="1">
              <a:buFont typeface="Arial" panose="020B0604020202020204" pitchFamily="34" charset="0"/>
              <a:buChar char="•"/>
            </a:pPr>
            <a:r>
              <a:rPr lang="en-GB" sz="2900" b="1" i="0" dirty="0">
                <a:solidFill>
                  <a:srgbClr val="212529"/>
                </a:solidFill>
                <a:effectLst/>
                <a:latin typeface="aeonik"/>
              </a:rPr>
              <a:t>Describe the entire study.</a:t>
            </a:r>
            <a:r>
              <a:rPr lang="en-GB" sz="2900" b="0" i="0" dirty="0">
                <a:solidFill>
                  <a:srgbClr val="212529"/>
                </a:solidFill>
                <a:effectLst/>
                <a:latin typeface="aeonik"/>
              </a:rPr>
              <a:t> Interviewers need to know more than simply how to conduct the interview itself. They should learn about the background for the study, previous work that has been done, and why the study is important.</a:t>
            </a:r>
          </a:p>
          <a:p>
            <a:pPr lvl="1">
              <a:buFont typeface="Arial" panose="020B0604020202020204" pitchFamily="34" charset="0"/>
              <a:buChar char="•"/>
            </a:pPr>
            <a:r>
              <a:rPr lang="en-GB" sz="2900" b="1" i="0" dirty="0">
                <a:solidFill>
                  <a:srgbClr val="212529"/>
                </a:solidFill>
                <a:effectLst/>
                <a:latin typeface="aeonik"/>
              </a:rPr>
              <a:t>State who is sponsor of research.</a:t>
            </a:r>
            <a:r>
              <a:rPr lang="en-GB" sz="2900" b="0" i="0" dirty="0">
                <a:solidFill>
                  <a:srgbClr val="212529"/>
                </a:solidFill>
                <a:effectLst/>
                <a:latin typeface="aeonik"/>
              </a:rPr>
              <a:t> Interviewers need to know who they are working for. They – and their respondents – have a right to know not just what agency or company is conducting the research, but also, who is paying for the research.</a:t>
            </a:r>
          </a:p>
          <a:p>
            <a:pPr lvl="1">
              <a:buFont typeface="Arial" panose="020B0604020202020204" pitchFamily="34" charset="0"/>
              <a:buChar char="•"/>
            </a:pPr>
            <a:r>
              <a:rPr lang="en-GB" sz="2900" b="1" i="0" dirty="0">
                <a:solidFill>
                  <a:srgbClr val="212529"/>
                </a:solidFill>
                <a:effectLst/>
                <a:latin typeface="aeonik"/>
              </a:rPr>
              <a:t>Teach enough about survey research.</a:t>
            </a:r>
            <a:r>
              <a:rPr lang="en-GB" sz="2900" b="0" i="0" dirty="0">
                <a:solidFill>
                  <a:srgbClr val="212529"/>
                </a:solidFill>
                <a:effectLst/>
                <a:latin typeface="aeonik"/>
              </a:rPr>
              <a:t> While you seldom have the time to teach a full course on survey research methods, the interviewers need to know enough that they respect the survey method and are motivated</a:t>
            </a:r>
          </a:p>
          <a:p>
            <a:pPr lvl="1">
              <a:buFont typeface="Arial" panose="020B0604020202020204" pitchFamily="34" charset="0"/>
              <a:buChar char="•"/>
            </a:pPr>
            <a:r>
              <a:rPr lang="en-GB" sz="2900" b="1" i="0" dirty="0">
                <a:solidFill>
                  <a:srgbClr val="212529"/>
                </a:solidFill>
                <a:effectLst/>
                <a:latin typeface="aeonik"/>
              </a:rPr>
              <a:t>Explain the sampling logic and process.</a:t>
            </a:r>
            <a:r>
              <a:rPr lang="en-GB" sz="2900" b="0" i="0" dirty="0">
                <a:solidFill>
                  <a:srgbClr val="212529"/>
                </a:solidFill>
                <a:effectLst/>
                <a:latin typeface="aeonik"/>
              </a:rPr>
              <a:t> Naive interviewers may not understand why sampling is so important.</a:t>
            </a:r>
          </a:p>
          <a:p>
            <a:pPr lvl="1">
              <a:buFont typeface="Arial" panose="020B0604020202020204" pitchFamily="34" charset="0"/>
              <a:buChar char="•"/>
            </a:pPr>
            <a:r>
              <a:rPr lang="en-GB" sz="2900" b="1" i="0" dirty="0">
                <a:solidFill>
                  <a:srgbClr val="212529"/>
                </a:solidFill>
                <a:effectLst/>
                <a:latin typeface="aeonik"/>
              </a:rPr>
              <a:t>Explain interviewer bias.</a:t>
            </a:r>
            <a:r>
              <a:rPr lang="en-GB" sz="2900" b="0" i="0" dirty="0">
                <a:solidFill>
                  <a:srgbClr val="212529"/>
                </a:solidFill>
                <a:effectLst/>
                <a:latin typeface="aeonik"/>
              </a:rPr>
              <a:t> Interviewers need to know the many ways that they can inadvertently bias the results. They need to understand why it is important that they do not bias the study. This is especially a problem when you are investigating political or moral issues on which people have strongly held convictions. While the interviewer may think they are doing good for society by slanting results in </a:t>
            </a:r>
            <a:r>
              <a:rPr lang="en-GB" sz="2900" b="0" i="0" dirty="0" err="1">
                <a:solidFill>
                  <a:srgbClr val="212529"/>
                </a:solidFill>
                <a:effectLst/>
                <a:latin typeface="aeonik"/>
              </a:rPr>
              <a:t>favor</a:t>
            </a:r>
            <a:r>
              <a:rPr lang="en-GB" sz="2900" b="0" i="0" dirty="0">
                <a:solidFill>
                  <a:srgbClr val="212529"/>
                </a:solidFill>
                <a:effectLst/>
                <a:latin typeface="aeonik"/>
              </a:rPr>
              <a:t> of what they believe, they need to recognize that doing so could jeopardize the entire study in the eyes of others.</a:t>
            </a:r>
          </a:p>
          <a:p>
            <a:pPr lvl="1">
              <a:buFont typeface="Arial" panose="020B0604020202020204" pitchFamily="34" charset="0"/>
              <a:buChar char="•"/>
            </a:pPr>
            <a:r>
              <a:rPr lang="en-GB" sz="2900" b="1" i="0" dirty="0">
                <a:solidFill>
                  <a:srgbClr val="212529"/>
                </a:solidFill>
                <a:effectLst/>
                <a:latin typeface="aeonik"/>
              </a:rPr>
              <a:t>“Walk through” the interview.</a:t>
            </a:r>
            <a:r>
              <a:rPr lang="en-GB" sz="2900" b="0" i="0" dirty="0">
                <a:solidFill>
                  <a:srgbClr val="212529"/>
                </a:solidFill>
                <a:effectLst/>
                <a:latin typeface="aeonik"/>
              </a:rPr>
              <a:t> walk through the entire protocol so the interviewers can get an idea of the various parts or phases and how they interrelate.</a:t>
            </a:r>
          </a:p>
        </p:txBody>
      </p:sp>
    </p:spTree>
    <p:extLst>
      <p:ext uri="{BB962C8B-B14F-4D97-AF65-F5344CB8AC3E}">
        <p14:creationId xmlns:p14="http://schemas.microsoft.com/office/powerpoint/2010/main" val="366578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71ED3-4EEA-EC78-5821-BBC786B409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10AE2A-A5E5-950A-8AD7-6F9502066CF4}"/>
              </a:ext>
            </a:extLst>
          </p:cNvPr>
          <p:cNvSpPr>
            <a:spLocks noGrp="1"/>
          </p:cNvSpPr>
          <p:nvPr>
            <p:ph type="title"/>
          </p:nvPr>
        </p:nvSpPr>
        <p:spPr>
          <a:xfrm>
            <a:off x="0" y="-56294"/>
            <a:ext cx="10515600" cy="737331"/>
          </a:xfrm>
        </p:spPr>
        <p:txBody>
          <a:bodyPr>
            <a:normAutofit fontScale="90000"/>
          </a:bodyPr>
          <a:lstStyle/>
          <a:p>
            <a:r>
              <a:rPr lang="en-GB" dirty="0"/>
              <a:t>Interviews</a:t>
            </a:r>
          </a:p>
        </p:txBody>
      </p:sp>
      <p:sp>
        <p:nvSpPr>
          <p:cNvPr id="3" name="Content Placeholder 2">
            <a:extLst>
              <a:ext uri="{FF2B5EF4-FFF2-40B4-BE49-F238E27FC236}">
                <a16:creationId xmlns:a16="http://schemas.microsoft.com/office/drawing/2014/main" id="{5D28EAAD-C713-1276-61CD-33F8354FED82}"/>
              </a:ext>
            </a:extLst>
          </p:cNvPr>
          <p:cNvSpPr>
            <a:spLocks noGrp="1"/>
          </p:cNvSpPr>
          <p:nvPr>
            <p:ph idx="1"/>
          </p:nvPr>
        </p:nvSpPr>
        <p:spPr>
          <a:xfrm>
            <a:off x="0" y="588396"/>
            <a:ext cx="11322657" cy="6269603"/>
          </a:xfrm>
        </p:spPr>
        <p:txBody>
          <a:bodyPr>
            <a:normAutofit fontScale="70000" lnSpcReduction="20000"/>
          </a:bodyPr>
          <a:lstStyle/>
          <a:p>
            <a:pPr>
              <a:lnSpc>
                <a:spcPct val="90000"/>
              </a:lnSpc>
              <a:buFont typeface="Arial" panose="020B0604020202020204" pitchFamily="34" charset="0"/>
              <a:buChar char="•"/>
            </a:pPr>
            <a:r>
              <a:rPr lang="en-GB" sz="4000" b="1" dirty="0">
                <a:solidFill>
                  <a:srgbClr val="212529"/>
                </a:solidFill>
                <a:latin typeface="aeonik"/>
              </a:rPr>
              <a:t>Preparation</a:t>
            </a:r>
          </a:p>
          <a:p>
            <a:pPr>
              <a:lnSpc>
                <a:spcPct val="90000"/>
              </a:lnSpc>
              <a:buFont typeface="Arial" panose="020B0604020202020204" pitchFamily="34" charset="0"/>
              <a:buChar char="•"/>
            </a:pPr>
            <a:r>
              <a:rPr lang="en-GB" sz="3800" b="1" i="0" u="none" strike="noStrike" dirty="0">
                <a:solidFill>
                  <a:srgbClr val="212529"/>
                </a:solidFill>
                <a:effectLst/>
                <a:latin typeface="aeonik"/>
              </a:rPr>
              <a:t>Explain respondent selection procedures, including:</a:t>
            </a:r>
          </a:p>
          <a:p>
            <a:pPr lvl="1">
              <a:buFont typeface="Arial" panose="020B0604020202020204" pitchFamily="34" charset="0"/>
              <a:buChar char="•"/>
            </a:pPr>
            <a:r>
              <a:rPr lang="en-GB" sz="2800" b="1" i="0" dirty="0">
                <a:solidFill>
                  <a:srgbClr val="212529"/>
                </a:solidFill>
                <a:effectLst/>
                <a:latin typeface="aeonik"/>
              </a:rPr>
              <a:t>Reading maps.</a:t>
            </a:r>
            <a:r>
              <a:rPr lang="en-GB" sz="2800" b="0" i="0" dirty="0">
                <a:solidFill>
                  <a:srgbClr val="212529"/>
                </a:solidFill>
                <a:effectLst/>
                <a:latin typeface="aeonik"/>
              </a:rPr>
              <a:t> It’s astonishing how many adults don’t know how to follow directions on a map. </a:t>
            </a:r>
          </a:p>
          <a:p>
            <a:pPr lvl="1">
              <a:buFont typeface="Arial" panose="020B0604020202020204" pitchFamily="34" charset="0"/>
              <a:buChar char="•"/>
            </a:pPr>
            <a:r>
              <a:rPr lang="en-GB" sz="2800" b="1" i="0" dirty="0">
                <a:solidFill>
                  <a:srgbClr val="212529"/>
                </a:solidFill>
                <a:effectLst/>
                <a:latin typeface="aeonik"/>
              </a:rPr>
              <a:t>Identifying households.</a:t>
            </a:r>
            <a:r>
              <a:rPr lang="en-GB" sz="2800" b="0" i="0" dirty="0">
                <a:solidFill>
                  <a:srgbClr val="212529"/>
                </a:solidFill>
                <a:effectLst/>
                <a:latin typeface="aeonik"/>
              </a:rPr>
              <a:t> In many studies it is impossible in advance to say whether every sample household meets the sampling requirements for the study. </a:t>
            </a:r>
          </a:p>
          <a:p>
            <a:pPr lvl="1">
              <a:buFont typeface="Arial" panose="020B0604020202020204" pitchFamily="34" charset="0"/>
              <a:buChar char="•"/>
            </a:pPr>
            <a:r>
              <a:rPr lang="en-GB" sz="2800" b="1" i="0" dirty="0">
                <a:solidFill>
                  <a:srgbClr val="212529"/>
                </a:solidFill>
                <a:effectLst/>
                <a:latin typeface="aeonik"/>
              </a:rPr>
              <a:t>Identify respondents.</a:t>
            </a:r>
            <a:r>
              <a:rPr lang="en-GB" sz="2800" b="0" i="0" dirty="0">
                <a:solidFill>
                  <a:srgbClr val="212529"/>
                </a:solidFill>
                <a:effectLst/>
                <a:latin typeface="aeonik"/>
              </a:rPr>
              <a:t> Just as with households, many studies require respondents who meet specific criteria. For instance, your study may require that you speak with a male head-of-household between the ages of 30 and 40 who has children under 18 living in the same household. </a:t>
            </a:r>
          </a:p>
          <a:p>
            <a:pPr lvl="1">
              <a:buFont typeface="Arial" panose="020B0604020202020204" pitchFamily="34" charset="0"/>
              <a:buChar char="•"/>
            </a:pPr>
            <a:r>
              <a:rPr lang="en-GB" sz="2800" b="1" i="0" dirty="0">
                <a:solidFill>
                  <a:srgbClr val="212529"/>
                </a:solidFill>
                <a:effectLst/>
                <a:latin typeface="aeonik"/>
              </a:rPr>
              <a:t>Rehearse interview.</a:t>
            </a:r>
            <a:r>
              <a:rPr lang="en-GB" sz="2800" b="0" i="0" dirty="0">
                <a:solidFill>
                  <a:srgbClr val="212529"/>
                </a:solidFill>
                <a:effectLst/>
                <a:latin typeface="aeonik"/>
              </a:rPr>
              <a:t> You should probably have several rehearsal sessions with the interviewer team. You might even videotape rehearsal interviews to discuss how the trainees responded in difficult situations. </a:t>
            </a:r>
          </a:p>
          <a:p>
            <a:pPr lvl="1">
              <a:buFont typeface="Arial" panose="020B0604020202020204" pitchFamily="34" charset="0"/>
              <a:buChar char="•"/>
            </a:pPr>
            <a:r>
              <a:rPr lang="en-GB" sz="2800" b="1" i="0" dirty="0">
                <a:solidFill>
                  <a:srgbClr val="212529"/>
                </a:solidFill>
                <a:effectLst/>
                <a:latin typeface="aeonik"/>
              </a:rPr>
              <a:t>Explain supervision.</a:t>
            </a:r>
            <a:r>
              <a:rPr lang="en-GB" sz="2800" b="0" i="0" dirty="0">
                <a:solidFill>
                  <a:srgbClr val="212529"/>
                </a:solidFill>
                <a:effectLst/>
                <a:latin typeface="aeonik"/>
              </a:rPr>
              <a:t> In most interview studies, the interviewers will work under the direction of a supervisor. In some contexts, the supervisor may be a faculty advisor; in others, they may be the “boss.”</a:t>
            </a:r>
          </a:p>
          <a:p>
            <a:pPr lvl="1">
              <a:buFont typeface="Arial" panose="020B0604020202020204" pitchFamily="34" charset="0"/>
              <a:buChar char="•"/>
            </a:pPr>
            <a:r>
              <a:rPr lang="en-GB" sz="2800" b="1" i="0" dirty="0">
                <a:solidFill>
                  <a:srgbClr val="212529"/>
                </a:solidFill>
                <a:effectLst/>
                <a:latin typeface="aeonik"/>
              </a:rPr>
              <a:t>Explain scheduling.</a:t>
            </a:r>
            <a:r>
              <a:rPr lang="en-GB" sz="2800" b="0" i="0" dirty="0">
                <a:solidFill>
                  <a:srgbClr val="212529"/>
                </a:solidFill>
                <a:effectLst/>
                <a:latin typeface="aeonik"/>
              </a:rPr>
              <a:t> The interviewers have to understand the demands being made on their schedules and why these are important to the study. In some studies it will be imperative to conduct the entire set of interviews within a certain time period. </a:t>
            </a:r>
            <a:endParaRPr lang="en-GB" sz="2800" dirty="0"/>
          </a:p>
        </p:txBody>
      </p:sp>
    </p:spTree>
    <p:extLst>
      <p:ext uri="{BB962C8B-B14F-4D97-AF65-F5344CB8AC3E}">
        <p14:creationId xmlns:p14="http://schemas.microsoft.com/office/powerpoint/2010/main" val="37790371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474930-1CEC-89FE-3792-F461C551FB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4D51EC-6F52-5D17-269E-80D936F2129E}"/>
              </a:ext>
            </a:extLst>
          </p:cNvPr>
          <p:cNvSpPr>
            <a:spLocks noGrp="1"/>
          </p:cNvSpPr>
          <p:nvPr>
            <p:ph type="title"/>
          </p:nvPr>
        </p:nvSpPr>
        <p:spPr>
          <a:xfrm>
            <a:off x="0" y="18256"/>
            <a:ext cx="10813774" cy="745070"/>
          </a:xfrm>
        </p:spPr>
        <p:txBody>
          <a:bodyPr>
            <a:normAutofit fontScale="90000"/>
          </a:bodyPr>
          <a:lstStyle/>
          <a:p>
            <a:r>
              <a:rPr lang="en-GB" dirty="0"/>
              <a:t>Interviews</a:t>
            </a:r>
          </a:p>
        </p:txBody>
      </p:sp>
      <p:sp>
        <p:nvSpPr>
          <p:cNvPr id="3" name="Content Placeholder 2">
            <a:extLst>
              <a:ext uri="{FF2B5EF4-FFF2-40B4-BE49-F238E27FC236}">
                <a16:creationId xmlns:a16="http://schemas.microsoft.com/office/drawing/2014/main" id="{6A5C0D32-68E9-F7A0-893F-7DB60B26D68F}"/>
              </a:ext>
            </a:extLst>
          </p:cNvPr>
          <p:cNvSpPr>
            <a:spLocks noGrp="1"/>
          </p:cNvSpPr>
          <p:nvPr>
            <p:ph idx="1"/>
          </p:nvPr>
        </p:nvSpPr>
        <p:spPr>
          <a:xfrm>
            <a:off x="-1" y="763326"/>
            <a:ext cx="11807687" cy="6076418"/>
          </a:xfrm>
        </p:spPr>
        <p:txBody>
          <a:bodyPr>
            <a:normAutofit/>
          </a:bodyPr>
          <a:lstStyle/>
          <a:p>
            <a:pPr algn="l">
              <a:buFont typeface="Arial" panose="020B0604020202020204" pitchFamily="34" charset="0"/>
              <a:buChar char="•"/>
            </a:pPr>
            <a:r>
              <a:rPr lang="en-GB" b="0" i="0" u="none" strike="noStrike" dirty="0">
                <a:solidFill>
                  <a:srgbClr val="212529"/>
                </a:solidFill>
                <a:effectLst/>
                <a:latin typeface="aeonik"/>
                <a:hlinkClick r:id="rId2"/>
              </a:rPr>
              <a:t>The Interviewer’s Kit</a:t>
            </a:r>
            <a:endParaRPr lang="en-GB" b="0" i="0" dirty="0">
              <a:solidFill>
                <a:srgbClr val="212529"/>
              </a:solidFill>
              <a:effectLst/>
              <a:latin typeface="aeonik"/>
            </a:endParaRPr>
          </a:p>
          <a:p>
            <a:pPr algn="l"/>
            <a:r>
              <a:rPr lang="en-GB" b="0" i="0" dirty="0">
                <a:solidFill>
                  <a:srgbClr val="212529"/>
                </a:solidFill>
                <a:effectLst/>
                <a:latin typeface="aeonik"/>
              </a:rPr>
              <a:t>to assemble an interviewer kit that can be easily carried and includes all of the important materials such as:</a:t>
            </a:r>
          </a:p>
          <a:p>
            <a:pPr lvl="1">
              <a:buFont typeface="Arial" panose="020B0604020202020204" pitchFamily="34" charset="0"/>
              <a:buChar char="•"/>
            </a:pPr>
            <a:r>
              <a:rPr lang="en-GB" b="0" i="0" dirty="0">
                <a:solidFill>
                  <a:srgbClr val="212529"/>
                </a:solidFill>
                <a:effectLst/>
                <a:latin typeface="aeonik"/>
              </a:rPr>
              <a:t>a “professional-looking” 3-ring notebook (this might even have the logo of the company or organization conducting the interviews)</a:t>
            </a:r>
          </a:p>
          <a:p>
            <a:pPr lvl="1">
              <a:buFont typeface="Arial" panose="020B0604020202020204" pitchFamily="34" charset="0"/>
              <a:buChar char="•"/>
            </a:pPr>
            <a:r>
              <a:rPr lang="en-GB" b="0" i="0" dirty="0">
                <a:solidFill>
                  <a:srgbClr val="212529"/>
                </a:solidFill>
                <a:effectLst/>
                <a:latin typeface="aeonik"/>
              </a:rPr>
              <a:t>maps</a:t>
            </a:r>
          </a:p>
          <a:p>
            <a:pPr lvl="1">
              <a:buFont typeface="Arial" panose="020B0604020202020204" pitchFamily="34" charset="0"/>
              <a:buChar char="•"/>
            </a:pPr>
            <a:r>
              <a:rPr lang="en-GB" b="0" i="0" dirty="0">
                <a:solidFill>
                  <a:srgbClr val="212529"/>
                </a:solidFill>
                <a:effectLst/>
                <a:latin typeface="aeonik"/>
              </a:rPr>
              <a:t>sufficient copies of the survey instrument</a:t>
            </a:r>
          </a:p>
          <a:p>
            <a:pPr lvl="1">
              <a:buFont typeface="Arial" panose="020B0604020202020204" pitchFamily="34" charset="0"/>
              <a:buChar char="•"/>
            </a:pPr>
            <a:r>
              <a:rPr lang="en-GB" b="0" i="0" dirty="0">
                <a:solidFill>
                  <a:srgbClr val="212529"/>
                </a:solidFill>
                <a:effectLst/>
                <a:latin typeface="aeonik"/>
              </a:rPr>
              <a:t>official identification (preferable a picture ID)</a:t>
            </a:r>
          </a:p>
          <a:p>
            <a:pPr lvl="1">
              <a:buFont typeface="Arial" panose="020B0604020202020204" pitchFamily="34" charset="0"/>
              <a:buChar char="•"/>
            </a:pPr>
            <a:r>
              <a:rPr lang="en-GB" b="0" i="0" dirty="0">
                <a:solidFill>
                  <a:srgbClr val="212529"/>
                </a:solidFill>
                <a:effectLst/>
                <a:latin typeface="aeonik"/>
              </a:rPr>
              <a:t>a cover letter from the Principal Investigator or Sponsor</a:t>
            </a:r>
          </a:p>
          <a:p>
            <a:pPr lvl="1">
              <a:buFont typeface="Arial" panose="020B0604020202020204" pitchFamily="34" charset="0"/>
              <a:buChar char="•"/>
            </a:pPr>
            <a:r>
              <a:rPr lang="en-GB" b="0" i="0" dirty="0">
                <a:solidFill>
                  <a:srgbClr val="212529"/>
                </a:solidFill>
                <a:effectLst/>
                <a:latin typeface="aeonik"/>
              </a:rPr>
              <a:t>a phone number the respondent can call to verify the interviewer’s authenticity</a:t>
            </a:r>
          </a:p>
          <a:p>
            <a:endParaRPr lang="en-GB" dirty="0"/>
          </a:p>
        </p:txBody>
      </p:sp>
    </p:spTree>
    <p:extLst>
      <p:ext uri="{BB962C8B-B14F-4D97-AF65-F5344CB8AC3E}">
        <p14:creationId xmlns:p14="http://schemas.microsoft.com/office/powerpoint/2010/main" val="8267927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295FA-D277-5587-0F51-EBB646CAF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A89924-DDEB-0C37-4037-DCDD212FF059}"/>
              </a:ext>
            </a:extLst>
          </p:cNvPr>
          <p:cNvSpPr>
            <a:spLocks noGrp="1"/>
          </p:cNvSpPr>
          <p:nvPr>
            <p:ph type="title"/>
          </p:nvPr>
        </p:nvSpPr>
        <p:spPr>
          <a:xfrm>
            <a:off x="0" y="18256"/>
            <a:ext cx="10813774" cy="745070"/>
          </a:xfrm>
        </p:spPr>
        <p:txBody>
          <a:bodyPr>
            <a:normAutofit fontScale="90000"/>
          </a:bodyPr>
          <a:lstStyle/>
          <a:p>
            <a:r>
              <a:rPr lang="en-GB" dirty="0"/>
              <a:t>Interviews</a:t>
            </a:r>
          </a:p>
        </p:txBody>
      </p:sp>
      <p:sp>
        <p:nvSpPr>
          <p:cNvPr id="3" name="Content Placeholder 2">
            <a:extLst>
              <a:ext uri="{FF2B5EF4-FFF2-40B4-BE49-F238E27FC236}">
                <a16:creationId xmlns:a16="http://schemas.microsoft.com/office/drawing/2014/main" id="{428AB09A-50C9-7E85-BC38-E8E0303ECDFE}"/>
              </a:ext>
            </a:extLst>
          </p:cNvPr>
          <p:cNvSpPr>
            <a:spLocks noGrp="1"/>
          </p:cNvSpPr>
          <p:nvPr>
            <p:ph idx="1"/>
          </p:nvPr>
        </p:nvSpPr>
        <p:spPr>
          <a:xfrm>
            <a:off x="-1" y="763326"/>
            <a:ext cx="11807687" cy="6076418"/>
          </a:xfrm>
        </p:spPr>
        <p:txBody>
          <a:bodyPr>
            <a:normAutofit/>
          </a:bodyPr>
          <a:lstStyle/>
          <a:p>
            <a:pPr>
              <a:lnSpc>
                <a:spcPct val="70000"/>
              </a:lnSpc>
              <a:buFont typeface="Arial" panose="020B0604020202020204" pitchFamily="34" charset="0"/>
              <a:buChar char="•"/>
            </a:pPr>
            <a:r>
              <a:rPr lang="en-GB" b="1" dirty="0">
                <a:solidFill>
                  <a:srgbClr val="212529"/>
                </a:solidFill>
                <a:latin typeface="aeonik"/>
                <a:hlinkClick r:id="rId2">
                  <a:extLst>
                    <a:ext uri="{A12FA001-AC4F-418D-AE19-62706E023703}">
                      <ahyp:hlinkClr xmlns:ahyp="http://schemas.microsoft.com/office/drawing/2018/hyperlinkcolor" val="tx"/>
                    </a:ext>
                  </a:extLst>
                </a:hlinkClick>
              </a:rPr>
              <a:t>The Interview</a:t>
            </a:r>
            <a:endParaRPr lang="en-GB" b="1" dirty="0">
              <a:solidFill>
                <a:srgbClr val="212529"/>
              </a:solidFill>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rPr>
              <a:t>Opening Remarks</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rPr>
              <a:t>Asking the Questions</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rPr>
              <a:t>Obtaining Adequate Responses - The Probe</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rPr>
              <a:t>Recording the Response</a:t>
            </a:r>
            <a:endParaRPr lang="en-GB" b="0" i="0" dirty="0">
              <a:solidFill>
                <a:srgbClr val="212529"/>
              </a:solidFill>
              <a:effectLst/>
              <a:latin typeface="aeonik"/>
            </a:endParaRPr>
          </a:p>
          <a:p>
            <a:pPr marL="742950" lvl="1" indent="-285750" algn="l">
              <a:buFont typeface="Arial" panose="020B0604020202020204" pitchFamily="34" charset="0"/>
              <a:buChar char="•"/>
            </a:pPr>
            <a:r>
              <a:rPr lang="en-GB" b="0" i="0" u="none" strike="noStrike" dirty="0">
                <a:solidFill>
                  <a:srgbClr val="212529"/>
                </a:solidFill>
                <a:effectLst/>
                <a:latin typeface="aeonik"/>
              </a:rPr>
              <a:t>Concluding the Interview</a:t>
            </a:r>
            <a:endParaRPr lang="en-GB" b="0" i="0" dirty="0">
              <a:solidFill>
                <a:srgbClr val="212529"/>
              </a:solidFill>
              <a:effectLst/>
              <a:latin typeface="aeonik"/>
            </a:endParaRPr>
          </a:p>
          <a:p>
            <a:endParaRPr lang="en-GB" dirty="0"/>
          </a:p>
        </p:txBody>
      </p:sp>
    </p:spTree>
    <p:extLst>
      <p:ext uri="{BB962C8B-B14F-4D97-AF65-F5344CB8AC3E}">
        <p14:creationId xmlns:p14="http://schemas.microsoft.com/office/powerpoint/2010/main" val="32170010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B6378-E807-9C67-3167-7512EC7BF4AC}"/>
              </a:ext>
            </a:extLst>
          </p:cNvPr>
          <p:cNvSpPr>
            <a:spLocks noGrp="1"/>
          </p:cNvSpPr>
          <p:nvPr>
            <p:ph type="title"/>
          </p:nvPr>
        </p:nvSpPr>
        <p:spPr/>
        <p:txBody>
          <a:bodyPr/>
          <a:lstStyle/>
          <a:p>
            <a:r>
              <a:rPr lang="en-GB" dirty="0"/>
              <a:t>Pluses and Minuses of Survey Methods</a:t>
            </a:r>
          </a:p>
        </p:txBody>
      </p:sp>
      <p:sp>
        <p:nvSpPr>
          <p:cNvPr id="3" name="Content Placeholder 2">
            <a:extLst>
              <a:ext uri="{FF2B5EF4-FFF2-40B4-BE49-F238E27FC236}">
                <a16:creationId xmlns:a16="http://schemas.microsoft.com/office/drawing/2014/main" id="{D6317426-9F2F-1920-6506-A85ACBCF60BD}"/>
              </a:ext>
            </a:extLst>
          </p:cNvPr>
          <p:cNvSpPr>
            <a:spLocks noGrp="1"/>
          </p:cNvSpPr>
          <p:nvPr>
            <p:ph idx="1"/>
          </p:nvPr>
        </p:nvSpPr>
        <p:spPr/>
        <p:txBody>
          <a:bodyPr/>
          <a:lstStyle/>
          <a:p>
            <a:r>
              <a:rPr lang="en-GB" b="0" i="0" dirty="0">
                <a:solidFill>
                  <a:srgbClr val="212529"/>
                </a:solidFill>
                <a:effectLst/>
                <a:latin typeface="aeonik"/>
              </a:rPr>
              <a:t>It’s hard to compare the advantages and disadvantages of the major different survey types. Even though each type has some general advantages and disadvantages, there are exceptions to almost every rule. Here’s my general assessment. Perhaps you would differ in your ratings here or there, but I think you’ll generally agree.</a:t>
            </a:r>
          </a:p>
          <a:p>
            <a:r>
              <a:rPr lang="en-GB"/>
              <a:t>https://conjointly.com/kb/survey-methods-plus-and-minus/</a:t>
            </a:r>
            <a:endParaRPr lang="en-GB" dirty="0"/>
          </a:p>
        </p:txBody>
      </p:sp>
    </p:spTree>
    <p:extLst>
      <p:ext uri="{BB962C8B-B14F-4D97-AF65-F5344CB8AC3E}">
        <p14:creationId xmlns:p14="http://schemas.microsoft.com/office/powerpoint/2010/main" val="18338929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F2C2E-2075-290E-E055-BC58A705E7AF}"/>
              </a:ext>
            </a:extLst>
          </p:cNvPr>
          <p:cNvSpPr>
            <a:spLocks noGrp="1"/>
          </p:cNvSpPr>
          <p:nvPr>
            <p:ph type="title"/>
          </p:nvPr>
        </p:nvSpPr>
        <p:spPr>
          <a:xfrm>
            <a:off x="0" y="1"/>
            <a:ext cx="12192000" cy="1343818"/>
          </a:xfrm>
        </p:spPr>
        <p:txBody>
          <a:bodyPr/>
          <a:lstStyle/>
          <a:p>
            <a:r>
              <a:rPr lang="en-GB" dirty="0"/>
              <a:t>References</a:t>
            </a:r>
          </a:p>
        </p:txBody>
      </p:sp>
      <p:sp>
        <p:nvSpPr>
          <p:cNvPr id="3" name="Content Placeholder 2">
            <a:extLst>
              <a:ext uri="{FF2B5EF4-FFF2-40B4-BE49-F238E27FC236}">
                <a16:creationId xmlns:a16="http://schemas.microsoft.com/office/drawing/2014/main" id="{FE45746E-AA62-7446-D675-C7A6B43D2A23}"/>
              </a:ext>
            </a:extLst>
          </p:cNvPr>
          <p:cNvSpPr>
            <a:spLocks noGrp="1"/>
          </p:cNvSpPr>
          <p:nvPr>
            <p:ph idx="1"/>
          </p:nvPr>
        </p:nvSpPr>
        <p:spPr>
          <a:xfrm>
            <a:off x="0" y="1343819"/>
            <a:ext cx="12005187" cy="5514180"/>
          </a:xfrm>
        </p:spPr>
        <p:txBody>
          <a:bodyPr/>
          <a:lstStyle/>
          <a:p>
            <a:r>
              <a:rPr lang="en-GB" sz="1400" dirty="0">
                <a:solidFill>
                  <a:schemeClr val="tx1"/>
                </a:solidFill>
                <a:hlinkClick r:id="rId2">
                  <a:extLst>
                    <a:ext uri="{A12FA001-AC4F-418D-AE19-62706E023703}">
                      <ahyp:hlinkClr xmlns:ahyp="http://schemas.microsoft.com/office/drawing/2018/hyperlinkcolor" val="tx"/>
                    </a:ext>
                  </a:extLst>
                </a:hlinkClick>
              </a:rPr>
              <a:t>T-test - https://datatab.net/tutorial/t-test</a:t>
            </a:r>
          </a:p>
          <a:p>
            <a:r>
              <a:rPr lang="en-GB" sz="1400" dirty="0" err="1">
                <a:solidFill>
                  <a:schemeClr val="tx1"/>
                </a:solidFill>
                <a:hlinkClick r:id="rId2">
                  <a:extLst>
                    <a:ext uri="{A12FA001-AC4F-418D-AE19-62706E023703}">
                      <ahyp:hlinkClr xmlns:ahyp="http://schemas.microsoft.com/office/drawing/2018/hyperlinkcolor" val="tx"/>
                    </a:ext>
                  </a:extLst>
                </a:hlinkClick>
              </a:rPr>
              <a:t>T_Test</a:t>
            </a:r>
            <a:r>
              <a:rPr lang="en-GB" sz="1400" dirty="0">
                <a:solidFill>
                  <a:schemeClr val="tx1"/>
                </a:solidFill>
                <a:hlinkClick r:id="rId2">
                  <a:extLst>
                    <a:ext uri="{A12FA001-AC4F-418D-AE19-62706E023703}">
                      <ahyp:hlinkClr xmlns:ahyp="http://schemas.microsoft.com/office/drawing/2018/hyperlinkcolor" val="tx"/>
                    </a:ext>
                  </a:extLst>
                </a:hlinkClick>
              </a:rPr>
              <a:t> Video: https://www.youtube.com/watch?v=VekJxtk4BYM&amp;t=5s </a:t>
            </a:r>
          </a:p>
          <a:p>
            <a:endParaRPr lang="en-GB" sz="1600" dirty="0">
              <a:solidFill>
                <a:schemeClr val="tx1"/>
              </a:solidFill>
              <a:hlinkClick r:id="rId2">
                <a:extLst>
                  <a:ext uri="{A12FA001-AC4F-418D-AE19-62706E023703}">
                    <ahyp:hlinkClr xmlns:ahyp="http://schemas.microsoft.com/office/drawing/2018/hyperlinkcolor" val="tx"/>
                  </a:ext>
                </a:extLst>
              </a:hlinkClick>
            </a:endParaRPr>
          </a:p>
          <a:p>
            <a:r>
              <a:rPr lang="en-GB" sz="1600" dirty="0">
                <a:solidFill>
                  <a:schemeClr val="tx1"/>
                </a:solidFill>
                <a:hlinkClick r:id="rId2">
                  <a:extLst>
                    <a:ext uri="{A12FA001-AC4F-418D-AE19-62706E023703}">
                      <ahyp:hlinkClr xmlns:ahyp="http://schemas.microsoft.com/office/drawing/2018/hyperlinkcolor" val="tx"/>
                    </a:ext>
                  </a:extLst>
                </a:hlinkClick>
              </a:rPr>
              <a:t>Descriptive statistics and inferential statistics - </a:t>
            </a:r>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https://datatab.net/tutorial/descriptive-inferential-statistics</a:t>
            </a:r>
          </a:p>
          <a:p>
            <a:endParaRPr lang="en-GB" sz="1600" dirty="0">
              <a:solidFill>
                <a:srgbClr val="D26012"/>
              </a:solidFill>
              <a:hlinkClick r:id="rId2">
                <a:extLst>
                  <a:ext uri="{A12FA001-AC4F-418D-AE19-62706E023703}">
                    <ahyp:hlinkClr xmlns:ahyp="http://schemas.microsoft.com/office/drawing/2018/hyperlinkcolor" val="tx"/>
                  </a:ext>
                </a:extLst>
              </a:hlinkClick>
            </a:endParaRP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https://datatab.net/tutorial/level-of-measurement</a:t>
            </a:r>
          </a:p>
          <a:p>
            <a:r>
              <a:rPr lang="en-GB" sz="1600" dirty="0">
                <a:solidFill>
                  <a:srgbClr val="D26012"/>
                </a:solidFill>
                <a:hlinkClick r:id="rId2">
                  <a:extLst>
                    <a:ext uri="{A12FA001-AC4F-418D-AE19-62706E023703}">
                      <ahyp:hlinkClr xmlns:ahyp="http://schemas.microsoft.com/office/drawing/2018/hyperlinkcolor" val="tx"/>
                    </a:ext>
                  </a:extLst>
                </a:hlinkClick>
              </a:rPr>
              <a:t>https://datatab.net/tutorial/t-distribution</a:t>
            </a:r>
          </a:p>
          <a:p>
            <a:endParaRPr lang="en-GB" sz="1100" b="1" i="0" dirty="0">
              <a:solidFill>
                <a:srgbClr val="212529"/>
              </a:solidFill>
              <a:effectLst/>
              <a:latin typeface="aeonik"/>
            </a:endParaRPr>
          </a:p>
          <a:p>
            <a:endParaRPr lang="en-GB" sz="1600" b="1" i="0" dirty="0">
              <a:solidFill>
                <a:srgbClr val="212529"/>
              </a:solidFill>
              <a:effectLst/>
              <a:latin typeface="aeonik"/>
            </a:endParaRPr>
          </a:p>
          <a:p>
            <a:endParaRPr lang="en-GB" dirty="0"/>
          </a:p>
        </p:txBody>
      </p:sp>
    </p:spTree>
    <p:extLst>
      <p:ext uri="{BB962C8B-B14F-4D97-AF65-F5344CB8AC3E}">
        <p14:creationId xmlns:p14="http://schemas.microsoft.com/office/powerpoint/2010/main" val="627287129"/>
      </p:ext>
    </p:extLst>
  </p:cSld>
  <p:clrMapOvr>
    <a:masterClrMapping/>
  </p:clrMapOvr>
</p:sld>
</file>

<file path=ppt/theme/theme1.xml><?xml version="1.0" encoding="utf-8"?>
<a:theme xmlns:a="http://schemas.openxmlformats.org/drawingml/2006/main" name="Explor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docProps/app.xml><?xml version="1.0" encoding="utf-8"?>
<Properties xmlns="http://schemas.openxmlformats.org/officeDocument/2006/extended-properties" xmlns:vt="http://schemas.openxmlformats.org/officeDocument/2006/docPropsVTypes">
  <TotalTime>3136</TotalTime>
  <Words>3562</Words>
  <Application>Microsoft Office PowerPoint</Application>
  <PresentationFormat>Widescreen</PresentationFormat>
  <Paragraphs>279</Paragraphs>
  <Slides>39</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aeonik</vt:lpstr>
      <vt:lpstr>Arial</vt:lpstr>
      <vt:lpstr>Avenir Next LT Pro</vt:lpstr>
      <vt:lpstr>AvenirNext LT Pro Medium</vt:lpstr>
      <vt:lpstr>Roboto</vt:lpstr>
      <vt:lpstr>Rockwell</vt:lpstr>
      <vt:lpstr>Segoe UI</vt:lpstr>
      <vt:lpstr>Source Sans Pro</vt:lpstr>
      <vt:lpstr>ExploreVTI</vt:lpstr>
      <vt:lpstr>DBA – Research Methodology </vt:lpstr>
      <vt:lpstr>Measurement</vt:lpstr>
      <vt:lpstr>Construct Validity</vt:lpstr>
      <vt:lpstr>Reliability</vt:lpstr>
      <vt:lpstr>Introduction to Qualtrics</vt:lpstr>
      <vt:lpstr>Survey Research</vt:lpstr>
      <vt:lpstr>Types of Surveys</vt:lpstr>
      <vt:lpstr>Selecting the Survey Method</vt:lpstr>
      <vt:lpstr>Selecting the Survey Method</vt:lpstr>
      <vt:lpstr>Selecting the Survey Method</vt:lpstr>
      <vt:lpstr>Constructing the Survey</vt:lpstr>
      <vt:lpstr>Types of Survey Questions</vt:lpstr>
      <vt:lpstr>Dichotomous Questions</vt:lpstr>
      <vt:lpstr>Questions Based on Level Of Measurement</vt:lpstr>
      <vt:lpstr>Guttman Scaling</vt:lpstr>
      <vt:lpstr>Filter or Contingency Questions</vt:lpstr>
      <vt:lpstr>Question Content</vt:lpstr>
      <vt:lpstr>Question Content</vt:lpstr>
      <vt:lpstr>Question Content</vt:lpstr>
      <vt:lpstr>Question Content</vt:lpstr>
      <vt:lpstr>Question Content</vt:lpstr>
      <vt:lpstr>Question Content</vt:lpstr>
      <vt:lpstr>Question Content</vt:lpstr>
      <vt:lpstr>Response Format</vt:lpstr>
      <vt:lpstr>Response Format</vt:lpstr>
      <vt:lpstr>Response Format</vt:lpstr>
      <vt:lpstr>Question Wording</vt:lpstr>
      <vt:lpstr>Question Wording</vt:lpstr>
      <vt:lpstr>Decisions About Question Placement</vt:lpstr>
      <vt:lpstr>Decisions About Question Placement</vt:lpstr>
      <vt:lpstr>Decisions About Question Placement</vt:lpstr>
      <vt:lpstr>Online Survey Research Panels</vt:lpstr>
      <vt:lpstr>Interviews</vt:lpstr>
      <vt:lpstr>Interviews</vt:lpstr>
      <vt:lpstr>Interviews</vt:lpstr>
      <vt:lpstr>Interviews</vt:lpstr>
      <vt:lpstr>Interviews</vt:lpstr>
      <vt:lpstr>Pluses and Minuses of Survey Methods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Ebad Banissi</dc:creator>
  <cp:lastModifiedBy>Ebad Banissi</cp:lastModifiedBy>
  <cp:revision>23</cp:revision>
  <dcterms:created xsi:type="dcterms:W3CDTF">2024-09-22T18:31:48Z</dcterms:created>
  <dcterms:modified xsi:type="dcterms:W3CDTF">2024-10-29T19:44:31Z</dcterms:modified>
</cp:coreProperties>
</file>