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9"/>
  </p:notesMasterIdLst>
  <p:sldIdLst>
    <p:sldId id="719" r:id="rId24"/>
    <p:sldId id="757" r:id="rId25"/>
    <p:sldId id="758" r:id="rId26"/>
    <p:sldId id="740" r:id="rId27"/>
    <p:sldId id="759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8F9515-6C0C-4F36-8409-7C22199AB5CF}" v="1" dt="2025-01-29T23:46:03.8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07" d="100"/>
          <a:sy n="107" d="100"/>
        </p:scale>
        <p:origin x="14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48F9515-6C0C-4F36-8409-7C22199AB5CF}"/>
    <pc:docChg chg="undo custSel delSld modSld">
      <pc:chgData name="Jenifer Prince Devaraj" userId="c3fb109c-09d1-42a6-93f4-69472d709861" providerId="ADAL" clId="{D48F9515-6C0C-4F36-8409-7C22199AB5CF}" dt="2025-01-29T23:46:46.763" v="10" actId="313"/>
      <pc:docMkLst>
        <pc:docMk/>
      </pc:docMkLst>
      <pc:sldChg chg="addSp delSp modSp mod">
        <pc:chgData name="Jenifer Prince Devaraj" userId="c3fb109c-09d1-42a6-93f4-69472d709861" providerId="ADAL" clId="{D48F9515-6C0C-4F36-8409-7C22199AB5CF}" dt="2025-01-29T23:46:25.211" v="8" actId="1076"/>
        <pc:sldMkLst>
          <pc:docMk/>
          <pc:sldMk cId="3119007398" sldId="719"/>
        </pc:sldMkLst>
        <pc:spChg chg="add del">
          <ac:chgData name="Jenifer Prince Devaraj" userId="c3fb109c-09d1-42a6-93f4-69472d709861" providerId="ADAL" clId="{D48F9515-6C0C-4F36-8409-7C22199AB5CF}" dt="2025-01-29T23:46:02.734" v="3" actId="478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D48F9515-6C0C-4F36-8409-7C22199AB5CF}" dt="2025-01-29T23:46:25.211" v="8" actId="1076"/>
          <ac:spMkLst>
            <pc:docMk/>
            <pc:sldMk cId="3119007398" sldId="719"/>
            <ac:spMk id="4" creationId="{B208E674-441F-48CF-9E78-D37D2C3A387E}"/>
          </ac:spMkLst>
        </pc:spChg>
      </pc:sldChg>
      <pc:sldChg chg="addSp delSp modSp del mod">
        <pc:chgData name="Jenifer Prince Devaraj" userId="c3fb109c-09d1-42a6-93f4-69472d709861" providerId="ADAL" clId="{D48F9515-6C0C-4F36-8409-7C22199AB5CF}" dt="2025-01-29T23:46:30.360" v="9" actId="47"/>
        <pc:sldMkLst>
          <pc:docMk/>
          <pc:sldMk cId="602369199" sldId="756"/>
        </pc:sldMkLst>
        <pc:spChg chg="del">
          <ac:chgData name="Jenifer Prince Devaraj" userId="c3fb109c-09d1-42a6-93f4-69472d709861" providerId="ADAL" clId="{D48F9515-6C0C-4F36-8409-7C22199AB5CF}" dt="2025-01-29T23:45:57.830" v="2" actId="21"/>
          <ac:spMkLst>
            <pc:docMk/>
            <pc:sldMk cId="602369199" sldId="756"/>
            <ac:spMk id="3" creationId="{47DBAFC5-1CFA-321A-D6F6-A0E1937ABAA6}"/>
          </ac:spMkLst>
        </pc:spChg>
        <pc:spChg chg="add mod">
          <ac:chgData name="Jenifer Prince Devaraj" userId="c3fb109c-09d1-42a6-93f4-69472d709861" providerId="ADAL" clId="{D48F9515-6C0C-4F36-8409-7C22199AB5CF}" dt="2025-01-29T23:45:57.830" v="2" actId="21"/>
          <ac:spMkLst>
            <pc:docMk/>
            <pc:sldMk cId="602369199" sldId="756"/>
            <ac:spMk id="4" creationId="{FB38C6E5-F58B-45F5-8689-E92455EE75AD}"/>
          </ac:spMkLst>
        </pc:spChg>
      </pc:sldChg>
      <pc:sldChg chg="modSp mod">
        <pc:chgData name="Jenifer Prince Devaraj" userId="c3fb109c-09d1-42a6-93f4-69472d709861" providerId="ADAL" clId="{D48F9515-6C0C-4F36-8409-7C22199AB5CF}" dt="2025-01-29T23:46:46.763" v="10" actId="313"/>
        <pc:sldMkLst>
          <pc:docMk/>
          <pc:sldMk cId="2594013517" sldId="759"/>
        </pc:sldMkLst>
        <pc:spChg chg="mod">
          <ac:chgData name="Jenifer Prince Devaraj" userId="c3fb109c-09d1-42a6-93f4-69472d709861" providerId="ADAL" clId="{D48F9515-6C0C-4F36-8409-7C22199AB5CF}" dt="2025-01-29T23:46:46.763" v="10" actId="313"/>
          <ac:spMkLst>
            <pc:docMk/>
            <pc:sldMk cId="2594013517" sldId="759"/>
            <ac:spMk id="2" creationId="{A608B1FC-D267-7376-D25C-2B80E9E5469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B02BC7B-95E0-4C94-847A-7FC8AE781327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88EB-2AA8-42C4-A263-FF5EAA855C77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C2E8E-76D6-410D-896D-A87182A64A6C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A2951AB-7313-4B18-845B-A53E7B47D74F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AA339-4044-4C8B-9473-C9AF3191AFBD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FE9B82-747C-4EF0-81C5-A50D08D9599A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8594E75-3A7E-4EB4-9AA1-F545BAD152CC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752CAB-F5DD-4156-8B37-267CF9C6E715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059B-9B88-4E2D-A22B-C3A851173A02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067D73-E5EE-4D57-A450-9B5F447734E9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1BD5A10-0C46-47FE-9C8A-028829DBAAFE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B7EF83-0580-47FB-B542-0F82BE0B17F0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3B97-E4AC-4548-97A1-D3F8F1704C5B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949A932-3494-4A1B-AEE8-4B53485A2760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967E-88FA-47AF-B9E5-E9F1BEB80B5B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FBF882F-42C9-4731-9254-7F541BC67F3C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878F9-C5E3-488E-8528-D644633D7185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36F48A-CC44-451D-80CC-E8FA8CE9C229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D98DEC-F0CD-4E2D-8242-AE3D7A95F490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01619A-F8B0-437B-B339-F350F87D2D13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81CE-D2ED-4207-B807-2CE483FDCD75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B32905-95D2-4175-A821-BC51FC930DA3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C721B9-3327-4E1F-8198-D87F01611537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87D0084-BAAD-484D-A206-74FD88A5AA68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F545F-5988-4EA6-A34E-6E1764386192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B5BE04-E215-4F73-952F-17D5B9F765A8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2BF537-62B3-4752-A621-F9D3C91BE3AA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6071A4-997B-4AE7-8D5A-59F0AE388E32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42D6C-F9C9-4AF5-987C-D75C63921048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EFF0582-CF13-4834-B890-EA4DF7688833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2AA129C-39E3-4DB3-AD2F-75B9DC123485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BCB465-6B6E-40BA-B1DC-41E571276FB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CA43-FAEA-4E28-9B6B-E4E34ECDF1C4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FEA8CD4-123E-4E63-BF35-AE70318D4DD8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B0A161-E49A-4EFA-97B9-F394213610B4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1D47084-4D8D-4CEA-8C9D-CD5E905F4188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46737-0774-4BCC-BE53-80B4A7120DD2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A655EB2-1A80-4247-A05F-08A0E0ED2CC9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5AE8D7BF-54BC-993C-0466-BAA537403AC4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208E674-441F-48CF-9E78-D37D2C3A3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960" y="1738629"/>
            <a:ext cx="9879403" cy="4141129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r>
              <a:rPr lang="en-GB" sz="2400" b="1" i="0" u="none" strike="noStrike" dirty="0">
                <a:effectLst/>
              </a:rPr>
              <a:t>Programme 		: </a:t>
            </a:r>
            <a:r>
              <a:rPr lang="en-US" sz="24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HN/BEng </a:t>
            </a:r>
            <a:r>
              <a:rPr lang="en-US" sz="2400" b="1" dirty="0"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Electrical and Electronic Engineering</a:t>
            </a:r>
            <a:endParaRPr lang="en-GB" sz="24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effectLst/>
              </a:rPr>
              <a:t>Module Name 	: Electronic II</a:t>
            </a:r>
            <a:endParaRPr lang="en-GB" sz="2400" b="0" dirty="0"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i="0" u="none" strike="noStrike" dirty="0">
                <a:effectLst/>
              </a:rPr>
              <a:t>Module Code 		: </a:t>
            </a:r>
            <a:r>
              <a:rPr lang="en-GB" sz="2400" b="1" dirty="0">
                <a:ea typeface="Cambria" panose="02040503050406030204" pitchFamily="18" charset="0"/>
              </a:rPr>
              <a:t>ACDA 6001</a:t>
            </a:r>
          </a:p>
          <a:p>
            <a:pPr marL="0" indent="0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effectLst/>
              </a:rPr>
              <a:t>Credits 		: 20</a:t>
            </a:r>
            <a:endParaRPr lang="en-GB" sz="2400" b="0" dirty="0">
              <a:effectLst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i="0" u="none" strike="noStrike" dirty="0">
                <a:effectLst/>
              </a:rPr>
              <a:t>Level 			: 6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2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1722740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09600" y="1600201"/>
            <a:ext cx="6164316" cy="1045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2357547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Weighting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Report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2500 Words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596282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Written exam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Coursework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0221732"/>
              </p:ext>
            </p:extLst>
          </p:nvPr>
        </p:nvGraphicFramePr>
        <p:xfrm>
          <a:off x="683171" y="5170885"/>
          <a:ext cx="5911007" cy="593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Weighting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2 hour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9694975"/>
              </p:ext>
            </p:extLst>
          </p:nvPr>
        </p:nvGraphicFramePr>
        <p:xfrm>
          <a:off x="7496491" y="2992238"/>
          <a:ext cx="3379490" cy="14846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9616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219874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Activity type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Percentage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Written exam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Practical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TOTAL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100%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54EDCE-C034-0ED8-28FB-ED43FF89B8A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53BADE4-4D58-6A1C-CA14-E6828C0023E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/>
          <a:lstStyle/>
          <a:p>
            <a:r>
              <a:rPr lang="en-GB" dirty="0"/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3544967"/>
              </p:ext>
            </p:extLst>
          </p:nvPr>
        </p:nvGraphicFramePr>
        <p:xfrm>
          <a:off x="412792" y="2430187"/>
          <a:ext cx="12923598" cy="1478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961305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Ashenden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P. (2007)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Design (VHDL): An Embedded Systems Approach Using VHDL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Burlington, MA: Morgan Kaufmann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Brown, S. and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Vranesic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Z. (2008)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Fundamentals of Digital Logic with VHDL Design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New York: McGraw Hill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9602736"/>
              </p:ext>
            </p:extLst>
          </p:nvPr>
        </p:nvGraphicFramePr>
        <p:xfrm>
          <a:off x="365496" y="4987959"/>
          <a:ext cx="11594968" cy="9004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Haskell, R. and Hanna, D. (2015)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VHDL by Example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Auburn Hills: LBE Books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Further Books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BAE1FA-9DD6-9FD2-70EC-7BA04C71A29C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D6E06B97-2AF9-3D1B-60C3-92046F2F768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393" y="1619687"/>
            <a:ext cx="11403936" cy="5024656"/>
          </a:xfrm>
        </p:spPr>
        <p:txBody>
          <a:bodyPr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LEARNING OUTCOMES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Synthesise and critically evaluate innovative VHDL designs through the use of state-of-the-art simulation and synthesis software.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Implement advanced digital designs including multi-input systems controllers.</a:t>
            </a: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5299EC-3034-05CB-8448-D62E77AFCFBB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EFBAAE12-73C7-DA15-9C40-CAB334485FA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503039-F593-88D4-3C28-E759DE3FD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Cambria" panose="02040503050406030204" pitchFamily="18" charset="0"/>
                <a:ea typeface="Cambria" panose="02040503050406030204" pitchFamily="18" charset="0"/>
              </a:rPr>
              <a:t>5</a:t>
            </a:fld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48F506-5679-337D-684F-206088FD42A8}"/>
              </a:ext>
            </a:extLst>
          </p:cNvPr>
          <p:cNvSpPr txBox="1"/>
          <p:nvPr/>
        </p:nvSpPr>
        <p:spPr>
          <a:xfrm>
            <a:off x="0" y="1183872"/>
            <a:ext cx="6164744" cy="480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INDICATIVE CONTENT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08B1FC-D267-7376-D25C-2B80E9E54692}"/>
              </a:ext>
            </a:extLst>
          </p:cNvPr>
          <p:cNvSpPr txBox="1"/>
          <p:nvPr/>
        </p:nvSpPr>
        <p:spPr>
          <a:xfrm>
            <a:off x="101379" y="1664709"/>
            <a:ext cx="438812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Introduction to Digital Electronics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Logic Gates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Boolean Algebra – Laws and Rules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SOP, POS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K- Map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Combinational Logic Circuits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Adders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Subtractors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Binary Multipliers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2"/>
                </a:solidFill>
              </a:rPr>
              <a:t>Multiplexer- Demultiplexer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Encoder – Decoder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Sequential Logic Circuits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Latches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Flipflops</a:t>
            </a:r>
          </a:p>
          <a:p>
            <a:pPr marL="1077913" lvl="2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6"/>
                </a:solidFill>
              </a:rPr>
              <a:t>T, D, SR, JK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8A3095-11F9-84DB-4A71-BF21BADD4638}"/>
              </a:ext>
            </a:extLst>
          </p:cNvPr>
          <p:cNvSpPr txBox="1"/>
          <p:nvPr/>
        </p:nvSpPr>
        <p:spPr>
          <a:xfrm>
            <a:off x="4125234" y="1639766"/>
            <a:ext cx="4822134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dirty="0">
                <a:solidFill>
                  <a:schemeClr val="accent1"/>
                </a:solidFill>
              </a:rPr>
              <a:t>Introduction to VHDL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Basics of VHDL : gates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Signed and unsigned: multipliers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Port map : FA, HA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2"/>
                </a:solidFill>
              </a:rPr>
              <a:t>Case statement: Mux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6"/>
                </a:solidFill>
              </a:rPr>
              <a:t>Clock Signal: Flipflops</a:t>
            </a:r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r>
              <a:rPr lang="en-GB" dirty="0">
                <a:solidFill>
                  <a:schemeClr val="accent1"/>
                </a:solidFill>
              </a:rPr>
              <a:t>Assignment Essentials in VHDL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Synthesizing and Implementing In VHDL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>
                <a:solidFill>
                  <a:schemeClr val="accent1"/>
                </a:solidFill>
              </a:rPr>
              <a:t>How to extract Finding Longest, shortest delay, Timing , power, performance reports in VHDL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282575"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Symbol" panose="05050102010706020507" pitchFamily="18" charset="2"/>
              <a:buChar char="-"/>
            </a:pPr>
            <a:endParaRPr lang="en-GB" dirty="0"/>
          </a:p>
          <a:p>
            <a:endParaRPr lang="en-GB" dirty="0"/>
          </a:p>
          <a:p>
            <a:pPr marL="800100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1FB3-F39C-5B50-D21A-D16E3CFC0167}"/>
              </a:ext>
            </a:extLst>
          </p:cNvPr>
          <p:cNvSpPr txBox="1"/>
          <p:nvPr/>
        </p:nvSpPr>
        <p:spPr>
          <a:xfrm>
            <a:off x="8947368" y="1757042"/>
            <a:ext cx="432517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6"/>
            </a:pPr>
            <a:r>
              <a:rPr lang="en-GB" dirty="0"/>
              <a:t>Finite State Machines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Synchronous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Asynchronous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State Diagrams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dirty="0"/>
              <a:t>Programmable Logic Devices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PALs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PLAs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dirty="0"/>
              <a:t>FPGA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LUTs and Design.</a:t>
            </a:r>
          </a:p>
          <a:p>
            <a:pPr lvl="1"/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831BEBB-76AA-268E-7CBB-4D47F73F7A3A}"/>
              </a:ext>
            </a:extLst>
          </p:cNvPr>
          <p:cNvCxnSpPr>
            <a:cxnSpLocks/>
          </p:cNvCxnSpPr>
          <p:nvPr/>
        </p:nvCxnSpPr>
        <p:spPr>
          <a:xfrm>
            <a:off x="4125234" y="1424289"/>
            <a:ext cx="0" cy="496160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5CB3EA0-6B06-6C56-F5D2-14452E82E378}"/>
              </a:ext>
            </a:extLst>
          </p:cNvPr>
          <p:cNvCxnSpPr>
            <a:cxnSpLocks/>
          </p:cNvCxnSpPr>
          <p:nvPr/>
        </p:nvCxnSpPr>
        <p:spPr>
          <a:xfrm>
            <a:off x="8916063" y="1424289"/>
            <a:ext cx="0" cy="496160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ABD19B27-738C-4311-7E47-B32B19DBFCC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7" name="Footer Placeholder 3">
            <a:extLst>
              <a:ext uri="{FF2B5EF4-FFF2-40B4-BE49-F238E27FC236}">
                <a16:creationId xmlns:a16="http://schemas.microsoft.com/office/drawing/2014/main" id="{790B06A1-EF19-F982-C2E5-CAC1112BFC0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940135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www.w3.org/XML/1998/namespace"/>
    <ds:schemaRef ds:uri="http://schemas.microsoft.com/office/infopath/2007/PartnerControls"/>
    <ds:schemaRef ds:uri="303dbf9b-b85b-46a0-94f1-894078c07ecd"/>
    <ds:schemaRef ds:uri="http://purl.org/dc/dcmitype/"/>
    <ds:schemaRef ds:uri="http://schemas.microsoft.com/office/2006/metadata/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412</Words>
  <Application>Microsoft Office PowerPoint</Application>
  <PresentationFormat>Widescreen</PresentationFormat>
  <Paragraphs>127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</vt:i4>
      </vt:variant>
    </vt:vector>
  </HeadingPairs>
  <TitlesOfParts>
    <vt:vector size="31" baseType="lpstr">
      <vt:lpstr>Arial</vt:lpstr>
      <vt:lpstr>Calibri</vt:lpstr>
      <vt:lpstr>Calibri Light</vt:lpstr>
      <vt:lpstr>Cambria</vt:lpstr>
      <vt:lpstr>Symbol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Essential Books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206</cp:revision>
  <dcterms:created xsi:type="dcterms:W3CDTF">2021-03-09T15:35:42Z</dcterms:created>
  <dcterms:modified xsi:type="dcterms:W3CDTF">2025-01-29T23:46:47Z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