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6"/>
  </p:notesMasterIdLst>
  <p:handoutMasterIdLst>
    <p:handoutMasterId r:id="rId27"/>
  </p:handoutMasterIdLst>
  <p:sldIdLst>
    <p:sldId id="257" r:id="rId6"/>
    <p:sldId id="281" r:id="rId7"/>
    <p:sldId id="315" r:id="rId8"/>
    <p:sldId id="316" r:id="rId9"/>
    <p:sldId id="317" r:id="rId10"/>
    <p:sldId id="309" r:id="rId11"/>
    <p:sldId id="297" r:id="rId12"/>
    <p:sldId id="298" r:id="rId13"/>
    <p:sldId id="299" r:id="rId14"/>
    <p:sldId id="314" r:id="rId15"/>
    <p:sldId id="313" r:id="rId16"/>
    <p:sldId id="305" r:id="rId17"/>
    <p:sldId id="301" r:id="rId18"/>
    <p:sldId id="303" r:id="rId19"/>
    <p:sldId id="304" r:id="rId20"/>
    <p:sldId id="310" r:id="rId21"/>
    <p:sldId id="311" r:id="rId22"/>
    <p:sldId id="312" r:id="rId23"/>
    <p:sldId id="318" r:id="rId24"/>
    <p:sldId id="302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58C823-1735-40DE-997B-C623D78F25EA}" v="13" dt="2022-07-25T12:53:44.9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8"/>
    <p:restoredTop sz="86442"/>
  </p:normalViewPr>
  <p:slideViewPr>
    <p:cSldViewPr>
      <p:cViewPr varScale="1">
        <p:scale>
          <a:sx n="68" d="100"/>
          <a:sy n="68" d="100"/>
        </p:scale>
        <p:origin x="51" y="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commentAuthors" Target="commentAuthor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ke Griffiths" userId="bf624fb1-d15e-43bd-8c4d-aa5d1b06c2a1" providerId="ADAL" clId="{DA58C823-1735-40DE-997B-C623D78F25EA}"/>
    <pc:docChg chg="custSel addSld delSld modSld">
      <pc:chgData name="Heike Griffiths" userId="bf624fb1-d15e-43bd-8c4d-aa5d1b06c2a1" providerId="ADAL" clId="{DA58C823-1735-40DE-997B-C623D78F25EA}" dt="2022-08-15T10:30:42.423" v="484" actId="2696"/>
      <pc:docMkLst>
        <pc:docMk/>
      </pc:docMkLst>
      <pc:sldChg chg="modSp mod">
        <pc:chgData name="Heike Griffiths" userId="bf624fb1-d15e-43bd-8c4d-aa5d1b06c2a1" providerId="ADAL" clId="{DA58C823-1735-40DE-997B-C623D78F25EA}" dt="2022-07-25T12:40:55.172" v="284" actId="20577"/>
        <pc:sldMkLst>
          <pc:docMk/>
          <pc:sldMk cId="1016460026" sldId="281"/>
        </pc:sldMkLst>
        <pc:spChg chg="mod">
          <ac:chgData name="Heike Griffiths" userId="bf624fb1-d15e-43bd-8c4d-aa5d1b06c2a1" providerId="ADAL" clId="{DA58C823-1735-40DE-997B-C623D78F25EA}" dt="2022-07-25T12:40:55.172" v="284" actId="20577"/>
          <ac:spMkLst>
            <pc:docMk/>
            <pc:sldMk cId="1016460026" sldId="281"/>
            <ac:spMk id="3" creationId="{00000000-0000-0000-0000-000000000000}"/>
          </ac:spMkLst>
        </pc:spChg>
      </pc:sldChg>
      <pc:sldChg chg="addSp modSp mod">
        <pc:chgData name="Heike Griffiths" userId="bf624fb1-d15e-43bd-8c4d-aa5d1b06c2a1" providerId="ADAL" clId="{DA58C823-1735-40DE-997B-C623D78F25EA}" dt="2022-07-25T12:38:35.978" v="253" actId="14100"/>
        <pc:sldMkLst>
          <pc:docMk/>
          <pc:sldMk cId="2580040854" sldId="298"/>
        </pc:sldMkLst>
        <pc:spChg chg="mod">
          <ac:chgData name="Heike Griffiths" userId="bf624fb1-d15e-43bd-8c4d-aa5d1b06c2a1" providerId="ADAL" clId="{DA58C823-1735-40DE-997B-C623D78F25EA}" dt="2022-07-25T12:35:46.491" v="213" actId="120"/>
          <ac:spMkLst>
            <pc:docMk/>
            <pc:sldMk cId="2580040854" sldId="298"/>
            <ac:spMk id="2" creationId="{00000000-0000-0000-0000-000000000000}"/>
          </ac:spMkLst>
        </pc:spChg>
        <pc:spChg chg="mod">
          <ac:chgData name="Heike Griffiths" userId="bf624fb1-d15e-43bd-8c4d-aa5d1b06c2a1" providerId="ADAL" clId="{DA58C823-1735-40DE-997B-C623D78F25EA}" dt="2022-07-25T12:37:50.001" v="251" actId="27636"/>
          <ac:spMkLst>
            <pc:docMk/>
            <pc:sldMk cId="2580040854" sldId="298"/>
            <ac:spMk id="3" creationId="{00000000-0000-0000-0000-000000000000}"/>
          </ac:spMkLst>
        </pc:spChg>
        <pc:spChg chg="add mod">
          <ac:chgData name="Heike Griffiths" userId="bf624fb1-d15e-43bd-8c4d-aa5d1b06c2a1" providerId="ADAL" clId="{DA58C823-1735-40DE-997B-C623D78F25EA}" dt="2022-07-25T12:38:35.978" v="253" actId="14100"/>
          <ac:spMkLst>
            <pc:docMk/>
            <pc:sldMk cId="2580040854" sldId="298"/>
            <ac:spMk id="5" creationId="{FB5C2DA3-F090-9406-DF13-CAA3D2C7B9ED}"/>
          </ac:spMkLst>
        </pc:spChg>
        <pc:picChg chg="mod">
          <ac:chgData name="Heike Griffiths" userId="bf624fb1-d15e-43bd-8c4d-aa5d1b06c2a1" providerId="ADAL" clId="{DA58C823-1735-40DE-997B-C623D78F25EA}" dt="2022-07-25T12:36:10.897" v="217" actId="1076"/>
          <ac:picMkLst>
            <pc:docMk/>
            <pc:sldMk cId="2580040854" sldId="298"/>
            <ac:picMk id="4" creationId="{00000000-0000-0000-0000-000000000000}"/>
          </ac:picMkLst>
        </pc:picChg>
      </pc:sldChg>
      <pc:sldChg chg="addSp delSp modSp mod">
        <pc:chgData name="Heike Griffiths" userId="bf624fb1-d15e-43bd-8c4d-aa5d1b06c2a1" providerId="ADAL" clId="{DA58C823-1735-40DE-997B-C623D78F25EA}" dt="2022-07-25T12:53:49.295" v="480" actId="1076"/>
        <pc:sldMkLst>
          <pc:docMk/>
          <pc:sldMk cId="1387297421" sldId="299"/>
        </pc:sldMkLst>
        <pc:spChg chg="mod">
          <ac:chgData name="Heike Griffiths" userId="bf624fb1-d15e-43bd-8c4d-aa5d1b06c2a1" providerId="ADAL" clId="{DA58C823-1735-40DE-997B-C623D78F25EA}" dt="2022-07-25T12:37:15.947" v="248" actId="113"/>
          <ac:spMkLst>
            <pc:docMk/>
            <pc:sldMk cId="1387297421" sldId="299"/>
            <ac:spMk id="2" creationId="{00000000-0000-0000-0000-000000000000}"/>
          </ac:spMkLst>
        </pc:spChg>
        <pc:spChg chg="del mod">
          <ac:chgData name="Heike Griffiths" userId="bf624fb1-d15e-43bd-8c4d-aa5d1b06c2a1" providerId="ADAL" clId="{DA58C823-1735-40DE-997B-C623D78F25EA}" dt="2022-07-25T12:53:44.944" v="479"/>
          <ac:spMkLst>
            <pc:docMk/>
            <pc:sldMk cId="1387297421" sldId="299"/>
            <ac:spMk id="3" creationId="{00000000-0000-0000-0000-000000000000}"/>
          </ac:spMkLst>
        </pc:spChg>
        <pc:spChg chg="mod">
          <ac:chgData name="Heike Griffiths" userId="bf624fb1-d15e-43bd-8c4d-aa5d1b06c2a1" providerId="ADAL" clId="{DA58C823-1735-40DE-997B-C623D78F25EA}" dt="2022-07-25T12:53:49.295" v="480" actId="1076"/>
          <ac:spMkLst>
            <pc:docMk/>
            <pc:sldMk cId="1387297421" sldId="299"/>
            <ac:spMk id="4" creationId="{00000000-0000-0000-0000-000000000000}"/>
          </ac:spMkLst>
        </pc:spChg>
        <pc:picChg chg="add mod">
          <ac:chgData name="Heike Griffiths" userId="bf624fb1-d15e-43bd-8c4d-aa5d1b06c2a1" providerId="ADAL" clId="{DA58C823-1735-40DE-997B-C623D78F25EA}" dt="2022-07-25T12:53:44.944" v="479"/>
          <ac:picMkLst>
            <pc:docMk/>
            <pc:sldMk cId="1387297421" sldId="299"/>
            <ac:picMk id="3074" creationId="{3521EF51-24DB-432F-53EB-871D6908CE76}"/>
          </ac:picMkLst>
        </pc:picChg>
      </pc:sldChg>
      <pc:sldChg chg="modSp mod">
        <pc:chgData name="Heike Griffiths" userId="bf624fb1-d15e-43bd-8c4d-aa5d1b06c2a1" providerId="ADAL" clId="{DA58C823-1735-40DE-997B-C623D78F25EA}" dt="2022-07-25T12:43:43.926" v="444" actId="20577"/>
        <pc:sldMkLst>
          <pc:docMk/>
          <pc:sldMk cId="146539463" sldId="309"/>
        </pc:sldMkLst>
        <pc:spChg chg="mod">
          <ac:chgData name="Heike Griffiths" userId="bf624fb1-d15e-43bd-8c4d-aa5d1b06c2a1" providerId="ADAL" clId="{DA58C823-1735-40DE-997B-C623D78F25EA}" dt="2022-07-25T12:43:43.926" v="444" actId="20577"/>
          <ac:spMkLst>
            <pc:docMk/>
            <pc:sldMk cId="146539463" sldId="309"/>
            <ac:spMk id="3" creationId="{00000000-0000-0000-0000-000000000000}"/>
          </ac:spMkLst>
        </pc:spChg>
      </pc:sldChg>
      <pc:sldChg chg="addSp delSp modSp new mod">
        <pc:chgData name="Heike Griffiths" userId="bf624fb1-d15e-43bd-8c4d-aa5d1b06c2a1" providerId="ADAL" clId="{DA58C823-1735-40DE-997B-C623D78F25EA}" dt="2022-07-25T12:51:18.503" v="477" actId="14100"/>
        <pc:sldMkLst>
          <pc:docMk/>
          <pc:sldMk cId="965786808" sldId="313"/>
        </pc:sldMkLst>
        <pc:spChg chg="mod">
          <ac:chgData name="Heike Griffiths" userId="bf624fb1-d15e-43bd-8c4d-aa5d1b06c2a1" providerId="ADAL" clId="{DA58C823-1735-40DE-997B-C623D78F25EA}" dt="2022-07-25T12:31:58.792" v="93" actId="20577"/>
          <ac:spMkLst>
            <pc:docMk/>
            <pc:sldMk cId="965786808" sldId="313"/>
            <ac:spMk id="2" creationId="{574B5665-66D1-AA6F-3CB6-A726E644802A}"/>
          </ac:spMkLst>
        </pc:spChg>
        <pc:spChg chg="del mod">
          <ac:chgData name="Heike Griffiths" userId="bf624fb1-d15e-43bd-8c4d-aa5d1b06c2a1" providerId="ADAL" clId="{DA58C823-1735-40DE-997B-C623D78F25EA}" dt="2022-07-25T12:50:30.366" v="471"/>
          <ac:spMkLst>
            <pc:docMk/>
            <pc:sldMk cId="965786808" sldId="313"/>
            <ac:spMk id="3" creationId="{2679ABB0-0661-9D44-6B84-1DF0C65294E3}"/>
          </ac:spMkLst>
        </pc:spChg>
        <pc:spChg chg="add mod">
          <ac:chgData name="Heike Griffiths" userId="bf624fb1-d15e-43bd-8c4d-aa5d1b06c2a1" providerId="ADAL" clId="{DA58C823-1735-40DE-997B-C623D78F25EA}" dt="2022-07-25T12:51:06.431" v="475" actId="1076"/>
          <ac:spMkLst>
            <pc:docMk/>
            <pc:sldMk cId="965786808" sldId="313"/>
            <ac:spMk id="4" creationId="{BD24D551-106C-77A9-8F3C-6154449A784C}"/>
          </ac:spMkLst>
        </pc:spChg>
        <pc:picChg chg="add mod">
          <ac:chgData name="Heike Griffiths" userId="bf624fb1-d15e-43bd-8c4d-aa5d1b06c2a1" providerId="ADAL" clId="{DA58C823-1735-40DE-997B-C623D78F25EA}" dt="2022-07-25T12:51:18.503" v="477" actId="14100"/>
          <ac:picMkLst>
            <pc:docMk/>
            <pc:sldMk cId="965786808" sldId="313"/>
            <ac:picMk id="2050" creationId="{16DF936F-66D9-60C3-3F1F-A673EAED0481}"/>
          </ac:picMkLst>
        </pc:picChg>
      </pc:sldChg>
      <pc:sldChg chg="addSp modSp new mod modClrScheme chgLayout">
        <pc:chgData name="Heike Griffiths" userId="bf624fb1-d15e-43bd-8c4d-aa5d1b06c2a1" providerId="ADAL" clId="{DA58C823-1735-40DE-997B-C623D78F25EA}" dt="2022-07-25T12:48:57.018" v="470" actId="26606"/>
        <pc:sldMkLst>
          <pc:docMk/>
          <pc:sldMk cId="1078900103" sldId="314"/>
        </pc:sldMkLst>
        <pc:spChg chg="mod">
          <ac:chgData name="Heike Griffiths" userId="bf624fb1-d15e-43bd-8c4d-aa5d1b06c2a1" providerId="ADAL" clId="{DA58C823-1735-40DE-997B-C623D78F25EA}" dt="2022-07-25T12:48:57.018" v="470" actId="26606"/>
          <ac:spMkLst>
            <pc:docMk/>
            <pc:sldMk cId="1078900103" sldId="314"/>
            <ac:spMk id="2" creationId="{55F05054-0CF7-1816-CE1B-6447ACA00F7C}"/>
          </ac:spMkLst>
        </pc:spChg>
        <pc:spChg chg="mod">
          <ac:chgData name="Heike Griffiths" userId="bf624fb1-d15e-43bd-8c4d-aa5d1b06c2a1" providerId="ADAL" clId="{DA58C823-1735-40DE-997B-C623D78F25EA}" dt="2022-07-25T12:48:57.018" v="470" actId="26606"/>
          <ac:spMkLst>
            <pc:docMk/>
            <pc:sldMk cId="1078900103" sldId="314"/>
            <ac:spMk id="3" creationId="{9C739907-F635-115F-AABA-29278E4F5F94}"/>
          </ac:spMkLst>
        </pc:spChg>
        <pc:picChg chg="add mod">
          <ac:chgData name="Heike Griffiths" userId="bf624fb1-d15e-43bd-8c4d-aa5d1b06c2a1" providerId="ADAL" clId="{DA58C823-1735-40DE-997B-C623D78F25EA}" dt="2022-07-25T12:48:57.018" v="470" actId="26606"/>
          <ac:picMkLst>
            <pc:docMk/>
            <pc:sldMk cId="1078900103" sldId="314"/>
            <ac:picMk id="1026" creationId="{05278D75-0CF9-E12A-11DF-3E8997F840A7}"/>
          </ac:picMkLst>
        </pc:picChg>
      </pc:sldChg>
      <pc:sldChg chg="new del">
        <pc:chgData name="Heike Griffiths" userId="bf624fb1-d15e-43bd-8c4d-aa5d1b06c2a1" providerId="ADAL" clId="{DA58C823-1735-40DE-997B-C623D78F25EA}" dt="2022-08-15T10:30:42.423" v="484" actId="2696"/>
        <pc:sldMkLst>
          <pc:docMk/>
          <pc:sldMk cId="3856308335" sldId="315"/>
        </pc:sldMkLst>
      </pc:sldChg>
      <pc:sldChg chg="new del">
        <pc:chgData name="Heike Griffiths" userId="bf624fb1-d15e-43bd-8c4d-aa5d1b06c2a1" providerId="ADAL" clId="{DA58C823-1735-40DE-997B-C623D78F25EA}" dt="2022-08-15T10:30:39.922" v="483" actId="2696"/>
        <pc:sldMkLst>
          <pc:docMk/>
          <pc:sldMk cId="3551894454" sldId="31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en-US" dirty="0"/>
            <a:t>Distractions</a:t>
          </a:r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en-US" dirty="0"/>
            <a:t>External (outside stimuli)</a:t>
          </a:r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en-US" dirty="0"/>
            <a:t>Other people</a:t>
          </a:r>
        </a:p>
        <a:p>
          <a:r>
            <a:rPr lang="en-US" dirty="0"/>
            <a:t>The studying environment</a:t>
          </a:r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en-US" dirty="0"/>
            <a:t>Internal (within the student)</a:t>
          </a:r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en-US" dirty="0"/>
            <a:t>Physical</a:t>
          </a:r>
        </a:p>
        <a:p>
          <a:r>
            <a:rPr lang="en-US" dirty="0"/>
            <a:t>Mental</a:t>
          </a:r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55681B26-C69C-4C14-B516-7667623C5BD0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CF244E1-F9CE-4E51-A8AD-18E3E21F1ED1}" type="pres">
      <dgm:prSet presAssocID="{90B705B8-1E84-45D7-B66F-11F8D6D77E72}" presName="hierRoot1" presStyleCnt="0"/>
      <dgm:spPr/>
    </dgm:pt>
    <dgm:pt modelId="{88051BAC-A931-432F-B0BE-E15DCD42B1B4}" type="pres">
      <dgm:prSet presAssocID="{90B705B8-1E84-45D7-B66F-11F8D6D77E72}" presName="composite" presStyleCnt="0"/>
      <dgm:spPr/>
    </dgm:pt>
    <dgm:pt modelId="{B54898AA-B68F-4F74-9DD6-2E84FB5E8456}" type="pres">
      <dgm:prSet presAssocID="{90B705B8-1E84-45D7-B66F-11F8D6D77E72}" presName="background" presStyleLbl="node0" presStyleIdx="0" presStyleCnt="1"/>
      <dgm:spPr/>
    </dgm:pt>
    <dgm:pt modelId="{796CEE39-F290-4B1D-81BE-53C66F58A60B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C99EF50E-16FF-40F7-8673-2933C060C35E}" type="pres">
      <dgm:prSet presAssocID="{90B705B8-1E84-45D7-B66F-11F8D6D77E72}" presName="hierChild2" presStyleCnt="0"/>
      <dgm:spPr/>
    </dgm:pt>
    <dgm:pt modelId="{376E3E19-7A2E-4E17-A3D6-0AF0E5AC8DA5}" type="pres">
      <dgm:prSet presAssocID="{FF68627C-C8F7-46CC-95F1-5B5756442B7F}" presName="Name10" presStyleLbl="parChTrans1D2" presStyleIdx="0" presStyleCnt="2"/>
      <dgm:spPr/>
    </dgm:pt>
    <dgm:pt modelId="{F2150A58-0CEA-4371-BE8C-3188FF14E6B5}" type="pres">
      <dgm:prSet presAssocID="{2DF2623F-30D9-418B-B940-82A2701AC067}" presName="hierRoot2" presStyleCnt="0"/>
      <dgm:spPr/>
    </dgm:pt>
    <dgm:pt modelId="{B0047209-7898-422A-A6C5-DC5A8ED6674F}" type="pres">
      <dgm:prSet presAssocID="{2DF2623F-30D9-418B-B940-82A2701AC067}" presName="composite2" presStyleCnt="0"/>
      <dgm:spPr/>
    </dgm:pt>
    <dgm:pt modelId="{790C67D6-F3BF-465D-90A9-4F3315B1C7F8}" type="pres">
      <dgm:prSet presAssocID="{2DF2623F-30D9-418B-B940-82A2701AC067}" presName="background2" presStyleLbl="node2" presStyleIdx="0" presStyleCnt="2"/>
      <dgm:spPr/>
    </dgm:pt>
    <dgm:pt modelId="{BFB87664-04C6-46E4-814C-EA76BD5BEBF7}" type="pres">
      <dgm:prSet presAssocID="{2DF2623F-30D9-418B-B940-82A2701AC067}" presName="text2" presStyleLbl="fgAcc2" presStyleIdx="0" presStyleCnt="2" custLinFactNeighborX="-94745" custLinFactNeighborY="-1847">
        <dgm:presLayoutVars>
          <dgm:chPref val="3"/>
        </dgm:presLayoutVars>
      </dgm:prSet>
      <dgm:spPr/>
    </dgm:pt>
    <dgm:pt modelId="{59FF2D01-5E47-45A0-B608-16EBD5D86D23}" type="pres">
      <dgm:prSet presAssocID="{2DF2623F-30D9-418B-B940-82A2701AC067}" presName="hierChild3" presStyleCnt="0"/>
      <dgm:spPr/>
    </dgm:pt>
    <dgm:pt modelId="{65AD1BBE-BF05-4E27-89F7-54378D842211}" type="pres">
      <dgm:prSet presAssocID="{0D35E0C8-0385-46B3-9D25-EDBB509734C2}" presName="Name17" presStyleLbl="parChTrans1D3" presStyleIdx="0" presStyleCnt="2"/>
      <dgm:spPr/>
    </dgm:pt>
    <dgm:pt modelId="{76C6E55F-D8F2-40AF-82FA-D2D3F6195537}" type="pres">
      <dgm:prSet presAssocID="{EBC4DC33-D175-49A9-B666-DAA5E647B07A}" presName="hierRoot3" presStyleCnt="0"/>
      <dgm:spPr/>
    </dgm:pt>
    <dgm:pt modelId="{8A1B4E33-989F-47D8-B415-9D351C10DDE5}" type="pres">
      <dgm:prSet presAssocID="{EBC4DC33-D175-49A9-B666-DAA5E647B07A}" presName="composite3" presStyleCnt="0"/>
      <dgm:spPr/>
    </dgm:pt>
    <dgm:pt modelId="{A98C005A-714A-4B80-9B14-BD55C8BAF386}" type="pres">
      <dgm:prSet presAssocID="{EBC4DC33-D175-49A9-B666-DAA5E647B07A}" presName="background3" presStyleLbl="node3" presStyleIdx="0" presStyleCnt="2"/>
      <dgm:spPr/>
    </dgm:pt>
    <dgm:pt modelId="{1CDC52A6-3ADB-459B-A7F8-B37CE0AC7BD8}" type="pres">
      <dgm:prSet presAssocID="{EBC4DC33-D175-49A9-B666-DAA5E647B07A}" presName="text3" presStyleLbl="fgAcc3" presStyleIdx="0" presStyleCnt="2" custScaleX="136880">
        <dgm:presLayoutVars>
          <dgm:chPref val="3"/>
        </dgm:presLayoutVars>
      </dgm:prSet>
      <dgm:spPr/>
    </dgm:pt>
    <dgm:pt modelId="{5E6D46DB-DE8B-4767-A30C-C0B1402E585E}" type="pres">
      <dgm:prSet presAssocID="{EBC4DC33-D175-49A9-B666-DAA5E647B07A}" presName="hierChild4" presStyleCnt="0"/>
      <dgm:spPr/>
    </dgm:pt>
    <dgm:pt modelId="{73709DCA-7D12-47C2-8B00-36F8922C909A}" type="pres">
      <dgm:prSet presAssocID="{ED74296D-30CA-44D6-AF69-B9FE48E9004C}" presName="Name10" presStyleLbl="parChTrans1D2" presStyleIdx="1" presStyleCnt="2"/>
      <dgm:spPr/>
    </dgm:pt>
    <dgm:pt modelId="{B23AD7B3-82C1-4212-9406-043421DB552B}" type="pres">
      <dgm:prSet presAssocID="{04299AE1-77D9-4288-A792-71F9FB993DB7}" presName="hierRoot2" presStyleCnt="0"/>
      <dgm:spPr/>
    </dgm:pt>
    <dgm:pt modelId="{90197380-FCB5-4728-8F6D-A37275109242}" type="pres">
      <dgm:prSet presAssocID="{04299AE1-77D9-4288-A792-71F9FB993DB7}" presName="composite2" presStyleCnt="0"/>
      <dgm:spPr/>
    </dgm:pt>
    <dgm:pt modelId="{4992AD4A-CE41-49A0-BF8C-25EA6F644C1E}" type="pres">
      <dgm:prSet presAssocID="{04299AE1-77D9-4288-A792-71F9FB993DB7}" presName="background2" presStyleLbl="node2" presStyleIdx="1" presStyleCnt="2"/>
      <dgm:spPr/>
    </dgm:pt>
    <dgm:pt modelId="{49948C61-7D3A-47F1-A3B3-9E54BABC86EE}" type="pres">
      <dgm:prSet presAssocID="{04299AE1-77D9-4288-A792-71F9FB993DB7}" presName="text2" presStyleLbl="fgAcc2" presStyleIdx="1" presStyleCnt="2" custLinFactNeighborX="88253" custLinFactNeighborY="-1847">
        <dgm:presLayoutVars>
          <dgm:chPref val="3"/>
        </dgm:presLayoutVars>
      </dgm:prSet>
      <dgm:spPr/>
    </dgm:pt>
    <dgm:pt modelId="{B4524396-F187-49F7-BAE1-E1FD40C83C12}" type="pres">
      <dgm:prSet presAssocID="{04299AE1-77D9-4288-A792-71F9FB993DB7}" presName="hierChild3" presStyleCnt="0"/>
      <dgm:spPr/>
    </dgm:pt>
    <dgm:pt modelId="{CA138A02-8E00-402A-A978-C9C6712747CB}" type="pres">
      <dgm:prSet presAssocID="{71DD5ED7-A76C-4B0F-8986-BE5A07E84310}" presName="Name17" presStyleLbl="parChTrans1D3" presStyleIdx="1" presStyleCnt="2"/>
      <dgm:spPr/>
    </dgm:pt>
    <dgm:pt modelId="{0D8101C3-5367-4695-8E8D-0C1FFF0F071F}" type="pres">
      <dgm:prSet presAssocID="{E536FB90-4A6E-487D-8B2B-8BFD1360F2E0}" presName="hierRoot3" presStyleCnt="0"/>
      <dgm:spPr/>
    </dgm:pt>
    <dgm:pt modelId="{54FCFD22-225E-489E-921C-93D471637788}" type="pres">
      <dgm:prSet presAssocID="{E536FB90-4A6E-487D-8B2B-8BFD1360F2E0}" presName="composite3" presStyleCnt="0"/>
      <dgm:spPr/>
    </dgm:pt>
    <dgm:pt modelId="{E68A4EE5-98A5-4B6C-9E17-658F8216AC50}" type="pres">
      <dgm:prSet presAssocID="{E536FB90-4A6E-487D-8B2B-8BFD1360F2E0}" presName="background3" presStyleLbl="node3" presStyleIdx="1" presStyleCnt="2"/>
      <dgm:spPr/>
    </dgm:pt>
    <dgm:pt modelId="{F23BD6E9-6EE0-4603-AD34-4DF7B4725570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</dgm:pt>
    <dgm:pt modelId="{AA43478E-AF1F-40F5-9849-FAFAC4EDB684}" type="pres">
      <dgm:prSet presAssocID="{E536FB90-4A6E-487D-8B2B-8BFD1360F2E0}" presName="hierChild4" presStyleCnt="0"/>
      <dgm:spPr/>
    </dgm:pt>
  </dgm:ptLst>
  <dgm:cxnLst>
    <dgm:cxn modelId="{8BCC9609-BC9E-4FBD-86FB-29511EE3F3D3}" type="presOf" srcId="{E536FB90-4A6E-487D-8B2B-8BFD1360F2E0}" destId="{F23BD6E9-6EE0-4603-AD34-4DF7B4725570}" srcOrd="0" destOrd="0" presId="urn:microsoft.com/office/officeart/2005/8/layout/hierarchy1"/>
    <dgm:cxn modelId="{AE0DCF0A-18B5-4DE0-AE3D-8317FA2BD476}" type="presOf" srcId="{EBC4DC33-D175-49A9-B666-DAA5E647B07A}" destId="{1CDC52A6-3ADB-459B-A7F8-B37CE0AC7BD8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FCA02354-BFC9-4EB5-9ABE-4C21153915EC}" type="presOf" srcId="{2DF2623F-30D9-418B-B940-82A2701AC067}" destId="{BFB87664-04C6-46E4-814C-EA76BD5BEBF7}" srcOrd="0" destOrd="0" presId="urn:microsoft.com/office/officeart/2005/8/layout/hierarchy1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174CFB74-2980-4533-A47F-83BAF21F057A}" type="presOf" srcId="{FF68627C-C8F7-46CC-95F1-5B5756442B7F}" destId="{376E3E19-7A2E-4E17-A3D6-0AF0E5AC8DA5}" srcOrd="0" destOrd="0" presId="urn:microsoft.com/office/officeart/2005/8/layout/hierarchy1"/>
    <dgm:cxn modelId="{51AB1A80-5A25-43EE-8CD9-12A3BA202816}" type="presOf" srcId="{04299AE1-77D9-4288-A792-71F9FB993DB7}" destId="{49948C61-7D3A-47F1-A3B3-9E54BABC86EE}" srcOrd="0" destOrd="0" presId="urn:microsoft.com/office/officeart/2005/8/layout/hierarchy1"/>
    <dgm:cxn modelId="{2C8E279D-B888-4A11-855F-4FC122B59EBD}" type="presOf" srcId="{90B705B8-1E84-45D7-B66F-11F8D6D77E72}" destId="{796CEE39-F290-4B1D-81BE-53C66F58A60B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0B3CD5AA-CECC-4843-8755-F546960FA717}" type="presOf" srcId="{0D35E0C8-0385-46B3-9D25-EDBB509734C2}" destId="{65AD1BBE-BF05-4E27-89F7-54378D842211}" srcOrd="0" destOrd="0" presId="urn:microsoft.com/office/officeart/2005/8/layout/hierarchy1"/>
    <dgm:cxn modelId="{B90E50AB-C02D-4076-8032-62F2EDE64CAB}" type="presOf" srcId="{ED74296D-30CA-44D6-AF69-B9FE48E9004C}" destId="{73709DCA-7D12-47C2-8B00-36F8922C909A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513AB2D8-8D41-4DCC-B0D6-659D916A636D}" type="presOf" srcId="{98CD86AB-94D9-444C-AB90-291AD08848CD}" destId="{55681B26-C69C-4C14-B516-7667623C5BD0}" srcOrd="0" destOrd="0" presId="urn:microsoft.com/office/officeart/2005/8/layout/hierarchy1"/>
    <dgm:cxn modelId="{AD1C1EF4-7491-4587-AAEF-E3BAE144CD1F}" type="presOf" srcId="{71DD5ED7-A76C-4B0F-8986-BE5A07E84310}" destId="{CA138A02-8E00-402A-A978-C9C6712747CB}" srcOrd="0" destOrd="0" presId="urn:microsoft.com/office/officeart/2005/8/layout/hierarchy1"/>
    <dgm:cxn modelId="{9ED442EC-B7A8-4E94-8E78-F860423D4B0F}" type="presParOf" srcId="{55681B26-C69C-4C14-B516-7667623C5BD0}" destId="{9CF244E1-F9CE-4E51-A8AD-18E3E21F1ED1}" srcOrd="0" destOrd="0" presId="urn:microsoft.com/office/officeart/2005/8/layout/hierarchy1"/>
    <dgm:cxn modelId="{E35352A9-8CBA-49A4-9F3D-F2D37E17E2C4}" type="presParOf" srcId="{9CF244E1-F9CE-4E51-A8AD-18E3E21F1ED1}" destId="{88051BAC-A931-432F-B0BE-E15DCD42B1B4}" srcOrd="0" destOrd="0" presId="urn:microsoft.com/office/officeart/2005/8/layout/hierarchy1"/>
    <dgm:cxn modelId="{AC18C67D-3A11-4FF8-9B65-B5539F7CA6ED}" type="presParOf" srcId="{88051BAC-A931-432F-B0BE-E15DCD42B1B4}" destId="{B54898AA-B68F-4F74-9DD6-2E84FB5E8456}" srcOrd="0" destOrd="0" presId="urn:microsoft.com/office/officeart/2005/8/layout/hierarchy1"/>
    <dgm:cxn modelId="{B2D9D27A-69F4-436A-BF80-C489C9F6387A}" type="presParOf" srcId="{88051BAC-A931-432F-B0BE-E15DCD42B1B4}" destId="{796CEE39-F290-4B1D-81BE-53C66F58A60B}" srcOrd="1" destOrd="0" presId="urn:microsoft.com/office/officeart/2005/8/layout/hierarchy1"/>
    <dgm:cxn modelId="{56751838-A691-4481-AB04-B50A2A3CD555}" type="presParOf" srcId="{9CF244E1-F9CE-4E51-A8AD-18E3E21F1ED1}" destId="{C99EF50E-16FF-40F7-8673-2933C060C35E}" srcOrd="1" destOrd="0" presId="urn:microsoft.com/office/officeart/2005/8/layout/hierarchy1"/>
    <dgm:cxn modelId="{46D59B83-7A54-4B0B-9892-6C4DA0AEC2D2}" type="presParOf" srcId="{C99EF50E-16FF-40F7-8673-2933C060C35E}" destId="{376E3E19-7A2E-4E17-A3D6-0AF0E5AC8DA5}" srcOrd="0" destOrd="0" presId="urn:microsoft.com/office/officeart/2005/8/layout/hierarchy1"/>
    <dgm:cxn modelId="{5DA58577-BF23-406E-A650-BD09B800BC37}" type="presParOf" srcId="{C99EF50E-16FF-40F7-8673-2933C060C35E}" destId="{F2150A58-0CEA-4371-BE8C-3188FF14E6B5}" srcOrd="1" destOrd="0" presId="urn:microsoft.com/office/officeart/2005/8/layout/hierarchy1"/>
    <dgm:cxn modelId="{16E15A07-98BB-4C26-BE04-9AFF291E2CB8}" type="presParOf" srcId="{F2150A58-0CEA-4371-BE8C-3188FF14E6B5}" destId="{B0047209-7898-422A-A6C5-DC5A8ED6674F}" srcOrd="0" destOrd="0" presId="urn:microsoft.com/office/officeart/2005/8/layout/hierarchy1"/>
    <dgm:cxn modelId="{9950BDAA-3D66-49CF-A344-B292D8A308E3}" type="presParOf" srcId="{B0047209-7898-422A-A6C5-DC5A8ED6674F}" destId="{790C67D6-F3BF-465D-90A9-4F3315B1C7F8}" srcOrd="0" destOrd="0" presId="urn:microsoft.com/office/officeart/2005/8/layout/hierarchy1"/>
    <dgm:cxn modelId="{87840BAB-E048-4964-98FE-4C5BA5893DDE}" type="presParOf" srcId="{B0047209-7898-422A-A6C5-DC5A8ED6674F}" destId="{BFB87664-04C6-46E4-814C-EA76BD5BEBF7}" srcOrd="1" destOrd="0" presId="urn:microsoft.com/office/officeart/2005/8/layout/hierarchy1"/>
    <dgm:cxn modelId="{072DCCEB-EDEC-4371-9797-BF6AAB205251}" type="presParOf" srcId="{F2150A58-0CEA-4371-BE8C-3188FF14E6B5}" destId="{59FF2D01-5E47-45A0-B608-16EBD5D86D23}" srcOrd="1" destOrd="0" presId="urn:microsoft.com/office/officeart/2005/8/layout/hierarchy1"/>
    <dgm:cxn modelId="{0A8CE7C6-61F0-4F00-8573-F20D2A5DD2E2}" type="presParOf" srcId="{59FF2D01-5E47-45A0-B608-16EBD5D86D23}" destId="{65AD1BBE-BF05-4E27-89F7-54378D842211}" srcOrd="0" destOrd="0" presId="urn:microsoft.com/office/officeart/2005/8/layout/hierarchy1"/>
    <dgm:cxn modelId="{70C31244-4C48-4585-9D89-24B5CDAEB9F9}" type="presParOf" srcId="{59FF2D01-5E47-45A0-B608-16EBD5D86D23}" destId="{76C6E55F-D8F2-40AF-82FA-D2D3F6195537}" srcOrd="1" destOrd="0" presId="urn:microsoft.com/office/officeart/2005/8/layout/hierarchy1"/>
    <dgm:cxn modelId="{B25BD922-6B8B-4FF1-968A-74603649EB95}" type="presParOf" srcId="{76C6E55F-D8F2-40AF-82FA-D2D3F6195537}" destId="{8A1B4E33-989F-47D8-B415-9D351C10DDE5}" srcOrd="0" destOrd="0" presId="urn:microsoft.com/office/officeart/2005/8/layout/hierarchy1"/>
    <dgm:cxn modelId="{271D1827-4004-4119-B85D-E1916F0C1A6F}" type="presParOf" srcId="{8A1B4E33-989F-47D8-B415-9D351C10DDE5}" destId="{A98C005A-714A-4B80-9B14-BD55C8BAF386}" srcOrd="0" destOrd="0" presId="urn:microsoft.com/office/officeart/2005/8/layout/hierarchy1"/>
    <dgm:cxn modelId="{99D0DB36-CE3D-4C40-9846-4F4699BC83F6}" type="presParOf" srcId="{8A1B4E33-989F-47D8-B415-9D351C10DDE5}" destId="{1CDC52A6-3ADB-459B-A7F8-B37CE0AC7BD8}" srcOrd="1" destOrd="0" presId="urn:microsoft.com/office/officeart/2005/8/layout/hierarchy1"/>
    <dgm:cxn modelId="{28178606-51E4-4B14-93EF-21098A94B007}" type="presParOf" srcId="{76C6E55F-D8F2-40AF-82FA-D2D3F6195537}" destId="{5E6D46DB-DE8B-4767-A30C-C0B1402E585E}" srcOrd="1" destOrd="0" presId="urn:microsoft.com/office/officeart/2005/8/layout/hierarchy1"/>
    <dgm:cxn modelId="{CA0480DB-8508-4DC7-B5B5-01033234FCD7}" type="presParOf" srcId="{C99EF50E-16FF-40F7-8673-2933C060C35E}" destId="{73709DCA-7D12-47C2-8B00-36F8922C909A}" srcOrd="2" destOrd="0" presId="urn:microsoft.com/office/officeart/2005/8/layout/hierarchy1"/>
    <dgm:cxn modelId="{272A976C-BFDC-4692-A41B-8799627A340E}" type="presParOf" srcId="{C99EF50E-16FF-40F7-8673-2933C060C35E}" destId="{B23AD7B3-82C1-4212-9406-043421DB552B}" srcOrd="3" destOrd="0" presId="urn:microsoft.com/office/officeart/2005/8/layout/hierarchy1"/>
    <dgm:cxn modelId="{CE581715-B545-45ED-9C49-1DEA001625C3}" type="presParOf" srcId="{B23AD7B3-82C1-4212-9406-043421DB552B}" destId="{90197380-FCB5-4728-8F6D-A37275109242}" srcOrd="0" destOrd="0" presId="urn:microsoft.com/office/officeart/2005/8/layout/hierarchy1"/>
    <dgm:cxn modelId="{C086EAAC-7FE8-42FF-B9DA-EB7146DE2852}" type="presParOf" srcId="{90197380-FCB5-4728-8F6D-A37275109242}" destId="{4992AD4A-CE41-49A0-BF8C-25EA6F644C1E}" srcOrd="0" destOrd="0" presId="urn:microsoft.com/office/officeart/2005/8/layout/hierarchy1"/>
    <dgm:cxn modelId="{BAE1CD17-7996-49C2-9E96-ABDE4CED7712}" type="presParOf" srcId="{90197380-FCB5-4728-8F6D-A37275109242}" destId="{49948C61-7D3A-47F1-A3B3-9E54BABC86EE}" srcOrd="1" destOrd="0" presId="urn:microsoft.com/office/officeart/2005/8/layout/hierarchy1"/>
    <dgm:cxn modelId="{20390283-FDB3-4F41-B9E3-0C9DEF50F231}" type="presParOf" srcId="{B23AD7B3-82C1-4212-9406-043421DB552B}" destId="{B4524396-F187-49F7-BAE1-E1FD40C83C12}" srcOrd="1" destOrd="0" presId="urn:microsoft.com/office/officeart/2005/8/layout/hierarchy1"/>
    <dgm:cxn modelId="{B90C660A-F994-4233-BACE-2FFAA7BA50CF}" type="presParOf" srcId="{B4524396-F187-49F7-BAE1-E1FD40C83C12}" destId="{CA138A02-8E00-402A-A978-C9C6712747CB}" srcOrd="0" destOrd="0" presId="urn:microsoft.com/office/officeart/2005/8/layout/hierarchy1"/>
    <dgm:cxn modelId="{203C0CEF-CC2B-4987-918C-CC6E88393661}" type="presParOf" srcId="{B4524396-F187-49F7-BAE1-E1FD40C83C12}" destId="{0D8101C3-5367-4695-8E8D-0C1FFF0F071F}" srcOrd="1" destOrd="0" presId="urn:microsoft.com/office/officeart/2005/8/layout/hierarchy1"/>
    <dgm:cxn modelId="{0C2949D7-2FA1-4E89-9D56-32CA72BD0274}" type="presParOf" srcId="{0D8101C3-5367-4695-8E8D-0C1FFF0F071F}" destId="{54FCFD22-225E-489E-921C-93D471637788}" srcOrd="0" destOrd="0" presId="urn:microsoft.com/office/officeart/2005/8/layout/hierarchy1"/>
    <dgm:cxn modelId="{4B7E4D38-97B0-4EDE-BF01-B5385FA4F409}" type="presParOf" srcId="{54FCFD22-225E-489E-921C-93D471637788}" destId="{E68A4EE5-98A5-4B6C-9E17-658F8216AC50}" srcOrd="0" destOrd="0" presId="urn:microsoft.com/office/officeart/2005/8/layout/hierarchy1"/>
    <dgm:cxn modelId="{E9438941-C7D7-41CF-80AB-FFB721FF3248}" type="presParOf" srcId="{54FCFD22-225E-489E-921C-93D471637788}" destId="{F23BD6E9-6EE0-4603-AD34-4DF7B4725570}" srcOrd="1" destOrd="0" presId="urn:microsoft.com/office/officeart/2005/8/layout/hierarchy1"/>
    <dgm:cxn modelId="{DDF87FCE-05FA-4D0B-955D-53332673DA40}" type="presParOf" srcId="{0D8101C3-5367-4695-8E8D-0C1FFF0F071F}" destId="{AA43478E-AF1F-40F5-9849-FAFAC4EDB6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38A02-8E00-402A-A978-C9C6712747CB}">
      <dsp:nvSpPr>
        <dsp:cNvPr id="0" name=""/>
        <dsp:cNvSpPr/>
      </dsp:nvSpPr>
      <dsp:spPr>
        <a:xfrm>
          <a:off x="5327058" y="2538711"/>
          <a:ext cx="1445835" cy="495682"/>
        </a:xfrm>
        <a:custGeom>
          <a:avLst/>
          <a:gdLst/>
          <a:ahLst/>
          <a:cxnLst/>
          <a:rect l="0" t="0" r="0" b="0"/>
          <a:pathLst>
            <a:path>
              <a:moveTo>
                <a:pt x="1445835" y="0"/>
              </a:moveTo>
              <a:lnTo>
                <a:pt x="1445835" y="343913"/>
              </a:lnTo>
              <a:lnTo>
                <a:pt x="0" y="343913"/>
              </a:lnTo>
              <a:lnTo>
                <a:pt x="0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709DCA-7D12-47C2-8B00-36F8922C909A}">
      <dsp:nvSpPr>
        <dsp:cNvPr id="0" name=""/>
        <dsp:cNvSpPr/>
      </dsp:nvSpPr>
      <dsp:spPr>
        <a:xfrm>
          <a:off x="4174834" y="1041147"/>
          <a:ext cx="2598059" cy="4572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484"/>
              </a:lnTo>
              <a:lnTo>
                <a:pt x="2598059" y="305484"/>
              </a:lnTo>
              <a:lnTo>
                <a:pt x="2598059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D1BBE-BF05-4E27-89F7-54378D842211}">
      <dsp:nvSpPr>
        <dsp:cNvPr id="0" name=""/>
        <dsp:cNvSpPr/>
      </dsp:nvSpPr>
      <dsp:spPr>
        <a:xfrm>
          <a:off x="1470416" y="2538711"/>
          <a:ext cx="1552193" cy="4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3913"/>
              </a:lnTo>
              <a:lnTo>
                <a:pt x="1552193" y="343913"/>
              </a:lnTo>
              <a:lnTo>
                <a:pt x="1552193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6E3E19-7A2E-4E17-A3D6-0AF0E5AC8DA5}">
      <dsp:nvSpPr>
        <dsp:cNvPr id="0" name=""/>
        <dsp:cNvSpPr/>
      </dsp:nvSpPr>
      <dsp:spPr>
        <a:xfrm>
          <a:off x="1470416" y="1041147"/>
          <a:ext cx="2704417" cy="457253"/>
        </a:xfrm>
        <a:custGeom>
          <a:avLst/>
          <a:gdLst/>
          <a:ahLst/>
          <a:cxnLst/>
          <a:rect l="0" t="0" r="0" b="0"/>
          <a:pathLst>
            <a:path>
              <a:moveTo>
                <a:pt x="2704417" y="0"/>
              </a:moveTo>
              <a:lnTo>
                <a:pt x="2704417" y="305484"/>
              </a:lnTo>
              <a:lnTo>
                <a:pt x="0" y="305484"/>
              </a:lnTo>
              <a:lnTo>
                <a:pt x="0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4898AA-B68F-4F74-9DD6-2E84FB5E8456}">
      <dsp:nvSpPr>
        <dsp:cNvPr id="0" name=""/>
        <dsp:cNvSpPr/>
      </dsp:nvSpPr>
      <dsp:spPr>
        <a:xfrm>
          <a:off x="3355691" y="836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CEE39-F290-4B1D-81BE-53C66F58A60B}">
      <dsp:nvSpPr>
        <dsp:cNvPr id="0" name=""/>
        <dsp:cNvSpPr/>
      </dsp:nvSpPr>
      <dsp:spPr>
        <a:xfrm>
          <a:off x="3537723" y="173766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Distractions</a:t>
          </a:r>
        </a:p>
      </dsp:txBody>
      <dsp:txXfrm>
        <a:off x="3568193" y="204236"/>
        <a:ext cx="1577345" cy="979371"/>
      </dsp:txXfrm>
    </dsp:sp>
    <dsp:sp modelId="{790C67D6-F3BF-465D-90A9-4F3315B1C7F8}">
      <dsp:nvSpPr>
        <dsp:cNvPr id="0" name=""/>
        <dsp:cNvSpPr/>
      </dsp:nvSpPr>
      <dsp:spPr>
        <a:xfrm>
          <a:off x="651274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87664-04C6-46E4-814C-EA76BD5BEBF7}">
      <dsp:nvSpPr>
        <dsp:cNvPr id="0" name=""/>
        <dsp:cNvSpPr/>
      </dsp:nvSpPr>
      <dsp:spPr>
        <a:xfrm>
          <a:off x="833305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External (outside stimuli)</a:t>
          </a:r>
        </a:p>
      </dsp:txBody>
      <dsp:txXfrm>
        <a:off x="863775" y="1701800"/>
        <a:ext cx="1577345" cy="979371"/>
      </dsp:txXfrm>
    </dsp:sp>
    <dsp:sp modelId="{A98C005A-714A-4B80-9B14-BD55C8BAF386}">
      <dsp:nvSpPr>
        <dsp:cNvPr id="0" name=""/>
        <dsp:cNvSpPr/>
      </dsp:nvSpPr>
      <dsp:spPr>
        <a:xfrm>
          <a:off x="1901367" y="3034394"/>
          <a:ext cx="2242484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C52A6-3ADB-459B-A7F8-B37CE0AC7BD8}">
      <dsp:nvSpPr>
        <dsp:cNvPr id="0" name=""/>
        <dsp:cNvSpPr/>
      </dsp:nvSpPr>
      <dsp:spPr>
        <a:xfrm>
          <a:off x="2083399" y="3207324"/>
          <a:ext cx="2242484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Other people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studying environment</a:t>
          </a:r>
        </a:p>
      </dsp:txBody>
      <dsp:txXfrm>
        <a:off x="2113869" y="3237794"/>
        <a:ext cx="2181544" cy="979371"/>
      </dsp:txXfrm>
    </dsp:sp>
    <dsp:sp modelId="{4992AD4A-CE41-49A0-BF8C-25EA6F644C1E}">
      <dsp:nvSpPr>
        <dsp:cNvPr id="0" name=""/>
        <dsp:cNvSpPr/>
      </dsp:nvSpPr>
      <dsp:spPr>
        <a:xfrm>
          <a:off x="5953751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48C61-7D3A-47F1-A3B3-9E54BABC86EE}">
      <dsp:nvSpPr>
        <dsp:cNvPr id="0" name=""/>
        <dsp:cNvSpPr/>
      </dsp:nvSpPr>
      <dsp:spPr>
        <a:xfrm>
          <a:off x="6135783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Internal (within the student)</a:t>
          </a:r>
        </a:p>
      </dsp:txBody>
      <dsp:txXfrm>
        <a:off x="6166253" y="1701800"/>
        <a:ext cx="1577345" cy="979371"/>
      </dsp:txXfrm>
    </dsp:sp>
    <dsp:sp modelId="{E68A4EE5-98A5-4B6C-9E17-658F8216AC50}">
      <dsp:nvSpPr>
        <dsp:cNvPr id="0" name=""/>
        <dsp:cNvSpPr/>
      </dsp:nvSpPr>
      <dsp:spPr>
        <a:xfrm>
          <a:off x="4507915" y="3034394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BD6E9-6EE0-4603-AD34-4DF7B4725570}">
      <dsp:nvSpPr>
        <dsp:cNvPr id="0" name=""/>
        <dsp:cNvSpPr/>
      </dsp:nvSpPr>
      <dsp:spPr>
        <a:xfrm>
          <a:off x="4689947" y="3207324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Physical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Mental</a:t>
          </a:r>
        </a:p>
      </dsp:txBody>
      <dsp:txXfrm>
        <a:off x="4720417" y="3237794"/>
        <a:ext cx="1577345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could be instructed to write down their chosen techniques and explain why they think they would </a:t>
            </a:r>
            <a:r>
              <a:rPr lang="en-GB"/>
              <a:t>be useful.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3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6" y="4682063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6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45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988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3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68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905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386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3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2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929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0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119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1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045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0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6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7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7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416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6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861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for-student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gDlrl7L2fE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youtube.com/watch?v=NIn7opOQWG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youtube.com/watch?v=TLsxJQ1Dn2Q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d9paB5zbm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1301" y="2213649"/>
            <a:ext cx="4089395" cy="243070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5758" y="2338578"/>
            <a:ext cx="3840480" cy="2180844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5345" y="2623844"/>
            <a:ext cx="3581306" cy="1223180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chemeClr val="tx1"/>
                </a:solidFill>
              </a:rPr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5345" y="3854241"/>
            <a:ext cx="3581306" cy="41974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450"/>
              </a:spcAft>
            </a:pPr>
            <a:r>
              <a:rPr lang="en-US" dirty="0">
                <a:solidFill>
                  <a:schemeClr val="tx1"/>
                </a:solidFill>
              </a:rPr>
              <a:t>ECGE4005P/C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Independent Project, Heike Griffiths 2021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aspects to time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Physical (creating time and a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Psychological (motivation, strategies for using our time efficiently)</a:t>
            </a:r>
          </a:p>
        </p:txBody>
      </p:sp>
    </p:spTree>
    <p:extLst>
      <p:ext uri="{BB962C8B-B14F-4D97-AF65-F5344CB8AC3E}">
        <p14:creationId xmlns:p14="http://schemas.microsoft.com/office/powerpoint/2010/main" val="1016460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40ED5-28D8-5164-31C1-0127723C0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Time Management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F224-687D-A380-582D-EF149BF6A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is the ‘easier’ part of time management</a:t>
            </a:r>
          </a:p>
          <a:p>
            <a:pPr marL="0" indent="0">
              <a:buNone/>
            </a:pPr>
            <a:r>
              <a:rPr lang="en-GB" sz="3200" b="1" dirty="0"/>
              <a:t>Make a SMART plan. What is SMART?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1460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0B2C-3540-0AC8-A9DC-088CD04FD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template</a:t>
            </a:r>
            <a:endParaRPr lang="en-US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AF0802D-B1AE-4034-9861-74F39F41F7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10" y="1600200"/>
            <a:ext cx="6266180" cy="3916363"/>
          </a:xfrm>
        </p:spPr>
      </p:pic>
    </p:spTree>
    <p:extLst>
      <p:ext uri="{BB962C8B-B14F-4D97-AF65-F5344CB8AC3E}">
        <p14:creationId xmlns:p14="http://schemas.microsoft.com/office/powerpoint/2010/main" val="199262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18218-F584-21BA-F536-6403BFDD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EXAMPLE</a:t>
            </a:r>
            <a:endParaRPr lang="en-US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0824E8-B246-4962-B9F3-4E8A68E79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10" y="1600200"/>
            <a:ext cx="6266180" cy="3916363"/>
          </a:xfrm>
        </p:spPr>
      </p:pic>
    </p:spTree>
    <p:extLst>
      <p:ext uri="{BB962C8B-B14F-4D97-AF65-F5344CB8AC3E}">
        <p14:creationId xmlns:p14="http://schemas.microsoft.com/office/powerpoint/2010/main" val="1354634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b="1"/>
              <a:t>Working with your scheduler/calendar decide how much time you will spend on lectures, follow up, and the assessments (portfolio and video).</a:t>
            </a:r>
          </a:p>
          <a:p>
            <a:endParaRPr lang="en-GB" b="1"/>
          </a:p>
          <a:p>
            <a:endParaRPr lang="en-GB" b="1"/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Psychological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kern="0" dirty="0"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kern="0" dirty="0">
                <a:latin typeface="Arial"/>
                <a:ea typeface="ＭＳ Ｐゴシック" charset="-128"/>
              </a:rPr>
              <a:t>Manage distractions and procrastination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https://blog.rescuetime.com/time-management-for-students/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Directed study: </a:t>
            </a:r>
          </a:p>
          <a:p>
            <a:pPr marL="0" indent="0">
              <a:buNone/>
            </a:pPr>
            <a:r>
              <a:rPr lang="en-GB" dirty="0"/>
              <a:t>Read the blog and choose the techniques you think will be useful for you.</a:t>
            </a:r>
          </a:p>
          <a:p>
            <a:pPr marL="0" indent="0">
              <a:buNone/>
            </a:pPr>
            <a:r>
              <a:rPr lang="en-GB" dirty="0"/>
              <a:t>Make notes.</a:t>
            </a:r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/>
              <a:t>What is procrastination?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US" dirty="0"/>
              <a:t>Tim Urban Inside the Mind of a Master Procrastinator</a:t>
            </a:r>
            <a:endParaRPr lang="en-GB" dirty="0"/>
          </a:p>
          <a:p>
            <a:r>
              <a:rPr lang="en-GB" dirty="0"/>
              <a:t>Are you a procrastinator?</a:t>
            </a:r>
          </a:p>
          <a:p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Consider the video you have just watched. Do you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identify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with Tim?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Some students procrastinate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deliberately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in order to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motivate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themselves to produce creative work. If this is you,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be honest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– do you really produce good work when under pressure, or is this just an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excuse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for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disorganised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behaviour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?</a:t>
            </a: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</a:b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Can you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prove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that the work you produce under pressure is 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better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Open Sans" panose="020B0606030504020204" pitchFamily="34" charset="0"/>
                <a:cs typeface="Open Sans" panose="020B0606030504020204" pitchFamily="34" charset="0"/>
              </a:rPr>
              <a:t> than the work you produce when not under pressure?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r>
              <a:rPr lang="en-GB" dirty="0"/>
              <a:t> </a:t>
            </a:r>
          </a:p>
        </p:txBody>
      </p:sp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74638"/>
            <a:ext cx="2100783" cy="2100783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FB5C2DA3-F090-9406-DF13-CAA3D2C7B9ED}"/>
              </a:ext>
            </a:extLst>
          </p:cNvPr>
          <p:cNvSpPr/>
          <p:nvPr/>
        </p:nvSpPr>
        <p:spPr>
          <a:xfrm>
            <a:off x="1115616" y="5085184"/>
            <a:ext cx="1224136" cy="57606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en-GB" sz="3600" b="1" dirty="0"/>
              <a:t>Procrastination - the evolutionary brain development perspective </a:t>
            </a:r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683568" y="3140968"/>
            <a:ext cx="2016224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3521EF51-24DB-432F-53EB-871D6908CE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35" y="1600200"/>
            <a:ext cx="3219730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7297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Swallowing the frog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>
                <a:hlinkClick r:id="rId2"/>
              </a:rPr>
              <a:t>https://thecreativelife.net/eat-the-frog/</a:t>
            </a:r>
            <a:endParaRPr lang="en-US" sz="2200"/>
          </a:p>
          <a:p>
            <a:pPr>
              <a:lnSpc>
                <a:spcPct val="90000"/>
              </a:lnSpc>
            </a:pPr>
            <a:r>
              <a:rPr lang="en-US" sz="2200" b="0" i="0">
                <a:effectLst/>
              </a:rPr>
              <a:t>Mark Twain famously said that </a:t>
            </a:r>
            <a:r>
              <a:rPr lang="en-US" sz="2200" b="1" i="0">
                <a:effectLst/>
              </a:rPr>
              <a:t>if the first thing you do in the morning is eat a live frog, you can go through the rest of the day knowing the worst is behind you</a:t>
            </a:r>
            <a:r>
              <a:rPr lang="en-US" sz="2200" b="0" i="0">
                <a:effectLst/>
              </a:rPr>
              <a:t>. Your frog is your worst task, and you should do it first thing in the morning.</a:t>
            </a:r>
            <a:endParaRPr lang="en-US" sz="2200"/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231173"/>
            <a:ext cx="4038600" cy="272709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B5665-66D1-AA6F-3CB6-A726E6448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to overcome procrastination</a:t>
            </a:r>
            <a:endParaRPr lang="en-US" dirty="0"/>
          </a:p>
        </p:txBody>
      </p:sp>
      <p:sp>
        <p:nvSpPr>
          <p:cNvPr id="4" name="Action Button: Video 3">
            <a:hlinkClick r:id="rId2" highlightClick="1"/>
            <a:extLst>
              <a:ext uri="{FF2B5EF4-FFF2-40B4-BE49-F238E27FC236}">
                <a16:creationId xmlns:a16="http://schemas.microsoft.com/office/drawing/2014/main" id="{BD24D551-106C-77A9-8F3C-6154449A784C}"/>
              </a:ext>
            </a:extLst>
          </p:cNvPr>
          <p:cNvSpPr/>
          <p:nvPr/>
        </p:nvSpPr>
        <p:spPr>
          <a:xfrm>
            <a:off x="1691680" y="5805264"/>
            <a:ext cx="1800200" cy="93610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rocrastination Meaning and How to Stop Procrastinating">
            <a:extLst>
              <a:ext uri="{FF2B5EF4-FFF2-40B4-BE49-F238E27FC236}">
                <a16:creationId xmlns:a16="http://schemas.microsoft.com/office/drawing/2014/main" id="{16DF936F-66D9-60C3-3F1F-A673EAED04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80609"/>
            <a:ext cx="5875410" cy="3935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786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Dealing with Distractions whilst studying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/>
          </a:bodyPr>
          <a:lstStyle/>
          <a:p>
            <a:r>
              <a:rPr lang="en-GB" sz="2400" dirty="0"/>
              <a:t>Distractions always mean that your productivity and performance is decreasing. It means that you are focused on a different task in the meantime</a:t>
            </a:r>
          </a:p>
          <a:p>
            <a:endParaRPr lang="en-GB" sz="2400" dirty="0"/>
          </a:p>
          <a:p>
            <a:r>
              <a:rPr lang="en-GB" sz="2400" dirty="0"/>
              <a:t>A lot of time and energy is wasted due to continuous distractions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57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are Distractions?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773487"/>
              </p:ext>
            </p:extLst>
          </p:nvPr>
        </p:nvGraphicFramePr>
        <p:xfrm>
          <a:off x="457200" y="908721"/>
          <a:ext cx="82296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67744" y="523581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820903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Internal Distractions</a:t>
            </a:r>
            <a:br>
              <a:rPr lang="en-GB" dirty="0"/>
            </a:br>
            <a:r>
              <a:rPr lang="en-GB" sz="3600" dirty="0"/>
              <a:t>Pay attention to personal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39248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Hunger &amp; Thirst                          </a:t>
            </a:r>
          </a:p>
          <a:p>
            <a:pPr marL="0" indent="0">
              <a:buNone/>
            </a:pPr>
            <a:r>
              <a:rPr lang="en-GB" dirty="0"/>
              <a:t>Pay attention to eating and hydration! </a:t>
            </a:r>
          </a:p>
          <a:p>
            <a:r>
              <a:rPr lang="en-GB" dirty="0"/>
              <a:t>Small meals/snacks keep you in good shape.</a:t>
            </a:r>
          </a:p>
          <a:p>
            <a:r>
              <a:rPr lang="en-GB" dirty="0"/>
              <a:t>If you stay hydrated you are more likely to stay focused and you are more inclined to perform at a higher level!</a:t>
            </a:r>
          </a:p>
          <a:p>
            <a:pPr marL="0" indent="0">
              <a:buNone/>
            </a:pPr>
            <a:r>
              <a:rPr lang="en-GB" b="1" dirty="0"/>
              <a:t>Tiredness</a:t>
            </a:r>
            <a:r>
              <a:rPr lang="en-GB" dirty="0"/>
              <a:t>                        </a:t>
            </a:r>
          </a:p>
          <a:p>
            <a:pPr marL="0" indent="0">
              <a:buNone/>
            </a:pPr>
            <a:r>
              <a:rPr lang="en-GB" dirty="0"/>
              <a:t>If you are tired you have a harder time focusing, you will work slower and make more mistakes</a:t>
            </a:r>
          </a:p>
          <a:p>
            <a:r>
              <a:rPr lang="en-GB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r>
              <a:rPr lang="en-GB" b="1" dirty="0"/>
              <a:t>Activity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Employees spend about 85% of their working time sitting on their desk </a:t>
            </a:r>
          </a:p>
          <a:p>
            <a:r>
              <a:rPr lang="en-GB" dirty="0"/>
              <a:t>Go and move a little bit outside during your breaks. Get some fresh air!</a:t>
            </a:r>
          </a:p>
          <a:p>
            <a:r>
              <a:rPr lang="en-GB" dirty="0"/>
              <a:t>Our brain needs plenty of oxygen, therefore, we have to make sure fresh air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2515027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External Distractions</a:t>
            </a:r>
            <a:br>
              <a:rPr lang="en-GB" dirty="0"/>
            </a:br>
            <a:r>
              <a:rPr lang="en-GB" dirty="0"/>
              <a:t>Be aware of your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Phone/other devices</a:t>
            </a:r>
          </a:p>
          <a:p>
            <a:r>
              <a:rPr lang="en-GB" dirty="0"/>
              <a:t>Do your notifications ping constantly?</a:t>
            </a:r>
          </a:p>
          <a:p>
            <a:pPr marL="0" indent="0">
              <a:buNone/>
            </a:pPr>
            <a:r>
              <a:rPr lang="en-GB" b="1" dirty="0"/>
              <a:t>Organisation of your Desk/studying device?</a:t>
            </a:r>
          </a:p>
          <a:p>
            <a:r>
              <a:rPr lang="en-GB" dirty="0"/>
              <a:t>How is YOUR desk organized? Do you find yourself looking for important documents all the time?</a:t>
            </a:r>
          </a:p>
          <a:p>
            <a:r>
              <a:rPr lang="en-GB" dirty="0"/>
              <a:t>How are your files and folders organised? Do you know where to find the documents that you need?</a:t>
            </a:r>
          </a:p>
          <a:p>
            <a:pPr marL="0" indent="0">
              <a:buNone/>
            </a:pPr>
            <a:r>
              <a:rPr lang="en-GB" b="1" dirty="0"/>
              <a:t>Lighting/seating/desk</a:t>
            </a:r>
            <a:r>
              <a:rPr lang="en-GB" dirty="0"/>
              <a:t> </a:t>
            </a:r>
          </a:p>
          <a:p>
            <a:r>
              <a:rPr lang="en-GB" dirty="0"/>
              <a:t>Is the lighting comfortable for your eyes?</a:t>
            </a:r>
          </a:p>
          <a:p>
            <a:r>
              <a:rPr lang="en-GB" dirty="0"/>
              <a:t>Is your work space comfortable?</a:t>
            </a:r>
          </a:p>
          <a:p>
            <a:pPr marL="0" indent="0">
              <a:buNone/>
            </a:pPr>
            <a:r>
              <a:rPr lang="en-GB" b="1" dirty="0"/>
              <a:t>Meetings and Calls </a:t>
            </a:r>
          </a:p>
          <a:p>
            <a:r>
              <a:rPr lang="en-GB" dirty="0"/>
              <a:t>It is not rude or impolite to tell a visitor or caller that you are focused on a different task and that you will return the call afterwards.</a:t>
            </a:r>
          </a:p>
          <a:p>
            <a:pPr marL="0" indent="0">
              <a:buNone/>
            </a:pPr>
            <a:r>
              <a:rPr lang="en-GB" dirty="0"/>
              <a:t>                                                 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12911363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get good results from your time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Activity: 10 </a:t>
            </a:r>
            <a:r>
              <a:rPr lang="en-GB" dirty="0" err="1"/>
              <a:t>mins</a:t>
            </a:r>
            <a:r>
              <a:rPr lang="en-GB" dirty="0"/>
              <a:t>. Watch the video and note the ‘8 Tips to becoming a better learner’.</a:t>
            </a:r>
          </a:p>
          <a:p>
            <a:r>
              <a:rPr lang="en-GB" dirty="0"/>
              <a:t>Write them on the whiteboard</a:t>
            </a:r>
          </a:p>
          <a:p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3059832" y="4221088"/>
            <a:ext cx="1944216" cy="1152128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724128" y="515719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AdMyPage</a:t>
            </a:r>
            <a:r>
              <a:rPr lang="en-GB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1683253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– Choose three 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Becoming a better learner involves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Being curious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Keeping at it even when you are tired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Reading Widely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Time and Effort</a:t>
            </a:r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8 Tips to becoming a better learner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Read as much as you can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Have an open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Teach what you have learned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Take a break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Motivate yourself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Surround yourself with other learners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Stop multi-tasking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Write notes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/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499992" y="522920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AdMyPagame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E73BE-A9B3-959C-D48C-F2EE493B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US" dirty="0"/>
          </a:p>
        </p:txBody>
      </p:sp>
      <p:pic>
        <p:nvPicPr>
          <p:cNvPr id="4" name="Content Placeholder 3" descr="Time management/Dimensionality - Wikiversity">
            <a:extLst>
              <a:ext uri="{FF2B5EF4-FFF2-40B4-BE49-F238E27FC236}">
                <a16:creationId xmlns:a16="http://schemas.microsoft.com/office/drawing/2014/main" id="{1FE3E436-35A7-4830-B65A-4CAB696B9F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000" y="1686953"/>
            <a:ext cx="6800000" cy="37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8921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sz="3100" dirty="0" err="1"/>
              <a:t>Admypagame</a:t>
            </a:r>
            <a:r>
              <a:rPr lang="en-US" sz="3100" dirty="0"/>
              <a:t> (2019). LEARNING - 8 Tips To Become a Better Learner. YouTube. https://www.youtube.com/watch?v=Id9paB5zbmc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Cottrell, S. (2013).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</a:t>
            </a:r>
          </a:p>
          <a:p>
            <a:pPr marL="0" indent="0">
              <a:buNone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CrowJack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(2022).</a:t>
            </a:r>
            <a:r>
              <a:rPr lang="en-US" b="1" i="0" dirty="0">
                <a:solidFill>
                  <a:srgbClr val="000000"/>
                </a:solidFill>
                <a:effectLst/>
                <a:latin typeface="DM Serif Text" panose="020B0604020202020204" pitchFamily="2" charset="0"/>
              </a:rPr>
              <a:t> </a:t>
            </a:r>
            <a:r>
              <a:rPr lang="en-US" sz="3100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A Pragmatic Elucidation of SMART Goals with Relevant Examples</a:t>
            </a:r>
          </a:p>
          <a:p>
            <a:pPr marL="0" indent="0"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https://crowjack.com/blog/strategy/smart-goal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 Darmstadt (2012). Dealing with Distractions at your Workplace.</a:t>
            </a:r>
          </a:p>
          <a:p>
            <a:pPr marL="0" indent="0">
              <a:buNone/>
            </a:pPr>
            <a:r>
              <a:rPr lang="en-GB" dirty="0"/>
              <a:t>https://www.slideshare.net/frikadellenbaum1/dealing-with-distractions-13540433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3081</TotalTime>
  <Words>882</Words>
  <Application>Microsoft Office PowerPoint</Application>
  <PresentationFormat>On-screen Show (4:3)</PresentationFormat>
  <Paragraphs>107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Myriad Pro</vt:lpstr>
      <vt:lpstr>Arial</vt:lpstr>
      <vt:lpstr>Calibri</vt:lpstr>
      <vt:lpstr>Century Gothic</vt:lpstr>
      <vt:lpstr>DM Serif Text</vt:lpstr>
      <vt:lpstr>Garamond</vt:lpstr>
      <vt:lpstr>Open Sans</vt:lpstr>
      <vt:lpstr>20140311PresentationUWTSDTemplate</vt:lpstr>
      <vt:lpstr>SavonVTI</vt:lpstr>
      <vt:lpstr>Time management</vt:lpstr>
      <vt:lpstr>Time Management</vt:lpstr>
      <vt:lpstr>Physical Time Management</vt:lpstr>
      <vt:lpstr>SMART template</vt:lpstr>
      <vt:lpstr>SMART EXAMPLE</vt:lpstr>
      <vt:lpstr>TASK</vt:lpstr>
      <vt:lpstr>Psychological Time Management</vt:lpstr>
      <vt:lpstr>What is procrastination?</vt:lpstr>
      <vt:lpstr> Procrastination - the evolutionary brain development perspective </vt:lpstr>
      <vt:lpstr>Swallowing the frog</vt:lpstr>
      <vt:lpstr>Strategies to overcome procrastination</vt:lpstr>
      <vt:lpstr>Dealing with Distractions whilst studying</vt:lpstr>
      <vt:lpstr>What are Distractions?</vt:lpstr>
      <vt:lpstr>Internal Distractions Pay attention to personal needs</vt:lpstr>
      <vt:lpstr>External Distractions Be aware of your environment</vt:lpstr>
      <vt:lpstr>How to get good results from your time input</vt:lpstr>
      <vt:lpstr>Quiz – Choose three answers</vt:lpstr>
      <vt:lpstr>8 Tips to becoming a better learner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67</cp:revision>
  <dcterms:created xsi:type="dcterms:W3CDTF">2015-04-14T15:21:28Z</dcterms:created>
  <dcterms:modified xsi:type="dcterms:W3CDTF">2022-10-03T10:45:05Z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