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26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A705C-DE7E-4440-847A-8DFA8DF3AC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31636D-3ACE-4568-91D4-ECCFD67FCC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8D3ED-AC0B-4AE3-8A79-84AF243029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27A15-DF35-4E26-9F63-AE10B3B28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53DBC-0018-4022-B51C-0DDCA0EE3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99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B0059-2CA5-493A-AE0B-ECBAAAB03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A5DEC-8F19-4E6B-B405-A5C1AD0152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AF758-302A-41E3-987F-027489837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ACE1A-B6E7-4744-AE86-F0BE25F03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57862-D757-49AE-9AAB-9CC4ECD0A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910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C5E42-15C6-4699-891F-49CB7C24A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82050-0649-4DDA-A245-2369450E85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72A6B6-9D49-4605-A756-161204D9D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D15C0-3D3C-40F9-A09E-BB913AB0E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ECB00-8798-4EB1-A27D-B7D5D244F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426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A4B98-95C8-4C59-8000-EF6C0E1EA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52B04-1CA7-4AF0-8874-C8AA6727BC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04815B-E9D1-4654-A989-7363876E00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C623FB-0815-428A-86C6-7FE40D180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5DDD58-18A1-472F-8A6B-9892502B5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3E71-983A-4079-9C9E-467FFDA12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331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052F4-F607-47B1-9A00-582C7D938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598C64-E497-42AE-B1A4-FDEAF6E06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8692FF-3BA2-4FE3-9390-1D7F7FEDBB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3BF2B2-3A43-4FC3-8E44-D0A0B8907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5290C5-CF8F-4A67-92AE-407FCEC99B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A80D9-3E56-4DEF-BF97-6E7C64415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43A8B9-752B-4B23-9441-B3FE56192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9C771E-4D91-4DD6-8372-C04E536D4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908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DA9C9-FB82-42A9-9CC6-AF2A55890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BEBD61-AFEF-4FE3-9758-A7D187F86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6C504-FACC-4A2D-8899-C0FF7FE76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BAE5E3-E7C6-40E0-B66D-714BBEEC7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6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C7B794-22D2-4686-BFB0-0C8E8C666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4202B8-163E-4DE1-A101-0FA8CB1C3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95A539-3B80-40A2-9D80-58CDADB3D3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975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8969-8E29-4DF9-8A84-0C11D4AB7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90446-AF0C-478B-80C5-41CF3204C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77997-5263-4831-AE67-77CC313D4A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AC2B0-FF71-4F77-AF32-BF1437A1E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201D53-8900-4113-9D2E-B3E4A34BF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E4789E-6E83-45DE-8A15-8341173BA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30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5F8AB-8CCF-4C71-9493-666413BF7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6BD4E3-E8F5-4EAE-8C06-56E8FB2B45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51EB6-DFB6-44A1-80D6-0FD14267DC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7216F3-A72E-42B4-A5AE-68BE9DF2FD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D21A8D-5319-40C4-A5AE-4224DEB35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9B7A1-259E-427B-A433-C32014B38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58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041FE-617A-4E21-ADB8-9BEEB810C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7E8626-C29F-4BD0-A845-0319293C06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DA143-CAA6-4D62-8DCC-E0194129D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144CA-A797-4B9D-A3C5-BAA91740E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909F1-82E9-4B93-BEE5-8D4AC4295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517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471657-80FE-4CAC-A2AF-D42158E6F6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0504F-39D6-4EB6-AD75-C70E3E60F0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3DABA-CCDB-4601-BAB7-5D507E43D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99BF9-C361-4979-94F7-7EA94B5890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F5DC2-90B4-41A4-BBE8-4163B1168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91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76B353-2A6E-43F2-BEF2-17DCCF30E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B742B7-CF42-4374-AC60-5DD7C37FBC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C15CD-585B-4879-BB41-71F9199738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E70DE-207C-46F1-87B9-5628E15AC1DA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C4475-B96F-4BC4-8C99-1FE2CD2252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9D068-476E-43B3-B890-90071DE8D4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61AAB5-7466-4B83-A57E-86D0EECE73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993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EDEC-0C12-4343-99A6-6D22C7AA2B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Gorchmynion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F71D38-3D46-4A8E-84C1-B749799091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Jonathan Lewis </a:t>
            </a:r>
          </a:p>
        </p:txBody>
      </p:sp>
    </p:spTree>
    <p:extLst>
      <p:ext uri="{BB962C8B-B14F-4D97-AF65-F5344CB8AC3E}">
        <p14:creationId xmlns:p14="http://schemas.microsoft.com/office/powerpoint/2010/main" val="427802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84137F-6C36-4FA9-BB74-B4EAA687B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5915" y="615805"/>
            <a:ext cx="8160169" cy="562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5742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0F78662-2299-47C1-845D-FB0F3EB7FC87}"/>
              </a:ext>
            </a:extLst>
          </p:cNvPr>
          <p:cNvSpPr/>
          <p:nvPr/>
        </p:nvSpPr>
        <p:spPr>
          <a:xfrm>
            <a:off x="9790981" y="259769"/>
            <a:ext cx="1803303" cy="4009937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582238B-6364-4272-922F-AD799C72F87A}"/>
              </a:ext>
            </a:extLst>
          </p:cNvPr>
          <p:cNvSpPr/>
          <p:nvPr/>
        </p:nvSpPr>
        <p:spPr>
          <a:xfrm>
            <a:off x="4756558" y="259769"/>
            <a:ext cx="4353886" cy="3481431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F72E1B-90BA-4409-ABCC-A9BA07799BDF}"/>
              </a:ext>
            </a:extLst>
          </p:cNvPr>
          <p:cNvSpPr/>
          <p:nvPr/>
        </p:nvSpPr>
        <p:spPr>
          <a:xfrm>
            <a:off x="226503" y="343949"/>
            <a:ext cx="3649211" cy="43747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5AB1BD-5C84-42F4-9372-5BB4BB768E63}"/>
              </a:ext>
            </a:extLst>
          </p:cNvPr>
          <p:cNvSpPr txBox="1"/>
          <p:nvPr/>
        </p:nvSpPr>
        <p:spPr>
          <a:xfrm>
            <a:off x="597716" y="471855"/>
            <a:ext cx="6094602" cy="3953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Patrwm brawddeg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Cwestiynau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rwyt ti’n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wyta/yfed?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 ti’n hoffi bwyta/yfed … ? 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 Wil yn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wyta/yfed?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mae e’n/hi’n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wyta/yfed?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Ydw, rydw i’n hoffi bwyta/yfed...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Nac ydw, dydw i ddim yn hoffi bwyta/yfed...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Wil yn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Dydy Wil ddim yn hoffi bwyta/yfed...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e’n/hi’n hoffi bwyta/yfed...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Dydy e/hi ddim yn hoffi bwyta/yfed...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47B51A-6E7A-401B-B266-629C2585928A}"/>
              </a:ext>
            </a:extLst>
          </p:cNvPr>
          <p:cNvSpPr txBox="1"/>
          <p:nvPr/>
        </p:nvSpPr>
        <p:spPr>
          <a:xfrm>
            <a:off x="4951602" y="438299"/>
            <a:ext cx="6094602" cy="3102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frecwast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ginio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swper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de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losion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Caws                                                                               llysiau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tatws                                                                              cacen                                                    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brechdan/brechdanau                                                grawnwin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Banana                                                                           bisgedi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sudd oren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603EA0-A85A-4896-AE2F-86EEA22538BF}"/>
              </a:ext>
            </a:extLst>
          </p:cNvPr>
          <p:cNvSpPr txBox="1"/>
          <p:nvPr/>
        </p:nvSpPr>
        <p:spPr>
          <a:xfrm>
            <a:off x="7784984" y="600102"/>
            <a:ext cx="1157680" cy="1400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tost a jam 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mefus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1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^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pysgod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llaeth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5D044A-1E2C-45DC-80CF-15ED7F012B13}"/>
              </a:ext>
            </a:extLst>
          </p:cNvPr>
          <p:cNvSpPr txBox="1"/>
          <p:nvPr/>
        </p:nvSpPr>
        <p:spPr>
          <a:xfrm>
            <a:off x="9867551" y="391228"/>
            <a:ext cx="6094602" cy="3885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Cofiwch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Treiglad meddal ar ôl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recwast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swper- dim treiglad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Treiglad meddal ar ôl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beth: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rwyt ti’n hoffi </a:t>
            </a:r>
            <a:r>
              <a:rPr lang="cy-GB" sz="11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wyta?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T- 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C- 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P- B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B- F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G- Disappears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D- Dd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Ll- 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M- F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Rh- R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51F5B7-C861-4C27-905F-41579B4B35E6}"/>
              </a:ext>
            </a:extLst>
          </p:cNvPr>
          <p:cNvSpPr txBox="1"/>
          <p:nvPr/>
        </p:nvSpPr>
        <p:spPr>
          <a:xfrm>
            <a:off x="3940174" y="4438710"/>
            <a:ext cx="6678942" cy="210089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 am blant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Dewch o hyd i bartner yn dawel.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Tafla y dis unwaith.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Symuda </a:t>
            </a: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ownter ac yna gofynna cwestiwn. - Rydw i eisiau cyfrif yn Gymraeg wrth i ti symud.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dau: Gwna brawddeg gyda’r llun. Rhaid dweud i’r ateb yn Gymraeg. Siarada â phartner.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Gwranda ‘n ofalus ar ateb dy bartner.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un: Ailadrodda ar ôl dy bartner.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Cymryd tro.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Rhaid siarad cymraeg.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Cofiwch: Peidiwch â thwyllo, arhoswch eich tro a cael y sbri!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336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D7E429A-9018-482E-AFAE-7A4CEEF27E09}"/>
              </a:ext>
            </a:extLst>
          </p:cNvPr>
          <p:cNvSpPr/>
          <p:nvPr/>
        </p:nvSpPr>
        <p:spPr>
          <a:xfrm>
            <a:off x="7288529" y="391883"/>
            <a:ext cx="2967606" cy="330526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89862C8-363D-41AD-835D-038FB0CF5704}"/>
              </a:ext>
            </a:extLst>
          </p:cNvPr>
          <p:cNvSpPr/>
          <p:nvPr/>
        </p:nvSpPr>
        <p:spPr>
          <a:xfrm>
            <a:off x="4666375" y="589629"/>
            <a:ext cx="2254541" cy="442698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5BBBBCC-2834-462E-800E-B067731BC950}"/>
              </a:ext>
            </a:extLst>
          </p:cNvPr>
          <p:cNvSpPr/>
          <p:nvPr/>
        </p:nvSpPr>
        <p:spPr>
          <a:xfrm>
            <a:off x="369116" y="589629"/>
            <a:ext cx="3867324" cy="19102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658955-74AB-42A8-AB5D-A648F4FB66A9}"/>
              </a:ext>
            </a:extLst>
          </p:cNvPr>
          <p:cNvSpPr txBox="1"/>
          <p:nvPr/>
        </p:nvSpPr>
        <p:spPr>
          <a:xfrm>
            <a:off x="538993" y="589629"/>
            <a:ext cx="3504501" cy="145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 am oedolyn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Ymarferwch y cwestiynau ac atebion gyda’r plant.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Helpwch eich plant i ddod o hyd i bartner.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Rhoiwch y dis, mat a dau cownter i’r plant.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Gwrandewch yn ofalus i’r atebion, os gweli di’n dda.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Cywirwch anghywir ateb.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Cymysgwch y partneriaid.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31CFF3-8036-4944-8BFC-519CDC2F7B73}"/>
              </a:ext>
            </a:extLst>
          </p:cNvPr>
          <p:cNvSpPr txBox="1"/>
          <p:nvPr/>
        </p:nvSpPr>
        <p:spPr>
          <a:xfrm>
            <a:off x="4750266" y="339125"/>
            <a:ext cx="2254541" cy="4237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Gorchmyion defnyddiol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Eistedda/Eisteddwch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Darllena/Darllenwch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Gwranda/Gwrandewch 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Edrycha/Edrychwch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siarad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gweiddi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Dim cweryla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â bod yn sili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â symud eto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ag ateb eto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Peidiwch/Paid â phoeni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Ewch/cer i nôl...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Aliadrodda/Aliadroddwch ar ôl fi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014A1-80D5-4064-8D97-2E6282E193CA}"/>
              </a:ext>
            </a:extLst>
          </p:cNvPr>
          <p:cNvSpPr txBox="1"/>
          <p:nvPr/>
        </p:nvSpPr>
        <p:spPr>
          <a:xfrm>
            <a:off x="7443132" y="589629"/>
            <a:ext cx="2658400" cy="2535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Ymadroddion defnyddiol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Gwych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Bendegedig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Hyfred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Ardderchog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Pwy sy nesa?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Ydych chi’n deallt y cwestiwn? 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 ti’n deallt y cwestiwn?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3924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F5D70-9C26-4A28-8DBF-E764E6DE0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u="sng" dirty="0"/>
              <a:t>Defnuddiwch ‘</a:t>
            </a:r>
            <a:r>
              <a:rPr lang="cy-GB" b="1" u="sng" dirty="0"/>
              <a:t>achos</a:t>
            </a:r>
            <a:r>
              <a:rPr lang="cy-GB" u="sng" dirty="0"/>
              <a:t>’ yn eich brawddegau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FFF28-56E6-4000-A418-3ED99E13C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u="sng" dirty="0"/>
              <a:t>Atebion Cadarnhaol</a:t>
            </a:r>
          </a:p>
          <a:p>
            <a:r>
              <a:rPr lang="cy-GB" sz="2000" dirty="0"/>
              <a:t>Rydw i’n hoffi bwyta sglodion </a:t>
            </a:r>
            <a:r>
              <a:rPr lang="cy-GB" sz="2000" b="1" dirty="0"/>
              <a:t>achos</a:t>
            </a:r>
            <a:r>
              <a:rPr lang="cy-GB" sz="2000" dirty="0"/>
              <a:t> mae’n neis.</a:t>
            </a:r>
          </a:p>
          <a:p>
            <a:r>
              <a:rPr lang="cy-GB" sz="2000" dirty="0"/>
              <a:t>Ydw, rydw i’n hoffi bwyta mefus </a:t>
            </a:r>
            <a:r>
              <a:rPr lang="cy-GB" sz="2000" b="1" dirty="0"/>
              <a:t>achos</a:t>
            </a:r>
            <a:r>
              <a:rPr lang="cy-GB" sz="2000" dirty="0"/>
              <a:t> mae’n </a:t>
            </a:r>
            <a:r>
              <a:rPr lang="cy-GB" sz="2000" dirty="0">
                <a:solidFill>
                  <a:srgbClr val="FF0000"/>
                </a:solidFill>
              </a:rPr>
              <a:t>f</a:t>
            </a:r>
            <a:r>
              <a:rPr lang="cy-GB" sz="2000" dirty="0"/>
              <a:t>elys.</a:t>
            </a:r>
          </a:p>
          <a:p>
            <a:r>
              <a:rPr lang="cy-GB" sz="2000" dirty="0"/>
              <a:t>Mae Wil yn hoffi bwyta pitsa </a:t>
            </a:r>
            <a:r>
              <a:rPr lang="cy-GB" sz="2000" b="1" dirty="0"/>
              <a:t>achos</a:t>
            </a:r>
            <a:r>
              <a:rPr lang="cy-GB" sz="2000" dirty="0"/>
              <a:t> mae’n </a:t>
            </a:r>
            <a:r>
              <a:rPr lang="cy-GB" sz="2000">
                <a:solidFill>
                  <a:srgbClr val="FF0000"/>
                </a:solidFill>
              </a:rPr>
              <a:t>f</a:t>
            </a:r>
            <a:r>
              <a:rPr lang="cy-GB" sz="2000"/>
              <a:t>lasus.</a:t>
            </a:r>
            <a:endParaRPr lang="cy-GB" sz="2000" dirty="0"/>
          </a:p>
          <a:p>
            <a:endParaRPr lang="cy-GB" sz="2000" dirty="0"/>
          </a:p>
          <a:p>
            <a:pPr marL="0" indent="0">
              <a:buNone/>
            </a:pPr>
            <a:r>
              <a:rPr lang="cy-GB" sz="2000" u="sng" dirty="0"/>
              <a:t>Atebion negyddol</a:t>
            </a:r>
          </a:p>
          <a:p>
            <a:r>
              <a:rPr lang="cy-GB" sz="2000" dirty="0"/>
              <a:t>Nac ydw, dydw i ddim yn hoffi bwyta bresych </a:t>
            </a:r>
            <a:r>
              <a:rPr lang="cy-GB" sz="2000" b="1" dirty="0"/>
              <a:t>achos</a:t>
            </a:r>
            <a:r>
              <a:rPr lang="cy-GB" sz="2000" dirty="0"/>
              <a:t> mae’n ofnadwy.</a:t>
            </a:r>
          </a:p>
          <a:p>
            <a:r>
              <a:rPr lang="cy-GB" sz="2000" dirty="0"/>
              <a:t> Dydy Wil ddim yn hoffi bwyta wyau </a:t>
            </a:r>
            <a:r>
              <a:rPr lang="cy-GB" sz="2000" b="1" dirty="0"/>
              <a:t>achos </a:t>
            </a:r>
            <a:r>
              <a:rPr lang="cy-GB" sz="2000" dirty="0"/>
              <a:t>maen nhw’n ddi-flas. </a:t>
            </a:r>
          </a:p>
          <a:p>
            <a:r>
              <a:rPr lang="cy-GB" sz="2000" dirty="0"/>
              <a:t>Dydy e/hi ddim yn hoffi bwyta byrgyr achos mae’n afiach.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FEA097-9FF9-400F-91D1-921D49C659CC}"/>
              </a:ext>
            </a:extLst>
          </p:cNvPr>
          <p:cNvSpPr txBox="1"/>
          <p:nvPr/>
        </p:nvSpPr>
        <p:spPr>
          <a:xfrm>
            <a:off x="6870583" y="1983996"/>
            <a:ext cx="1778466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Cofiwch!</a:t>
            </a:r>
          </a:p>
          <a:p>
            <a:r>
              <a:rPr lang="cy-GB" dirty="0">
                <a:solidFill>
                  <a:srgbClr val="FF0000"/>
                </a:solidFill>
              </a:rPr>
              <a:t>Treiglad meddal ar ^ol mae’n!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AF14E0D-1271-4E89-BCFE-5F25EC3D6693}"/>
              </a:ext>
            </a:extLst>
          </p:cNvPr>
          <p:cNvCxnSpPr/>
          <p:nvPr/>
        </p:nvCxnSpPr>
        <p:spPr>
          <a:xfrm flipH="1">
            <a:off x="5956183" y="2214694"/>
            <a:ext cx="914400" cy="4781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49196B1-58C9-4C61-88BC-643FF9F90D93}"/>
              </a:ext>
            </a:extLst>
          </p:cNvPr>
          <p:cNvCxnSpPr/>
          <p:nvPr/>
        </p:nvCxnSpPr>
        <p:spPr>
          <a:xfrm flipH="1">
            <a:off x="5645791" y="2907326"/>
            <a:ext cx="1224792" cy="17982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1278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509</Words>
  <Application>Microsoft Office PowerPoint</Application>
  <PresentationFormat>Widescreen</PresentationFormat>
  <Paragraphs>102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Gorchmynion</vt:lpstr>
      <vt:lpstr>PowerPoint Presentation</vt:lpstr>
      <vt:lpstr>PowerPoint Presentation</vt:lpstr>
      <vt:lpstr>PowerPoint Presentation</vt:lpstr>
      <vt:lpstr>Defnuddiwch ‘achos’ yn eich brawddegau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Gorchmynion</dc:title>
  <dc:creator>Jonathan LEWIS</dc:creator>
  <cp:lastModifiedBy>Jonathan LEWIS</cp:lastModifiedBy>
  <cp:revision>9</cp:revision>
  <dcterms:created xsi:type="dcterms:W3CDTF">2026-09-23T12:34:29Z</dcterms:created>
  <dcterms:modified xsi:type="dcterms:W3CDTF">2026-09-27T11:12:25Z</dcterms:modified>
</cp:coreProperties>
</file>