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54"/>
  </p:notesMasterIdLst>
  <p:sldIdLst>
    <p:sldId id="278" r:id="rId5"/>
    <p:sldId id="280" r:id="rId6"/>
    <p:sldId id="279" r:id="rId7"/>
    <p:sldId id="282" r:id="rId8"/>
    <p:sldId id="366" r:id="rId9"/>
    <p:sldId id="346" r:id="rId10"/>
    <p:sldId id="347" r:id="rId11"/>
    <p:sldId id="367" r:id="rId12"/>
    <p:sldId id="365" r:id="rId13"/>
    <p:sldId id="364" r:id="rId14"/>
    <p:sldId id="363" r:id="rId15"/>
    <p:sldId id="362" r:id="rId16"/>
    <p:sldId id="389" r:id="rId17"/>
    <p:sldId id="284" r:id="rId18"/>
    <p:sldId id="285" r:id="rId19"/>
    <p:sldId id="368" r:id="rId20"/>
    <p:sldId id="369" r:id="rId21"/>
    <p:sldId id="371" r:id="rId22"/>
    <p:sldId id="370" r:id="rId23"/>
    <p:sldId id="294" r:id="rId24"/>
    <p:sldId id="374" r:id="rId25"/>
    <p:sldId id="337" r:id="rId26"/>
    <p:sldId id="373" r:id="rId27"/>
    <p:sldId id="333" r:id="rId28"/>
    <p:sldId id="375" r:id="rId29"/>
    <p:sldId id="378" r:id="rId30"/>
    <p:sldId id="379" r:id="rId31"/>
    <p:sldId id="377" r:id="rId32"/>
    <p:sldId id="381" r:id="rId33"/>
    <p:sldId id="390" r:id="rId34"/>
    <p:sldId id="380" r:id="rId35"/>
    <p:sldId id="383" r:id="rId36"/>
    <p:sldId id="386" r:id="rId37"/>
    <p:sldId id="384" r:id="rId38"/>
    <p:sldId id="387" r:id="rId39"/>
    <p:sldId id="391" r:id="rId40"/>
    <p:sldId id="350" r:id="rId41"/>
    <p:sldId id="351" r:id="rId42"/>
    <p:sldId id="352" r:id="rId43"/>
    <p:sldId id="353" r:id="rId44"/>
    <p:sldId id="354" r:id="rId45"/>
    <p:sldId id="306" r:id="rId46"/>
    <p:sldId id="307" r:id="rId47"/>
    <p:sldId id="308" r:id="rId48"/>
    <p:sldId id="310" r:id="rId49"/>
    <p:sldId id="311" r:id="rId50"/>
    <p:sldId id="313" r:id="rId51"/>
    <p:sldId id="331" r:id="rId52"/>
    <p:sldId id="330"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Layouts" id="{687C4ACC-695A-42DD-8A18-124B506377F8}">
          <p14:sldIdLst>
            <p14:sldId id="278"/>
            <p14:sldId id="280"/>
            <p14:sldId id="279"/>
            <p14:sldId id="282"/>
            <p14:sldId id="366"/>
            <p14:sldId id="346"/>
            <p14:sldId id="347"/>
            <p14:sldId id="367"/>
            <p14:sldId id="365"/>
            <p14:sldId id="364"/>
            <p14:sldId id="363"/>
            <p14:sldId id="362"/>
            <p14:sldId id="389"/>
            <p14:sldId id="284"/>
            <p14:sldId id="285"/>
            <p14:sldId id="368"/>
            <p14:sldId id="369"/>
            <p14:sldId id="371"/>
            <p14:sldId id="370"/>
            <p14:sldId id="294"/>
            <p14:sldId id="374"/>
            <p14:sldId id="337"/>
            <p14:sldId id="373"/>
            <p14:sldId id="333"/>
            <p14:sldId id="375"/>
            <p14:sldId id="378"/>
            <p14:sldId id="379"/>
            <p14:sldId id="377"/>
            <p14:sldId id="381"/>
            <p14:sldId id="390"/>
            <p14:sldId id="380"/>
            <p14:sldId id="383"/>
            <p14:sldId id="386"/>
            <p14:sldId id="384"/>
            <p14:sldId id="387"/>
            <p14:sldId id="391"/>
            <p14:sldId id="350"/>
            <p14:sldId id="351"/>
            <p14:sldId id="352"/>
            <p14:sldId id="353"/>
            <p14:sldId id="354"/>
            <p14:sldId id="306"/>
            <p14:sldId id="307"/>
            <p14:sldId id="308"/>
            <p14:sldId id="310"/>
            <p14:sldId id="311"/>
            <p14:sldId id="313"/>
            <p14:sldId id="331"/>
            <p14:sldId id="330"/>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561A52C-F3F5-41A4-8598-3C876AB7FBC8}" name="Errietta Bissa" initials="EB" userId="S::e.bissa@uwtsd.ac.uk::81ffec9e-7d76-4710-b828-fc34ea58d3af" providerId="AD"/>
  <p188:author id="{03D8EBA7-BC81-E5DC-3229-78D0A9793647}" name="Naomi Doerge" initials="ND" userId="S::n.doerge@uwtsd.ac.uk::c2ba5b26-9392-4f76-82ca-966719aba79f"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9C7"/>
    <a:srgbClr val="004C92"/>
    <a:srgbClr val="F1F1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4F4DA7-3665-27DA-8147-E870D81001FF}" v="2" dt="2026-08-13T12:06:04.509"/>
    <p1510:client id="{39B28B86-01DF-E2D8-7B8A-79DB6D2BD07E}" v="423" dt="2026-08-13T18:49:38.620"/>
    <p1510:client id="{510DDBD8-CEAF-8EFA-52B7-0B53F6032F9A}" v="564" dt="2026-08-13T11:05:19.569"/>
    <p1510:client id="{6FBAA96B-8EC3-4861-5232-621DA12CCD87}" v="5320" dt="2026-08-13T16:50:13.715"/>
    <p1510:client id="{A101B3CC-ECEE-E47E-48C6-AC8EC7E063A7}" v="492" dt="2026-08-12T11:42:12.5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ableStyles" Target="tableStyles.xml"/><Relationship Id="rId5" Type="http://schemas.openxmlformats.org/officeDocument/2006/relationships/slide" Target="slides/slide1.xml"/><Relationship Id="rId61" Type="http://schemas.microsoft.com/office/2018/10/relationships/authors" Target="author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S::n.doerge@uwtsd.ac.uk::c2ba5b26-9392-4f76-82ca-966719aba79f" providerId="AD" clId="Web-{510DDBD8-CEAF-8EFA-52B7-0B53F6032F9A}"/>
    <pc:docChg chg="addSld delSld modSld modSection">
      <pc:chgData name="Naomi Doerge" userId="S::n.doerge@uwtsd.ac.uk::c2ba5b26-9392-4f76-82ca-966719aba79f" providerId="AD" clId="Web-{510DDBD8-CEAF-8EFA-52B7-0B53F6032F9A}" dt="2026-08-13T11:05:19.569" v="487" actId="20577"/>
      <pc:docMkLst>
        <pc:docMk/>
      </pc:docMkLst>
      <pc:sldChg chg="modSp">
        <pc:chgData name="Naomi Doerge" userId="S::n.doerge@uwtsd.ac.uk::c2ba5b26-9392-4f76-82ca-966719aba79f" providerId="AD" clId="Web-{510DDBD8-CEAF-8EFA-52B7-0B53F6032F9A}" dt="2026-08-13T11:00:14.344" v="407" actId="20577"/>
        <pc:sldMkLst>
          <pc:docMk/>
          <pc:sldMk cId="3246681309" sldId="285"/>
        </pc:sldMkLst>
        <pc:spChg chg="mod">
          <ac:chgData name="Naomi Doerge" userId="S::n.doerge@uwtsd.ac.uk::c2ba5b26-9392-4f76-82ca-966719aba79f" providerId="AD" clId="Web-{510DDBD8-CEAF-8EFA-52B7-0B53F6032F9A}" dt="2026-08-13T11:00:14.344" v="407" actId="20577"/>
          <ac:spMkLst>
            <pc:docMk/>
            <pc:sldMk cId="3246681309" sldId="285"/>
            <ac:spMk id="3" creationId="{5AAAD89A-7D07-0916-1CEE-87EEEA21C945}"/>
          </ac:spMkLst>
        </pc:spChg>
      </pc:sldChg>
      <pc:sldChg chg="del">
        <pc:chgData name="Naomi Doerge" userId="S::n.doerge@uwtsd.ac.uk::c2ba5b26-9392-4f76-82ca-966719aba79f" providerId="AD" clId="Web-{510DDBD8-CEAF-8EFA-52B7-0B53F6032F9A}" dt="2026-08-13T10:42:34.444" v="72"/>
        <pc:sldMkLst>
          <pc:docMk/>
          <pc:sldMk cId="3918787570" sldId="291"/>
        </pc:sldMkLst>
      </pc:sldChg>
      <pc:sldChg chg="modSp">
        <pc:chgData name="Naomi Doerge" userId="S::n.doerge@uwtsd.ac.uk::c2ba5b26-9392-4f76-82ca-966719aba79f" providerId="AD" clId="Web-{510DDBD8-CEAF-8EFA-52B7-0B53F6032F9A}" dt="2026-08-13T10:55:38.228" v="250" actId="14100"/>
        <pc:sldMkLst>
          <pc:docMk/>
          <pc:sldMk cId="590869337" sldId="333"/>
        </pc:sldMkLst>
        <pc:spChg chg="mod">
          <ac:chgData name="Naomi Doerge" userId="S::n.doerge@uwtsd.ac.uk::c2ba5b26-9392-4f76-82ca-966719aba79f" providerId="AD" clId="Web-{510DDBD8-CEAF-8EFA-52B7-0B53F6032F9A}" dt="2026-08-13T10:55:38.228" v="250" actId="14100"/>
          <ac:spMkLst>
            <pc:docMk/>
            <pc:sldMk cId="590869337" sldId="333"/>
            <ac:spMk id="6" creationId="{A88FF33F-6194-5201-568B-5D8B4DD3828C}"/>
          </ac:spMkLst>
        </pc:spChg>
      </pc:sldChg>
      <pc:sldChg chg="modSp">
        <pc:chgData name="Naomi Doerge" userId="S::n.doerge@uwtsd.ac.uk::c2ba5b26-9392-4f76-82ca-966719aba79f" providerId="AD" clId="Web-{510DDBD8-CEAF-8EFA-52B7-0B53F6032F9A}" dt="2026-08-13T11:02:24.331" v="474" actId="20577"/>
        <pc:sldMkLst>
          <pc:docMk/>
          <pc:sldMk cId="3630400823" sldId="334"/>
        </pc:sldMkLst>
        <pc:spChg chg="mod">
          <ac:chgData name="Naomi Doerge" userId="S::n.doerge@uwtsd.ac.uk::c2ba5b26-9392-4f76-82ca-966719aba79f" providerId="AD" clId="Web-{510DDBD8-CEAF-8EFA-52B7-0B53F6032F9A}" dt="2026-08-13T11:02:24.331" v="474" actId="20577"/>
          <ac:spMkLst>
            <pc:docMk/>
            <pc:sldMk cId="3630400823" sldId="334"/>
            <ac:spMk id="2" creationId="{A63A464F-3491-B76C-4AB1-70E707CDB734}"/>
          </ac:spMkLst>
        </pc:spChg>
        <pc:spChg chg="mod">
          <ac:chgData name="Naomi Doerge" userId="S::n.doerge@uwtsd.ac.uk::c2ba5b26-9392-4f76-82ca-966719aba79f" providerId="AD" clId="Web-{510DDBD8-CEAF-8EFA-52B7-0B53F6032F9A}" dt="2026-08-13T10:49:05.438" v="228" actId="20577"/>
          <ac:spMkLst>
            <pc:docMk/>
            <pc:sldMk cId="3630400823" sldId="334"/>
            <ac:spMk id="5" creationId="{E53FFBDA-D82B-A3EC-B93F-732C8385EEC1}"/>
          </ac:spMkLst>
        </pc:spChg>
      </pc:sldChg>
      <pc:sldChg chg="modSp">
        <pc:chgData name="Naomi Doerge" userId="S::n.doerge@uwtsd.ac.uk::c2ba5b26-9392-4f76-82ca-966719aba79f" providerId="AD" clId="Web-{510DDBD8-CEAF-8EFA-52B7-0B53F6032F9A}" dt="2026-08-13T11:00:37.375" v="415" actId="20577"/>
        <pc:sldMkLst>
          <pc:docMk/>
          <pc:sldMk cId="2915579935" sldId="335"/>
        </pc:sldMkLst>
        <pc:spChg chg="mod">
          <ac:chgData name="Naomi Doerge" userId="S::n.doerge@uwtsd.ac.uk::c2ba5b26-9392-4f76-82ca-966719aba79f" providerId="AD" clId="Web-{510DDBD8-CEAF-8EFA-52B7-0B53F6032F9A}" dt="2026-08-13T11:00:37.375" v="415" actId="20577"/>
          <ac:spMkLst>
            <pc:docMk/>
            <pc:sldMk cId="2915579935" sldId="335"/>
            <ac:spMk id="3" creationId="{D94CC2C8-3E68-7E31-58A0-4BF998F85679}"/>
          </ac:spMkLst>
        </pc:spChg>
        <pc:picChg chg="mod">
          <ac:chgData name="Naomi Doerge" userId="S::n.doerge@uwtsd.ac.uk::c2ba5b26-9392-4f76-82ca-966719aba79f" providerId="AD" clId="Web-{510DDBD8-CEAF-8EFA-52B7-0B53F6032F9A}" dt="2026-08-13T10:56:41.042" v="302" actId="14100"/>
          <ac:picMkLst>
            <pc:docMk/>
            <pc:sldMk cId="2915579935" sldId="335"/>
            <ac:picMk id="4" creationId="{588574DF-8D22-4F64-71ED-B676F98C232C}"/>
          </ac:picMkLst>
        </pc:picChg>
      </pc:sldChg>
      <pc:sldChg chg="delSp modSp">
        <pc:chgData name="Naomi Doerge" userId="S::n.doerge@uwtsd.ac.uk::c2ba5b26-9392-4f76-82ca-966719aba79f" providerId="AD" clId="Web-{510DDBD8-CEAF-8EFA-52B7-0B53F6032F9A}" dt="2026-08-13T10:42:13.913" v="71" actId="20577"/>
        <pc:sldMkLst>
          <pc:docMk/>
          <pc:sldMk cId="137120833" sldId="337"/>
        </pc:sldMkLst>
        <pc:spChg chg="mod">
          <ac:chgData name="Naomi Doerge" userId="S::n.doerge@uwtsd.ac.uk::c2ba5b26-9392-4f76-82ca-966719aba79f" providerId="AD" clId="Web-{510DDBD8-CEAF-8EFA-52B7-0B53F6032F9A}" dt="2026-08-13T10:42:13.913" v="71" actId="20577"/>
          <ac:spMkLst>
            <pc:docMk/>
            <pc:sldMk cId="137120833" sldId="337"/>
            <ac:spMk id="3" creationId="{05E955E8-5B61-55E8-740A-35240B6DBE07}"/>
          </ac:spMkLst>
        </pc:spChg>
        <pc:picChg chg="del">
          <ac:chgData name="Naomi Doerge" userId="S::n.doerge@uwtsd.ac.uk::c2ba5b26-9392-4f76-82ca-966719aba79f" providerId="AD" clId="Web-{510DDBD8-CEAF-8EFA-52B7-0B53F6032F9A}" dt="2026-08-13T10:42:11.210" v="70"/>
          <ac:picMkLst>
            <pc:docMk/>
            <pc:sldMk cId="137120833" sldId="337"/>
            <ac:picMk id="4" creationId="{04F9292F-4349-2423-E09C-221B396F0576}"/>
          </ac:picMkLst>
        </pc:picChg>
      </pc:sldChg>
      <pc:sldChg chg="modSp">
        <pc:chgData name="Naomi Doerge" userId="S::n.doerge@uwtsd.ac.uk::c2ba5b26-9392-4f76-82ca-966719aba79f" providerId="AD" clId="Web-{510DDBD8-CEAF-8EFA-52B7-0B53F6032F9A}" dt="2026-08-13T10:56:47.245" v="304" actId="20577"/>
        <pc:sldMkLst>
          <pc:docMk/>
          <pc:sldMk cId="2113838393" sldId="339"/>
        </pc:sldMkLst>
        <pc:spChg chg="mod">
          <ac:chgData name="Naomi Doerge" userId="S::n.doerge@uwtsd.ac.uk::c2ba5b26-9392-4f76-82ca-966719aba79f" providerId="AD" clId="Web-{510DDBD8-CEAF-8EFA-52B7-0B53F6032F9A}" dt="2026-08-13T10:47:40.608" v="190" actId="20577"/>
          <ac:spMkLst>
            <pc:docMk/>
            <pc:sldMk cId="2113838393" sldId="339"/>
            <ac:spMk id="2" creationId="{A551274A-F940-7199-CA81-2071968E5277}"/>
          </ac:spMkLst>
        </pc:spChg>
        <pc:spChg chg="mod">
          <ac:chgData name="Naomi Doerge" userId="S::n.doerge@uwtsd.ac.uk::c2ba5b26-9392-4f76-82ca-966719aba79f" providerId="AD" clId="Web-{510DDBD8-CEAF-8EFA-52B7-0B53F6032F9A}" dt="2026-08-13T10:56:47.245" v="304" actId="20577"/>
          <ac:spMkLst>
            <pc:docMk/>
            <pc:sldMk cId="2113838393" sldId="339"/>
            <ac:spMk id="5" creationId="{C7651918-6CFB-7BBC-ECBD-E87C14FC6472}"/>
          </ac:spMkLst>
        </pc:spChg>
      </pc:sldChg>
      <pc:sldChg chg="modSp">
        <pc:chgData name="Naomi Doerge" userId="S::n.doerge@uwtsd.ac.uk::c2ba5b26-9392-4f76-82ca-966719aba79f" providerId="AD" clId="Web-{510DDBD8-CEAF-8EFA-52B7-0B53F6032F9A}" dt="2026-08-13T10:39:01.424" v="12" actId="1076"/>
        <pc:sldMkLst>
          <pc:docMk/>
          <pc:sldMk cId="11177501" sldId="355"/>
        </pc:sldMkLst>
        <pc:spChg chg="mod">
          <ac:chgData name="Naomi Doerge" userId="S::n.doerge@uwtsd.ac.uk::c2ba5b26-9392-4f76-82ca-966719aba79f" providerId="AD" clId="Web-{510DDBD8-CEAF-8EFA-52B7-0B53F6032F9A}" dt="2026-08-13T10:39:01.424" v="12" actId="1076"/>
          <ac:spMkLst>
            <pc:docMk/>
            <pc:sldMk cId="11177501" sldId="355"/>
            <ac:spMk id="8" creationId="{1BC8B363-7134-FB8E-DD59-D5A53A83304C}"/>
          </ac:spMkLst>
        </pc:spChg>
      </pc:sldChg>
      <pc:sldChg chg="modSp">
        <pc:chgData name="Naomi Doerge" userId="S::n.doerge@uwtsd.ac.uk::c2ba5b26-9392-4f76-82ca-966719aba79f" providerId="AD" clId="Web-{510DDBD8-CEAF-8EFA-52B7-0B53F6032F9A}" dt="2026-08-13T10:41:55.912" v="69" actId="20577"/>
        <pc:sldMkLst>
          <pc:docMk/>
          <pc:sldMk cId="4257679924" sldId="356"/>
        </pc:sldMkLst>
        <pc:spChg chg="mod">
          <ac:chgData name="Naomi Doerge" userId="S::n.doerge@uwtsd.ac.uk::c2ba5b26-9392-4f76-82ca-966719aba79f" providerId="AD" clId="Web-{510DDBD8-CEAF-8EFA-52B7-0B53F6032F9A}" dt="2026-08-13T10:41:32.193" v="66" actId="1076"/>
          <ac:spMkLst>
            <pc:docMk/>
            <pc:sldMk cId="4257679924" sldId="356"/>
            <ac:spMk id="3" creationId="{3581205B-B168-5634-9A8E-39F99AC8C254}"/>
          </ac:spMkLst>
        </pc:spChg>
        <pc:spChg chg="mod">
          <ac:chgData name="Naomi Doerge" userId="S::n.doerge@uwtsd.ac.uk::c2ba5b26-9392-4f76-82ca-966719aba79f" providerId="AD" clId="Web-{510DDBD8-CEAF-8EFA-52B7-0B53F6032F9A}" dt="2026-08-13T10:41:55.912" v="69" actId="20577"/>
          <ac:spMkLst>
            <pc:docMk/>
            <pc:sldMk cId="4257679924" sldId="356"/>
            <ac:spMk id="4" creationId="{1CC86566-AF71-D45C-F9AF-B404E9BFE476}"/>
          </ac:spMkLst>
        </pc:spChg>
      </pc:sldChg>
      <pc:sldChg chg="modSp add replId">
        <pc:chgData name="Naomi Doerge" userId="S::n.doerge@uwtsd.ac.uk::c2ba5b26-9392-4f76-82ca-966719aba79f" providerId="AD" clId="Web-{510DDBD8-CEAF-8EFA-52B7-0B53F6032F9A}" dt="2026-08-13T11:05:19.569" v="487" actId="20577"/>
        <pc:sldMkLst>
          <pc:docMk/>
          <pc:sldMk cId="1697057049" sldId="357"/>
        </pc:sldMkLst>
        <pc:spChg chg="mod">
          <ac:chgData name="Naomi Doerge" userId="S::n.doerge@uwtsd.ac.uk::c2ba5b26-9392-4f76-82ca-966719aba79f" providerId="AD" clId="Web-{510DDBD8-CEAF-8EFA-52B7-0B53F6032F9A}" dt="2026-08-13T11:05:19.569" v="487" actId="20577"/>
          <ac:spMkLst>
            <pc:docMk/>
            <pc:sldMk cId="1697057049" sldId="357"/>
            <ac:spMk id="3" creationId="{5181F7CF-E4BD-7767-AC73-0A60C806EF54}"/>
          </ac:spMkLst>
        </pc:spChg>
      </pc:sldChg>
    </pc:docChg>
  </pc:docChgLst>
  <pc:docChgLst>
    <pc:chgData name="Errietta Bissa" userId="S::e.bissa@uwtsd.ac.uk::81ffec9e-7d76-4710-b828-fc34ea58d3af" providerId="AD" clId="Web-{314F4DA7-3665-27DA-8147-E870D81001FF}"/>
    <pc:docChg chg="addSld modSld modSection">
      <pc:chgData name="Errietta Bissa" userId="S::e.bissa@uwtsd.ac.uk::81ffec9e-7d76-4710-b828-fc34ea58d3af" providerId="AD" clId="Web-{314F4DA7-3665-27DA-8147-E870D81001FF}" dt="2026-08-13T12:06:04.509" v="50"/>
      <pc:docMkLst>
        <pc:docMk/>
      </pc:docMkLst>
      <pc:sldChg chg="addSp modSp">
        <pc:chgData name="Errietta Bissa" userId="S::e.bissa@uwtsd.ac.uk::81ffec9e-7d76-4710-b828-fc34ea58d3af" providerId="AD" clId="Web-{314F4DA7-3665-27DA-8147-E870D81001FF}" dt="2026-08-13T11:44:20.853" v="49" actId="1076"/>
        <pc:sldMkLst>
          <pc:docMk/>
          <pc:sldMk cId="3246681309" sldId="285"/>
        </pc:sldMkLst>
        <pc:graphicFrameChg chg="add mod modGraphic">
          <ac:chgData name="Errietta Bissa" userId="S::e.bissa@uwtsd.ac.uk::81ffec9e-7d76-4710-b828-fc34ea58d3af" providerId="AD" clId="Web-{314F4DA7-3665-27DA-8147-E870D81001FF}" dt="2026-08-13T11:44:20.853" v="49" actId="1076"/>
          <ac:graphicFrameMkLst>
            <pc:docMk/>
            <pc:sldMk cId="3246681309" sldId="285"/>
            <ac:graphicFrameMk id="5" creationId="{89B74F21-E8C7-883E-56C7-AD8E82C4FC81}"/>
          </ac:graphicFrameMkLst>
        </pc:graphicFrameChg>
      </pc:sldChg>
      <pc:sldChg chg="add replId">
        <pc:chgData name="Errietta Bissa" userId="S::e.bissa@uwtsd.ac.uk::81ffec9e-7d76-4710-b828-fc34ea58d3af" providerId="AD" clId="Web-{314F4DA7-3665-27DA-8147-E870D81001FF}" dt="2026-08-13T12:06:04.509" v="50"/>
        <pc:sldMkLst>
          <pc:docMk/>
          <pc:sldMk cId="1884523166" sldId="359"/>
        </pc:sldMkLst>
      </pc:sldChg>
    </pc:docChg>
  </pc:docChgLst>
  <pc:docChgLst>
    <pc:chgData name="Naomi Doerge" userId="S::n.doerge@uwtsd.ac.uk::c2ba5b26-9392-4f76-82ca-966719aba79f" providerId="AD" clId="Web-{6FBAA96B-8EC3-4861-5232-621DA12CCD87}"/>
    <pc:docChg chg="addSld delSld modSld sldOrd modSection">
      <pc:chgData name="Naomi Doerge" userId="S::n.doerge@uwtsd.ac.uk::c2ba5b26-9392-4f76-82ca-966719aba79f" providerId="AD" clId="Web-{6FBAA96B-8EC3-4861-5232-621DA12CCD87}" dt="2026-08-13T16:51:41.687" v="4221"/>
      <pc:docMkLst>
        <pc:docMk/>
      </pc:docMkLst>
      <pc:sldChg chg="del">
        <pc:chgData name="Naomi Doerge" userId="S::n.doerge@uwtsd.ac.uk::c2ba5b26-9392-4f76-82ca-966719aba79f" providerId="AD" clId="Web-{6FBAA96B-8EC3-4861-5232-621DA12CCD87}" dt="2026-08-13T15:17:26.461" v="2145"/>
        <pc:sldMkLst>
          <pc:docMk/>
          <pc:sldMk cId="239731722" sldId="256"/>
        </pc:sldMkLst>
      </pc:sldChg>
      <pc:sldChg chg="modNotes">
        <pc:chgData name="Naomi Doerge" userId="S::n.doerge@uwtsd.ac.uk::c2ba5b26-9392-4f76-82ca-966719aba79f" providerId="AD" clId="Web-{6FBAA96B-8EC3-4861-5232-621DA12CCD87}" dt="2026-08-13T16:51:41.687" v="4221"/>
        <pc:sldMkLst>
          <pc:docMk/>
          <pc:sldMk cId="2342807460" sldId="282"/>
        </pc:sldMkLst>
      </pc:sldChg>
      <pc:sldChg chg="del">
        <pc:chgData name="Naomi Doerge" userId="S::n.doerge@uwtsd.ac.uk::c2ba5b26-9392-4f76-82ca-966719aba79f" providerId="AD" clId="Web-{6FBAA96B-8EC3-4861-5232-621DA12CCD87}" dt="2026-08-13T12:22:11.598" v="387"/>
        <pc:sldMkLst>
          <pc:docMk/>
          <pc:sldMk cId="2567592209" sldId="283"/>
        </pc:sldMkLst>
      </pc:sldChg>
      <pc:sldChg chg="addSp delSp modSp">
        <pc:chgData name="Naomi Doerge" userId="S::n.doerge@uwtsd.ac.uk::c2ba5b26-9392-4f76-82ca-966719aba79f" providerId="AD" clId="Web-{6FBAA96B-8EC3-4861-5232-621DA12CCD87}" dt="2026-08-13T14:49:31.415" v="1359" actId="1076"/>
        <pc:sldMkLst>
          <pc:docMk/>
          <pc:sldMk cId="2720722599" sldId="284"/>
        </pc:sldMkLst>
        <pc:spChg chg="mod">
          <ac:chgData name="Naomi Doerge" userId="S::n.doerge@uwtsd.ac.uk::c2ba5b26-9392-4f76-82ca-966719aba79f" providerId="AD" clId="Web-{6FBAA96B-8EC3-4861-5232-621DA12CCD87}" dt="2026-08-13T14:48:55.508" v="1354" actId="20577"/>
          <ac:spMkLst>
            <pc:docMk/>
            <pc:sldMk cId="2720722599" sldId="284"/>
            <ac:spMk id="3" creationId="{BEC33385-27EF-E4B3-6B68-A533003AD052}"/>
          </ac:spMkLst>
        </pc:spChg>
        <pc:spChg chg="add del mod">
          <ac:chgData name="Naomi Doerge" userId="S::n.doerge@uwtsd.ac.uk::c2ba5b26-9392-4f76-82ca-966719aba79f" providerId="AD" clId="Web-{6FBAA96B-8EC3-4861-5232-621DA12CCD87}" dt="2026-08-13T14:49:28.337" v="1358"/>
          <ac:spMkLst>
            <pc:docMk/>
            <pc:sldMk cId="2720722599" sldId="284"/>
            <ac:spMk id="5" creationId="{49F246C4-0C4C-AD2F-124D-420D5AFE8F0D}"/>
          </ac:spMkLst>
        </pc:spChg>
        <pc:spChg chg="del mod">
          <ac:chgData name="Naomi Doerge" userId="S::n.doerge@uwtsd.ac.uk::c2ba5b26-9392-4f76-82ca-966719aba79f" providerId="AD" clId="Web-{6FBAA96B-8EC3-4861-5232-621DA12CCD87}" dt="2026-08-13T14:49:06.368" v="1356"/>
          <ac:spMkLst>
            <pc:docMk/>
            <pc:sldMk cId="2720722599" sldId="284"/>
            <ac:spMk id="11" creationId="{422DE045-4D94-45D5-3D0E-F305B552BA3F}"/>
          </ac:spMkLst>
        </pc:spChg>
        <pc:picChg chg="add mod">
          <ac:chgData name="Naomi Doerge" userId="S::n.doerge@uwtsd.ac.uk::c2ba5b26-9392-4f76-82ca-966719aba79f" providerId="AD" clId="Web-{6FBAA96B-8EC3-4861-5232-621DA12CCD87}" dt="2026-08-13T14:49:31.415" v="1359" actId="1076"/>
          <ac:picMkLst>
            <pc:docMk/>
            <pc:sldMk cId="2720722599" sldId="284"/>
            <ac:picMk id="6" creationId="{5BC8304F-698E-6D1D-5486-A1AD012E38ED}"/>
          </ac:picMkLst>
        </pc:picChg>
        <pc:picChg chg="del">
          <ac:chgData name="Naomi Doerge" userId="S::n.doerge@uwtsd.ac.uk::c2ba5b26-9392-4f76-82ca-966719aba79f" providerId="AD" clId="Web-{6FBAA96B-8EC3-4861-5232-621DA12CCD87}" dt="2026-08-13T12:22:25.254" v="388"/>
          <ac:picMkLst>
            <pc:docMk/>
            <pc:sldMk cId="2720722599" sldId="284"/>
            <ac:picMk id="6" creationId="{BB75D16D-4408-52B0-5E98-0D2CC48DA545}"/>
          </ac:picMkLst>
        </pc:picChg>
      </pc:sldChg>
      <pc:sldChg chg="addSp delSp modSp">
        <pc:chgData name="Naomi Doerge" userId="S::n.doerge@uwtsd.ac.uk::c2ba5b26-9392-4f76-82ca-966719aba79f" providerId="AD" clId="Web-{6FBAA96B-8EC3-4861-5232-621DA12CCD87}" dt="2026-08-13T14:51:01.700" v="1369"/>
        <pc:sldMkLst>
          <pc:docMk/>
          <pc:sldMk cId="3246681309" sldId="285"/>
        </pc:sldMkLst>
        <pc:spChg chg="mod">
          <ac:chgData name="Naomi Doerge" userId="S::n.doerge@uwtsd.ac.uk::c2ba5b26-9392-4f76-82ca-966719aba79f" providerId="AD" clId="Web-{6FBAA96B-8EC3-4861-5232-621DA12CCD87}" dt="2026-08-13T14:50:15.464" v="1366" actId="1076"/>
          <ac:spMkLst>
            <pc:docMk/>
            <pc:sldMk cId="3246681309" sldId="285"/>
            <ac:spMk id="2" creationId="{4626672D-B7C3-6612-8B2E-F978128EB8F8}"/>
          </ac:spMkLst>
        </pc:spChg>
        <pc:spChg chg="mod">
          <ac:chgData name="Naomi Doerge" userId="S::n.doerge@uwtsd.ac.uk::c2ba5b26-9392-4f76-82ca-966719aba79f" providerId="AD" clId="Web-{6FBAA96B-8EC3-4861-5232-621DA12CCD87}" dt="2026-08-13T14:50:11.870" v="1365" actId="1076"/>
          <ac:spMkLst>
            <pc:docMk/>
            <pc:sldMk cId="3246681309" sldId="285"/>
            <ac:spMk id="3" creationId="{5AAAD89A-7D07-0916-1CEE-87EEEA21C945}"/>
          </ac:spMkLst>
        </pc:spChg>
        <pc:graphicFrameChg chg="add del mod modGraphic">
          <ac:chgData name="Naomi Doerge" userId="S::n.doerge@uwtsd.ac.uk::c2ba5b26-9392-4f76-82ca-966719aba79f" providerId="AD" clId="Web-{6FBAA96B-8EC3-4861-5232-621DA12CCD87}" dt="2026-08-13T14:51:01.700" v="1369"/>
          <ac:graphicFrameMkLst>
            <pc:docMk/>
            <pc:sldMk cId="3246681309" sldId="285"/>
            <ac:graphicFrameMk id="5" creationId="{89B74F21-E8C7-883E-56C7-AD8E82C4FC81}"/>
          </ac:graphicFrameMkLst>
        </pc:graphicFrameChg>
      </pc:sldChg>
      <pc:sldChg chg="modSp del">
        <pc:chgData name="Naomi Doerge" userId="S::n.doerge@uwtsd.ac.uk::c2ba5b26-9392-4f76-82ca-966719aba79f" providerId="AD" clId="Web-{6FBAA96B-8EC3-4861-5232-621DA12CCD87}" dt="2026-08-13T15:14:19.579" v="1976"/>
        <pc:sldMkLst>
          <pc:docMk/>
          <pc:sldMk cId="1980567332" sldId="286"/>
        </pc:sldMkLst>
        <pc:spChg chg="mod">
          <ac:chgData name="Naomi Doerge" userId="S::n.doerge@uwtsd.ac.uk::c2ba5b26-9392-4f76-82ca-966719aba79f" providerId="AD" clId="Web-{6FBAA96B-8EC3-4861-5232-621DA12CCD87}" dt="2026-08-13T12:07:28.438" v="30" actId="20577"/>
          <ac:spMkLst>
            <pc:docMk/>
            <pc:sldMk cId="1980567332" sldId="286"/>
            <ac:spMk id="3" creationId="{AF0B133E-BA5E-26D3-2D61-50856A7A68A8}"/>
          </ac:spMkLst>
        </pc:spChg>
      </pc:sldChg>
      <pc:sldChg chg="del">
        <pc:chgData name="Naomi Doerge" userId="S::n.doerge@uwtsd.ac.uk::c2ba5b26-9392-4f76-82ca-966719aba79f" providerId="AD" clId="Web-{6FBAA96B-8EC3-4861-5232-621DA12CCD87}" dt="2026-08-13T15:17:12.882" v="2141"/>
        <pc:sldMkLst>
          <pc:docMk/>
          <pc:sldMk cId="20335147" sldId="299"/>
        </pc:sldMkLst>
      </pc:sldChg>
      <pc:sldChg chg="del">
        <pc:chgData name="Naomi Doerge" userId="S::n.doerge@uwtsd.ac.uk::c2ba5b26-9392-4f76-82ca-966719aba79f" providerId="AD" clId="Web-{6FBAA96B-8EC3-4861-5232-621DA12CCD87}" dt="2026-08-13T16:50:11.152" v="4218"/>
        <pc:sldMkLst>
          <pc:docMk/>
          <pc:sldMk cId="3837329594" sldId="302"/>
        </pc:sldMkLst>
      </pc:sldChg>
      <pc:sldChg chg="modSp ord">
        <pc:chgData name="Naomi Doerge" userId="S::n.doerge@uwtsd.ac.uk::c2ba5b26-9392-4f76-82ca-966719aba79f" providerId="AD" clId="Web-{6FBAA96B-8EC3-4861-5232-621DA12CCD87}" dt="2026-08-13T15:09:30.490" v="1833" actId="1076"/>
        <pc:sldMkLst>
          <pc:docMk/>
          <pc:sldMk cId="590869337" sldId="333"/>
        </pc:sldMkLst>
        <pc:spChg chg="mod">
          <ac:chgData name="Naomi Doerge" userId="S::n.doerge@uwtsd.ac.uk::c2ba5b26-9392-4f76-82ca-966719aba79f" providerId="AD" clId="Web-{6FBAA96B-8EC3-4861-5232-621DA12CCD87}" dt="2026-08-13T15:09:30.490" v="1833" actId="1076"/>
          <ac:spMkLst>
            <pc:docMk/>
            <pc:sldMk cId="590869337" sldId="333"/>
            <ac:spMk id="6" creationId="{A88FF33F-6194-5201-568B-5D8B4DD3828C}"/>
          </ac:spMkLst>
        </pc:spChg>
      </pc:sldChg>
      <pc:sldChg chg="del">
        <pc:chgData name="Naomi Doerge" userId="S::n.doerge@uwtsd.ac.uk::c2ba5b26-9392-4f76-82ca-966719aba79f" providerId="AD" clId="Web-{6FBAA96B-8EC3-4861-5232-621DA12CCD87}" dt="2026-08-13T16:50:07.465" v="4216"/>
        <pc:sldMkLst>
          <pc:docMk/>
          <pc:sldMk cId="3630400823" sldId="334"/>
        </pc:sldMkLst>
      </pc:sldChg>
      <pc:sldChg chg="del">
        <pc:chgData name="Naomi Doerge" userId="S::n.doerge@uwtsd.ac.uk::c2ba5b26-9392-4f76-82ca-966719aba79f" providerId="AD" clId="Web-{6FBAA96B-8EC3-4861-5232-621DA12CCD87}" dt="2026-08-13T16:43:04.090" v="4048"/>
        <pc:sldMkLst>
          <pc:docMk/>
          <pc:sldMk cId="2915579935" sldId="335"/>
        </pc:sldMkLst>
      </pc:sldChg>
      <pc:sldChg chg="del">
        <pc:chgData name="Naomi Doerge" userId="S::n.doerge@uwtsd.ac.uk::c2ba5b26-9392-4f76-82ca-966719aba79f" providerId="AD" clId="Web-{6FBAA96B-8EC3-4861-5232-621DA12CCD87}" dt="2026-08-13T16:43:05.824" v="4049"/>
        <pc:sldMkLst>
          <pc:docMk/>
          <pc:sldMk cId="2113838393" sldId="339"/>
        </pc:sldMkLst>
      </pc:sldChg>
      <pc:sldChg chg="del">
        <pc:chgData name="Naomi Doerge" userId="S::n.doerge@uwtsd.ac.uk::c2ba5b26-9392-4f76-82ca-966719aba79f" providerId="AD" clId="Web-{6FBAA96B-8EC3-4861-5232-621DA12CCD87}" dt="2026-08-13T15:17:12.882" v="2144"/>
        <pc:sldMkLst>
          <pc:docMk/>
          <pc:sldMk cId="2744464977" sldId="340"/>
        </pc:sldMkLst>
      </pc:sldChg>
      <pc:sldChg chg="del">
        <pc:chgData name="Naomi Doerge" userId="S::n.doerge@uwtsd.ac.uk::c2ba5b26-9392-4f76-82ca-966719aba79f" providerId="AD" clId="Web-{6FBAA96B-8EC3-4861-5232-621DA12CCD87}" dt="2026-08-13T15:17:12.882" v="2142"/>
        <pc:sldMkLst>
          <pc:docMk/>
          <pc:sldMk cId="1463606511" sldId="342"/>
        </pc:sldMkLst>
      </pc:sldChg>
      <pc:sldChg chg="del">
        <pc:chgData name="Naomi Doerge" userId="S::n.doerge@uwtsd.ac.uk::c2ba5b26-9392-4f76-82ca-966719aba79f" providerId="AD" clId="Web-{6FBAA96B-8EC3-4861-5232-621DA12CCD87}" dt="2026-08-13T15:17:12.882" v="2140"/>
        <pc:sldMkLst>
          <pc:docMk/>
          <pc:sldMk cId="1254443994" sldId="343"/>
        </pc:sldMkLst>
      </pc:sldChg>
      <pc:sldChg chg="ord">
        <pc:chgData name="Naomi Doerge" userId="S::n.doerge@uwtsd.ac.uk::c2ba5b26-9392-4f76-82ca-966719aba79f" providerId="AD" clId="Web-{6FBAA96B-8EC3-4861-5232-621DA12CCD87}" dt="2026-08-13T12:21:12.502" v="384"/>
        <pc:sldMkLst>
          <pc:docMk/>
          <pc:sldMk cId="3096910951" sldId="346"/>
        </pc:sldMkLst>
      </pc:sldChg>
      <pc:sldChg chg="ord">
        <pc:chgData name="Naomi Doerge" userId="S::n.doerge@uwtsd.ac.uk::c2ba5b26-9392-4f76-82ca-966719aba79f" providerId="AD" clId="Web-{6FBAA96B-8EC3-4861-5232-621DA12CCD87}" dt="2026-08-13T12:21:24.158" v="385"/>
        <pc:sldMkLst>
          <pc:docMk/>
          <pc:sldMk cId="2558770503" sldId="347"/>
        </pc:sldMkLst>
      </pc:sldChg>
      <pc:sldChg chg="del">
        <pc:chgData name="Naomi Doerge" userId="S::n.doerge@uwtsd.ac.uk::c2ba5b26-9392-4f76-82ca-966719aba79f" providerId="AD" clId="Web-{6FBAA96B-8EC3-4861-5232-621DA12CCD87}" dt="2026-08-13T15:17:12.882" v="2143"/>
        <pc:sldMkLst>
          <pc:docMk/>
          <pc:sldMk cId="2469405226" sldId="348"/>
        </pc:sldMkLst>
      </pc:sldChg>
      <pc:sldChg chg="addSp delSp modSp del">
        <pc:chgData name="Naomi Doerge" userId="S::n.doerge@uwtsd.ac.uk::c2ba5b26-9392-4f76-82ca-966719aba79f" providerId="AD" clId="Web-{6FBAA96B-8EC3-4861-5232-621DA12CCD87}" dt="2026-08-13T16:50:12.168" v="4219"/>
        <pc:sldMkLst>
          <pc:docMk/>
          <pc:sldMk cId="3492632910" sldId="349"/>
        </pc:sldMkLst>
        <pc:spChg chg="del">
          <ac:chgData name="Naomi Doerge" userId="S::n.doerge@uwtsd.ac.uk::c2ba5b26-9392-4f76-82ca-966719aba79f" providerId="AD" clId="Web-{6FBAA96B-8EC3-4861-5232-621DA12CCD87}" dt="2026-08-13T13:49:21.706" v="589"/>
          <ac:spMkLst>
            <pc:docMk/>
            <pc:sldMk cId="3492632910" sldId="349"/>
            <ac:spMk id="25" creationId="{4FBDF355-6522-4D5C-234E-432FF3C8E658}"/>
          </ac:spMkLst>
        </pc:spChg>
        <pc:spChg chg="add mod">
          <ac:chgData name="Naomi Doerge" userId="S::n.doerge@uwtsd.ac.uk::c2ba5b26-9392-4f76-82ca-966719aba79f" providerId="AD" clId="Web-{6FBAA96B-8EC3-4861-5232-621DA12CCD87}" dt="2026-08-13T14:08:16.138" v="948"/>
          <ac:spMkLst>
            <pc:docMk/>
            <pc:sldMk cId="3492632910" sldId="349"/>
            <ac:spMk id="483" creationId="{43EB438E-4412-A3EE-00C4-9AF3C31730B5}"/>
          </ac:spMkLst>
        </pc:spChg>
        <pc:spChg chg="add mod">
          <ac:chgData name="Naomi Doerge" userId="S::n.doerge@uwtsd.ac.uk::c2ba5b26-9392-4f76-82ca-966719aba79f" providerId="AD" clId="Web-{6FBAA96B-8EC3-4861-5232-621DA12CCD87}" dt="2026-08-13T14:08:16.138" v="949"/>
          <ac:spMkLst>
            <pc:docMk/>
            <pc:sldMk cId="3492632910" sldId="349"/>
            <ac:spMk id="484" creationId="{55094016-7A7D-24F5-13F7-226BAF361FFE}"/>
          </ac:spMkLst>
        </pc:spChg>
        <pc:spChg chg="add mod">
          <ac:chgData name="Naomi Doerge" userId="S::n.doerge@uwtsd.ac.uk::c2ba5b26-9392-4f76-82ca-966719aba79f" providerId="AD" clId="Web-{6FBAA96B-8EC3-4861-5232-621DA12CCD87}" dt="2026-08-13T14:08:16.138" v="950"/>
          <ac:spMkLst>
            <pc:docMk/>
            <pc:sldMk cId="3492632910" sldId="349"/>
            <ac:spMk id="485" creationId="{555CE121-FA88-C112-B574-8C860887C5AA}"/>
          </ac:spMkLst>
        </pc:spChg>
        <pc:spChg chg="add mod">
          <ac:chgData name="Naomi Doerge" userId="S::n.doerge@uwtsd.ac.uk::c2ba5b26-9392-4f76-82ca-966719aba79f" providerId="AD" clId="Web-{6FBAA96B-8EC3-4861-5232-621DA12CCD87}" dt="2026-08-13T14:08:16.248" v="951"/>
          <ac:spMkLst>
            <pc:docMk/>
            <pc:sldMk cId="3492632910" sldId="349"/>
            <ac:spMk id="486" creationId="{CD7428BD-AC37-78F2-8880-9F00DB176C8E}"/>
          </ac:spMkLst>
        </pc:spChg>
        <pc:spChg chg="del">
          <ac:chgData name="Naomi Doerge" userId="S::n.doerge@uwtsd.ac.uk::c2ba5b26-9392-4f76-82ca-966719aba79f" providerId="AD" clId="Web-{6FBAA96B-8EC3-4861-5232-621DA12CCD87}" dt="2026-08-13T13:43:36.741" v="523"/>
          <ac:spMkLst>
            <pc:docMk/>
            <pc:sldMk cId="3492632910" sldId="349"/>
            <ac:spMk id="488" creationId="{3308A905-3D09-D913-E325-9E74D4EE925A}"/>
          </ac:spMkLst>
        </pc:spChg>
        <pc:spChg chg="del">
          <ac:chgData name="Naomi Doerge" userId="S::n.doerge@uwtsd.ac.uk::c2ba5b26-9392-4f76-82ca-966719aba79f" providerId="AD" clId="Web-{6FBAA96B-8EC3-4861-5232-621DA12CCD87}" dt="2026-08-13T13:43:39.975" v="525"/>
          <ac:spMkLst>
            <pc:docMk/>
            <pc:sldMk cId="3492632910" sldId="349"/>
            <ac:spMk id="489" creationId="{878BE29E-D388-55B0-2564-8046305ABFBA}"/>
          </ac:spMkLst>
        </pc:spChg>
        <pc:spChg chg="del">
          <ac:chgData name="Naomi Doerge" userId="S::n.doerge@uwtsd.ac.uk::c2ba5b26-9392-4f76-82ca-966719aba79f" providerId="AD" clId="Web-{6FBAA96B-8EC3-4861-5232-621DA12CCD87}" dt="2026-08-13T13:43:33.272" v="521"/>
          <ac:spMkLst>
            <pc:docMk/>
            <pc:sldMk cId="3492632910" sldId="349"/>
            <ac:spMk id="490" creationId="{A01B5C4E-1218-FD66-8E33-A48EA81DFE6E}"/>
          </ac:spMkLst>
        </pc:spChg>
        <pc:spChg chg="del">
          <ac:chgData name="Naomi Doerge" userId="S::n.doerge@uwtsd.ac.uk::c2ba5b26-9392-4f76-82ca-966719aba79f" providerId="AD" clId="Web-{6FBAA96B-8EC3-4861-5232-621DA12CCD87}" dt="2026-08-13T13:43:45.600" v="528"/>
          <ac:spMkLst>
            <pc:docMk/>
            <pc:sldMk cId="3492632910" sldId="349"/>
            <ac:spMk id="491" creationId="{FCF82113-ED8C-79D1-3328-1FF76346CD8D}"/>
          </ac:spMkLst>
        </pc:spChg>
        <pc:spChg chg="mod">
          <ac:chgData name="Naomi Doerge" userId="S::n.doerge@uwtsd.ac.uk::c2ba5b26-9392-4f76-82ca-966719aba79f" providerId="AD" clId="Web-{6FBAA96B-8EC3-4861-5232-621DA12CCD87}" dt="2026-08-13T14:08:03.263" v="941"/>
          <ac:spMkLst>
            <pc:docMk/>
            <pc:sldMk cId="3492632910" sldId="349"/>
            <ac:spMk id="630" creationId="{C1232248-1912-A732-4887-5F3A4BC042BE}"/>
          </ac:spMkLst>
        </pc:spChg>
        <pc:spChg chg="mod">
          <ac:chgData name="Naomi Doerge" userId="S::n.doerge@uwtsd.ac.uk::c2ba5b26-9392-4f76-82ca-966719aba79f" providerId="AD" clId="Web-{6FBAA96B-8EC3-4861-5232-621DA12CCD87}" dt="2026-08-13T14:08:03.263" v="942"/>
          <ac:spMkLst>
            <pc:docMk/>
            <pc:sldMk cId="3492632910" sldId="349"/>
            <ac:spMk id="631" creationId="{92F7E5FF-2048-E084-44BC-99720F1500F1}"/>
          </ac:spMkLst>
        </pc:spChg>
        <pc:spChg chg="mod">
          <ac:chgData name="Naomi Doerge" userId="S::n.doerge@uwtsd.ac.uk::c2ba5b26-9392-4f76-82ca-966719aba79f" providerId="AD" clId="Web-{6FBAA96B-8EC3-4861-5232-621DA12CCD87}" dt="2026-08-13T14:08:03.263" v="943"/>
          <ac:spMkLst>
            <pc:docMk/>
            <pc:sldMk cId="3492632910" sldId="349"/>
            <ac:spMk id="632" creationId="{7592DA4B-CA19-9BB7-5CC5-103D9E66C526}"/>
          </ac:spMkLst>
        </pc:spChg>
        <pc:spChg chg="mod">
          <ac:chgData name="Naomi Doerge" userId="S::n.doerge@uwtsd.ac.uk::c2ba5b26-9392-4f76-82ca-966719aba79f" providerId="AD" clId="Web-{6FBAA96B-8EC3-4861-5232-621DA12CCD87}" dt="2026-08-13T14:08:03.356" v="944"/>
          <ac:spMkLst>
            <pc:docMk/>
            <pc:sldMk cId="3492632910" sldId="349"/>
            <ac:spMk id="633" creationId="{F5EE863F-EADC-CE72-2EA3-444CD47A2274}"/>
          </ac:spMkLst>
        </pc:spChg>
        <pc:spChg chg="del">
          <ac:chgData name="Naomi Doerge" userId="S::n.doerge@uwtsd.ac.uk::c2ba5b26-9392-4f76-82ca-966719aba79f" providerId="AD" clId="Web-{6FBAA96B-8EC3-4861-5232-621DA12CCD87}" dt="2026-08-13T14:06:03.993" v="910"/>
          <ac:spMkLst>
            <pc:docMk/>
            <pc:sldMk cId="3492632910" sldId="349"/>
            <ac:spMk id="638" creationId="{37CF5701-53D2-1A07-2469-0ABE8354A87C}"/>
          </ac:spMkLst>
        </pc:spChg>
        <pc:spChg chg="mod">
          <ac:chgData name="Naomi Doerge" userId="S::n.doerge@uwtsd.ac.uk::c2ba5b26-9392-4f76-82ca-966719aba79f" providerId="AD" clId="Web-{6FBAA96B-8EC3-4861-5232-621DA12CCD87}" dt="2026-08-13T14:13:51.854" v="1053" actId="1076"/>
          <ac:spMkLst>
            <pc:docMk/>
            <pc:sldMk cId="3492632910" sldId="349"/>
            <ac:spMk id="639" creationId="{364DC523-8E78-C530-2130-98D022BDEC04}"/>
          </ac:spMkLst>
        </pc:spChg>
        <pc:spChg chg="del mod">
          <ac:chgData name="Naomi Doerge" userId="S::n.doerge@uwtsd.ac.uk::c2ba5b26-9392-4f76-82ca-966719aba79f" providerId="AD" clId="Web-{6FBAA96B-8EC3-4861-5232-621DA12CCD87}" dt="2026-08-13T14:05:53.024" v="908"/>
          <ac:spMkLst>
            <pc:docMk/>
            <pc:sldMk cId="3492632910" sldId="349"/>
            <ac:spMk id="640" creationId="{C6A54B1B-5730-C96A-7270-E1CD77FBD02D}"/>
          </ac:spMkLst>
        </pc:spChg>
        <pc:spChg chg="mod">
          <ac:chgData name="Naomi Doerge" userId="S::n.doerge@uwtsd.ac.uk::c2ba5b26-9392-4f76-82ca-966719aba79f" providerId="AD" clId="Web-{6FBAA96B-8EC3-4861-5232-621DA12CCD87}" dt="2026-08-13T14:13:33.525" v="1050" actId="20577"/>
          <ac:spMkLst>
            <pc:docMk/>
            <pc:sldMk cId="3492632910" sldId="349"/>
            <ac:spMk id="641" creationId="{B5FCAF38-EFC3-5FEE-EA6D-C1D33FBFAB88}"/>
          </ac:spMkLst>
        </pc:spChg>
        <pc:spChg chg="add del">
          <ac:chgData name="Naomi Doerge" userId="S::n.doerge@uwtsd.ac.uk::c2ba5b26-9392-4f76-82ca-966719aba79f" providerId="AD" clId="Web-{6FBAA96B-8EC3-4861-5232-621DA12CCD87}" dt="2026-08-13T14:02:24.829" v="861"/>
          <ac:spMkLst>
            <pc:docMk/>
            <pc:sldMk cId="3492632910" sldId="349"/>
            <ac:spMk id="928" creationId="{B01BC581-5C7E-5AD0-D4EA-82041EBD91C9}"/>
          </ac:spMkLst>
        </pc:spChg>
        <pc:spChg chg="add del mod">
          <ac:chgData name="Naomi Doerge" userId="S::n.doerge@uwtsd.ac.uk::c2ba5b26-9392-4f76-82ca-966719aba79f" providerId="AD" clId="Web-{6FBAA96B-8EC3-4861-5232-621DA12CCD87}" dt="2026-08-13T14:02:40.892" v="863"/>
          <ac:spMkLst>
            <pc:docMk/>
            <pc:sldMk cId="3492632910" sldId="349"/>
            <ac:spMk id="929" creationId="{7CA89FEC-B2C9-77C7-FE3F-02CF4AEA7466}"/>
          </ac:spMkLst>
        </pc:spChg>
        <pc:spChg chg="mod">
          <ac:chgData name="Naomi Doerge" userId="S::n.doerge@uwtsd.ac.uk::c2ba5b26-9392-4f76-82ca-966719aba79f" providerId="AD" clId="Web-{6FBAA96B-8EC3-4861-5232-621DA12CCD87}" dt="2026-08-13T14:09:11.093" v="967" actId="20577"/>
          <ac:spMkLst>
            <pc:docMk/>
            <pc:sldMk cId="3492632910" sldId="349"/>
            <ac:spMk id="930" creationId="{8CC104E5-C333-BA99-BC8B-63055C3F97E2}"/>
          </ac:spMkLst>
        </pc:spChg>
        <pc:spChg chg="add del mod">
          <ac:chgData name="Naomi Doerge" userId="S::n.doerge@uwtsd.ac.uk::c2ba5b26-9392-4f76-82ca-966719aba79f" providerId="AD" clId="Web-{6FBAA96B-8EC3-4861-5232-621DA12CCD87}" dt="2026-08-13T14:03:22.237" v="873" actId="1076"/>
          <ac:spMkLst>
            <pc:docMk/>
            <pc:sldMk cId="3492632910" sldId="349"/>
            <ac:spMk id="931" creationId="{D6E62BF3-F908-E570-1A87-CF52E0074319}"/>
          </ac:spMkLst>
        </pc:spChg>
        <pc:spChg chg="add mod">
          <ac:chgData name="Naomi Doerge" userId="S::n.doerge@uwtsd.ac.uk::c2ba5b26-9392-4f76-82ca-966719aba79f" providerId="AD" clId="Web-{6FBAA96B-8EC3-4861-5232-621DA12CCD87}" dt="2026-08-13T14:08:46.545" v="956" actId="1076"/>
          <ac:spMkLst>
            <pc:docMk/>
            <pc:sldMk cId="3492632910" sldId="349"/>
            <ac:spMk id="1044" creationId="{0C11995B-811B-8B7C-B3CA-9EEDC9DFD9DA}"/>
          </ac:spMkLst>
        </pc:spChg>
        <pc:spChg chg="add mod">
          <ac:chgData name="Naomi Doerge" userId="S::n.doerge@uwtsd.ac.uk::c2ba5b26-9392-4f76-82ca-966719aba79f" providerId="AD" clId="Web-{6FBAA96B-8EC3-4861-5232-621DA12CCD87}" dt="2026-08-13T14:04:50.287" v="899" actId="14100"/>
          <ac:spMkLst>
            <pc:docMk/>
            <pc:sldMk cId="3492632910" sldId="349"/>
            <ac:spMk id="1045" creationId="{ECA976DD-6E9A-E132-70FC-C9CF0CB201EF}"/>
          </ac:spMkLst>
        </pc:spChg>
        <pc:spChg chg="add mod">
          <ac:chgData name="Naomi Doerge" userId="S::n.doerge@uwtsd.ac.uk::c2ba5b26-9392-4f76-82ca-966719aba79f" providerId="AD" clId="Web-{6FBAA96B-8EC3-4861-5232-621DA12CCD87}" dt="2026-08-13T14:13:48.432" v="1052" actId="1076"/>
          <ac:spMkLst>
            <pc:docMk/>
            <pc:sldMk cId="3492632910" sldId="349"/>
            <ac:spMk id="1087" creationId="{6B1B0D1E-10B2-E8F5-DFFD-2056657F0A5D}"/>
          </ac:spMkLst>
        </pc:spChg>
        <pc:spChg chg="add mod">
          <ac:chgData name="Naomi Doerge" userId="S::n.doerge@uwtsd.ac.uk::c2ba5b26-9392-4f76-82ca-966719aba79f" providerId="AD" clId="Web-{6FBAA96B-8EC3-4861-5232-621DA12CCD87}" dt="2026-08-13T14:13:55.526" v="1054" actId="1076"/>
          <ac:spMkLst>
            <pc:docMk/>
            <pc:sldMk cId="3492632910" sldId="349"/>
            <ac:spMk id="1088" creationId="{6254C715-FDA6-1DA2-9F08-B14C029BCB8F}"/>
          </ac:spMkLst>
        </pc:spChg>
        <pc:spChg chg="add mod">
          <ac:chgData name="Naomi Doerge" userId="S::n.doerge@uwtsd.ac.uk::c2ba5b26-9392-4f76-82ca-966719aba79f" providerId="AD" clId="Web-{6FBAA96B-8EC3-4861-5232-621DA12CCD87}" dt="2026-08-13T14:16:03.061" v="1093" actId="14100"/>
          <ac:spMkLst>
            <pc:docMk/>
            <pc:sldMk cId="3492632910" sldId="349"/>
            <ac:spMk id="1090" creationId="{2BB549B1-7890-A1D6-DAB4-F6F38E3FA66D}"/>
          </ac:spMkLst>
        </pc:spChg>
        <pc:spChg chg="add mod">
          <ac:chgData name="Naomi Doerge" userId="S::n.doerge@uwtsd.ac.uk::c2ba5b26-9392-4f76-82ca-966719aba79f" providerId="AD" clId="Web-{6FBAA96B-8EC3-4861-5232-621DA12CCD87}" dt="2026-08-13T14:16:37.860" v="1114" actId="20577"/>
          <ac:spMkLst>
            <pc:docMk/>
            <pc:sldMk cId="3492632910" sldId="349"/>
            <ac:spMk id="1091" creationId="{5D1643E5-0AD9-1CCD-313C-D970779893D3}"/>
          </ac:spMkLst>
        </pc:spChg>
        <pc:spChg chg="add">
          <ac:chgData name="Naomi Doerge" userId="S::n.doerge@uwtsd.ac.uk::c2ba5b26-9392-4f76-82ca-966719aba79f" providerId="AD" clId="Web-{6FBAA96B-8EC3-4861-5232-621DA12CCD87}" dt="2026-08-13T14:16:46.188" v="1115"/>
          <ac:spMkLst>
            <pc:docMk/>
            <pc:sldMk cId="3492632910" sldId="349"/>
            <ac:spMk id="1092" creationId="{2BB549B1-7890-A1D6-DAB4-F6F38E3FA66D}"/>
          </ac:spMkLst>
        </pc:spChg>
        <pc:spChg chg="add">
          <ac:chgData name="Naomi Doerge" userId="S::n.doerge@uwtsd.ac.uk::c2ba5b26-9392-4f76-82ca-966719aba79f" providerId="AD" clId="Web-{6FBAA96B-8EC3-4861-5232-621DA12CCD87}" dt="2026-08-13T14:16:55.579" v="1116"/>
          <ac:spMkLst>
            <pc:docMk/>
            <pc:sldMk cId="3492632910" sldId="349"/>
            <ac:spMk id="1093" creationId="{85296EF0-64E2-0F81-ABD7-4529E670FAB0}"/>
          </ac:spMkLst>
        </pc:spChg>
        <pc:spChg chg="add">
          <ac:chgData name="Naomi Doerge" userId="S::n.doerge@uwtsd.ac.uk::c2ba5b26-9392-4f76-82ca-966719aba79f" providerId="AD" clId="Web-{6FBAA96B-8EC3-4861-5232-621DA12CCD87}" dt="2026-08-13T14:17:09.923" v="1117"/>
          <ac:spMkLst>
            <pc:docMk/>
            <pc:sldMk cId="3492632910" sldId="349"/>
            <ac:spMk id="1094" creationId="{E2A689B7-64DB-0893-B12B-F0425AE2EC81}"/>
          </ac:spMkLst>
        </pc:spChg>
        <pc:spChg chg="add del mod">
          <ac:chgData name="Naomi Doerge" userId="S::n.doerge@uwtsd.ac.uk::c2ba5b26-9392-4f76-82ca-966719aba79f" providerId="AD" clId="Web-{6FBAA96B-8EC3-4861-5232-621DA12CCD87}" dt="2026-08-13T14:19:55.976" v="1121"/>
          <ac:spMkLst>
            <pc:docMk/>
            <pc:sldMk cId="3492632910" sldId="349"/>
            <ac:spMk id="1095" creationId="{00298446-77D0-46DB-5069-05CF34232484}"/>
          </ac:spMkLst>
        </pc:spChg>
        <pc:spChg chg="add mod">
          <ac:chgData name="Naomi Doerge" userId="S::n.doerge@uwtsd.ac.uk::c2ba5b26-9392-4f76-82ca-966719aba79f" providerId="AD" clId="Web-{6FBAA96B-8EC3-4861-5232-621DA12CCD87}" dt="2026-08-13T14:25:39.598" v="1155" actId="20577"/>
          <ac:spMkLst>
            <pc:docMk/>
            <pc:sldMk cId="3492632910" sldId="349"/>
            <ac:spMk id="1106" creationId="{CC3DD0C1-FDFB-56E2-DCA5-A35D83CA7D8F}"/>
          </ac:spMkLst>
        </pc:spChg>
        <pc:spChg chg="add del">
          <ac:chgData name="Naomi Doerge" userId="S::n.doerge@uwtsd.ac.uk::c2ba5b26-9392-4f76-82ca-966719aba79f" providerId="AD" clId="Web-{6FBAA96B-8EC3-4861-5232-621DA12CCD87}" dt="2026-08-13T14:25:51.848" v="1157"/>
          <ac:spMkLst>
            <pc:docMk/>
            <pc:sldMk cId="3492632910" sldId="349"/>
            <ac:spMk id="1107" creationId="{CBF024D3-1FB6-FB48-4E39-CD0F13275358}"/>
          </ac:spMkLst>
        </pc:spChg>
        <pc:spChg chg="add mod">
          <ac:chgData name="Naomi Doerge" userId="S::n.doerge@uwtsd.ac.uk::c2ba5b26-9392-4f76-82ca-966719aba79f" providerId="AD" clId="Web-{6FBAA96B-8EC3-4861-5232-621DA12CCD87}" dt="2026-08-13T14:40:02.426" v="1184" actId="1076"/>
          <ac:spMkLst>
            <pc:docMk/>
            <pc:sldMk cId="3492632910" sldId="349"/>
            <ac:spMk id="1120" creationId="{6AFBB1AE-A445-78D6-6221-D8D99E2DD0C1}"/>
          </ac:spMkLst>
        </pc:spChg>
        <pc:graphicFrameChg chg="mod modGraphic">
          <ac:chgData name="Naomi Doerge" userId="S::n.doerge@uwtsd.ac.uk::c2ba5b26-9392-4f76-82ca-966719aba79f" providerId="AD" clId="Web-{6FBAA96B-8EC3-4861-5232-621DA12CCD87}" dt="2026-08-13T15:13:33.546" v="1972" actId="20577"/>
          <ac:graphicFrameMkLst>
            <pc:docMk/>
            <pc:sldMk cId="3492632910" sldId="349"/>
            <ac:graphicFrameMk id="4" creationId="{B7A23630-8B6A-7F35-B13B-A79D03BD63CA}"/>
          </ac:graphicFrameMkLst>
        </pc:graphicFrameChg>
        <pc:graphicFrameChg chg="add del">
          <ac:chgData name="Naomi Doerge" userId="S::n.doerge@uwtsd.ac.uk::c2ba5b26-9392-4f76-82ca-966719aba79f" providerId="AD" clId="Web-{6FBAA96B-8EC3-4861-5232-621DA12CCD87}" dt="2026-08-13T13:19:35.594" v="465"/>
          <ac:graphicFrameMkLst>
            <pc:docMk/>
            <pc:sldMk cId="3492632910" sldId="349"/>
            <ac:graphicFrameMk id="13" creationId="{5C9F4B04-68EC-1A95-E645-5E391FCB2B40}"/>
          </ac:graphicFrameMkLst>
        </pc:graphicFrameChg>
        <pc:cxnChg chg="add mod">
          <ac:chgData name="Naomi Doerge" userId="S::n.doerge@uwtsd.ac.uk::c2ba5b26-9392-4f76-82ca-966719aba79f" providerId="AD" clId="Web-{6FBAA96B-8EC3-4861-5232-621DA12CCD87}" dt="2026-08-13T14:07:09.526" v="929" actId="14100"/>
          <ac:cxnSpMkLst>
            <pc:docMk/>
            <pc:sldMk cId="3492632910" sldId="349"/>
            <ac:cxnSpMk id="487" creationId="{8DD08582-95F2-EE36-4CB9-FDBABEF04C88}"/>
          </ac:cxnSpMkLst>
        </pc:cxnChg>
        <pc:cxnChg chg="del">
          <ac:chgData name="Naomi Doerge" userId="S::n.doerge@uwtsd.ac.uk::c2ba5b26-9392-4f76-82ca-966719aba79f" providerId="AD" clId="Web-{6FBAA96B-8EC3-4861-5232-621DA12CCD87}" dt="2026-08-13T13:43:38.475" v="524"/>
          <ac:cxnSpMkLst>
            <pc:docMk/>
            <pc:sldMk cId="3492632910" sldId="349"/>
            <ac:cxnSpMk id="492" creationId="{C9C7221A-875E-D1DE-69BD-0327768F2962}"/>
          </ac:cxnSpMkLst>
        </pc:cxnChg>
        <pc:cxnChg chg="add mod">
          <ac:chgData name="Naomi Doerge" userId="S::n.doerge@uwtsd.ac.uk::c2ba5b26-9392-4f76-82ca-966719aba79f" providerId="AD" clId="Web-{6FBAA96B-8EC3-4861-5232-621DA12CCD87}" dt="2026-08-13T14:07:29.621" v="934" actId="14100"/>
          <ac:cxnSpMkLst>
            <pc:docMk/>
            <pc:sldMk cId="3492632910" sldId="349"/>
            <ac:cxnSpMk id="493" creationId="{49D4C15E-2A4A-515F-F9BD-6D35FB93C044}"/>
          </ac:cxnSpMkLst>
        </pc:cxnChg>
        <pc:cxnChg chg="add mod">
          <ac:chgData name="Naomi Doerge" userId="S::n.doerge@uwtsd.ac.uk::c2ba5b26-9392-4f76-82ca-966719aba79f" providerId="AD" clId="Web-{6FBAA96B-8EC3-4861-5232-621DA12CCD87}" dt="2026-08-13T14:07:48.184" v="940" actId="14100"/>
          <ac:cxnSpMkLst>
            <pc:docMk/>
            <pc:sldMk cId="3492632910" sldId="349"/>
            <ac:cxnSpMk id="494" creationId="{AB243260-4997-B1A4-4D51-0EB146A046B9}"/>
          </ac:cxnSpMkLst>
        </pc:cxnChg>
        <pc:cxnChg chg="add mod">
          <ac:chgData name="Naomi Doerge" userId="S::n.doerge@uwtsd.ac.uk::c2ba5b26-9392-4f76-82ca-966719aba79f" providerId="AD" clId="Web-{6FBAA96B-8EC3-4861-5232-621DA12CCD87}" dt="2026-08-13T14:06:41.541" v="921" actId="14100"/>
          <ac:cxnSpMkLst>
            <pc:docMk/>
            <pc:sldMk cId="3492632910" sldId="349"/>
            <ac:cxnSpMk id="495" creationId="{23381588-7CC3-EFD6-4F1C-014FB5C835E9}"/>
          </ac:cxnSpMkLst>
        </pc:cxnChg>
        <pc:cxnChg chg="del">
          <ac:chgData name="Naomi Doerge" userId="S::n.doerge@uwtsd.ac.uk::c2ba5b26-9392-4f76-82ca-966719aba79f" providerId="AD" clId="Web-{6FBAA96B-8EC3-4861-5232-621DA12CCD87}" dt="2026-08-13T13:43:35.116" v="522"/>
          <ac:cxnSpMkLst>
            <pc:docMk/>
            <pc:sldMk cId="3492632910" sldId="349"/>
            <ac:cxnSpMk id="514" creationId="{37FB6594-2B5E-10F4-B5AE-52E3C0DC82EA}"/>
          </ac:cxnSpMkLst>
        </pc:cxnChg>
        <pc:cxnChg chg="del">
          <ac:chgData name="Naomi Doerge" userId="S::n.doerge@uwtsd.ac.uk::c2ba5b26-9392-4f76-82ca-966719aba79f" providerId="AD" clId="Web-{6FBAA96B-8EC3-4861-5232-621DA12CCD87}" dt="2026-08-13T13:43:41.366" v="526"/>
          <ac:cxnSpMkLst>
            <pc:docMk/>
            <pc:sldMk cId="3492632910" sldId="349"/>
            <ac:cxnSpMk id="608" creationId="{7C8A9F19-3263-F9D5-473F-F9E8FC92B391}"/>
          </ac:cxnSpMkLst>
        </pc:cxnChg>
        <pc:cxnChg chg="del">
          <ac:chgData name="Naomi Doerge" userId="S::n.doerge@uwtsd.ac.uk::c2ba5b26-9392-4f76-82ca-966719aba79f" providerId="AD" clId="Web-{6FBAA96B-8EC3-4861-5232-621DA12CCD87}" dt="2026-08-13T13:43:43.382" v="527"/>
          <ac:cxnSpMkLst>
            <pc:docMk/>
            <pc:sldMk cId="3492632910" sldId="349"/>
            <ac:cxnSpMk id="609" creationId="{F0C23FA3-74AE-4127-CEE4-772A93F07A8C}"/>
          </ac:cxnSpMkLst>
        </pc:cxnChg>
        <pc:cxnChg chg="mod">
          <ac:chgData name="Naomi Doerge" userId="S::n.doerge@uwtsd.ac.uk::c2ba5b26-9392-4f76-82ca-966719aba79f" providerId="AD" clId="Web-{6FBAA96B-8EC3-4861-5232-621DA12CCD87}" dt="2026-08-13T14:07:23.605" v="932" actId="14100"/>
          <ac:cxnSpMkLst>
            <pc:docMk/>
            <pc:sldMk cId="3492632910" sldId="349"/>
            <ac:cxnSpMk id="634" creationId="{287D26CF-7846-B32B-079C-8D54A5ECD3AB}"/>
          </ac:cxnSpMkLst>
        </pc:cxnChg>
        <pc:cxnChg chg="mod">
          <ac:chgData name="Naomi Doerge" userId="S::n.doerge@uwtsd.ac.uk::c2ba5b26-9392-4f76-82ca-966719aba79f" providerId="AD" clId="Web-{6FBAA96B-8EC3-4861-5232-621DA12CCD87}" dt="2026-08-13T14:06:56.604" v="925" actId="14100"/>
          <ac:cxnSpMkLst>
            <pc:docMk/>
            <pc:sldMk cId="3492632910" sldId="349"/>
            <ac:cxnSpMk id="635" creationId="{FEEC7F6B-98E5-A23C-2B11-5AF250D2C545}"/>
          </ac:cxnSpMkLst>
        </pc:cxnChg>
        <pc:cxnChg chg="mod">
          <ac:chgData name="Naomi Doerge" userId="S::n.doerge@uwtsd.ac.uk::c2ba5b26-9392-4f76-82ca-966719aba79f" providerId="AD" clId="Web-{6FBAA96B-8EC3-4861-5232-621DA12CCD87}" dt="2026-08-13T14:07:40.262" v="937" actId="14100"/>
          <ac:cxnSpMkLst>
            <pc:docMk/>
            <pc:sldMk cId="3492632910" sldId="349"/>
            <ac:cxnSpMk id="636" creationId="{E6D41DC0-2170-4F2D-2192-F10EAD48B07C}"/>
          </ac:cxnSpMkLst>
        </pc:cxnChg>
        <pc:cxnChg chg="mod">
          <ac:chgData name="Naomi Doerge" userId="S::n.doerge@uwtsd.ac.uk::c2ba5b26-9392-4f76-82ca-966719aba79f" providerId="AD" clId="Web-{6FBAA96B-8EC3-4861-5232-621DA12CCD87}" dt="2026-08-13T14:06:33.666" v="918" actId="14100"/>
          <ac:cxnSpMkLst>
            <pc:docMk/>
            <pc:sldMk cId="3492632910" sldId="349"/>
            <ac:cxnSpMk id="637" creationId="{C2F96025-3A52-83B4-AD80-97EFCB948620}"/>
          </ac:cxnSpMkLst>
        </pc:cxnChg>
        <pc:cxnChg chg="mod">
          <ac:chgData name="Naomi Doerge" userId="S::n.doerge@uwtsd.ac.uk::c2ba5b26-9392-4f76-82ca-966719aba79f" providerId="AD" clId="Web-{6FBAA96B-8EC3-4861-5232-621DA12CCD87}" dt="2026-08-13T14:14:05.510" v="1055" actId="1076"/>
          <ac:cxnSpMkLst>
            <pc:docMk/>
            <pc:sldMk cId="3492632910" sldId="349"/>
            <ac:cxnSpMk id="642" creationId="{C5867D20-9FEA-FDAE-41F5-EEC05960C14A}"/>
          </ac:cxnSpMkLst>
        </pc:cxnChg>
        <pc:cxnChg chg="del">
          <ac:chgData name="Naomi Doerge" userId="S::n.doerge@uwtsd.ac.uk::c2ba5b26-9392-4f76-82ca-966719aba79f" providerId="AD" clId="Web-{6FBAA96B-8EC3-4861-5232-621DA12CCD87}" dt="2026-08-13T14:06:17.728" v="914"/>
          <ac:cxnSpMkLst>
            <pc:docMk/>
            <pc:sldMk cId="3492632910" sldId="349"/>
            <ac:cxnSpMk id="643" creationId="{7A075722-9D71-4F6C-C64D-DA43A65D4324}"/>
          </ac:cxnSpMkLst>
        </pc:cxnChg>
        <pc:cxnChg chg="del">
          <ac:chgData name="Naomi Doerge" userId="S::n.doerge@uwtsd.ac.uk::c2ba5b26-9392-4f76-82ca-966719aba79f" providerId="AD" clId="Web-{6FBAA96B-8EC3-4861-5232-621DA12CCD87}" dt="2026-08-13T14:06:19.634" v="915"/>
          <ac:cxnSpMkLst>
            <pc:docMk/>
            <pc:sldMk cId="3492632910" sldId="349"/>
            <ac:cxnSpMk id="644" creationId="{1339F65A-F289-A74F-726D-7FE5B080EEDE}"/>
          </ac:cxnSpMkLst>
        </pc:cxnChg>
        <pc:cxnChg chg="mod">
          <ac:chgData name="Naomi Doerge" userId="S::n.doerge@uwtsd.ac.uk::c2ba5b26-9392-4f76-82ca-966719aba79f" providerId="AD" clId="Web-{6FBAA96B-8EC3-4861-5232-621DA12CCD87}" dt="2026-08-13T14:05:41.195" v="907" actId="14100"/>
          <ac:cxnSpMkLst>
            <pc:docMk/>
            <pc:sldMk cId="3492632910" sldId="349"/>
            <ac:cxnSpMk id="645" creationId="{969164BC-3523-0FFB-2C62-E933DE688ACF}"/>
          </ac:cxnSpMkLst>
        </pc:cxnChg>
        <pc:cxnChg chg="mod">
          <ac:chgData name="Naomi Doerge" userId="S::n.doerge@uwtsd.ac.uk::c2ba5b26-9392-4f76-82ca-966719aba79f" providerId="AD" clId="Web-{6FBAA96B-8EC3-4861-5232-621DA12CCD87}" dt="2026-08-13T14:25:57.880" v="1158" actId="14100"/>
          <ac:cxnSpMkLst>
            <pc:docMk/>
            <pc:sldMk cId="3492632910" sldId="349"/>
            <ac:cxnSpMk id="932" creationId="{463A9835-6AD9-C220-C04F-C82B9334B96D}"/>
          </ac:cxnSpMkLst>
        </pc:cxnChg>
        <pc:cxnChg chg="add del mod">
          <ac:chgData name="Naomi Doerge" userId="S::n.doerge@uwtsd.ac.uk::c2ba5b26-9392-4f76-82ca-966719aba79f" providerId="AD" clId="Web-{6FBAA96B-8EC3-4861-5232-621DA12CCD87}" dt="2026-08-13T14:04:20.709" v="896" actId="14100"/>
          <ac:cxnSpMkLst>
            <pc:docMk/>
            <pc:sldMk cId="3492632910" sldId="349"/>
            <ac:cxnSpMk id="933" creationId="{2EFA79F1-A86A-9BB8-2863-1ACD716CBCFB}"/>
          </ac:cxnSpMkLst>
        </pc:cxnChg>
        <pc:cxnChg chg="mod">
          <ac:chgData name="Naomi Doerge" userId="S::n.doerge@uwtsd.ac.uk::c2ba5b26-9392-4f76-82ca-966719aba79f" providerId="AD" clId="Web-{6FBAA96B-8EC3-4861-5232-621DA12CCD87}" dt="2026-08-13T14:04:42.662" v="898" actId="1076"/>
          <ac:cxnSpMkLst>
            <pc:docMk/>
            <pc:sldMk cId="3492632910" sldId="349"/>
            <ac:cxnSpMk id="934" creationId="{A61380E7-B341-AEB7-6AE3-67EE6BCCC725}"/>
          </ac:cxnSpMkLst>
        </pc:cxnChg>
        <pc:cxnChg chg="mod">
          <ac:chgData name="Naomi Doerge" userId="S::n.doerge@uwtsd.ac.uk::c2ba5b26-9392-4f76-82ca-966719aba79f" providerId="AD" clId="Web-{6FBAA96B-8EC3-4861-5232-621DA12CCD87}" dt="2026-08-13T14:05:20.163" v="904" actId="14100"/>
          <ac:cxnSpMkLst>
            <pc:docMk/>
            <pc:sldMk cId="3492632910" sldId="349"/>
            <ac:cxnSpMk id="935" creationId="{60BFFB41-5DD7-8B73-E9A7-D7F2AB923661}"/>
          </ac:cxnSpMkLst>
        </pc:cxnChg>
        <pc:cxnChg chg="add mod">
          <ac:chgData name="Naomi Doerge" userId="S::n.doerge@uwtsd.ac.uk::c2ba5b26-9392-4f76-82ca-966719aba79f" providerId="AD" clId="Web-{6FBAA96B-8EC3-4861-5232-621DA12CCD87}" dt="2026-08-13T14:05:14.710" v="903" actId="1076"/>
          <ac:cxnSpMkLst>
            <pc:docMk/>
            <pc:sldMk cId="3492632910" sldId="349"/>
            <ac:cxnSpMk id="1054" creationId="{643A32E3-C563-C88B-0822-D4842E778713}"/>
          </ac:cxnSpMkLst>
        </pc:cxnChg>
        <pc:cxnChg chg="add mod">
          <ac:chgData name="Naomi Doerge" userId="S::n.doerge@uwtsd.ac.uk::c2ba5b26-9392-4f76-82ca-966719aba79f" providerId="AD" clId="Web-{6FBAA96B-8EC3-4861-5232-621DA12CCD87}" dt="2026-08-13T14:14:33.464" v="1062" actId="14100"/>
          <ac:cxnSpMkLst>
            <pc:docMk/>
            <pc:sldMk cId="3492632910" sldId="349"/>
            <ac:cxnSpMk id="1089" creationId="{16935FD1-461C-3550-3865-9A580BBC579F}"/>
          </ac:cxnSpMkLst>
        </pc:cxnChg>
        <pc:cxnChg chg="add mod">
          <ac:chgData name="Naomi Doerge" userId="S::n.doerge@uwtsd.ac.uk::c2ba5b26-9392-4f76-82ca-966719aba79f" providerId="AD" clId="Web-{6FBAA96B-8EC3-4861-5232-621DA12CCD87}" dt="2026-08-13T14:22:09.543" v="1130" actId="14100"/>
          <ac:cxnSpMkLst>
            <pc:docMk/>
            <pc:sldMk cId="3492632910" sldId="349"/>
            <ac:cxnSpMk id="1104" creationId="{4A35A004-BD0E-3CB0-B57F-B2D79CE686CD}"/>
          </ac:cxnSpMkLst>
        </pc:cxnChg>
        <pc:cxnChg chg="add mod">
          <ac:chgData name="Naomi Doerge" userId="S::n.doerge@uwtsd.ac.uk::c2ba5b26-9392-4f76-82ca-966719aba79f" providerId="AD" clId="Web-{6FBAA96B-8EC3-4861-5232-621DA12CCD87}" dt="2026-08-13T14:22:47.467" v="1131" actId="14100"/>
          <ac:cxnSpMkLst>
            <pc:docMk/>
            <pc:sldMk cId="3492632910" sldId="349"/>
            <ac:cxnSpMk id="1105" creationId="{5BB1A70B-0794-A241-E136-13A6CF35236C}"/>
          </ac:cxnSpMkLst>
        </pc:cxnChg>
        <pc:cxnChg chg="add mod">
          <ac:chgData name="Naomi Doerge" userId="S::n.doerge@uwtsd.ac.uk::c2ba5b26-9392-4f76-82ca-966719aba79f" providerId="AD" clId="Web-{6FBAA96B-8EC3-4861-5232-621DA12CCD87}" dt="2026-08-13T14:26:06.318" v="1160" actId="1076"/>
          <ac:cxnSpMkLst>
            <pc:docMk/>
            <pc:sldMk cId="3492632910" sldId="349"/>
            <ac:cxnSpMk id="1108" creationId="{5E6A13CA-5DC3-9353-88D5-D78C3C63F9F4}"/>
          </ac:cxnSpMkLst>
        </pc:cxnChg>
      </pc:sldChg>
      <pc:sldChg chg="addSp delSp modSp del delAnim">
        <pc:chgData name="Naomi Doerge" userId="S::n.doerge@uwtsd.ac.uk::c2ba5b26-9392-4f76-82ca-966719aba79f" providerId="AD" clId="Web-{6FBAA96B-8EC3-4861-5232-621DA12CCD87}" dt="2026-08-13T14:51:13.794" v="1370"/>
        <pc:sldMkLst>
          <pc:docMk/>
          <pc:sldMk cId="11177501" sldId="355"/>
        </pc:sldMkLst>
        <pc:spChg chg="del">
          <ac:chgData name="Naomi Doerge" userId="S::n.doerge@uwtsd.ac.uk::c2ba5b26-9392-4f76-82ca-966719aba79f" providerId="AD" clId="Web-{6FBAA96B-8EC3-4861-5232-621DA12CCD87}" dt="2026-08-13T12:06:15.217" v="6"/>
          <ac:spMkLst>
            <pc:docMk/>
            <pc:sldMk cId="11177501" sldId="355"/>
            <ac:spMk id="8" creationId="{1BC8B363-7134-FB8E-DD59-D5A53A83304C}"/>
          </ac:spMkLst>
        </pc:spChg>
        <pc:graphicFrameChg chg="add modGraphic">
          <ac:chgData name="Naomi Doerge" userId="S::n.doerge@uwtsd.ac.uk::c2ba5b26-9392-4f76-82ca-966719aba79f" providerId="AD" clId="Web-{6FBAA96B-8EC3-4861-5232-621DA12CCD87}" dt="2026-08-13T12:06:43.530" v="27" actId="20577"/>
          <ac:graphicFrameMkLst>
            <pc:docMk/>
            <pc:sldMk cId="11177501" sldId="355"/>
            <ac:graphicFrameMk id="5" creationId="{8BB40B95-F05F-3C37-386A-FB6CB5A00F01}"/>
          </ac:graphicFrameMkLst>
        </pc:graphicFrameChg>
      </pc:sldChg>
      <pc:sldChg chg="del">
        <pc:chgData name="Naomi Doerge" userId="S::n.doerge@uwtsd.ac.uk::c2ba5b26-9392-4f76-82ca-966719aba79f" providerId="AD" clId="Web-{6FBAA96B-8EC3-4861-5232-621DA12CCD87}" dt="2026-08-13T15:14:20.845" v="1977"/>
        <pc:sldMkLst>
          <pc:docMk/>
          <pc:sldMk cId="4257679924" sldId="356"/>
        </pc:sldMkLst>
      </pc:sldChg>
      <pc:sldChg chg="del">
        <pc:chgData name="Naomi Doerge" userId="S::n.doerge@uwtsd.ac.uk::c2ba5b26-9392-4f76-82ca-966719aba79f" providerId="AD" clId="Web-{6FBAA96B-8EC3-4861-5232-621DA12CCD87}" dt="2026-08-13T16:50:04.965" v="4215"/>
        <pc:sldMkLst>
          <pc:docMk/>
          <pc:sldMk cId="1697057049" sldId="357"/>
        </pc:sldMkLst>
      </pc:sldChg>
      <pc:sldChg chg="addSp delSp modSp add del replId delAnim">
        <pc:chgData name="Naomi Doerge" userId="S::n.doerge@uwtsd.ac.uk::c2ba5b26-9392-4f76-82ca-966719aba79f" providerId="AD" clId="Web-{6FBAA96B-8EC3-4861-5232-621DA12CCD87}" dt="2026-08-13T14:51:25.482" v="1372"/>
        <pc:sldMkLst>
          <pc:docMk/>
          <pc:sldMk cId="2458556515" sldId="358"/>
        </pc:sldMkLst>
        <pc:spChg chg="add del mod">
          <ac:chgData name="Naomi Doerge" userId="S::n.doerge@uwtsd.ac.uk::c2ba5b26-9392-4f76-82ca-966719aba79f" providerId="AD" clId="Web-{6FBAA96B-8EC3-4861-5232-621DA12CCD87}" dt="2026-08-13T12:05:53.466" v="4"/>
          <ac:spMkLst>
            <pc:docMk/>
            <pc:sldMk cId="2458556515" sldId="358"/>
            <ac:spMk id="5" creationId="{2502EAB5-D5BB-869C-6213-883DAB3A6A7B}"/>
          </ac:spMkLst>
        </pc:spChg>
        <pc:spChg chg="del">
          <ac:chgData name="Naomi Doerge" userId="S::n.doerge@uwtsd.ac.uk::c2ba5b26-9392-4f76-82ca-966719aba79f" providerId="AD" clId="Web-{6FBAA96B-8EC3-4861-5232-621DA12CCD87}" dt="2026-08-13T12:05:43.637" v="1"/>
          <ac:spMkLst>
            <pc:docMk/>
            <pc:sldMk cId="2458556515" sldId="358"/>
            <ac:spMk id="6" creationId="{431EA512-A3E7-6A21-BA01-DF29940FE605}"/>
          </ac:spMkLst>
        </pc:spChg>
        <pc:spChg chg="mod">
          <ac:chgData name="Naomi Doerge" userId="S::n.doerge@uwtsd.ac.uk::c2ba5b26-9392-4f76-82ca-966719aba79f" providerId="AD" clId="Web-{6FBAA96B-8EC3-4861-5232-621DA12CCD87}" dt="2026-08-13T12:05:58.138" v="5" actId="14100"/>
          <ac:spMkLst>
            <pc:docMk/>
            <pc:sldMk cId="2458556515" sldId="358"/>
            <ac:spMk id="8" creationId="{1207FC7C-5017-7512-CA21-07A7F3653D48}"/>
          </ac:spMkLst>
        </pc:spChg>
      </pc:sldChg>
      <pc:sldChg chg="addSp delSp modSp del delAnim">
        <pc:chgData name="Naomi Doerge" userId="S::n.doerge@uwtsd.ac.uk::c2ba5b26-9392-4f76-82ca-966719aba79f" providerId="AD" clId="Web-{6FBAA96B-8EC3-4861-5232-621DA12CCD87}" dt="2026-08-13T14:51:16.904" v="1371"/>
        <pc:sldMkLst>
          <pc:docMk/>
          <pc:sldMk cId="1884523166" sldId="359"/>
        </pc:sldMkLst>
        <pc:spChg chg="add mod">
          <ac:chgData name="Naomi Doerge" userId="S::n.doerge@uwtsd.ac.uk::c2ba5b26-9392-4f76-82ca-966719aba79f" providerId="AD" clId="Web-{6FBAA96B-8EC3-4861-5232-621DA12CCD87}" dt="2026-08-13T12:06:53.906" v="28"/>
          <ac:spMkLst>
            <pc:docMk/>
            <pc:sldMk cId="1884523166" sldId="359"/>
            <ac:spMk id="5" creationId="{020AEEDD-1D61-78D1-3D09-38A28B284CD3}"/>
          </ac:spMkLst>
        </pc:spChg>
        <pc:spChg chg="del">
          <ac:chgData name="Naomi Doerge" userId="S::n.doerge@uwtsd.ac.uk::c2ba5b26-9392-4f76-82ca-966719aba79f" providerId="AD" clId="Web-{6FBAA96B-8EC3-4861-5232-621DA12CCD87}" dt="2026-08-13T12:06:53.906" v="28"/>
          <ac:spMkLst>
            <pc:docMk/>
            <pc:sldMk cId="1884523166" sldId="359"/>
            <ac:spMk id="6" creationId="{1C454A33-278C-F0E8-6526-6DF0296C2628}"/>
          </ac:spMkLst>
        </pc:spChg>
        <pc:spChg chg="mod">
          <ac:chgData name="Naomi Doerge" userId="S::n.doerge@uwtsd.ac.uk::c2ba5b26-9392-4f76-82ca-966719aba79f" providerId="AD" clId="Web-{6FBAA96B-8EC3-4861-5232-621DA12CCD87}" dt="2026-08-13T12:06:56.687" v="29" actId="1076"/>
          <ac:spMkLst>
            <pc:docMk/>
            <pc:sldMk cId="1884523166" sldId="359"/>
            <ac:spMk id="8" creationId="{161E384B-578F-6D27-CC98-B917CEF75184}"/>
          </ac:spMkLst>
        </pc:spChg>
      </pc:sldChg>
      <pc:sldChg chg="modSp new del">
        <pc:chgData name="Naomi Doerge" userId="S::n.doerge@uwtsd.ac.uk::c2ba5b26-9392-4f76-82ca-966719aba79f" providerId="AD" clId="Web-{6FBAA96B-8EC3-4861-5232-621DA12CCD87}" dt="2026-08-13T16:43:02.527" v="4047"/>
        <pc:sldMkLst>
          <pc:docMk/>
          <pc:sldMk cId="1209132702" sldId="360"/>
        </pc:sldMkLst>
        <pc:spChg chg="mod">
          <ac:chgData name="Naomi Doerge" userId="S::n.doerge@uwtsd.ac.uk::c2ba5b26-9392-4f76-82ca-966719aba79f" providerId="AD" clId="Web-{6FBAA96B-8EC3-4861-5232-621DA12CCD87}" dt="2026-08-13T12:23:32.132" v="461" actId="20577"/>
          <ac:spMkLst>
            <pc:docMk/>
            <pc:sldMk cId="1209132702" sldId="360"/>
            <ac:spMk id="3" creationId="{2949437C-C239-29BA-DBD6-BF16D69158E2}"/>
          </ac:spMkLst>
        </pc:spChg>
      </pc:sldChg>
      <pc:sldChg chg="add del replId">
        <pc:chgData name="Naomi Doerge" userId="S::n.doerge@uwtsd.ac.uk::c2ba5b26-9392-4f76-82ca-966719aba79f" providerId="AD" clId="Web-{6FBAA96B-8EC3-4861-5232-621DA12CCD87}" dt="2026-08-13T12:22:08.707" v="386"/>
        <pc:sldMkLst>
          <pc:docMk/>
          <pc:sldMk cId="3843653576" sldId="361"/>
        </pc:sldMkLst>
      </pc:sldChg>
      <pc:sldChg chg="add replId">
        <pc:chgData name="Naomi Doerge" userId="S::n.doerge@uwtsd.ac.uk::c2ba5b26-9392-4f76-82ca-966719aba79f" providerId="AD" clId="Web-{6FBAA96B-8EC3-4861-5232-621DA12CCD87}" dt="2026-08-13T12:19:40.654" v="366"/>
        <pc:sldMkLst>
          <pc:docMk/>
          <pc:sldMk cId="1660821993" sldId="362"/>
        </pc:sldMkLst>
      </pc:sldChg>
      <pc:sldChg chg="add replId">
        <pc:chgData name="Naomi Doerge" userId="S::n.doerge@uwtsd.ac.uk::c2ba5b26-9392-4f76-82ca-966719aba79f" providerId="AD" clId="Web-{6FBAA96B-8EC3-4861-5232-621DA12CCD87}" dt="2026-08-13T12:19:40.732" v="367"/>
        <pc:sldMkLst>
          <pc:docMk/>
          <pc:sldMk cId="1872959982" sldId="363"/>
        </pc:sldMkLst>
      </pc:sldChg>
      <pc:sldChg chg="add replId">
        <pc:chgData name="Naomi Doerge" userId="S::n.doerge@uwtsd.ac.uk::c2ba5b26-9392-4f76-82ca-966719aba79f" providerId="AD" clId="Web-{6FBAA96B-8EC3-4861-5232-621DA12CCD87}" dt="2026-08-13T12:19:40.842" v="368"/>
        <pc:sldMkLst>
          <pc:docMk/>
          <pc:sldMk cId="1878191532" sldId="364"/>
        </pc:sldMkLst>
      </pc:sldChg>
      <pc:sldChg chg="add replId">
        <pc:chgData name="Naomi Doerge" userId="S::n.doerge@uwtsd.ac.uk::c2ba5b26-9392-4f76-82ca-966719aba79f" providerId="AD" clId="Web-{6FBAA96B-8EC3-4861-5232-621DA12CCD87}" dt="2026-08-13T12:19:40.920" v="369"/>
        <pc:sldMkLst>
          <pc:docMk/>
          <pc:sldMk cId="1793216722" sldId="365"/>
        </pc:sldMkLst>
      </pc:sldChg>
      <pc:sldChg chg="modSp add replId">
        <pc:chgData name="Naomi Doerge" userId="S::n.doerge@uwtsd.ac.uk::c2ba5b26-9392-4f76-82ca-966719aba79f" providerId="AD" clId="Web-{6FBAA96B-8EC3-4861-5232-621DA12CCD87}" dt="2026-08-13T12:20:00.999" v="383" actId="20577"/>
        <pc:sldMkLst>
          <pc:docMk/>
          <pc:sldMk cId="2344606296" sldId="366"/>
        </pc:sldMkLst>
        <pc:spChg chg="mod">
          <ac:chgData name="Naomi Doerge" userId="S::n.doerge@uwtsd.ac.uk::c2ba5b26-9392-4f76-82ca-966719aba79f" providerId="AD" clId="Web-{6FBAA96B-8EC3-4861-5232-621DA12CCD87}" dt="2026-08-13T12:20:00.999" v="383" actId="20577"/>
          <ac:spMkLst>
            <pc:docMk/>
            <pc:sldMk cId="2344606296" sldId="366"/>
            <ac:spMk id="2" creationId="{A06A2E0D-2EBE-C73B-17D1-0F463283535A}"/>
          </ac:spMkLst>
        </pc:spChg>
      </pc:sldChg>
      <pc:sldChg chg="add del">
        <pc:chgData name="Naomi Doerge" userId="S::n.doerge@uwtsd.ac.uk::c2ba5b26-9392-4f76-82ca-966719aba79f" providerId="AD" clId="Web-{6FBAA96B-8EC3-4861-5232-621DA12CCD87}" dt="2026-08-13T13:59:26.900" v="809"/>
        <pc:sldMkLst>
          <pc:docMk/>
          <pc:sldMk cId="266041224" sldId="367"/>
        </pc:sldMkLst>
      </pc:sldChg>
      <pc:sldChg chg="delSp modSp new">
        <pc:chgData name="Naomi Doerge" userId="S::n.doerge@uwtsd.ac.uk::c2ba5b26-9392-4f76-82ca-966719aba79f" providerId="AD" clId="Web-{6FBAA96B-8EC3-4861-5232-621DA12CCD87}" dt="2026-08-13T14:45:31.954" v="1306" actId="14100"/>
        <pc:sldMkLst>
          <pc:docMk/>
          <pc:sldMk cId="1290206051" sldId="367"/>
        </pc:sldMkLst>
        <pc:spChg chg="mod">
          <ac:chgData name="Naomi Doerge" userId="S::n.doerge@uwtsd.ac.uk::c2ba5b26-9392-4f76-82ca-966719aba79f" providerId="AD" clId="Web-{6FBAA96B-8EC3-4861-5232-621DA12CCD87}" dt="2026-08-13T14:42:56.245" v="1202" actId="20577"/>
          <ac:spMkLst>
            <pc:docMk/>
            <pc:sldMk cId="1290206051" sldId="367"/>
            <ac:spMk id="2" creationId="{D09C842A-7AB1-A1BE-2621-8FDFAB616AC6}"/>
          </ac:spMkLst>
        </pc:spChg>
        <pc:spChg chg="mod">
          <ac:chgData name="Naomi Doerge" userId="S::n.doerge@uwtsd.ac.uk::c2ba5b26-9392-4f76-82ca-966719aba79f" providerId="AD" clId="Web-{6FBAA96B-8EC3-4861-5232-621DA12CCD87}" dt="2026-08-13T14:45:31.954" v="1306" actId="14100"/>
          <ac:spMkLst>
            <pc:docMk/>
            <pc:sldMk cId="1290206051" sldId="367"/>
            <ac:spMk id="3" creationId="{0C77D1FC-E30A-A3B6-862B-6E126F9EB041}"/>
          </ac:spMkLst>
        </pc:spChg>
        <pc:spChg chg="del mod">
          <ac:chgData name="Naomi Doerge" userId="S::n.doerge@uwtsd.ac.uk::c2ba5b26-9392-4f76-82ca-966719aba79f" providerId="AD" clId="Web-{6FBAA96B-8EC3-4861-5232-621DA12CCD87}" dt="2026-08-13T14:44:13.060" v="1228"/>
          <ac:spMkLst>
            <pc:docMk/>
            <pc:sldMk cId="1290206051" sldId="367"/>
            <ac:spMk id="4" creationId="{D82766BE-7D84-C2EC-4764-9B70A8C23CD2}"/>
          </ac:spMkLst>
        </pc:spChg>
      </pc:sldChg>
      <pc:sldChg chg="add del">
        <pc:chgData name="Naomi Doerge" userId="S::n.doerge@uwtsd.ac.uk::c2ba5b26-9392-4f76-82ca-966719aba79f" providerId="AD" clId="Web-{6FBAA96B-8EC3-4861-5232-621DA12CCD87}" dt="2026-08-13T14:14:14.417" v="1057"/>
        <pc:sldMkLst>
          <pc:docMk/>
          <pc:sldMk cId="2378137618" sldId="367"/>
        </pc:sldMkLst>
      </pc:sldChg>
      <pc:sldChg chg="modSp add del replId">
        <pc:chgData name="Naomi Doerge" userId="S::n.doerge@uwtsd.ac.uk::c2ba5b26-9392-4f76-82ca-966719aba79f" providerId="AD" clId="Web-{6FBAA96B-8EC3-4861-5232-621DA12CCD87}" dt="2026-08-13T14:28:00.791" v="1166"/>
        <pc:sldMkLst>
          <pc:docMk/>
          <pc:sldMk cId="3349731554" sldId="367"/>
        </pc:sldMkLst>
        <pc:graphicFrameChg chg="modGraphic">
          <ac:chgData name="Naomi Doerge" userId="S::n.doerge@uwtsd.ac.uk::c2ba5b26-9392-4f76-82ca-966719aba79f" providerId="AD" clId="Web-{6FBAA96B-8EC3-4861-5232-621DA12CCD87}" dt="2026-08-13T14:27:55.728" v="1165"/>
          <ac:graphicFrameMkLst>
            <pc:docMk/>
            <pc:sldMk cId="3349731554" sldId="367"/>
            <ac:graphicFrameMk id="4" creationId="{20BDD864-4B9B-B7FE-4E2E-593D9A82885F}"/>
          </ac:graphicFrameMkLst>
        </pc:graphicFrameChg>
      </pc:sldChg>
      <pc:sldChg chg="add replId">
        <pc:chgData name="Naomi Doerge" userId="S::n.doerge@uwtsd.ac.uk::c2ba5b26-9392-4f76-82ca-966719aba79f" providerId="AD" clId="Web-{6FBAA96B-8EC3-4861-5232-621DA12CCD87}" dt="2026-08-13T14:51:34.467" v="1373"/>
        <pc:sldMkLst>
          <pc:docMk/>
          <pc:sldMk cId="1970955526" sldId="368"/>
        </pc:sldMkLst>
      </pc:sldChg>
      <pc:sldChg chg="add replId">
        <pc:chgData name="Naomi Doerge" userId="S::n.doerge@uwtsd.ac.uk::c2ba5b26-9392-4f76-82ca-966719aba79f" providerId="AD" clId="Web-{6FBAA96B-8EC3-4861-5232-621DA12CCD87}" dt="2026-08-13T14:51:50.389" v="1374"/>
        <pc:sldMkLst>
          <pc:docMk/>
          <pc:sldMk cId="3273282532" sldId="369"/>
        </pc:sldMkLst>
      </pc:sldChg>
      <pc:sldChg chg="modSp add replId">
        <pc:chgData name="Naomi Doerge" userId="S::n.doerge@uwtsd.ac.uk::c2ba5b26-9392-4f76-82ca-966719aba79f" providerId="AD" clId="Web-{6FBAA96B-8EC3-4861-5232-621DA12CCD87}" dt="2026-08-13T14:52:31.422" v="1395" actId="1076"/>
        <pc:sldMkLst>
          <pc:docMk/>
          <pc:sldMk cId="2413219368" sldId="370"/>
        </pc:sldMkLst>
        <pc:spChg chg="mod">
          <ac:chgData name="Naomi Doerge" userId="S::n.doerge@uwtsd.ac.uk::c2ba5b26-9392-4f76-82ca-966719aba79f" providerId="AD" clId="Web-{6FBAA96B-8EC3-4861-5232-621DA12CCD87}" dt="2026-08-13T14:52:26.297" v="1393" actId="20577"/>
          <ac:spMkLst>
            <pc:docMk/>
            <pc:sldMk cId="2413219368" sldId="370"/>
            <ac:spMk id="2" creationId="{52A1BD3C-76F8-0823-AA74-6661BE74E871}"/>
          </ac:spMkLst>
        </pc:spChg>
        <pc:spChg chg="mod">
          <ac:chgData name="Naomi Doerge" userId="S::n.doerge@uwtsd.ac.uk::c2ba5b26-9392-4f76-82ca-966719aba79f" providerId="AD" clId="Web-{6FBAA96B-8EC3-4861-5232-621DA12CCD87}" dt="2026-08-13T14:52:28.531" v="1394" actId="1076"/>
          <ac:spMkLst>
            <pc:docMk/>
            <pc:sldMk cId="2413219368" sldId="370"/>
            <ac:spMk id="3" creationId="{E40DADB6-43B1-F1BA-2B87-BBA0D315B2C1}"/>
          </ac:spMkLst>
        </pc:spChg>
        <pc:spChg chg="mod">
          <ac:chgData name="Naomi Doerge" userId="S::n.doerge@uwtsd.ac.uk::c2ba5b26-9392-4f76-82ca-966719aba79f" providerId="AD" clId="Web-{6FBAA96B-8EC3-4861-5232-621DA12CCD87}" dt="2026-08-13T14:52:31.422" v="1395" actId="1076"/>
          <ac:spMkLst>
            <pc:docMk/>
            <pc:sldMk cId="2413219368" sldId="370"/>
            <ac:spMk id="4" creationId="{C23B4E6C-8AD5-8CC8-49E9-DBF7014DB99B}"/>
          </ac:spMkLst>
        </pc:spChg>
      </pc:sldChg>
      <pc:sldChg chg="add replId">
        <pc:chgData name="Naomi Doerge" userId="S::n.doerge@uwtsd.ac.uk::c2ba5b26-9392-4f76-82ca-966719aba79f" providerId="AD" clId="Web-{6FBAA96B-8EC3-4861-5232-621DA12CCD87}" dt="2026-08-13T14:52:59.423" v="1396"/>
        <pc:sldMkLst>
          <pc:docMk/>
          <pc:sldMk cId="3040624796" sldId="371"/>
        </pc:sldMkLst>
      </pc:sldChg>
      <pc:sldChg chg="addSp delSp modSp add del replId delAnim">
        <pc:chgData name="Naomi Doerge" userId="S::n.doerge@uwtsd.ac.uk::c2ba5b26-9392-4f76-82ca-966719aba79f" providerId="AD" clId="Web-{6FBAA96B-8EC3-4861-5232-621DA12CCD87}" dt="2026-08-13T15:13:41.765" v="1973"/>
        <pc:sldMkLst>
          <pc:docMk/>
          <pc:sldMk cId="536817779" sldId="372"/>
        </pc:sldMkLst>
        <pc:spChg chg="mod">
          <ac:chgData name="Naomi Doerge" userId="S::n.doerge@uwtsd.ac.uk::c2ba5b26-9392-4f76-82ca-966719aba79f" providerId="AD" clId="Web-{6FBAA96B-8EC3-4861-5232-621DA12CCD87}" dt="2026-08-13T14:53:14.111" v="1403" actId="20577"/>
          <ac:spMkLst>
            <pc:docMk/>
            <pc:sldMk cId="536817779" sldId="372"/>
            <ac:spMk id="2" creationId="{EE10F069-5DA6-9850-B7E9-DE082C582DAC}"/>
          </ac:spMkLst>
        </pc:spChg>
        <pc:spChg chg="del">
          <ac:chgData name="Naomi Doerge" userId="S::n.doerge@uwtsd.ac.uk::c2ba5b26-9392-4f76-82ca-966719aba79f" providerId="AD" clId="Web-{6FBAA96B-8EC3-4861-5232-621DA12CCD87}" dt="2026-08-13T14:53:18.533" v="1404"/>
          <ac:spMkLst>
            <pc:docMk/>
            <pc:sldMk cId="536817779" sldId="372"/>
            <ac:spMk id="3" creationId="{FDD8E63C-F98A-040A-5136-2A8F5BC76CDB}"/>
          </ac:spMkLst>
        </pc:spChg>
        <pc:spChg chg="del">
          <ac:chgData name="Naomi Doerge" userId="S::n.doerge@uwtsd.ac.uk::c2ba5b26-9392-4f76-82ca-966719aba79f" providerId="AD" clId="Web-{6FBAA96B-8EC3-4861-5232-621DA12CCD87}" dt="2026-08-13T14:53:20.658" v="1405"/>
          <ac:spMkLst>
            <pc:docMk/>
            <pc:sldMk cId="536817779" sldId="372"/>
            <ac:spMk id="4" creationId="{53DAF454-89F7-C104-F011-341E2CC8C997}"/>
          </ac:spMkLst>
        </pc:spChg>
        <pc:spChg chg="add mod">
          <ac:chgData name="Naomi Doerge" userId="S::n.doerge@uwtsd.ac.uk::c2ba5b26-9392-4f76-82ca-966719aba79f" providerId="AD" clId="Web-{6FBAA96B-8EC3-4861-5232-621DA12CCD87}" dt="2026-08-13T14:53:18.533" v="1404"/>
          <ac:spMkLst>
            <pc:docMk/>
            <pc:sldMk cId="536817779" sldId="372"/>
            <ac:spMk id="6" creationId="{8BD6A4C8-8C54-2834-98AB-837FE48DAE23}"/>
          </ac:spMkLst>
        </pc:spChg>
        <pc:spChg chg="add mod">
          <ac:chgData name="Naomi Doerge" userId="S::n.doerge@uwtsd.ac.uk::c2ba5b26-9392-4f76-82ca-966719aba79f" providerId="AD" clId="Web-{6FBAA96B-8EC3-4861-5232-621DA12CCD87}" dt="2026-08-13T14:53:20.658" v="1405"/>
          <ac:spMkLst>
            <pc:docMk/>
            <pc:sldMk cId="536817779" sldId="372"/>
            <ac:spMk id="8" creationId="{DADD4590-47B7-849B-F6BE-19CCAB9C9FAD}"/>
          </ac:spMkLst>
        </pc:spChg>
      </pc:sldChg>
      <pc:sldChg chg="addSp delSp modSp add ord replId addAnim delAnim modAnim">
        <pc:chgData name="Naomi Doerge" userId="S::n.doerge@uwtsd.ac.uk::c2ba5b26-9392-4f76-82ca-966719aba79f" providerId="AD" clId="Web-{6FBAA96B-8EC3-4861-5232-621DA12CCD87}" dt="2026-08-13T15:22:41.894" v="2352" actId="20577"/>
        <pc:sldMkLst>
          <pc:docMk/>
          <pc:sldMk cId="3417845540" sldId="373"/>
        </pc:sldMkLst>
        <pc:spChg chg="mod">
          <ac:chgData name="Naomi Doerge" userId="S::n.doerge@uwtsd.ac.uk::c2ba5b26-9392-4f76-82ca-966719aba79f" providerId="AD" clId="Web-{6FBAA96B-8EC3-4861-5232-621DA12CCD87}" dt="2026-08-13T15:22:41.894" v="2352" actId="20577"/>
          <ac:spMkLst>
            <pc:docMk/>
            <pc:sldMk cId="3417845540" sldId="373"/>
            <ac:spMk id="2" creationId="{64AECC00-3620-CD6C-AB45-CF47E0ECEE75}"/>
          </ac:spMkLst>
        </pc:spChg>
        <pc:spChg chg="del">
          <ac:chgData name="Naomi Doerge" userId="S::n.doerge@uwtsd.ac.uk::c2ba5b26-9392-4f76-82ca-966719aba79f" providerId="AD" clId="Web-{6FBAA96B-8EC3-4861-5232-621DA12CCD87}" dt="2026-08-13T14:56:39.056" v="1413"/>
          <ac:spMkLst>
            <pc:docMk/>
            <pc:sldMk cId="3417845540" sldId="373"/>
            <ac:spMk id="3" creationId="{0D6C01F9-D326-9523-7B18-03C83FDF8723}"/>
          </ac:spMkLst>
        </pc:spChg>
        <pc:spChg chg="add del mod">
          <ac:chgData name="Naomi Doerge" userId="S::n.doerge@uwtsd.ac.uk::c2ba5b26-9392-4f76-82ca-966719aba79f" providerId="AD" clId="Web-{6FBAA96B-8EC3-4861-5232-621DA12CCD87}" dt="2026-08-13T14:56:46.213" v="1415"/>
          <ac:spMkLst>
            <pc:docMk/>
            <pc:sldMk cId="3417845540" sldId="373"/>
            <ac:spMk id="5" creationId="{AAAE15C9-8B99-C409-529E-177ECF8B5C1D}"/>
          </ac:spMkLst>
        </pc:spChg>
        <pc:spChg chg="add del mod">
          <ac:chgData name="Naomi Doerge" userId="S::n.doerge@uwtsd.ac.uk::c2ba5b26-9392-4f76-82ca-966719aba79f" providerId="AD" clId="Web-{6FBAA96B-8EC3-4861-5232-621DA12CCD87}" dt="2026-08-13T15:01:43.286" v="1577"/>
          <ac:spMkLst>
            <pc:docMk/>
            <pc:sldMk cId="3417845540" sldId="373"/>
            <ac:spMk id="6" creationId="{0FE14AFE-7C10-FCC7-EAB8-561440160A93}"/>
          </ac:spMkLst>
        </pc:spChg>
        <pc:spChg chg="del">
          <ac:chgData name="Naomi Doerge" userId="S::n.doerge@uwtsd.ac.uk::c2ba5b26-9392-4f76-82ca-966719aba79f" providerId="AD" clId="Web-{6FBAA96B-8EC3-4861-5232-621DA12CCD87}" dt="2026-08-13T14:56:42.228" v="1414"/>
          <ac:spMkLst>
            <pc:docMk/>
            <pc:sldMk cId="3417845540" sldId="373"/>
            <ac:spMk id="7" creationId="{BE0E9250-EABB-06E5-131B-6248BD0B3B78}"/>
          </ac:spMkLst>
        </pc:spChg>
        <pc:spChg chg="add del mod">
          <ac:chgData name="Naomi Doerge" userId="S::n.doerge@uwtsd.ac.uk::c2ba5b26-9392-4f76-82ca-966719aba79f" providerId="AD" clId="Web-{6FBAA96B-8EC3-4861-5232-621DA12CCD87}" dt="2026-08-13T15:01:45.333" v="1578"/>
          <ac:spMkLst>
            <pc:docMk/>
            <pc:sldMk cId="3417845540" sldId="373"/>
            <ac:spMk id="8" creationId="{5D34BA1F-AC69-F5F0-B892-1A71F7CAADF4}"/>
          </ac:spMkLst>
        </pc:spChg>
        <pc:spChg chg="add del mod">
          <ac:chgData name="Naomi Doerge" userId="S::n.doerge@uwtsd.ac.uk::c2ba5b26-9392-4f76-82ca-966719aba79f" providerId="AD" clId="Web-{6FBAA96B-8EC3-4861-5232-621DA12CCD87}" dt="2026-08-13T15:06:59.735" v="1688"/>
          <ac:spMkLst>
            <pc:docMk/>
            <pc:sldMk cId="3417845540" sldId="373"/>
            <ac:spMk id="530" creationId="{BBB03028-321E-0F09-7939-86F033F59870}"/>
          </ac:spMkLst>
        </pc:spChg>
        <pc:spChg chg="add mod">
          <ac:chgData name="Naomi Doerge" userId="S::n.doerge@uwtsd.ac.uk::c2ba5b26-9392-4f76-82ca-966719aba79f" providerId="AD" clId="Web-{6FBAA96B-8EC3-4861-5232-621DA12CCD87}" dt="2026-08-13T15:16:13.599" v="2057" actId="20577"/>
          <ac:spMkLst>
            <pc:docMk/>
            <pc:sldMk cId="3417845540" sldId="373"/>
            <ac:spMk id="539" creationId="{BBB03028-321E-0F09-7939-86F033F59870}"/>
          </ac:spMkLst>
        </pc:spChg>
        <pc:graphicFrameChg chg="add mod modGraphic">
          <ac:chgData name="Naomi Doerge" userId="S::n.doerge@uwtsd.ac.uk::c2ba5b26-9392-4f76-82ca-966719aba79f" providerId="AD" clId="Web-{6FBAA96B-8EC3-4861-5232-621DA12CCD87}" dt="2026-08-13T15:05:38.841" v="1646" actId="20577"/>
          <ac:graphicFrameMkLst>
            <pc:docMk/>
            <pc:sldMk cId="3417845540" sldId="373"/>
            <ac:graphicFrameMk id="10" creationId="{9063D1B6-FF1D-3A99-0D10-C36B52BC2E45}"/>
          </ac:graphicFrameMkLst>
        </pc:graphicFrameChg>
        <pc:picChg chg="del">
          <ac:chgData name="Naomi Doerge" userId="S::n.doerge@uwtsd.ac.uk::c2ba5b26-9392-4f76-82ca-966719aba79f" providerId="AD" clId="Web-{6FBAA96B-8EC3-4861-5232-621DA12CCD87}" dt="2026-08-13T14:56:47.650" v="1416"/>
          <ac:picMkLst>
            <pc:docMk/>
            <pc:sldMk cId="3417845540" sldId="373"/>
            <ac:picMk id="11" creationId="{EADF88B0-D342-8760-0EC5-850E977A75AB}"/>
          </ac:picMkLst>
        </pc:picChg>
      </pc:sldChg>
      <pc:sldChg chg="modSp add replId">
        <pc:chgData name="Naomi Doerge" userId="S::n.doerge@uwtsd.ac.uk::c2ba5b26-9392-4f76-82ca-966719aba79f" providerId="AD" clId="Web-{6FBAA96B-8EC3-4861-5232-621DA12CCD87}" dt="2026-08-13T15:15:53.645" v="2047" actId="20577"/>
        <pc:sldMkLst>
          <pc:docMk/>
          <pc:sldMk cId="3023600321" sldId="374"/>
        </pc:sldMkLst>
        <pc:spChg chg="mod">
          <ac:chgData name="Naomi Doerge" userId="S::n.doerge@uwtsd.ac.uk::c2ba5b26-9392-4f76-82ca-966719aba79f" providerId="AD" clId="Web-{6FBAA96B-8EC3-4861-5232-621DA12CCD87}" dt="2026-08-13T15:01:27.192" v="1570" actId="20577"/>
          <ac:spMkLst>
            <pc:docMk/>
            <pc:sldMk cId="3023600321" sldId="374"/>
            <ac:spMk id="2" creationId="{B14957A8-9429-5191-832B-EBBEC26E7705}"/>
          </ac:spMkLst>
        </pc:spChg>
        <pc:spChg chg="mod">
          <ac:chgData name="Naomi Doerge" userId="S::n.doerge@uwtsd.ac.uk::c2ba5b26-9392-4f76-82ca-966719aba79f" providerId="AD" clId="Web-{6FBAA96B-8EC3-4861-5232-621DA12CCD87}" dt="2026-08-13T15:15:53.645" v="2047" actId="20577"/>
          <ac:spMkLst>
            <pc:docMk/>
            <pc:sldMk cId="3023600321" sldId="374"/>
            <ac:spMk id="6" creationId="{1988C860-65B1-5120-6247-AC3C107B7EB2}"/>
          </ac:spMkLst>
        </pc:spChg>
        <pc:spChg chg="mod">
          <ac:chgData name="Naomi Doerge" userId="S::n.doerge@uwtsd.ac.uk::c2ba5b26-9392-4f76-82ca-966719aba79f" providerId="AD" clId="Web-{6FBAA96B-8EC3-4861-5232-621DA12CCD87}" dt="2026-08-13T15:15:25.003" v="2022" actId="14100"/>
          <ac:spMkLst>
            <pc:docMk/>
            <pc:sldMk cId="3023600321" sldId="374"/>
            <ac:spMk id="8" creationId="{545B45AB-8BDC-4121-1E9B-B8D3225DFAFD}"/>
          </ac:spMkLst>
        </pc:spChg>
      </pc:sldChg>
      <pc:sldChg chg="addSp delSp modSp add replId delAnim">
        <pc:chgData name="Naomi Doerge" userId="S::n.doerge@uwtsd.ac.uk::c2ba5b26-9392-4f76-82ca-966719aba79f" providerId="AD" clId="Web-{6FBAA96B-8EC3-4861-5232-621DA12CCD87}" dt="2026-08-13T15:22:14.471" v="2350"/>
        <pc:sldMkLst>
          <pc:docMk/>
          <pc:sldMk cId="3114147445" sldId="375"/>
        </pc:sldMkLst>
        <pc:spChg chg="add mod">
          <ac:chgData name="Naomi Doerge" userId="S::n.doerge@uwtsd.ac.uk::c2ba5b26-9392-4f76-82ca-966719aba79f" providerId="AD" clId="Web-{6FBAA96B-8EC3-4861-5232-621DA12CCD87}" dt="2026-08-13T15:22:03.846" v="2347"/>
          <ac:spMkLst>
            <pc:docMk/>
            <pc:sldMk cId="3114147445" sldId="375"/>
            <ac:spMk id="2" creationId="{4D4FD4F9-7720-E494-37B9-B6EC5322C2F9}"/>
          </ac:spMkLst>
        </pc:spChg>
        <pc:spChg chg="add mod">
          <ac:chgData name="Naomi Doerge" userId="S::n.doerge@uwtsd.ac.uk::c2ba5b26-9392-4f76-82ca-966719aba79f" providerId="AD" clId="Web-{6FBAA96B-8EC3-4861-5232-621DA12CCD87}" dt="2026-08-13T15:22:14.471" v="2350"/>
          <ac:spMkLst>
            <pc:docMk/>
            <pc:sldMk cId="3114147445" sldId="375"/>
            <ac:spMk id="3" creationId="{F4DB20E7-6681-2393-FF4C-BD59BAAA35F4}"/>
          </ac:spMkLst>
        </pc:spChg>
        <pc:spChg chg="mod">
          <ac:chgData name="Naomi Doerge" userId="S::n.doerge@uwtsd.ac.uk::c2ba5b26-9392-4f76-82ca-966719aba79f" providerId="AD" clId="Web-{6FBAA96B-8EC3-4861-5232-621DA12CCD87}" dt="2026-08-13T15:21:44.001" v="2342" actId="1076"/>
          <ac:spMkLst>
            <pc:docMk/>
            <pc:sldMk cId="3114147445" sldId="375"/>
            <ac:spMk id="5" creationId="{D88D6BA7-80A8-560C-8D5F-7F5920006842}"/>
          </ac:spMkLst>
        </pc:spChg>
        <pc:spChg chg="del mod">
          <ac:chgData name="Naomi Doerge" userId="S::n.doerge@uwtsd.ac.uk::c2ba5b26-9392-4f76-82ca-966719aba79f" providerId="AD" clId="Web-{6FBAA96B-8EC3-4861-5232-621DA12CCD87}" dt="2026-08-13T15:10:20.961" v="1840"/>
          <ac:spMkLst>
            <pc:docMk/>
            <pc:sldMk cId="3114147445" sldId="375"/>
            <ac:spMk id="6" creationId="{52DECD5A-B45D-9EB4-8D4D-2EB845A61A10}"/>
          </ac:spMkLst>
        </pc:spChg>
      </pc:sldChg>
      <pc:sldChg chg="add del replId">
        <pc:chgData name="Naomi Doerge" userId="S::n.doerge@uwtsd.ac.uk::c2ba5b26-9392-4f76-82ca-966719aba79f" providerId="AD" clId="Web-{6FBAA96B-8EC3-4861-5232-621DA12CCD87}" dt="2026-08-13T15:10:18.664" v="1839"/>
        <pc:sldMkLst>
          <pc:docMk/>
          <pc:sldMk cId="332348618" sldId="376"/>
        </pc:sldMkLst>
      </pc:sldChg>
      <pc:sldChg chg="add del replId">
        <pc:chgData name="Naomi Doerge" userId="S::n.doerge@uwtsd.ac.uk::c2ba5b26-9392-4f76-82ca-966719aba79f" providerId="AD" clId="Web-{6FBAA96B-8EC3-4861-5232-621DA12CCD87}" dt="2026-08-13T16:50:09.387" v="4217"/>
        <pc:sldMkLst>
          <pc:docMk/>
          <pc:sldMk cId="3354395581" sldId="376"/>
        </pc:sldMkLst>
      </pc:sldChg>
      <pc:sldChg chg="modSp add ord replId">
        <pc:chgData name="Naomi Doerge" userId="S::n.doerge@uwtsd.ac.uk::c2ba5b26-9392-4f76-82ca-966719aba79f" providerId="AD" clId="Web-{6FBAA96B-8EC3-4861-5232-621DA12CCD87}" dt="2026-08-13T15:31:59.946" v="2746" actId="20577"/>
        <pc:sldMkLst>
          <pc:docMk/>
          <pc:sldMk cId="628789170" sldId="377"/>
        </pc:sldMkLst>
        <pc:spChg chg="mod">
          <ac:chgData name="Naomi Doerge" userId="S::n.doerge@uwtsd.ac.uk::c2ba5b26-9392-4f76-82ca-966719aba79f" providerId="AD" clId="Web-{6FBAA96B-8EC3-4861-5232-621DA12CCD87}" dt="2026-08-13T15:30:00.457" v="2636" actId="20577"/>
          <ac:spMkLst>
            <pc:docMk/>
            <pc:sldMk cId="628789170" sldId="377"/>
            <ac:spMk id="2" creationId="{56C6EC48-FB06-01F6-7941-23E5DFAB1F98}"/>
          </ac:spMkLst>
        </pc:spChg>
        <pc:spChg chg="mod">
          <ac:chgData name="Naomi Doerge" userId="S::n.doerge@uwtsd.ac.uk::c2ba5b26-9392-4f76-82ca-966719aba79f" providerId="AD" clId="Web-{6FBAA96B-8EC3-4861-5232-621DA12CCD87}" dt="2026-08-13T15:31:40.289" v="2738" actId="20577"/>
          <ac:spMkLst>
            <pc:docMk/>
            <pc:sldMk cId="628789170" sldId="377"/>
            <ac:spMk id="3" creationId="{99851FCE-1049-3E96-2C37-E9B9A4434AAD}"/>
          </ac:spMkLst>
        </pc:spChg>
        <pc:spChg chg="mod">
          <ac:chgData name="Naomi Doerge" userId="S::n.doerge@uwtsd.ac.uk::c2ba5b26-9392-4f76-82ca-966719aba79f" providerId="AD" clId="Web-{6FBAA96B-8EC3-4861-5232-621DA12CCD87}" dt="2026-08-13T15:31:59.946" v="2746" actId="20577"/>
          <ac:spMkLst>
            <pc:docMk/>
            <pc:sldMk cId="628789170" sldId="377"/>
            <ac:spMk id="4" creationId="{6398B313-9F60-F550-AA52-E25A71D1A265}"/>
          </ac:spMkLst>
        </pc:spChg>
      </pc:sldChg>
      <pc:sldChg chg="addSp modSp add replId addAnim delAnim">
        <pc:chgData name="Naomi Doerge" userId="S::n.doerge@uwtsd.ac.uk::c2ba5b26-9392-4f76-82ca-966719aba79f" providerId="AD" clId="Web-{6FBAA96B-8EC3-4861-5232-621DA12CCD87}" dt="2026-08-13T16:00:43.024" v="3245" actId="1076"/>
        <pc:sldMkLst>
          <pc:docMk/>
          <pc:sldMk cId="1970269412" sldId="378"/>
        </pc:sldMkLst>
        <pc:spChg chg="mod">
          <ac:chgData name="Naomi Doerge" userId="S::n.doerge@uwtsd.ac.uk::c2ba5b26-9392-4f76-82ca-966719aba79f" providerId="AD" clId="Web-{6FBAA96B-8EC3-4861-5232-621DA12CCD87}" dt="2026-08-13T15:22:48.223" v="2354" actId="20577"/>
          <ac:spMkLst>
            <pc:docMk/>
            <pc:sldMk cId="1970269412" sldId="378"/>
            <ac:spMk id="2" creationId="{D8AD442D-7E82-B278-007C-85B392395EBE}"/>
          </ac:spMkLst>
        </pc:spChg>
        <pc:spChg chg="mod">
          <ac:chgData name="Naomi Doerge" userId="S::n.doerge@uwtsd.ac.uk::c2ba5b26-9392-4f76-82ca-966719aba79f" providerId="AD" clId="Web-{6FBAA96B-8EC3-4861-5232-621DA12CCD87}" dt="2026-08-13T15:24:44.508" v="2536" actId="20577"/>
          <ac:spMkLst>
            <pc:docMk/>
            <pc:sldMk cId="1970269412" sldId="378"/>
            <ac:spMk id="539" creationId="{EBA18758-5737-7379-40D5-37914B253789}"/>
          </ac:spMkLst>
        </pc:spChg>
        <pc:graphicFrameChg chg="modGraphic">
          <ac:chgData name="Naomi Doerge" userId="S::n.doerge@uwtsd.ac.uk::c2ba5b26-9392-4f76-82ca-966719aba79f" providerId="AD" clId="Web-{6FBAA96B-8EC3-4861-5232-621DA12CCD87}" dt="2026-08-13T15:23:16.349" v="2369" actId="20577"/>
          <ac:graphicFrameMkLst>
            <pc:docMk/>
            <pc:sldMk cId="1970269412" sldId="378"/>
            <ac:graphicFrameMk id="10" creationId="{6EF5B8E6-F300-F273-C043-2C6DB1F3030B}"/>
          </ac:graphicFrameMkLst>
        </pc:graphicFrameChg>
        <pc:picChg chg="add mod">
          <ac:chgData name="Naomi Doerge" userId="S::n.doerge@uwtsd.ac.uk::c2ba5b26-9392-4f76-82ca-966719aba79f" providerId="AD" clId="Web-{6FBAA96B-8EC3-4861-5232-621DA12CCD87}" dt="2026-08-13T16:00:43.024" v="3245" actId="1076"/>
          <ac:picMkLst>
            <pc:docMk/>
            <pc:sldMk cId="1970269412" sldId="378"/>
            <ac:picMk id="606" creationId="{E3DF0225-ACA8-B6B7-D0C7-F3D0811EA95C}"/>
          </ac:picMkLst>
        </pc:picChg>
      </pc:sldChg>
      <pc:sldChg chg="addSp delSp modSp add replId addAnim delAnim modAnim">
        <pc:chgData name="Naomi Doerge" userId="S::n.doerge@uwtsd.ac.uk::c2ba5b26-9392-4f76-82ca-966719aba79f" providerId="AD" clId="Web-{6FBAA96B-8EC3-4861-5232-621DA12CCD87}" dt="2026-08-13T15:29:29.972" v="2609"/>
        <pc:sldMkLst>
          <pc:docMk/>
          <pc:sldMk cId="1015525574" sldId="379"/>
        </pc:sldMkLst>
        <pc:spChg chg="del">
          <ac:chgData name="Naomi Doerge" userId="S::n.doerge@uwtsd.ac.uk::c2ba5b26-9392-4f76-82ca-966719aba79f" providerId="AD" clId="Web-{6FBAA96B-8EC3-4861-5232-621DA12CCD87}" dt="2026-08-13T15:27:11.420" v="2570"/>
          <ac:spMkLst>
            <pc:docMk/>
            <pc:sldMk cId="1015525574" sldId="379"/>
            <ac:spMk id="539" creationId="{069C882C-0A0C-DCDA-7563-4A1550BEACE5}"/>
          </ac:spMkLst>
        </pc:spChg>
        <pc:spChg chg="add mod">
          <ac:chgData name="Naomi Doerge" userId="S::n.doerge@uwtsd.ac.uk::c2ba5b26-9392-4f76-82ca-966719aba79f" providerId="AD" clId="Web-{6FBAA96B-8EC3-4861-5232-621DA12CCD87}" dt="2026-08-13T15:28:24.704" v="2597" actId="20577"/>
          <ac:spMkLst>
            <pc:docMk/>
            <pc:sldMk cId="1015525574" sldId="379"/>
            <ac:spMk id="731" creationId="{CFB6C105-E625-2EA5-A929-37960E67BBEA}"/>
          </ac:spMkLst>
        </pc:spChg>
        <pc:spChg chg="add mod">
          <ac:chgData name="Naomi Doerge" userId="S::n.doerge@uwtsd.ac.uk::c2ba5b26-9392-4f76-82ca-966719aba79f" providerId="AD" clId="Web-{6FBAA96B-8EC3-4861-5232-621DA12CCD87}" dt="2026-08-13T15:29:14.174" v="2606" actId="20577"/>
          <ac:spMkLst>
            <pc:docMk/>
            <pc:sldMk cId="1015525574" sldId="379"/>
            <ac:spMk id="733" creationId="{4ADD878C-31EE-7F62-6A6D-CD5C7FE63557}"/>
          </ac:spMkLst>
        </pc:spChg>
        <pc:graphicFrameChg chg="mod modGraphic">
          <ac:chgData name="Naomi Doerge" userId="S::n.doerge@uwtsd.ac.uk::c2ba5b26-9392-4f76-82ca-966719aba79f" providerId="AD" clId="Web-{6FBAA96B-8EC3-4861-5232-621DA12CCD87}" dt="2026-08-13T15:27:46.468" v="2572" actId="1076"/>
          <ac:graphicFrameMkLst>
            <pc:docMk/>
            <pc:sldMk cId="1015525574" sldId="379"/>
            <ac:graphicFrameMk id="10" creationId="{BD332356-9FFE-FB77-357B-B9CC8547EA43}"/>
          </ac:graphicFrameMkLst>
        </pc:graphicFrameChg>
      </pc:sldChg>
      <pc:sldChg chg="addSp delSp modSp add replId addAnim delAnim">
        <pc:chgData name="Naomi Doerge" userId="S::n.doerge@uwtsd.ac.uk::c2ba5b26-9392-4f76-82ca-966719aba79f" providerId="AD" clId="Web-{6FBAA96B-8EC3-4861-5232-621DA12CCD87}" dt="2026-08-13T16:03:38.921" v="3248" actId="1076"/>
        <pc:sldMkLst>
          <pc:docMk/>
          <pc:sldMk cId="1377261424" sldId="380"/>
        </pc:sldMkLst>
        <pc:spChg chg="mod">
          <ac:chgData name="Naomi Doerge" userId="S::n.doerge@uwtsd.ac.uk::c2ba5b26-9392-4f76-82ca-966719aba79f" providerId="AD" clId="Web-{6FBAA96B-8EC3-4861-5232-621DA12CCD87}" dt="2026-08-13T16:02:03.886" v="3247" actId="1076"/>
          <ac:spMkLst>
            <pc:docMk/>
            <pc:sldMk cId="1377261424" sldId="380"/>
            <ac:spMk id="2" creationId="{29C9F117-E228-662F-4116-AC04361A69D8}"/>
          </ac:spMkLst>
        </pc:spChg>
        <pc:spChg chg="del">
          <ac:chgData name="Naomi Doerge" userId="S::n.doerge@uwtsd.ac.uk::c2ba5b26-9392-4f76-82ca-966719aba79f" providerId="AD" clId="Web-{6FBAA96B-8EC3-4861-5232-621DA12CCD87}" dt="2026-08-13T15:32:46.416" v="2748"/>
          <ac:spMkLst>
            <pc:docMk/>
            <pc:sldMk cId="1377261424" sldId="380"/>
            <ac:spMk id="3" creationId="{CA821B2B-1C30-2800-D220-D2B9AE2A8273}"/>
          </ac:spMkLst>
        </pc:spChg>
        <pc:spChg chg="del">
          <ac:chgData name="Naomi Doerge" userId="S::n.doerge@uwtsd.ac.uk::c2ba5b26-9392-4f76-82ca-966719aba79f" providerId="AD" clId="Web-{6FBAA96B-8EC3-4861-5232-621DA12CCD87}" dt="2026-08-13T15:32:48.963" v="2749"/>
          <ac:spMkLst>
            <pc:docMk/>
            <pc:sldMk cId="1377261424" sldId="380"/>
            <ac:spMk id="4" creationId="{096D73A4-F60F-054E-76C9-E72AC8C2349C}"/>
          </ac:spMkLst>
        </pc:spChg>
        <pc:spChg chg="add del mod">
          <ac:chgData name="Naomi Doerge" userId="S::n.doerge@uwtsd.ac.uk::c2ba5b26-9392-4f76-82ca-966719aba79f" providerId="AD" clId="Web-{6FBAA96B-8EC3-4861-5232-621DA12CCD87}" dt="2026-08-13T15:32:57.323" v="2751"/>
          <ac:spMkLst>
            <pc:docMk/>
            <pc:sldMk cId="1377261424" sldId="380"/>
            <ac:spMk id="6" creationId="{3BD9D8D3-1BB1-419F-3379-624A29A2ED39}"/>
          </ac:spMkLst>
        </pc:spChg>
        <pc:spChg chg="add del mod">
          <ac:chgData name="Naomi Doerge" userId="S::n.doerge@uwtsd.ac.uk::c2ba5b26-9392-4f76-82ca-966719aba79f" providerId="AD" clId="Web-{6FBAA96B-8EC3-4861-5232-621DA12CCD87}" dt="2026-08-13T15:50:42.487" v="3047"/>
          <ac:spMkLst>
            <pc:docMk/>
            <pc:sldMk cId="1377261424" sldId="380"/>
            <ac:spMk id="8" creationId="{18726FB6-D3E8-5367-F12C-A364FCDF0292}"/>
          </ac:spMkLst>
        </pc:spChg>
        <pc:spChg chg="add del mod">
          <ac:chgData name="Naomi Doerge" userId="S::n.doerge@uwtsd.ac.uk::c2ba5b26-9392-4f76-82ca-966719aba79f" providerId="AD" clId="Web-{6FBAA96B-8EC3-4861-5232-621DA12CCD87}" dt="2026-08-13T15:50:19.298" v="3041"/>
          <ac:spMkLst>
            <pc:docMk/>
            <pc:sldMk cId="1377261424" sldId="380"/>
            <ac:spMk id="36" creationId="{1850A907-C3A8-8D8A-6BFE-67EBFE8E07F8}"/>
          </ac:spMkLst>
        </pc:spChg>
        <pc:spChg chg="add del mod">
          <ac:chgData name="Naomi Doerge" userId="S::n.doerge@uwtsd.ac.uk::c2ba5b26-9392-4f76-82ca-966719aba79f" providerId="AD" clId="Web-{6FBAA96B-8EC3-4861-5232-621DA12CCD87}" dt="2026-08-13T15:50:19.298" v="3040"/>
          <ac:spMkLst>
            <pc:docMk/>
            <pc:sldMk cId="1377261424" sldId="380"/>
            <ac:spMk id="38" creationId="{B9E8D3C9-6EB7-CD1F-19E6-FACD793A064E}"/>
          </ac:spMkLst>
        </pc:spChg>
        <pc:spChg chg="add del mod">
          <ac:chgData name="Naomi Doerge" userId="S::n.doerge@uwtsd.ac.uk::c2ba5b26-9392-4f76-82ca-966719aba79f" providerId="AD" clId="Web-{6FBAA96B-8EC3-4861-5232-621DA12CCD87}" dt="2026-08-13T15:50:19.298" v="3039"/>
          <ac:spMkLst>
            <pc:docMk/>
            <pc:sldMk cId="1377261424" sldId="380"/>
            <ac:spMk id="40" creationId="{2BAE2D0A-27F4-6999-C148-F5D687CB471B}"/>
          </ac:spMkLst>
        </pc:spChg>
        <pc:spChg chg="add del mod">
          <ac:chgData name="Naomi Doerge" userId="S::n.doerge@uwtsd.ac.uk::c2ba5b26-9392-4f76-82ca-966719aba79f" providerId="AD" clId="Web-{6FBAA96B-8EC3-4861-5232-621DA12CCD87}" dt="2026-08-13T15:50:19.298" v="3038"/>
          <ac:spMkLst>
            <pc:docMk/>
            <pc:sldMk cId="1377261424" sldId="380"/>
            <ac:spMk id="42" creationId="{F2AE2082-BB30-A232-4287-00A703794BB9}"/>
          </ac:spMkLst>
        </pc:spChg>
        <pc:spChg chg="add del">
          <ac:chgData name="Naomi Doerge" userId="S::n.doerge@uwtsd.ac.uk::c2ba5b26-9392-4f76-82ca-966719aba79f" providerId="AD" clId="Web-{6FBAA96B-8EC3-4861-5232-621DA12CCD87}" dt="2026-08-13T15:35:01.249" v="2784"/>
          <ac:spMkLst>
            <pc:docMk/>
            <pc:sldMk cId="1377261424" sldId="380"/>
            <ac:spMk id="48" creationId="{CE7A4B9A-114D-5062-7638-28095556998F}"/>
          </ac:spMkLst>
        </pc:spChg>
        <pc:spChg chg="add del">
          <ac:chgData name="Naomi Doerge" userId="S::n.doerge@uwtsd.ac.uk::c2ba5b26-9392-4f76-82ca-966719aba79f" providerId="AD" clId="Web-{6FBAA96B-8EC3-4861-5232-621DA12CCD87}" dt="2026-08-13T15:34:42.186" v="2776"/>
          <ac:spMkLst>
            <pc:docMk/>
            <pc:sldMk cId="1377261424" sldId="380"/>
            <ac:spMk id="50" creationId="{78BB455F-6D86-9AC7-980F-816ED8973886}"/>
          </ac:spMkLst>
        </pc:spChg>
        <pc:spChg chg="add del mod">
          <ac:chgData name="Naomi Doerge" userId="S::n.doerge@uwtsd.ac.uk::c2ba5b26-9392-4f76-82ca-966719aba79f" providerId="AD" clId="Web-{6FBAA96B-8EC3-4861-5232-621DA12CCD87}" dt="2026-08-13T15:34:45.233" v="2777"/>
          <ac:spMkLst>
            <pc:docMk/>
            <pc:sldMk cId="1377261424" sldId="380"/>
            <ac:spMk id="52" creationId="{5CD5ADBA-E4AF-B300-B014-C644C51F9A55}"/>
          </ac:spMkLst>
        </pc:spChg>
        <pc:spChg chg="add del mod">
          <ac:chgData name="Naomi Doerge" userId="S::n.doerge@uwtsd.ac.uk::c2ba5b26-9392-4f76-82ca-966719aba79f" providerId="AD" clId="Web-{6FBAA96B-8EC3-4861-5232-621DA12CCD87}" dt="2026-08-13T15:34:56.858" v="2783"/>
          <ac:spMkLst>
            <pc:docMk/>
            <pc:sldMk cId="1377261424" sldId="380"/>
            <ac:spMk id="54" creationId="{481717C1-99FD-4316-99AE-295240EE097D}"/>
          </ac:spMkLst>
        </pc:spChg>
        <pc:spChg chg="add del">
          <ac:chgData name="Naomi Doerge" userId="S::n.doerge@uwtsd.ac.uk::c2ba5b26-9392-4f76-82ca-966719aba79f" providerId="AD" clId="Web-{6FBAA96B-8EC3-4861-5232-621DA12CCD87}" dt="2026-08-13T15:35:42.032" v="2819"/>
          <ac:spMkLst>
            <pc:docMk/>
            <pc:sldMk cId="1377261424" sldId="380"/>
            <ac:spMk id="80" creationId="{742FB9D7-8032-180B-E33C-660243E208A9}"/>
          </ac:spMkLst>
        </pc:spChg>
        <pc:spChg chg="add del">
          <ac:chgData name="Naomi Doerge" userId="S::n.doerge@uwtsd.ac.uk::c2ba5b26-9392-4f76-82ca-966719aba79f" providerId="AD" clId="Web-{6FBAA96B-8EC3-4861-5232-621DA12CCD87}" dt="2026-08-13T15:35:42.032" v="2818"/>
          <ac:spMkLst>
            <pc:docMk/>
            <pc:sldMk cId="1377261424" sldId="380"/>
            <ac:spMk id="82" creationId="{18A3DAC3-077A-66CE-97E3-E78547901910}"/>
          </ac:spMkLst>
        </pc:spChg>
        <pc:spChg chg="add del">
          <ac:chgData name="Naomi Doerge" userId="S::n.doerge@uwtsd.ac.uk::c2ba5b26-9392-4f76-82ca-966719aba79f" providerId="AD" clId="Web-{6FBAA96B-8EC3-4861-5232-621DA12CCD87}" dt="2026-08-13T15:35:42.032" v="2817"/>
          <ac:spMkLst>
            <pc:docMk/>
            <pc:sldMk cId="1377261424" sldId="380"/>
            <ac:spMk id="84" creationId="{7E2B181F-CCD7-F5DB-CCB4-C90DD404AFE5}"/>
          </ac:spMkLst>
        </pc:spChg>
        <pc:spChg chg="add del">
          <ac:chgData name="Naomi Doerge" userId="S::n.doerge@uwtsd.ac.uk::c2ba5b26-9392-4f76-82ca-966719aba79f" providerId="AD" clId="Web-{6FBAA96B-8EC3-4861-5232-621DA12CCD87}" dt="2026-08-13T15:35:42.032" v="2816"/>
          <ac:spMkLst>
            <pc:docMk/>
            <pc:sldMk cId="1377261424" sldId="380"/>
            <ac:spMk id="86" creationId="{BBB7A847-6ECD-7686-BED0-C611FE25BCBD}"/>
          </ac:spMkLst>
        </pc:spChg>
        <pc:spChg chg="add del">
          <ac:chgData name="Naomi Doerge" userId="S::n.doerge@uwtsd.ac.uk::c2ba5b26-9392-4f76-82ca-966719aba79f" providerId="AD" clId="Web-{6FBAA96B-8EC3-4861-5232-621DA12CCD87}" dt="2026-08-13T15:35:42.032" v="2813"/>
          <ac:spMkLst>
            <pc:docMk/>
            <pc:sldMk cId="1377261424" sldId="380"/>
            <ac:spMk id="92" creationId="{564882F4-941D-4D38-CAA8-858D086C27CE}"/>
          </ac:spMkLst>
        </pc:spChg>
        <pc:spChg chg="add del">
          <ac:chgData name="Naomi Doerge" userId="S::n.doerge@uwtsd.ac.uk::c2ba5b26-9392-4f76-82ca-966719aba79f" providerId="AD" clId="Web-{6FBAA96B-8EC3-4861-5232-621DA12CCD87}" dt="2026-08-13T15:35:42.032" v="2812"/>
          <ac:spMkLst>
            <pc:docMk/>
            <pc:sldMk cId="1377261424" sldId="380"/>
            <ac:spMk id="94" creationId="{9ADB3B2B-3766-8336-F299-417E543D9429}"/>
          </ac:spMkLst>
        </pc:spChg>
        <pc:spChg chg="add del">
          <ac:chgData name="Naomi Doerge" userId="S::n.doerge@uwtsd.ac.uk::c2ba5b26-9392-4f76-82ca-966719aba79f" providerId="AD" clId="Web-{6FBAA96B-8EC3-4861-5232-621DA12CCD87}" dt="2026-08-13T15:35:42.032" v="2811"/>
          <ac:spMkLst>
            <pc:docMk/>
            <pc:sldMk cId="1377261424" sldId="380"/>
            <ac:spMk id="96" creationId="{F44A98DE-6BE2-9817-9C73-CE37CB00734C}"/>
          </ac:spMkLst>
        </pc:spChg>
        <pc:spChg chg="add del">
          <ac:chgData name="Naomi Doerge" userId="S::n.doerge@uwtsd.ac.uk::c2ba5b26-9392-4f76-82ca-966719aba79f" providerId="AD" clId="Web-{6FBAA96B-8EC3-4861-5232-621DA12CCD87}" dt="2026-08-13T15:35:42.032" v="2810"/>
          <ac:spMkLst>
            <pc:docMk/>
            <pc:sldMk cId="1377261424" sldId="380"/>
            <ac:spMk id="98" creationId="{15F7D8A3-9AFE-C4BF-995E-65BBCEF76743}"/>
          </ac:spMkLst>
        </pc:spChg>
        <pc:spChg chg="add mod">
          <ac:chgData name="Naomi Doerge" userId="S::n.doerge@uwtsd.ac.uk::c2ba5b26-9392-4f76-82ca-966719aba79f" providerId="AD" clId="Web-{6FBAA96B-8EC3-4861-5232-621DA12CCD87}" dt="2026-08-13T15:54:14.369" v="3150" actId="1076"/>
          <ac:spMkLst>
            <pc:docMk/>
            <pc:sldMk cId="1377261424" sldId="380"/>
            <ac:spMk id="146" creationId="{8A23F89C-9C6D-D9C0-C155-9A8EBE6E3BFC}"/>
          </ac:spMkLst>
        </pc:spChg>
        <pc:spChg chg="add mod">
          <ac:chgData name="Naomi Doerge" userId="S::n.doerge@uwtsd.ac.uk::c2ba5b26-9392-4f76-82ca-966719aba79f" providerId="AD" clId="Web-{6FBAA96B-8EC3-4861-5232-621DA12CCD87}" dt="2026-08-13T15:52:05.927" v="3066" actId="1076"/>
          <ac:spMkLst>
            <pc:docMk/>
            <pc:sldMk cId="1377261424" sldId="380"/>
            <ac:spMk id="148" creationId="{9E8A5926-3FB1-754E-254E-439729D83831}"/>
          </ac:spMkLst>
        </pc:spChg>
        <pc:spChg chg="add mod">
          <ac:chgData name="Naomi Doerge" userId="S::n.doerge@uwtsd.ac.uk::c2ba5b26-9392-4f76-82ca-966719aba79f" providerId="AD" clId="Web-{6FBAA96B-8EC3-4861-5232-621DA12CCD87}" dt="2026-08-13T15:52:13.959" v="3068" actId="1076"/>
          <ac:spMkLst>
            <pc:docMk/>
            <pc:sldMk cId="1377261424" sldId="380"/>
            <ac:spMk id="150" creationId="{4F64DA9E-E5EA-A305-C660-95A42F77CF51}"/>
          </ac:spMkLst>
        </pc:spChg>
        <pc:spChg chg="add">
          <ac:chgData name="Naomi Doerge" userId="S::n.doerge@uwtsd.ac.uk::c2ba5b26-9392-4f76-82ca-966719aba79f" providerId="AD" clId="Web-{6FBAA96B-8EC3-4861-5232-621DA12CCD87}" dt="2026-08-13T15:51:54.896" v="3052"/>
          <ac:spMkLst>
            <pc:docMk/>
            <pc:sldMk cId="1377261424" sldId="380"/>
            <ac:spMk id="152" creationId="{562A7012-C82A-DDA6-2E3C-1284BA86ED5B}"/>
          </ac:spMkLst>
        </pc:spChg>
        <pc:spChg chg="add">
          <ac:chgData name="Naomi Doerge" userId="S::n.doerge@uwtsd.ac.uk::c2ba5b26-9392-4f76-82ca-966719aba79f" providerId="AD" clId="Web-{6FBAA96B-8EC3-4861-5232-621DA12CCD87}" dt="2026-08-13T15:51:54.942" v="3055"/>
          <ac:spMkLst>
            <pc:docMk/>
            <pc:sldMk cId="1377261424" sldId="380"/>
            <ac:spMk id="158" creationId="{299B6B00-6182-634D-EE59-0B3A16DA6639}"/>
          </ac:spMkLst>
        </pc:spChg>
        <pc:spChg chg="add mod">
          <ac:chgData name="Naomi Doerge" userId="S::n.doerge@uwtsd.ac.uk::c2ba5b26-9392-4f76-82ca-966719aba79f" providerId="AD" clId="Web-{6FBAA96B-8EC3-4861-5232-621DA12CCD87}" dt="2026-08-13T16:03:38.921" v="3248" actId="1076"/>
          <ac:spMkLst>
            <pc:docMk/>
            <pc:sldMk cId="1377261424" sldId="380"/>
            <ac:spMk id="162" creationId="{B63E0BF1-A3DA-E2F1-3626-3817863A41DA}"/>
          </ac:spMkLst>
        </pc:spChg>
        <pc:spChg chg="add mod">
          <ac:chgData name="Naomi Doerge" userId="S::n.doerge@uwtsd.ac.uk::c2ba5b26-9392-4f76-82ca-966719aba79f" providerId="AD" clId="Web-{6FBAA96B-8EC3-4861-5232-621DA12CCD87}" dt="2026-08-13T15:54:27.417" v="3152" actId="14100"/>
          <ac:spMkLst>
            <pc:docMk/>
            <pc:sldMk cId="1377261424" sldId="380"/>
            <ac:spMk id="164" creationId="{CFF8BF69-BE5B-05CF-DED6-F11671A5D0C1}"/>
          </ac:spMkLst>
        </pc:spChg>
        <pc:spChg chg="add">
          <ac:chgData name="Naomi Doerge" userId="S::n.doerge@uwtsd.ac.uk::c2ba5b26-9392-4f76-82ca-966719aba79f" providerId="AD" clId="Web-{6FBAA96B-8EC3-4861-5232-621DA12CCD87}" dt="2026-08-13T15:51:55.036" v="3059"/>
          <ac:spMkLst>
            <pc:docMk/>
            <pc:sldMk cId="1377261424" sldId="380"/>
            <ac:spMk id="166" creationId="{15A9807F-DB64-8EBF-5A52-C867299B09DB}"/>
          </ac:spMkLst>
        </pc:spChg>
        <pc:spChg chg="add">
          <ac:chgData name="Naomi Doerge" userId="S::n.doerge@uwtsd.ac.uk::c2ba5b26-9392-4f76-82ca-966719aba79f" providerId="AD" clId="Web-{6FBAA96B-8EC3-4861-5232-621DA12CCD87}" dt="2026-08-13T15:51:55.130" v="3063"/>
          <ac:spMkLst>
            <pc:docMk/>
            <pc:sldMk cId="1377261424" sldId="380"/>
            <ac:spMk id="174" creationId="{E64925D6-886D-4339-F731-999BF1AF2C9B}"/>
          </ac:spMkLst>
        </pc:spChg>
        <pc:spChg chg="add mod">
          <ac:chgData name="Naomi Doerge" userId="S::n.doerge@uwtsd.ac.uk::c2ba5b26-9392-4f76-82ca-966719aba79f" providerId="AD" clId="Web-{6FBAA96B-8EC3-4861-5232-621DA12CCD87}" dt="2026-08-13T15:52:43.554" v="3071" actId="1076"/>
          <ac:spMkLst>
            <pc:docMk/>
            <pc:sldMk cId="1377261424" sldId="380"/>
            <ac:spMk id="178" creationId="{3B943416-5E33-D7B8-0F32-548D6AC4EAA6}"/>
          </ac:spMkLst>
        </pc:spChg>
        <pc:spChg chg="add del">
          <ac:chgData name="Naomi Doerge" userId="S::n.doerge@uwtsd.ac.uk::c2ba5b26-9392-4f76-82ca-966719aba79f" providerId="AD" clId="Web-{6FBAA96B-8EC3-4861-5232-621DA12CCD87}" dt="2026-08-13T15:53:00.085" v="3107"/>
          <ac:spMkLst>
            <pc:docMk/>
            <pc:sldMk cId="1377261424" sldId="380"/>
            <ac:spMk id="206" creationId="{B5A5AE2A-4EFB-C940-E919-B792469F9F77}"/>
          </ac:spMkLst>
        </pc:spChg>
        <pc:spChg chg="add del">
          <ac:chgData name="Naomi Doerge" userId="S::n.doerge@uwtsd.ac.uk::c2ba5b26-9392-4f76-82ca-966719aba79f" providerId="AD" clId="Web-{6FBAA96B-8EC3-4861-5232-621DA12CCD87}" dt="2026-08-13T15:53:00.085" v="3106"/>
          <ac:spMkLst>
            <pc:docMk/>
            <pc:sldMk cId="1377261424" sldId="380"/>
            <ac:spMk id="208" creationId="{D4026ABB-5799-BD62-B472-C4B556F41B91}"/>
          </ac:spMkLst>
        </pc:spChg>
        <pc:spChg chg="add del">
          <ac:chgData name="Naomi Doerge" userId="S::n.doerge@uwtsd.ac.uk::c2ba5b26-9392-4f76-82ca-966719aba79f" providerId="AD" clId="Web-{6FBAA96B-8EC3-4861-5232-621DA12CCD87}" dt="2026-08-13T15:53:00.085" v="3105"/>
          <ac:spMkLst>
            <pc:docMk/>
            <pc:sldMk cId="1377261424" sldId="380"/>
            <ac:spMk id="210" creationId="{300CEF4A-EDB1-4314-F249-09EC8BD609E9}"/>
          </ac:spMkLst>
        </pc:spChg>
        <pc:spChg chg="add del">
          <ac:chgData name="Naomi Doerge" userId="S::n.doerge@uwtsd.ac.uk::c2ba5b26-9392-4f76-82ca-966719aba79f" providerId="AD" clId="Web-{6FBAA96B-8EC3-4861-5232-621DA12CCD87}" dt="2026-08-13T15:53:00.085" v="3104"/>
          <ac:spMkLst>
            <pc:docMk/>
            <pc:sldMk cId="1377261424" sldId="380"/>
            <ac:spMk id="212" creationId="{2AC55523-87BA-C3B2-1382-F932C1543A30}"/>
          </ac:spMkLst>
        </pc:spChg>
        <pc:spChg chg="add del">
          <ac:chgData name="Naomi Doerge" userId="S::n.doerge@uwtsd.ac.uk::c2ba5b26-9392-4f76-82ca-966719aba79f" providerId="AD" clId="Web-{6FBAA96B-8EC3-4861-5232-621DA12CCD87}" dt="2026-08-13T15:53:00.085" v="3101"/>
          <ac:spMkLst>
            <pc:docMk/>
            <pc:sldMk cId="1377261424" sldId="380"/>
            <ac:spMk id="218" creationId="{14A4479E-10C7-78C1-A39C-A4235BB75634}"/>
          </ac:spMkLst>
        </pc:spChg>
        <pc:spChg chg="add del">
          <ac:chgData name="Naomi Doerge" userId="S::n.doerge@uwtsd.ac.uk::c2ba5b26-9392-4f76-82ca-966719aba79f" providerId="AD" clId="Web-{6FBAA96B-8EC3-4861-5232-621DA12CCD87}" dt="2026-08-13T15:53:00.085" v="3099"/>
          <ac:spMkLst>
            <pc:docMk/>
            <pc:sldMk cId="1377261424" sldId="380"/>
            <ac:spMk id="222" creationId="{EB4ED808-6F0B-7F53-6886-1E7763E9CC4C}"/>
          </ac:spMkLst>
        </pc:spChg>
        <pc:spChg chg="add del">
          <ac:chgData name="Naomi Doerge" userId="S::n.doerge@uwtsd.ac.uk::c2ba5b26-9392-4f76-82ca-966719aba79f" providerId="AD" clId="Web-{6FBAA96B-8EC3-4861-5232-621DA12CCD87}" dt="2026-08-13T15:53:00.085" v="3098"/>
          <ac:spMkLst>
            <pc:docMk/>
            <pc:sldMk cId="1377261424" sldId="380"/>
            <ac:spMk id="224" creationId="{290C84C1-1239-4F90-CBD6-D76EB5421A76}"/>
          </ac:spMkLst>
        </pc:spChg>
        <pc:spChg chg="add del">
          <ac:chgData name="Naomi Doerge" userId="S::n.doerge@uwtsd.ac.uk::c2ba5b26-9392-4f76-82ca-966719aba79f" providerId="AD" clId="Web-{6FBAA96B-8EC3-4861-5232-621DA12CCD87}" dt="2026-08-13T15:53:00.085" v="3097"/>
          <ac:spMkLst>
            <pc:docMk/>
            <pc:sldMk cId="1377261424" sldId="380"/>
            <ac:spMk id="226" creationId="{2338076E-E506-CA6B-797F-016FD97C0193}"/>
          </ac:spMkLst>
        </pc:spChg>
        <pc:spChg chg="add del">
          <ac:chgData name="Naomi Doerge" userId="S::n.doerge@uwtsd.ac.uk::c2ba5b26-9392-4f76-82ca-966719aba79f" providerId="AD" clId="Web-{6FBAA96B-8EC3-4861-5232-621DA12CCD87}" dt="2026-08-13T15:53:00.085" v="3093"/>
          <ac:spMkLst>
            <pc:docMk/>
            <pc:sldMk cId="1377261424" sldId="380"/>
            <ac:spMk id="234" creationId="{66A79926-2590-2E88-BDD1-F1F3F258D0C7}"/>
          </ac:spMkLst>
        </pc:spChg>
        <pc:spChg chg="add del">
          <ac:chgData name="Naomi Doerge" userId="S::n.doerge@uwtsd.ac.uk::c2ba5b26-9392-4f76-82ca-966719aba79f" providerId="AD" clId="Web-{6FBAA96B-8EC3-4861-5232-621DA12CCD87}" dt="2026-08-13T15:53:00.085" v="3091"/>
          <ac:spMkLst>
            <pc:docMk/>
            <pc:sldMk cId="1377261424" sldId="380"/>
            <ac:spMk id="238" creationId="{2CB67FEE-43B8-5C51-681A-9467BDA9851C}"/>
          </ac:spMkLst>
        </pc:spChg>
        <pc:spChg chg="add del">
          <ac:chgData name="Naomi Doerge" userId="S::n.doerge@uwtsd.ac.uk::c2ba5b26-9392-4f76-82ca-966719aba79f" providerId="AD" clId="Web-{6FBAA96B-8EC3-4861-5232-621DA12CCD87}" dt="2026-08-13T15:53:52.853" v="3146"/>
          <ac:spMkLst>
            <pc:docMk/>
            <pc:sldMk cId="1377261424" sldId="380"/>
            <ac:spMk id="260" creationId="{D8617CED-A960-DD52-8F7F-3E3948DEE42F}"/>
          </ac:spMkLst>
        </pc:spChg>
        <pc:spChg chg="add del">
          <ac:chgData name="Naomi Doerge" userId="S::n.doerge@uwtsd.ac.uk::c2ba5b26-9392-4f76-82ca-966719aba79f" providerId="AD" clId="Web-{6FBAA96B-8EC3-4861-5232-621DA12CCD87}" dt="2026-08-13T15:53:52.853" v="3145"/>
          <ac:spMkLst>
            <pc:docMk/>
            <pc:sldMk cId="1377261424" sldId="380"/>
            <ac:spMk id="262" creationId="{F0236988-85E7-232B-BF6A-77677C4C5729}"/>
          </ac:spMkLst>
        </pc:spChg>
        <pc:spChg chg="add del">
          <ac:chgData name="Naomi Doerge" userId="S::n.doerge@uwtsd.ac.uk::c2ba5b26-9392-4f76-82ca-966719aba79f" providerId="AD" clId="Web-{6FBAA96B-8EC3-4861-5232-621DA12CCD87}" dt="2026-08-13T15:53:52.853" v="3144"/>
          <ac:spMkLst>
            <pc:docMk/>
            <pc:sldMk cId="1377261424" sldId="380"/>
            <ac:spMk id="264" creationId="{47F6E25C-4470-F120-1371-DA9AC33E7C71}"/>
          </ac:spMkLst>
        </pc:spChg>
        <pc:spChg chg="add del">
          <ac:chgData name="Naomi Doerge" userId="S::n.doerge@uwtsd.ac.uk::c2ba5b26-9392-4f76-82ca-966719aba79f" providerId="AD" clId="Web-{6FBAA96B-8EC3-4861-5232-621DA12CCD87}" dt="2026-08-13T15:53:52.853" v="3143"/>
          <ac:spMkLst>
            <pc:docMk/>
            <pc:sldMk cId="1377261424" sldId="380"/>
            <ac:spMk id="266" creationId="{5AD9114E-DF96-62B6-140A-4E506077B07E}"/>
          </ac:spMkLst>
        </pc:spChg>
        <pc:spChg chg="add del">
          <ac:chgData name="Naomi Doerge" userId="S::n.doerge@uwtsd.ac.uk::c2ba5b26-9392-4f76-82ca-966719aba79f" providerId="AD" clId="Web-{6FBAA96B-8EC3-4861-5232-621DA12CCD87}" dt="2026-08-13T15:53:52.837" v="3140"/>
          <ac:spMkLst>
            <pc:docMk/>
            <pc:sldMk cId="1377261424" sldId="380"/>
            <ac:spMk id="272" creationId="{61671B78-4A60-D75A-4D75-02A315B26E7A}"/>
          </ac:spMkLst>
        </pc:spChg>
        <pc:spChg chg="add del">
          <ac:chgData name="Naomi Doerge" userId="S::n.doerge@uwtsd.ac.uk::c2ba5b26-9392-4f76-82ca-966719aba79f" providerId="AD" clId="Web-{6FBAA96B-8EC3-4861-5232-621DA12CCD87}" dt="2026-08-13T15:53:52.837" v="3138"/>
          <ac:spMkLst>
            <pc:docMk/>
            <pc:sldMk cId="1377261424" sldId="380"/>
            <ac:spMk id="276" creationId="{A1E0B548-3288-E5AE-7160-194A4EF20A41}"/>
          </ac:spMkLst>
        </pc:spChg>
        <pc:spChg chg="add del">
          <ac:chgData name="Naomi Doerge" userId="S::n.doerge@uwtsd.ac.uk::c2ba5b26-9392-4f76-82ca-966719aba79f" providerId="AD" clId="Web-{6FBAA96B-8EC3-4861-5232-621DA12CCD87}" dt="2026-08-13T15:53:52.837" v="3137"/>
          <ac:spMkLst>
            <pc:docMk/>
            <pc:sldMk cId="1377261424" sldId="380"/>
            <ac:spMk id="278" creationId="{DED322B4-A668-8C60-880A-640A970B28CF}"/>
          </ac:spMkLst>
        </pc:spChg>
        <pc:spChg chg="add del">
          <ac:chgData name="Naomi Doerge" userId="S::n.doerge@uwtsd.ac.uk::c2ba5b26-9392-4f76-82ca-966719aba79f" providerId="AD" clId="Web-{6FBAA96B-8EC3-4861-5232-621DA12CCD87}" dt="2026-08-13T15:53:52.837" v="3136"/>
          <ac:spMkLst>
            <pc:docMk/>
            <pc:sldMk cId="1377261424" sldId="380"/>
            <ac:spMk id="280" creationId="{2FA1C3FC-D153-5545-FC8C-BD94F8E576AE}"/>
          </ac:spMkLst>
        </pc:spChg>
        <pc:spChg chg="add del">
          <ac:chgData name="Naomi Doerge" userId="S::n.doerge@uwtsd.ac.uk::c2ba5b26-9392-4f76-82ca-966719aba79f" providerId="AD" clId="Web-{6FBAA96B-8EC3-4861-5232-621DA12CCD87}" dt="2026-08-13T15:53:52.837" v="3132"/>
          <ac:spMkLst>
            <pc:docMk/>
            <pc:sldMk cId="1377261424" sldId="380"/>
            <ac:spMk id="288" creationId="{BEE8C9F7-DAF0-F355-5933-7AE408ED8FAC}"/>
          </ac:spMkLst>
        </pc:spChg>
        <pc:spChg chg="add del">
          <ac:chgData name="Naomi Doerge" userId="S::n.doerge@uwtsd.ac.uk::c2ba5b26-9392-4f76-82ca-966719aba79f" providerId="AD" clId="Web-{6FBAA96B-8EC3-4861-5232-621DA12CCD87}" dt="2026-08-13T15:53:52.837" v="3130"/>
          <ac:spMkLst>
            <pc:docMk/>
            <pc:sldMk cId="1377261424" sldId="380"/>
            <ac:spMk id="292" creationId="{879C2FB3-C956-60CE-DC31-3517F2B7BE31}"/>
          </ac:spMkLst>
        </pc:spChg>
        <pc:graphicFrameChg chg="add del mod">
          <ac:chgData name="Naomi Doerge" userId="S::n.doerge@uwtsd.ac.uk::c2ba5b26-9392-4f76-82ca-966719aba79f" providerId="AD" clId="Web-{6FBAA96B-8EC3-4861-5232-621DA12CCD87}" dt="2026-08-13T15:50:27.908" v="3042"/>
          <ac:graphicFrameMkLst>
            <pc:docMk/>
            <pc:sldMk cId="1377261424" sldId="380"/>
            <ac:graphicFrameMk id="10" creationId="{1782CB8A-7F51-C707-1A9E-800DD7F8C624}"/>
          </ac:graphicFrameMkLst>
        </pc:graphicFrameChg>
        <pc:graphicFrameChg chg="add mod">
          <ac:chgData name="Naomi Doerge" userId="S::n.doerge@uwtsd.ac.uk::c2ba5b26-9392-4f76-82ca-966719aba79f" providerId="AD" clId="Web-{6FBAA96B-8EC3-4861-5232-621DA12CCD87}" dt="2026-08-13T15:52:35.788" v="3070" actId="1076"/>
          <ac:graphicFrameMkLst>
            <pc:docMk/>
            <pc:sldMk cId="1377261424" sldId="380"/>
            <ac:graphicFrameMk id="136" creationId="{A74ED138-B662-272C-1C0E-7A33F8E22765}"/>
          </ac:graphicFrameMkLst>
        </pc:graphicFrameChg>
        <pc:graphicFrameChg chg="add del">
          <ac:chgData name="Naomi Doerge" userId="S::n.doerge@uwtsd.ac.uk::c2ba5b26-9392-4f76-82ca-966719aba79f" providerId="AD" clId="Web-{6FBAA96B-8EC3-4861-5232-621DA12CCD87}" dt="2026-08-13T15:53:00.085" v="3108"/>
          <ac:graphicFrameMkLst>
            <pc:docMk/>
            <pc:sldMk cId="1377261424" sldId="380"/>
            <ac:graphicFrameMk id="196" creationId="{BAE978F2-70F2-A792-85D8-F94207C34BDF}"/>
          </ac:graphicFrameMkLst>
        </pc:graphicFrameChg>
        <pc:graphicFrameChg chg="add del">
          <ac:chgData name="Naomi Doerge" userId="S::n.doerge@uwtsd.ac.uk::c2ba5b26-9392-4f76-82ca-966719aba79f" providerId="AD" clId="Web-{6FBAA96B-8EC3-4861-5232-621DA12CCD87}" dt="2026-08-13T15:53:52.853" v="3147"/>
          <ac:graphicFrameMkLst>
            <pc:docMk/>
            <pc:sldMk cId="1377261424" sldId="380"/>
            <ac:graphicFrameMk id="250" creationId="{94FC6A8D-EEE3-903D-F1E5-F733A48C9C24}"/>
          </ac:graphicFrameMkLst>
        </pc:graphicFrameChg>
        <pc:cxnChg chg="add del">
          <ac:chgData name="Naomi Doerge" userId="S::n.doerge@uwtsd.ac.uk::c2ba5b26-9392-4f76-82ca-966719aba79f" providerId="AD" clId="Web-{6FBAA96B-8EC3-4861-5232-621DA12CCD87}" dt="2026-08-13T15:34:49.264" v="2779"/>
          <ac:cxnSpMkLst>
            <pc:docMk/>
            <pc:sldMk cId="1377261424" sldId="380"/>
            <ac:cxnSpMk id="44" creationId="{CDD2315A-4094-B10A-7A27-73E680858BC7}"/>
          </ac:cxnSpMkLst>
        </pc:cxnChg>
        <pc:cxnChg chg="add del">
          <ac:chgData name="Naomi Doerge" userId="S::n.doerge@uwtsd.ac.uk::c2ba5b26-9392-4f76-82ca-966719aba79f" providerId="AD" clId="Web-{6FBAA96B-8EC3-4861-5232-621DA12CCD87}" dt="2026-08-13T15:34:51.202" v="2780"/>
          <ac:cxnSpMkLst>
            <pc:docMk/>
            <pc:sldMk cId="1377261424" sldId="380"/>
            <ac:cxnSpMk id="46" creationId="{78E18980-194E-823A-74D5-D225CB96E8AF}"/>
          </ac:cxnSpMkLst>
        </pc:cxnChg>
        <pc:cxnChg chg="add del">
          <ac:chgData name="Naomi Doerge" userId="S::n.doerge@uwtsd.ac.uk::c2ba5b26-9392-4f76-82ca-966719aba79f" providerId="AD" clId="Web-{6FBAA96B-8EC3-4861-5232-621DA12CCD87}" dt="2026-08-13T15:38:09.584" v="2846"/>
          <ac:cxnSpMkLst>
            <pc:docMk/>
            <pc:sldMk cId="1377261424" sldId="380"/>
            <ac:cxnSpMk id="56" creationId="{9EA9D69A-D34D-3EA8-105C-F421D0AC62CE}"/>
          </ac:cxnSpMkLst>
        </pc:cxnChg>
        <pc:cxnChg chg="add del">
          <ac:chgData name="Naomi Doerge" userId="S::n.doerge@uwtsd.ac.uk::c2ba5b26-9392-4f76-82ca-966719aba79f" providerId="AD" clId="Web-{6FBAA96B-8EC3-4861-5232-621DA12CCD87}" dt="2026-08-13T15:34:53.233" v="2781"/>
          <ac:cxnSpMkLst>
            <pc:docMk/>
            <pc:sldMk cId="1377261424" sldId="380"/>
            <ac:cxnSpMk id="58" creationId="{D0992577-EF55-09EA-8360-0FB7B6A7E0DC}"/>
          </ac:cxnSpMkLst>
        </pc:cxnChg>
        <pc:cxnChg chg="add del">
          <ac:chgData name="Naomi Doerge" userId="S::n.doerge@uwtsd.ac.uk::c2ba5b26-9392-4f76-82ca-966719aba79f" providerId="AD" clId="Web-{6FBAA96B-8EC3-4861-5232-621DA12CCD87}" dt="2026-08-13T15:34:46.858" v="2778"/>
          <ac:cxnSpMkLst>
            <pc:docMk/>
            <pc:sldMk cId="1377261424" sldId="380"/>
            <ac:cxnSpMk id="60" creationId="{E78EE27D-57ED-9E91-E286-186C75841E9A}"/>
          </ac:cxnSpMkLst>
        </pc:cxnChg>
        <pc:cxnChg chg="add del">
          <ac:chgData name="Naomi Doerge" userId="S::n.doerge@uwtsd.ac.uk::c2ba5b26-9392-4f76-82ca-966719aba79f" providerId="AD" clId="Web-{6FBAA96B-8EC3-4861-5232-621DA12CCD87}" dt="2026-08-13T15:35:02.765" v="2785"/>
          <ac:cxnSpMkLst>
            <pc:docMk/>
            <pc:sldMk cId="1377261424" sldId="380"/>
            <ac:cxnSpMk id="62" creationId="{FAB09C18-696B-B4D3-00FD-C4F31A414ED2}"/>
          </ac:cxnSpMkLst>
        </pc:cxnChg>
        <pc:cxnChg chg="add del">
          <ac:chgData name="Naomi Doerge" userId="S::n.doerge@uwtsd.ac.uk::c2ba5b26-9392-4f76-82ca-966719aba79f" providerId="AD" clId="Web-{6FBAA96B-8EC3-4861-5232-621DA12CCD87}" dt="2026-08-13T15:35:42.032" v="2815"/>
          <ac:cxnSpMkLst>
            <pc:docMk/>
            <pc:sldMk cId="1377261424" sldId="380"/>
            <ac:cxnSpMk id="88" creationId="{495B6897-D01C-E5CF-FB93-98DD42EE1E64}"/>
          </ac:cxnSpMkLst>
        </pc:cxnChg>
        <pc:cxnChg chg="add del">
          <ac:chgData name="Naomi Doerge" userId="S::n.doerge@uwtsd.ac.uk::c2ba5b26-9392-4f76-82ca-966719aba79f" providerId="AD" clId="Web-{6FBAA96B-8EC3-4861-5232-621DA12CCD87}" dt="2026-08-13T15:35:42.032" v="2814"/>
          <ac:cxnSpMkLst>
            <pc:docMk/>
            <pc:sldMk cId="1377261424" sldId="380"/>
            <ac:cxnSpMk id="90" creationId="{0767A2E2-B838-4630-B00A-73B8B5787AED}"/>
          </ac:cxnSpMkLst>
        </pc:cxnChg>
        <pc:cxnChg chg="add del">
          <ac:chgData name="Naomi Doerge" userId="S::n.doerge@uwtsd.ac.uk::c2ba5b26-9392-4f76-82ca-966719aba79f" providerId="AD" clId="Web-{6FBAA96B-8EC3-4861-5232-621DA12CCD87}" dt="2026-08-13T15:35:42.032" v="2809"/>
          <ac:cxnSpMkLst>
            <pc:docMk/>
            <pc:sldMk cId="1377261424" sldId="380"/>
            <ac:cxnSpMk id="100" creationId="{547CA8EF-D8C6-5B7C-2DCF-C037C2BED90D}"/>
          </ac:cxnSpMkLst>
        </pc:cxnChg>
        <pc:cxnChg chg="add del">
          <ac:chgData name="Naomi Doerge" userId="S::n.doerge@uwtsd.ac.uk::c2ba5b26-9392-4f76-82ca-966719aba79f" providerId="AD" clId="Web-{6FBAA96B-8EC3-4861-5232-621DA12CCD87}" dt="2026-08-13T15:35:42.032" v="2808"/>
          <ac:cxnSpMkLst>
            <pc:docMk/>
            <pc:sldMk cId="1377261424" sldId="380"/>
            <ac:cxnSpMk id="102" creationId="{87AC562A-9564-B3C4-B29D-9EBC0A42C824}"/>
          </ac:cxnSpMkLst>
        </pc:cxnChg>
        <pc:cxnChg chg="add del">
          <ac:chgData name="Naomi Doerge" userId="S::n.doerge@uwtsd.ac.uk::c2ba5b26-9392-4f76-82ca-966719aba79f" providerId="AD" clId="Web-{6FBAA96B-8EC3-4861-5232-621DA12CCD87}" dt="2026-08-13T15:35:42.032" v="2807"/>
          <ac:cxnSpMkLst>
            <pc:docMk/>
            <pc:sldMk cId="1377261424" sldId="380"/>
            <ac:cxnSpMk id="104" creationId="{EDC9F933-FE49-6F6B-042C-04AE315A1827}"/>
          </ac:cxnSpMkLst>
        </pc:cxnChg>
        <pc:cxnChg chg="add del">
          <ac:chgData name="Naomi Doerge" userId="S::n.doerge@uwtsd.ac.uk::c2ba5b26-9392-4f76-82ca-966719aba79f" providerId="AD" clId="Web-{6FBAA96B-8EC3-4861-5232-621DA12CCD87}" dt="2026-08-13T15:35:42.032" v="2806"/>
          <ac:cxnSpMkLst>
            <pc:docMk/>
            <pc:sldMk cId="1377261424" sldId="380"/>
            <ac:cxnSpMk id="106" creationId="{BE73DF5E-43E4-8FB9-A761-7D58A2008B96}"/>
          </ac:cxnSpMkLst>
        </pc:cxnChg>
        <pc:cxnChg chg="add del">
          <ac:chgData name="Naomi Doerge" userId="S::n.doerge@uwtsd.ac.uk::c2ba5b26-9392-4f76-82ca-966719aba79f" providerId="AD" clId="Web-{6FBAA96B-8EC3-4861-5232-621DA12CCD87}" dt="2026-08-13T15:50:39.565" v="3046"/>
          <ac:cxnSpMkLst>
            <pc:docMk/>
            <pc:sldMk cId="1377261424" sldId="380"/>
            <ac:cxnSpMk id="123" creationId="{8BBEB8F9-54A3-4925-F533-06B42DABB59C}"/>
          </ac:cxnSpMkLst>
        </pc:cxnChg>
        <pc:cxnChg chg="add del">
          <ac:chgData name="Naomi Doerge" userId="S::n.doerge@uwtsd.ac.uk::c2ba5b26-9392-4f76-82ca-966719aba79f" providerId="AD" clId="Web-{6FBAA96B-8EC3-4861-5232-621DA12CCD87}" dt="2026-08-13T15:50:39.565" v="3045"/>
          <ac:cxnSpMkLst>
            <pc:docMk/>
            <pc:sldMk cId="1377261424" sldId="380"/>
            <ac:cxnSpMk id="124" creationId="{5BD49229-4D61-1671-A6B5-D85C780AEB70}"/>
          </ac:cxnSpMkLst>
        </pc:cxnChg>
        <pc:cxnChg chg="add del">
          <ac:chgData name="Naomi Doerge" userId="S::n.doerge@uwtsd.ac.uk::c2ba5b26-9392-4f76-82ca-966719aba79f" providerId="AD" clId="Web-{6FBAA96B-8EC3-4861-5232-621DA12CCD87}" dt="2026-08-13T15:50:39.565" v="3044"/>
          <ac:cxnSpMkLst>
            <pc:docMk/>
            <pc:sldMk cId="1377261424" sldId="380"/>
            <ac:cxnSpMk id="125" creationId="{A6904364-FD51-6DF4-6F1B-58BF8B53C2CE}"/>
          </ac:cxnSpMkLst>
        </pc:cxnChg>
        <pc:cxnChg chg="add del mod">
          <ac:chgData name="Naomi Doerge" userId="S::n.doerge@uwtsd.ac.uk::c2ba5b26-9392-4f76-82ca-966719aba79f" providerId="AD" clId="Web-{6FBAA96B-8EC3-4861-5232-621DA12CCD87}" dt="2026-08-13T15:50:39.565" v="3043"/>
          <ac:cxnSpMkLst>
            <pc:docMk/>
            <pc:sldMk cId="1377261424" sldId="380"/>
            <ac:cxnSpMk id="126" creationId="{828FA091-90B3-0F21-1AFE-C7800B1C8E8B}"/>
          </ac:cxnSpMkLst>
        </pc:cxnChg>
        <pc:cxnChg chg="add">
          <ac:chgData name="Naomi Doerge" userId="S::n.doerge@uwtsd.ac.uk::c2ba5b26-9392-4f76-82ca-966719aba79f" providerId="AD" clId="Web-{6FBAA96B-8EC3-4861-5232-621DA12CCD87}" dt="2026-08-13T15:51:54.911" v="3053"/>
          <ac:cxnSpMkLst>
            <pc:docMk/>
            <pc:sldMk cId="1377261424" sldId="380"/>
            <ac:cxnSpMk id="154" creationId="{EAAAC4B4-010C-B9F6-84EC-4B2EE2EE21A2}"/>
          </ac:cxnSpMkLst>
        </pc:cxnChg>
        <pc:cxnChg chg="add mod">
          <ac:chgData name="Naomi Doerge" userId="S::n.doerge@uwtsd.ac.uk::c2ba5b26-9392-4f76-82ca-966719aba79f" providerId="AD" clId="Web-{6FBAA96B-8EC3-4861-5232-621DA12CCD87}" dt="2026-08-13T15:52:11.099" v="3067" actId="14100"/>
          <ac:cxnSpMkLst>
            <pc:docMk/>
            <pc:sldMk cId="1377261424" sldId="380"/>
            <ac:cxnSpMk id="156" creationId="{759C9564-84F9-2CBB-9098-86D0DE3AD0B2}"/>
          </ac:cxnSpMkLst>
        </pc:cxnChg>
        <pc:cxnChg chg="add">
          <ac:chgData name="Naomi Doerge" userId="S::n.doerge@uwtsd.ac.uk::c2ba5b26-9392-4f76-82ca-966719aba79f" providerId="AD" clId="Web-{6FBAA96B-8EC3-4861-5232-621DA12CCD87}" dt="2026-08-13T15:51:54.974" v="3056"/>
          <ac:cxnSpMkLst>
            <pc:docMk/>
            <pc:sldMk cId="1377261424" sldId="380"/>
            <ac:cxnSpMk id="160" creationId="{2B0FDF6B-EFBC-A914-291D-2E27AF658A00}"/>
          </ac:cxnSpMkLst>
        </pc:cxnChg>
        <pc:cxnChg chg="add">
          <ac:chgData name="Naomi Doerge" userId="S::n.doerge@uwtsd.ac.uk::c2ba5b26-9392-4f76-82ca-966719aba79f" providerId="AD" clId="Web-{6FBAA96B-8EC3-4861-5232-621DA12CCD87}" dt="2026-08-13T15:51:55.052" v="3060"/>
          <ac:cxnSpMkLst>
            <pc:docMk/>
            <pc:sldMk cId="1377261424" sldId="380"/>
            <ac:cxnSpMk id="168" creationId="{546F7321-2E27-7B3D-66E2-84A11B9B33EC}"/>
          </ac:cxnSpMkLst>
        </pc:cxnChg>
        <pc:cxnChg chg="add">
          <ac:chgData name="Naomi Doerge" userId="S::n.doerge@uwtsd.ac.uk::c2ba5b26-9392-4f76-82ca-966719aba79f" providerId="AD" clId="Web-{6FBAA96B-8EC3-4861-5232-621DA12CCD87}" dt="2026-08-13T15:51:55.083" v="3061"/>
          <ac:cxnSpMkLst>
            <pc:docMk/>
            <pc:sldMk cId="1377261424" sldId="380"/>
            <ac:cxnSpMk id="170" creationId="{8BD810F1-1307-6C1E-B6D0-D8C5BDAE38F7}"/>
          </ac:cxnSpMkLst>
        </pc:cxnChg>
        <pc:cxnChg chg="add">
          <ac:chgData name="Naomi Doerge" userId="S::n.doerge@uwtsd.ac.uk::c2ba5b26-9392-4f76-82ca-966719aba79f" providerId="AD" clId="Web-{6FBAA96B-8EC3-4861-5232-621DA12CCD87}" dt="2026-08-13T15:51:55.099" v="3062"/>
          <ac:cxnSpMkLst>
            <pc:docMk/>
            <pc:sldMk cId="1377261424" sldId="380"/>
            <ac:cxnSpMk id="172" creationId="{150F4C84-0350-21A1-6210-8C32E895E975}"/>
          </ac:cxnSpMkLst>
        </pc:cxnChg>
        <pc:cxnChg chg="add mod">
          <ac:chgData name="Naomi Doerge" userId="S::n.doerge@uwtsd.ac.uk::c2ba5b26-9392-4f76-82ca-966719aba79f" providerId="AD" clId="Web-{6FBAA96B-8EC3-4861-5232-621DA12CCD87}" dt="2026-08-13T15:52:49.304" v="3072" actId="1076"/>
          <ac:cxnSpMkLst>
            <pc:docMk/>
            <pc:sldMk cId="1377261424" sldId="380"/>
            <ac:cxnSpMk id="176" creationId="{F7530DCD-71FF-69F4-5F70-5D0386D739C6}"/>
          </ac:cxnSpMkLst>
        </pc:cxnChg>
        <pc:cxnChg chg="add del">
          <ac:chgData name="Naomi Doerge" userId="S::n.doerge@uwtsd.ac.uk::c2ba5b26-9392-4f76-82ca-966719aba79f" providerId="AD" clId="Web-{6FBAA96B-8EC3-4861-5232-621DA12CCD87}" dt="2026-08-13T15:53:00.085" v="3103"/>
          <ac:cxnSpMkLst>
            <pc:docMk/>
            <pc:sldMk cId="1377261424" sldId="380"/>
            <ac:cxnSpMk id="214" creationId="{9F22A36C-513E-111B-D6A7-98BD3F722549}"/>
          </ac:cxnSpMkLst>
        </pc:cxnChg>
        <pc:cxnChg chg="add del">
          <ac:chgData name="Naomi Doerge" userId="S::n.doerge@uwtsd.ac.uk::c2ba5b26-9392-4f76-82ca-966719aba79f" providerId="AD" clId="Web-{6FBAA96B-8EC3-4861-5232-621DA12CCD87}" dt="2026-08-13T15:53:00.085" v="3102"/>
          <ac:cxnSpMkLst>
            <pc:docMk/>
            <pc:sldMk cId="1377261424" sldId="380"/>
            <ac:cxnSpMk id="216" creationId="{A5B384D0-DFA2-8803-2891-B1933B5E4838}"/>
          </ac:cxnSpMkLst>
        </pc:cxnChg>
        <pc:cxnChg chg="add del">
          <ac:chgData name="Naomi Doerge" userId="S::n.doerge@uwtsd.ac.uk::c2ba5b26-9392-4f76-82ca-966719aba79f" providerId="AD" clId="Web-{6FBAA96B-8EC3-4861-5232-621DA12CCD87}" dt="2026-08-13T15:53:00.085" v="3100"/>
          <ac:cxnSpMkLst>
            <pc:docMk/>
            <pc:sldMk cId="1377261424" sldId="380"/>
            <ac:cxnSpMk id="220" creationId="{793307FB-BB15-FAF2-4DF1-134648570E41}"/>
          </ac:cxnSpMkLst>
        </pc:cxnChg>
        <pc:cxnChg chg="add del">
          <ac:chgData name="Naomi Doerge" userId="S::n.doerge@uwtsd.ac.uk::c2ba5b26-9392-4f76-82ca-966719aba79f" providerId="AD" clId="Web-{6FBAA96B-8EC3-4861-5232-621DA12CCD87}" dt="2026-08-13T15:53:00.085" v="3096"/>
          <ac:cxnSpMkLst>
            <pc:docMk/>
            <pc:sldMk cId="1377261424" sldId="380"/>
            <ac:cxnSpMk id="228" creationId="{66155AEB-BD2A-4DEF-DBA6-24590E45EE98}"/>
          </ac:cxnSpMkLst>
        </pc:cxnChg>
        <pc:cxnChg chg="add del">
          <ac:chgData name="Naomi Doerge" userId="S::n.doerge@uwtsd.ac.uk::c2ba5b26-9392-4f76-82ca-966719aba79f" providerId="AD" clId="Web-{6FBAA96B-8EC3-4861-5232-621DA12CCD87}" dt="2026-08-13T15:53:00.085" v="3095"/>
          <ac:cxnSpMkLst>
            <pc:docMk/>
            <pc:sldMk cId="1377261424" sldId="380"/>
            <ac:cxnSpMk id="230" creationId="{AC27F404-A29C-3E65-DAE7-29777C5709BA}"/>
          </ac:cxnSpMkLst>
        </pc:cxnChg>
        <pc:cxnChg chg="add del">
          <ac:chgData name="Naomi Doerge" userId="S::n.doerge@uwtsd.ac.uk::c2ba5b26-9392-4f76-82ca-966719aba79f" providerId="AD" clId="Web-{6FBAA96B-8EC3-4861-5232-621DA12CCD87}" dt="2026-08-13T15:53:00.085" v="3094"/>
          <ac:cxnSpMkLst>
            <pc:docMk/>
            <pc:sldMk cId="1377261424" sldId="380"/>
            <ac:cxnSpMk id="232" creationId="{A16231E1-0178-9A2A-E9FB-22EE7E609CDC}"/>
          </ac:cxnSpMkLst>
        </pc:cxnChg>
        <pc:cxnChg chg="add del">
          <ac:chgData name="Naomi Doerge" userId="S::n.doerge@uwtsd.ac.uk::c2ba5b26-9392-4f76-82ca-966719aba79f" providerId="AD" clId="Web-{6FBAA96B-8EC3-4861-5232-621DA12CCD87}" dt="2026-08-13T15:53:00.085" v="3092"/>
          <ac:cxnSpMkLst>
            <pc:docMk/>
            <pc:sldMk cId="1377261424" sldId="380"/>
            <ac:cxnSpMk id="236" creationId="{F903EF68-AF9E-F7B0-C08D-8F07C7B39C4F}"/>
          </ac:cxnSpMkLst>
        </pc:cxnChg>
        <pc:cxnChg chg="add mod">
          <ac:chgData name="Naomi Doerge" userId="S::n.doerge@uwtsd.ac.uk::c2ba5b26-9392-4f76-82ca-966719aba79f" providerId="AD" clId="Web-{6FBAA96B-8EC3-4861-5232-621DA12CCD87}" dt="2026-08-13T15:53:31.462" v="3110" actId="14100"/>
          <ac:cxnSpMkLst>
            <pc:docMk/>
            <pc:sldMk cId="1377261424" sldId="380"/>
            <ac:cxnSpMk id="247" creationId="{D2C9780F-3276-6E68-A6B2-48CEDE7DE79B}"/>
          </ac:cxnSpMkLst>
        </pc:cxnChg>
        <pc:cxnChg chg="add">
          <ac:chgData name="Naomi Doerge" userId="S::n.doerge@uwtsd.ac.uk::c2ba5b26-9392-4f76-82ca-966719aba79f" providerId="AD" clId="Web-{6FBAA96B-8EC3-4861-5232-621DA12CCD87}" dt="2026-08-13T15:53:42.821" v="3111"/>
          <ac:cxnSpMkLst>
            <pc:docMk/>
            <pc:sldMk cId="1377261424" sldId="380"/>
            <ac:cxnSpMk id="248" creationId="{48BDD3C7-BF8E-109C-1EEE-64D8C9FB1030}"/>
          </ac:cxnSpMkLst>
        </pc:cxnChg>
        <pc:cxnChg chg="add del">
          <ac:chgData name="Naomi Doerge" userId="S::n.doerge@uwtsd.ac.uk::c2ba5b26-9392-4f76-82ca-966719aba79f" providerId="AD" clId="Web-{6FBAA96B-8EC3-4861-5232-621DA12CCD87}" dt="2026-08-13T15:53:52.853" v="3142"/>
          <ac:cxnSpMkLst>
            <pc:docMk/>
            <pc:sldMk cId="1377261424" sldId="380"/>
            <ac:cxnSpMk id="268" creationId="{21C11806-945B-EF82-F889-5566F38740B5}"/>
          </ac:cxnSpMkLst>
        </pc:cxnChg>
        <pc:cxnChg chg="add del">
          <ac:chgData name="Naomi Doerge" userId="S::n.doerge@uwtsd.ac.uk::c2ba5b26-9392-4f76-82ca-966719aba79f" providerId="AD" clId="Web-{6FBAA96B-8EC3-4861-5232-621DA12CCD87}" dt="2026-08-13T15:53:52.853" v="3141"/>
          <ac:cxnSpMkLst>
            <pc:docMk/>
            <pc:sldMk cId="1377261424" sldId="380"/>
            <ac:cxnSpMk id="270" creationId="{0568F24A-79B3-4C99-14B2-6AC53FEF1929}"/>
          </ac:cxnSpMkLst>
        </pc:cxnChg>
        <pc:cxnChg chg="add del">
          <ac:chgData name="Naomi Doerge" userId="S::n.doerge@uwtsd.ac.uk::c2ba5b26-9392-4f76-82ca-966719aba79f" providerId="AD" clId="Web-{6FBAA96B-8EC3-4861-5232-621DA12CCD87}" dt="2026-08-13T15:53:52.837" v="3139"/>
          <ac:cxnSpMkLst>
            <pc:docMk/>
            <pc:sldMk cId="1377261424" sldId="380"/>
            <ac:cxnSpMk id="274" creationId="{F580EA61-99FB-D5E7-41B1-3CE9470C4C29}"/>
          </ac:cxnSpMkLst>
        </pc:cxnChg>
        <pc:cxnChg chg="add del">
          <ac:chgData name="Naomi Doerge" userId="S::n.doerge@uwtsd.ac.uk::c2ba5b26-9392-4f76-82ca-966719aba79f" providerId="AD" clId="Web-{6FBAA96B-8EC3-4861-5232-621DA12CCD87}" dt="2026-08-13T15:53:52.837" v="3135"/>
          <ac:cxnSpMkLst>
            <pc:docMk/>
            <pc:sldMk cId="1377261424" sldId="380"/>
            <ac:cxnSpMk id="282" creationId="{D08A11B0-2F25-F997-722A-DB3F731802E1}"/>
          </ac:cxnSpMkLst>
        </pc:cxnChg>
        <pc:cxnChg chg="add del">
          <ac:chgData name="Naomi Doerge" userId="S::n.doerge@uwtsd.ac.uk::c2ba5b26-9392-4f76-82ca-966719aba79f" providerId="AD" clId="Web-{6FBAA96B-8EC3-4861-5232-621DA12CCD87}" dt="2026-08-13T15:53:52.837" v="3134"/>
          <ac:cxnSpMkLst>
            <pc:docMk/>
            <pc:sldMk cId="1377261424" sldId="380"/>
            <ac:cxnSpMk id="284" creationId="{9846C54D-C1EB-F039-34A8-6BEF12B99D3E}"/>
          </ac:cxnSpMkLst>
        </pc:cxnChg>
        <pc:cxnChg chg="add del">
          <ac:chgData name="Naomi Doerge" userId="S::n.doerge@uwtsd.ac.uk::c2ba5b26-9392-4f76-82ca-966719aba79f" providerId="AD" clId="Web-{6FBAA96B-8EC3-4861-5232-621DA12CCD87}" dt="2026-08-13T15:53:52.837" v="3133"/>
          <ac:cxnSpMkLst>
            <pc:docMk/>
            <pc:sldMk cId="1377261424" sldId="380"/>
            <ac:cxnSpMk id="286" creationId="{0C6F1E76-B1B5-9F19-D495-3AF4580706AC}"/>
          </ac:cxnSpMkLst>
        </pc:cxnChg>
        <pc:cxnChg chg="add del">
          <ac:chgData name="Naomi Doerge" userId="S::n.doerge@uwtsd.ac.uk::c2ba5b26-9392-4f76-82ca-966719aba79f" providerId="AD" clId="Web-{6FBAA96B-8EC3-4861-5232-621DA12CCD87}" dt="2026-08-13T15:53:52.837" v="3131"/>
          <ac:cxnSpMkLst>
            <pc:docMk/>
            <pc:sldMk cId="1377261424" sldId="380"/>
            <ac:cxnSpMk id="290" creationId="{2F9D5A19-D13A-A01F-6946-24EA4F4F23E1}"/>
          </ac:cxnSpMkLst>
        </pc:cxnChg>
        <pc:cxnChg chg="add mod">
          <ac:chgData name="Naomi Doerge" userId="S::n.doerge@uwtsd.ac.uk::c2ba5b26-9392-4f76-82ca-966719aba79f" providerId="AD" clId="Web-{6FBAA96B-8EC3-4861-5232-621DA12CCD87}" dt="2026-08-13T15:54:06.916" v="3149" actId="14100"/>
          <ac:cxnSpMkLst>
            <pc:docMk/>
            <pc:sldMk cId="1377261424" sldId="380"/>
            <ac:cxnSpMk id="301" creationId="{CD180D29-D71D-C7F6-5A4E-4B5311A80124}"/>
          </ac:cxnSpMkLst>
        </pc:cxnChg>
      </pc:sldChg>
      <pc:sldChg chg="addSp delSp modSp add replId addAnim delAnim">
        <pc:chgData name="Naomi Doerge" userId="S::n.doerge@uwtsd.ac.uk::c2ba5b26-9392-4f76-82ca-966719aba79f" providerId="AD" clId="Web-{6FBAA96B-8EC3-4861-5232-621DA12CCD87}" dt="2026-08-13T16:48:40.680" v="4187" actId="14100"/>
        <pc:sldMkLst>
          <pc:docMk/>
          <pc:sldMk cId="3854457316" sldId="381"/>
        </pc:sldMkLst>
        <pc:spChg chg="mod">
          <ac:chgData name="Naomi Doerge" userId="S::n.doerge@uwtsd.ac.uk::c2ba5b26-9392-4f76-82ca-966719aba79f" providerId="AD" clId="Web-{6FBAA96B-8EC3-4861-5232-621DA12CCD87}" dt="2026-08-13T15:39:07.493" v="2888" actId="20577"/>
          <ac:spMkLst>
            <pc:docMk/>
            <pc:sldMk cId="3854457316" sldId="381"/>
            <ac:spMk id="2" creationId="{26975F47-48A5-C11A-875C-06FDCC3962BE}"/>
          </ac:spMkLst>
        </pc:spChg>
        <pc:spChg chg="add">
          <ac:chgData name="Naomi Doerge" userId="S::n.doerge@uwtsd.ac.uk::c2ba5b26-9392-4f76-82ca-966719aba79f" providerId="AD" clId="Web-{6FBAA96B-8EC3-4861-5232-621DA12CCD87}" dt="2026-08-13T15:38:57.961" v="2877"/>
          <ac:spMkLst>
            <pc:docMk/>
            <pc:sldMk cId="3854457316" sldId="381"/>
            <ac:spMk id="29" creationId="{15C9E16F-DD29-218C-1D70-D8D768CEA2CA}"/>
          </ac:spMkLst>
        </pc:spChg>
        <pc:spChg chg="add mod">
          <ac:chgData name="Naomi Doerge" userId="S::n.doerge@uwtsd.ac.uk::c2ba5b26-9392-4f76-82ca-966719aba79f" providerId="AD" clId="Web-{6FBAA96B-8EC3-4861-5232-621DA12CCD87}" dt="2026-08-13T16:45:40.736" v="4152" actId="1076"/>
          <ac:spMkLst>
            <pc:docMk/>
            <pc:sldMk cId="3854457316" sldId="381"/>
            <ac:spMk id="31" creationId="{359FE972-B6A9-7A8B-819F-DD7E0D5229E7}"/>
          </ac:spMkLst>
        </pc:spChg>
        <pc:spChg chg="add mod">
          <ac:chgData name="Naomi Doerge" userId="S::n.doerge@uwtsd.ac.uk::c2ba5b26-9392-4f76-82ca-966719aba79f" providerId="AD" clId="Web-{6FBAA96B-8EC3-4861-5232-621DA12CCD87}" dt="2026-08-13T15:47:38.542" v="2995"/>
          <ac:spMkLst>
            <pc:docMk/>
            <pc:sldMk cId="3854457316" sldId="381"/>
            <ac:spMk id="43" creationId="{B8172E0C-E7DC-C871-C08D-9FF2AC6D0EE7}"/>
          </ac:spMkLst>
        </pc:spChg>
        <pc:spChg chg="add mod">
          <ac:chgData name="Naomi Doerge" userId="S::n.doerge@uwtsd.ac.uk::c2ba5b26-9392-4f76-82ca-966719aba79f" providerId="AD" clId="Web-{6FBAA96B-8EC3-4861-5232-621DA12CCD87}" dt="2026-08-13T15:47:38.542" v="2996"/>
          <ac:spMkLst>
            <pc:docMk/>
            <pc:sldMk cId="3854457316" sldId="381"/>
            <ac:spMk id="45" creationId="{7EE7DA23-7A1D-F67D-0C28-77CB4279C6D6}"/>
          </ac:spMkLst>
        </pc:spChg>
        <pc:spChg chg="add mod">
          <ac:chgData name="Naomi Doerge" userId="S::n.doerge@uwtsd.ac.uk::c2ba5b26-9392-4f76-82ca-966719aba79f" providerId="AD" clId="Web-{6FBAA96B-8EC3-4861-5232-621DA12CCD87}" dt="2026-08-13T15:48:23.841" v="3009" actId="14100"/>
          <ac:spMkLst>
            <pc:docMk/>
            <pc:sldMk cId="3854457316" sldId="381"/>
            <ac:spMk id="47" creationId="{EE85407E-A0FF-9E30-445A-847BB5E2BF45}"/>
          </ac:spMkLst>
        </pc:spChg>
        <pc:spChg chg="add mod">
          <ac:chgData name="Naomi Doerge" userId="S::n.doerge@uwtsd.ac.uk::c2ba5b26-9392-4f76-82ca-966719aba79f" providerId="AD" clId="Web-{6FBAA96B-8EC3-4861-5232-621DA12CCD87}" dt="2026-08-13T15:48:14.919" v="3006" actId="20577"/>
          <ac:spMkLst>
            <pc:docMk/>
            <pc:sldMk cId="3854457316" sldId="381"/>
            <ac:spMk id="49" creationId="{309A8FD6-BA46-F398-2F53-5699131646CB}"/>
          </ac:spMkLst>
        </pc:spChg>
        <pc:spChg chg="del mod">
          <ac:chgData name="Naomi Doerge" userId="S::n.doerge@uwtsd.ac.uk::c2ba5b26-9392-4f76-82ca-966719aba79f" providerId="AD" clId="Web-{6FBAA96B-8EC3-4861-5232-621DA12CCD87}" dt="2026-08-13T15:38:54.148" v="2875"/>
          <ac:spMkLst>
            <pc:docMk/>
            <pc:sldMk cId="3854457316" sldId="381"/>
            <ac:spMk id="731" creationId="{DE2574A5-044C-7E69-E1C9-15572EB7D842}"/>
          </ac:spMkLst>
        </pc:spChg>
        <pc:spChg chg="del">
          <ac:chgData name="Naomi Doerge" userId="S::n.doerge@uwtsd.ac.uk::c2ba5b26-9392-4f76-82ca-966719aba79f" providerId="AD" clId="Web-{6FBAA96B-8EC3-4861-5232-621DA12CCD87}" dt="2026-08-13T15:38:56.445" v="2876"/>
          <ac:spMkLst>
            <pc:docMk/>
            <pc:sldMk cId="3854457316" sldId="381"/>
            <ac:spMk id="733" creationId="{1A919496-933A-EB8E-5FF1-80183A3C2EF0}"/>
          </ac:spMkLst>
        </pc:spChg>
        <pc:spChg chg="add mod">
          <ac:chgData name="Naomi Doerge" userId="S::n.doerge@uwtsd.ac.uk::c2ba5b26-9392-4f76-82ca-966719aba79f" providerId="AD" clId="Web-{6FBAA96B-8EC3-4861-5232-621DA12CCD87}" dt="2026-08-13T16:46:24.566" v="4157" actId="14100"/>
          <ac:spMkLst>
            <pc:docMk/>
            <pc:sldMk cId="3854457316" sldId="381"/>
            <ac:spMk id="830" creationId="{B3BAD66F-84A9-FE60-93A4-94343DEBC76D}"/>
          </ac:spMkLst>
        </pc:spChg>
        <pc:spChg chg="add mod">
          <ac:chgData name="Naomi Doerge" userId="S::n.doerge@uwtsd.ac.uk::c2ba5b26-9392-4f76-82ca-966719aba79f" providerId="AD" clId="Web-{6FBAA96B-8EC3-4861-5232-621DA12CCD87}" dt="2026-08-13T16:46:36.223" v="4159" actId="1076"/>
          <ac:spMkLst>
            <pc:docMk/>
            <pc:sldMk cId="3854457316" sldId="381"/>
            <ac:spMk id="831" creationId="{101EE783-8326-CE74-0F74-68866302854C}"/>
          </ac:spMkLst>
        </pc:spChg>
        <pc:spChg chg="add mod">
          <ac:chgData name="Naomi Doerge" userId="S::n.doerge@uwtsd.ac.uk::c2ba5b26-9392-4f76-82ca-966719aba79f" providerId="AD" clId="Web-{6FBAA96B-8EC3-4861-5232-621DA12CCD87}" dt="2026-08-13T16:46:42.098" v="4161" actId="1076"/>
          <ac:spMkLst>
            <pc:docMk/>
            <pc:sldMk cId="3854457316" sldId="381"/>
            <ac:spMk id="832" creationId="{42A3EBA7-7F86-1AF6-E399-B8C15B72AF63}"/>
          </ac:spMkLst>
        </pc:spChg>
        <pc:spChg chg="add mod">
          <ac:chgData name="Naomi Doerge" userId="S::n.doerge@uwtsd.ac.uk::c2ba5b26-9392-4f76-82ca-966719aba79f" providerId="AD" clId="Web-{6FBAA96B-8EC3-4861-5232-621DA12CCD87}" dt="2026-08-13T16:46:49.770" v="4163" actId="1076"/>
          <ac:spMkLst>
            <pc:docMk/>
            <pc:sldMk cId="3854457316" sldId="381"/>
            <ac:spMk id="833" creationId="{F57E6ED1-827A-B804-C644-6EA79F2F2333}"/>
          </ac:spMkLst>
        </pc:spChg>
        <pc:spChg chg="add mod">
          <ac:chgData name="Naomi Doerge" userId="S::n.doerge@uwtsd.ac.uk::c2ba5b26-9392-4f76-82ca-966719aba79f" providerId="AD" clId="Web-{6FBAA96B-8EC3-4861-5232-621DA12CCD87}" dt="2026-08-13T16:46:56.442" v="4165" actId="1076"/>
          <ac:spMkLst>
            <pc:docMk/>
            <pc:sldMk cId="3854457316" sldId="381"/>
            <ac:spMk id="834" creationId="{784093D4-8B3A-096F-D14D-2A1D7427E9D9}"/>
          </ac:spMkLst>
        </pc:spChg>
        <pc:spChg chg="add del">
          <ac:chgData name="Naomi Doerge" userId="S::n.doerge@uwtsd.ac.uk::c2ba5b26-9392-4f76-82ca-966719aba79f" providerId="AD" clId="Web-{6FBAA96B-8EC3-4861-5232-621DA12CCD87}" dt="2026-08-13T16:47:04.130" v="4167"/>
          <ac:spMkLst>
            <pc:docMk/>
            <pc:sldMk cId="3854457316" sldId="381"/>
            <ac:spMk id="835" creationId="{B47D88A5-8BE5-0907-0A75-DE3C152AA45F}"/>
          </ac:spMkLst>
        </pc:spChg>
        <pc:spChg chg="add mod">
          <ac:chgData name="Naomi Doerge" userId="S::n.doerge@uwtsd.ac.uk::c2ba5b26-9392-4f76-82ca-966719aba79f" providerId="AD" clId="Web-{6FBAA96B-8EC3-4861-5232-621DA12CCD87}" dt="2026-08-13T16:48:11.554" v="4180" actId="1076"/>
          <ac:spMkLst>
            <pc:docMk/>
            <pc:sldMk cId="3854457316" sldId="381"/>
            <ac:spMk id="841" creationId="{C9140C87-5269-853E-5495-6EFB7720A3C0}"/>
          </ac:spMkLst>
        </pc:spChg>
        <pc:spChg chg="add mod">
          <ac:chgData name="Naomi Doerge" userId="S::n.doerge@uwtsd.ac.uk::c2ba5b26-9392-4f76-82ca-966719aba79f" providerId="AD" clId="Web-{6FBAA96B-8EC3-4861-5232-621DA12CCD87}" dt="2026-08-13T16:48:35.024" v="4185" actId="1076"/>
          <ac:spMkLst>
            <pc:docMk/>
            <pc:sldMk cId="3854457316" sldId="381"/>
            <ac:spMk id="843" creationId="{BA4111C5-FE7A-455B-53D9-AF0F3B2AE9C0}"/>
          </ac:spMkLst>
        </pc:spChg>
        <pc:graphicFrameChg chg="del mod">
          <ac:chgData name="Naomi Doerge" userId="S::n.doerge@uwtsd.ac.uk::c2ba5b26-9392-4f76-82ca-966719aba79f" providerId="AD" clId="Web-{6FBAA96B-8EC3-4861-5232-621DA12CCD87}" dt="2026-08-13T15:38:51.476" v="2873"/>
          <ac:graphicFrameMkLst>
            <pc:docMk/>
            <pc:sldMk cId="3854457316" sldId="381"/>
            <ac:graphicFrameMk id="10" creationId="{0ECB631E-6DE9-C4F8-7227-CF94F401B637}"/>
          </ac:graphicFrameMkLst>
        </pc:graphicFrameChg>
        <pc:graphicFrameChg chg="add mod modGraphic">
          <ac:chgData name="Naomi Doerge" userId="S::n.doerge@uwtsd.ac.uk::c2ba5b26-9392-4f76-82ca-966719aba79f" providerId="AD" clId="Web-{6FBAA96B-8EC3-4861-5232-621DA12CCD87}" dt="2026-08-13T15:45:43.773" v="2977" actId="20577"/>
          <ac:graphicFrameMkLst>
            <pc:docMk/>
            <pc:sldMk cId="3854457316" sldId="381"/>
            <ac:graphicFrameMk id="33" creationId="{4263DA81-7C25-818D-BBBA-1D7786390BFA}"/>
          </ac:graphicFrameMkLst>
        </pc:graphicFrameChg>
        <pc:picChg chg="add mod">
          <ac:chgData name="Naomi Doerge" userId="S::n.doerge@uwtsd.ac.uk::c2ba5b26-9392-4f76-82ca-966719aba79f" providerId="AD" clId="Web-{6FBAA96B-8EC3-4861-5232-621DA12CCD87}" dt="2026-08-13T15:59:05.255" v="3243" actId="14100"/>
          <ac:picMkLst>
            <pc:docMk/>
            <pc:sldMk cId="3854457316" sldId="381"/>
            <ac:picMk id="829" creationId="{B7DA8F8E-CD73-0A73-4712-F8055E4A9363}"/>
          </ac:picMkLst>
        </pc:picChg>
        <pc:cxnChg chg="add mod">
          <ac:chgData name="Naomi Doerge" userId="S::n.doerge@uwtsd.ac.uk::c2ba5b26-9392-4f76-82ca-966719aba79f" providerId="AD" clId="Web-{6FBAA96B-8EC3-4861-5232-621DA12CCD87}" dt="2026-08-13T15:46:45.603" v="2989" actId="14100"/>
          <ac:cxnSpMkLst>
            <pc:docMk/>
            <pc:sldMk cId="3854457316" sldId="381"/>
            <ac:cxnSpMk id="51" creationId="{D803C271-2D98-2E67-D622-70DC57FB3E52}"/>
          </ac:cxnSpMkLst>
        </pc:cxnChg>
        <pc:cxnChg chg="add mod">
          <ac:chgData name="Naomi Doerge" userId="S::n.doerge@uwtsd.ac.uk::c2ba5b26-9392-4f76-82ca-966719aba79f" providerId="AD" clId="Web-{6FBAA96B-8EC3-4861-5232-621DA12CCD87}" dt="2026-08-13T15:47:12.385" v="2993" actId="14100"/>
          <ac:cxnSpMkLst>
            <pc:docMk/>
            <pc:sldMk cId="3854457316" sldId="381"/>
            <ac:cxnSpMk id="53" creationId="{B1A2C2F7-2C4E-2908-9D3B-5CAEF58DEEB8}"/>
          </ac:cxnSpMkLst>
        </pc:cxnChg>
        <pc:cxnChg chg="add mod">
          <ac:chgData name="Naomi Doerge" userId="S::n.doerge@uwtsd.ac.uk::c2ba5b26-9392-4f76-82ca-966719aba79f" providerId="AD" clId="Web-{6FBAA96B-8EC3-4861-5232-621DA12CCD87}" dt="2026-08-13T15:46:39.415" v="2988" actId="14100"/>
          <ac:cxnSpMkLst>
            <pc:docMk/>
            <pc:sldMk cId="3854457316" sldId="381"/>
            <ac:cxnSpMk id="55" creationId="{50C0F6AB-58DC-F753-D5BD-032B46C350F7}"/>
          </ac:cxnSpMkLst>
        </pc:cxnChg>
        <pc:cxnChg chg="add mod">
          <ac:chgData name="Naomi Doerge" userId="S::n.doerge@uwtsd.ac.uk::c2ba5b26-9392-4f76-82ca-966719aba79f" providerId="AD" clId="Web-{6FBAA96B-8EC3-4861-5232-621DA12CCD87}" dt="2026-08-13T15:47:21.589" v="2994" actId="14100"/>
          <ac:cxnSpMkLst>
            <pc:docMk/>
            <pc:sldMk cId="3854457316" sldId="381"/>
            <ac:cxnSpMk id="57" creationId="{DDBF7EC2-F1E8-2F8F-54FC-0C8D005051FA}"/>
          </ac:cxnSpMkLst>
        </pc:cxnChg>
        <pc:cxnChg chg="add">
          <ac:chgData name="Naomi Doerge" userId="S::n.doerge@uwtsd.ac.uk::c2ba5b26-9392-4f76-82ca-966719aba79f" providerId="AD" clId="Web-{6FBAA96B-8EC3-4861-5232-621DA12CCD87}" dt="2026-08-13T16:47:11.740" v="4168"/>
          <ac:cxnSpMkLst>
            <pc:docMk/>
            <pc:sldMk cId="3854457316" sldId="381"/>
            <ac:cxnSpMk id="836" creationId="{9065C2C5-5032-64CE-56FB-EAE55A6B947A}"/>
          </ac:cxnSpMkLst>
        </pc:cxnChg>
        <pc:cxnChg chg="add mod">
          <ac:chgData name="Naomi Doerge" userId="S::n.doerge@uwtsd.ac.uk::c2ba5b26-9392-4f76-82ca-966719aba79f" providerId="AD" clId="Web-{6FBAA96B-8EC3-4861-5232-621DA12CCD87}" dt="2026-08-13T16:47:17.927" v="4170" actId="1076"/>
          <ac:cxnSpMkLst>
            <pc:docMk/>
            <pc:sldMk cId="3854457316" sldId="381"/>
            <ac:cxnSpMk id="837" creationId="{B12FB203-693E-4EC3-A2F7-E4DEE22C716E}"/>
          </ac:cxnSpMkLst>
        </pc:cxnChg>
        <pc:cxnChg chg="add">
          <ac:chgData name="Naomi Doerge" userId="S::n.doerge@uwtsd.ac.uk::c2ba5b26-9392-4f76-82ca-966719aba79f" providerId="AD" clId="Web-{6FBAA96B-8EC3-4861-5232-621DA12CCD87}" dt="2026-08-13T16:47:27.865" v="4171"/>
          <ac:cxnSpMkLst>
            <pc:docMk/>
            <pc:sldMk cId="3854457316" sldId="381"/>
            <ac:cxnSpMk id="838" creationId="{23D30722-6029-1DEA-2CC5-C581C86B5D95}"/>
          </ac:cxnSpMkLst>
        </pc:cxnChg>
        <pc:cxnChg chg="add mod">
          <ac:chgData name="Naomi Doerge" userId="S::n.doerge@uwtsd.ac.uk::c2ba5b26-9392-4f76-82ca-966719aba79f" providerId="AD" clId="Web-{6FBAA96B-8EC3-4861-5232-621DA12CCD87}" dt="2026-08-13T16:47:42.147" v="4174" actId="14100"/>
          <ac:cxnSpMkLst>
            <pc:docMk/>
            <pc:sldMk cId="3854457316" sldId="381"/>
            <ac:cxnSpMk id="839" creationId="{284280E3-3D6A-0825-35AA-14EB1CAD1258}"/>
          </ac:cxnSpMkLst>
        </pc:cxnChg>
        <pc:cxnChg chg="add mod">
          <ac:chgData name="Naomi Doerge" userId="S::n.doerge@uwtsd.ac.uk::c2ba5b26-9392-4f76-82ca-966719aba79f" providerId="AD" clId="Web-{6FBAA96B-8EC3-4861-5232-621DA12CCD87}" dt="2026-08-13T16:47:53.679" v="4177" actId="14100"/>
          <ac:cxnSpMkLst>
            <pc:docMk/>
            <pc:sldMk cId="3854457316" sldId="381"/>
            <ac:cxnSpMk id="840" creationId="{2A9D72E2-1876-1800-19C3-C91B618D44B5}"/>
          </ac:cxnSpMkLst>
        </pc:cxnChg>
        <pc:cxnChg chg="add mod">
          <ac:chgData name="Naomi Doerge" userId="S::n.doerge@uwtsd.ac.uk::c2ba5b26-9392-4f76-82ca-966719aba79f" providerId="AD" clId="Web-{6FBAA96B-8EC3-4861-5232-621DA12CCD87}" dt="2026-08-13T16:48:18.008" v="4182" actId="14100"/>
          <ac:cxnSpMkLst>
            <pc:docMk/>
            <pc:sldMk cId="3854457316" sldId="381"/>
            <ac:cxnSpMk id="842" creationId="{6F424C90-E69E-0C34-C66F-20791C2A9472}"/>
          </ac:cxnSpMkLst>
        </pc:cxnChg>
        <pc:cxnChg chg="add mod">
          <ac:chgData name="Naomi Doerge" userId="S::n.doerge@uwtsd.ac.uk::c2ba5b26-9392-4f76-82ca-966719aba79f" providerId="AD" clId="Web-{6FBAA96B-8EC3-4861-5232-621DA12CCD87}" dt="2026-08-13T16:48:40.680" v="4187" actId="14100"/>
          <ac:cxnSpMkLst>
            <pc:docMk/>
            <pc:sldMk cId="3854457316" sldId="381"/>
            <ac:cxnSpMk id="844" creationId="{7043810D-1D29-FEDC-BE46-F67FB713B691}"/>
          </ac:cxnSpMkLst>
        </pc:cxnChg>
      </pc:sldChg>
      <pc:sldChg chg="modSp add replId">
        <pc:chgData name="Naomi Doerge" userId="S::n.doerge@uwtsd.ac.uk::c2ba5b26-9392-4f76-82ca-966719aba79f" providerId="AD" clId="Web-{6FBAA96B-8EC3-4861-5232-621DA12CCD87}" dt="2026-08-13T15:58:16.191" v="3237" actId="20577"/>
        <pc:sldMkLst>
          <pc:docMk/>
          <pc:sldMk cId="2108977922" sldId="382"/>
        </pc:sldMkLst>
        <pc:spChg chg="mod">
          <ac:chgData name="Naomi Doerge" userId="S::n.doerge@uwtsd.ac.uk::c2ba5b26-9392-4f76-82ca-966719aba79f" providerId="AD" clId="Web-{6FBAA96B-8EC3-4861-5232-621DA12CCD87}" dt="2026-08-13T15:57:04.672" v="3179" actId="20577"/>
          <ac:spMkLst>
            <pc:docMk/>
            <pc:sldMk cId="2108977922" sldId="382"/>
            <ac:spMk id="2" creationId="{A61BA595-0FDC-FA44-8C1C-8058DAFF5347}"/>
          </ac:spMkLst>
        </pc:spChg>
        <pc:spChg chg="mod">
          <ac:chgData name="Naomi Doerge" userId="S::n.doerge@uwtsd.ac.uk::c2ba5b26-9392-4f76-82ca-966719aba79f" providerId="AD" clId="Web-{6FBAA96B-8EC3-4861-5232-621DA12CCD87}" dt="2026-08-13T15:58:16.191" v="3237" actId="20577"/>
          <ac:spMkLst>
            <pc:docMk/>
            <pc:sldMk cId="2108977922" sldId="382"/>
            <ac:spMk id="31" creationId="{0ED89411-5594-4FD5-CBC4-F8F65373B294}"/>
          </ac:spMkLst>
        </pc:spChg>
      </pc:sldChg>
      <pc:sldChg chg="addSp modSp add replId">
        <pc:chgData name="Naomi Doerge" userId="S::n.doerge@uwtsd.ac.uk::c2ba5b26-9392-4f76-82ca-966719aba79f" providerId="AD" clId="Web-{6FBAA96B-8EC3-4861-5232-621DA12CCD87}" dt="2026-08-13T16:25:41.485" v="3470" actId="1076"/>
        <pc:sldMkLst>
          <pc:docMk/>
          <pc:sldMk cId="2250532706" sldId="383"/>
        </pc:sldMkLst>
        <pc:spChg chg="mod">
          <ac:chgData name="Naomi Doerge" userId="S::n.doerge@uwtsd.ac.uk::c2ba5b26-9392-4f76-82ca-966719aba79f" providerId="AD" clId="Web-{6FBAA96B-8EC3-4861-5232-621DA12CCD87}" dt="2026-08-13T16:12:24.534" v="3256" actId="20577"/>
          <ac:spMkLst>
            <pc:docMk/>
            <pc:sldMk cId="2250532706" sldId="383"/>
            <ac:spMk id="2" creationId="{BBF36DF6-AA25-B334-FE8E-3AF710222874}"/>
          </ac:spMkLst>
        </pc:spChg>
        <pc:spChg chg="mod">
          <ac:chgData name="Naomi Doerge" userId="S::n.doerge@uwtsd.ac.uk::c2ba5b26-9392-4f76-82ca-966719aba79f" providerId="AD" clId="Web-{6FBAA96B-8EC3-4861-5232-621DA12CCD87}" dt="2026-08-13T16:12:26.987" v="3257" actId="20577"/>
          <ac:spMkLst>
            <pc:docMk/>
            <pc:sldMk cId="2250532706" sldId="383"/>
            <ac:spMk id="3" creationId="{1FCF8230-41FC-41C2-A747-E5E27F862BF4}"/>
          </ac:spMkLst>
        </pc:spChg>
        <pc:spChg chg="mod">
          <ac:chgData name="Naomi Doerge" userId="S::n.doerge@uwtsd.ac.uk::c2ba5b26-9392-4f76-82ca-966719aba79f" providerId="AD" clId="Web-{6FBAA96B-8EC3-4861-5232-621DA12CCD87}" dt="2026-08-13T16:20:09.207" v="3260" actId="20577"/>
          <ac:spMkLst>
            <pc:docMk/>
            <pc:sldMk cId="2250532706" sldId="383"/>
            <ac:spMk id="4" creationId="{E4B5F754-8134-6B59-4315-9B3C214937BB}"/>
          </ac:spMkLst>
        </pc:spChg>
        <pc:spChg chg="add mod">
          <ac:chgData name="Naomi Doerge" userId="S::n.doerge@uwtsd.ac.uk::c2ba5b26-9392-4f76-82ca-966719aba79f" providerId="AD" clId="Web-{6FBAA96B-8EC3-4861-5232-621DA12CCD87}" dt="2026-08-13T16:25:26.375" v="3467" actId="20577"/>
          <ac:spMkLst>
            <pc:docMk/>
            <pc:sldMk cId="2250532706" sldId="383"/>
            <ac:spMk id="5" creationId="{0CEF3517-1475-8748-B9A5-0880D05CC83F}"/>
          </ac:spMkLst>
        </pc:spChg>
        <pc:spChg chg="add mod">
          <ac:chgData name="Naomi Doerge" userId="S::n.doerge@uwtsd.ac.uk::c2ba5b26-9392-4f76-82ca-966719aba79f" providerId="AD" clId="Web-{6FBAA96B-8EC3-4861-5232-621DA12CCD87}" dt="2026-08-13T16:25:41.485" v="3470" actId="1076"/>
          <ac:spMkLst>
            <pc:docMk/>
            <pc:sldMk cId="2250532706" sldId="383"/>
            <ac:spMk id="6" creationId="{238685FE-27BD-D4CC-F094-5C0B6951A20E}"/>
          </ac:spMkLst>
        </pc:spChg>
      </pc:sldChg>
      <pc:sldChg chg="addSp delSp modSp add replId addAnim delAnim modNotes">
        <pc:chgData name="Naomi Doerge" userId="S::n.doerge@uwtsd.ac.uk::c2ba5b26-9392-4f76-82ca-966719aba79f" providerId="AD" clId="Web-{6FBAA96B-8EC3-4861-5232-621DA12CCD87}" dt="2026-08-13T16:49:55.980" v="4214" actId="1076"/>
        <pc:sldMkLst>
          <pc:docMk/>
          <pc:sldMk cId="137202815" sldId="384"/>
        </pc:sldMkLst>
        <pc:spChg chg="mod">
          <ac:chgData name="Naomi Doerge" userId="S::n.doerge@uwtsd.ac.uk::c2ba5b26-9392-4f76-82ca-966719aba79f" providerId="AD" clId="Web-{6FBAA96B-8EC3-4861-5232-621DA12CCD87}" dt="2026-08-13T16:25:54.985" v="3473" actId="20577"/>
          <ac:spMkLst>
            <pc:docMk/>
            <pc:sldMk cId="137202815" sldId="384"/>
            <ac:spMk id="2" creationId="{FB107E37-E536-7492-890C-0B40775AB9FF}"/>
          </ac:spMkLst>
        </pc:spChg>
        <pc:spChg chg="add mod">
          <ac:chgData name="Naomi Doerge" userId="S::n.doerge@uwtsd.ac.uk::c2ba5b26-9392-4f76-82ca-966719aba79f" providerId="AD" clId="Web-{6FBAA96B-8EC3-4861-5232-621DA12CCD87}" dt="2026-08-13T16:39:23.077" v="4039" actId="14100"/>
          <ac:spMkLst>
            <pc:docMk/>
            <pc:sldMk cId="137202815" sldId="384"/>
            <ac:spMk id="13" creationId="{7212DE58-128A-B1C9-B199-EBECBFF5E369}"/>
          </ac:spMkLst>
        </pc:spChg>
        <pc:spChg chg="add del mod">
          <ac:chgData name="Naomi Doerge" userId="S::n.doerge@uwtsd.ac.uk::c2ba5b26-9392-4f76-82ca-966719aba79f" providerId="AD" clId="Web-{6FBAA96B-8EC3-4861-5232-621DA12CCD87}" dt="2026-08-13T16:39:19.311" v="4038"/>
          <ac:spMkLst>
            <pc:docMk/>
            <pc:sldMk cId="137202815" sldId="384"/>
            <ac:spMk id="14" creationId="{F75426BD-4831-90B5-2C9A-480054AE3667}"/>
          </ac:spMkLst>
        </pc:spChg>
        <pc:spChg chg="add del">
          <ac:chgData name="Naomi Doerge" userId="S::n.doerge@uwtsd.ac.uk::c2ba5b26-9392-4f76-82ca-966719aba79f" providerId="AD" clId="Web-{6FBAA96B-8EC3-4861-5232-621DA12CCD87}" dt="2026-08-13T16:49:11.963" v="4205"/>
          <ac:spMkLst>
            <pc:docMk/>
            <pc:sldMk cId="137202815" sldId="384"/>
            <ac:spMk id="16" creationId="{32D0874C-C4CF-50F8-F01C-F09E13F362D1}"/>
          </ac:spMkLst>
        </pc:spChg>
        <pc:spChg chg="add del">
          <ac:chgData name="Naomi Doerge" userId="S::n.doerge@uwtsd.ac.uk::c2ba5b26-9392-4f76-82ca-966719aba79f" providerId="AD" clId="Web-{6FBAA96B-8EC3-4861-5232-621DA12CCD87}" dt="2026-08-13T16:49:11.963" v="4203"/>
          <ac:spMkLst>
            <pc:docMk/>
            <pc:sldMk cId="137202815" sldId="384"/>
            <ac:spMk id="28" creationId="{FF07678E-91EC-8B02-A2D2-6CE65E1ECDC9}"/>
          </ac:spMkLst>
        </pc:spChg>
        <pc:spChg chg="mod">
          <ac:chgData name="Naomi Doerge" userId="S::n.doerge@uwtsd.ac.uk::c2ba5b26-9392-4f76-82ca-966719aba79f" providerId="AD" clId="Web-{6FBAA96B-8EC3-4861-5232-621DA12CCD87}" dt="2026-08-13T16:26:14.814" v="3478"/>
          <ac:spMkLst>
            <pc:docMk/>
            <pc:sldMk cId="137202815" sldId="384"/>
            <ac:spMk id="29" creationId="{3F32B4B6-1B8C-3971-9810-4A360293C921}"/>
          </ac:spMkLst>
        </pc:spChg>
        <pc:spChg chg="del mod">
          <ac:chgData name="Naomi Doerge" userId="S::n.doerge@uwtsd.ac.uk::c2ba5b26-9392-4f76-82ca-966719aba79f" providerId="AD" clId="Web-{6FBAA96B-8EC3-4861-5232-621DA12CCD87}" dt="2026-08-13T16:32:52.907" v="3622"/>
          <ac:spMkLst>
            <pc:docMk/>
            <pc:sldMk cId="137202815" sldId="384"/>
            <ac:spMk id="31" creationId="{969D3F0E-A9F8-291B-A8B6-860308F14A57}"/>
          </ac:spMkLst>
        </pc:spChg>
        <pc:spChg chg="add del">
          <ac:chgData name="Naomi Doerge" userId="S::n.doerge@uwtsd.ac.uk::c2ba5b26-9392-4f76-82ca-966719aba79f" providerId="AD" clId="Web-{6FBAA96B-8EC3-4861-5232-621DA12CCD87}" dt="2026-08-13T16:49:11.963" v="4202"/>
          <ac:spMkLst>
            <pc:docMk/>
            <pc:sldMk cId="137202815" sldId="384"/>
            <ac:spMk id="32" creationId="{A32E1A30-F12D-F2E5-BC32-1998C060C2B5}"/>
          </ac:spMkLst>
        </pc:spChg>
        <pc:spChg chg="add del">
          <ac:chgData name="Naomi Doerge" userId="S::n.doerge@uwtsd.ac.uk::c2ba5b26-9392-4f76-82ca-966719aba79f" providerId="AD" clId="Web-{6FBAA96B-8EC3-4861-5232-621DA12CCD87}" dt="2026-08-13T16:49:11.963" v="4201"/>
          <ac:spMkLst>
            <pc:docMk/>
            <pc:sldMk cId="137202815" sldId="384"/>
            <ac:spMk id="35" creationId="{14D776D8-4E1B-68FF-1245-9328C618D883}"/>
          </ac:spMkLst>
        </pc:spChg>
        <pc:spChg chg="add del">
          <ac:chgData name="Naomi Doerge" userId="S::n.doerge@uwtsd.ac.uk::c2ba5b26-9392-4f76-82ca-966719aba79f" providerId="AD" clId="Web-{6FBAA96B-8EC3-4861-5232-621DA12CCD87}" dt="2026-08-13T16:49:11.963" v="4198"/>
          <ac:spMkLst>
            <pc:docMk/>
            <pc:sldMk cId="137202815" sldId="384"/>
            <ac:spMk id="41" creationId="{E1C6FB6C-A155-4FC4-A62B-F8A872DAA163}"/>
          </ac:spMkLst>
        </pc:spChg>
        <pc:spChg chg="del mod">
          <ac:chgData name="Naomi Doerge" userId="S::n.doerge@uwtsd.ac.uk::c2ba5b26-9392-4f76-82ca-966719aba79f" providerId="AD" clId="Web-{6FBAA96B-8EC3-4861-5232-621DA12CCD87}" dt="2026-08-13T16:31:23.263" v="3538"/>
          <ac:spMkLst>
            <pc:docMk/>
            <pc:sldMk cId="137202815" sldId="384"/>
            <ac:spMk id="43" creationId="{CDB9A3FF-7850-C1B1-14C2-5A240F74CC76}"/>
          </ac:spMkLst>
        </pc:spChg>
        <pc:spChg chg="del mod">
          <ac:chgData name="Naomi Doerge" userId="S::n.doerge@uwtsd.ac.uk::c2ba5b26-9392-4f76-82ca-966719aba79f" providerId="AD" clId="Web-{6FBAA96B-8EC3-4861-5232-621DA12CCD87}" dt="2026-08-13T16:31:23.263" v="3537"/>
          <ac:spMkLst>
            <pc:docMk/>
            <pc:sldMk cId="137202815" sldId="384"/>
            <ac:spMk id="45" creationId="{77EDC40F-CF65-7F7D-9B82-0D38294F4B50}"/>
          </ac:spMkLst>
        </pc:spChg>
        <pc:spChg chg="del mod">
          <ac:chgData name="Naomi Doerge" userId="S::n.doerge@uwtsd.ac.uk::c2ba5b26-9392-4f76-82ca-966719aba79f" providerId="AD" clId="Web-{6FBAA96B-8EC3-4861-5232-621DA12CCD87}" dt="2026-08-13T16:31:23.263" v="3536"/>
          <ac:spMkLst>
            <pc:docMk/>
            <pc:sldMk cId="137202815" sldId="384"/>
            <ac:spMk id="47" creationId="{7193810B-7ACD-A7E9-6A06-7CFF9A0D08DA}"/>
          </ac:spMkLst>
        </pc:spChg>
        <pc:spChg chg="add mod">
          <ac:chgData name="Naomi Doerge" userId="S::n.doerge@uwtsd.ac.uk::c2ba5b26-9392-4f76-82ca-966719aba79f" providerId="AD" clId="Web-{6FBAA96B-8EC3-4861-5232-621DA12CCD87}" dt="2026-08-13T16:49:38.261" v="4211" actId="1076"/>
          <ac:spMkLst>
            <pc:docMk/>
            <pc:sldMk cId="137202815" sldId="384"/>
            <ac:spMk id="48" creationId="{E31DCA12-A847-1CBC-9BDE-D861F6FFBA3F}"/>
          </ac:spMkLst>
        </pc:spChg>
        <pc:spChg chg="del mod">
          <ac:chgData name="Naomi Doerge" userId="S::n.doerge@uwtsd.ac.uk::c2ba5b26-9392-4f76-82ca-966719aba79f" providerId="AD" clId="Web-{6FBAA96B-8EC3-4861-5232-621DA12CCD87}" dt="2026-08-13T16:31:23.263" v="3535"/>
          <ac:spMkLst>
            <pc:docMk/>
            <pc:sldMk cId="137202815" sldId="384"/>
            <ac:spMk id="49" creationId="{D8AD7941-EE27-19A4-808D-9C369269ADF1}"/>
          </ac:spMkLst>
        </pc:spChg>
        <pc:spChg chg="add">
          <ac:chgData name="Naomi Doerge" userId="S::n.doerge@uwtsd.ac.uk::c2ba5b26-9392-4f76-82ca-966719aba79f" providerId="AD" clId="Web-{6FBAA96B-8EC3-4861-5232-621DA12CCD87}" dt="2026-08-13T16:49:30.807" v="4207"/>
          <ac:spMkLst>
            <pc:docMk/>
            <pc:sldMk cId="137202815" sldId="384"/>
            <ac:spMk id="52" creationId="{36A8AF92-5721-BAAA-7F6F-CC934F608BEE}"/>
          </ac:spMkLst>
        </pc:spChg>
        <pc:spChg chg="add mod">
          <ac:chgData name="Naomi Doerge" userId="S::n.doerge@uwtsd.ac.uk::c2ba5b26-9392-4f76-82ca-966719aba79f" providerId="AD" clId="Web-{6FBAA96B-8EC3-4861-5232-621DA12CCD87}" dt="2026-08-13T16:49:34.901" v="4210" actId="1076"/>
          <ac:spMkLst>
            <pc:docMk/>
            <pc:sldMk cId="137202815" sldId="384"/>
            <ac:spMk id="56" creationId="{C820912C-C9AF-0894-D251-276E876279B2}"/>
          </ac:spMkLst>
        </pc:spChg>
        <pc:spChg chg="add mod">
          <ac:chgData name="Naomi Doerge" userId="S::n.doerge@uwtsd.ac.uk::c2ba5b26-9392-4f76-82ca-966719aba79f" providerId="AD" clId="Web-{6FBAA96B-8EC3-4861-5232-621DA12CCD87}" dt="2026-08-13T16:49:41.948" v="4212" actId="1076"/>
          <ac:spMkLst>
            <pc:docMk/>
            <pc:sldMk cId="137202815" sldId="384"/>
            <ac:spMk id="59" creationId="{617275CB-F110-0530-FFCA-EDCEB37A5287}"/>
          </ac:spMkLst>
        </pc:spChg>
        <pc:spChg chg="add mod">
          <ac:chgData name="Naomi Doerge" userId="S::n.doerge@uwtsd.ac.uk::c2ba5b26-9392-4f76-82ca-966719aba79f" providerId="AD" clId="Web-{6FBAA96B-8EC3-4861-5232-621DA12CCD87}" dt="2026-08-13T16:49:55.980" v="4214" actId="1076"/>
          <ac:spMkLst>
            <pc:docMk/>
            <pc:sldMk cId="137202815" sldId="384"/>
            <ac:spMk id="60" creationId="{92FDE745-42BF-C440-D0C1-3EBE3E8A8A64}"/>
          </ac:spMkLst>
        </pc:spChg>
        <pc:graphicFrameChg chg="add del">
          <ac:chgData name="Naomi Doerge" userId="S::n.doerge@uwtsd.ac.uk::c2ba5b26-9392-4f76-82ca-966719aba79f" providerId="AD" clId="Web-{6FBAA96B-8EC3-4861-5232-621DA12CCD87}" dt="2026-08-13T16:49:11.963" v="4204"/>
          <ac:graphicFrameMkLst>
            <pc:docMk/>
            <pc:sldMk cId="137202815" sldId="384"/>
            <ac:graphicFrameMk id="18" creationId="{01B3F41D-7F1B-D017-899C-1E4D4B6952B9}"/>
          </ac:graphicFrameMkLst>
        </pc:graphicFrameChg>
        <pc:graphicFrameChg chg="del">
          <ac:chgData name="Naomi Doerge" userId="S::n.doerge@uwtsd.ac.uk::c2ba5b26-9392-4f76-82ca-966719aba79f" providerId="AD" clId="Web-{6FBAA96B-8EC3-4861-5232-621DA12CCD87}" dt="2026-08-13T16:31:23.263" v="3539"/>
          <ac:graphicFrameMkLst>
            <pc:docMk/>
            <pc:sldMk cId="137202815" sldId="384"/>
            <ac:graphicFrameMk id="33" creationId="{DD154389-A8C4-7DF0-9C7F-8F8402C3D709}"/>
          </ac:graphicFrameMkLst>
        </pc:graphicFrameChg>
        <pc:picChg chg="add del mod">
          <ac:chgData name="Naomi Doerge" userId="S::n.doerge@uwtsd.ac.uk::c2ba5b26-9392-4f76-82ca-966719aba79f" providerId="AD" clId="Web-{6FBAA96B-8EC3-4861-5232-621DA12CCD87}" dt="2026-08-13T16:32:49.282" v="3621"/>
          <ac:picMkLst>
            <pc:docMk/>
            <pc:sldMk cId="137202815" sldId="384"/>
            <ac:picMk id="11" creationId="{C1626047-7AC8-331C-5CB6-D720F4CB5816}"/>
          </ac:picMkLst>
        </pc:picChg>
        <pc:picChg chg="add mod">
          <ac:chgData name="Naomi Doerge" userId="S::n.doerge@uwtsd.ac.uk::c2ba5b26-9392-4f76-82ca-966719aba79f" providerId="AD" clId="Web-{6FBAA96B-8EC3-4861-5232-621DA12CCD87}" dt="2026-08-13T16:39:44.750" v="4041" actId="14100"/>
          <ac:picMkLst>
            <pc:docMk/>
            <pc:sldMk cId="137202815" sldId="384"/>
            <ac:picMk id="12" creationId="{6DCE12C2-A697-2DF0-132F-7E8DA71046BD}"/>
          </ac:picMkLst>
        </pc:picChg>
        <pc:picChg chg="del">
          <ac:chgData name="Naomi Doerge" userId="S::n.doerge@uwtsd.ac.uk::c2ba5b26-9392-4f76-82ca-966719aba79f" providerId="AD" clId="Web-{6FBAA96B-8EC3-4861-5232-621DA12CCD87}" dt="2026-08-13T16:31:51.436" v="3544"/>
          <ac:picMkLst>
            <pc:docMk/>
            <pc:sldMk cId="137202815" sldId="384"/>
            <ac:picMk id="829" creationId="{EF1549AA-DCA5-ACD9-5B5A-5A62AF3AD2F6}"/>
          </ac:picMkLst>
        </pc:picChg>
        <pc:cxnChg chg="add del">
          <ac:chgData name="Naomi Doerge" userId="S::n.doerge@uwtsd.ac.uk::c2ba5b26-9392-4f76-82ca-966719aba79f" providerId="AD" clId="Web-{6FBAA96B-8EC3-4861-5232-621DA12CCD87}" dt="2026-08-13T16:49:11.963" v="4200"/>
          <ac:cxnSpMkLst>
            <pc:docMk/>
            <pc:sldMk cId="137202815" sldId="384"/>
            <ac:cxnSpMk id="37" creationId="{094AC0E8-1C6B-189A-3105-EA6AB9F9D3F9}"/>
          </ac:cxnSpMkLst>
        </pc:cxnChg>
        <pc:cxnChg chg="add del">
          <ac:chgData name="Naomi Doerge" userId="S::n.doerge@uwtsd.ac.uk::c2ba5b26-9392-4f76-82ca-966719aba79f" providerId="AD" clId="Web-{6FBAA96B-8EC3-4861-5232-621DA12CCD87}" dt="2026-08-13T16:49:11.963" v="4199"/>
          <ac:cxnSpMkLst>
            <pc:docMk/>
            <pc:sldMk cId="137202815" sldId="384"/>
            <ac:cxnSpMk id="39" creationId="{34A6AE6A-5732-9247-5C9F-11E5A328E335}"/>
          </ac:cxnSpMkLst>
        </pc:cxnChg>
        <pc:cxnChg chg="add del">
          <ac:chgData name="Naomi Doerge" userId="S::n.doerge@uwtsd.ac.uk::c2ba5b26-9392-4f76-82ca-966719aba79f" providerId="AD" clId="Web-{6FBAA96B-8EC3-4861-5232-621DA12CCD87}" dt="2026-08-13T16:49:11.963" v="4197"/>
          <ac:cxnSpMkLst>
            <pc:docMk/>
            <pc:sldMk cId="137202815" sldId="384"/>
            <ac:cxnSpMk id="44" creationId="{9553FEBB-8BC3-D73B-9C38-8DAAAE86D659}"/>
          </ac:cxnSpMkLst>
        </pc:cxnChg>
        <pc:cxnChg chg="del">
          <ac:chgData name="Naomi Doerge" userId="S::n.doerge@uwtsd.ac.uk::c2ba5b26-9392-4f76-82ca-966719aba79f" providerId="AD" clId="Web-{6FBAA96B-8EC3-4861-5232-621DA12CCD87}" dt="2026-08-13T16:31:23.263" v="3534"/>
          <ac:cxnSpMkLst>
            <pc:docMk/>
            <pc:sldMk cId="137202815" sldId="384"/>
            <ac:cxnSpMk id="51" creationId="{7D2B70F0-5751-6AD7-F530-E4B7B1C8AED8}"/>
          </ac:cxnSpMkLst>
        </pc:cxnChg>
        <pc:cxnChg chg="del">
          <ac:chgData name="Naomi Doerge" userId="S::n.doerge@uwtsd.ac.uk::c2ba5b26-9392-4f76-82ca-966719aba79f" providerId="AD" clId="Web-{6FBAA96B-8EC3-4861-5232-621DA12CCD87}" dt="2026-08-13T16:31:23.263" v="3533"/>
          <ac:cxnSpMkLst>
            <pc:docMk/>
            <pc:sldMk cId="137202815" sldId="384"/>
            <ac:cxnSpMk id="53" creationId="{36B131E6-09FD-8A74-4414-598EC47273DC}"/>
          </ac:cxnSpMkLst>
        </pc:cxnChg>
        <pc:cxnChg chg="del">
          <ac:chgData name="Naomi Doerge" userId="S::n.doerge@uwtsd.ac.uk::c2ba5b26-9392-4f76-82ca-966719aba79f" providerId="AD" clId="Web-{6FBAA96B-8EC3-4861-5232-621DA12CCD87}" dt="2026-08-13T16:31:23.263" v="3532"/>
          <ac:cxnSpMkLst>
            <pc:docMk/>
            <pc:sldMk cId="137202815" sldId="384"/>
            <ac:cxnSpMk id="55" creationId="{EB49A641-8F85-9CAD-9136-0F17F46DFE60}"/>
          </ac:cxnSpMkLst>
        </pc:cxnChg>
        <pc:cxnChg chg="del">
          <ac:chgData name="Naomi Doerge" userId="S::n.doerge@uwtsd.ac.uk::c2ba5b26-9392-4f76-82ca-966719aba79f" providerId="AD" clId="Web-{6FBAA96B-8EC3-4861-5232-621DA12CCD87}" dt="2026-08-13T16:31:23.263" v="3531"/>
          <ac:cxnSpMkLst>
            <pc:docMk/>
            <pc:sldMk cId="137202815" sldId="384"/>
            <ac:cxnSpMk id="57" creationId="{EC30E505-9CA3-7B68-D766-DBCD36804159}"/>
          </ac:cxnSpMkLst>
        </pc:cxnChg>
      </pc:sldChg>
      <pc:sldChg chg="add del replId">
        <pc:chgData name="Naomi Doerge" userId="S::n.doerge@uwtsd.ac.uk::c2ba5b26-9392-4f76-82ca-966719aba79f" providerId="AD" clId="Web-{6FBAA96B-8EC3-4861-5232-621DA12CCD87}" dt="2026-08-13T16:20:13.067" v="3262"/>
        <pc:sldMkLst>
          <pc:docMk/>
          <pc:sldMk cId="2454762513" sldId="384"/>
        </pc:sldMkLst>
      </pc:sldChg>
      <pc:sldChg chg="add del replId">
        <pc:chgData name="Naomi Doerge" userId="S::n.doerge@uwtsd.ac.uk::c2ba5b26-9392-4f76-82ca-966719aba79f" providerId="AD" clId="Web-{6FBAA96B-8EC3-4861-5232-621DA12CCD87}" dt="2026-08-13T16:12:36.644" v="3259"/>
        <pc:sldMkLst>
          <pc:docMk/>
          <pc:sldMk cId="3266330540" sldId="384"/>
        </pc:sldMkLst>
      </pc:sldChg>
      <pc:sldChg chg="addSp delSp modSp add del replId">
        <pc:chgData name="Naomi Doerge" userId="S::n.doerge@uwtsd.ac.uk::c2ba5b26-9392-4f76-82ca-966719aba79f" providerId="AD" clId="Web-{6FBAA96B-8EC3-4861-5232-621DA12CCD87}" dt="2026-08-13T16:50:13.715" v="4220"/>
        <pc:sldMkLst>
          <pc:docMk/>
          <pc:sldMk cId="3142023673" sldId="385"/>
        </pc:sldMkLst>
        <pc:spChg chg="add del">
          <ac:chgData name="Naomi Doerge" userId="S::n.doerge@uwtsd.ac.uk::c2ba5b26-9392-4f76-82ca-966719aba79f" providerId="AD" clId="Web-{6FBAA96B-8EC3-4861-5232-621DA12CCD87}" dt="2026-08-13T16:29:03.930" v="3517"/>
          <ac:spMkLst>
            <pc:docMk/>
            <pc:sldMk cId="3142023673" sldId="385"/>
            <ac:spMk id="19" creationId="{2E6A2C69-DB4E-C81E-487C-7EFE6FB2808D}"/>
          </ac:spMkLst>
        </pc:spChg>
        <pc:spChg chg="add del">
          <ac:chgData name="Naomi Doerge" userId="S::n.doerge@uwtsd.ac.uk::c2ba5b26-9392-4f76-82ca-966719aba79f" providerId="AD" clId="Web-{6FBAA96B-8EC3-4861-5232-621DA12CCD87}" dt="2026-08-13T16:29:00.383" v="3516"/>
          <ac:spMkLst>
            <pc:docMk/>
            <pc:sldMk cId="3142023673" sldId="385"/>
            <ac:spMk id="20" creationId="{9EC5DBCF-7BA5-26D3-AEB8-ECFEFD00FB08}"/>
          </ac:spMkLst>
        </pc:spChg>
        <pc:spChg chg="add del">
          <ac:chgData name="Naomi Doerge" userId="S::n.doerge@uwtsd.ac.uk::c2ba5b26-9392-4f76-82ca-966719aba79f" providerId="AD" clId="Web-{6FBAA96B-8EC3-4861-5232-621DA12CCD87}" dt="2026-08-13T16:28:57.367" v="3515"/>
          <ac:spMkLst>
            <pc:docMk/>
            <pc:sldMk cId="3142023673" sldId="385"/>
            <ac:spMk id="21" creationId="{386F726E-BE00-5A57-4D46-806A32966DE3}"/>
          </ac:spMkLst>
        </pc:spChg>
        <pc:spChg chg="add">
          <ac:chgData name="Naomi Doerge" userId="S::n.doerge@uwtsd.ac.uk::c2ba5b26-9392-4f76-82ca-966719aba79f" providerId="AD" clId="Web-{6FBAA96B-8EC3-4861-5232-621DA12CCD87}" dt="2026-08-13T16:28:33.944" v="3510"/>
          <ac:spMkLst>
            <pc:docMk/>
            <pc:sldMk cId="3142023673" sldId="385"/>
            <ac:spMk id="23" creationId="{7CD1A780-EE8B-F25A-71A4-E203333D9D80}"/>
          </ac:spMkLst>
        </pc:spChg>
        <pc:spChg chg="add del">
          <ac:chgData name="Naomi Doerge" userId="S::n.doerge@uwtsd.ac.uk::c2ba5b26-9392-4f76-82ca-966719aba79f" providerId="AD" clId="Web-{6FBAA96B-8EC3-4861-5232-621DA12CCD87}" dt="2026-08-13T16:28:41.648" v="3512"/>
          <ac:spMkLst>
            <pc:docMk/>
            <pc:sldMk cId="3142023673" sldId="385"/>
            <ac:spMk id="25" creationId="{D67C35C7-79C2-1FAE-8F5D-6751BD3F370C}"/>
          </ac:spMkLst>
        </pc:spChg>
        <pc:spChg chg="del">
          <ac:chgData name="Naomi Doerge" userId="S::n.doerge@uwtsd.ac.uk::c2ba5b26-9392-4f76-82ca-966719aba79f" providerId="AD" clId="Web-{6FBAA96B-8EC3-4861-5232-621DA12CCD87}" dt="2026-08-13T16:27:44.396" v="3505"/>
          <ac:spMkLst>
            <pc:docMk/>
            <pc:sldMk cId="3142023673" sldId="385"/>
            <ac:spMk id="639" creationId="{3961841B-690A-E8D5-AD2A-52766B0A74E5}"/>
          </ac:spMkLst>
        </pc:spChg>
        <pc:spChg chg="del">
          <ac:chgData name="Naomi Doerge" userId="S::n.doerge@uwtsd.ac.uk::c2ba5b26-9392-4f76-82ca-966719aba79f" providerId="AD" clId="Web-{6FBAA96B-8EC3-4861-5232-621DA12CCD87}" dt="2026-08-13T16:27:44.396" v="3503"/>
          <ac:spMkLst>
            <pc:docMk/>
            <pc:sldMk cId="3142023673" sldId="385"/>
            <ac:spMk id="930" creationId="{AC4E5B2F-E2B4-2624-4B99-5BFA94972D52}"/>
          </ac:spMkLst>
        </pc:spChg>
        <pc:spChg chg="del">
          <ac:chgData name="Naomi Doerge" userId="S::n.doerge@uwtsd.ac.uk::c2ba5b26-9392-4f76-82ca-966719aba79f" providerId="AD" clId="Web-{6FBAA96B-8EC3-4861-5232-621DA12CCD87}" dt="2026-08-13T16:27:44.396" v="3501"/>
          <ac:spMkLst>
            <pc:docMk/>
            <pc:sldMk cId="3142023673" sldId="385"/>
            <ac:spMk id="1045" creationId="{D27F8308-1399-C397-31E9-74DF96958D7E}"/>
          </ac:spMkLst>
        </pc:spChg>
        <pc:spChg chg="del">
          <ac:chgData name="Naomi Doerge" userId="S::n.doerge@uwtsd.ac.uk::c2ba5b26-9392-4f76-82ca-966719aba79f" providerId="AD" clId="Web-{6FBAA96B-8EC3-4861-5232-621DA12CCD87}" dt="2026-08-13T16:29:18.805" v="3522"/>
          <ac:spMkLst>
            <pc:docMk/>
            <pc:sldMk cId="3142023673" sldId="385"/>
            <ac:spMk id="1088" creationId="{69D3473B-4F76-9E8D-6C8A-7DB9D6F50F32}"/>
          </ac:spMkLst>
        </pc:spChg>
        <pc:spChg chg="del">
          <ac:chgData name="Naomi Doerge" userId="S::n.doerge@uwtsd.ac.uk::c2ba5b26-9392-4f76-82ca-966719aba79f" providerId="AD" clId="Web-{6FBAA96B-8EC3-4861-5232-621DA12CCD87}" dt="2026-08-13T16:29:14.071" v="3521"/>
          <ac:spMkLst>
            <pc:docMk/>
            <pc:sldMk cId="3142023673" sldId="385"/>
            <ac:spMk id="1090" creationId="{D77E96D1-FF0D-2BBC-FA95-84F3F60728DF}"/>
          </ac:spMkLst>
        </pc:spChg>
        <pc:spChg chg="del">
          <ac:chgData name="Naomi Doerge" userId="S::n.doerge@uwtsd.ac.uk::c2ba5b26-9392-4f76-82ca-966719aba79f" providerId="AD" clId="Web-{6FBAA96B-8EC3-4861-5232-621DA12CCD87}" dt="2026-08-13T16:27:44.380" v="3499"/>
          <ac:spMkLst>
            <pc:docMk/>
            <pc:sldMk cId="3142023673" sldId="385"/>
            <ac:spMk id="1091" creationId="{099B3127-F69D-0E48-6D9E-BC3EC280672F}"/>
          </ac:spMkLst>
        </pc:spChg>
        <pc:spChg chg="del">
          <ac:chgData name="Naomi Doerge" userId="S::n.doerge@uwtsd.ac.uk::c2ba5b26-9392-4f76-82ca-966719aba79f" providerId="AD" clId="Web-{6FBAA96B-8EC3-4861-5232-621DA12CCD87}" dt="2026-08-13T16:29:10.352" v="3520"/>
          <ac:spMkLst>
            <pc:docMk/>
            <pc:sldMk cId="3142023673" sldId="385"/>
            <ac:spMk id="1092" creationId="{2B31C9EA-7491-97EC-1856-D1DB5B0678B6}"/>
          </ac:spMkLst>
        </pc:spChg>
        <pc:spChg chg="del mod">
          <ac:chgData name="Naomi Doerge" userId="S::n.doerge@uwtsd.ac.uk::c2ba5b26-9392-4f76-82ca-966719aba79f" providerId="AD" clId="Web-{6FBAA96B-8EC3-4861-5232-621DA12CCD87}" dt="2026-08-13T16:29:06.852" v="3519"/>
          <ac:spMkLst>
            <pc:docMk/>
            <pc:sldMk cId="3142023673" sldId="385"/>
            <ac:spMk id="1093" creationId="{E67B9FE0-6542-05C3-B7E8-2E3D05F60836}"/>
          </ac:spMkLst>
        </pc:spChg>
        <pc:spChg chg="del">
          <ac:chgData name="Naomi Doerge" userId="S::n.doerge@uwtsd.ac.uk::c2ba5b26-9392-4f76-82ca-966719aba79f" providerId="AD" clId="Web-{6FBAA96B-8EC3-4861-5232-621DA12CCD87}" dt="2026-08-13T16:27:44.380" v="3498"/>
          <ac:spMkLst>
            <pc:docMk/>
            <pc:sldMk cId="3142023673" sldId="385"/>
            <ac:spMk id="1094" creationId="{2E6A2C69-DB4E-C81E-487C-7EFE6FB2808D}"/>
          </ac:spMkLst>
        </pc:spChg>
        <pc:spChg chg="del">
          <ac:chgData name="Naomi Doerge" userId="S::n.doerge@uwtsd.ac.uk::c2ba5b26-9392-4f76-82ca-966719aba79f" providerId="AD" clId="Web-{6FBAA96B-8EC3-4861-5232-621DA12CCD87}" dt="2026-08-13T16:27:44.380" v="3495"/>
          <ac:spMkLst>
            <pc:docMk/>
            <pc:sldMk cId="3142023673" sldId="385"/>
            <ac:spMk id="1106" creationId="{3F905902-ED78-41CB-E428-E539CB3C8C52}"/>
          </ac:spMkLst>
        </pc:spChg>
        <pc:spChg chg="del mod">
          <ac:chgData name="Naomi Doerge" userId="S::n.doerge@uwtsd.ac.uk::c2ba5b26-9392-4f76-82ca-966719aba79f" providerId="AD" clId="Web-{6FBAA96B-8EC3-4861-5232-621DA12CCD87}" dt="2026-08-13T16:33:15.283" v="3627"/>
          <ac:spMkLst>
            <pc:docMk/>
            <pc:sldMk cId="3142023673" sldId="385"/>
            <ac:spMk id="1120" creationId="{D2D04224-AF0A-D8F3-0EDC-DACADD4A9FD5}"/>
          </ac:spMkLst>
        </pc:spChg>
        <pc:cxnChg chg="add mod">
          <ac:chgData name="Naomi Doerge" userId="S::n.doerge@uwtsd.ac.uk::c2ba5b26-9392-4f76-82ca-966719aba79f" providerId="AD" clId="Web-{6FBAA96B-8EC3-4861-5232-621DA12CCD87}" dt="2026-08-13T16:28:50.210" v="3514" actId="1076"/>
          <ac:cxnSpMkLst>
            <pc:docMk/>
            <pc:sldMk cId="3142023673" sldId="385"/>
            <ac:cxnSpMk id="26" creationId="{A97A6C41-0616-FF76-AD3C-7CAA5F057E94}"/>
          </ac:cxnSpMkLst>
        </pc:cxnChg>
        <pc:cxnChg chg="add mod">
          <ac:chgData name="Naomi Doerge" userId="S::n.doerge@uwtsd.ac.uk::c2ba5b26-9392-4f76-82ca-966719aba79f" providerId="AD" clId="Web-{6FBAA96B-8EC3-4861-5232-621DA12CCD87}" dt="2026-08-13T16:29:36.837" v="3526" actId="14100"/>
          <ac:cxnSpMkLst>
            <pc:docMk/>
            <pc:sldMk cId="3142023673" sldId="385"/>
            <ac:cxnSpMk id="27" creationId="{E075A8DC-DAA6-E0CB-3E27-C8B7DF367079}"/>
          </ac:cxnSpMkLst>
        </pc:cxnChg>
        <pc:cxnChg chg="del">
          <ac:chgData name="Naomi Doerge" userId="S::n.doerge@uwtsd.ac.uk::c2ba5b26-9392-4f76-82ca-966719aba79f" providerId="AD" clId="Web-{6FBAA96B-8EC3-4861-5232-621DA12CCD87}" dt="2026-08-13T16:27:44.396" v="3504"/>
          <ac:cxnSpMkLst>
            <pc:docMk/>
            <pc:sldMk cId="3142023673" sldId="385"/>
            <ac:cxnSpMk id="642" creationId="{7B191167-D39E-64BC-8BBA-59A7AD4333A1}"/>
          </ac:cxnSpMkLst>
        </pc:cxnChg>
        <pc:cxnChg chg="del">
          <ac:chgData name="Naomi Doerge" userId="S::n.doerge@uwtsd.ac.uk::c2ba5b26-9392-4f76-82ca-966719aba79f" providerId="AD" clId="Web-{6FBAA96B-8EC3-4861-5232-621DA12CCD87}" dt="2026-08-13T16:27:44.396" v="3502"/>
          <ac:cxnSpMkLst>
            <pc:docMk/>
            <pc:sldMk cId="3142023673" sldId="385"/>
            <ac:cxnSpMk id="933" creationId="{A3EAFAA9-96A8-502A-A877-03A9A2078014}"/>
          </ac:cxnSpMkLst>
        </pc:cxnChg>
        <pc:cxnChg chg="del">
          <ac:chgData name="Naomi Doerge" userId="S::n.doerge@uwtsd.ac.uk::c2ba5b26-9392-4f76-82ca-966719aba79f" providerId="AD" clId="Web-{6FBAA96B-8EC3-4861-5232-621DA12CCD87}" dt="2026-08-13T16:27:48.427" v="3506"/>
          <ac:cxnSpMkLst>
            <pc:docMk/>
            <pc:sldMk cId="3142023673" sldId="385"/>
            <ac:cxnSpMk id="1054" creationId="{7800CA90-98F1-2392-4402-81ADA747DF00}"/>
          </ac:cxnSpMkLst>
        </pc:cxnChg>
        <pc:cxnChg chg="del">
          <ac:chgData name="Naomi Doerge" userId="S::n.doerge@uwtsd.ac.uk::c2ba5b26-9392-4f76-82ca-966719aba79f" providerId="AD" clId="Web-{6FBAA96B-8EC3-4861-5232-621DA12CCD87}" dt="2026-08-13T16:27:44.396" v="3500"/>
          <ac:cxnSpMkLst>
            <pc:docMk/>
            <pc:sldMk cId="3142023673" sldId="385"/>
            <ac:cxnSpMk id="1089" creationId="{FB1FABEA-F64C-4CA4-5049-25B92784E758}"/>
          </ac:cxnSpMkLst>
        </pc:cxnChg>
        <pc:cxnChg chg="del">
          <ac:chgData name="Naomi Doerge" userId="S::n.doerge@uwtsd.ac.uk::c2ba5b26-9392-4f76-82ca-966719aba79f" providerId="AD" clId="Web-{6FBAA96B-8EC3-4861-5232-621DA12CCD87}" dt="2026-08-13T16:27:44.380" v="3497"/>
          <ac:cxnSpMkLst>
            <pc:docMk/>
            <pc:sldMk cId="3142023673" sldId="385"/>
            <ac:cxnSpMk id="1104" creationId="{C9169DC5-0304-0196-7C86-D49FD71C6629}"/>
          </ac:cxnSpMkLst>
        </pc:cxnChg>
        <pc:cxnChg chg="del">
          <ac:chgData name="Naomi Doerge" userId="S::n.doerge@uwtsd.ac.uk::c2ba5b26-9392-4f76-82ca-966719aba79f" providerId="AD" clId="Web-{6FBAA96B-8EC3-4861-5232-621DA12CCD87}" dt="2026-08-13T16:27:44.380" v="3496"/>
          <ac:cxnSpMkLst>
            <pc:docMk/>
            <pc:sldMk cId="3142023673" sldId="385"/>
            <ac:cxnSpMk id="1105" creationId="{D34C4293-D3A4-7080-C98D-2F06D792E604}"/>
          </ac:cxnSpMkLst>
        </pc:cxnChg>
        <pc:cxnChg chg="del">
          <ac:chgData name="Naomi Doerge" userId="S::n.doerge@uwtsd.ac.uk::c2ba5b26-9392-4f76-82ca-966719aba79f" providerId="AD" clId="Web-{6FBAA96B-8EC3-4861-5232-621DA12CCD87}" dt="2026-08-13T16:27:44.380" v="3494"/>
          <ac:cxnSpMkLst>
            <pc:docMk/>
            <pc:sldMk cId="3142023673" sldId="385"/>
            <ac:cxnSpMk id="1108" creationId="{4F3932DE-7986-A519-F826-65939B42FEB5}"/>
          </ac:cxnSpMkLst>
        </pc:cxnChg>
      </pc:sldChg>
      <pc:sldChg chg="delSp modSp add replId">
        <pc:chgData name="Naomi Doerge" userId="S::n.doerge@uwtsd.ac.uk::c2ba5b26-9392-4f76-82ca-966719aba79f" providerId="AD" clId="Web-{6FBAA96B-8EC3-4861-5232-621DA12CCD87}" dt="2026-08-13T16:31:07.028" v="3530"/>
        <pc:sldMkLst>
          <pc:docMk/>
          <pc:sldMk cId="2310246768" sldId="386"/>
        </pc:sldMkLst>
        <pc:spChg chg="del mod">
          <ac:chgData name="Naomi Doerge" userId="S::n.doerge@uwtsd.ac.uk::c2ba5b26-9392-4f76-82ca-966719aba79f" providerId="AD" clId="Web-{6FBAA96B-8EC3-4861-5232-621DA12CCD87}" dt="2026-08-13T16:31:07.028" v="3530"/>
          <ac:spMkLst>
            <pc:docMk/>
            <pc:sldMk cId="2310246768" sldId="386"/>
            <ac:spMk id="1120" creationId="{1D27CF3C-9069-36D0-B446-AB345DE9BFE7}"/>
          </ac:spMkLst>
        </pc:spChg>
      </pc:sldChg>
      <pc:sldChg chg="add del replId">
        <pc:chgData name="Naomi Doerge" userId="S::n.doerge@uwtsd.ac.uk::c2ba5b26-9392-4f76-82ca-966719aba79f" providerId="AD" clId="Web-{6FBAA96B-8EC3-4861-5232-621DA12CCD87}" dt="2026-08-13T16:33:01.485" v="3624"/>
        <pc:sldMkLst>
          <pc:docMk/>
          <pc:sldMk cId="2352239768" sldId="387"/>
        </pc:sldMkLst>
      </pc:sldChg>
      <pc:sldChg chg="add replId">
        <pc:chgData name="Naomi Doerge" userId="S::n.doerge@uwtsd.ac.uk::c2ba5b26-9392-4f76-82ca-966719aba79f" providerId="AD" clId="Web-{6FBAA96B-8EC3-4861-5232-621DA12CCD87}" dt="2026-08-13T16:40:38.267" v="4046"/>
        <pc:sldMkLst>
          <pc:docMk/>
          <pc:sldMk cId="2740877190" sldId="387"/>
        </pc:sldMkLst>
      </pc:sldChg>
      <pc:sldChg chg="modSp add ord replId">
        <pc:chgData name="Naomi Doerge" userId="S::n.doerge@uwtsd.ac.uk::c2ba5b26-9392-4f76-82ca-966719aba79f" providerId="AD" clId="Web-{6FBAA96B-8EC3-4861-5232-621DA12CCD87}" dt="2026-08-13T16:44:20.952" v="4084" actId="20577"/>
        <pc:sldMkLst>
          <pc:docMk/>
          <pc:sldMk cId="2508033094" sldId="388"/>
        </pc:sldMkLst>
        <pc:spChg chg="mod">
          <ac:chgData name="Naomi Doerge" userId="S::n.doerge@uwtsd.ac.uk::c2ba5b26-9392-4f76-82ca-966719aba79f" providerId="AD" clId="Web-{6FBAA96B-8EC3-4861-5232-621DA12CCD87}" dt="2026-08-13T16:44:20.952" v="4084" actId="20577"/>
          <ac:spMkLst>
            <pc:docMk/>
            <pc:sldMk cId="2508033094" sldId="388"/>
            <ac:spMk id="3" creationId="{F3AC3196-F543-46EC-55B8-D16F83501BB6}"/>
          </ac:spMkLst>
        </pc:spChg>
      </pc:sldChg>
    </pc:docChg>
  </pc:docChgLst>
  <pc:docChgLst>
    <pc:chgData name="Naomi Doerge" userId="S::n.doerge@uwtsd.ac.uk::c2ba5b26-9392-4f76-82ca-966719aba79f" providerId="AD" clId="Web-{A101B3CC-ECEE-E47E-48C6-AC8EC7E063A7}"/>
    <pc:docChg chg="addSld delSld modSld modSection">
      <pc:chgData name="Naomi Doerge" userId="S::n.doerge@uwtsd.ac.uk::c2ba5b26-9392-4f76-82ca-966719aba79f" providerId="AD" clId="Web-{A101B3CC-ECEE-E47E-48C6-AC8EC7E063A7}" dt="2026-08-12T11:42:12.529" v="493" actId="20577"/>
      <pc:docMkLst>
        <pc:docMk/>
      </pc:docMkLst>
      <pc:sldChg chg="delSp modSp">
        <pc:chgData name="Naomi Doerge" userId="S::n.doerge@uwtsd.ac.uk::c2ba5b26-9392-4f76-82ca-966719aba79f" providerId="AD" clId="Web-{A101B3CC-ECEE-E47E-48C6-AC8EC7E063A7}" dt="2026-08-12T11:22:28.085" v="217"/>
        <pc:sldMkLst>
          <pc:docMk/>
          <pc:sldMk cId="2720722599" sldId="284"/>
        </pc:sldMkLst>
        <pc:spChg chg="del mod">
          <ac:chgData name="Naomi Doerge" userId="S::n.doerge@uwtsd.ac.uk::c2ba5b26-9392-4f76-82ca-966719aba79f" providerId="AD" clId="Web-{A101B3CC-ECEE-E47E-48C6-AC8EC7E063A7}" dt="2026-08-12T11:22:28.085" v="217"/>
          <ac:spMkLst>
            <pc:docMk/>
            <pc:sldMk cId="2720722599" sldId="284"/>
            <ac:spMk id="8" creationId="{C6B7425B-3141-6414-3A6B-6B18F23221A4}"/>
          </ac:spMkLst>
        </pc:spChg>
      </pc:sldChg>
      <pc:sldChg chg="addSp delSp modSp addAnim delAnim">
        <pc:chgData name="Naomi Doerge" userId="S::n.doerge@uwtsd.ac.uk::c2ba5b26-9392-4f76-82ca-966719aba79f" providerId="AD" clId="Web-{A101B3CC-ECEE-E47E-48C6-AC8EC7E063A7}" dt="2026-08-12T11:24:56.340" v="267" actId="20577"/>
        <pc:sldMkLst>
          <pc:docMk/>
          <pc:sldMk cId="3246681309" sldId="285"/>
        </pc:sldMkLst>
        <pc:spChg chg="mod">
          <ac:chgData name="Naomi Doerge" userId="S::n.doerge@uwtsd.ac.uk::c2ba5b26-9392-4f76-82ca-966719aba79f" providerId="AD" clId="Web-{A101B3CC-ECEE-E47E-48C6-AC8EC7E063A7}" dt="2026-08-12T10:52:24.685" v="4" actId="20577"/>
          <ac:spMkLst>
            <pc:docMk/>
            <pc:sldMk cId="3246681309" sldId="285"/>
            <ac:spMk id="2" creationId="{4626672D-B7C3-6612-8B2E-F978128EB8F8}"/>
          </ac:spMkLst>
        </pc:spChg>
        <pc:spChg chg="mod">
          <ac:chgData name="Naomi Doerge" userId="S::n.doerge@uwtsd.ac.uk::c2ba5b26-9392-4f76-82ca-966719aba79f" providerId="AD" clId="Web-{A101B3CC-ECEE-E47E-48C6-AC8EC7E063A7}" dt="2026-08-12T11:24:56.340" v="267" actId="20577"/>
          <ac:spMkLst>
            <pc:docMk/>
            <pc:sldMk cId="3246681309" sldId="285"/>
            <ac:spMk id="3" creationId="{5AAAD89A-7D07-0916-1CEE-87EEEA21C945}"/>
          </ac:spMkLst>
        </pc:spChg>
        <pc:spChg chg="del mod">
          <ac:chgData name="Naomi Doerge" userId="S::n.doerge@uwtsd.ac.uk::c2ba5b26-9392-4f76-82ca-966719aba79f" providerId="AD" clId="Web-{A101B3CC-ECEE-E47E-48C6-AC8EC7E063A7}" dt="2026-08-12T11:24:38.621" v="262"/>
          <ac:spMkLst>
            <pc:docMk/>
            <pc:sldMk cId="3246681309" sldId="285"/>
            <ac:spMk id="4" creationId="{57B9D4FA-6DFD-4698-85BE-334CFC463E29}"/>
          </ac:spMkLst>
        </pc:spChg>
        <pc:spChg chg="add del mod">
          <ac:chgData name="Naomi Doerge" userId="S::n.doerge@uwtsd.ac.uk::c2ba5b26-9392-4f76-82ca-966719aba79f" providerId="AD" clId="Web-{A101B3CC-ECEE-E47E-48C6-AC8EC7E063A7}" dt="2026-08-12T11:24:51.730" v="265"/>
          <ac:spMkLst>
            <pc:docMk/>
            <pc:sldMk cId="3246681309" sldId="285"/>
            <ac:spMk id="6" creationId="{87710DDB-EFE2-AA72-026E-10B3B37B51B7}"/>
          </ac:spMkLst>
        </pc:spChg>
      </pc:sldChg>
      <pc:sldChg chg="modSp">
        <pc:chgData name="Naomi Doerge" userId="S::n.doerge@uwtsd.ac.uk::c2ba5b26-9392-4f76-82ca-966719aba79f" providerId="AD" clId="Web-{A101B3CC-ECEE-E47E-48C6-AC8EC7E063A7}" dt="2026-08-12T11:33:21.293" v="450" actId="20577"/>
        <pc:sldMkLst>
          <pc:docMk/>
          <pc:sldMk cId="1980567332" sldId="286"/>
        </pc:sldMkLst>
        <pc:spChg chg="mod">
          <ac:chgData name="Naomi Doerge" userId="S::n.doerge@uwtsd.ac.uk::c2ba5b26-9392-4f76-82ca-966719aba79f" providerId="AD" clId="Web-{A101B3CC-ECEE-E47E-48C6-AC8EC7E063A7}" dt="2026-08-12T11:33:21.293" v="450" actId="20577"/>
          <ac:spMkLst>
            <pc:docMk/>
            <pc:sldMk cId="1980567332" sldId="286"/>
            <ac:spMk id="3" creationId="{AF0B133E-BA5E-26D3-2D61-50856A7A68A8}"/>
          </ac:spMkLst>
        </pc:spChg>
        <pc:spChg chg="mod">
          <ac:chgData name="Naomi Doerge" userId="S::n.doerge@uwtsd.ac.uk::c2ba5b26-9392-4f76-82ca-966719aba79f" providerId="AD" clId="Web-{A101B3CC-ECEE-E47E-48C6-AC8EC7E063A7}" dt="2026-08-12T11:33:16.137" v="445" actId="20577"/>
          <ac:spMkLst>
            <pc:docMk/>
            <pc:sldMk cId="1980567332" sldId="286"/>
            <ac:spMk id="4" creationId="{28FEA6BA-702B-D6DC-EE6B-2C974A329AAF}"/>
          </ac:spMkLst>
        </pc:spChg>
      </pc:sldChg>
      <pc:sldChg chg="modSp del">
        <pc:chgData name="Naomi Doerge" userId="S::n.doerge@uwtsd.ac.uk::c2ba5b26-9392-4f76-82ca-966719aba79f" providerId="AD" clId="Web-{A101B3CC-ECEE-E47E-48C6-AC8EC7E063A7}" dt="2026-08-12T11:13:51.397" v="93"/>
        <pc:sldMkLst>
          <pc:docMk/>
          <pc:sldMk cId="824515497" sldId="288"/>
        </pc:sldMkLst>
        <pc:spChg chg="mod">
          <ac:chgData name="Naomi Doerge" userId="S::n.doerge@uwtsd.ac.uk::c2ba5b26-9392-4f76-82ca-966719aba79f" providerId="AD" clId="Web-{A101B3CC-ECEE-E47E-48C6-AC8EC7E063A7}" dt="2026-08-12T11:13:49.209" v="92" actId="20577"/>
          <ac:spMkLst>
            <pc:docMk/>
            <pc:sldMk cId="824515497" sldId="288"/>
            <ac:spMk id="5" creationId="{86706EED-0A59-617C-09A8-C908BEC92DF8}"/>
          </ac:spMkLst>
        </pc:spChg>
      </pc:sldChg>
      <pc:sldChg chg="modSp">
        <pc:chgData name="Naomi Doerge" userId="S::n.doerge@uwtsd.ac.uk::c2ba5b26-9392-4f76-82ca-966719aba79f" providerId="AD" clId="Web-{A101B3CC-ECEE-E47E-48C6-AC8EC7E063A7}" dt="2026-08-12T11:41:52.856" v="472" actId="20577"/>
        <pc:sldMkLst>
          <pc:docMk/>
          <pc:sldMk cId="3630400823" sldId="334"/>
        </pc:sldMkLst>
        <pc:spChg chg="mod">
          <ac:chgData name="Naomi Doerge" userId="S::n.doerge@uwtsd.ac.uk::c2ba5b26-9392-4f76-82ca-966719aba79f" providerId="AD" clId="Web-{A101B3CC-ECEE-E47E-48C6-AC8EC7E063A7}" dt="2026-08-12T11:41:52.856" v="472" actId="20577"/>
          <ac:spMkLst>
            <pc:docMk/>
            <pc:sldMk cId="3630400823" sldId="334"/>
            <ac:spMk id="2" creationId="{A63A464F-3491-B76C-4AB1-70E707CDB734}"/>
          </ac:spMkLst>
        </pc:spChg>
      </pc:sldChg>
      <pc:sldChg chg="modSp">
        <pc:chgData name="Naomi Doerge" userId="S::n.doerge@uwtsd.ac.uk::c2ba5b26-9392-4f76-82ca-966719aba79f" providerId="AD" clId="Web-{A101B3CC-ECEE-E47E-48C6-AC8EC7E063A7}" dt="2026-08-12T11:42:12.529" v="493" actId="20577"/>
        <pc:sldMkLst>
          <pc:docMk/>
          <pc:sldMk cId="2113838393" sldId="339"/>
        </pc:sldMkLst>
        <pc:spChg chg="mod">
          <ac:chgData name="Naomi Doerge" userId="S::n.doerge@uwtsd.ac.uk::c2ba5b26-9392-4f76-82ca-966719aba79f" providerId="AD" clId="Web-{A101B3CC-ECEE-E47E-48C6-AC8EC7E063A7}" dt="2026-08-12T11:42:12.529" v="493" actId="20577"/>
          <ac:spMkLst>
            <pc:docMk/>
            <pc:sldMk cId="2113838393" sldId="339"/>
            <ac:spMk id="2" creationId="{A551274A-F940-7199-CA81-2071968E5277}"/>
          </ac:spMkLst>
        </pc:spChg>
      </pc:sldChg>
      <pc:sldChg chg="addSp delSp modSp add replId addAnim delAnim">
        <pc:chgData name="Naomi Doerge" userId="S::n.doerge@uwtsd.ac.uk::c2ba5b26-9392-4f76-82ca-966719aba79f" providerId="AD" clId="Web-{A101B3CC-ECEE-E47E-48C6-AC8EC7E063A7}" dt="2026-08-12T11:29:06.348" v="388" actId="20577"/>
        <pc:sldMkLst>
          <pc:docMk/>
          <pc:sldMk cId="11177501" sldId="355"/>
        </pc:sldMkLst>
        <pc:spChg chg="del">
          <ac:chgData name="Naomi Doerge" userId="S::n.doerge@uwtsd.ac.uk::c2ba5b26-9392-4f76-82ca-966719aba79f" providerId="AD" clId="Web-{A101B3CC-ECEE-E47E-48C6-AC8EC7E063A7}" dt="2026-08-12T11:21:23.411" v="191"/>
          <ac:spMkLst>
            <pc:docMk/>
            <pc:sldMk cId="11177501" sldId="355"/>
            <ac:spMk id="3" creationId="{D94080B6-98A7-0A2E-C524-9D7BA14BA99E}"/>
          </ac:spMkLst>
        </pc:spChg>
        <pc:spChg chg="mod">
          <ac:chgData name="Naomi Doerge" userId="S::n.doerge@uwtsd.ac.uk::c2ba5b26-9392-4f76-82ca-966719aba79f" providerId="AD" clId="Web-{A101B3CC-ECEE-E47E-48C6-AC8EC7E063A7}" dt="2026-08-12T11:21:42.053" v="194" actId="14100"/>
          <ac:spMkLst>
            <pc:docMk/>
            <pc:sldMk cId="11177501" sldId="355"/>
            <ac:spMk id="4" creationId="{77D75018-9426-64FD-72E4-9C34ADD9205E}"/>
          </ac:spMkLst>
        </pc:spChg>
        <pc:spChg chg="add mod">
          <ac:chgData name="Naomi Doerge" userId="S::n.doerge@uwtsd.ac.uk::c2ba5b26-9392-4f76-82ca-966719aba79f" providerId="AD" clId="Web-{A101B3CC-ECEE-E47E-48C6-AC8EC7E063A7}" dt="2026-08-12T11:28:46.910" v="372" actId="14100"/>
          <ac:spMkLst>
            <pc:docMk/>
            <pc:sldMk cId="11177501" sldId="355"/>
            <ac:spMk id="6" creationId="{AD7B3A87-31D7-59DF-0915-316CB703D8F4}"/>
          </ac:spMkLst>
        </pc:spChg>
        <pc:spChg chg="add mod">
          <ac:chgData name="Naomi Doerge" userId="S::n.doerge@uwtsd.ac.uk::c2ba5b26-9392-4f76-82ca-966719aba79f" providerId="AD" clId="Web-{A101B3CC-ECEE-E47E-48C6-AC8EC7E063A7}" dt="2026-08-12T11:29:06.348" v="388" actId="20577"/>
          <ac:spMkLst>
            <pc:docMk/>
            <pc:sldMk cId="11177501" sldId="355"/>
            <ac:spMk id="8" creationId="{1BC8B363-7134-FB8E-DD59-D5A53A83304C}"/>
          </ac:spMkLst>
        </pc:spChg>
      </pc:sldChg>
      <pc:sldChg chg="modSp add replId">
        <pc:chgData name="Naomi Doerge" userId="S::n.doerge@uwtsd.ac.uk::c2ba5b26-9392-4f76-82ca-966719aba79f" providerId="AD" clId="Web-{A101B3CC-ECEE-E47E-48C6-AC8EC7E063A7}" dt="2026-08-12T11:34:18.295" v="471" actId="20577"/>
        <pc:sldMkLst>
          <pc:docMk/>
          <pc:sldMk cId="4257679924" sldId="356"/>
        </pc:sldMkLst>
        <pc:spChg chg="mod">
          <ac:chgData name="Naomi Doerge" userId="S::n.doerge@uwtsd.ac.uk::c2ba5b26-9392-4f76-82ca-966719aba79f" providerId="AD" clId="Web-{A101B3CC-ECEE-E47E-48C6-AC8EC7E063A7}" dt="2026-08-12T11:34:18.295" v="471" actId="20577"/>
          <ac:spMkLst>
            <pc:docMk/>
            <pc:sldMk cId="4257679924" sldId="356"/>
            <ac:spMk id="3" creationId="{3581205B-B168-5634-9A8E-39F99AC8C254}"/>
          </ac:spMkLst>
        </pc:spChg>
        <pc:spChg chg="mod">
          <ac:chgData name="Naomi Doerge" userId="S::n.doerge@uwtsd.ac.uk::c2ba5b26-9392-4f76-82ca-966719aba79f" providerId="AD" clId="Web-{A101B3CC-ECEE-E47E-48C6-AC8EC7E063A7}" dt="2026-08-12T11:34:08.232" v="468" actId="20577"/>
          <ac:spMkLst>
            <pc:docMk/>
            <pc:sldMk cId="4257679924" sldId="356"/>
            <ac:spMk id="4" creationId="{1CC86566-AF71-D45C-F9AF-B404E9BFE476}"/>
          </ac:spMkLst>
        </pc:spChg>
      </pc:sldChg>
    </pc:docChg>
  </pc:docChgLst>
  <pc:docChgLst>
    <pc:chgData name="Naomi Doerge" userId="S::n.doerge@uwtsd.ac.uk::c2ba5b26-9392-4f76-82ca-966719aba79f" providerId="AD" clId="Web-{39B28B86-01DF-E2D8-7B8A-79DB6D2BD07E}"/>
    <pc:docChg chg="addSld delSld modSld sldOrd modSection">
      <pc:chgData name="Naomi Doerge" userId="S::n.doerge@uwtsd.ac.uk::c2ba5b26-9392-4f76-82ca-966719aba79f" providerId="AD" clId="Web-{39B28B86-01DF-E2D8-7B8A-79DB6D2BD07E}" dt="2026-08-13T18:49:38.620" v="430" actId="20577"/>
      <pc:docMkLst>
        <pc:docMk/>
      </pc:docMkLst>
      <pc:sldChg chg="modNotes">
        <pc:chgData name="Naomi Doerge" userId="S::n.doerge@uwtsd.ac.uk::c2ba5b26-9392-4f76-82ca-966719aba79f" providerId="AD" clId="Web-{39B28B86-01DF-E2D8-7B8A-79DB6D2BD07E}" dt="2026-08-13T17:02:51.209" v="232"/>
        <pc:sldMkLst>
          <pc:docMk/>
          <pc:sldMk cId="3246681309" sldId="285"/>
        </pc:sldMkLst>
      </pc:sldChg>
      <pc:sldChg chg="del">
        <pc:chgData name="Naomi Doerge" userId="S::n.doerge@uwtsd.ac.uk::c2ba5b26-9392-4f76-82ca-966719aba79f" providerId="AD" clId="Web-{39B28B86-01DF-E2D8-7B8A-79DB6D2BD07E}" dt="2026-08-13T17:05:19.657" v="241"/>
        <pc:sldMkLst>
          <pc:docMk/>
          <pc:sldMk cId="2224838411" sldId="292"/>
        </pc:sldMkLst>
      </pc:sldChg>
      <pc:sldChg chg="del">
        <pc:chgData name="Naomi Doerge" userId="S::n.doerge@uwtsd.ac.uk::c2ba5b26-9392-4f76-82ca-966719aba79f" providerId="AD" clId="Web-{39B28B86-01DF-E2D8-7B8A-79DB6D2BD07E}" dt="2026-08-13T17:05:20.345" v="242"/>
        <pc:sldMkLst>
          <pc:docMk/>
          <pc:sldMk cId="1408503352" sldId="293"/>
        </pc:sldMkLst>
      </pc:sldChg>
      <pc:sldChg chg="modSp modNotes">
        <pc:chgData name="Naomi Doerge" userId="S::n.doerge@uwtsd.ac.uk::c2ba5b26-9392-4f76-82ca-966719aba79f" providerId="AD" clId="Web-{39B28B86-01DF-E2D8-7B8A-79DB6D2BD07E}" dt="2026-08-13T18:49:38.620" v="430" actId="20577"/>
        <pc:sldMkLst>
          <pc:docMk/>
          <pc:sldMk cId="2306574694" sldId="306"/>
        </pc:sldMkLst>
        <pc:spChg chg="mod">
          <ac:chgData name="Naomi Doerge" userId="S::n.doerge@uwtsd.ac.uk::c2ba5b26-9392-4f76-82ca-966719aba79f" providerId="AD" clId="Web-{39B28B86-01DF-E2D8-7B8A-79DB6D2BD07E}" dt="2026-08-13T18:49:38.620" v="430" actId="20577"/>
          <ac:spMkLst>
            <pc:docMk/>
            <pc:sldMk cId="2306574694" sldId="306"/>
            <ac:spMk id="3" creationId="{87B6CF72-8396-FF0D-EDF6-39A9EF1F9CD9}"/>
          </ac:spMkLst>
        </pc:spChg>
        <pc:spChg chg="mod">
          <ac:chgData name="Naomi Doerge" userId="S::n.doerge@uwtsd.ac.uk::c2ba5b26-9392-4f76-82ca-966719aba79f" providerId="AD" clId="Web-{39B28B86-01DF-E2D8-7B8A-79DB6D2BD07E}" dt="2026-08-13T18:39:18.752" v="319" actId="20577"/>
          <ac:spMkLst>
            <pc:docMk/>
            <pc:sldMk cId="2306574694" sldId="306"/>
            <ac:spMk id="4" creationId="{28BF3E61-5A12-8DF8-6253-CD9336D9DCA8}"/>
          </ac:spMkLst>
        </pc:spChg>
        <pc:picChg chg="mod">
          <ac:chgData name="Naomi Doerge" userId="S::n.doerge@uwtsd.ac.uk::c2ba5b26-9392-4f76-82ca-966719aba79f" providerId="AD" clId="Web-{39B28B86-01DF-E2D8-7B8A-79DB6D2BD07E}" dt="2026-08-13T18:39:00.939" v="310" actId="1076"/>
          <ac:picMkLst>
            <pc:docMk/>
            <pc:sldMk cId="2306574694" sldId="306"/>
            <ac:picMk id="5" creationId="{EF89DAEB-5CEB-45EB-B207-13CDC9D477EE}"/>
          </ac:picMkLst>
        </pc:picChg>
      </pc:sldChg>
      <pc:sldChg chg="modSp modNotes">
        <pc:chgData name="Naomi Doerge" userId="S::n.doerge@uwtsd.ac.uk::c2ba5b26-9392-4f76-82ca-966719aba79f" providerId="AD" clId="Web-{39B28B86-01DF-E2D8-7B8A-79DB6D2BD07E}" dt="2026-08-13T18:47:36.861" v="368" actId="1076"/>
        <pc:sldMkLst>
          <pc:docMk/>
          <pc:sldMk cId="3054183640" sldId="331"/>
        </pc:sldMkLst>
        <pc:spChg chg="mod">
          <ac:chgData name="Naomi Doerge" userId="S::n.doerge@uwtsd.ac.uk::c2ba5b26-9392-4f76-82ca-966719aba79f" providerId="AD" clId="Web-{39B28B86-01DF-E2D8-7B8A-79DB6D2BD07E}" dt="2026-08-13T18:47:36.861" v="368" actId="1076"/>
          <ac:spMkLst>
            <pc:docMk/>
            <pc:sldMk cId="3054183640" sldId="331"/>
            <ac:spMk id="5" creationId="{150EDD3A-2BA1-2E05-5CB7-2738EB319B56}"/>
          </ac:spMkLst>
        </pc:spChg>
        <pc:spChg chg="mod">
          <ac:chgData name="Naomi Doerge" userId="S::n.doerge@uwtsd.ac.uk::c2ba5b26-9392-4f76-82ca-966719aba79f" providerId="AD" clId="Web-{39B28B86-01DF-E2D8-7B8A-79DB6D2BD07E}" dt="2026-08-13T18:47:30.829" v="363" actId="20577"/>
          <ac:spMkLst>
            <pc:docMk/>
            <pc:sldMk cId="3054183640" sldId="331"/>
            <ac:spMk id="10" creationId="{5EAB015E-3F8A-95C4-8BA0-0F888636029B}"/>
          </ac:spMkLst>
        </pc:spChg>
      </pc:sldChg>
      <pc:sldChg chg="del">
        <pc:chgData name="Naomi Doerge" userId="S::n.doerge@uwtsd.ac.uk::c2ba5b26-9392-4f76-82ca-966719aba79f" providerId="AD" clId="Web-{39B28B86-01DF-E2D8-7B8A-79DB6D2BD07E}" dt="2026-08-13T17:05:13.219" v="238"/>
        <pc:sldMkLst>
          <pc:docMk/>
          <pc:sldMk cId="1501784929" sldId="332"/>
        </pc:sldMkLst>
      </pc:sldChg>
      <pc:sldChg chg="modNotes">
        <pc:chgData name="Naomi Doerge" userId="S::n.doerge@uwtsd.ac.uk::c2ba5b26-9392-4f76-82ca-966719aba79f" providerId="AD" clId="Web-{39B28B86-01DF-E2D8-7B8A-79DB6D2BD07E}" dt="2026-08-13T17:09:01.564" v="250"/>
        <pc:sldMkLst>
          <pc:docMk/>
          <pc:sldMk cId="590869337" sldId="333"/>
        </pc:sldMkLst>
      </pc:sldChg>
      <pc:sldChg chg="del">
        <pc:chgData name="Naomi Doerge" userId="S::n.doerge@uwtsd.ac.uk::c2ba5b26-9392-4f76-82ca-966719aba79f" providerId="AD" clId="Web-{39B28B86-01DF-E2D8-7B8A-79DB6D2BD07E}" dt="2026-08-13T17:05:14.125" v="239"/>
        <pc:sldMkLst>
          <pc:docMk/>
          <pc:sldMk cId="137120833" sldId="337"/>
        </pc:sldMkLst>
      </pc:sldChg>
      <pc:sldChg chg="add ord">
        <pc:chgData name="Naomi Doerge" userId="S::n.doerge@uwtsd.ac.uk::c2ba5b26-9392-4f76-82ca-966719aba79f" providerId="AD" clId="Web-{39B28B86-01DF-E2D8-7B8A-79DB6D2BD07E}" dt="2026-08-13T18:17:33.437" v="305"/>
        <pc:sldMkLst>
          <pc:docMk/>
          <pc:sldMk cId="1143463970" sldId="337"/>
        </pc:sldMkLst>
      </pc:sldChg>
      <pc:sldChg chg="del">
        <pc:chgData name="Naomi Doerge" userId="S::n.doerge@uwtsd.ac.uk::c2ba5b26-9392-4f76-82ca-966719aba79f" providerId="AD" clId="Web-{39B28B86-01DF-E2D8-7B8A-79DB6D2BD07E}" dt="2026-08-13T17:05:16.251" v="240"/>
        <pc:sldMkLst>
          <pc:docMk/>
          <pc:sldMk cId="618696920" sldId="338"/>
        </pc:sldMkLst>
      </pc:sldChg>
      <pc:sldChg chg="modSp">
        <pc:chgData name="Naomi Doerge" userId="S::n.doerge@uwtsd.ac.uk::c2ba5b26-9392-4f76-82ca-966719aba79f" providerId="AD" clId="Web-{39B28B86-01DF-E2D8-7B8A-79DB6D2BD07E}" dt="2026-08-13T18:48:10.754" v="424" actId="20577"/>
        <pc:sldMkLst>
          <pc:docMk/>
          <pc:sldMk cId="1505785366" sldId="354"/>
        </pc:sldMkLst>
        <pc:spChg chg="mod">
          <ac:chgData name="Naomi Doerge" userId="S::n.doerge@uwtsd.ac.uk::c2ba5b26-9392-4f76-82ca-966719aba79f" providerId="AD" clId="Web-{39B28B86-01DF-E2D8-7B8A-79DB6D2BD07E}" dt="2026-08-13T18:48:10.754" v="424" actId="20577"/>
          <ac:spMkLst>
            <pc:docMk/>
            <pc:sldMk cId="1505785366" sldId="354"/>
            <ac:spMk id="4" creationId="{344CCA5E-4FAE-7862-2CD2-ED7002827A57}"/>
          </ac:spMkLst>
        </pc:spChg>
      </pc:sldChg>
      <pc:sldChg chg="modNotes">
        <pc:chgData name="Naomi Doerge" userId="S::n.doerge@uwtsd.ac.uk::c2ba5b26-9392-4f76-82ca-966719aba79f" providerId="AD" clId="Web-{39B28B86-01DF-E2D8-7B8A-79DB6D2BD07E}" dt="2026-08-13T16:54:59.034" v="1"/>
        <pc:sldMkLst>
          <pc:docMk/>
          <pc:sldMk cId="1290206051" sldId="367"/>
        </pc:sldMkLst>
      </pc:sldChg>
      <pc:sldChg chg="addSp modSp modNotes">
        <pc:chgData name="Naomi Doerge" userId="S::n.doerge@uwtsd.ac.uk::c2ba5b26-9392-4f76-82ca-966719aba79f" providerId="AD" clId="Web-{39B28B86-01DF-E2D8-7B8A-79DB6D2BD07E}" dt="2026-08-13T17:04:16.246" v="237"/>
        <pc:sldMkLst>
          <pc:docMk/>
          <pc:sldMk cId="3273282532" sldId="369"/>
        </pc:sldMkLst>
        <pc:picChg chg="add mod">
          <ac:chgData name="Naomi Doerge" userId="S::n.doerge@uwtsd.ac.uk::c2ba5b26-9392-4f76-82ca-966719aba79f" providerId="AD" clId="Web-{39B28B86-01DF-E2D8-7B8A-79DB6D2BD07E}" dt="2026-08-13T17:03:58.526" v="236" actId="1076"/>
          <ac:picMkLst>
            <pc:docMk/>
            <pc:sldMk cId="3273282532" sldId="369"/>
            <ac:picMk id="4" creationId="{730554AB-AE89-7587-861E-CAB2364ED6A8}"/>
          </ac:picMkLst>
        </pc:picChg>
      </pc:sldChg>
      <pc:sldChg chg="modNotes">
        <pc:chgData name="Naomi Doerge" userId="S::n.doerge@uwtsd.ac.uk::c2ba5b26-9392-4f76-82ca-966719aba79f" providerId="AD" clId="Web-{39B28B86-01DF-E2D8-7B8A-79DB6D2BD07E}" dt="2026-08-13T17:08:26.077" v="247"/>
        <pc:sldMkLst>
          <pc:docMk/>
          <pc:sldMk cId="3417845540" sldId="373"/>
        </pc:sldMkLst>
      </pc:sldChg>
      <pc:sldChg chg="modSp modNotes">
        <pc:chgData name="Naomi Doerge" userId="S::n.doerge@uwtsd.ac.uk::c2ba5b26-9392-4f76-82ca-966719aba79f" providerId="AD" clId="Web-{39B28B86-01DF-E2D8-7B8A-79DB6D2BD07E}" dt="2026-08-13T17:07:47.871" v="246"/>
        <pc:sldMkLst>
          <pc:docMk/>
          <pc:sldMk cId="3023600321" sldId="374"/>
        </pc:sldMkLst>
        <pc:spChg chg="mod">
          <ac:chgData name="Naomi Doerge" userId="S::n.doerge@uwtsd.ac.uk::c2ba5b26-9392-4f76-82ca-966719aba79f" providerId="AD" clId="Web-{39B28B86-01DF-E2D8-7B8A-79DB6D2BD07E}" dt="2026-08-13T17:06:05.926" v="243" actId="20577"/>
          <ac:spMkLst>
            <pc:docMk/>
            <pc:sldMk cId="3023600321" sldId="374"/>
            <ac:spMk id="2" creationId="{B14957A8-9429-5191-832B-EBBEC26E7705}"/>
          </ac:spMkLst>
        </pc:spChg>
      </pc:sldChg>
      <pc:sldChg chg="modNotes">
        <pc:chgData name="Naomi Doerge" userId="S::n.doerge@uwtsd.ac.uk::c2ba5b26-9392-4f76-82ca-966719aba79f" providerId="AD" clId="Web-{39B28B86-01DF-E2D8-7B8A-79DB6D2BD07E}" dt="2026-08-13T17:10:55.666" v="255"/>
        <pc:sldMkLst>
          <pc:docMk/>
          <pc:sldMk cId="3114147445" sldId="375"/>
        </pc:sldMkLst>
      </pc:sldChg>
      <pc:sldChg chg="modNotes">
        <pc:chgData name="Naomi Doerge" userId="S::n.doerge@uwtsd.ac.uk::c2ba5b26-9392-4f76-82ca-966719aba79f" providerId="AD" clId="Web-{39B28B86-01DF-E2D8-7B8A-79DB6D2BD07E}" dt="2026-08-13T17:15:49.937" v="263"/>
        <pc:sldMkLst>
          <pc:docMk/>
          <pc:sldMk cId="628789170" sldId="377"/>
        </pc:sldMkLst>
      </pc:sldChg>
      <pc:sldChg chg="modNotes">
        <pc:chgData name="Naomi Doerge" userId="S::n.doerge@uwtsd.ac.uk::c2ba5b26-9392-4f76-82ca-966719aba79f" providerId="AD" clId="Web-{39B28B86-01DF-E2D8-7B8A-79DB6D2BD07E}" dt="2026-08-13T17:12:47.393" v="257"/>
        <pc:sldMkLst>
          <pc:docMk/>
          <pc:sldMk cId="1970269412" sldId="378"/>
        </pc:sldMkLst>
      </pc:sldChg>
      <pc:sldChg chg="modNotes">
        <pc:chgData name="Naomi Doerge" userId="S::n.doerge@uwtsd.ac.uk::c2ba5b26-9392-4f76-82ca-966719aba79f" providerId="AD" clId="Web-{39B28B86-01DF-E2D8-7B8A-79DB6D2BD07E}" dt="2026-08-13T17:14:45.417" v="261"/>
        <pc:sldMkLst>
          <pc:docMk/>
          <pc:sldMk cId="1015525574" sldId="379"/>
        </pc:sldMkLst>
      </pc:sldChg>
      <pc:sldChg chg="modNotes">
        <pc:chgData name="Naomi Doerge" userId="S::n.doerge@uwtsd.ac.uk::c2ba5b26-9392-4f76-82ca-966719aba79f" providerId="AD" clId="Web-{39B28B86-01DF-E2D8-7B8A-79DB6D2BD07E}" dt="2026-08-13T17:23:29.033" v="292"/>
        <pc:sldMkLst>
          <pc:docMk/>
          <pc:sldMk cId="1377261424" sldId="380"/>
        </pc:sldMkLst>
      </pc:sldChg>
      <pc:sldChg chg="modNotes">
        <pc:chgData name="Naomi Doerge" userId="S::n.doerge@uwtsd.ac.uk::c2ba5b26-9392-4f76-82ca-966719aba79f" providerId="AD" clId="Web-{39B28B86-01DF-E2D8-7B8A-79DB6D2BD07E}" dt="2026-08-13T17:17:12.428" v="264"/>
        <pc:sldMkLst>
          <pc:docMk/>
          <pc:sldMk cId="3854457316" sldId="381"/>
        </pc:sldMkLst>
      </pc:sldChg>
      <pc:sldChg chg="del modNotes">
        <pc:chgData name="Naomi Doerge" userId="S::n.doerge@uwtsd.ac.uk::c2ba5b26-9392-4f76-82ca-966719aba79f" providerId="AD" clId="Web-{39B28B86-01DF-E2D8-7B8A-79DB6D2BD07E}" dt="2026-08-13T17:18:30.402" v="289"/>
        <pc:sldMkLst>
          <pc:docMk/>
          <pc:sldMk cId="2108977922" sldId="382"/>
        </pc:sldMkLst>
      </pc:sldChg>
      <pc:sldChg chg="modNotes">
        <pc:chgData name="Naomi Doerge" userId="S::n.doerge@uwtsd.ac.uk::c2ba5b26-9392-4f76-82ca-966719aba79f" providerId="AD" clId="Web-{39B28B86-01DF-E2D8-7B8A-79DB6D2BD07E}" dt="2026-08-13T17:24:09.646" v="294"/>
        <pc:sldMkLst>
          <pc:docMk/>
          <pc:sldMk cId="2250532706" sldId="383"/>
        </pc:sldMkLst>
      </pc:sldChg>
      <pc:sldChg chg="modNotes">
        <pc:chgData name="Naomi Doerge" userId="S::n.doerge@uwtsd.ac.uk::c2ba5b26-9392-4f76-82ca-966719aba79f" providerId="AD" clId="Web-{39B28B86-01DF-E2D8-7B8A-79DB6D2BD07E}" dt="2026-08-13T17:28:02.178" v="297"/>
        <pc:sldMkLst>
          <pc:docMk/>
          <pc:sldMk cId="137202815" sldId="384"/>
        </pc:sldMkLst>
      </pc:sldChg>
      <pc:sldChg chg="modNotes">
        <pc:chgData name="Naomi Doerge" userId="S::n.doerge@uwtsd.ac.uk::c2ba5b26-9392-4f76-82ca-966719aba79f" providerId="AD" clId="Web-{39B28B86-01DF-E2D8-7B8A-79DB6D2BD07E}" dt="2026-08-13T17:27:11.472" v="296"/>
        <pc:sldMkLst>
          <pc:docMk/>
          <pc:sldMk cId="2310246768" sldId="386"/>
        </pc:sldMkLst>
      </pc:sldChg>
      <pc:sldChg chg="modNotes">
        <pc:chgData name="Naomi Doerge" userId="S::n.doerge@uwtsd.ac.uk::c2ba5b26-9392-4f76-82ca-966719aba79f" providerId="AD" clId="Web-{39B28B86-01DF-E2D8-7B8A-79DB6D2BD07E}" dt="2026-08-13T17:29:43.154" v="302"/>
        <pc:sldMkLst>
          <pc:docMk/>
          <pc:sldMk cId="2740877190" sldId="387"/>
        </pc:sldMkLst>
      </pc:sldChg>
      <pc:sldChg chg="del">
        <pc:chgData name="Naomi Doerge" userId="S::n.doerge@uwtsd.ac.uk::c2ba5b26-9392-4f76-82ca-966719aba79f" providerId="AD" clId="Web-{39B28B86-01DF-E2D8-7B8A-79DB6D2BD07E}" dt="2026-08-13T17:13:21.130" v="258"/>
        <pc:sldMkLst>
          <pc:docMk/>
          <pc:sldMk cId="2508033094" sldId="388"/>
        </pc:sldMkLst>
      </pc:sldChg>
      <pc:sldChg chg="modSp add replId modNotes">
        <pc:chgData name="Naomi Doerge" userId="S::n.doerge@uwtsd.ac.uk::c2ba5b26-9392-4f76-82ca-966719aba79f" providerId="AD" clId="Web-{39B28B86-01DF-E2D8-7B8A-79DB6D2BD07E}" dt="2026-08-13T17:01:20.515" v="226"/>
        <pc:sldMkLst>
          <pc:docMk/>
          <pc:sldMk cId="3171148169" sldId="389"/>
        </pc:sldMkLst>
        <pc:spChg chg="mod">
          <ac:chgData name="Naomi Doerge" userId="S::n.doerge@uwtsd.ac.uk::c2ba5b26-9392-4f76-82ca-966719aba79f" providerId="AD" clId="Web-{39B28B86-01DF-E2D8-7B8A-79DB6D2BD07E}" dt="2026-08-13T16:55:55.944" v="4" actId="20577"/>
          <ac:spMkLst>
            <pc:docMk/>
            <pc:sldMk cId="3171148169" sldId="389"/>
            <ac:spMk id="2" creationId="{71C9B543-9F46-88BA-08C5-7D5A4513A729}"/>
          </ac:spMkLst>
        </pc:spChg>
        <pc:spChg chg="mod">
          <ac:chgData name="Naomi Doerge" userId="S::n.doerge@uwtsd.ac.uk::c2ba5b26-9392-4f76-82ca-966719aba79f" providerId="AD" clId="Web-{39B28B86-01DF-E2D8-7B8A-79DB6D2BD07E}" dt="2026-08-13T16:58:52.879" v="224" actId="1076"/>
          <ac:spMkLst>
            <pc:docMk/>
            <pc:sldMk cId="3171148169" sldId="389"/>
            <ac:spMk id="3" creationId="{F397D50D-0172-CAE2-A517-50B60746E4A7}"/>
          </ac:spMkLst>
        </pc:spChg>
      </pc:sldChg>
      <pc:sldChg chg="delSp modSp add replId modNotes">
        <pc:chgData name="Naomi Doerge" userId="S::n.doerge@uwtsd.ac.uk::c2ba5b26-9392-4f76-82ca-966719aba79f" providerId="AD" clId="Web-{39B28B86-01DF-E2D8-7B8A-79DB6D2BD07E}" dt="2026-08-13T17:18:26.965" v="288"/>
        <pc:sldMkLst>
          <pc:docMk/>
          <pc:sldMk cId="1262837919" sldId="390"/>
        </pc:sldMkLst>
        <pc:spChg chg="mod">
          <ac:chgData name="Naomi Doerge" userId="S::n.doerge@uwtsd.ac.uk::c2ba5b26-9392-4f76-82ca-966719aba79f" providerId="AD" clId="Web-{39B28B86-01DF-E2D8-7B8A-79DB6D2BD07E}" dt="2026-08-13T17:17:56.197" v="287" actId="20577"/>
          <ac:spMkLst>
            <pc:docMk/>
            <pc:sldMk cId="1262837919" sldId="390"/>
            <ac:spMk id="31" creationId="{61CA103A-7073-6ACB-5504-526ABD292093}"/>
          </ac:spMkLst>
        </pc:spChg>
        <pc:picChg chg="del">
          <ac:chgData name="Naomi Doerge" userId="S::n.doerge@uwtsd.ac.uk::c2ba5b26-9392-4f76-82ca-966719aba79f" providerId="AD" clId="Web-{39B28B86-01DF-E2D8-7B8A-79DB6D2BD07E}" dt="2026-08-13T17:17:48.399" v="284"/>
          <ac:picMkLst>
            <pc:docMk/>
            <pc:sldMk cId="1262837919" sldId="390"/>
            <ac:picMk id="829" creationId="{E01DF12D-6553-CACD-ACA9-C6F5757461D7}"/>
          </ac:picMkLst>
        </pc:picChg>
      </pc:sldChg>
      <pc:sldChg chg="modSp add replId">
        <pc:chgData name="Naomi Doerge" userId="S::n.doerge@uwtsd.ac.uk::c2ba5b26-9392-4f76-82ca-966719aba79f" providerId="AD" clId="Web-{39B28B86-01DF-E2D8-7B8A-79DB6D2BD07E}" dt="2026-08-13T18:29:18.677" v="307" actId="20577"/>
        <pc:sldMkLst>
          <pc:docMk/>
          <pc:sldMk cId="4072331687" sldId="391"/>
        </pc:sldMkLst>
        <pc:spChg chg="mod">
          <ac:chgData name="Naomi Doerge" userId="S::n.doerge@uwtsd.ac.uk::c2ba5b26-9392-4f76-82ca-966719aba79f" providerId="AD" clId="Web-{39B28B86-01DF-E2D8-7B8A-79DB6D2BD07E}" dt="2026-08-13T18:29:18.677" v="307" actId="20577"/>
          <ac:spMkLst>
            <pc:docMk/>
            <pc:sldMk cId="4072331687" sldId="391"/>
            <ac:spMk id="3" creationId="{4567F230-F424-5B6F-C66A-8D9D50F201C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F6DCAB-BE7F-496A-9546-DFA225D8321F}" type="doc">
      <dgm:prSet loTypeId="urn:microsoft.com/office/officeart/2005/8/layout/list1" loCatId="list" qsTypeId="urn:microsoft.com/office/officeart/2005/8/quickstyle/simple1#1" qsCatId="simple" csTypeId="urn:microsoft.com/office/officeart/2005/8/colors/accent1_2#1" csCatId="accent1" phldr="1"/>
      <dgm:spPr/>
      <dgm:t>
        <a:bodyPr/>
        <a:lstStyle/>
        <a:p>
          <a:endParaRPr lang="en-GB"/>
        </a:p>
      </dgm:t>
    </dgm:pt>
    <dgm:pt modelId="{5E5EEFDD-6DB8-4A37-81C4-43F51F828D99}">
      <dgm:prSet phldr="0"/>
      <dgm:spPr/>
      <dgm:t>
        <a:bodyPr/>
        <a:lstStyle/>
        <a:p>
          <a:pPr algn="l" rtl="0"/>
          <a:r>
            <a:rPr lang="en-GB"/>
            <a:t>Practise identifying the main idea in short business texts </a:t>
          </a:r>
          <a:endParaRPr lang="en-GB">
            <a:latin typeface="Aptos ExtraBold"/>
          </a:endParaRPr>
        </a:p>
      </dgm:t>
    </dgm:pt>
    <dgm:pt modelId="{444FAF0D-0908-4700-B085-CA5345144B33}" type="parTrans" cxnId="{882CB4C3-3064-4A9A-A74A-A3E064EEB64F}">
      <dgm:prSet/>
      <dgm:spPr/>
    </dgm:pt>
    <dgm:pt modelId="{5DE9FBA3-5BA3-4CFD-AC67-CB27FA77862D}" type="sibTrans" cxnId="{882CB4C3-3064-4A9A-A74A-A3E064EEB64F}">
      <dgm:prSet/>
      <dgm:spPr/>
    </dgm:pt>
    <dgm:pt modelId="{2434BCB6-565D-4F13-AE1F-DF1E889F7217}">
      <dgm:prSet phldr="0"/>
      <dgm:spPr/>
      <dgm:t>
        <a:bodyPr/>
        <a:lstStyle/>
        <a:p>
          <a:pPr algn="l"/>
          <a:r>
            <a:rPr lang="en-GB"/>
            <a:t>Identify evidence that supports the main idea </a:t>
          </a:r>
        </a:p>
      </dgm:t>
    </dgm:pt>
    <dgm:pt modelId="{015C56CF-11BB-413A-8A57-33A7F2168709}" type="parTrans" cxnId="{90E0BE72-DB76-462E-9F4C-C8F79E94E7F5}">
      <dgm:prSet/>
      <dgm:spPr/>
    </dgm:pt>
    <dgm:pt modelId="{C64806DA-0E1F-485C-8074-7C6D9AF56E5D}" type="sibTrans" cxnId="{90E0BE72-DB76-462E-9F4C-C8F79E94E7F5}">
      <dgm:prSet/>
      <dgm:spPr/>
    </dgm:pt>
    <dgm:pt modelId="{2F15339D-DDE1-4D84-A32E-5F3D738D729F}">
      <dgm:prSet phldr="0"/>
      <dgm:spPr/>
      <dgm:t>
        <a:bodyPr/>
        <a:lstStyle/>
        <a:p>
          <a:pPr algn="l"/>
          <a:r>
            <a:rPr lang="en-GB"/>
            <a:t>Use simple note-taking to record key information </a:t>
          </a:r>
        </a:p>
      </dgm:t>
    </dgm:pt>
    <dgm:pt modelId="{8D1EF772-A07D-47C5-BF8B-F00F5226F753}" type="parTrans" cxnId="{B04397F2-03F0-47AA-BF8E-E18FCC5CA0AB}">
      <dgm:prSet/>
      <dgm:spPr/>
    </dgm:pt>
    <dgm:pt modelId="{38B9404F-EDB1-47D8-B00A-9C4643810B33}" type="sibTrans" cxnId="{B04397F2-03F0-47AA-BF8E-E18FCC5CA0AB}">
      <dgm:prSet/>
      <dgm:spPr/>
    </dgm:pt>
    <dgm:pt modelId="{6CD28B0B-43A0-4D22-B93C-AF089AC749D8}">
      <dgm:prSet phldr="0"/>
      <dgm:spPr/>
      <dgm:t>
        <a:bodyPr/>
        <a:lstStyle/>
        <a:p>
          <a:pPr algn="l" rtl="0"/>
          <a:r>
            <a:rPr lang="en-GB"/>
            <a:t>Work in groups to </a:t>
          </a:r>
          <a:r>
            <a:rPr lang="en-GB">
              <a:latin typeface="Aptos ExtraBold"/>
            </a:rPr>
            <a:t>discuss notes and built understanding</a:t>
          </a:r>
        </a:p>
      </dgm:t>
    </dgm:pt>
    <dgm:pt modelId="{8D9FD1EA-AAB7-4296-A981-0241DE2D9918}" type="parTrans" cxnId="{2F5F5462-9ECD-4325-A89A-0A4EDB49539C}">
      <dgm:prSet/>
      <dgm:spPr/>
    </dgm:pt>
    <dgm:pt modelId="{7A72DDA6-6C25-4CC3-9D05-517EE2664A14}" type="sibTrans" cxnId="{2F5F5462-9ECD-4325-A89A-0A4EDB49539C}">
      <dgm:prSet/>
      <dgm:spPr/>
    </dgm:pt>
    <dgm:pt modelId="{72A74FD5-51A3-440F-81A9-11239B13B8E9}">
      <dgm:prSet phldr="0"/>
      <dgm:spPr/>
      <dgm:t>
        <a:bodyPr/>
        <a:lstStyle/>
        <a:p>
          <a:pPr algn="l"/>
          <a:r>
            <a:rPr lang="en-GB">
              <a:latin typeface="Aptos ExtraBold"/>
            </a:rPr>
            <a:t>Use</a:t>
          </a:r>
          <a:r>
            <a:rPr lang="en-GB"/>
            <a:t> reading skills to support basic business decisions</a:t>
          </a:r>
          <a:endParaRPr lang="en-US"/>
        </a:p>
      </dgm:t>
    </dgm:pt>
    <dgm:pt modelId="{0DDCF824-5898-4D63-9739-5BB87A17B186}" type="parTrans" cxnId="{27F2A93F-CF5B-4F02-AAA1-18D5C6A36785}">
      <dgm:prSet/>
      <dgm:spPr/>
    </dgm:pt>
    <dgm:pt modelId="{F33B790C-2F5E-4441-9C95-BA68400A6185}" type="sibTrans" cxnId="{27F2A93F-CF5B-4F02-AAA1-18D5C6A36785}">
      <dgm:prSet/>
      <dgm:spPr/>
    </dgm:pt>
    <dgm:pt modelId="{9CF64F5B-328C-49B9-AF3A-EB96BC66833D}" type="pres">
      <dgm:prSet presAssocID="{D8F6DCAB-BE7F-496A-9546-DFA225D8321F}" presName="linear" presStyleCnt="0">
        <dgm:presLayoutVars>
          <dgm:dir/>
          <dgm:animLvl val="lvl"/>
          <dgm:resizeHandles val="exact"/>
        </dgm:presLayoutVars>
      </dgm:prSet>
      <dgm:spPr/>
    </dgm:pt>
    <dgm:pt modelId="{0DF49E03-C286-40DB-91AA-EAF117260B8C}" type="pres">
      <dgm:prSet presAssocID="{5E5EEFDD-6DB8-4A37-81C4-43F51F828D99}" presName="parentLin" presStyleCnt="0"/>
      <dgm:spPr/>
    </dgm:pt>
    <dgm:pt modelId="{22DD9986-10AC-459A-BBFD-A4A7B366562B}" type="pres">
      <dgm:prSet presAssocID="{5E5EEFDD-6DB8-4A37-81C4-43F51F828D99}" presName="parentLeftMargin" presStyleLbl="node1" presStyleIdx="0" presStyleCnt="5"/>
      <dgm:spPr/>
    </dgm:pt>
    <dgm:pt modelId="{81E96339-A2BE-414E-BFEF-9DBE161F8A25}" type="pres">
      <dgm:prSet presAssocID="{5E5EEFDD-6DB8-4A37-81C4-43F51F828D99}" presName="parentText" presStyleLbl="node1" presStyleIdx="0" presStyleCnt="5">
        <dgm:presLayoutVars>
          <dgm:chMax val="0"/>
          <dgm:bulletEnabled val="1"/>
        </dgm:presLayoutVars>
      </dgm:prSet>
      <dgm:spPr/>
    </dgm:pt>
    <dgm:pt modelId="{EB2343E6-B688-49E1-B4AB-A26EFC0CC16A}" type="pres">
      <dgm:prSet presAssocID="{5E5EEFDD-6DB8-4A37-81C4-43F51F828D99}" presName="negativeSpace" presStyleCnt="0"/>
      <dgm:spPr/>
    </dgm:pt>
    <dgm:pt modelId="{EFBDE947-981A-4C45-AFA2-50F14E1749B6}" type="pres">
      <dgm:prSet presAssocID="{5E5EEFDD-6DB8-4A37-81C4-43F51F828D99}" presName="childText" presStyleLbl="conFgAcc1" presStyleIdx="0" presStyleCnt="5">
        <dgm:presLayoutVars>
          <dgm:bulletEnabled val="1"/>
        </dgm:presLayoutVars>
      </dgm:prSet>
      <dgm:spPr/>
    </dgm:pt>
    <dgm:pt modelId="{BE5C2067-E43F-4401-B5DA-EC725B996FF7}" type="pres">
      <dgm:prSet presAssocID="{5DE9FBA3-5BA3-4CFD-AC67-CB27FA77862D}" presName="spaceBetweenRectangles" presStyleCnt="0"/>
      <dgm:spPr/>
    </dgm:pt>
    <dgm:pt modelId="{C7048638-9C69-42DC-B8E7-8B3FA48827DB}" type="pres">
      <dgm:prSet presAssocID="{2434BCB6-565D-4F13-AE1F-DF1E889F7217}" presName="parentLin" presStyleCnt="0"/>
      <dgm:spPr/>
    </dgm:pt>
    <dgm:pt modelId="{22D7CD5E-0067-4564-A5CE-5F7400DD2D1D}" type="pres">
      <dgm:prSet presAssocID="{2434BCB6-565D-4F13-AE1F-DF1E889F7217}" presName="parentLeftMargin" presStyleLbl="node1" presStyleIdx="0" presStyleCnt="5"/>
      <dgm:spPr/>
    </dgm:pt>
    <dgm:pt modelId="{E4763D20-9C83-4179-A0AD-C9005D48F42D}" type="pres">
      <dgm:prSet presAssocID="{2434BCB6-565D-4F13-AE1F-DF1E889F7217}" presName="parentText" presStyleLbl="node1" presStyleIdx="1" presStyleCnt="5">
        <dgm:presLayoutVars>
          <dgm:chMax val="0"/>
          <dgm:bulletEnabled val="1"/>
        </dgm:presLayoutVars>
      </dgm:prSet>
      <dgm:spPr/>
    </dgm:pt>
    <dgm:pt modelId="{398E5F42-8409-4F9F-9D18-A14D4B2386B5}" type="pres">
      <dgm:prSet presAssocID="{2434BCB6-565D-4F13-AE1F-DF1E889F7217}" presName="negativeSpace" presStyleCnt="0"/>
      <dgm:spPr/>
    </dgm:pt>
    <dgm:pt modelId="{C716579F-DE4F-46AF-B140-94EA1648EDF6}" type="pres">
      <dgm:prSet presAssocID="{2434BCB6-565D-4F13-AE1F-DF1E889F7217}" presName="childText" presStyleLbl="conFgAcc1" presStyleIdx="1" presStyleCnt="5">
        <dgm:presLayoutVars>
          <dgm:bulletEnabled val="1"/>
        </dgm:presLayoutVars>
      </dgm:prSet>
      <dgm:spPr/>
    </dgm:pt>
    <dgm:pt modelId="{D522039D-22D4-4206-86F2-720202EF0A0A}" type="pres">
      <dgm:prSet presAssocID="{C64806DA-0E1F-485C-8074-7C6D9AF56E5D}" presName="spaceBetweenRectangles" presStyleCnt="0"/>
      <dgm:spPr/>
    </dgm:pt>
    <dgm:pt modelId="{B5168056-4B6D-44BA-8F5F-82E370E25695}" type="pres">
      <dgm:prSet presAssocID="{2F15339D-DDE1-4D84-A32E-5F3D738D729F}" presName="parentLin" presStyleCnt="0"/>
      <dgm:spPr/>
    </dgm:pt>
    <dgm:pt modelId="{1539BE80-AAE3-4562-9A08-3944A8A8DFDA}" type="pres">
      <dgm:prSet presAssocID="{2F15339D-DDE1-4D84-A32E-5F3D738D729F}" presName="parentLeftMargin" presStyleLbl="node1" presStyleIdx="1" presStyleCnt="5"/>
      <dgm:spPr/>
    </dgm:pt>
    <dgm:pt modelId="{14619C39-509A-4A47-A902-64CCD511A4B2}" type="pres">
      <dgm:prSet presAssocID="{2F15339D-DDE1-4D84-A32E-5F3D738D729F}" presName="parentText" presStyleLbl="node1" presStyleIdx="2" presStyleCnt="5">
        <dgm:presLayoutVars>
          <dgm:chMax val="0"/>
          <dgm:bulletEnabled val="1"/>
        </dgm:presLayoutVars>
      </dgm:prSet>
      <dgm:spPr/>
    </dgm:pt>
    <dgm:pt modelId="{A044F1AA-AE58-47D1-8AF9-102CE04B90DB}" type="pres">
      <dgm:prSet presAssocID="{2F15339D-DDE1-4D84-A32E-5F3D738D729F}" presName="negativeSpace" presStyleCnt="0"/>
      <dgm:spPr/>
    </dgm:pt>
    <dgm:pt modelId="{11A166AE-7F9C-4469-AD08-578A7BE9591B}" type="pres">
      <dgm:prSet presAssocID="{2F15339D-DDE1-4D84-A32E-5F3D738D729F}" presName="childText" presStyleLbl="conFgAcc1" presStyleIdx="2" presStyleCnt="5">
        <dgm:presLayoutVars>
          <dgm:bulletEnabled val="1"/>
        </dgm:presLayoutVars>
      </dgm:prSet>
      <dgm:spPr/>
    </dgm:pt>
    <dgm:pt modelId="{449FFDEA-7407-46F4-91B0-62EA49663199}" type="pres">
      <dgm:prSet presAssocID="{38B9404F-EDB1-47D8-B00A-9C4643810B33}" presName="spaceBetweenRectangles" presStyleCnt="0"/>
      <dgm:spPr/>
    </dgm:pt>
    <dgm:pt modelId="{00786043-9B32-44FF-AF84-73B70287FD7E}" type="pres">
      <dgm:prSet presAssocID="{6CD28B0B-43A0-4D22-B93C-AF089AC749D8}" presName="parentLin" presStyleCnt="0"/>
      <dgm:spPr/>
    </dgm:pt>
    <dgm:pt modelId="{63190055-DDC9-4AE4-83AF-33609A14B36A}" type="pres">
      <dgm:prSet presAssocID="{6CD28B0B-43A0-4D22-B93C-AF089AC749D8}" presName="parentLeftMargin" presStyleLbl="node1" presStyleIdx="2" presStyleCnt="5"/>
      <dgm:spPr/>
    </dgm:pt>
    <dgm:pt modelId="{41577F26-7CF0-47F6-911A-4CFE8355F194}" type="pres">
      <dgm:prSet presAssocID="{6CD28B0B-43A0-4D22-B93C-AF089AC749D8}" presName="parentText" presStyleLbl="node1" presStyleIdx="3" presStyleCnt="5">
        <dgm:presLayoutVars>
          <dgm:chMax val="0"/>
          <dgm:bulletEnabled val="1"/>
        </dgm:presLayoutVars>
      </dgm:prSet>
      <dgm:spPr/>
    </dgm:pt>
    <dgm:pt modelId="{8F4E1E6A-2EE2-475A-9F6D-78B1E561F33F}" type="pres">
      <dgm:prSet presAssocID="{6CD28B0B-43A0-4D22-B93C-AF089AC749D8}" presName="negativeSpace" presStyleCnt="0"/>
      <dgm:spPr/>
    </dgm:pt>
    <dgm:pt modelId="{995DD96E-F380-4C91-93A7-94A774340AC0}" type="pres">
      <dgm:prSet presAssocID="{6CD28B0B-43A0-4D22-B93C-AF089AC749D8}" presName="childText" presStyleLbl="conFgAcc1" presStyleIdx="3" presStyleCnt="5">
        <dgm:presLayoutVars>
          <dgm:bulletEnabled val="1"/>
        </dgm:presLayoutVars>
      </dgm:prSet>
      <dgm:spPr/>
    </dgm:pt>
    <dgm:pt modelId="{6EC74128-6574-4FB1-80FA-E6BC68EDBB10}" type="pres">
      <dgm:prSet presAssocID="{7A72DDA6-6C25-4CC3-9D05-517EE2664A14}" presName="spaceBetweenRectangles" presStyleCnt="0"/>
      <dgm:spPr/>
    </dgm:pt>
    <dgm:pt modelId="{7FE93698-A08D-4B54-946E-14025B0E2A17}" type="pres">
      <dgm:prSet presAssocID="{72A74FD5-51A3-440F-81A9-11239B13B8E9}" presName="parentLin" presStyleCnt="0"/>
      <dgm:spPr/>
    </dgm:pt>
    <dgm:pt modelId="{999114AD-FA3D-4E07-B4AC-CE0A0E560A5A}" type="pres">
      <dgm:prSet presAssocID="{72A74FD5-51A3-440F-81A9-11239B13B8E9}" presName="parentLeftMargin" presStyleLbl="node1" presStyleIdx="3" presStyleCnt="5"/>
      <dgm:spPr/>
    </dgm:pt>
    <dgm:pt modelId="{AB9D7964-859D-4657-8E6B-3BD1309CC11F}" type="pres">
      <dgm:prSet presAssocID="{72A74FD5-51A3-440F-81A9-11239B13B8E9}" presName="parentText" presStyleLbl="node1" presStyleIdx="4" presStyleCnt="5">
        <dgm:presLayoutVars>
          <dgm:chMax val="0"/>
          <dgm:bulletEnabled val="1"/>
        </dgm:presLayoutVars>
      </dgm:prSet>
      <dgm:spPr/>
    </dgm:pt>
    <dgm:pt modelId="{3CE7D6F9-2EA4-466B-A3B3-D4898153FA37}" type="pres">
      <dgm:prSet presAssocID="{72A74FD5-51A3-440F-81A9-11239B13B8E9}" presName="negativeSpace" presStyleCnt="0"/>
      <dgm:spPr/>
    </dgm:pt>
    <dgm:pt modelId="{936211DF-BAED-4C30-8F19-DD705D720952}" type="pres">
      <dgm:prSet presAssocID="{72A74FD5-51A3-440F-81A9-11239B13B8E9}" presName="childText" presStyleLbl="conFgAcc1" presStyleIdx="4" presStyleCnt="5">
        <dgm:presLayoutVars>
          <dgm:bulletEnabled val="1"/>
        </dgm:presLayoutVars>
      </dgm:prSet>
      <dgm:spPr/>
    </dgm:pt>
  </dgm:ptLst>
  <dgm:cxnLst>
    <dgm:cxn modelId="{9E269C01-6C63-442A-A6B4-556AA65C0C77}" type="presOf" srcId="{72A74FD5-51A3-440F-81A9-11239B13B8E9}" destId="{999114AD-FA3D-4E07-B4AC-CE0A0E560A5A}" srcOrd="0" destOrd="0" presId="urn:microsoft.com/office/officeart/2005/8/layout/list1"/>
    <dgm:cxn modelId="{27F2A93F-CF5B-4F02-AAA1-18D5C6A36785}" srcId="{D8F6DCAB-BE7F-496A-9546-DFA225D8321F}" destId="{72A74FD5-51A3-440F-81A9-11239B13B8E9}" srcOrd="4" destOrd="0" parTransId="{0DDCF824-5898-4D63-9739-5BB87A17B186}" sibTransId="{F33B790C-2F5E-4441-9C95-BA68400A6185}"/>
    <dgm:cxn modelId="{5013E360-28CE-4716-9AE6-7F60D076CD42}" type="presOf" srcId="{5E5EEFDD-6DB8-4A37-81C4-43F51F828D99}" destId="{22DD9986-10AC-459A-BBFD-A4A7B366562B}" srcOrd="0" destOrd="0" presId="urn:microsoft.com/office/officeart/2005/8/layout/list1"/>
    <dgm:cxn modelId="{2F5F5462-9ECD-4325-A89A-0A4EDB49539C}" srcId="{D8F6DCAB-BE7F-496A-9546-DFA225D8321F}" destId="{6CD28B0B-43A0-4D22-B93C-AF089AC749D8}" srcOrd="3" destOrd="0" parTransId="{8D9FD1EA-AAB7-4296-A981-0241DE2D9918}" sibTransId="{7A72DDA6-6C25-4CC3-9D05-517EE2664A14}"/>
    <dgm:cxn modelId="{BB3FC26A-B05C-433F-B287-DA88AB410BC2}" type="presOf" srcId="{2434BCB6-565D-4F13-AE1F-DF1E889F7217}" destId="{E4763D20-9C83-4179-A0AD-C9005D48F42D}" srcOrd="1" destOrd="0" presId="urn:microsoft.com/office/officeart/2005/8/layout/list1"/>
    <dgm:cxn modelId="{A2D57F70-E7BA-410A-B7C0-48DF0BC79434}" type="presOf" srcId="{2F15339D-DDE1-4D84-A32E-5F3D738D729F}" destId="{14619C39-509A-4A47-A902-64CCD511A4B2}" srcOrd="1" destOrd="0" presId="urn:microsoft.com/office/officeart/2005/8/layout/list1"/>
    <dgm:cxn modelId="{90E0BE72-DB76-462E-9F4C-C8F79E94E7F5}" srcId="{D8F6DCAB-BE7F-496A-9546-DFA225D8321F}" destId="{2434BCB6-565D-4F13-AE1F-DF1E889F7217}" srcOrd="1" destOrd="0" parTransId="{015C56CF-11BB-413A-8A57-33A7F2168709}" sibTransId="{C64806DA-0E1F-485C-8074-7C6D9AF56E5D}"/>
    <dgm:cxn modelId="{5F1CD778-9F53-4CA5-96DB-7D7A561C8839}" type="presOf" srcId="{2F15339D-DDE1-4D84-A32E-5F3D738D729F}" destId="{1539BE80-AAE3-4562-9A08-3944A8A8DFDA}" srcOrd="0" destOrd="0" presId="urn:microsoft.com/office/officeart/2005/8/layout/list1"/>
    <dgm:cxn modelId="{4C91BC88-6E9D-44AE-8949-65CF55102247}" type="presOf" srcId="{5E5EEFDD-6DB8-4A37-81C4-43F51F828D99}" destId="{81E96339-A2BE-414E-BFEF-9DBE161F8A25}" srcOrd="1" destOrd="0" presId="urn:microsoft.com/office/officeart/2005/8/layout/list1"/>
    <dgm:cxn modelId="{284A53A6-8CDE-4260-A719-25EE2C5CDE51}" type="presOf" srcId="{2434BCB6-565D-4F13-AE1F-DF1E889F7217}" destId="{22D7CD5E-0067-4564-A5CE-5F7400DD2D1D}" srcOrd="0" destOrd="0" presId="urn:microsoft.com/office/officeart/2005/8/layout/list1"/>
    <dgm:cxn modelId="{B9521EA9-0BF2-49A7-B74F-0F908885978A}" type="presOf" srcId="{6CD28B0B-43A0-4D22-B93C-AF089AC749D8}" destId="{41577F26-7CF0-47F6-911A-4CFE8355F194}" srcOrd="1" destOrd="0" presId="urn:microsoft.com/office/officeart/2005/8/layout/list1"/>
    <dgm:cxn modelId="{691888AC-3644-4410-BCBD-1256C61FE047}" type="presOf" srcId="{72A74FD5-51A3-440F-81A9-11239B13B8E9}" destId="{AB9D7964-859D-4657-8E6B-3BD1309CC11F}" srcOrd="1" destOrd="0" presId="urn:microsoft.com/office/officeart/2005/8/layout/list1"/>
    <dgm:cxn modelId="{882CB4C3-3064-4A9A-A74A-A3E064EEB64F}" srcId="{D8F6DCAB-BE7F-496A-9546-DFA225D8321F}" destId="{5E5EEFDD-6DB8-4A37-81C4-43F51F828D99}" srcOrd="0" destOrd="0" parTransId="{444FAF0D-0908-4700-B085-CA5345144B33}" sibTransId="{5DE9FBA3-5BA3-4CFD-AC67-CB27FA77862D}"/>
    <dgm:cxn modelId="{DC7F43CF-8AE3-4D7A-86E3-6FF9661E3886}" type="presOf" srcId="{D8F6DCAB-BE7F-496A-9546-DFA225D8321F}" destId="{9CF64F5B-328C-49B9-AF3A-EB96BC66833D}" srcOrd="0" destOrd="0" presId="urn:microsoft.com/office/officeart/2005/8/layout/list1"/>
    <dgm:cxn modelId="{B04397F2-03F0-47AA-BF8E-E18FCC5CA0AB}" srcId="{D8F6DCAB-BE7F-496A-9546-DFA225D8321F}" destId="{2F15339D-DDE1-4D84-A32E-5F3D738D729F}" srcOrd="2" destOrd="0" parTransId="{8D1EF772-A07D-47C5-BF8B-F00F5226F753}" sibTransId="{38B9404F-EDB1-47D8-B00A-9C4643810B33}"/>
    <dgm:cxn modelId="{3B4301FE-DDE0-402A-9458-743077036965}" type="presOf" srcId="{6CD28B0B-43A0-4D22-B93C-AF089AC749D8}" destId="{63190055-DDC9-4AE4-83AF-33609A14B36A}" srcOrd="0" destOrd="0" presId="urn:microsoft.com/office/officeart/2005/8/layout/list1"/>
    <dgm:cxn modelId="{B2FBC3E1-8094-4875-AB72-198149F896B6}" type="presParOf" srcId="{9CF64F5B-328C-49B9-AF3A-EB96BC66833D}" destId="{0DF49E03-C286-40DB-91AA-EAF117260B8C}" srcOrd="0" destOrd="0" presId="urn:microsoft.com/office/officeart/2005/8/layout/list1"/>
    <dgm:cxn modelId="{5995F8DF-2462-478B-B6D1-C728A925EFC1}" type="presParOf" srcId="{0DF49E03-C286-40DB-91AA-EAF117260B8C}" destId="{22DD9986-10AC-459A-BBFD-A4A7B366562B}" srcOrd="0" destOrd="0" presId="urn:microsoft.com/office/officeart/2005/8/layout/list1"/>
    <dgm:cxn modelId="{D5E0BA34-D360-42CF-A5D3-F6E822CE6B4F}" type="presParOf" srcId="{0DF49E03-C286-40DB-91AA-EAF117260B8C}" destId="{81E96339-A2BE-414E-BFEF-9DBE161F8A25}" srcOrd="1" destOrd="0" presId="urn:microsoft.com/office/officeart/2005/8/layout/list1"/>
    <dgm:cxn modelId="{797A7C53-FB50-4289-A65B-E68FACF0011B}" type="presParOf" srcId="{9CF64F5B-328C-49B9-AF3A-EB96BC66833D}" destId="{EB2343E6-B688-49E1-B4AB-A26EFC0CC16A}" srcOrd="1" destOrd="0" presId="urn:microsoft.com/office/officeart/2005/8/layout/list1"/>
    <dgm:cxn modelId="{84DCAB4A-A553-496F-AEBE-6CD38C9DEC7B}" type="presParOf" srcId="{9CF64F5B-328C-49B9-AF3A-EB96BC66833D}" destId="{EFBDE947-981A-4C45-AFA2-50F14E1749B6}" srcOrd="2" destOrd="0" presId="urn:microsoft.com/office/officeart/2005/8/layout/list1"/>
    <dgm:cxn modelId="{6BF5482D-E347-41DA-8955-0B3E2B34896D}" type="presParOf" srcId="{9CF64F5B-328C-49B9-AF3A-EB96BC66833D}" destId="{BE5C2067-E43F-4401-B5DA-EC725B996FF7}" srcOrd="3" destOrd="0" presId="urn:microsoft.com/office/officeart/2005/8/layout/list1"/>
    <dgm:cxn modelId="{5CD3FD79-D1FF-454E-A91C-98FFD51CCE3B}" type="presParOf" srcId="{9CF64F5B-328C-49B9-AF3A-EB96BC66833D}" destId="{C7048638-9C69-42DC-B8E7-8B3FA48827DB}" srcOrd="4" destOrd="0" presId="urn:microsoft.com/office/officeart/2005/8/layout/list1"/>
    <dgm:cxn modelId="{DD6FEF9D-71AD-44A2-B49F-C47A857B7C27}" type="presParOf" srcId="{C7048638-9C69-42DC-B8E7-8B3FA48827DB}" destId="{22D7CD5E-0067-4564-A5CE-5F7400DD2D1D}" srcOrd="0" destOrd="0" presId="urn:microsoft.com/office/officeart/2005/8/layout/list1"/>
    <dgm:cxn modelId="{CB03D1F6-A541-467A-8894-CA3B4878D364}" type="presParOf" srcId="{C7048638-9C69-42DC-B8E7-8B3FA48827DB}" destId="{E4763D20-9C83-4179-A0AD-C9005D48F42D}" srcOrd="1" destOrd="0" presId="urn:microsoft.com/office/officeart/2005/8/layout/list1"/>
    <dgm:cxn modelId="{323C5752-47C4-4907-B01F-DD16A810802A}" type="presParOf" srcId="{9CF64F5B-328C-49B9-AF3A-EB96BC66833D}" destId="{398E5F42-8409-4F9F-9D18-A14D4B2386B5}" srcOrd="5" destOrd="0" presId="urn:microsoft.com/office/officeart/2005/8/layout/list1"/>
    <dgm:cxn modelId="{5BC97A26-810D-4398-9850-6232F2CCFA28}" type="presParOf" srcId="{9CF64F5B-328C-49B9-AF3A-EB96BC66833D}" destId="{C716579F-DE4F-46AF-B140-94EA1648EDF6}" srcOrd="6" destOrd="0" presId="urn:microsoft.com/office/officeart/2005/8/layout/list1"/>
    <dgm:cxn modelId="{B57BD28C-F447-4FB1-AF7E-D861680A2789}" type="presParOf" srcId="{9CF64F5B-328C-49B9-AF3A-EB96BC66833D}" destId="{D522039D-22D4-4206-86F2-720202EF0A0A}" srcOrd="7" destOrd="0" presId="urn:microsoft.com/office/officeart/2005/8/layout/list1"/>
    <dgm:cxn modelId="{997365E4-EA8B-4379-82FA-F89E5A2B074A}" type="presParOf" srcId="{9CF64F5B-328C-49B9-AF3A-EB96BC66833D}" destId="{B5168056-4B6D-44BA-8F5F-82E370E25695}" srcOrd="8" destOrd="0" presId="urn:microsoft.com/office/officeart/2005/8/layout/list1"/>
    <dgm:cxn modelId="{5C9948D2-7663-4435-8688-B7892798B4CF}" type="presParOf" srcId="{B5168056-4B6D-44BA-8F5F-82E370E25695}" destId="{1539BE80-AAE3-4562-9A08-3944A8A8DFDA}" srcOrd="0" destOrd="0" presId="urn:microsoft.com/office/officeart/2005/8/layout/list1"/>
    <dgm:cxn modelId="{9B2134B4-4DCD-4225-8A23-EF9E85279F03}" type="presParOf" srcId="{B5168056-4B6D-44BA-8F5F-82E370E25695}" destId="{14619C39-509A-4A47-A902-64CCD511A4B2}" srcOrd="1" destOrd="0" presId="urn:microsoft.com/office/officeart/2005/8/layout/list1"/>
    <dgm:cxn modelId="{4A97FD74-48CF-49BD-9E9D-58A5151965CB}" type="presParOf" srcId="{9CF64F5B-328C-49B9-AF3A-EB96BC66833D}" destId="{A044F1AA-AE58-47D1-8AF9-102CE04B90DB}" srcOrd="9" destOrd="0" presId="urn:microsoft.com/office/officeart/2005/8/layout/list1"/>
    <dgm:cxn modelId="{AAA80618-E92F-4192-8B5D-E10DEBD8A359}" type="presParOf" srcId="{9CF64F5B-328C-49B9-AF3A-EB96BC66833D}" destId="{11A166AE-7F9C-4469-AD08-578A7BE9591B}" srcOrd="10" destOrd="0" presId="urn:microsoft.com/office/officeart/2005/8/layout/list1"/>
    <dgm:cxn modelId="{0346A986-608C-4E62-98D9-5E888081B9E4}" type="presParOf" srcId="{9CF64F5B-328C-49B9-AF3A-EB96BC66833D}" destId="{449FFDEA-7407-46F4-91B0-62EA49663199}" srcOrd="11" destOrd="0" presId="urn:microsoft.com/office/officeart/2005/8/layout/list1"/>
    <dgm:cxn modelId="{A39D0243-2F9B-40F3-AF23-6FB2FCFF8C44}" type="presParOf" srcId="{9CF64F5B-328C-49B9-AF3A-EB96BC66833D}" destId="{00786043-9B32-44FF-AF84-73B70287FD7E}" srcOrd="12" destOrd="0" presId="urn:microsoft.com/office/officeart/2005/8/layout/list1"/>
    <dgm:cxn modelId="{722177C3-281D-4509-89A3-313878ACBA9A}" type="presParOf" srcId="{00786043-9B32-44FF-AF84-73B70287FD7E}" destId="{63190055-DDC9-4AE4-83AF-33609A14B36A}" srcOrd="0" destOrd="0" presId="urn:microsoft.com/office/officeart/2005/8/layout/list1"/>
    <dgm:cxn modelId="{A52F38AB-CF57-40A9-9AB4-5042C741CF06}" type="presParOf" srcId="{00786043-9B32-44FF-AF84-73B70287FD7E}" destId="{41577F26-7CF0-47F6-911A-4CFE8355F194}" srcOrd="1" destOrd="0" presId="urn:microsoft.com/office/officeart/2005/8/layout/list1"/>
    <dgm:cxn modelId="{237AB260-8DB7-4207-B553-ABF7A4EED168}" type="presParOf" srcId="{9CF64F5B-328C-49B9-AF3A-EB96BC66833D}" destId="{8F4E1E6A-2EE2-475A-9F6D-78B1E561F33F}" srcOrd="13" destOrd="0" presId="urn:microsoft.com/office/officeart/2005/8/layout/list1"/>
    <dgm:cxn modelId="{5CB1A2C5-1BBD-4680-A15B-887FB7B9A9C3}" type="presParOf" srcId="{9CF64F5B-328C-49B9-AF3A-EB96BC66833D}" destId="{995DD96E-F380-4C91-93A7-94A774340AC0}" srcOrd="14" destOrd="0" presId="urn:microsoft.com/office/officeart/2005/8/layout/list1"/>
    <dgm:cxn modelId="{75207F67-F9A2-42D8-8628-1B1AAB8FF055}" type="presParOf" srcId="{9CF64F5B-328C-49B9-AF3A-EB96BC66833D}" destId="{6EC74128-6574-4FB1-80FA-E6BC68EDBB10}" srcOrd="15" destOrd="0" presId="urn:microsoft.com/office/officeart/2005/8/layout/list1"/>
    <dgm:cxn modelId="{6A9CC3B5-2A00-4DBA-BC09-18AC1318D22B}" type="presParOf" srcId="{9CF64F5B-328C-49B9-AF3A-EB96BC66833D}" destId="{7FE93698-A08D-4B54-946E-14025B0E2A17}" srcOrd="16" destOrd="0" presId="urn:microsoft.com/office/officeart/2005/8/layout/list1"/>
    <dgm:cxn modelId="{7D0C8D03-C1AE-4B18-AED5-811DE7658BCA}" type="presParOf" srcId="{7FE93698-A08D-4B54-946E-14025B0E2A17}" destId="{999114AD-FA3D-4E07-B4AC-CE0A0E560A5A}" srcOrd="0" destOrd="0" presId="urn:microsoft.com/office/officeart/2005/8/layout/list1"/>
    <dgm:cxn modelId="{6E235309-77BE-4139-9100-0FDA398535E0}" type="presParOf" srcId="{7FE93698-A08D-4B54-946E-14025B0E2A17}" destId="{AB9D7964-859D-4657-8E6B-3BD1309CC11F}" srcOrd="1" destOrd="0" presId="urn:microsoft.com/office/officeart/2005/8/layout/list1"/>
    <dgm:cxn modelId="{880CC39F-AD16-470C-B63F-30492B7F8CCA}" type="presParOf" srcId="{9CF64F5B-328C-49B9-AF3A-EB96BC66833D}" destId="{3CE7D6F9-2EA4-466B-A3B3-D4898153FA37}" srcOrd="17" destOrd="0" presId="urn:microsoft.com/office/officeart/2005/8/layout/list1"/>
    <dgm:cxn modelId="{04B75B9F-8DDA-459B-BBFE-44CD06A8F69D}" type="presParOf" srcId="{9CF64F5B-328C-49B9-AF3A-EB96BC66833D}" destId="{936211DF-BAED-4C30-8F19-DD705D720952}"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D26D3B-E34E-4E8F-B05C-C1096DE620B5}" type="doc">
      <dgm:prSet loTypeId="urn:microsoft.com/office/officeart/2005/8/layout/radial1" loCatId="cycle" qsTypeId="urn:microsoft.com/office/officeart/2005/8/quickstyle/simple1#2" qsCatId="simple" csTypeId="urn:microsoft.com/office/officeart/2005/8/colors/accent1_2#2" csCatId="accent1" phldr="1"/>
      <dgm:spPr/>
      <dgm:t>
        <a:bodyPr/>
        <a:lstStyle/>
        <a:p>
          <a:endParaRPr lang="en-GB"/>
        </a:p>
      </dgm:t>
    </dgm:pt>
    <dgm:pt modelId="{E755B64E-2FCB-4E58-B325-44B03E11C256}">
      <dgm:prSet phldrT="[Text]" phldr="0" custT="1"/>
      <dgm:spPr/>
      <dgm:t>
        <a:bodyPr/>
        <a:lstStyle/>
        <a:p>
          <a:pPr rtl="0"/>
          <a:r>
            <a:rPr lang="en-GB" sz="2400" b="0">
              <a:latin typeface="Aptos ExtraBold"/>
            </a:rPr>
            <a:t>Main Idea</a:t>
          </a:r>
        </a:p>
      </dgm:t>
    </dgm:pt>
    <dgm:pt modelId="{49C274BA-54A9-4CFC-8AC1-269153FE64F1}" type="parTrans" cxnId="{E0F4FB14-F1CA-41AE-8DAA-1DA4A05C073F}">
      <dgm:prSet/>
      <dgm:spPr/>
      <dgm:t>
        <a:bodyPr/>
        <a:lstStyle/>
        <a:p>
          <a:endParaRPr lang="en-GB"/>
        </a:p>
      </dgm:t>
    </dgm:pt>
    <dgm:pt modelId="{2D178371-482B-41B4-AD00-B9D9EC1FDBE7}" type="sibTrans" cxnId="{E0F4FB14-F1CA-41AE-8DAA-1DA4A05C073F}">
      <dgm:prSet/>
      <dgm:spPr/>
      <dgm:t>
        <a:bodyPr/>
        <a:lstStyle/>
        <a:p>
          <a:endParaRPr lang="en-GB"/>
        </a:p>
      </dgm:t>
    </dgm:pt>
    <dgm:pt modelId="{BDFACD6C-5A31-4CCF-AB39-202F97188857}">
      <dgm:prSet phldrT="[Text]" phldr="0" custT="1"/>
      <dgm:spPr/>
      <dgm:t>
        <a:bodyPr/>
        <a:lstStyle/>
        <a:p>
          <a:pPr rtl="0"/>
          <a:r>
            <a:rPr lang="en-GB" sz="1800" b="1">
              <a:latin typeface="Aptos ExtraBold"/>
            </a:rPr>
            <a:t>Key Detail</a:t>
          </a:r>
          <a:endParaRPr lang="en-GB" sz="1800"/>
        </a:p>
      </dgm:t>
    </dgm:pt>
    <dgm:pt modelId="{53058CB9-B89F-43BC-9F95-7AFCBE1AE6D8}" type="parTrans" cxnId="{93D6B0A9-D635-4CBE-8F2E-154A5AC13D31}">
      <dgm:prSet/>
      <dgm:spPr/>
      <dgm:t>
        <a:bodyPr/>
        <a:lstStyle/>
        <a:p>
          <a:endParaRPr lang="en-GB"/>
        </a:p>
      </dgm:t>
    </dgm:pt>
    <dgm:pt modelId="{5F5D46E3-CA93-48F3-9278-86B6501358E1}" type="sibTrans" cxnId="{93D6B0A9-D635-4CBE-8F2E-154A5AC13D31}">
      <dgm:prSet/>
      <dgm:spPr/>
      <dgm:t>
        <a:bodyPr/>
        <a:lstStyle/>
        <a:p>
          <a:endParaRPr lang="en-GB"/>
        </a:p>
      </dgm:t>
    </dgm:pt>
    <dgm:pt modelId="{5896EAD6-F222-4E74-8563-9B0ECD76705E}">
      <dgm:prSet phldrT="[Text]" phldr="0" custT="1"/>
      <dgm:spPr/>
      <dgm:t>
        <a:bodyPr/>
        <a:lstStyle/>
        <a:p>
          <a:pPr rtl="0"/>
          <a:r>
            <a:rPr lang="en-GB" sz="1800" b="0">
              <a:latin typeface="Aptos ExtraBold"/>
            </a:rPr>
            <a:t>Key Detail 2</a:t>
          </a:r>
          <a:endParaRPr lang="en-GB" sz="1800" b="0"/>
        </a:p>
      </dgm:t>
    </dgm:pt>
    <dgm:pt modelId="{786AF381-FF96-4A4F-9E11-06B82A3A676D}" type="parTrans" cxnId="{2EB86B89-900E-48A1-9A1A-B79D9E879AC7}">
      <dgm:prSet/>
      <dgm:spPr/>
      <dgm:t>
        <a:bodyPr/>
        <a:lstStyle/>
        <a:p>
          <a:endParaRPr lang="en-GB"/>
        </a:p>
      </dgm:t>
    </dgm:pt>
    <dgm:pt modelId="{EF9E8258-606C-4D91-96DD-B6B4BD7421BF}" type="sibTrans" cxnId="{2EB86B89-900E-48A1-9A1A-B79D9E879AC7}">
      <dgm:prSet/>
      <dgm:spPr/>
      <dgm:t>
        <a:bodyPr/>
        <a:lstStyle/>
        <a:p>
          <a:endParaRPr lang="en-GB"/>
        </a:p>
      </dgm:t>
    </dgm:pt>
    <dgm:pt modelId="{150B8306-68BB-4C9E-BEFA-D9987515D893}">
      <dgm:prSet phldrT="[Text]" phldr="0"/>
      <dgm:spPr/>
      <dgm:t>
        <a:bodyPr/>
        <a:lstStyle/>
        <a:p>
          <a:pPr rtl="0"/>
          <a:r>
            <a:rPr lang="en-GB" sz="1800" b="0">
              <a:latin typeface="Aptos ExtraBold"/>
            </a:rPr>
            <a:t>Key</a:t>
          </a:r>
          <a:r>
            <a:rPr lang="en-GB" sz="1800">
              <a:latin typeface="Aptos ExtraBold"/>
            </a:rPr>
            <a:t> Detail 3</a:t>
          </a:r>
          <a:endParaRPr lang="en-GB" sz="1800"/>
        </a:p>
      </dgm:t>
    </dgm:pt>
    <dgm:pt modelId="{C9019964-030C-4EDF-B21C-6BF0B89A793A}" type="parTrans" cxnId="{1CAF0CA4-E9CD-449C-BF4D-0F26B99B8D1B}">
      <dgm:prSet/>
      <dgm:spPr/>
      <dgm:t>
        <a:bodyPr/>
        <a:lstStyle/>
        <a:p>
          <a:endParaRPr lang="en-GB"/>
        </a:p>
      </dgm:t>
    </dgm:pt>
    <dgm:pt modelId="{5BEA862B-F48A-4CD5-8B4F-AAC7D5A325DC}" type="sibTrans" cxnId="{1CAF0CA4-E9CD-449C-BF4D-0F26B99B8D1B}">
      <dgm:prSet/>
      <dgm:spPr/>
      <dgm:t>
        <a:bodyPr/>
        <a:lstStyle/>
        <a:p>
          <a:endParaRPr lang="en-GB"/>
        </a:p>
      </dgm:t>
    </dgm:pt>
    <dgm:pt modelId="{26668646-737D-43F3-BB19-657655E98E5F}">
      <dgm:prSet phldrT="[Text]" phldr="0"/>
      <dgm:spPr/>
      <dgm:t>
        <a:bodyPr/>
        <a:lstStyle/>
        <a:p>
          <a:pPr rtl="0"/>
          <a:r>
            <a:rPr lang="en-GB" sz="1800" b="0">
              <a:latin typeface="Aptos ExtraBold"/>
            </a:rPr>
            <a:t>Key</a:t>
          </a:r>
          <a:r>
            <a:rPr lang="en-GB" sz="1800">
              <a:latin typeface="Aptos ExtraBold"/>
            </a:rPr>
            <a:t> Detail 4</a:t>
          </a:r>
          <a:endParaRPr lang="en-GB" sz="1800"/>
        </a:p>
      </dgm:t>
    </dgm:pt>
    <dgm:pt modelId="{B5BFB95C-ADD9-444F-82FF-FDB89D07A2A7}" type="parTrans" cxnId="{E6014326-7707-4A17-9407-F0590922BFC8}">
      <dgm:prSet/>
      <dgm:spPr/>
      <dgm:t>
        <a:bodyPr/>
        <a:lstStyle/>
        <a:p>
          <a:endParaRPr lang="en-GB"/>
        </a:p>
      </dgm:t>
    </dgm:pt>
    <dgm:pt modelId="{FA7B2BF7-3A8F-4494-BFC1-48C6C0F93EC4}" type="sibTrans" cxnId="{E6014326-7707-4A17-9407-F0590922BFC8}">
      <dgm:prSet/>
      <dgm:spPr/>
      <dgm:t>
        <a:bodyPr/>
        <a:lstStyle/>
        <a:p>
          <a:endParaRPr lang="en-GB"/>
        </a:p>
      </dgm:t>
    </dgm:pt>
    <dgm:pt modelId="{272C7E66-E574-4501-8601-C871B3B8EAA9}">
      <dgm:prSet phldr="0"/>
      <dgm:spPr/>
      <dgm:t>
        <a:bodyPr/>
        <a:lstStyle/>
        <a:p>
          <a:endParaRPr lang="en-GB" sz="2200">
            <a:latin typeface="Aptos ExtraBold"/>
          </a:endParaRPr>
        </a:p>
      </dgm:t>
    </dgm:pt>
    <dgm:pt modelId="{F11A8E87-B9D6-47DB-9E3F-195BC90745A1}" type="parTrans" cxnId="{18BFF42A-0EC1-46C0-A1F1-B01A7A363190}">
      <dgm:prSet/>
      <dgm:spPr/>
      <dgm:t>
        <a:bodyPr/>
        <a:lstStyle/>
        <a:p>
          <a:endParaRPr lang="en-US"/>
        </a:p>
      </dgm:t>
    </dgm:pt>
    <dgm:pt modelId="{5F0B710F-87EE-44A8-A924-B1C979F32E7F}" type="sibTrans" cxnId="{18BFF42A-0EC1-46C0-A1F1-B01A7A363190}">
      <dgm:prSet/>
      <dgm:spPr/>
    </dgm:pt>
    <dgm:pt modelId="{17EAB37D-C50B-4A88-AD29-8FD245B8C5C9}" type="pres">
      <dgm:prSet presAssocID="{66D26D3B-E34E-4E8F-B05C-C1096DE620B5}" presName="cycle" presStyleCnt="0">
        <dgm:presLayoutVars>
          <dgm:chMax val="1"/>
          <dgm:dir/>
          <dgm:animLvl val="ctr"/>
          <dgm:resizeHandles val="exact"/>
        </dgm:presLayoutVars>
      </dgm:prSet>
      <dgm:spPr/>
    </dgm:pt>
    <dgm:pt modelId="{CF0409BA-1E3C-4A83-A2BB-20227EA1507B}" type="pres">
      <dgm:prSet presAssocID="{E755B64E-2FCB-4E58-B325-44B03E11C256}" presName="centerShape" presStyleLbl="node0" presStyleIdx="0" presStyleCnt="1"/>
      <dgm:spPr/>
    </dgm:pt>
    <dgm:pt modelId="{6382532D-385D-4AFB-9807-992EA3192CBE}" type="pres">
      <dgm:prSet presAssocID="{53058CB9-B89F-43BC-9F95-7AFCBE1AE6D8}" presName="Name9" presStyleLbl="parChTrans1D2" presStyleIdx="0" presStyleCnt="4"/>
      <dgm:spPr/>
    </dgm:pt>
    <dgm:pt modelId="{01DCDD45-52CB-4430-990C-445E0AC91DB8}" type="pres">
      <dgm:prSet presAssocID="{53058CB9-B89F-43BC-9F95-7AFCBE1AE6D8}" presName="connTx" presStyleLbl="parChTrans1D2" presStyleIdx="0" presStyleCnt="4"/>
      <dgm:spPr/>
    </dgm:pt>
    <dgm:pt modelId="{4FCDF0BC-E4C1-4398-A3F6-AC45FF8BAD27}" type="pres">
      <dgm:prSet presAssocID="{BDFACD6C-5A31-4CCF-AB39-202F97188857}" presName="node" presStyleLbl="node1" presStyleIdx="0" presStyleCnt="4">
        <dgm:presLayoutVars>
          <dgm:bulletEnabled val="1"/>
        </dgm:presLayoutVars>
      </dgm:prSet>
      <dgm:spPr/>
    </dgm:pt>
    <dgm:pt modelId="{0E7886E7-FAC7-48E9-B53A-4E9FDEFB4BF8}" type="pres">
      <dgm:prSet presAssocID="{786AF381-FF96-4A4F-9E11-06B82A3A676D}" presName="Name9" presStyleLbl="parChTrans1D2" presStyleIdx="1" presStyleCnt="4"/>
      <dgm:spPr/>
    </dgm:pt>
    <dgm:pt modelId="{45A5D2DE-606D-4189-A736-698F9B5C0618}" type="pres">
      <dgm:prSet presAssocID="{786AF381-FF96-4A4F-9E11-06B82A3A676D}" presName="connTx" presStyleLbl="parChTrans1D2" presStyleIdx="1" presStyleCnt="4"/>
      <dgm:spPr/>
    </dgm:pt>
    <dgm:pt modelId="{05C00ED9-0671-4C2F-AECA-0AA5AAFFBC03}" type="pres">
      <dgm:prSet presAssocID="{5896EAD6-F222-4E74-8563-9B0ECD76705E}" presName="node" presStyleLbl="node1" presStyleIdx="1" presStyleCnt="4">
        <dgm:presLayoutVars>
          <dgm:bulletEnabled val="1"/>
        </dgm:presLayoutVars>
      </dgm:prSet>
      <dgm:spPr/>
    </dgm:pt>
    <dgm:pt modelId="{7813BBE8-13B3-4305-AD04-6CC2E3E8F325}" type="pres">
      <dgm:prSet presAssocID="{C9019964-030C-4EDF-B21C-6BF0B89A793A}" presName="Name9" presStyleLbl="parChTrans1D2" presStyleIdx="2" presStyleCnt="4"/>
      <dgm:spPr/>
    </dgm:pt>
    <dgm:pt modelId="{A65390C2-9807-4660-A7DD-B471B9FCF968}" type="pres">
      <dgm:prSet presAssocID="{C9019964-030C-4EDF-B21C-6BF0B89A793A}" presName="connTx" presStyleLbl="parChTrans1D2" presStyleIdx="2" presStyleCnt="4"/>
      <dgm:spPr/>
    </dgm:pt>
    <dgm:pt modelId="{0378FA84-EDB9-4A83-B14A-3A703C0504A4}" type="pres">
      <dgm:prSet presAssocID="{150B8306-68BB-4C9E-BEFA-D9987515D893}" presName="node" presStyleLbl="node1" presStyleIdx="2" presStyleCnt="4">
        <dgm:presLayoutVars>
          <dgm:bulletEnabled val="1"/>
        </dgm:presLayoutVars>
      </dgm:prSet>
      <dgm:spPr/>
    </dgm:pt>
    <dgm:pt modelId="{8FD5347A-E5E6-4225-A09D-8495148E00E9}" type="pres">
      <dgm:prSet presAssocID="{B5BFB95C-ADD9-444F-82FF-FDB89D07A2A7}" presName="Name9" presStyleLbl="parChTrans1D2" presStyleIdx="3" presStyleCnt="4"/>
      <dgm:spPr/>
    </dgm:pt>
    <dgm:pt modelId="{E639B85D-6E64-43A5-9241-4EBEE0A46A14}" type="pres">
      <dgm:prSet presAssocID="{B5BFB95C-ADD9-444F-82FF-FDB89D07A2A7}" presName="connTx" presStyleLbl="parChTrans1D2" presStyleIdx="3" presStyleCnt="4"/>
      <dgm:spPr/>
    </dgm:pt>
    <dgm:pt modelId="{B87443AD-27C3-4C9C-91DE-EFC5F06D9914}" type="pres">
      <dgm:prSet presAssocID="{26668646-737D-43F3-BB19-657655E98E5F}" presName="node" presStyleLbl="node1" presStyleIdx="3" presStyleCnt="4">
        <dgm:presLayoutVars>
          <dgm:bulletEnabled val="1"/>
        </dgm:presLayoutVars>
      </dgm:prSet>
      <dgm:spPr/>
    </dgm:pt>
  </dgm:ptLst>
  <dgm:cxnLst>
    <dgm:cxn modelId="{F2318602-15E6-426A-AACF-74FDC931BDAD}" type="presOf" srcId="{786AF381-FF96-4A4F-9E11-06B82A3A676D}" destId="{45A5D2DE-606D-4189-A736-698F9B5C0618}" srcOrd="1" destOrd="0" presId="urn:microsoft.com/office/officeart/2005/8/layout/radial1"/>
    <dgm:cxn modelId="{D58FF702-7538-475E-A5C1-AB2D5383A900}" type="presOf" srcId="{C9019964-030C-4EDF-B21C-6BF0B89A793A}" destId="{7813BBE8-13B3-4305-AD04-6CC2E3E8F325}" srcOrd="0" destOrd="0" presId="urn:microsoft.com/office/officeart/2005/8/layout/radial1"/>
    <dgm:cxn modelId="{70EF5B10-888E-4E52-9D4A-95907D8E7A96}" type="presOf" srcId="{53058CB9-B89F-43BC-9F95-7AFCBE1AE6D8}" destId="{01DCDD45-52CB-4430-990C-445E0AC91DB8}" srcOrd="1" destOrd="0" presId="urn:microsoft.com/office/officeart/2005/8/layout/radial1"/>
    <dgm:cxn modelId="{E0F4FB14-F1CA-41AE-8DAA-1DA4A05C073F}" srcId="{66D26D3B-E34E-4E8F-B05C-C1096DE620B5}" destId="{E755B64E-2FCB-4E58-B325-44B03E11C256}" srcOrd="0" destOrd="0" parTransId="{49C274BA-54A9-4CFC-8AC1-269153FE64F1}" sibTransId="{2D178371-482B-41B4-AD00-B9D9EC1FDBE7}"/>
    <dgm:cxn modelId="{E6014326-7707-4A17-9407-F0590922BFC8}" srcId="{E755B64E-2FCB-4E58-B325-44B03E11C256}" destId="{26668646-737D-43F3-BB19-657655E98E5F}" srcOrd="3" destOrd="0" parTransId="{B5BFB95C-ADD9-444F-82FF-FDB89D07A2A7}" sibTransId="{FA7B2BF7-3A8F-4494-BFC1-48C6C0F93EC4}"/>
    <dgm:cxn modelId="{90B40427-4E5F-4FEF-839E-85DD096E1E2A}" type="presOf" srcId="{B5BFB95C-ADD9-444F-82FF-FDB89D07A2A7}" destId="{8FD5347A-E5E6-4225-A09D-8495148E00E9}" srcOrd="0" destOrd="0" presId="urn:microsoft.com/office/officeart/2005/8/layout/radial1"/>
    <dgm:cxn modelId="{18BFF42A-0EC1-46C0-A1F1-B01A7A363190}" srcId="{66D26D3B-E34E-4E8F-B05C-C1096DE620B5}" destId="{272C7E66-E574-4501-8601-C871B3B8EAA9}" srcOrd="1" destOrd="0" parTransId="{F11A8E87-B9D6-47DB-9E3F-195BC90745A1}" sibTransId="{5F0B710F-87EE-44A8-A924-B1C979F32E7F}"/>
    <dgm:cxn modelId="{BB1CBE3F-D209-4834-B729-78064B827BC8}" type="presOf" srcId="{BDFACD6C-5A31-4CCF-AB39-202F97188857}" destId="{4FCDF0BC-E4C1-4398-A3F6-AC45FF8BAD27}" srcOrd="0" destOrd="0" presId="urn:microsoft.com/office/officeart/2005/8/layout/radial1"/>
    <dgm:cxn modelId="{0B8F0C55-34C1-436B-95F4-0A1B6A0F7532}" type="presOf" srcId="{B5BFB95C-ADD9-444F-82FF-FDB89D07A2A7}" destId="{E639B85D-6E64-43A5-9241-4EBEE0A46A14}" srcOrd="1" destOrd="0" presId="urn:microsoft.com/office/officeart/2005/8/layout/radial1"/>
    <dgm:cxn modelId="{2EB86B89-900E-48A1-9A1A-B79D9E879AC7}" srcId="{E755B64E-2FCB-4E58-B325-44B03E11C256}" destId="{5896EAD6-F222-4E74-8563-9B0ECD76705E}" srcOrd="1" destOrd="0" parTransId="{786AF381-FF96-4A4F-9E11-06B82A3A676D}" sibTransId="{EF9E8258-606C-4D91-96DD-B6B4BD7421BF}"/>
    <dgm:cxn modelId="{FE6B778A-A145-4F05-B199-659568195B8B}" type="presOf" srcId="{786AF381-FF96-4A4F-9E11-06B82A3A676D}" destId="{0E7886E7-FAC7-48E9-B53A-4E9FDEFB4BF8}" srcOrd="0" destOrd="0" presId="urn:microsoft.com/office/officeart/2005/8/layout/radial1"/>
    <dgm:cxn modelId="{F2C7A296-8AF9-4C66-A919-D5A881192055}" type="presOf" srcId="{53058CB9-B89F-43BC-9F95-7AFCBE1AE6D8}" destId="{6382532D-385D-4AFB-9807-992EA3192CBE}" srcOrd="0" destOrd="0" presId="urn:microsoft.com/office/officeart/2005/8/layout/radial1"/>
    <dgm:cxn modelId="{1CAF0CA4-E9CD-449C-BF4D-0F26B99B8D1B}" srcId="{E755B64E-2FCB-4E58-B325-44B03E11C256}" destId="{150B8306-68BB-4C9E-BEFA-D9987515D893}" srcOrd="2" destOrd="0" parTransId="{C9019964-030C-4EDF-B21C-6BF0B89A793A}" sibTransId="{5BEA862B-F48A-4CD5-8B4F-AAC7D5A325DC}"/>
    <dgm:cxn modelId="{E974B6A6-DEC2-4886-81DB-027227EAAE54}" type="presOf" srcId="{150B8306-68BB-4C9E-BEFA-D9987515D893}" destId="{0378FA84-EDB9-4A83-B14A-3A703C0504A4}" srcOrd="0" destOrd="0" presId="urn:microsoft.com/office/officeart/2005/8/layout/radial1"/>
    <dgm:cxn modelId="{93D6B0A9-D635-4CBE-8F2E-154A5AC13D31}" srcId="{E755B64E-2FCB-4E58-B325-44B03E11C256}" destId="{BDFACD6C-5A31-4CCF-AB39-202F97188857}" srcOrd="0" destOrd="0" parTransId="{53058CB9-B89F-43BC-9F95-7AFCBE1AE6D8}" sibTransId="{5F5D46E3-CA93-48F3-9278-86B6501358E1}"/>
    <dgm:cxn modelId="{A5A012BC-731E-4074-973A-5CC391C0FF83}" type="presOf" srcId="{E755B64E-2FCB-4E58-B325-44B03E11C256}" destId="{CF0409BA-1E3C-4A83-A2BB-20227EA1507B}" srcOrd="0" destOrd="0" presId="urn:microsoft.com/office/officeart/2005/8/layout/radial1"/>
    <dgm:cxn modelId="{B468D2C0-BDB9-45C8-B553-4740C98634AE}" type="presOf" srcId="{66D26D3B-E34E-4E8F-B05C-C1096DE620B5}" destId="{17EAB37D-C50B-4A88-AD29-8FD245B8C5C9}" srcOrd="0" destOrd="0" presId="urn:microsoft.com/office/officeart/2005/8/layout/radial1"/>
    <dgm:cxn modelId="{E599BEDB-BD60-4420-9D5F-F185BEEF7E79}" type="presOf" srcId="{C9019964-030C-4EDF-B21C-6BF0B89A793A}" destId="{A65390C2-9807-4660-A7DD-B471B9FCF968}" srcOrd="1" destOrd="0" presId="urn:microsoft.com/office/officeart/2005/8/layout/radial1"/>
    <dgm:cxn modelId="{5F135CE6-62B2-4038-834A-45419907D956}" type="presOf" srcId="{26668646-737D-43F3-BB19-657655E98E5F}" destId="{B87443AD-27C3-4C9C-91DE-EFC5F06D9914}" srcOrd="0" destOrd="0" presId="urn:microsoft.com/office/officeart/2005/8/layout/radial1"/>
    <dgm:cxn modelId="{69B026F3-06AC-4E12-8D85-A4B49F681B39}" type="presOf" srcId="{5896EAD6-F222-4E74-8563-9B0ECD76705E}" destId="{05C00ED9-0671-4C2F-AECA-0AA5AAFFBC03}" srcOrd="0" destOrd="0" presId="urn:microsoft.com/office/officeart/2005/8/layout/radial1"/>
    <dgm:cxn modelId="{38960DD1-9308-496E-9F59-D5638CF26F2A}" type="presParOf" srcId="{17EAB37D-C50B-4A88-AD29-8FD245B8C5C9}" destId="{CF0409BA-1E3C-4A83-A2BB-20227EA1507B}" srcOrd="0" destOrd="0" presId="urn:microsoft.com/office/officeart/2005/8/layout/radial1"/>
    <dgm:cxn modelId="{3D4CDC60-5453-4D27-BAA7-96E10DE962D5}" type="presParOf" srcId="{17EAB37D-C50B-4A88-AD29-8FD245B8C5C9}" destId="{6382532D-385D-4AFB-9807-992EA3192CBE}" srcOrd="1" destOrd="0" presId="urn:microsoft.com/office/officeart/2005/8/layout/radial1"/>
    <dgm:cxn modelId="{719D2DB0-43C3-4AF9-AE53-8D6C5A626D66}" type="presParOf" srcId="{6382532D-385D-4AFB-9807-992EA3192CBE}" destId="{01DCDD45-52CB-4430-990C-445E0AC91DB8}" srcOrd="0" destOrd="0" presId="urn:microsoft.com/office/officeart/2005/8/layout/radial1"/>
    <dgm:cxn modelId="{ABBD3D42-867D-426F-AE73-2CE8A45C6977}" type="presParOf" srcId="{17EAB37D-C50B-4A88-AD29-8FD245B8C5C9}" destId="{4FCDF0BC-E4C1-4398-A3F6-AC45FF8BAD27}" srcOrd="2" destOrd="0" presId="urn:microsoft.com/office/officeart/2005/8/layout/radial1"/>
    <dgm:cxn modelId="{1608CB50-DA27-47EA-B519-45FA89A29AF3}" type="presParOf" srcId="{17EAB37D-C50B-4A88-AD29-8FD245B8C5C9}" destId="{0E7886E7-FAC7-48E9-B53A-4E9FDEFB4BF8}" srcOrd="3" destOrd="0" presId="urn:microsoft.com/office/officeart/2005/8/layout/radial1"/>
    <dgm:cxn modelId="{843A7EE2-4B4A-4D21-B984-E1FE35BC0C00}" type="presParOf" srcId="{0E7886E7-FAC7-48E9-B53A-4E9FDEFB4BF8}" destId="{45A5D2DE-606D-4189-A736-698F9B5C0618}" srcOrd="0" destOrd="0" presId="urn:microsoft.com/office/officeart/2005/8/layout/radial1"/>
    <dgm:cxn modelId="{6B2EB0C8-379B-443A-90DA-3659B793F0CE}" type="presParOf" srcId="{17EAB37D-C50B-4A88-AD29-8FD245B8C5C9}" destId="{05C00ED9-0671-4C2F-AECA-0AA5AAFFBC03}" srcOrd="4" destOrd="0" presId="urn:microsoft.com/office/officeart/2005/8/layout/radial1"/>
    <dgm:cxn modelId="{4C513DEB-BE30-4AB7-BA7C-83406FF1035C}" type="presParOf" srcId="{17EAB37D-C50B-4A88-AD29-8FD245B8C5C9}" destId="{7813BBE8-13B3-4305-AD04-6CC2E3E8F325}" srcOrd="5" destOrd="0" presId="urn:microsoft.com/office/officeart/2005/8/layout/radial1"/>
    <dgm:cxn modelId="{41A2C030-4976-49F4-81BF-385B979C8F9B}" type="presParOf" srcId="{7813BBE8-13B3-4305-AD04-6CC2E3E8F325}" destId="{A65390C2-9807-4660-A7DD-B471B9FCF968}" srcOrd="0" destOrd="0" presId="urn:microsoft.com/office/officeart/2005/8/layout/radial1"/>
    <dgm:cxn modelId="{316C7703-DF37-4CE3-98CF-D160AADC4E61}" type="presParOf" srcId="{17EAB37D-C50B-4A88-AD29-8FD245B8C5C9}" destId="{0378FA84-EDB9-4A83-B14A-3A703C0504A4}" srcOrd="6" destOrd="0" presId="urn:microsoft.com/office/officeart/2005/8/layout/radial1"/>
    <dgm:cxn modelId="{6FEFF7DC-C0A0-4812-8F85-D16F0C2D7F71}" type="presParOf" srcId="{17EAB37D-C50B-4A88-AD29-8FD245B8C5C9}" destId="{8FD5347A-E5E6-4225-A09D-8495148E00E9}" srcOrd="7" destOrd="0" presId="urn:microsoft.com/office/officeart/2005/8/layout/radial1"/>
    <dgm:cxn modelId="{DF55621E-95CA-464C-BFBE-7499B9CF5A4E}" type="presParOf" srcId="{8FD5347A-E5E6-4225-A09D-8495148E00E9}" destId="{E639B85D-6E64-43A5-9241-4EBEE0A46A14}" srcOrd="0" destOrd="0" presId="urn:microsoft.com/office/officeart/2005/8/layout/radial1"/>
    <dgm:cxn modelId="{3D3C6B2F-965F-4A01-84F5-0B49FAAF3B9E}" type="presParOf" srcId="{17EAB37D-C50B-4A88-AD29-8FD245B8C5C9}" destId="{B87443AD-27C3-4C9C-91DE-EFC5F06D9914}" srcOrd="8"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6D26D3B-E34E-4E8F-B05C-C1096DE620B5}" type="doc">
      <dgm:prSet loTypeId="urn:microsoft.com/office/officeart/2005/8/layout/radial1" loCatId="cycle" qsTypeId="urn:microsoft.com/office/officeart/2005/8/quickstyle/simple1#2" qsCatId="simple" csTypeId="urn:microsoft.com/office/officeart/2005/8/colors/accent1_2#2" csCatId="accent1" phldr="1"/>
      <dgm:spPr/>
      <dgm:t>
        <a:bodyPr/>
        <a:lstStyle/>
        <a:p>
          <a:endParaRPr lang="en-GB"/>
        </a:p>
      </dgm:t>
    </dgm:pt>
    <dgm:pt modelId="{E755B64E-2FCB-4E58-B325-44B03E11C256}">
      <dgm:prSet phldrT="[Text]" phldr="0" custT="1"/>
      <dgm:spPr/>
      <dgm:t>
        <a:bodyPr/>
        <a:lstStyle/>
        <a:p>
          <a:pPr rtl="0"/>
          <a:r>
            <a:rPr lang="en-GB" sz="1900" b="0">
              <a:latin typeface="Aptos ExtraBold"/>
            </a:rPr>
            <a:t>BYD Out- Performing Tesla</a:t>
          </a:r>
        </a:p>
      </dgm:t>
    </dgm:pt>
    <dgm:pt modelId="{49C274BA-54A9-4CFC-8AC1-269153FE64F1}" type="parTrans" cxnId="{E0F4FB14-F1CA-41AE-8DAA-1DA4A05C073F}">
      <dgm:prSet/>
      <dgm:spPr/>
      <dgm:t>
        <a:bodyPr/>
        <a:lstStyle/>
        <a:p>
          <a:endParaRPr lang="en-GB"/>
        </a:p>
      </dgm:t>
    </dgm:pt>
    <dgm:pt modelId="{2D178371-482B-41B4-AD00-B9D9EC1FDBE7}" type="sibTrans" cxnId="{E0F4FB14-F1CA-41AE-8DAA-1DA4A05C073F}">
      <dgm:prSet/>
      <dgm:spPr/>
      <dgm:t>
        <a:bodyPr/>
        <a:lstStyle/>
        <a:p>
          <a:endParaRPr lang="en-GB"/>
        </a:p>
      </dgm:t>
    </dgm:pt>
    <dgm:pt modelId="{272C7E66-E574-4501-8601-C871B3B8EAA9}">
      <dgm:prSet phldr="0"/>
      <dgm:spPr/>
      <dgm:t>
        <a:bodyPr/>
        <a:lstStyle/>
        <a:p>
          <a:endParaRPr lang="en-GB" sz="1800">
            <a:latin typeface="Aptos ExtraBold"/>
          </a:endParaRPr>
        </a:p>
      </dgm:t>
    </dgm:pt>
    <dgm:pt modelId="{F11A8E87-B9D6-47DB-9E3F-195BC90745A1}" type="parTrans" cxnId="{18BFF42A-0EC1-46C0-A1F1-B01A7A363190}">
      <dgm:prSet/>
      <dgm:spPr/>
      <dgm:t>
        <a:bodyPr/>
        <a:lstStyle/>
        <a:p>
          <a:endParaRPr lang="en-US"/>
        </a:p>
      </dgm:t>
    </dgm:pt>
    <dgm:pt modelId="{5F0B710F-87EE-44A8-A924-B1C979F32E7F}" type="sibTrans" cxnId="{18BFF42A-0EC1-46C0-A1F1-B01A7A363190}">
      <dgm:prSet/>
      <dgm:spPr/>
    </dgm:pt>
    <dgm:pt modelId="{F76BCE67-7CBD-4E89-95A0-809F97DB15F9}">
      <dgm:prSet phldrT="[Text]" phldr="0" custT="1"/>
      <dgm:spPr/>
      <dgm:t>
        <a:bodyPr/>
        <a:lstStyle/>
        <a:p>
          <a:pPr rtl="0"/>
          <a:r>
            <a:rPr lang="en-GB" sz="2000">
              <a:latin typeface="Aptos ExtraBold"/>
            </a:rPr>
            <a:t>Key Detail 1</a:t>
          </a:r>
          <a:endParaRPr lang="en-GB" sz="2000"/>
        </a:p>
      </dgm:t>
    </dgm:pt>
    <dgm:pt modelId="{5DCA375D-43A5-480F-8F05-D1BB962F24A7}" type="parTrans" cxnId="{B04A7FFF-3F35-4210-9485-CD7E2C873A8C}">
      <dgm:prSet/>
      <dgm:spPr/>
      <dgm:t>
        <a:bodyPr/>
        <a:lstStyle/>
        <a:p>
          <a:endParaRPr lang="en-US"/>
        </a:p>
      </dgm:t>
    </dgm:pt>
    <dgm:pt modelId="{81A97B31-5791-4613-AAFF-8126471681F3}" type="sibTrans" cxnId="{B04A7FFF-3F35-4210-9485-CD7E2C873A8C}">
      <dgm:prSet/>
      <dgm:spPr/>
    </dgm:pt>
    <dgm:pt modelId="{1D4D084E-EE92-4E95-8426-08497CBCB2EB}">
      <dgm:prSet phldrT="[Text]" phldr="0" custT="1"/>
      <dgm:spPr/>
      <dgm:t>
        <a:bodyPr/>
        <a:lstStyle/>
        <a:p>
          <a:pPr rtl="0"/>
          <a:r>
            <a:rPr lang="en-GB" sz="1800">
              <a:latin typeface="Aptos ExtraBold"/>
            </a:rPr>
            <a:t>Key Detail 2</a:t>
          </a:r>
          <a:endParaRPr lang="en-GB" sz="1800"/>
        </a:p>
      </dgm:t>
    </dgm:pt>
    <dgm:pt modelId="{9489A7D3-B2E4-4A5E-88AB-9C294D24BF12}" type="parTrans" cxnId="{9D78339F-5DE0-4DEC-93A5-F336FFC2E519}">
      <dgm:prSet/>
      <dgm:spPr/>
      <dgm:t>
        <a:bodyPr/>
        <a:lstStyle/>
        <a:p>
          <a:endParaRPr lang="en-US"/>
        </a:p>
      </dgm:t>
    </dgm:pt>
    <dgm:pt modelId="{BAB8E5CF-9398-48E0-B38B-C72F5DFF5368}" type="sibTrans" cxnId="{9D78339F-5DE0-4DEC-93A5-F336FFC2E519}">
      <dgm:prSet/>
      <dgm:spPr/>
    </dgm:pt>
    <dgm:pt modelId="{629067E7-9CA3-4366-A89D-E724982A0E19}">
      <dgm:prSet phldrT="[Text]" phldr="0" custT="1"/>
      <dgm:spPr/>
      <dgm:t>
        <a:bodyPr/>
        <a:lstStyle/>
        <a:p>
          <a:pPr rtl="0"/>
          <a:r>
            <a:rPr lang="en-GB" sz="1800">
              <a:latin typeface="Aptos ExtraBold"/>
            </a:rPr>
            <a:t>Key Detail 3</a:t>
          </a:r>
          <a:endParaRPr lang="en-GB" sz="1800"/>
        </a:p>
      </dgm:t>
    </dgm:pt>
    <dgm:pt modelId="{2B2BA99B-E484-4767-9F9A-5AAA8844391D}" type="parTrans" cxnId="{9BD7A658-C93F-4A11-9713-1D8D6662DD5A}">
      <dgm:prSet/>
      <dgm:spPr/>
      <dgm:t>
        <a:bodyPr/>
        <a:lstStyle/>
        <a:p>
          <a:endParaRPr lang="en-US"/>
        </a:p>
      </dgm:t>
    </dgm:pt>
    <dgm:pt modelId="{A55101DE-9C0E-47E4-A75C-5070AB1FE7D8}" type="sibTrans" cxnId="{9BD7A658-C93F-4A11-9713-1D8D6662DD5A}">
      <dgm:prSet/>
      <dgm:spPr/>
    </dgm:pt>
    <dgm:pt modelId="{17EAB37D-C50B-4A88-AD29-8FD245B8C5C9}" type="pres">
      <dgm:prSet presAssocID="{66D26D3B-E34E-4E8F-B05C-C1096DE620B5}" presName="cycle" presStyleCnt="0">
        <dgm:presLayoutVars>
          <dgm:chMax val="1"/>
          <dgm:dir/>
          <dgm:animLvl val="ctr"/>
          <dgm:resizeHandles val="exact"/>
        </dgm:presLayoutVars>
      </dgm:prSet>
      <dgm:spPr/>
    </dgm:pt>
    <dgm:pt modelId="{CF0409BA-1E3C-4A83-A2BB-20227EA1507B}" type="pres">
      <dgm:prSet presAssocID="{E755B64E-2FCB-4E58-B325-44B03E11C256}" presName="centerShape" presStyleLbl="node0" presStyleIdx="0" presStyleCnt="1"/>
      <dgm:spPr/>
    </dgm:pt>
    <dgm:pt modelId="{F17A8713-50AC-4FD3-AB35-A3EF3AA4EA18}" type="pres">
      <dgm:prSet presAssocID="{5DCA375D-43A5-480F-8F05-D1BB962F24A7}" presName="Name9" presStyleLbl="parChTrans1D2" presStyleIdx="0" presStyleCnt="3"/>
      <dgm:spPr/>
    </dgm:pt>
    <dgm:pt modelId="{71FF8476-C767-452F-863D-74EB968BD5C3}" type="pres">
      <dgm:prSet presAssocID="{5DCA375D-43A5-480F-8F05-D1BB962F24A7}" presName="connTx" presStyleLbl="parChTrans1D2" presStyleIdx="0" presStyleCnt="3"/>
      <dgm:spPr/>
    </dgm:pt>
    <dgm:pt modelId="{88D20113-0EDF-4506-9701-1DFADE450475}" type="pres">
      <dgm:prSet presAssocID="{F76BCE67-7CBD-4E89-95A0-809F97DB15F9}" presName="node" presStyleLbl="node1" presStyleIdx="0" presStyleCnt="3">
        <dgm:presLayoutVars>
          <dgm:bulletEnabled val="1"/>
        </dgm:presLayoutVars>
      </dgm:prSet>
      <dgm:spPr/>
    </dgm:pt>
    <dgm:pt modelId="{6066C27D-A633-4DB1-8F7D-E1438DA3E595}" type="pres">
      <dgm:prSet presAssocID="{9489A7D3-B2E4-4A5E-88AB-9C294D24BF12}" presName="Name9" presStyleLbl="parChTrans1D2" presStyleIdx="1" presStyleCnt="3"/>
      <dgm:spPr/>
    </dgm:pt>
    <dgm:pt modelId="{448AEA57-B132-4406-BA0E-93A4B99E758A}" type="pres">
      <dgm:prSet presAssocID="{9489A7D3-B2E4-4A5E-88AB-9C294D24BF12}" presName="connTx" presStyleLbl="parChTrans1D2" presStyleIdx="1" presStyleCnt="3"/>
      <dgm:spPr/>
    </dgm:pt>
    <dgm:pt modelId="{457DF461-3E30-4A1F-91DA-B42438785408}" type="pres">
      <dgm:prSet presAssocID="{1D4D084E-EE92-4E95-8426-08497CBCB2EB}" presName="node" presStyleLbl="node1" presStyleIdx="1" presStyleCnt="3">
        <dgm:presLayoutVars>
          <dgm:bulletEnabled val="1"/>
        </dgm:presLayoutVars>
      </dgm:prSet>
      <dgm:spPr/>
    </dgm:pt>
    <dgm:pt modelId="{EC2076CA-B26A-4EA0-907D-0AA1283CDD69}" type="pres">
      <dgm:prSet presAssocID="{2B2BA99B-E484-4767-9F9A-5AAA8844391D}" presName="Name9" presStyleLbl="parChTrans1D2" presStyleIdx="2" presStyleCnt="3"/>
      <dgm:spPr/>
    </dgm:pt>
    <dgm:pt modelId="{6C35F57D-77B5-44F3-89A9-A1617D355E18}" type="pres">
      <dgm:prSet presAssocID="{2B2BA99B-E484-4767-9F9A-5AAA8844391D}" presName="connTx" presStyleLbl="parChTrans1D2" presStyleIdx="2" presStyleCnt="3"/>
      <dgm:spPr/>
    </dgm:pt>
    <dgm:pt modelId="{8B197B53-3795-4F22-A634-3FE08AF8AB40}" type="pres">
      <dgm:prSet presAssocID="{629067E7-9CA3-4366-A89D-E724982A0E19}" presName="node" presStyleLbl="node1" presStyleIdx="2" presStyleCnt="3">
        <dgm:presLayoutVars>
          <dgm:bulletEnabled val="1"/>
        </dgm:presLayoutVars>
      </dgm:prSet>
      <dgm:spPr/>
    </dgm:pt>
  </dgm:ptLst>
  <dgm:cxnLst>
    <dgm:cxn modelId="{25F01114-0616-4752-87E9-0C2D784199FF}" type="presOf" srcId="{5DCA375D-43A5-480F-8F05-D1BB962F24A7}" destId="{71FF8476-C767-452F-863D-74EB968BD5C3}" srcOrd="1" destOrd="0" presId="urn:microsoft.com/office/officeart/2005/8/layout/radial1"/>
    <dgm:cxn modelId="{E0F4FB14-F1CA-41AE-8DAA-1DA4A05C073F}" srcId="{66D26D3B-E34E-4E8F-B05C-C1096DE620B5}" destId="{E755B64E-2FCB-4E58-B325-44B03E11C256}" srcOrd="0" destOrd="0" parTransId="{49C274BA-54A9-4CFC-8AC1-269153FE64F1}" sibTransId="{2D178371-482B-41B4-AD00-B9D9EC1FDBE7}"/>
    <dgm:cxn modelId="{BFB9C81A-0FBA-4F53-A921-4E75392C9BE8}" type="presOf" srcId="{F76BCE67-7CBD-4E89-95A0-809F97DB15F9}" destId="{88D20113-0EDF-4506-9701-1DFADE450475}" srcOrd="0" destOrd="0" presId="urn:microsoft.com/office/officeart/2005/8/layout/radial1"/>
    <dgm:cxn modelId="{68F2BF26-F5CA-4FD0-9D0E-56DCC7A8D5CB}" type="presOf" srcId="{2B2BA99B-E484-4767-9F9A-5AAA8844391D}" destId="{EC2076CA-B26A-4EA0-907D-0AA1283CDD69}" srcOrd="0" destOrd="0" presId="urn:microsoft.com/office/officeart/2005/8/layout/radial1"/>
    <dgm:cxn modelId="{18BFF42A-0EC1-46C0-A1F1-B01A7A363190}" srcId="{66D26D3B-E34E-4E8F-B05C-C1096DE620B5}" destId="{272C7E66-E574-4501-8601-C871B3B8EAA9}" srcOrd="1" destOrd="0" parTransId="{F11A8E87-B9D6-47DB-9E3F-195BC90745A1}" sibTransId="{5F0B710F-87EE-44A8-A924-B1C979F32E7F}"/>
    <dgm:cxn modelId="{0387772D-7436-4B87-98D5-ECB0D00044C3}" type="presOf" srcId="{9489A7D3-B2E4-4A5E-88AB-9C294D24BF12}" destId="{6066C27D-A633-4DB1-8F7D-E1438DA3E595}" srcOrd="0" destOrd="0" presId="urn:microsoft.com/office/officeart/2005/8/layout/radial1"/>
    <dgm:cxn modelId="{6B4BB35D-6514-4A02-9C39-64B346243A05}" type="presOf" srcId="{E755B64E-2FCB-4E58-B325-44B03E11C256}" destId="{CF0409BA-1E3C-4A83-A2BB-20227EA1507B}" srcOrd="0" destOrd="0" presId="urn:microsoft.com/office/officeart/2005/8/layout/radial1"/>
    <dgm:cxn modelId="{9BD7A658-C93F-4A11-9713-1D8D6662DD5A}" srcId="{E755B64E-2FCB-4E58-B325-44B03E11C256}" destId="{629067E7-9CA3-4366-A89D-E724982A0E19}" srcOrd="2" destOrd="0" parTransId="{2B2BA99B-E484-4767-9F9A-5AAA8844391D}" sibTransId="{A55101DE-9C0E-47E4-A75C-5070AB1FE7D8}"/>
    <dgm:cxn modelId="{163BF685-8969-4715-A83B-20DC0149F6F8}" type="presOf" srcId="{9489A7D3-B2E4-4A5E-88AB-9C294D24BF12}" destId="{448AEA57-B132-4406-BA0E-93A4B99E758A}" srcOrd="1" destOrd="0" presId="urn:microsoft.com/office/officeart/2005/8/layout/radial1"/>
    <dgm:cxn modelId="{9D78339F-5DE0-4DEC-93A5-F336FFC2E519}" srcId="{E755B64E-2FCB-4E58-B325-44B03E11C256}" destId="{1D4D084E-EE92-4E95-8426-08497CBCB2EB}" srcOrd="1" destOrd="0" parTransId="{9489A7D3-B2E4-4A5E-88AB-9C294D24BF12}" sibTransId="{BAB8E5CF-9398-48E0-B38B-C72F5DFF5368}"/>
    <dgm:cxn modelId="{C0639AAD-0884-4070-BB13-A6DF3C3987FC}" type="presOf" srcId="{1D4D084E-EE92-4E95-8426-08497CBCB2EB}" destId="{457DF461-3E30-4A1F-91DA-B42438785408}" srcOrd="0" destOrd="0" presId="urn:microsoft.com/office/officeart/2005/8/layout/radial1"/>
    <dgm:cxn modelId="{B468D2C0-BDB9-45C8-B553-4740C98634AE}" type="presOf" srcId="{66D26D3B-E34E-4E8F-B05C-C1096DE620B5}" destId="{17EAB37D-C50B-4A88-AD29-8FD245B8C5C9}" srcOrd="0" destOrd="0" presId="urn:microsoft.com/office/officeart/2005/8/layout/radial1"/>
    <dgm:cxn modelId="{2F01C4C3-BC87-47DF-8710-B1E8D06303E7}" type="presOf" srcId="{2B2BA99B-E484-4767-9F9A-5AAA8844391D}" destId="{6C35F57D-77B5-44F3-89A9-A1617D355E18}" srcOrd="1" destOrd="0" presId="urn:microsoft.com/office/officeart/2005/8/layout/radial1"/>
    <dgm:cxn modelId="{6473D8C5-3EE7-4179-95DF-7411609A153E}" type="presOf" srcId="{629067E7-9CA3-4366-A89D-E724982A0E19}" destId="{8B197B53-3795-4F22-A634-3FE08AF8AB40}" srcOrd="0" destOrd="0" presId="urn:microsoft.com/office/officeart/2005/8/layout/radial1"/>
    <dgm:cxn modelId="{054CD0EE-2C6E-4558-B3CB-D9D575464487}" type="presOf" srcId="{5DCA375D-43A5-480F-8F05-D1BB962F24A7}" destId="{F17A8713-50AC-4FD3-AB35-A3EF3AA4EA18}" srcOrd="0" destOrd="0" presId="urn:microsoft.com/office/officeart/2005/8/layout/radial1"/>
    <dgm:cxn modelId="{B04A7FFF-3F35-4210-9485-CD7E2C873A8C}" srcId="{E755B64E-2FCB-4E58-B325-44B03E11C256}" destId="{F76BCE67-7CBD-4E89-95A0-809F97DB15F9}" srcOrd="0" destOrd="0" parTransId="{5DCA375D-43A5-480F-8F05-D1BB962F24A7}" sibTransId="{81A97B31-5791-4613-AAFF-8126471681F3}"/>
    <dgm:cxn modelId="{C51BF425-978A-46C1-9676-14C92C09D1E3}" type="presParOf" srcId="{17EAB37D-C50B-4A88-AD29-8FD245B8C5C9}" destId="{CF0409BA-1E3C-4A83-A2BB-20227EA1507B}" srcOrd="0" destOrd="0" presId="urn:microsoft.com/office/officeart/2005/8/layout/radial1"/>
    <dgm:cxn modelId="{379C3D54-5F70-4F5C-90D9-DDF20F8198A2}" type="presParOf" srcId="{17EAB37D-C50B-4A88-AD29-8FD245B8C5C9}" destId="{F17A8713-50AC-4FD3-AB35-A3EF3AA4EA18}" srcOrd="1" destOrd="0" presId="urn:microsoft.com/office/officeart/2005/8/layout/radial1"/>
    <dgm:cxn modelId="{0D22ABB9-97DE-4CF9-B11D-58D4D0216CB1}" type="presParOf" srcId="{F17A8713-50AC-4FD3-AB35-A3EF3AA4EA18}" destId="{71FF8476-C767-452F-863D-74EB968BD5C3}" srcOrd="0" destOrd="0" presId="urn:microsoft.com/office/officeart/2005/8/layout/radial1"/>
    <dgm:cxn modelId="{AC0E244E-108D-4E6A-9029-5859678DF7BA}" type="presParOf" srcId="{17EAB37D-C50B-4A88-AD29-8FD245B8C5C9}" destId="{88D20113-0EDF-4506-9701-1DFADE450475}" srcOrd="2" destOrd="0" presId="urn:microsoft.com/office/officeart/2005/8/layout/radial1"/>
    <dgm:cxn modelId="{7AD67768-B39B-4FEE-92F7-97A944859FBD}" type="presParOf" srcId="{17EAB37D-C50B-4A88-AD29-8FD245B8C5C9}" destId="{6066C27D-A633-4DB1-8F7D-E1438DA3E595}" srcOrd="3" destOrd="0" presId="urn:microsoft.com/office/officeart/2005/8/layout/radial1"/>
    <dgm:cxn modelId="{997FDCAA-DBE1-4747-A579-575158D9FDE3}" type="presParOf" srcId="{6066C27D-A633-4DB1-8F7D-E1438DA3E595}" destId="{448AEA57-B132-4406-BA0E-93A4B99E758A}" srcOrd="0" destOrd="0" presId="urn:microsoft.com/office/officeart/2005/8/layout/radial1"/>
    <dgm:cxn modelId="{62FB7085-7581-496C-A0D9-2E61009F3B29}" type="presParOf" srcId="{17EAB37D-C50B-4A88-AD29-8FD245B8C5C9}" destId="{457DF461-3E30-4A1F-91DA-B42438785408}" srcOrd="4" destOrd="0" presId="urn:microsoft.com/office/officeart/2005/8/layout/radial1"/>
    <dgm:cxn modelId="{4FB26FA6-2D75-4A1B-A7A1-6E99456C975E}" type="presParOf" srcId="{17EAB37D-C50B-4A88-AD29-8FD245B8C5C9}" destId="{EC2076CA-B26A-4EA0-907D-0AA1283CDD69}" srcOrd="5" destOrd="0" presId="urn:microsoft.com/office/officeart/2005/8/layout/radial1"/>
    <dgm:cxn modelId="{D1863DF2-8EC6-41B5-9DBB-5408EDEC952F}" type="presParOf" srcId="{EC2076CA-B26A-4EA0-907D-0AA1283CDD69}" destId="{6C35F57D-77B5-44F3-89A9-A1617D355E18}" srcOrd="0" destOrd="0" presId="urn:microsoft.com/office/officeart/2005/8/layout/radial1"/>
    <dgm:cxn modelId="{52546B55-9414-45F5-A79D-394F65A91548}" type="presParOf" srcId="{17EAB37D-C50B-4A88-AD29-8FD245B8C5C9}" destId="{8B197B53-3795-4F22-A634-3FE08AF8AB40}" srcOrd="6"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6D26D3B-E34E-4E8F-B05C-C1096DE620B5}" type="doc">
      <dgm:prSet loTypeId="urn:microsoft.com/office/officeart/2005/8/layout/radial1" loCatId="cycle" qsTypeId="urn:microsoft.com/office/officeart/2005/8/quickstyle/simple1#2" qsCatId="simple" csTypeId="urn:microsoft.com/office/officeart/2005/8/colors/accent1_2#2" csCatId="accent1" phldr="1"/>
      <dgm:spPr/>
      <dgm:t>
        <a:bodyPr/>
        <a:lstStyle/>
        <a:p>
          <a:endParaRPr lang="en-GB"/>
        </a:p>
      </dgm:t>
    </dgm:pt>
    <dgm:pt modelId="{E755B64E-2FCB-4E58-B325-44B03E11C256}">
      <dgm:prSet phldrT="[Text]" phldr="0" custT="1"/>
      <dgm:spPr/>
      <dgm:t>
        <a:bodyPr/>
        <a:lstStyle/>
        <a:p>
          <a:pPr rtl="0"/>
          <a:r>
            <a:rPr lang="en-GB" sz="1900" b="0">
              <a:latin typeface="Aptos ExtraBold"/>
            </a:rPr>
            <a:t>BYD Out- Performing Tesla</a:t>
          </a:r>
        </a:p>
      </dgm:t>
    </dgm:pt>
    <dgm:pt modelId="{49C274BA-54A9-4CFC-8AC1-269153FE64F1}" type="parTrans" cxnId="{E0F4FB14-F1CA-41AE-8DAA-1DA4A05C073F}">
      <dgm:prSet/>
      <dgm:spPr/>
      <dgm:t>
        <a:bodyPr/>
        <a:lstStyle/>
        <a:p>
          <a:endParaRPr lang="en-GB"/>
        </a:p>
      </dgm:t>
    </dgm:pt>
    <dgm:pt modelId="{2D178371-482B-41B4-AD00-B9D9EC1FDBE7}" type="sibTrans" cxnId="{E0F4FB14-F1CA-41AE-8DAA-1DA4A05C073F}">
      <dgm:prSet/>
      <dgm:spPr/>
      <dgm:t>
        <a:bodyPr/>
        <a:lstStyle/>
        <a:p>
          <a:endParaRPr lang="en-GB"/>
        </a:p>
      </dgm:t>
    </dgm:pt>
    <dgm:pt modelId="{272C7E66-E574-4501-8601-C871B3B8EAA9}">
      <dgm:prSet phldr="0"/>
      <dgm:spPr/>
      <dgm:t>
        <a:bodyPr/>
        <a:lstStyle/>
        <a:p>
          <a:endParaRPr lang="en-GB" sz="1800">
            <a:latin typeface="Aptos ExtraBold"/>
          </a:endParaRPr>
        </a:p>
      </dgm:t>
    </dgm:pt>
    <dgm:pt modelId="{F11A8E87-B9D6-47DB-9E3F-195BC90745A1}" type="parTrans" cxnId="{18BFF42A-0EC1-46C0-A1F1-B01A7A363190}">
      <dgm:prSet/>
      <dgm:spPr/>
      <dgm:t>
        <a:bodyPr/>
        <a:lstStyle/>
        <a:p>
          <a:endParaRPr lang="en-US"/>
        </a:p>
      </dgm:t>
    </dgm:pt>
    <dgm:pt modelId="{5F0B710F-87EE-44A8-A924-B1C979F32E7F}" type="sibTrans" cxnId="{18BFF42A-0EC1-46C0-A1F1-B01A7A363190}">
      <dgm:prSet/>
      <dgm:spPr/>
    </dgm:pt>
    <dgm:pt modelId="{F76BCE67-7CBD-4E89-95A0-809F97DB15F9}">
      <dgm:prSet phldrT="[Text]" phldr="0" custT="1"/>
      <dgm:spPr/>
      <dgm:t>
        <a:bodyPr/>
        <a:lstStyle/>
        <a:p>
          <a:pPr rtl="0"/>
          <a:r>
            <a:rPr lang="en-GB" sz="2000">
              <a:latin typeface="Aptos ExtraBold"/>
            </a:rPr>
            <a:t>Tesla's Difficult Year</a:t>
          </a:r>
          <a:endParaRPr lang="en-GB"/>
        </a:p>
      </dgm:t>
    </dgm:pt>
    <dgm:pt modelId="{5DCA375D-43A5-480F-8F05-D1BB962F24A7}" type="parTrans" cxnId="{B04A7FFF-3F35-4210-9485-CD7E2C873A8C}">
      <dgm:prSet/>
      <dgm:spPr/>
      <dgm:t>
        <a:bodyPr/>
        <a:lstStyle/>
        <a:p>
          <a:endParaRPr lang="en-US"/>
        </a:p>
      </dgm:t>
    </dgm:pt>
    <dgm:pt modelId="{81A97B31-5791-4613-AAFF-8126471681F3}" type="sibTrans" cxnId="{B04A7FFF-3F35-4210-9485-CD7E2C873A8C}">
      <dgm:prSet/>
      <dgm:spPr/>
    </dgm:pt>
    <dgm:pt modelId="{1D4D084E-EE92-4E95-8426-08497CBCB2EB}">
      <dgm:prSet phldrT="[Text]" phldr="0" custT="1"/>
      <dgm:spPr/>
      <dgm:t>
        <a:bodyPr/>
        <a:lstStyle/>
        <a:p>
          <a:pPr rtl="0"/>
          <a:r>
            <a:rPr lang="en-GB" sz="1800">
              <a:latin typeface="Aptos ExtraBold"/>
            </a:rPr>
            <a:t>Key Detail 2?</a:t>
          </a:r>
          <a:endParaRPr lang="en-GB" sz="1800"/>
        </a:p>
      </dgm:t>
    </dgm:pt>
    <dgm:pt modelId="{9489A7D3-B2E4-4A5E-88AB-9C294D24BF12}" type="parTrans" cxnId="{9D78339F-5DE0-4DEC-93A5-F336FFC2E519}">
      <dgm:prSet/>
      <dgm:spPr/>
      <dgm:t>
        <a:bodyPr/>
        <a:lstStyle/>
        <a:p>
          <a:endParaRPr lang="en-US"/>
        </a:p>
      </dgm:t>
    </dgm:pt>
    <dgm:pt modelId="{BAB8E5CF-9398-48E0-B38B-C72F5DFF5368}" type="sibTrans" cxnId="{9D78339F-5DE0-4DEC-93A5-F336FFC2E519}">
      <dgm:prSet/>
      <dgm:spPr/>
    </dgm:pt>
    <dgm:pt modelId="{629067E7-9CA3-4366-A89D-E724982A0E19}">
      <dgm:prSet phldrT="[Text]" phldr="0" custT="1"/>
      <dgm:spPr/>
      <dgm:t>
        <a:bodyPr/>
        <a:lstStyle/>
        <a:p>
          <a:pPr rtl="0"/>
          <a:r>
            <a:rPr lang="en-GB" sz="1800">
              <a:latin typeface="Aptos ExtraBold"/>
            </a:rPr>
            <a:t>Key Detail 3?</a:t>
          </a:r>
          <a:endParaRPr lang="en-GB" sz="1800"/>
        </a:p>
      </dgm:t>
    </dgm:pt>
    <dgm:pt modelId="{2B2BA99B-E484-4767-9F9A-5AAA8844391D}" type="parTrans" cxnId="{9BD7A658-C93F-4A11-9713-1D8D6662DD5A}">
      <dgm:prSet/>
      <dgm:spPr/>
      <dgm:t>
        <a:bodyPr/>
        <a:lstStyle/>
        <a:p>
          <a:endParaRPr lang="en-US"/>
        </a:p>
      </dgm:t>
    </dgm:pt>
    <dgm:pt modelId="{A55101DE-9C0E-47E4-A75C-5070AB1FE7D8}" type="sibTrans" cxnId="{9BD7A658-C93F-4A11-9713-1D8D6662DD5A}">
      <dgm:prSet/>
      <dgm:spPr/>
    </dgm:pt>
    <dgm:pt modelId="{17EAB37D-C50B-4A88-AD29-8FD245B8C5C9}" type="pres">
      <dgm:prSet presAssocID="{66D26D3B-E34E-4E8F-B05C-C1096DE620B5}" presName="cycle" presStyleCnt="0">
        <dgm:presLayoutVars>
          <dgm:chMax val="1"/>
          <dgm:dir/>
          <dgm:animLvl val="ctr"/>
          <dgm:resizeHandles val="exact"/>
        </dgm:presLayoutVars>
      </dgm:prSet>
      <dgm:spPr/>
    </dgm:pt>
    <dgm:pt modelId="{CF0409BA-1E3C-4A83-A2BB-20227EA1507B}" type="pres">
      <dgm:prSet presAssocID="{E755B64E-2FCB-4E58-B325-44B03E11C256}" presName="centerShape" presStyleLbl="node0" presStyleIdx="0" presStyleCnt="1"/>
      <dgm:spPr/>
    </dgm:pt>
    <dgm:pt modelId="{F17A8713-50AC-4FD3-AB35-A3EF3AA4EA18}" type="pres">
      <dgm:prSet presAssocID="{5DCA375D-43A5-480F-8F05-D1BB962F24A7}" presName="Name9" presStyleLbl="parChTrans1D2" presStyleIdx="0" presStyleCnt="3"/>
      <dgm:spPr/>
    </dgm:pt>
    <dgm:pt modelId="{71FF8476-C767-452F-863D-74EB968BD5C3}" type="pres">
      <dgm:prSet presAssocID="{5DCA375D-43A5-480F-8F05-D1BB962F24A7}" presName="connTx" presStyleLbl="parChTrans1D2" presStyleIdx="0" presStyleCnt="3"/>
      <dgm:spPr/>
    </dgm:pt>
    <dgm:pt modelId="{88D20113-0EDF-4506-9701-1DFADE450475}" type="pres">
      <dgm:prSet presAssocID="{F76BCE67-7CBD-4E89-95A0-809F97DB15F9}" presName="node" presStyleLbl="node1" presStyleIdx="0" presStyleCnt="3">
        <dgm:presLayoutVars>
          <dgm:bulletEnabled val="1"/>
        </dgm:presLayoutVars>
      </dgm:prSet>
      <dgm:spPr/>
    </dgm:pt>
    <dgm:pt modelId="{6066C27D-A633-4DB1-8F7D-E1438DA3E595}" type="pres">
      <dgm:prSet presAssocID="{9489A7D3-B2E4-4A5E-88AB-9C294D24BF12}" presName="Name9" presStyleLbl="parChTrans1D2" presStyleIdx="1" presStyleCnt="3"/>
      <dgm:spPr/>
    </dgm:pt>
    <dgm:pt modelId="{448AEA57-B132-4406-BA0E-93A4B99E758A}" type="pres">
      <dgm:prSet presAssocID="{9489A7D3-B2E4-4A5E-88AB-9C294D24BF12}" presName="connTx" presStyleLbl="parChTrans1D2" presStyleIdx="1" presStyleCnt="3"/>
      <dgm:spPr/>
    </dgm:pt>
    <dgm:pt modelId="{457DF461-3E30-4A1F-91DA-B42438785408}" type="pres">
      <dgm:prSet presAssocID="{1D4D084E-EE92-4E95-8426-08497CBCB2EB}" presName="node" presStyleLbl="node1" presStyleIdx="1" presStyleCnt="3">
        <dgm:presLayoutVars>
          <dgm:bulletEnabled val="1"/>
        </dgm:presLayoutVars>
      </dgm:prSet>
      <dgm:spPr/>
    </dgm:pt>
    <dgm:pt modelId="{EC2076CA-B26A-4EA0-907D-0AA1283CDD69}" type="pres">
      <dgm:prSet presAssocID="{2B2BA99B-E484-4767-9F9A-5AAA8844391D}" presName="Name9" presStyleLbl="parChTrans1D2" presStyleIdx="2" presStyleCnt="3"/>
      <dgm:spPr/>
    </dgm:pt>
    <dgm:pt modelId="{6C35F57D-77B5-44F3-89A9-A1617D355E18}" type="pres">
      <dgm:prSet presAssocID="{2B2BA99B-E484-4767-9F9A-5AAA8844391D}" presName="connTx" presStyleLbl="parChTrans1D2" presStyleIdx="2" presStyleCnt="3"/>
      <dgm:spPr/>
    </dgm:pt>
    <dgm:pt modelId="{8B197B53-3795-4F22-A634-3FE08AF8AB40}" type="pres">
      <dgm:prSet presAssocID="{629067E7-9CA3-4366-A89D-E724982A0E19}" presName="node" presStyleLbl="node1" presStyleIdx="2" presStyleCnt="3">
        <dgm:presLayoutVars>
          <dgm:bulletEnabled val="1"/>
        </dgm:presLayoutVars>
      </dgm:prSet>
      <dgm:spPr/>
    </dgm:pt>
  </dgm:ptLst>
  <dgm:cxnLst>
    <dgm:cxn modelId="{25F01114-0616-4752-87E9-0C2D784199FF}" type="presOf" srcId="{5DCA375D-43A5-480F-8F05-D1BB962F24A7}" destId="{71FF8476-C767-452F-863D-74EB968BD5C3}" srcOrd="1" destOrd="0" presId="urn:microsoft.com/office/officeart/2005/8/layout/radial1"/>
    <dgm:cxn modelId="{E0F4FB14-F1CA-41AE-8DAA-1DA4A05C073F}" srcId="{66D26D3B-E34E-4E8F-B05C-C1096DE620B5}" destId="{E755B64E-2FCB-4E58-B325-44B03E11C256}" srcOrd="0" destOrd="0" parTransId="{49C274BA-54A9-4CFC-8AC1-269153FE64F1}" sibTransId="{2D178371-482B-41B4-AD00-B9D9EC1FDBE7}"/>
    <dgm:cxn modelId="{BFB9C81A-0FBA-4F53-A921-4E75392C9BE8}" type="presOf" srcId="{F76BCE67-7CBD-4E89-95A0-809F97DB15F9}" destId="{88D20113-0EDF-4506-9701-1DFADE450475}" srcOrd="0" destOrd="0" presId="urn:microsoft.com/office/officeart/2005/8/layout/radial1"/>
    <dgm:cxn modelId="{68F2BF26-F5CA-4FD0-9D0E-56DCC7A8D5CB}" type="presOf" srcId="{2B2BA99B-E484-4767-9F9A-5AAA8844391D}" destId="{EC2076CA-B26A-4EA0-907D-0AA1283CDD69}" srcOrd="0" destOrd="0" presId="urn:microsoft.com/office/officeart/2005/8/layout/radial1"/>
    <dgm:cxn modelId="{18BFF42A-0EC1-46C0-A1F1-B01A7A363190}" srcId="{66D26D3B-E34E-4E8F-B05C-C1096DE620B5}" destId="{272C7E66-E574-4501-8601-C871B3B8EAA9}" srcOrd="1" destOrd="0" parTransId="{F11A8E87-B9D6-47DB-9E3F-195BC90745A1}" sibTransId="{5F0B710F-87EE-44A8-A924-B1C979F32E7F}"/>
    <dgm:cxn modelId="{0387772D-7436-4B87-98D5-ECB0D00044C3}" type="presOf" srcId="{9489A7D3-B2E4-4A5E-88AB-9C294D24BF12}" destId="{6066C27D-A633-4DB1-8F7D-E1438DA3E595}" srcOrd="0" destOrd="0" presId="urn:microsoft.com/office/officeart/2005/8/layout/radial1"/>
    <dgm:cxn modelId="{6B4BB35D-6514-4A02-9C39-64B346243A05}" type="presOf" srcId="{E755B64E-2FCB-4E58-B325-44B03E11C256}" destId="{CF0409BA-1E3C-4A83-A2BB-20227EA1507B}" srcOrd="0" destOrd="0" presId="urn:microsoft.com/office/officeart/2005/8/layout/radial1"/>
    <dgm:cxn modelId="{9BD7A658-C93F-4A11-9713-1D8D6662DD5A}" srcId="{E755B64E-2FCB-4E58-B325-44B03E11C256}" destId="{629067E7-9CA3-4366-A89D-E724982A0E19}" srcOrd="2" destOrd="0" parTransId="{2B2BA99B-E484-4767-9F9A-5AAA8844391D}" sibTransId="{A55101DE-9C0E-47E4-A75C-5070AB1FE7D8}"/>
    <dgm:cxn modelId="{163BF685-8969-4715-A83B-20DC0149F6F8}" type="presOf" srcId="{9489A7D3-B2E4-4A5E-88AB-9C294D24BF12}" destId="{448AEA57-B132-4406-BA0E-93A4B99E758A}" srcOrd="1" destOrd="0" presId="urn:microsoft.com/office/officeart/2005/8/layout/radial1"/>
    <dgm:cxn modelId="{9D78339F-5DE0-4DEC-93A5-F336FFC2E519}" srcId="{E755B64E-2FCB-4E58-B325-44B03E11C256}" destId="{1D4D084E-EE92-4E95-8426-08497CBCB2EB}" srcOrd="1" destOrd="0" parTransId="{9489A7D3-B2E4-4A5E-88AB-9C294D24BF12}" sibTransId="{BAB8E5CF-9398-48E0-B38B-C72F5DFF5368}"/>
    <dgm:cxn modelId="{C0639AAD-0884-4070-BB13-A6DF3C3987FC}" type="presOf" srcId="{1D4D084E-EE92-4E95-8426-08497CBCB2EB}" destId="{457DF461-3E30-4A1F-91DA-B42438785408}" srcOrd="0" destOrd="0" presId="urn:microsoft.com/office/officeart/2005/8/layout/radial1"/>
    <dgm:cxn modelId="{B468D2C0-BDB9-45C8-B553-4740C98634AE}" type="presOf" srcId="{66D26D3B-E34E-4E8F-B05C-C1096DE620B5}" destId="{17EAB37D-C50B-4A88-AD29-8FD245B8C5C9}" srcOrd="0" destOrd="0" presId="urn:microsoft.com/office/officeart/2005/8/layout/radial1"/>
    <dgm:cxn modelId="{2F01C4C3-BC87-47DF-8710-B1E8D06303E7}" type="presOf" srcId="{2B2BA99B-E484-4767-9F9A-5AAA8844391D}" destId="{6C35F57D-77B5-44F3-89A9-A1617D355E18}" srcOrd="1" destOrd="0" presId="urn:microsoft.com/office/officeart/2005/8/layout/radial1"/>
    <dgm:cxn modelId="{6473D8C5-3EE7-4179-95DF-7411609A153E}" type="presOf" srcId="{629067E7-9CA3-4366-A89D-E724982A0E19}" destId="{8B197B53-3795-4F22-A634-3FE08AF8AB40}" srcOrd="0" destOrd="0" presId="urn:microsoft.com/office/officeart/2005/8/layout/radial1"/>
    <dgm:cxn modelId="{054CD0EE-2C6E-4558-B3CB-D9D575464487}" type="presOf" srcId="{5DCA375D-43A5-480F-8F05-D1BB962F24A7}" destId="{F17A8713-50AC-4FD3-AB35-A3EF3AA4EA18}" srcOrd="0" destOrd="0" presId="urn:microsoft.com/office/officeart/2005/8/layout/radial1"/>
    <dgm:cxn modelId="{B04A7FFF-3F35-4210-9485-CD7E2C873A8C}" srcId="{E755B64E-2FCB-4E58-B325-44B03E11C256}" destId="{F76BCE67-7CBD-4E89-95A0-809F97DB15F9}" srcOrd="0" destOrd="0" parTransId="{5DCA375D-43A5-480F-8F05-D1BB962F24A7}" sibTransId="{81A97B31-5791-4613-AAFF-8126471681F3}"/>
    <dgm:cxn modelId="{C51BF425-978A-46C1-9676-14C92C09D1E3}" type="presParOf" srcId="{17EAB37D-C50B-4A88-AD29-8FD245B8C5C9}" destId="{CF0409BA-1E3C-4A83-A2BB-20227EA1507B}" srcOrd="0" destOrd="0" presId="urn:microsoft.com/office/officeart/2005/8/layout/radial1"/>
    <dgm:cxn modelId="{379C3D54-5F70-4F5C-90D9-DDF20F8198A2}" type="presParOf" srcId="{17EAB37D-C50B-4A88-AD29-8FD245B8C5C9}" destId="{F17A8713-50AC-4FD3-AB35-A3EF3AA4EA18}" srcOrd="1" destOrd="0" presId="urn:microsoft.com/office/officeart/2005/8/layout/radial1"/>
    <dgm:cxn modelId="{0D22ABB9-97DE-4CF9-B11D-58D4D0216CB1}" type="presParOf" srcId="{F17A8713-50AC-4FD3-AB35-A3EF3AA4EA18}" destId="{71FF8476-C767-452F-863D-74EB968BD5C3}" srcOrd="0" destOrd="0" presId="urn:microsoft.com/office/officeart/2005/8/layout/radial1"/>
    <dgm:cxn modelId="{AC0E244E-108D-4E6A-9029-5859678DF7BA}" type="presParOf" srcId="{17EAB37D-C50B-4A88-AD29-8FD245B8C5C9}" destId="{88D20113-0EDF-4506-9701-1DFADE450475}" srcOrd="2" destOrd="0" presId="urn:microsoft.com/office/officeart/2005/8/layout/radial1"/>
    <dgm:cxn modelId="{7AD67768-B39B-4FEE-92F7-97A944859FBD}" type="presParOf" srcId="{17EAB37D-C50B-4A88-AD29-8FD245B8C5C9}" destId="{6066C27D-A633-4DB1-8F7D-E1438DA3E595}" srcOrd="3" destOrd="0" presId="urn:microsoft.com/office/officeart/2005/8/layout/radial1"/>
    <dgm:cxn modelId="{997FDCAA-DBE1-4747-A579-575158D9FDE3}" type="presParOf" srcId="{6066C27D-A633-4DB1-8F7D-E1438DA3E595}" destId="{448AEA57-B132-4406-BA0E-93A4B99E758A}" srcOrd="0" destOrd="0" presId="urn:microsoft.com/office/officeart/2005/8/layout/radial1"/>
    <dgm:cxn modelId="{62FB7085-7581-496C-A0D9-2E61009F3B29}" type="presParOf" srcId="{17EAB37D-C50B-4A88-AD29-8FD245B8C5C9}" destId="{457DF461-3E30-4A1F-91DA-B42438785408}" srcOrd="4" destOrd="0" presId="urn:microsoft.com/office/officeart/2005/8/layout/radial1"/>
    <dgm:cxn modelId="{4FB26FA6-2D75-4A1B-A7A1-6E99456C975E}" type="presParOf" srcId="{17EAB37D-C50B-4A88-AD29-8FD245B8C5C9}" destId="{EC2076CA-B26A-4EA0-907D-0AA1283CDD69}" srcOrd="5" destOrd="0" presId="urn:microsoft.com/office/officeart/2005/8/layout/radial1"/>
    <dgm:cxn modelId="{D1863DF2-8EC6-41B5-9DBB-5408EDEC952F}" type="presParOf" srcId="{EC2076CA-B26A-4EA0-907D-0AA1283CDD69}" destId="{6C35F57D-77B5-44F3-89A9-A1617D355E18}" srcOrd="0" destOrd="0" presId="urn:microsoft.com/office/officeart/2005/8/layout/radial1"/>
    <dgm:cxn modelId="{52546B55-9414-45F5-A79D-394F65A91548}" type="presParOf" srcId="{17EAB37D-C50B-4A88-AD29-8FD245B8C5C9}" destId="{8B197B53-3795-4F22-A634-3FE08AF8AB40}" srcOrd="6" destOrd="0" presId="urn:microsoft.com/office/officeart/2005/8/layout/radial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6D26D3B-E34E-4E8F-B05C-C1096DE620B5}" type="doc">
      <dgm:prSet loTypeId="urn:microsoft.com/office/officeart/2005/8/layout/radial1" loCatId="cycle" qsTypeId="urn:microsoft.com/office/officeart/2005/8/quickstyle/simple1#2" qsCatId="simple" csTypeId="urn:microsoft.com/office/officeart/2005/8/colors/accent1_2#2" csCatId="accent1" phldr="1"/>
      <dgm:spPr/>
      <dgm:t>
        <a:bodyPr/>
        <a:lstStyle/>
        <a:p>
          <a:endParaRPr lang="en-GB"/>
        </a:p>
      </dgm:t>
    </dgm:pt>
    <dgm:pt modelId="{E755B64E-2FCB-4E58-B325-44B03E11C256}">
      <dgm:prSet phldrT="[Text]" phldr="0" custT="1"/>
      <dgm:spPr/>
      <dgm:t>
        <a:bodyPr/>
        <a:lstStyle/>
        <a:p>
          <a:pPr rtl="0"/>
          <a:r>
            <a:rPr lang="en-GB" sz="1900" b="0">
              <a:latin typeface="Aptos ExtraBold"/>
            </a:rPr>
            <a:t>BYD Out- Performing Tesla</a:t>
          </a:r>
        </a:p>
      </dgm:t>
    </dgm:pt>
    <dgm:pt modelId="{49C274BA-54A9-4CFC-8AC1-269153FE64F1}" type="parTrans" cxnId="{E0F4FB14-F1CA-41AE-8DAA-1DA4A05C073F}">
      <dgm:prSet/>
      <dgm:spPr/>
      <dgm:t>
        <a:bodyPr/>
        <a:lstStyle/>
        <a:p>
          <a:endParaRPr lang="en-GB"/>
        </a:p>
      </dgm:t>
    </dgm:pt>
    <dgm:pt modelId="{2D178371-482B-41B4-AD00-B9D9EC1FDBE7}" type="sibTrans" cxnId="{E0F4FB14-F1CA-41AE-8DAA-1DA4A05C073F}">
      <dgm:prSet/>
      <dgm:spPr/>
      <dgm:t>
        <a:bodyPr/>
        <a:lstStyle/>
        <a:p>
          <a:endParaRPr lang="en-GB"/>
        </a:p>
      </dgm:t>
    </dgm:pt>
    <dgm:pt modelId="{272C7E66-E574-4501-8601-C871B3B8EAA9}">
      <dgm:prSet phldr="0"/>
      <dgm:spPr/>
      <dgm:t>
        <a:bodyPr/>
        <a:lstStyle/>
        <a:p>
          <a:endParaRPr lang="en-GB" sz="1800">
            <a:latin typeface="Aptos ExtraBold"/>
          </a:endParaRPr>
        </a:p>
      </dgm:t>
    </dgm:pt>
    <dgm:pt modelId="{F11A8E87-B9D6-47DB-9E3F-195BC90745A1}" type="parTrans" cxnId="{18BFF42A-0EC1-46C0-A1F1-B01A7A363190}">
      <dgm:prSet/>
      <dgm:spPr/>
      <dgm:t>
        <a:bodyPr/>
        <a:lstStyle/>
        <a:p>
          <a:endParaRPr lang="en-US"/>
        </a:p>
      </dgm:t>
    </dgm:pt>
    <dgm:pt modelId="{5F0B710F-87EE-44A8-A924-B1C979F32E7F}" type="sibTrans" cxnId="{18BFF42A-0EC1-46C0-A1F1-B01A7A363190}">
      <dgm:prSet/>
      <dgm:spPr/>
    </dgm:pt>
    <dgm:pt modelId="{F76BCE67-7CBD-4E89-95A0-809F97DB15F9}">
      <dgm:prSet phldrT="[Text]" phldr="0" custT="1"/>
      <dgm:spPr/>
      <dgm:t>
        <a:bodyPr/>
        <a:lstStyle/>
        <a:p>
          <a:pPr rtl="0"/>
          <a:r>
            <a:rPr lang="en-GB" sz="2000">
              <a:latin typeface="Aptos ExtraBold"/>
            </a:rPr>
            <a:t>Tesla's Difficult Year</a:t>
          </a:r>
          <a:endParaRPr lang="en-GB"/>
        </a:p>
      </dgm:t>
    </dgm:pt>
    <dgm:pt modelId="{5DCA375D-43A5-480F-8F05-D1BB962F24A7}" type="parTrans" cxnId="{B04A7FFF-3F35-4210-9485-CD7E2C873A8C}">
      <dgm:prSet/>
      <dgm:spPr/>
      <dgm:t>
        <a:bodyPr/>
        <a:lstStyle/>
        <a:p>
          <a:endParaRPr lang="en-US"/>
        </a:p>
      </dgm:t>
    </dgm:pt>
    <dgm:pt modelId="{81A97B31-5791-4613-AAFF-8126471681F3}" type="sibTrans" cxnId="{B04A7FFF-3F35-4210-9485-CD7E2C873A8C}">
      <dgm:prSet/>
      <dgm:spPr/>
    </dgm:pt>
    <dgm:pt modelId="{1D4D084E-EE92-4E95-8426-08497CBCB2EB}">
      <dgm:prSet phldrT="[Text]" phldr="0" custT="1"/>
      <dgm:spPr/>
      <dgm:t>
        <a:bodyPr/>
        <a:lstStyle/>
        <a:p>
          <a:pPr rtl="0"/>
          <a:r>
            <a:rPr lang="en-GB" sz="1600">
              <a:latin typeface="Aptos ExtraBold"/>
            </a:rPr>
            <a:t>Tesla's Changing Focus/Future</a:t>
          </a:r>
          <a:endParaRPr lang="en-GB" sz="1600"/>
        </a:p>
      </dgm:t>
    </dgm:pt>
    <dgm:pt modelId="{9489A7D3-B2E4-4A5E-88AB-9C294D24BF12}" type="parTrans" cxnId="{9D78339F-5DE0-4DEC-93A5-F336FFC2E519}">
      <dgm:prSet/>
      <dgm:spPr/>
      <dgm:t>
        <a:bodyPr/>
        <a:lstStyle/>
        <a:p>
          <a:endParaRPr lang="en-US"/>
        </a:p>
      </dgm:t>
    </dgm:pt>
    <dgm:pt modelId="{BAB8E5CF-9398-48E0-B38B-C72F5DFF5368}" type="sibTrans" cxnId="{9D78339F-5DE0-4DEC-93A5-F336FFC2E519}">
      <dgm:prSet/>
      <dgm:spPr/>
    </dgm:pt>
    <dgm:pt modelId="{27901CAB-AD84-40EC-884A-61D5CD9DD80B}">
      <dgm:prSet phldrT="[Text]" phldr="0"/>
      <dgm:spPr/>
      <dgm:t>
        <a:bodyPr/>
        <a:lstStyle/>
        <a:p>
          <a:pPr rtl="0"/>
          <a:r>
            <a:rPr lang="en-GB" sz="1800">
              <a:latin typeface="Aptos ExtraBold"/>
            </a:rPr>
            <a:t>BYD</a:t>
          </a:r>
          <a:r>
            <a:rPr lang="en-GB">
              <a:latin typeface="Aptos ExtraBold"/>
            </a:rPr>
            <a:t> Growth</a:t>
          </a:r>
          <a:endParaRPr lang="en-US"/>
        </a:p>
      </dgm:t>
    </dgm:pt>
    <dgm:pt modelId="{BC13F546-C493-4AEE-8B96-3F4C9AF5E27B}" type="parTrans" cxnId="{3CCD55B2-CBE7-4F47-ADF5-DF13DCD65061}">
      <dgm:prSet/>
      <dgm:spPr/>
      <dgm:t>
        <a:bodyPr/>
        <a:lstStyle/>
        <a:p>
          <a:endParaRPr lang="en-US"/>
        </a:p>
      </dgm:t>
    </dgm:pt>
    <dgm:pt modelId="{1A31478D-5AC0-4D67-AE6C-9619F68E946A}" type="sibTrans" cxnId="{3CCD55B2-CBE7-4F47-ADF5-DF13DCD65061}">
      <dgm:prSet/>
      <dgm:spPr/>
    </dgm:pt>
    <dgm:pt modelId="{17EAB37D-C50B-4A88-AD29-8FD245B8C5C9}" type="pres">
      <dgm:prSet presAssocID="{66D26D3B-E34E-4E8F-B05C-C1096DE620B5}" presName="cycle" presStyleCnt="0">
        <dgm:presLayoutVars>
          <dgm:chMax val="1"/>
          <dgm:dir/>
          <dgm:animLvl val="ctr"/>
          <dgm:resizeHandles val="exact"/>
        </dgm:presLayoutVars>
      </dgm:prSet>
      <dgm:spPr/>
    </dgm:pt>
    <dgm:pt modelId="{CF0409BA-1E3C-4A83-A2BB-20227EA1507B}" type="pres">
      <dgm:prSet presAssocID="{E755B64E-2FCB-4E58-B325-44B03E11C256}" presName="centerShape" presStyleLbl="node0" presStyleIdx="0" presStyleCnt="1"/>
      <dgm:spPr/>
    </dgm:pt>
    <dgm:pt modelId="{F17A8713-50AC-4FD3-AB35-A3EF3AA4EA18}" type="pres">
      <dgm:prSet presAssocID="{5DCA375D-43A5-480F-8F05-D1BB962F24A7}" presName="Name9" presStyleLbl="parChTrans1D2" presStyleIdx="0" presStyleCnt="3"/>
      <dgm:spPr/>
    </dgm:pt>
    <dgm:pt modelId="{71FF8476-C767-452F-863D-74EB968BD5C3}" type="pres">
      <dgm:prSet presAssocID="{5DCA375D-43A5-480F-8F05-D1BB962F24A7}" presName="connTx" presStyleLbl="parChTrans1D2" presStyleIdx="0" presStyleCnt="3"/>
      <dgm:spPr/>
    </dgm:pt>
    <dgm:pt modelId="{88D20113-0EDF-4506-9701-1DFADE450475}" type="pres">
      <dgm:prSet presAssocID="{F76BCE67-7CBD-4E89-95A0-809F97DB15F9}" presName="node" presStyleLbl="node1" presStyleIdx="0" presStyleCnt="3">
        <dgm:presLayoutVars>
          <dgm:bulletEnabled val="1"/>
        </dgm:presLayoutVars>
      </dgm:prSet>
      <dgm:spPr/>
    </dgm:pt>
    <dgm:pt modelId="{6066C27D-A633-4DB1-8F7D-E1438DA3E595}" type="pres">
      <dgm:prSet presAssocID="{9489A7D3-B2E4-4A5E-88AB-9C294D24BF12}" presName="Name9" presStyleLbl="parChTrans1D2" presStyleIdx="1" presStyleCnt="3"/>
      <dgm:spPr/>
    </dgm:pt>
    <dgm:pt modelId="{448AEA57-B132-4406-BA0E-93A4B99E758A}" type="pres">
      <dgm:prSet presAssocID="{9489A7D3-B2E4-4A5E-88AB-9C294D24BF12}" presName="connTx" presStyleLbl="parChTrans1D2" presStyleIdx="1" presStyleCnt="3"/>
      <dgm:spPr/>
    </dgm:pt>
    <dgm:pt modelId="{457DF461-3E30-4A1F-91DA-B42438785408}" type="pres">
      <dgm:prSet presAssocID="{1D4D084E-EE92-4E95-8426-08497CBCB2EB}" presName="node" presStyleLbl="node1" presStyleIdx="1" presStyleCnt="3">
        <dgm:presLayoutVars>
          <dgm:bulletEnabled val="1"/>
        </dgm:presLayoutVars>
      </dgm:prSet>
      <dgm:spPr/>
    </dgm:pt>
    <dgm:pt modelId="{5E7AD906-F1A0-48B8-9D9D-D2E9A96188BC}" type="pres">
      <dgm:prSet presAssocID="{BC13F546-C493-4AEE-8B96-3F4C9AF5E27B}" presName="Name9" presStyleLbl="parChTrans1D2" presStyleIdx="2" presStyleCnt="3"/>
      <dgm:spPr/>
    </dgm:pt>
    <dgm:pt modelId="{2C66674E-6F91-452B-9568-1C5836C7603A}" type="pres">
      <dgm:prSet presAssocID="{BC13F546-C493-4AEE-8B96-3F4C9AF5E27B}" presName="connTx" presStyleLbl="parChTrans1D2" presStyleIdx="2" presStyleCnt="3"/>
      <dgm:spPr/>
    </dgm:pt>
    <dgm:pt modelId="{275FF17D-BE0C-4291-A12B-D3BE6DBF580A}" type="pres">
      <dgm:prSet presAssocID="{27901CAB-AD84-40EC-884A-61D5CD9DD80B}" presName="node" presStyleLbl="node1" presStyleIdx="2" presStyleCnt="3">
        <dgm:presLayoutVars>
          <dgm:bulletEnabled val="1"/>
        </dgm:presLayoutVars>
      </dgm:prSet>
      <dgm:spPr/>
    </dgm:pt>
  </dgm:ptLst>
  <dgm:cxnLst>
    <dgm:cxn modelId="{7DAB3F0D-101C-40FD-A857-03834358E946}" type="presOf" srcId="{1D4D084E-EE92-4E95-8426-08497CBCB2EB}" destId="{457DF461-3E30-4A1F-91DA-B42438785408}" srcOrd="0" destOrd="0" presId="urn:microsoft.com/office/officeart/2005/8/layout/radial1"/>
    <dgm:cxn modelId="{E0F4FB14-F1CA-41AE-8DAA-1DA4A05C073F}" srcId="{66D26D3B-E34E-4E8F-B05C-C1096DE620B5}" destId="{E755B64E-2FCB-4E58-B325-44B03E11C256}" srcOrd="0" destOrd="0" parTransId="{49C274BA-54A9-4CFC-8AC1-269153FE64F1}" sibTransId="{2D178371-482B-41B4-AD00-B9D9EC1FDBE7}"/>
    <dgm:cxn modelId="{D366F727-388A-4DF6-A55D-B31E59E2D344}" type="presOf" srcId="{27901CAB-AD84-40EC-884A-61D5CD9DD80B}" destId="{275FF17D-BE0C-4291-A12B-D3BE6DBF580A}" srcOrd="0" destOrd="0" presId="urn:microsoft.com/office/officeart/2005/8/layout/radial1"/>
    <dgm:cxn modelId="{18BFF42A-0EC1-46C0-A1F1-B01A7A363190}" srcId="{66D26D3B-E34E-4E8F-B05C-C1096DE620B5}" destId="{272C7E66-E574-4501-8601-C871B3B8EAA9}" srcOrd="1" destOrd="0" parTransId="{F11A8E87-B9D6-47DB-9E3F-195BC90745A1}" sibTransId="{5F0B710F-87EE-44A8-A924-B1C979F32E7F}"/>
    <dgm:cxn modelId="{7143212D-9A08-480F-9249-0DD51651A0FD}" type="presOf" srcId="{9489A7D3-B2E4-4A5E-88AB-9C294D24BF12}" destId="{6066C27D-A633-4DB1-8F7D-E1438DA3E595}" srcOrd="0" destOrd="0" presId="urn:microsoft.com/office/officeart/2005/8/layout/radial1"/>
    <dgm:cxn modelId="{6B386C34-B960-4515-B730-6A4584EA848E}" type="presOf" srcId="{BC13F546-C493-4AEE-8B96-3F4C9AF5E27B}" destId="{5E7AD906-F1A0-48B8-9D9D-D2E9A96188BC}" srcOrd="0" destOrd="0" presId="urn:microsoft.com/office/officeart/2005/8/layout/radial1"/>
    <dgm:cxn modelId="{6786F43A-6063-42E1-B48D-76213F944D93}" type="presOf" srcId="{5DCA375D-43A5-480F-8F05-D1BB962F24A7}" destId="{71FF8476-C767-452F-863D-74EB968BD5C3}" srcOrd="1" destOrd="0" presId="urn:microsoft.com/office/officeart/2005/8/layout/radial1"/>
    <dgm:cxn modelId="{2671325B-E559-443F-9862-E2033A342950}" type="presOf" srcId="{BC13F546-C493-4AEE-8B96-3F4C9AF5E27B}" destId="{2C66674E-6F91-452B-9568-1C5836C7603A}" srcOrd="1" destOrd="0" presId="urn:microsoft.com/office/officeart/2005/8/layout/radial1"/>
    <dgm:cxn modelId="{7DD04788-DF37-42A7-B0EB-8A58CAEA1499}" type="presOf" srcId="{9489A7D3-B2E4-4A5E-88AB-9C294D24BF12}" destId="{448AEA57-B132-4406-BA0E-93A4B99E758A}" srcOrd="1" destOrd="0" presId="urn:microsoft.com/office/officeart/2005/8/layout/radial1"/>
    <dgm:cxn modelId="{35378D8C-16CE-494D-9397-7DBFDE371A14}" type="presOf" srcId="{5DCA375D-43A5-480F-8F05-D1BB962F24A7}" destId="{F17A8713-50AC-4FD3-AB35-A3EF3AA4EA18}" srcOrd="0" destOrd="0" presId="urn:microsoft.com/office/officeart/2005/8/layout/radial1"/>
    <dgm:cxn modelId="{DF4DFD94-9765-4B76-BD87-A8A3EE31818E}" type="presOf" srcId="{E755B64E-2FCB-4E58-B325-44B03E11C256}" destId="{CF0409BA-1E3C-4A83-A2BB-20227EA1507B}" srcOrd="0" destOrd="0" presId="urn:microsoft.com/office/officeart/2005/8/layout/radial1"/>
    <dgm:cxn modelId="{9D78339F-5DE0-4DEC-93A5-F336FFC2E519}" srcId="{E755B64E-2FCB-4E58-B325-44B03E11C256}" destId="{1D4D084E-EE92-4E95-8426-08497CBCB2EB}" srcOrd="1" destOrd="0" parTransId="{9489A7D3-B2E4-4A5E-88AB-9C294D24BF12}" sibTransId="{BAB8E5CF-9398-48E0-B38B-C72F5DFF5368}"/>
    <dgm:cxn modelId="{F58DE2AD-9E1E-4B48-9AD8-A96E53117270}" type="presOf" srcId="{F76BCE67-7CBD-4E89-95A0-809F97DB15F9}" destId="{88D20113-0EDF-4506-9701-1DFADE450475}" srcOrd="0" destOrd="0" presId="urn:microsoft.com/office/officeart/2005/8/layout/radial1"/>
    <dgm:cxn modelId="{3CCD55B2-CBE7-4F47-ADF5-DF13DCD65061}" srcId="{E755B64E-2FCB-4E58-B325-44B03E11C256}" destId="{27901CAB-AD84-40EC-884A-61D5CD9DD80B}" srcOrd="2" destOrd="0" parTransId="{BC13F546-C493-4AEE-8B96-3F4C9AF5E27B}" sibTransId="{1A31478D-5AC0-4D67-AE6C-9619F68E946A}"/>
    <dgm:cxn modelId="{B468D2C0-BDB9-45C8-B553-4740C98634AE}" type="presOf" srcId="{66D26D3B-E34E-4E8F-B05C-C1096DE620B5}" destId="{17EAB37D-C50B-4A88-AD29-8FD245B8C5C9}" srcOrd="0" destOrd="0" presId="urn:microsoft.com/office/officeart/2005/8/layout/radial1"/>
    <dgm:cxn modelId="{B04A7FFF-3F35-4210-9485-CD7E2C873A8C}" srcId="{E755B64E-2FCB-4E58-B325-44B03E11C256}" destId="{F76BCE67-7CBD-4E89-95A0-809F97DB15F9}" srcOrd="0" destOrd="0" parTransId="{5DCA375D-43A5-480F-8F05-D1BB962F24A7}" sibTransId="{81A97B31-5791-4613-AAFF-8126471681F3}"/>
    <dgm:cxn modelId="{60230186-F66F-4E47-807B-1CA7087A61D1}" type="presParOf" srcId="{17EAB37D-C50B-4A88-AD29-8FD245B8C5C9}" destId="{CF0409BA-1E3C-4A83-A2BB-20227EA1507B}" srcOrd="0" destOrd="0" presId="urn:microsoft.com/office/officeart/2005/8/layout/radial1"/>
    <dgm:cxn modelId="{1FEB9182-249E-43C0-AC58-49CEC4E6BDD7}" type="presParOf" srcId="{17EAB37D-C50B-4A88-AD29-8FD245B8C5C9}" destId="{F17A8713-50AC-4FD3-AB35-A3EF3AA4EA18}" srcOrd="1" destOrd="0" presId="urn:microsoft.com/office/officeart/2005/8/layout/radial1"/>
    <dgm:cxn modelId="{05DD07B6-6456-4A68-9B98-05E1ABDFA83E}" type="presParOf" srcId="{F17A8713-50AC-4FD3-AB35-A3EF3AA4EA18}" destId="{71FF8476-C767-452F-863D-74EB968BD5C3}" srcOrd="0" destOrd="0" presId="urn:microsoft.com/office/officeart/2005/8/layout/radial1"/>
    <dgm:cxn modelId="{6EA45655-EFB2-4CC8-982F-C7855FB42F1B}" type="presParOf" srcId="{17EAB37D-C50B-4A88-AD29-8FD245B8C5C9}" destId="{88D20113-0EDF-4506-9701-1DFADE450475}" srcOrd="2" destOrd="0" presId="urn:microsoft.com/office/officeart/2005/8/layout/radial1"/>
    <dgm:cxn modelId="{9FD9BC64-D13C-4275-95BA-95D1E6616F20}" type="presParOf" srcId="{17EAB37D-C50B-4A88-AD29-8FD245B8C5C9}" destId="{6066C27D-A633-4DB1-8F7D-E1438DA3E595}" srcOrd="3" destOrd="0" presId="urn:microsoft.com/office/officeart/2005/8/layout/radial1"/>
    <dgm:cxn modelId="{AC191690-4DF2-45EF-B260-33CF9D8998F9}" type="presParOf" srcId="{6066C27D-A633-4DB1-8F7D-E1438DA3E595}" destId="{448AEA57-B132-4406-BA0E-93A4B99E758A}" srcOrd="0" destOrd="0" presId="urn:microsoft.com/office/officeart/2005/8/layout/radial1"/>
    <dgm:cxn modelId="{3F66FD94-6BAC-435C-84E6-8519294FDA09}" type="presParOf" srcId="{17EAB37D-C50B-4A88-AD29-8FD245B8C5C9}" destId="{457DF461-3E30-4A1F-91DA-B42438785408}" srcOrd="4" destOrd="0" presId="urn:microsoft.com/office/officeart/2005/8/layout/radial1"/>
    <dgm:cxn modelId="{E8F7B19C-C10A-48CA-A555-8CB2F008FECD}" type="presParOf" srcId="{17EAB37D-C50B-4A88-AD29-8FD245B8C5C9}" destId="{5E7AD906-F1A0-48B8-9D9D-D2E9A96188BC}" srcOrd="5" destOrd="0" presId="urn:microsoft.com/office/officeart/2005/8/layout/radial1"/>
    <dgm:cxn modelId="{3A0EA6A6-CD20-41B2-B5AB-FD5EFFC7F8F4}" type="presParOf" srcId="{5E7AD906-F1A0-48B8-9D9D-D2E9A96188BC}" destId="{2C66674E-6F91-452B-9568-1C5836C7603A}" srcOrd="0" destOrd="0" presId="urn:microsoft.com/office/officeart/2005/8/layout/radial1"/>
    <dgm:cxn modelId="{4F33A89C-83CE-4D5C-BF02-5C89D16788EA}" type="presParOf" srcId="{17EAB37D-C50B-4A88-AD29-8FD245B8C5C9}" destId="{275FF17D-BE0C-4291-A12B-D3BE6DBF580A}" srcOrd="6"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6D26D3B-E34E-4E8F-B05C-C1096DE620B5}" type="doc">
      <dgm:prSet loTypeId="urn:microsoft.com/office/officeart/2005/8/layout/radial1" loCatId="cycle" qsTypeId="urn:microsoft.com/office/officeart/2005/8/quickstyle/simple1#2" qsCatId="simple" csTypeId="urn:microsoft.com/office/officeart/2005/8/colors/accent1_2#2" csCatId="accent1" phldr="1"/>
      <dgm:spPr/>
      <dgm:t>
        <a:bodyPr/>
        <a:lstStyle/>
        <a:p>
          <a:endParaRPr lang="en-GB"/>
        </a:p>
      </dgm:t>
    </dgm:pt>
    <dgm:pt modelId="{E755B64E-2FCB-4E58-B325-44B03E11C256}">
      <dgm:prSet phldrT="[Text]" phldr="0" custT="1"/>
      <dgm:spPr/>
      <dgm:t>
        <a:bodyPr/>
        <a:lstStyle/>
        <a:p>
          <a:pPr rtl="0"/>
          <a:r>
            <a:rPr lang="en-GB" sz="1400" b="1">
              <a:latin typeface="Aptos ExtraBold"/>
            </a:rPr>
            <a:t>BYD Out- Performing Tesla</a:t>
          </a:r>
        </a:p>
      </dgm:t>
    </dgm:pt>
    <dgm:pt modelId="{49C274BA-54A9-4CFC-8AC1-269153FE64F1}" type="parTrans" cxnId="{E0F4FB14-F1CA-41AE-8DAA-1DA4A05C073F}">
      <dgm:prSet/>
      <dgm:spPr/>
      <dgm:t>
        <a:bodyPr/>
        <a:lstStyle/>
        <a:p>
          <a:endParaRPr lang="en-GB"/>
        </a:p>
      </dgm:t>
    </dgm:pt>
    <dgm:pt modelId="{2D178371-482B-41B4-AD00-B9D9EC1FDBE7}" type="sibTrans" cxnId="{E0F4FB14-F1CA-41AE-8DAA-1DA4A05C073F}">
      <dgm:prSet/>
      <dgm:spPr/>
      <dgm:t>
        <a:bodyPr/>
        <a:lstStyle/>
        <a:p>
          <a:endParaRPr lang="en-GB"/>
        </a:p>
      </dgm:t>
    </dgm:pt>
    <dgm:pt modelId="{272C7E66-E574-4501-8601-C871B3B8EAA9}">
      <dgm:prSet phldr="0"/>
      <dgm:spPr/>
      <dgm:t>
        <a:bodyPr/>
        <a:lstStyle/>
        <a:p>
          <a:endParaRPr lang="en-GB" sz="1400" b="1">
            <a:latin typeface="Aptos ExtraBold"/>
          </a:endParaRPr>
        </a:p>
      </dgm:t>
    </dgm:pt>
    <dgm:pt modelId="{F11A8E87-B9D6-47DB-9E3F-195BC90745A1}" type="parTrans" cxnId="{18BFF42A-0EC1-46C0-A1F1-B01A7A363190}">
      <dgm:prSet/>
      <dgm:spPr/>
      <dgm:t>
        <a:bodyPr/>
        <a:lstStyle/>
        <a:p>
          <a:endParaRPr lang="en-US"/>
        </a:p>
      </dgm:t>
    </dgm:pt>
    <dgm:pt modelId="{5F0B710F-87EE-44A8-A924-B1C979F32E7F}" type="sibTrans" cxnId="{18BFF42A-0EC1-46C0-A1F1-B01A7A363190}">
      <dgm:prSet/>
      <dgm:spPr/>
    </dgm:pt>
    <dgm:pt modelId="{F76BCE67-7CBD-4E89-95A0-809F97DB15F9}">
      <dgm:prSet phldrT="[Text]" phldr="0" custT="1"/>
      <dgm:spPr/>
      <dgm:t>
        <a:bodyPr/>
        <a:lstStyle/>
        <a:p>
          <a:pPr rtl="0"/>
          <a:r>
            <a:rPr lang="en-GB" sz="1400" b="1">
              <a:latin typeface="Aptos ExtraBold"/>
            </a:rPr>
            <a:t>Tesla's Difficult Year</a:t>
          </a:r>
          <a:endParaRPr lang="en-GB" sz="1400" b="1"/>
        </a:p>
      </dgm:t>
    </dgm:pt>
    <dgm:pt modelId="{5DCA375D-43A5-480F-8F05-D1BB962F24A7}" type="parTrans" cxnId="{B04A7FFF-3F35-4210-9485-CD7E2C873A8C}">
      <dgm:prSet/>
      <dgm:spPr/>
      <dgm:t>
        <a:bodyPr/>
        <a:lstStyle/>
        <a:p>
          <a:endParaRPr lang="en-US"/>
        </a:p>
      </dgm:t>
    </dgm:pt>
    <dgm:pt modelId="{81A97B31-5791-4613-AAFF-8126471681F3}" type="sibTrans" cxnId="{B04A7FFF-3F35-4210-9485-CD7E2C873A8C}">
      <dgm:prSet/>
      <dgm:spPr/>
    </dgm:pt>
    <dgm:pt modelId="{1D4D084E-EE92-4E95-8426-08497CBCB2EB}">
      <dgm:prSet phldrT="[Text]" phldr="0" custT="1"/>
      <dgm:spPr/>
      <dgm:t>
        <a:bodyPr/>
        <a:lstStyle/>
        <a:p>
          <a:pPr rtl="0"/>
          <a:r>
            <a:rPr lang="en-GB" sz="1400" b="1">
              <a:latin typeface="Aptos ExtraBold"/>
            </a:rPr>
            <a:t>Tesla's Changing Focus/ Future</a:t>
          </a:r>
        </a:p>
      </dgm:t>
    </dgm:pt>
    <dgm:pt modelId="{9489A7D3-B2E4-4A5E-88AB-9C294D24BF12}" type="parTrans" cxnId="{9D78339F-5DE0-4DEC-93A5-F336FFC2E519}">
      <dgm:prSet/>
      <dgm:spPr/>
      <dgm:t>
        <a:bodyPr/>
        <a:lstStyle/>
        <a:p>
          <a:endParaRPr lang="en-US"/>
        </a:p>
      </dgm:t>
    </dgm:pt>
    <dgm:pt modelId="{BAB8E5CF-9398-48E0-B38B-C72F5DFF5368}" type="sibTrans" cxnId="{9D78339F-5DE0-4DEC-93A5-F336FFC2E519}">
      <dgm:prSet/>
      <dgm:spPr/>
    </dgm:pt>
    <dgm:pt modelId="{27901CAB-AD84-40EC-884A-61D5CD9DD80B}">
      <dgm:prSet phldrT="[Text]" phldr="0"/>
      <dgm:spPr/>
      <dgm:t>
        <a:bodyPr/>
        <a:lstStyle/>
        <a:p>
          <a:pPr rtl="0"/>
          <a:r>
            <a:rPr lang="en-GB" sz="1400" b="1">
              <a:latin typeface="Aptos ExtraBold"/>
            </a:rPr>
            <a:t>BYD Growth</a:t>
          </a:r>
          <a:endParaRPr lang="en-US" sz="1400" b="1"/>
        </a:p>
      </dgm:t>
    </dgm:pt>
    <dgm:pt modelId="{BC13F546-C493-4AEE-8B96-3F4C9AF5E27B}" type="parTrans" cxnId="{3CCD55B2-CBE7-4F47-ADF5-DF13DCD65061}">
      <dgm:prSet/>
      <dgm:spPr/>
      <dgm:t>
        <a:bodyPr/>
        <a:lstStyle/>
        <a:p>
          <a:endParaRPr lang="en-US"/>
        </a:p>
      </dgm:t>
    </dgm:pt>
    <dgm:pt modelId="{1A31478D-5AC0-4D67-AE6C-9619F68E946A}" type="sibTrans" cxnId="{3CCD55B2-CBE7-4F47-ADF5-DF13DCD65061}">
      <dgm:prSet/>
      <dgm:spPr/>
    </dgm:pt>
    <dgm:pt modelId="{17EAB37D-C50B-4A88-AD29-8FD245B8C5C9}" type="pres">
      <dgm:prSet presAssocID="{66D26D3B-E34E-4E8F-B05C-C1096DE620B5}" presName="cycle" presStyleCnt="0">
        <dgm:presLayoutVars>
          <dgm:chMax val="1"/>
          <dgm:dir/>
          <dgm:animLvl val="ctr"/>
          <dgm:resizeHandles val="exact"/>
        </dgm:presLayoutVars>
      </dgm:prSet>
      <dgm:spPr/>
    </dgm:pt>
    <dgm:pt modelId="{CF0409BA-1E3C-4A83-A2BB-20227EA1507B}" type="pres">
      <dgm:prSet presAssocID="{E755B64E-2FCB-4E58-B325-44B03E11C256}" presName="centerShape" presStyleLbl="node0" presStyleIdx="0" presStyleCnt="1"/>
      <dgm:spPr/>
    </dgm:pt>
    <dgm:pt modelId="{F17A8713-50AC-4FD3-AB35-A3EF3AA4EA18}" type="pres">
      <dgm:prSet presAssocID="{5DCA375D-43A5-480F-8F05-D1BB962F24A7}" presName="Name9" presStyleLbl="parChTrans1D2" presStyleIdx="0" presStyleCnt="3"/>
      <dgm:spPr/>
    </dgm:pt>
    <dgm:pt modelId="{71FF8476-C767-452F-863D-74EB968BD5C3}" type="pres">
      <dgm:prSet presAssocID="{5DCA375D-43A5-480F-8F05-D1BB962F24A7}" presName="connTx" presStyleLbl="parChTrans1D2" presStyleIdx="0" presStyleCnt="3"/>
      <dgm:spPr/>
    </dgm:pt>
    <dgm:pt modelId="{88D20113-0EDF-4506-9701-1DFADE450475}" type="pres">
      <dgm:prSet presAssocID="{F76BCE67-7CBD-4E89-95A0-809F97DB15F9}" presName="node" presStyleLbl="node1" presStyleIdx="0" presStyleCnt="3">
        <dgm:presLayoutVars>
          <dgm:bulletEnabled val="1"/>
        </dgm:presLayoutVars>
      </dgm:prSet>
      <dgm:spPr/>
    </dgm:pt>
    <dgm:pt modelId="{6066C27D-A633-4DB1-8F7D-E1438DA3E595}" type="pres">
      <dgm:prSet presAssocID="{9489A7D3-B2E4-4A5E-88AB-9C294D24BF12}" presName="Name9" presStyleLbl="parChTrans1D2" presStyleIdx="1" presStyleCnt="3"/>
      <dgm:spPr/>
    </dgm:pt>
    <dgm:pt modelId="{448AEA57-B132-4406-BA0E-93A4B99E758A}" type="pres">
      <dgm:prSet presAssocID="{9489A7D3-B2E4-4A5E-88AB-9C294D24BF12}" presName="connTx" presStyleLbl="parChTrans1D2" presStyleIdx="1" presStyleCnt="3"/>
      <dgm:spPr/>
    </dgm:pt>
    <dgm:pt modelId="{457DF461-3E30-4A1F-91DA-B42438785408}" type="pres">
      <dgm:prSet presAssocID="{1D4D084E-EE92-4E95-8426-08497CBCB2EB}" presName="node" presStyleLbl="node1" presStyleIdx="1" presStyleCnt="3">
        <dgm:presLayoutVars>
          <dgm:bulletEnabled val="1"/>
        </dgm:presLayoutVars>
      </dgm:prSet>
      <dgm:spPr/>
    </dgm:pt>
    <dgm:pt modelId="{9FEB398C-AAF6-45BA-83EB-9DDA1344B395}" type="pres">
      <dgm:prSet presAssocID="{BC13F546-C493-4AEE-8B96-3F4C9AF5E27B}" presName="Name9" presStyleLbl="parChTrans1D2" presStyleIdx="2" presStyleCnt="3"/>
      <dgm:spPr/>
    </dgm:pt>
    <dgm:pt modelId="{96406E24-7C76-41AC-A671-59B3A4EA671F}" type="pres">
      <dgm:prSet presAssocID="{BC13F546-C493-4AEE-8B96-3F4C9AF5E27B}" presName="connTx" presStyleLbl="parChTrans1D2" presStyleIdx="2" presStyleCnt="3"/>
      <dgm:spPr/>
    </dgm:pt>
    <dgm:pt modelId="{AD6D1C5E-6C71-4BDA-9D4A-1136C24626F8}" type="pres">
      <dgm:prSet presAssocID="{27901CAB-AD84-40EC-884A-61D5CD9DD80B}" presName="node" presStyleLbl="node1" presStyleIdx="2" presStyleCnt="3">
        <dgm:presLayoutVars>
          <dgm:bulletEnabled val="1"/>
        </dgm:presLayoutVars>
      </dgm:prSet>
      <dgm:spPr/>
    </dgm:pt>
  </dgm:ptLst>
  <dgm:cxnLst>
    <dgm:cxn modelId="{6C079C11-C3D9-4D44-886E-B1EE1960F351}" type="presOf" srcId="{E755B64E-2FCB-4E58-B325-44B03E11C256}" destId="{CF0409BA-1E3C-4A83-A2BB-20227EA1507B}" srcOrd="0" destOrd="0" presId="urn:microsoft.com/office/officeart/2005/8/layout/radial1"/>
    <dgm:cxn modelId="{E0F4FB14-F1CA-41AE-8DAA-1DA4A05C073F}" srcId="{66D26D3B-E34E-4E8F-B05C-C1096DE620B5}" destId="{E755B64E-2FCB-4E58-B325-44B03E11C256}" srcOrd="0" destOrd="0" parTransId="{49C274BA-54A9-4CFC-8AC1-269153FE64F1}" sibTransId="{2D178371-482B-41B4-AD00-B9D9EC1FDBE7}"/>
    <dgm:cxn modelId="{18BFF42A-0EC1-46C0-A1F1-B01A7A363190}" srcId="{66D26D3B-E34E-4E8F-B05C-C1096DE620B5}" destId="{272C7E66-E574-4501-8601-C871B3B8EAA9}" srcOrd="1" destOrd="0" parTransId="{F11A8E87-B9D6-47DB-9E3F-195BC90745A1}" sibTransId="{5F0B710F-87EE-44A8-A924-B1C979F32E7F}"/>
    <dgm:cxn modelId="{3F6C0E3C-08CA-4A3F-BF11-E78A47F64CA4}" type="presOf" srcId="{5DCA375D-43A5-480F-8F05-D1BB962F24A7}" destId="{71FF8476-C767-452F-863D-74EB968BD5C3}" srcOrd="1" destOrd="0" presId="urn:microsoft.com/office/officeart/2005/8/layout/radial1"/>
    <dgm:cxn modelId="{A101F65C-458A-4E7E-B4B1-C4414263AED4}" type="presOf" srcId="{BC13F546-C493-4AEE-8B96-3F4C9AF5E27B}" destId="{9FEB398C-AAF6-45BA-83EB-9DDA1344B395}" srcOrd="0" destOrd="0" presId="urn:microsoft.com/office/officeart/2005/8/layout/radial1"/>
    <dgm:cxn modelId="{C1D87F42-08E7-4817-AD85-2E4A567313BA}" type="presOf" srcId="{9489A7D3-B2E4-4A5E-88AB-9C294D24BF12}" destId="{6066C27D-A633-4DB1-8F7D-E1438DA3E595}" srcOrd="0" destOrd="0" presId="urn:microsoft.com/office/officeart/2005/8/layout/radial1"/>
    <dgm:cxn modelId="{22D83268-3739-46D5-A89A-6486941E0C18}" type="presOf" srcId="{5DCA375D-43A5-480F-8F05-D1BB962F24A7}" destId="{F17A8713-50AC-4FD3-AB35-A3EF3AA4EA18}" srcOrd="0" destOrd="0" presId="urn:microsoft.com/office/officeart/2005/8/layout/radial1"/>
    <dgm:cxn modelId="{9D78339F-5DE0-4DEC-93A5-F336FFC2E519}" srcId="{E755B64E-2FCB-4E58-B325-44B03E11C256}" destId="{1D4D084E-EE92-4E95-8426-08497CBCB2EB}" srcOrd="1" destOrd="0" parTransId="{9489A7D3-B2E4-4A5E-88AB-9C294D24BF12}" sibTransId="{BAB8E5CF-9398-48E0-B38B-C72F5DFF5368}"/>
    <dgm:cxn modelId="{48F3C6A2-9470-4A4D-9C21-085B58EC9461}" type="presOf" srcId="{9489A7D3-B2E4-4A5E-88AB-9C294D24BF12}" destId="{448AEA57-B132-4406-BA0E-93A4B99E758A}" srcOrd="1" destOrd="0" presId="urn:microsoft.com/office/officeart/2005/8/layout/radial1"/>
    <dgm:cxn modelId="{393934AF-B222-4597-8C84-BE3764D8A99C}" type="presOf" srcId="{1D4D084E-EE92-4E95-8426-08497CBCB2EB}" destId="{457DF461-3E30-4A1F-91DA-B42438785408}" srcOrd="0" destOrd="0" presId="urn:microsoft.com/office/officeart/2005/8/layout/radial1"/>
    <dgm:cxn modelId="{3CCD55B2-CBE7-4F47-ADF5-DF13DCD65061}" srcId="{E755B64E-2FCB-4E58-B325-44B03E11C256}" destId="{27901CAB-AD84-40EC-884A-61D5CD9DD80B}" srcOrd="2" destOrd="0" parTransId="{BC13F546-C493-4AEE-8B96-3F4C9AF5E27B}" sibTransId="{1A31478D-5AC0-4D67-AE6C-9619F68E946A}"/>
    <dgm:cxn modelId="{3E7672C0-CB0E-49BB-A514-73672FCDB648}" type="presOf" srcId="{27901CAB-AD84-40EC-884A-61D5CD9DD80B}" destId="{AD6D1C5E-6C71-4BDA-9D4A-1136C24626F8}" srcOrd="0" destOrd="0" presId="urn:microsoft.com/office/officeart/2005/8/layout/radial1"/>
    <dgm:cxn modelId="{B468D2C0-BDB9-45C8-B553-4740C98634AE}" type="presOf" srcId="{66D26D3B-E34E-4E8F-B05C-C1096DE620B5}" destId="{17EAB37D-C50B-4A88-AD29-8FD245B8C5C9}" srcOrd="0" destOrd="0" presId="urn:microsoft.com/office/officeart/2005/8/layout/radial1"/>
    <dgm:cxn modelId="{B19053CA-7A62-416D-9A5B-660B5B32A375}" type="presOf" srcId="{BC13F546-C493-4AEE-8B96-3F4C9AF5E27B}" destId="{96406E24-7C76-41AC-A671-59B3A4EA671F}" srcOrd="1" destOrd="0" presId="urn:microsoft.com/office/officeart/2005/8/layout/radial1"/>
    <dgm:cxn modelId="{7D2AF5D5-A6A9-4C81-A13E-3C5BF9A5F655}" type="presOf" srcId="{F76BCE67-7CBD-4E89-95A0-809F97DB15F9}" destId="{88D20113-0EDF-4506-9701-1DFADE450475}" srcOrd="0" destOrd="0" presId="urn:microsoft.com/office/officeart/2005/8/layout/radial1"/>
    <dgm:cxn modelId="{B04A7FFF-3F35-4210-9485-CD7E2C873A8C}" srcId="{E755B64E-2FCB-4E58-B325-44B03E11C256}" destId="{F76BCE67-7CBD-4E89-95A0-809F97DB15F9}" srcOrd="0" destOrd="0" parTransId="{5DCA375D-43A5-480F-8F05-D1BB962F24A7}" sibTransId="{81A97B31-5791-4613-AAFF-8126471681F3}"/>
    <dgm:cxn modelId="{E0DC1ABE-23EB-4542-B986-11D124904041}" type="presParOf" srcId="{17EAB37D-C50B-4A88-AD29-8FD245B8C5C9}" destId="{CF0409BA-1E3C-4A83-A2BB-20227EA1507B}" srcOrd="0" destOrd="0" presId="urn:microsoft.com/office/officeart/2005/8/layout/radial1"/>
    <dgm:cxn modelId="{075DB3F5-8A18-4313-9133-2CED618022F6}" type="presParOf" srcId="{17EAB37D-C50B-4A88-AD29-8FD245B8C5C9}" destId="{F17A8713-50AC-4FD3-AB35-A3EF3AA4EA18}" srcOrd="1" destOrd="0" presId="urn:microsoft.com/office/officeart/2005/8/layout/radial1"/>
    <dgm:cxn modelId="{707808E7-CF7F-4ECC-A695-D4F9B508F2AD}" type="presParOf" srcId="{F17A8713-50AC-4FD3-AB35-A3EF3AA4EA18}" destId="{71FF8476-C767-452F-863D-74EB968BD5C3}" srcOrd="0" destOrd="0" presId="urn:microsoft.com/office/officeart/2005/8/layout/radial1"/>
    <dgm:cxn modelId="{47E332EE-5763-4B4A-ABE2-D8586FD2B734}" type="presParOf" srcId="{17EAB37D-C50B-4A88-AD29-8FD245B8C5C9}" destId="{88D20113-0EDF-4506-9701-1DFADE450475}" srcOrd="2" destOrd="0" presId="urn:microsoft.com/office/officeart/2005/8/layout/radial1"/>
    <dgm:cxn modelId="{36F0C852-013A-4E22-9242-1F8DA959007C}" type="presParOf" srcId="{17EAB37D-C50B-4A88-AD29-8FD245B8C5C9}" destId="{6066C27D-A633-4DB1-8F7D-E1438DA3E595}" srcOrd="3" destOrd="0" presId="urn:microsoft.com/office/officeart/2005/8/layout/radial1"/>
    <dgm:cxn modelId="{C1F839E4-22E6-42CD-AEF6-17C2BD5579B4}" type="presParOf" srcId="{6066C27D-A633-4DB1-8F7D-E1438DA3E595}" destId="{448AEA57-B132-4406-BA0E-93A4B99E758A}" srcOrd="0" destOrd="0" presId="urn:microsoft.com/office/officeart/2005/8/layout/radial1"/>
    <dgm:cxn modelId="{0AA0AC01-8137-47A7-96DD-EFCDA33E6F13}" type="presParOf" srcId="{17EAB37D-C50B-4A88-AD29-8FD245B8C5C9}" destId="{457DF461-3E30-4A1F-91DA-B42438785408}" srcOrd="4" destOrd="0" presId="urn:microsoft.com/office/officeart/2005/8/layout/radial1"/>
    <dgm:cxn modelId="{8C770C24-67B1-41E6-AF5E-DD96E5FEA0B0}" type="presParOf" srcId="{17EAB37D-C50B-4A88-AD29-8FD245B8C5C9}" destId="{9FEB398C-AAF6-45BA-83EB-9DDA1344B395}" srcOrd="5" destOrd="0" presId="urn:microsoft.com/office/officeart/2005/8/layout/radial1"/>
    <dgm:cxn modelId="{35BD2D0E-033B-477A-B034-4E07F37DB4FA}" type="presParOf" srcId="{9FEB398C-AAF6-45BA-83EB-9DDA1344B395}" destId="{96406E24-7C76-41AC-A671-59B3A4EA671F}" srcOrd="0" destOrd="0" presId="urn:microsoft.com/office/officeart/2005/8/layout/radial1"/>
    <dgm:cxn modelId="{7AFBFF96-A06F-446D-8F7E-88563F83138C}" type="presParOf" srcId="{17EAB37D-C50B-4A88-AD29-8FD245B8C5C9}" destId="{AD6D1C5E-6C71-4BDA-9D4A-1136C24626F8}" srcOrd="6" destOrd="0" presId="urn:microsoft.com/office/officeart/2005/8/layout/radial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6D26D3B-E34E-4E8F-B05C-C1096DE620B5}" type="doc">
      <dgm:prSet loTypeId="urn:microsoft.com/office/officeart/2005/8/layout/radial1" loCatId="cycle" qsTypeId="urn:microsoft.com/office/officeart/2005/8/quickstyle/simple1#2" qsCatId="simple" csTypeId="urn:microsoft.com/office/officeart/2005/8/colors/accent1_2#2" csCatId="accent1" phldr="1"/>
      <dgm:spPr/>
      <dgm:t>
        <a:bodyPr/>
        <a:lstStyle/>
        <a:p>
          <a:endParaRPr lang="en-GB"/>
        </a:p>
      </dgm:t>
    </dgm:pt>
    <dgm:pt modelId="{E755B64E-2FCB-4E58-B325-44B03E11C256}">
      <dgm:prSet phldrT="[Text]" phldr="0" custT="1"/>
      <dgm:spPr/>
      <dgm:t>
        <a:bodyPr/>
        <a:lstStyle/>
        <a:p>
          <a:pPr rtl="0"/>
          <a:r>
            <a:rPr lang="en-GB" sz="1400" b="1">
              <a:latin typeface="Aptos ExtraBold"/>
            </a:rPr>
            <a:t>BYD Out- Performing Tesla</a:t>
          </a:r>
        </a:p>
      </dgm:t>
    </dgm:pt>
    <dgm:pt modelId="{49C274BA-54A9-4CFC-8AC1-269153FE64F1}" type="parTrans" cxnId="{E0F4FB14-F1CA-41AE-8DAA-1DA4A05C073F}">
      <dgm:prSet/>
      <dgm:spPr/>
      <dgm:t>
        <a:bodyPr/>
        <a:lstStyle/>
        <a:p>
          <a:endParaRPr lang="en-GB"/>
        </a:p>
      </dgm:t>
    </dgm:pt>
    <dgm:pt modelId="{2D178371-482B-41B4-AD00-B9D9EC1FDBE7}" type="sibTrans" cxnId="{E0F4FB14-F1CA-41AE-8DAA-1DA4A05C073F}">
      <dgm:prSet/>
      <dgm:spPr/>
      <dgm:t>
        <a:bodyPr/>
        <a:lstStyle/>
        <a:p>
          <a:endParaRPr lang="en-GB"/>
        </a:p>
      </dgm:t>
    </dgm:pt>
    <dgm:pt modelId="{272C7E66-E574-4501-8601-C871B3B8EAA9}">
      <dgm:prSet phldr="0"/>
      <dgm:spPr/>
      <dgm:t>
        <a:bodyPr/>
        <a:lstStyle/>
        <a:p>
          <a:endParaRPr lang="en-GB" sz="1400" b="1">
            <a:latin typeface="Aptos ExtraBold"/>
          </a:endParaRPr>
        </a:p>
      </dgm:t>
    </dgm:pt>
    <dgm:pt modelId="{F11A8E87-B9D6-47DB-9E3F-195BC90745A1}" type="parTrans" cxnId="{18BFF42A-0EC1-46C0-A1F1-B01A7A363190}">
      <dgm:prSet/>
      <dgm:spPr/>
      <dgm:t>
        <a:bodyPr/>
        <a:lstStyle/>
        <a:p>
          <a:endParaRPr lang="en-US"/>
        </a:p>
      </dgm:t>
    </dgm:pt>
    <dgm:pt modelId="{5F0B710F-87EE-44A8-A924-B1C979F32E7F}" type="sibTrans" cxnId="{18BFF42A-0EC1-46C0-A1F1-B01A7A363190}">
      <dgm:prSet/>
      <dgm:spPr/>
    </dgm:pt>
    <dgm:pt modelId="{F76BCE67-7CBD-4E89-95A0-809F97DB15F9}">
      <dgm:prSet phldrT="[Text]" phldr="0" custT="1"/>
      <dgm:spPr/>
      <dgm:t>
        <a:bodyPr/>
        <a:lstStyle/>
        <a:p>
          <a:pPr rtl="0"/>
          <a:r>
            <a:rPr lang="en-GB" sz="1400" b="1">
              <a:latin typeface="Aptos ExtraBold"/>
            </a:rPr>
            <a:t>Tesla's Difficult Year</a:t>
          </a:r>
          <a:endParaRPr lang="en-GB" sz="1400" b="1"/>
        </a:p>
      </dgm:t>
    </dgm:pt>
    <dgm:pt modelId="{5DCA375D-43A5-480F-8F05-D1BB962F24A7}" type="parTrans" cxnId="{B04A7FFF-3F35-4210-9485-CD7E2C873A8C}">
      <dgm:prSet/>
      <dgm:spPr/>
      <dgm:t>
        <a:bodyPr/>
        <a:lstStyle/>
        <a:p>
          <a:endParaRPr lang="en-US"/>
        </a:p>
      </dgm:t>
    </dgm:pt>
    <dgm:pt modelId="{81A97B31-5791-4613-AAFF-8126471681F3}" type="sibTrans" cxnId="{B04A7FFF-3F35-4210-9485-CD7E2C873A8C}">
      <dgm:prSet/>
      <dgm:spPr/>
    </dgm:pt>
    <dgm:pt modelId="{1D4D084E-EE92-4E95-8426-08497CBCB2EB}">
      <dgm:prSet phldrT="[Text]" phldr="0" custT="1"/>
      <dgm:spPr/>
      <dgm:t>
        <a:bodyPr/>
        <a:lstStyle/>
        <a:p>
          <a:pPr rtl="0"/>
          <a:r>
            <a:rPr lang="en-GB" sz="1400" b="1">
              <a:latin typeface="Aptos ExtraBold"/>
            </a:rPr>
            <a:t>Tesla's Changing Focus/ Future</a:t>
          </a:r>
        </a:p>
      </dgm:t>
    </dgm:pt>
    <dgm:pt modelId="{9489A7D3-B2E4-4A5E-88AB-9C294D24BF12}" type="parTrans" cxnId="{9D78339F-5DE0-4DEC-93A5-F336FFC2E519}">
      <dgm:prSet/>
      <dgm:spPr/>
      <dgm:t>
        <a:bodyPr/>
        <a:lstStyle/>
        <a:p>
          <a:endParaRPr lang="en-US"/>
        </a:p>
      </dgm:t>
    </dgm:pt>
    <dgm:pt modelId="{BAB8E5CF-9398-48E0-B38B-C72F5DFF5368}" type="sibTrans" cxnId="{9D78339F-5DE0-4DEC-93A5-F336FFC2E519}">
      <dgm:prSet/>
      <dgm:spPr/>
    </dgm:pt>
    <dgm:pt modelId="{27901CAB-AD84-40EC-884A-61D5CD9DD80B}">
      <dgm:prSet phldrT="[Text]" phldr="0"/>
      <dgm:spPr/>
      <dgm:t>
        <a:bodyPr/>
        <a:lstStyle/>
        <a:p>
          <a:pPr rtl="0"/>
          <a:r>
            <a:rPr lang="en-GB" sz="1400" b="1">
              <a:latin typeface="Aptos ExtraBold"/>
            </a:rPr>
            <a:t>BYD Growth</a:t>
          </a:r>
          <a:endParaRPr lang="en-US" sz="1400" b="1"/>
        </a:p>
      </dgm:t>
    </dgm:pt>
    <dgm:pt modelId="{BC13F546-C493-4AEE-8B96-3F4C9AF5E27B}" type="parTrans" cxnId="{3CCD55B2-CBE7-4F47-ADF5-DF13DCD65061}">
      <dgm:prSet/>
      <dgm:spPr/>
      <dgm:t>
        <a:bodyPr/>
        <a:lstStyle/>
        <a:p>
          <a:endParaRPr lang="en-US"/>
        </a:p>
      </dgm:t>
    </dgm:pt>
    <dgm:pt modelId="{1A31478D-5AC0-4D67-AE6C-9619F68E946A}" type="sibTrans" cxnId="{3CCD55B2-CBE7-4F47-ADF5-DF13DCD65061}">
      <dgm:prSet/>
      <dgm:spPr/>
    </dgm:pt>
    <dgm:pt modelId="{17EAB37D-C50B-4A88-AD29-8FD245B8C5C9}" type="pres">
      <dgm:prSet presAssocID="{66D26D3B-E34E-4E8F-B05C-C1096DE620B5}" presName="cycle" presStyleCnt="0">
        <dgm:presLayoutVars>
          <dgm:chMax val="1"/>
          <dgm:dir/>
          <dgm:animLvl val="ctr"/>
          <dgm:resizeHandles val="exact"/>
        </dgm:presLayoutVars>
      </dgm:prSet>
      <dgm:spPr/>
    </dgm:pt>
    <dgm:pt modelId="{CF0409BA-1E3C-4A83-A2BB-20227EA1507B}" type="pres">
      <dgm:prSet presAssocID="{E755B64E-2FCB-4E58-B325-44B03E11C256}" presName="centerShape" presStyleLbl="node0" presStyleIdx="0" presStyleCnt="1"/>
      <dgm:spPr/>
    </dgm:pt>
    <dgm:pt modelId="{F17A8713-50AC-4FD3-AB35-A3EF3AA4EA18}" type="pres">
      <dgm:prSet presAssocID="{5DCA375D-43A5-480F-8F05-D1BB962F24A7}" presName="Name9" presStyleLbl="parChTrans1D2" presStyleIdx="0" presStyleCnt="3"/>
      <dgm:spPr/>
    </dgm:pt>
    <dgm:pt modelId="{71FF8476-C767-452F-863D-74EB968BD5C3}" type="pres">
      <dgm:prSet presAssocID="{5DCA375D-43A5-480F-8F05-D1BB962F24A7}" presName="connTx" presStyleLbl="parChTrans1D2" presStyleIdx="0" presStyleCnt="3"/>
      <dgm:spPr/>
    </dgm:pt>
    <dgm:pt modelId="{88D20113-0EDF-4506-9701-1DFADE450475}" type="pres">
      <dgm:prSet presAssocID="{F76BCE67-7CBD-4E89-95A0-809F97DB15F9}" presName="node" presStyleLbl="node1" presStyleIdx="0" presStyleCnt="3">
        <dgm:presLayoutVars>
          <dgm:bulletEnabled val="1"/>
        </dgm:presLayoutVars>
      </dgm:prSet>
      <dgm:spPr/>
    </dgm:pt>
    <dgm:pt modelId="{6066C27D-A633-4DB1-8F7D-E1438DA3E595}" type="pres">
      <dgm:prSet presAssocID="{9489A7D3-B2E4-4A5E-88AB-9C294D24BF12}" presName="Name9" presStyleLbl="parChTrans1D2" presStyleIdx="1" presStyleCnt="3"/>
      <dgm:spPr/>
    </dgm:pt>
    <dgm:pt modelId="{448AEA57-B132-4406-BA0E-93A4B99E758A}" type="pres">
      <dgm:prSet presAssocID="{9489A7D3-B2E4-4A5E-88AB-9C294D24BF12}" presName="connTx" presStyleLbl="parChTrans1D2" presStyleIdx="1" presStyleCnt="3"/>
      <dgm:spPr/>
    </dgm:pt>
    <dgm:pt modelId="{457DF461-3E30-4A1F-91DA-B42438785408}" type="pres">
      <dgm:prSet presAssocID="{1D4D084E-EE92-4E95-8426-08497CBCB2EB}" presName="node" presStyleLbl="node1" presStyleIdx="1" presStyleCnt="3">
        <dgm:presLayoutVars>
          <dgm:bulletEnabled val="1"/>
        </dgm:presLayoutVars>
      </dgm:prSet>
      <dgm:spPr/>
    </dgm:pt>
    <dgm:pt modelId="{9FEB398C-AAF6-45BA-83EB-9DDA1344B395}" type="pres">
      <dgm:prSet presAssocID="{BC13F546-C493-4AEE-8B96-3F4C9AF5E27B}" presName="Name9" presStyleLbl="parChTrans1D2" presStyleIdx="2" presStyleCnt="3"/>
      <dgm:spPr/>
    </dgm:pt>
    <dgm:pt modelId="{96406E24-7C76-41AC-A671-59B3A4EA671F}" type="pres">
      <dgm:prSet presAssocID="{BC13F546-C493-4AEE-8B96-3F4C9AF5E27B}" presName="connTx" presStyleLbl="parChTrans1D2" presStyleIdx="2" presStyleCnt="3"/>
      <dgm:spPr/>
    </dgm:pt>
    <dgm:pt modelId="{AD6D1C5E-6C71-4BDA-9D4A-1136C24626F8}" type="pres">
      <dgm:prSet presAssocID="{27901CAB-AD84-40EC-884A-61D5CD9DD80B}" presName="node" presStyleLbl="node1" presStyleIdx="2" presStyleCnt="3">
        <dgm:presLayoutVars>
          <dgm:bulletEnabled val="1"/>
        </dgm:presLayoutVars>
      </dgm:prSet>
      <dgm:spPr/>
    </dgm:pt>
  </dgm:ptLst>
  <dgm:cxnLst>
    <dgm:cxn modelId="{6C079C11-C3D9-4D44-886E-B1EE1960F351}" type="presOf" srcId="{E755B64E-2FCB-4E58-B325-44B03E11C256}" destId="{CF0409BA-1E3C-4A83-A2BB-20227EA1507B}" srcOrd="0" destOrd="0" presId="urn:microsoft.com/office/officeart/2005/8/layout/radial1"/>
    <dgm:cxn modelId="{E0F4FB14-F1CA-41AE-8DAA-1DA4A05C073F}" srcId="{66D26D3B-E34E-4E8F-B05C-C1096DE620B5}" destId="{E755B64E-2FCB-4E58-B325-44B03E11C256}" srcOrd="0" destOrd="0" parTransId="{49C274BA-54A9-4CFC-8AC1-269153FE64F1}" sibTransId="{2D178371-482B-41B4-AD00-B9D9EC1FDBE7}"/>
    <dgm:cxn modelId="{18BFF42A-0EC1-46C0-A1F1-B01A7A363190}" srcId="{66D26D3B-E34E-4E8F-B05C-C1096DE620B5}" destId="{272C7E66-E574-4501-8601-C871B3B8EAA9}" srcOrd="1" destOrd="0" parTransId="{F11A8E87-B9D6-47DB-9E3F-195BC90745A1}" sibTransId="{5F0B710F-87EE-44A8-A924-B1C979F32E7F}"/>
    <dgm:cxn modelId="{3F6C0E3C-08CA-4A3F-BF11-E78A47F64CA4}" type="presOf" srcId="{5DCA375D-43A5-480F-8F05-D1BB962F24A7}" destId="{71FF8476-C767-452F-863D-74EB968BD5C3}" srcOrd="1" destOrd="0" presId="urn:microsoft.com/office/officeart/2005/8/layout/radial1"/>
    <dgm:cxn modelId="{A101F65C-458A-4E7E-B4B1-C4414263AED4}" type="presOf" srcId="{BC13F546-C493-4AEE-8B96-3F4C9AF5E27B}" destId="{9FEB398C-AAF6-45BA-83EB-9DDA1344B395}" srcOrd="0" destOrd="0" presId="urn:microsoft.com/office/officeart/2005/8/layout/radial1"/>
    <dgm:cxn modelId="{C1D87F42-08E7-4817-AD85-2E4A567313BA}" type="presOf" srcId="{9489A7D3-B2E4-4A5E-88AB-9C294D24BF12}" destId="{6066C27D-A633-4DB1-8F7D-E1438DA3E595}" srcOrd="0" destOrd="0" presId="urn:microsoft.com/office/officeart/2005/8/layout/radial1"/>
    <dgm:cxn modelId="{22D83268-3739-46D5-A89A-6486941E0C18}" type="presOf" srcId="{5DCA375D-43A5-480F-8F05-D1BB962F24A7}" destId="{F17A8713-50AC-4FD3-AB35-A3EF3AA4EA18}" srcOrd="0" destOrd="0" presId="urn:microsoft.com/office/officeart/2005/8/layout/radial1"/>
    <dgm:cxn modelId="{9D78339F-5DE0-4DEC-93A5-F336FFC2E519}" srcId="{E755B64E-2FCB-4E58-B325-44B03E11C256}" destId="{1D4D084E-EE92-4E95-8426-08497CBCB2EB}" srcOrd="1" destOrd="0" parTransId="{9489A7D3-B2E4-4A5E-88AB-9C294D24BF12}" sibTransId="{BAB8E5CF-9398-48E0-B38B-C72F5DFF5368}"/>
    <dgm:cxn modelId="{48F3C6A2-9470-4A4D-9C21-085B58EC9461}" type="presOf" srcId="{9489A7D3-B2E4-4A5E-88AB-9C294D24BF12}" destId="{448AEA57-B132-4406-BA0E-93A4B99E758A}" srcOrd="1" destOrd="0" presId="urn:microsoft.com/office/officeart/2005/8/layout/radial1"/>
    <dgm:cxn modelId="{393934AF-B222-4597-8C84-BE3764D8A99C}" type="presOf" srcId="{1D4D084E-EE92-4E95-8426-08497CBCB2EB}" destId="{457DF461-3E30-4A1F-91DA-B42438785408}" srcOrd="0" destOrd="0" presId="urn:microsoft.com/office/officeart/2005/8/layout/radial1"/>
    <dgm:cxn modelId="{3CCD55B2-CBE7-4F47-ADF5-DF13DCD65061}" srcId="{E755B64E-2FCB-4E58-B325-44B03E11C256}" destId="{27901CAB-AD84-40EC-884A-61D5CD9DD80B}" srcOrd="2" destOrd="0" parTransId="{BC13F546-C493-4AEE-8B96-3F4C9AF5E27B}" sibTransId="{1A31478D-5AC0-4D67-AE6C-9619F68E946A}"/>
    <dgm:cxn modelId="{3E7672C0-CB0E-49BB-A514-73672FCDB648}" type="presOf" srcId="{27901CAB-AD84-40EC-884A-61D5CD9DD80B}" destId="{AD6D1C5E-6C71-4BDA-9D4A-1136C24626F8}" srcOrd="0" destOrd="0" presId="urn:microsoft.com/office/officeart/2005/8/layout/radial1"/>
    <dgm:cxn modelId="{B468D2C0-BDB9-45C8-B553-4740C98634AE}" type="presOf" srcId="{66D26D3B-E34E-4E8F-B05C-C1096DE620B5}" destId="{17EAB37D-C50B-4A88-AD29-8FD245B8C5C9}" srcOrd="0" destOrd="0" presId="urn:microsoft.com/office/officeart/2005/8/layout/radial1"/>
    <dgm:cxn modelId="{B19053CA-7A62-416D-9A5B-660B5B32A375}" type="presOf" srcId="{BC13F546-C493-4AEE-8B96-3F4C9AF5E27B}" destId="{96406E24-7C76-41AC-A671-59B3A4EA671F}" srcOrd="1" destOrd="0" presId="urn:microsoft.com/office/officeart/2005/8/layout/radial1"/>
    <dgm:cxn modelId="{7D2AF5D5-A6A9-4C81-A13E-3C5BF9A5F655}" type="presOf" srcId="{F76BCE67-7CBD-4E89-95A0-809F97DB15F9}" destId="{88D20113-0EDF-4506-9701-1DFADE450475}" srcOrd="0" destOrd="0" presId="urn:microsoft.com/office/officeart/2005/8/layout/radial1"/>
    <dgm:cxn modelId="{B04A7FFF-3F35-4210-9485-CD7E2C873A8C}" srcId="{E755B64E-2FCB-4E58-B325-44B03E11C256}" destId="{F76BCE67-7CBD-4E89-95A0-809F97DB15F9}" srcOrd="0" destOrd="0" parTransId="{5DCA375D-43A5-480F-8F05-D1BB962F24A7}" sibTransId="{81A97B31-5791-4613-AAFF-8126471681F3}"/>
    <dgm:cxn modelId="{E0DC1ABE-23EB-4542-B986-11D124904041}" type="presParOf" srcId="{17EAB37D-C50B-4A88-AD29-8FD245B8C5C9}" destId="{CF0409BA-1E3C-4A83-A2BB-20227EA1507B}" srcOrd="0" destOrd="0" presId="urn:microsoft.com/office/officeart/2005/8/layout/radial1"/>
    <dgm:cxn modelId="{075DB3F5-8A18-4313-9133-2CED618022F6}" type="presParOf" srcId="{17EAB37D-C50B-4A88-AD29-8FD245B8C5C9}" destId="{F17A8713-50AC-4FD3-AB35-A3EF3AA4EA18}" srcOrd="1" destOrd="0" presId="urn:microsoft.com/office/officeart/2005/8/layout/radial1"/>
    <dgm:cxn modelId="{707808E7-CF7F-4ECC-A695-D4F9B508F2AD}" type="presParOf" srcId="{F17A8713-50AC-4FD3-AB35-A3EF3AA4EA18}" destId="{71FF8476-C767-452F-863D-74EB968BD5C3}" srcOrd="0" destOrd="0" presId="urn:microsoft.com/office/officeart/2005/8/layout/radial1"/>
    <dgm:cxn modelId="{47E332EE-5763-4B4A-ABE2-D8586FD2B734}" type="presParOf" srcId="{17EAB37D-C50B-4A88-AD29-8FD245B8C5C9}" destId="{88D20113-0EDF-4506-9701-1DFADE450475}" srcOrd="2" destOrd="0" presId="urn:microsoft.com/office/officeart/2005/8/layout/radial1"/>
    <dgm:cxn modelId="{36F0C852-013A-4E22-9242-1F8DA959007C}" type="presParOf" srcId="{17EAB37D-C50B-4A88-AD29-8FD245B8C5C9}" destId="{6066C27D-A633-4DB1-8F7D-E1438DA3E595}" srcOrd="3" destOrd="0" presId="urn:microsoft.com/office/officeart/2005/8/layout/radial1"/>
    <dgm:cxn modelId="{C1F839E4-22E6-42CD-AEF6-17C2BD5579B4}" type="presParOf" srcId="{6066C27D-A633-4DB1-8F7D-E1438DA3E595}" destId="{448AEA57-B132-4406-BA0E-93A4B99E758A}" srcOrd="0" destOrd="0" presId="urn:microsoft.com/office/officeart/2005/8/layout/radial1"/>
    <dgm:cxn modelId="{0AA0AC01-8137-47A7-96DD-EFCDA33E6F13}" type="presParOf" srcId="{17EAB37D-C50B-4A88-AD29-8FD245B8C5C9}" destId="{457DF461-3E30-4A1F-91DA-B42438785408}" srcOrd="4" destOrd="0" presId="urn:microsoft.com/office/officeart/2005/8/layout/radial1"/>
    <dgm:cxn modelId="{8C770C24-67B1-41E6-AF5E-DD96E5FEA0B0}" type="presParOf" srcId="{17EAB37D-C50B-4A88-AD29-8FD245B8C5C9}" destId="{9FEB398C-AAF6-45BA-83EB-9DDA1344B395}" srcOrd="5" destOrd="0" presId="urn:microsoft.com/office/officeart/2005/8/layout/radial1"/>
    <dgm:cxn modelId="{35BD2D0E-033B-477A-B034-4E07F37DB4FA}" type="presParOf" srcId="{9FEB398C-AAF6-45BA-83EB-9DDA1344B395}" destId="{96406E24-7C76-41AC-A671-59B3A4EA671F}" srcOrd="0" destOrd="0" presId="urn:microsoft.com/office/officeart/2005/8/layout/radial1"/>
    <dgm:cxn modelId="{7AFBFF96-A06F-446D-8F7E-88563F83138C}" type="presParOf" srcId="{17EAB37D-C50B-4A88-AD29-8FD245B8C5C9}" destId="{AD6D1C5E-6C71-4BDA-9D4A-1136C24626F8}" srcOrd="6"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6D26D3B-E34E-4E8F-B05C-C1096DE620B5}" type="doc">
      <dgm:prSet loTypeId="urn:microsoft.com/office/officeart/2005/8/layout/radial1" loCatId="cycle" qsTypeId="urn:microsoft.com/office/officeart/2005/8/quickstyle/simple1#3" qsCatId="simple" csTypeId="urn:microsoft.com/office/officeart/2005/8/colors/accent1_2#3" csCatId="accent1" phldr="1"/>
      <dgm:spPr/>
      <dgm:t>
        <a:bodyPr/>
        <a:lstStyle/>
        <a:p>
          <a:endParaRPr lang="en-GB"/>
        </a:p>
      </dgm:t>
    </dgm:pt>
    <dgm:pt modelId="{E755B64E-2FCB-4E58-B325-44B03E11C256}">
      <dgm:prSet phldrT="[Text]" phldr="0" custT="1"/>
      <dgm:spPr/>
      <dgm:t>
        <a:bodyPr/>
        <a:lstStyle/>
        <a:p>
          <a:pPr rtl="0"/>
          <a:r>
            <a:rPr lang="en-GB" sz="2200" b="0">
              <a:latin typeface="Aptos ExtraBold"/>
            </a:rPr>
            <a:t>BYD </a:t>
          </a:r>
          <a:r>
            <a:rPr lang="en-GB" sz="2200" b="0"/>
            <a:t>outperforming Tesla in </a:t>
          </a:r>
          <a:r>
            <a:rPr lang="en-GB" sz="2200" b="0">
              <a:latin typeface="Aptos ExtraBold"/>
            </a:rPr>
            <a:t>EV</a:t>
          </a:r>
          <a:r>
            <a:rPr lang="en-GB" sz="2200" b="0"/>
            <a:t> market</a:t>
          </a:r>
          <a:endParaRPr lang="en-GB" sz="2200" b="0">
            <a:latin typeface="Aptos ExtraBold"/>
          </a:endParaRPr>
        </a:p>
      </dgm:t>
    </dgm:pt>
    <dgm:pt modelId="{49C274BA-54A9-4CFC-8AC1-269153FE64F1}" type="parTrans" cxnId="{E0F4FB14-F1CA-41AE-8DAA-1DA4A05C073F}">
      <dgm:prSet/>
      <dgm:spPr/>
      <dgm:t>
        <a:bodyPr/>
        <a:lstStyle/>
        <a:p>
          <a:endParaRPr lang="en-GB"/>
        </a:p>
      </dgm:t>
    </dgm:pt>
    <dgm:pt modelId="{2D178371-482B-41B4-AD00-B9D9EC1FDBE7}" type="sibTrans" cxnId="{E0F4FB14-F1CA-41AE-8DAA-1DA4A05C073F}">
      <dgm:prSet/>
      <dgm:spPr/>
      <dgm:t>
        <a:bodyPr/>
        <a:lstStyle/>
        <a:p>
          <a:endParaRPr lang="en-GB"/>
        </a:p>
      </dgm:t>
    </dgm:pt>
    <dgm:pt modelId="{5896EAD6-F222-4E74-8563-9B0ECD76705E}">
      <dgm:prSet phldrT="[Text]" phldr="0" custT="1"/>
      <dgm:spPr/>
      <dgm:t>
        <a:bodyPr/>
        <a:lstStyle/>
        <a:p>
          <a:pPr rtl="0"/>
          <a:r>
            <a:rPr lang="en-GB" sz="2200" b="1"/>
            <a:t>Tesla’s </a:t>
          </a:r>
          <a:r>
            <a:rPr lang="en-GB" sz="2200" b="0">
              <a:latin typeface="Aptos ExtraBold"/>
            </a:rPr>
            <a:t>difficult year</a:t>
          </a:r>
          <a:endParaRPr lang="en-GB" sz="2200" b="0"/>
        </a:p>
      </dgm:t>
    </dgm:pt>
    <dgm:pt modelId="{786AF381-FF96-4A4F-9E11-06B82A3A676D}" type="parTrans" cxnId="{2EB86B89-900E-48A1-9A1A-B79D9E879AC7}">
      <dgm:prSet/>
      <dgm:spPr/>
      <dgm:t>
        <a:bodyPr/>
        <a:lstStyle/>
        <a:p>
          <a:endParaRPr lang="en-GB"/>
        </a:p>
      </dgm:t>
    </dgm:pt>
    <dgm:pt modelId="{EF9E8258-606C-4D91-96DD-B6B4BD7421BF}" type="sibTrans" cxnId="{2EB86B89-900E-48A1-9A1A-B79D9E879AC7}">
      <dgm:prSet/>
      <dgm:spPr/>
      <dgm:t>
        <a:bodyPr/>
        <a:lstStyle/>
        <a:p>
          <a:endParaRPr lang="en-GB"/>
        </a:p>
      </dgm:t>
    </dgm:pt>
    <dgm:pt modelId="{150B8306-68BB-4C9E-BEFA-D9987515D893}">
      <dgm:prSet phldrT="[Text]" phldr="0" custT="1"/>
      <dgm:spPr/>
      <dgm:t>
        <a:bodyPr/>
        <a:lstStyle/>
        <a:p>
          <a:pPr rtl="0"/>
          <a:r>
            <a:rPr lang="en-GB" sz="2300" b="0">
              <a:latin typeface="Aptos ExtraBold"/>
            </a:rPr>
            <a:t>Tesla's Changing Focus/ Future</a:t>
          </a:r>
          <a:endParaRPr lang="en-GB" sz="2300" b="0"/>
        </a:p>
      </dgm:t>
    </dgm:pt>
    <dgm:pt modelId="{C9019964-030C-4EDF-B21C-6BF0B89A793A}" type="parTrans" cxnId="{1CAF0CA4-E9CD-449C-BF4D-0F26B99B8D1B}">
      <dgm:prSet/>
      <dgm:spPr/>
      <dgm:t>
        <a:bodyPr/>
        <a:lstStyle/>
        <a:p>
          <a:endParaRPr lang="en-GB"/>
        </a:p>
      </dgm:t>
    </dgm:pt>
    <dgm:pt modelId="{5BEA862B-F48A-4CD5-8B4F-AAC7D5A325DC}" type="sibTrans" cxnId="{1CAF0CA4-E9CD-449C-BF4D-0F26B99B8D1B}">
      <dgm:prSet/>
      <dgm:spPr/>
      <dgm:t>
        <a:bodyPr/>
        <a:lstStyle/>
        <a:p>
          <a:endParaRPr lang="en-GB"/>
        </a:p>
      </dgm:t>
    </dgm:pt>
    <dgm:pt modelId="{26668646-737D-43F3-BB19-657655E98E5F}">
      <dgm:prSet phldrT="[Text]" phldr="0"/>
      <dgm:spPr/>
      <dgm:t>
        <a:bodyPr/>
        <a:lstStyle/>
        <a:p>
          <a:pPr rtl="0"/>
          <a:r>
            <a:rPr lang="en-GB" sz="2200" b="0">
              <a:latin typeface="Aptos ExtraBold"/>
            </a:rPr>
            <a:t>BYD Growth</a:t>
          </a:r>
          <a:endParaRPr lang="en-GB" sz="2200" b="0"/>
        </a:p>
      </dgm:t>
    </dgm:pt>
    <dgm:pt modelId="{B5BFB95C-ADD9-444F-82FF-FDB89D07A2A7}" type="parTrans" cxnId="{E6014326-7707-4A17-9407-F0590922BFC8}">
      <dgm:prSet/>
      <dgm:spPr/>
      <dgm:t>
        <a:bodyPr/>
        <a:lstStyle/>
        <a:p>
          <a:endParaRPr lang="en-GB"/>
        </a:p>
      </dgm:t>
    </dgm:pt>
    <dgm:pt modelId="{FA7B2BF7-3A8F-4494-BFC1-48C6C0F93EC4}" type="sibTrans" cxnId="{E6014326-7707-4A17-9407-F0590922BFC8}">
      <dgm:prSet/>
      <dgm:spPr/>
      <dgm:t>
        <a:bodyPr/>
        <a:lstStyle/>
        <a:p>
          <a:endParaRPr lang="en-GB"/>
        </a:p>
      </dgm:t>
    </dgm:pt>
    <dgm:pt modelId="{272C7E66-E574-4501-8601-C871B3B8EAA9}">
      <dgm:prSet phldr="0"/>
      <dgm:spPr/>
      <dgm:t>
        <a:bodyPr/>
        <a:lstStyle/>
        <a:p>
          <a:endParaRPr lang="en-GB" sz="2200">
            <a:latin typeface="Aptos ExtraBold"/>
          </a:endParaRPr>
        </a:p>
      </dgm:t>
    </dgm:pt>
    <dgm:pt modelId="{F11A8E87-B9D6-47DB-9E3F-195BC90745A1}" type="parTrans" cxnId="{18BFF42A-0EC1-46C0-A1F1-B01A7A363190}">
      <dgm:prSet/>
      <dgm:spPr/>
      <dgm:t>
        <a:bodyPr/>
        <a:lstStyle/>
        <a:p>
          <a:endParaRPr lang="en-US"/>
        </a:p>
      </dgm:t>
    </dgm:pt>
    <dgm:pt modelId="{5F0B710F-87EE-44A8-A924-B1C979F32E7F}" type="sibTrans" cxnId="{18BFF42A-0EC1-46C0-A1F1-B01A7A363190}">
      <dgm:prSet/>
      <dgm:spPr/>
    </dgm:pt>
    <dgm:pt modelId="{17EAB37D-C50B-4A88-AD29-8FD245B8C5C9}" type="pres">
      <dgm:prSet presAssocID="{66D26D3B-E34E-4E8F-B05C-C1096DE620B5}" presName="cycle" presStyleCnt="0">
        <dgm:presLayoutVars>
          <dgm:chMax val="1"/>
          <dgm:dir/>
          <dgm:animLvl val="ctr"/>
          <dgm:resizeHandles val="exact"/>
        </dgm:presLayoutVars>
      </dgm:prSet>
      <dgm:spPr/>
    </dgm:pt>
    <dgm:pt modelId="{CF0409BA-1E3C-4A83-A2BB-20227EA1507B}" type="pres">
      <dgm:prSet presAssocID="{E755B64E-2FCB-4E58-B325-44B03E11C256}" presName="centerShape" presStyleLbl="node0" presStyleIdx="0" presStyleCnt="1"/>
      <dgm:spPr/>
    </dgm:pt>
    <dgm:pt modelId="{0E7886E7-FAC7-48E9-B53A-4E9FDEFB4BF8}" type="pres">
      <dgm:prSet presAssocID="{786AF381-FF96-4A4F-9E11-06B82A3A676D}" presName="Name9" presStyleLbl="parChTrans1D2" presStyleIdx="0" presStyleCnt="3"/>
      <dgm:spPr/>
    </dgm:pt>
    <dgm:pt modelId="{45A5D2DE-606D-4189-A736-698F9B5C0618}" type="pres">
      <dgm:prSet presAssocID="{786AF381-FF96-4A4F-9E11-06B82A3A676D}" presName="connTx" presStyleLbl="parChTrans1D2" presStyleIdx="0" presStyleCnt="3"/>
      <dgm:spPr/>
    </dgm:pt>
    <dgm:pt modelId="{05C00ED9-0671-4C2F-AECA-0AA5AAFFBC03}" type="pres">
      <dgm:prSet presAssocID="{5896EAD6-F222-4E74-8563-9B0ECD76705E}" presName="node" presStyleLbl="node1" presStyleIdx="0" presStyleCnt="3">
        <dgm:presLayoutVars>
          <dgm:bulletEnabled val="1"/>
        </dgm:presLayoutVars>
      </dgm:prSet>
      <dgm:spPr/>
    </dgm:pt>
    <dgm:pt modelId="{7813BBE8-13B3-4305-AD04-6CC2E3E8F325}" type="pres">
      <dgm:prSet presAssocID="{C9019964-030C-4EDF-B21C-6BF0B89A793A}" presName="Name9" presStyleLbl="parChTrans1D2" presStyleIdx="1" presStyleCnt="3"/>
      <dgm:spPr/>
    </dgm:pt>
    <dgm:pt modelId="{A65390C2-9807-4660-A7DD-B471B9FCF968}" type="pres">
      <dgm:prSet presAssocID="{C9019964-030C-4EDF-B21C-6BF0B89A793A}" presName="connTx" presStyleLbl="parChTrans1D2" presStyleIdx="1" presStyleCnt="3"/>
      <dgm:spPr/>
    </dgm:pt>
    <dgm:pt modelId="{0378FA84-EDB9-4A83-B14A-3A703C0504A4}" type="pres">
      <dgm:prSet presAssocID="{150B8306-68BB-4C9E-BEFA-D9987515D893}" presName="node" presStyleLbl="node1" presStyleIdx="1" presStyleCnt="3">
        <dgm:presLayoutVars>
          <dgm:bulletEnabled val="1"/>
        </dgm:presLayoutVars>
      </dgm:prSet>
      <dgm:spPr/>
    </dgm:pt>
    <dgm:pt modelId="{8FD5347A-E5E6-4225-A09D-8495148E00E9}" type="pres">
      <dgm:prSet presAssocID="{B5BFB95C-ADD9-444F-82FF-FDB89D07A2A7}" presName="Name9" presStyleLbl="parChTrans1D2" presStyleIdx="2" presStyleCnt="3"/>
      <dgm:spPr/>
    </dgm:pt>
    <dgm:pt modelId="{E639B85D-6E64-43A5-9241-4EBEE0A46A14}" type="pres">
      <dgm:prSet presAssocID="{B5BFB95C-ADD9-444F-82FF-FDB89D07A2A7}" presName="connTx" presStyleLbl="parChTrans1D2" presStyleIdx="2" presStyleCnt="3"/>
      <dgm:spPr/>
    </dgm:pt>
    <dgm:pt modelId="{B87443AD-27C3-4C9C-91DE-EFC5F06D9914}" type="pres">
      <dgm:prSet presAssocID="{26668646-737D-43F3-BB19-657655E98E5F}" presName="node" presStyleLbl="node1" presStyleIdx="2" presStyleCnt="3">
        <dgm:presLayoutVars>
          <dgm:bulletEnabled val="1"/>
        </dgm:presLayoutVars>
      </dgm:prSet>
      <dgm:spPr/>
    </dgm:pt>
  </dgm:ptLst>
  <dgm:cxnLst>
    <dgm:cxn modelId="{E0F4FB14-F1CA-41AE-8DAA-1DA4A05C073F}" srcId="{66D26D3B-E34E-4E8F-B05C-C1096DE620B5}" destId="{E755B64E-2FCB-4E58-B325-44B03E11C256}" srcOrd="0" destOrd="0" parTransId="{49C274BA-54A9-4CFC-8AC1-269153FE64F1}" sibTransId="{2D178371-482B-41B4-AD00-B9D9EC1FDBE7}"/>
    <dgm:cxn modelId="{29572B1A-D492-417D-A051-1ECBDEA37872}" type="presOf" srcId="{C9019964-030C-4EDF-B21C-6BF0B89A793A}" destId="{A65390C2-9807-4660-A7DD-B471B9FCF968}" srcOrd="1" destOrd="0" presId="urn:microsoft.com/office/officeart/2005/8/layout/radial1"/>
    <dgm:cxn modelId="{81CA421D-6316-4C41-A374-988E3FF055AC}" type="presOf" srcId="{786AF381-FF96-4A4F-9E11-06B82A3A676D}" destId="{45A5D2DE-606D-4189-A736-698F9B5C0618}" srcOrd="1" destOrd="0" presId="urn:microsoft.com/office/officeart/2005/8/layout/radial1"/>
    <dgm:cxn modelId="{5319DB22-8172-4492-9A6C-A1BBF31F0020}" type="presOf" srcId="{B5BFB95C-ADD9-444F-82FF-FDB89D07A2A7}" destId="{E639B85D-6E64-43A5-9241-4EBEE0A46A14}" srcOrd="1" destOrd="0" presId="urn:microsoft.com/office/officeart/2005/8/layout/radial1"/>
    <dgm:cxn modelId="{E6014326-7707-4A17-9407-F0590922BFC8}" srcId="{E755B64E-2FCB-4E58-B325-44B03E11C256}" destId="{26668646-737D-43F3-BB19-657655E98E5F}" srcOrd="2" destOrd="0" parTransId="{B5BFB95C-ADD9-444F-82FF-FDB89D07A2A7}" sibTransId="{FA7B2BF7-3A8F-4494-BFC1-48C6C0F93EC4}"/>
    <dgm:cxn modelId="{A482DE2A-3C55-4036-BF21-7295CF603BEB}" type="presOf" srcId="{C9019964-030C-4EDF-B21C-6BF0B89A793A}" destId="{7813BBE8-13B3-4305-AD04-6CC2E3E8F325}" srcOrd="0" destOrd="0" presId="urn:microsoft.com/office/officeart/2005/8/layout/radial1"/>
    <dgm:cxn modelId="{18BFF42A-0EC1-46C0-A1F1-B01A7A363190}" srcId="{66D26D3B-E34E-4E8F-B05C-C1096DE620B5}" destId="{272C7E66-E574-4501-8601-C871B3B8EAA9}" srcOrd="1" destOrd="0" parTransId="{F11A8E87-B9D6-47DB-9E3F-195BC90745A1}" sibTransId="{5F0B710F-87EE-44A8-A924-B1C979F32E7F}"/>
    <dgm:cxn modelId="{EF01995B-71E9-479E-A507-37CE2FA3DDD4}" type="presOf" srcId="{26668646-737D-43F3-BB19-657655E98E5F}" destId="{B87443AD-27C3-4C9C-91DE-EFC5F06D9914}" srcOrd="0" destOrd="0" presId="urn:microsoft.com/office/officeart/2005/8/layout/radial1"/>
    <dgm:cxn modelId="{16DB3E44-9615-4A47-A8A5-1631E22ADCCC}" type="presOf" srcId="{5896EAD6-F222-4E74-8563-9B0ECD76705E}" destId="{05C00ED9-0671-4C2F-AECA-0AA5AAFFBC03}" srcOrd="0" destOrd="0" presId="urn:microsoft.com/office/officeart/2005/8/layout/radial1"/>
    <dgm:cxn modelId="{09799365-E260-444B-A648-E036EAC8BB69}" type="presOf" srcId="{E755B64E-2FCB-4E58-B325-44B03E11C256}" destId="{CF0409BA-1E3C-4A83-A2BB-20227EA1507B}" srcOrd="0" destOrd="0" presId="urn:microsoft.com/office/officeart/2005/8/layout/radial1"/>
    <dgm:cxn modelId="{26E3874A-328F-4017-AAF4-0912FFD16A65}" type="presOf" srcId="{B5BFB95C-ADD9-444F-82FF-FDB89D07A2A7}" destId="{8FD5347A-E5E6-4225-A09D-8495148E00E9}" srcOrd="0" destOrd="0" presId="urn:microsoft.com/office/officeart/2005/8/layout/radial1"/>
    <dgm:cxn modelId="{2EB86B89-900E-48A1-9A1A-B79D9E879AC7}" srcId="{E755B64E-2FCB-4E58-B325-44B03E11C256}" destId="{5896EAD6-F222-4E74-8563-9B0ECD76705E}" srcOrd="0" destOrd="0" parTransId="{786AF381-FF96-4A4F-9E11-06B82A3A676D}" sibTransId="{EF9E8258-606C-4D91-96DD-B6B4BD7421BF}"/>
    <dgm:cxn modelId="{0A08CB9C-98E4-4C8F-95EE-5EB2B4830873}" type="presOf" srcId="{786AF381-FF96-4A4F-9E11-06B82A3A676D}" destId="{0E7886E7-FAC7-48E9-B53A-4E9FDEFB4BF8}" srcOrd="0" destOrd="0" presId="urn:microsoft.com/office/officeart/2005/8/layout/radial1"/>
    <dgm:cxn modelId="{1CAF0CA4-E9CD-449C-BF4D-0F26B99B8D1B}" srcId="{E755B64E-2FCB-4E58-B325-44B03E11C256}" destId="{150B8306-68BB-4C9E-BEFA-D9987515D893}" srcOrd="1" destOrd="0" parTransId="{C9019964-030C-4EDF-B21C-6BF0B89A793A}" sibTransId="{5BEA862B-F48A-4CD5-8B4F-AAC7D5A325DC}"/>
    <dgm:cxn modelId="{015451A6-27AE-4441-9B5C-938863F0B52D}" type="presOf" srcId="{150B8306-68BB-4C9E-BEFA-D9987515D893}" destId="{0378FA84-EDB9-4A83-B14A-3A703C0504A4}" srcOrd="0" destOrd="0" presId="urn:microsoft.com/office/officeart/2005/8/layout/radial1"/>
    <dgm:cxn modelId="{18D81AF0-AC92-4522-901F-5375A1D20711}" type="presOf" srcId="{66D26D3B-E34E-4E8F-B05C-C1096DE620B5}" destId="{17EAB37D-C50B-4A88-AD29-8FD245B8C5C9}" srcOrd="0" destOrd="0" presId="urn:microsoft.com/office/officeart/2005/8/layout/radial1"/>
    <dgm:cxn modelId="{1925771F-67BF-4B58-BC72-269A756A7482}" type="presParOf" srcId="{17EAB37D-C50B-4A88-AD29-8FD245B8C5C9}" destId="{CF0409BA-1E3C-4A83-A2BB-20227EA1507B}" srcOrd="0" destOrd="0" presId="urn:microsoft.com/office/officeart/2005/8/layout/radial1"/>
    <dgm:cxn modelId="{B9EB1032-FFEB-4064-A021-3F205B02CB5B}" type="presParOf" srcId="{17EAB37D-C50B-4A88-AD29-8FD245B8C5C9}" destId="{0E7886E7-FAC7-48E9-B53A-4E9FDEFB4BF8}" srcOrd="1" destOrd="0" presId="urn:microsoft.com/office/officeart/2005/8/layout/radial1"/>
    <dgm:cxn modelId="{4E5275F9-54A1-4637-AA20-9648B0EC7089}" type="presParOf" srcId="{0E7886E7-FAC7-48E9-B53A-4E9FDEFB4BF8}" destId="{45A5D2DE-606D-4189-A736-698F9B5C0618}" srcOrd="0" destOrd="0" presId="urn:microsoft.com/office/officeart/2005/8/layout/radial1"/>
    <dgm:cxn modelId="{AC5C66EE-A5CD-4960-9FBA-C72348BAD8FD}" type="presParOf" srcId="{17EAB37D-C50B-4A88-AD29-8FD245B8C5C9}" destId="{05C00ED9-0671-4C2F-AECA-0AA5AAFFBC03}" srcOrd="2" destOrd="0" presId="urn:microsoft.com/office/officeart/2005/8/layout/radial1"/>
    <dgm:cxn modelId="{9C3754D7-8EF9-4664-9730-A9A7713E8CB6}" type="presParOf" srcId="{17EAB37D-C50B-4A88-AD29-8FD245B8C5C9}" destId="{7813BBE8-13B3-4305-AD04-6CC2E3E8F325}" srcOrd="3" destOrd="0" presId="urn:microsoft.com/office/officeart/2005/8/layout/radial1"/>
    <dgm:cxn modelId="{FB6B184C-C493-483B-AFDB-2CB72FAFB641}" type="presParOf" srcId="{7813BBE8-13B3-4305-AD04-6CC2E3E8F325}" destId="{A65390C2-9807-4660-A7DD-B471B9FCF968}" srcOrd="0" destOrd="0" presId="urn:microsoft.com/office/officeart/2005/8/layout/radial1"/>
    <dgm:cxn modelId="{98189BDE-9856-4C5C-89BF-9AC61E38B2BD}" type="presParOf" srcId="{17EAB37D-C50B-4A88-AD29-8FD245B8C5C9}" destId="{0378FA84-EDB9-4A83-B14A-3A703C0504A4}" srcOrd="4" destOrd="0" presId="urn:microsoft.com/office/officeart/2005/8/layout/radial1"/>
    <dgm:cxn modelId="{5FBE4D80-F5C3-4D12-A568-A998316AD376}" type="presParOf" srcId="{17EAB37D-C50B-4A88-AD29-8FD245B8C5C9}" destId="{8FD5347A-E5E6-4225-A09D-8495148E00E9}" srcOrd="5" destOrd="0" presId="urn:microsoft.com/office/officeart/2005/8/layout/radial1"/>
    <dgm:cxn modelId="{EFC1404D-87BF-46A4-BB6E-18C6E3BF177E}" type="presParOf" srcId="{8FD5347A-E5E6-4225-A09D-8495148E00E9}" destId="{E639B85D-6E64-43A5-9241-4EBEE0A46A14}" srcOrd="0" destOrd="0" presId="urn:microsoft.com/office/officeart/2005/8/layout/radial1"/>
    <dgm:cxn modelId="{AB7619E2-DE9C-448E-AB66-4C6711C54A07}" type="presParOf" srcId="{17EAB37D-C50B-4A88-AD29-8FD245B8C5C9}" destId="{B87443AD-27C3-4C9C-91DE-EFC5F06D9914}" srcOrd="6"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6D26D3B-E34E-4E8F-B05C-C1096DE620B5}" type="doc">
      <dgm:prSet loTypeId="urn:microsoft.com/office/officeart/2005/8/layout/radial1" loCatId="cycle" qsTypeId="urn:microsoft.com/office/officeart/2005/8/quickstyle/simple1#3" qsCatId="simple" csTypeId="urn:microsoft.com/office/officeart/2005/8/colors/accent1_2#3" csCatId="accent1" phldr="1"/>
      <dgm:spPr/>
      <dgm:t>
        <a:bodyPr/>
        <a:lstStyle/>
        <a:p>
          <a:endParaRPr lang="en-GB"/>
        </a:p>
      </dgm:t>
    </dgm:pt>
    <dgm:pt modelId="{E755B64E-2FCB-4E58-B325-44B03E11C256}">
      <dgm:prSet phldrT="[Text]" phldr="0" custT="1"/>
      <dgm:spPr/>
      <dgm:t>
        <a:bodyPr/>
        <a:lstStyle/>
        <a:p>
          <a:pPr rtl="0"/>
          <a:r>
            <a:rPr lang="en-GB" sz="2200" b="0">
              <a:latin typeface="Aptos ExtraBold"/>
            </a:rPr>
            <a:t>BYD </a:t>
          </a:r>
          <a:r>
            <a:rPr lang="en-GB" sz="2200" b="0"/>
            <a:t>outperforming Tesla in </a:t>
          </a:r>
          <a:r>
            <a:rPr lang="en-GB" sz="2200" b="0">
              <a:latin typeface="Aptos ExtraBold"/>
            </a:rPr>
            <a:t>EV</a:t>
          </a:r>
          <a:r>
            <a:rPr lang="en-GB" sz="2200" b="0"/>
            <a:t> market</a:t>
          </a:r>
          <a:endParaRPr lang="en-GB" sz="2200" b="0">
            <a:latin typeface="Aptos ExtraBold"/>
          </a:endParaRPr>
        </a:p>
      </dgm:t>
    </dgm:pt>
    <dgm:pt modelId="{49C274BA-54A9-4CFC-8AC1-269153FE64F1}" type="parTrans" cxnId="{E0F4FB14-F1CA-41AE-8DAA-1DA4A05C073F}">
      <dgm:prSet/>
      <dgm:spPr/>
      <dgm:t>
        <a:bodyPr/>
        <a:lstStyle/>
        <a:p>
          <a:endParaRPr lang="en-GB"/>
        </a:p>
      </dgm:t>
    </dgm:pt>
    <dgm:pt modelId="{2D178371-482B-41B4-AD00-B9D9EC1FDBE7}" type="sibTrans" cxnId="{E0F4FB14-F1CA-41AE-8DAA-1DA4A05C073F}">
      <dgm:prSet/>
      <dgm:spPr/>
      <dgm:t>
        <a:bodyPr/>
        <a:lstStyle/>
        <a:p>
          <a:endParaRPr lang="en-GB"/>
        </a:p>
      </dgm:t>
    </dgm:pt>
    <dgm:pt modelId="{5896EAD6-F222-4E74-8563-9B0ECD76705E}">
      <dgm:prSet phldrT="[Text]" phldr="0" custT="1"/>
      <dgm:spPr/>
      <dgm:t>
        <a:bodyPr/>
        <a:lstStyle/>
        <a:p>
          <a:pPr rtl="0"/>
          <a:r>
            <a:rPr lang="en-GB" sz="2200" b="1"/>
            <a:t>Tesla’s </a:t>
          </a:r>
          <a:r>
            <a:rPr lang="en-GB" sz="2200" b="0">
              <a:latin typeface="Aptos ExtraBold"/>
            </a:rPr>
            <a:t>difficult year</a:t>
          </a:r>
          <a:endParaRPr lang="en-GB" sz="2200" b="0"/>
        </a:p>
      </dgm:t>
    </dgm:pt>
    <dgm:pt modelId="{786AF381-FF96-4A4F-9E11-06B82A3A676D}" type="parTrans" cxnId="{2EB86B89-900E-48A1-9A1A-B79D9E879AC7}">
      <dgm:prSet/>
      <dgm:spPr/>
      <dgm:t>
        <a:bodyPr/>
        <a:lstStyle/>
        <a:p>
          <a:endParaRPr lang="en-GB"/>
        </a:p>
      </dgm:t>
    </dgm:pt>
    <dgm:pt modelId="{EF9E8258-606C-4D91-96DD-B6B4BD7421BF}" type="sibTrans" cxnId="{2EB86B89-900E-48A1-9A1A-B79D9E879AC7}">
      <dgm:prSet/>
      <dgm:spPr/>
      <dgm:t>
        <a:bodyPr/>
        <a:lstStyle/>
        <a:p>
          <a:endParaRPr lang="en-GB"/>
        </a:p>
      </dgm:t>
    </dgm:pt>
    <dgm:pt modelId="{150B8306-68BB-4C9E-BEFA-D9987515D893}">
      <dgm:prSet phldrT="[Text]" phldr="0" custT="1"/>
      <dgm:spPr/>
      <dgm:t>
        <a:bodyPr/>
        <a:lstStyle/>
        <a:p>
          <a:pPr rtl="0"/>
          <a:r>
            <a:rPr lang="en-GB" sz="2300" b="0">
              <a:latin typeface="Aptos ExtraBold"/>
            </a:rPr>
            <a:t>Tesla's Changing Focus/ Future</a:t>
          </a:r>
          <a:endParaRPr lang="en-GB" sz="2300" b="0"/>
        </a:p>
      </dgm:t>
    </dgm:pt>
    <dgm:pt modelId="{C9019964-030C-4EDF-B21C-6BF0B89A793A}" type="parTrans" cxnId="{1CAF0CA4-E9CD-449C-BF4D-0F26B99B8D1B}">
      <dgm:prSet/>
      <dgm:spPr/>
      <dgm:t>
        <a:bodyPr/>
        <a:lstStyle/>
        <a:p>
          <a:endParaRPr lang="en-GB"/>
        </a:p>
      </dgm:t>
    </dgm:pt>
    <dgm:pt modelId="{5BEA862B-F48A-4CD5-8B4F-AAC7D5A325DC}" type="sibTrans" cxnId="{1CAF0CA4-E9CD-449C-BF4D-0F26B99B8D1B}">
      <dgm:prSet/>
      <dgm:spPr/>
      <dgm:t>
        <a:bodyPr/>
        <a:lstStyle/>
        <a:p>
          <a:endParaRPr lang="en-GB"/>
        </a:p>
      </dgm:t>
    </dgm:pt>
    <dgm:pt modelId="{26668646-737D-43F3-BB19-657655E98E5F}">
      <dgm:prSet phldrT="[Text]" phldr="0"/>
      <dgm:spPr/>
      <dgm:t>
        <a:bodyPr/>
        <a:lstStyle/>
        <a:p>
          <a:pPr rtl="0"/>
          <a:r>
            <a:rPr lang="en-GB" sz="2200" b="0">
              <a:latin typeface="Aptos ExtraBold"/>
            </a:rPr>
            <a:t>BYD Growth</a:t>
          </a:r>
          <a:endParaRPr lang="en-GB" sz="2200" b="0"/>
        </a:p>
      </dgm:t>
    </dgm:pt>
    <dgm:pt modelId="{B5BFB95C-ADD9-444F-82FF-FDB89D07A2A7}" type="parTrans" cxnId="{E6014326-7707-4A17-9407-F0590922BFC8}">
      <dgm:prSet/>
      <dgm:spPr/>
      <dgm:t>
        <a:bodyPr/>
        <a:lstStyle/>
        <a:p>
          <a:endParaRPr lang="en-GB"/>
        </a:p>
      </dgm:t>
    </dgm:pt>
    <dgm:pt modelId="{FA7B2BF7-3A8F-4494-BFC1-48C6C0F93EC4}" type="sibTrans" cxnId="{E6014326-7707-4A17-9407-F0590922BFC8}">
      <dgm:prSet/>
      <dgm:spPr/>
      <dgm:t>
        <a:bodyPr/>
        <a:lstStyle/>
        <a:p>
          <a:endParaRPr lang="en-GB"/>
        </a:p>
      </dgm:t>
    </dgm:pt>
    <dgm:pt modelId="{272C7E66-E574-4501-8601-C871B3B8EAA9}">
      <dgm:prSet phldr="0"/>
      <dgm:spPr/>
      <dgm:t>
        <a:bodyPr/>
        <a:lstStyle/>
        <a:p>
          <a:endParaRPr lang="en-GB" sz="2200">
            <a:latin typeface="Aptos ExtraBold"/>
          </a:endParaRPr>
        </a:p>
      </dgm:t>
    </dgm:pt>
    <dgm:pt modelId="{F11A8E87-B9D6-47DB-9E3F-195BC90745A1}" type="parTrans" cxnId="{18BFF42A-0EC1-46C0-A1F1-B01A7A363190}">
      <dgm:prSet/>
      <dgm:spPr/>
      <dgm:t>
        <a:bodyPr/>
        <a:lstStyle/>
        <a:p>
          <a:endParaRPr lang="en-US"/>
        </a:p>
      </dgm:t>
    </dgm:pt>
    <dgm:pt modelId="{5F0B710F-87EE-44A8-A924-B1C979F32E7F}" type="sibTrans" cxnId="{18BFF42A-0EC1-46C0-A1F1-B01A7A363190}">
      <dgm:prSet/>
      <dgm:spPr/>
    </dgm:pt>
    <dgm:pt modelId="{17EAB37D-C50B-4A88-AD29-8FD245B8C5C9}" type="pres">
      <dgm:prSet presAssocID="{66D26D3B-E34E-4E8F-B05C-C1096DE620B5}" presName="cycle" presStyleCnt="0">
        <dgm:presLayoutVars>
          <dgm:chMax val="1"/>
          <dgm:dir/>
          <dgm:animLvl val="ctr"/>
          <dgm:resizeHandles val="exact"/>
        </dgm:presLayoutVars>
      </dgm:prSet>
      <dgm:spPr/>
    </dgm:pt>
    <dgm:pt modelId="{CF0409BA-1E3C-4A83-A2BB-20227EA1507B}" type="pres">
      <dgm:prSet presAssocID="{E755B64E-2FCB-4E58-B325-44B03E11C256}" presName="centerShape" presStyleLbl="node0" presStyleIdx="0" presStyleCnt="1"/>
      <dgm:spPr/>
    </dgm:pt>
    <dgm:pt modelId="{0E7886E7-FAC7-48E9-B53A-4E9FDEFB4BF8}" type="pres">
      <dgm:prSet presAssocID="{786AF381-FF96-4A4F-9E11-06B82A3A676D}" presName="Name9" presStyleLbl="parChTrans1D2" presStyleIdx="0" presStyleCnt="3"/>
      <dgm:spPr/>
    </dgm:pt>
    <dgm:pt modelId="{45A5D2DE-606D-4189-A736-698F9B5C0618}" type="pres">
      <dgm:prSet presAssocID="{786AF381-FF96-4A4F-9E11-06B82A3A676D}" presName="connTx" presStyleLbl="parChTrans1D2" presStyleIdx="0" presStyleCnt="3"/>
      <dgm:spPr/>
    </dgm:pt>
    <dgm:pt modelId="{05C00ED9-0671-4C2F-AECA-0AA5AAFFBC03}" type="pres">
      <dgm:prSet presAssocID="{5896EAD6-F222-4E74-8563-9B0ECD76705E}" presName="node" presStyleLbl="node1" presStyleIdx="0" presStyleCnt="3">
        <dgm:presLayoutVars>
          <dgm:bulletEnabled val="1"/>
        </dgm:presLayoutVars>
      </dgm:prSet>
      <dgm:spPr/>
    </dgm:pt>
    <dgm:pt modelId="{7813BBE8-13B3-4305-AD04-6CC2E3E8F325}" type="pres">
      <dgm:prSet presAssocID="{C9019964-030C-4EDF-B21C-6BF0B89A793A}" presName="Name9" presStyleLbl="parChTrans1D2" presStyleIdx="1" presStyleCnt="3"/>
      <dgm:spPr/>
    </dgm:pt>
    <dgm:pt modelId="{A65390C2-9807-4660-A7DD-B471B9FCF968}" type="pres">
      <dgm:prSet presAssocID="{C9019964-030C-4EDF-B21C-6BF0B89A793A}" presName="connTx" presStyleLbl="parChTrans1D2" presStyleIdx="1" presStyleCnt="3"/>
      <dgm:spPr/>
    </dgm:pt>
    <dgm:pt modelId="{0378FA84-EDB9-4A83-B14A-3A703C0504A4}" type="pres">
      <dgm:prSet presAssocID="{150B8306-68BB-4C9E-BEFA-D9987515D893}" presName="node" presStyleLbl="node1" presStyleIdx="1" presStyleCnt="3">
        <dgm:presLayoutVars>
          <dgm:bulletEnabled val="1"/>
        </dgm:presLayoutVars>
      </dgm:prSet>
      <dgm:spPr/>
    </dgm:pt>
    <dgm:pt modelId="{8FD5347A-E5E6-4225-A09D-8495148E00E9}" type="pres">
      <dgm:prSet presAssocID="{B5BFB95C-ADD9-444F-82FF-FDB89D07A2A7}" presName="Name9" presStyleLbl="parChTrans1D2" presStyleIdx="2" presStyleCnt="3"/>
      <dgm:spPr/>
    </dgm:pt>
    <dgm:pt modelId="{E639B85D-6E64-43A5-9241-4EBEE0A46A14}" type="pres">
      <dgm:prSet presAssocID="{B5BFB95C-ADD9-444F-82FF-FDB89D07A2A7}" presName="connTx" presStyleLbl="parChTrans1D2" presStyleIdx="2" presStyleCnt="3"/>
      <dgm:spPr/>
    </dgm:pt>
    <dgm:pt modelId="{B87443AD-27C3-4C9C-91DE-EFC5F06D9914}" type="pres">
      <dgm:prSet presAssocID="{26668646-737D-43F3-BB19-657655E98E5F}" presName="node" presStyleLbl="node1" presStyleIdx="2" presStyleCnt="3">
        <dgm:presLayoutVars>
          <dgm:bulletEnabled val="1"/>
        </dgm:presLayoutVars>
      </dgm:prSet>
      <dgm:spPr/>
    </dgm:pt>
  </dgm:ptLst>
  <dgm:cxnLst>
    <dgm:cxn modelId="{E0F4FB14-F1CA-41AE-8DAA-1DA4A05C073F}" srcId="{66D26D3B-E34E-4E8F-B05C-C1096DE620B5}" destId="{E755B64E-2FCB-4E58-B325-44B03E11C256}" srcOrd="0" destOrd="0" parTransId="{49C274BA-54A9-4CFC-8AC1-269153FE64F1}" sibTransId="{2D178371-482B-41B4-AD00-B9D9EC1FDBE7}"/>
    <dgm:cxn modelId="{29572B1A-D492-417D-A051-1ECBDEA37872}" type="presOf" srcId="{C9019964-030C-4EDF-B21C-6BF0B89A793A}" destId="{A65390C2-9807-4660-A7DD-B471B9FCF968}" srcOrd="1" destOrd="0" presId="urn:microsoft.com/office/officeart/2005/8/layout/radial1"/>
    <dgm:cxn modelId="{81CA421D-6316-4C41-A374-988E3FF055AC}" type="presOf" srcId="{786AF381-FF96-4A4F-9E11-06B82A3A676D}" destId="{45A5D2DE-606D-4189-A736-698F9B5C0618}" srcOrd="1" destOrd="0" presId="urn:microsoft.com/office/officeart/2005/8/layout/radial1"/>
    <dgm:cxn modelId="{5319DB22-8172-4492-9A6C-A1BBF31F0020}" type="presOf" srcId="{B5BFB95C-ADD9-444F-82FF-FDB89D07A2A7}" destId="{E639B85D-6E64-43A5-9241-4EBEE0A46A14}" srcOrd="1" destOrd="0" presId="urn:microsoft.com/office/officeart/2005/8/layout/radial1"/>
    <dgm:cxn modelId="{E6014326-7707-4A17-9407-F0590922BFC8}" srcId="{E755B64E-2FCB-4E58-B325-44B03E11C256}" destId="{26668646-737D-43F3-BB19-657655E98E5F}" srcOrd="2" destOrd="0" parTransId="{B5BFB95C-ADD9-444F-82FF-FDB89D07A2A7}" sibTransId="{FA7B2BF7-3A8F-4494-BFC1-48C6C0F93EC4}"/>
    <dgm:cxn modelId="{A482DE2A-3C55-4036-BF21-7295CF603BEB}" type="presOf" srcId="{C9019964-030C-4EDF-B21C-6BF0B89A793A}" destId="{7813BBE8-13B3-4305-AD04-6CC2E3E8F325}" srcOrd="0" destOrd="0" presId="urn:microsoft.com/office/officeart/2005/8/layout/radial1"/>
    <dgm:cxn modelId="{18BFF42A-0EC1-46C0-A1F1-B01A7A363190}" srcId="{66D26D3B-E34E-4E8F-B05C-C1096DE620B5}" destId="{272C7E66-E574-4501-8601-C871B3B8EAA9}" srcOrd="1" destOrd="0" parTransId="{F11A8E87-B9D6-47DB-9E3F-195BC90745A1}" sibTransId="{5F0B710F-87EE-44A8-A924-B1C979F32E7F}"/>
    <dgm:cxn modelId="{EF01995B-71E9-479E-A507-37CE2FA3DDD4}" type="presOf" srcId="{26668646-737D-43F3-BB19-657655E98E5F}" destId="{B87443AD-27C3-4C9C-91DE-EFC5F06D9914}" srcOrd="0" destOrd="0" presId="urn:microsoft.com/office/officeart/2005/8/layout/radial1"/>
    <dgm:cxn modelId="{16DB3E44-9615-4A47-A8A5-1631E22ADCCC}" type="presOf" srcId="{5896EAD6-F222-4E74-8563-9B0ECD76705E}" destId="{05C00ED9-0671-4C2F-AECA-0AA5AAFFBC03}" srcOrd="0" destOrd="0" presId="urn:microsoft.com/office/officeart/2005/8/layout/radial1"/>
    <dgm:cxn modelId="{09799365-E260-444B-A648-E036EAC8BB69}" type="presOf" srcId="{E755B64E-2FCB-4E58-B325-44B03E11C256}" destId="{CF0409BA-1E3C-4A83-A2BB-20227EA1507B}" srcOrd="0" destOrd="0" presId="urn:microsoft.com/office/officeart/2005/8/layout/radial1"/>
    <dgm:cxn modelId="{26E3874A-328F-4017-AAF4-0912FFD16A65}" type="presOf" srcId="{B5BFB95C-ADD9-444F-82FF-FDB89D07A2A7}" destId="{8FD5347A-E5E6-4225-A09D-8495148E00E9}" srcOrd="0" destOrd="0" presId="urn:microsoft.com/office/officeart/2005/8/layout/radial1"/>
    <dgm:cxn modelId="{2EB86B89-900E-48A1-9A1A-B79D9E879AC7}" srcId="{E755B64E-2FCB-4E58-B325-44B03E11C256}" destId="{5896EAD6-F222-4E74-8563-9B0ECD76705E}" srcOrd="0" destOrd="0" parTransId="{786AF381-FF96-4A4F-9E11-06B82A3A676D}" sibTransId="{EF9E8258-606C-4D91-96DD-B6B4BD7421BF}"/>
    <dgm:cxn modelId="{0A08CB9C-98E4-4C8F-95EE-5EB2B4830873}" type="presOf" srcId="{786AF381-FF96-4A4F-9E11-06B82A3A676D}" destId="{0E7886E7-FAC7-48E9-B53A-4E9FDEFB4BF8}" srcOrd="0" destOrd="0" presId="urn:microsoft.com/office/officeart/2005/8/layout/radial1"/>
    <dgm:cxn modelId="{1CAF0CA4-E9CD-449C-BF4D-0F26B99B8D1B}" srcId="{E755B64E-2FCB-4E58-B325-44B03E11C256}" destId="{150B8306-68BB-4C9E-BEFA-D9987515D893}" srcOrd="1" destOrd="0" parTransId="{C9019964-030C-4EDF-B21C-6BF0B89A793A}" sibTransId="{5BEA862B-F48A-4CD5-8B4F-AAC7D5A325DC}"/>
    <dgm:cxn modelId="{015451A6-27AE-4441-9B5C-938863F0B52D}" type="presOf" srcId="{150B8306-68BB-4C9E-BEFA-D9987515D893}" destId="{0378FA84-EDB9-4A83-B14A-3A703C0504A4}" srcOrd="0" destOrd="0" presId="urn:microsoft.com/office/officeart/2005/8/layout/radial1"/>
    <dgm:cxn modelId="{18D81AF0-AC92-4522-901F-5375A1D20711}" type="presOf" srcId="{66D26D3B-E34E-4E8F-B05C-C1096DE620B5}" destId="{17EAB37D-C50B-4A88-AD29-8FD245B8C5C9}" srcOrd="0" destOrd="0" presId="urn:microsoft.com/office/officeart/2005/8/layout/radial1"/>
    <dgm:cxn modelId="{1925771F-67BF-4B58-BC72-269A756A7482}" type="presParOf" srcId="{17EAB37D-C50B-4A88-AD29-8FD245B8C5C9}" destId="{CF0409BA-1E3C-4A83-A2BB-20227EA1507B}" srcOrd="0" destOrd="0" presId="urn:microsoft.com/office/officeart/2005/8/layout/radial1"/>
    <dgm:cxn modelId="{B9EB1032-FFEB-4064-A021-3F205B02CB5B}" type="presParOf" srcId="{17EAB37D-C50B-4A88-AD29-8FD245B8C5C9}" destId="{0E7886E7-FAC7-48E9-B53A-4E9FDEFB4BF8}" srcOrd="1" destOrd="0" presId="urn:microsoft.com/office/officeart/2005/8/layout/radial1"/>
    <dgm:cxn modelId="{4E5275F9-54A1-4637-AA20-9648B0EC7089}" type="presParOf" srcId="{0E7886E7-FAC7-48E9-B53A-4E9FDEFB4BF8}" destId="{45A5D2DE-606D-4189-A736-698F9B5C0618}" srcOrd="0" destOrd="0" presId="urn:microsoft.com/office/officeart/2005/8/layout/radial1"/>
    <dgm:cxn modelId="{AC5C66EE-A5CD-4960-9FBA-C72348BAD8FD}" type="presParOf" srcId="{17EAB37D-C50B-4A88-AD29-8FD245B8C5C9}" destId="{05C00ED9-0671-4C2F-AECA-0AA5AAFFBC03}" srcOrd="2" destOrd="0" presId="urn:microsoft.com/office/officeart/2005/8/layout/radial1"/>
    <dgm:cxn modelId="{9C3754D7-8EF9-4664-9730-A9A7713E8CB6}" type="presParOf" srcId="{17EAB37D-C50B-4A88-AD29-8FD245B8C5C9}" destId="{7813BBE8-13B3-4305-AD04-6CC2E3E8F325}" srcOrd="3" destOrd="0" presId="urn:microsoft.com/office/officeart/2005/8/layout/radial1"/>
    <dgm:cxn modelId="{FB6B184C-C493-483B-AFDB-2CB72FAFB641}" type="presParOf" srcId="{7813BBE8-13B3-4305-AD04-6CC2E3E8F325}" destId="{A65390C2-9807-4660-A7DD-B471B9FCF968}" srcOrd="0" destOrd="0" presId="urn:microsoft.com/office/officeart/2005/8/layout/radial1"/>
    <dgm:cxn modelId="{98189BDE-9856-4C5C-89BF-9AC61E38B2BD}" type="presParOf" srcId="{17EAB37D-C50B-4A88-AD29-8FD245B8C5C9}" destId="{0378FA84-EDB9-4A83-B14A-3A703C0504A4}" srcOrd="4" destOrd="0" presId="urn:microsoft.com/office/officeart/2005/8/layout/radial1"/>
    <dgm:cxn modelId="{5FBE4D80-F5C3-4D12-A568-A998316AD376}" type="presParOf" srcId="{17EAB37D-C50B-4A88-AD29-8FD245B8C5C9}" destId="{8FD5347A-E5E6-4225-A09D-8495148E00E9}" srcOrd="5" destOrd="0" presId="urn:microsoft.com/office/officeart/2005/8/layout/radial1"/>
    <dgm:cxn modelId="{EFC1404D-87BF-46A4-BB6E-18C6E3BF177E}" type="presParOf" srcId="{8FD5347A-E5E6-4225-A09D-8495148E00E9}" destId="{E639B85D-6E64-43A5-9241-4EBEE0A46A14}" srcOrd="0" destOrd="0" presId="urn:microsoft.com/office/officeart/2005/8/layout/radial1"/>
    <dgm:cxn modelId="{AB7619E2-DE9C-448E-AB66-4C6711C54A07}" type="presParOf" srcId="{17EAB37D-C50B-4A88-AD29-8FD245B8C5C9}" destId="{B87443AD-27C3-4C9C-91DE-EFC5F06D9914}" srcOrd="6"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6D26D3B-E34E-4E8F-B05C-C1096DE620B5}" type="doc">
      <dgm:prSet loTypeId="urn:microsoft.com/office/officeart/2005/8/layout/radial1" loCatId="cycle" qsTypeId="urn:microsoft.com/office/officeart/2005/8/quickstyle/simple1#3" qsCatId="simple" csTypeId="urn:microsoft.com/office/officeart/2005/8/colors/accent1_2#3" csCatId="accent1" phldr="1"/>
      <dgm:spPr/>
      <dgm:t>
        <a:bodyPr/>
        <a:lstStyle/>
        <a:p>
          <a:endParaRPr lang="en-GB"/>
        </a:p>
      </dgm:t>
    </dgm:pt>
    <dgm:pt modelId="{E755B64E-2FCB-4E58-B325-44B03E11C256}">
      <dgm:prSet phldrT="[Text]" phldr="0" custT="1"/>
      <dgm:spPr/>
      <dgm:t>
        <a:bodyPr/>
        <a:lstStyle/>
        <a:p>
          <a:pPr rtl="0"/>
          <a:r>
            <a:rPr lang="en-GB" sz="2200" b="0">
              <a:latin typeface="Aptos ExtraBold"/>
            </a:rPr>
            <a:t>BYD </a:t>
          </a:r>
          <a:r>
            <a:rPr lang="en-GB" sz="2200" b="0"/>
            <a:t>outperforming Tesla in </a:t>
          </a:r>
          <a:r>
            <a:rPr lang="en-GB" sz="2200" b="0">
              <a:latin typeface="Aptos ExtraBold"/>
            </a:rPr>
            <a:t>EV</a:t>
          </a:r>
          <a:r>
            <a:rPr lang="en-GB" sz="2200" b="0"/>
            <a:t> market</a:t>
          </a:r>
          <a:endParaRPr lang="en-GB" sz="2200" b="0">
            <a:latin typeface="Aptos ExtraBold"/>
          </a:endParaRPr>
        </a:p>
      </dgm:t>
    </dgm:pt>
    <dgm:pt modelId="{49C274BA-54A9-4CFC-8AC1-269153FE64F1}" type="parTrans" cxnId="{E0F4FB14-F1CA-41AE-8DAA-1DA4A05C073F}">
      <dgm:prSet/>
      <dgm:spPr/>
      <dgm:t>
        <a:bodyPr/>
        <a:lstStyle/>
        <a:p>
          <a:endParaRPr lang="en-GB"/>
        </a:p>
      </dgm:t>
    </dgm:pt>
    <dgm:pt modelId="{2D178371-482B-41B4-AD00-B9D9EC1FDBE7}" type="sibTrans" cxnId="{E0F4FB14-F1CA-41AE-8DAA-1DA4A05C073F}">
      <dgm:prSet/>
      <dgm:spPr/>
      <dgm:t>
        <a:bodyPr/>
        <a:lstStyle/>
        <a:p>
          <a:endParaRPr lang="en-GB"/>
        </a:p>
      </dgm:t>
    </dgm:pt>
    <dgm:pt modelId="{5896EAD6-F222-4E74-8563-9B0ECD76705E}">
      <dgm:prSet phldrT="[Text]" phldr="0" custT="1"/>
      <dgm:spPr/>
      <dgm:t>
        <a:bodyPr/>
        <a:lstStyle/>
        <a:p>
          <a:pPr rtl="0"/>
          <a:r>
            <a:rPr lang="en-GB" sz="2200" b="1"/>
            <a:t>Tesla’s </a:t>
          </a:r>
          <a:r>
            <a:rPr lang="en-GB" sz="2200" b="0">
              <a:latin typeface="Aptos ExtraBold"/>
            </a:rPr>
            <a:t>difficult year</a:t>
          </a:r>
          <a:endParaRPr lang="en-GB" sz="2200" b="0"/>
        </a:p>
      </dgm:t>
    </dgm:pt>
    <dgm:pt modelId="{786AF381-FF96-4A4F-9E11-06B82A3A676D}" type="parTrans" cxnId="{2EB86B89-900E-48A1-9A1A-B79D9E879AC7}">
      <dgm:prSet/>
      <dgm:spPr/>
      <dgm:t>
        <a:bodyPr/>
        <a:lstStyle/>
        <a:p>
          <a:endParaRPr lang="en-GB"/>
        </a:p>
      </dgm:t>
    </dgm:pt>
    <dgm:pt modelId="{EF9E8258-606C-4D91-96DD-B6B4BD7421BF}" type="sibTrans" cxnId="{2EB86B89-900E-48A1-9A1A-B79D9E879AC7}">
      <dgm:prSet/>
      <dgm:spPr/>
      <dgm:t>
        <a:bodyPr/>
        <a:lstStyle/>
        <a:p>
          <a:endParaRPr lang="en-GB"/>
        </a:p>
      </dgm:t>
    </dgm:pt>
    <dgm:pt modelId="{150B8306-68BB-4C9E-BEFA-D9987515D893}">
      <dgm:prSet phldrT="[Text]" phldr="0" custT="1"/>
      <dgm:spPr/>
      <dgm:t>
        <a:bodyPr/>
        <a:lstStyle/>
        <a:p>
          <a:pPr rtl="0"/>
          <a:r>
            <a:rPr lang="en-GB" sz="2300" b="0">
              <a:latin typeface="Aptos ExtraBold"/>
            </a:rPr>
            <a:t>Tesla's Changing Focus/ Future</a:t>
          </a:r>
          <a:endParaRPr lang="en-GB" sz="2300" b="0"/>
        </a:p>
      </dgm:t>
    </dgm:pt>
    <dgm:pt modelId="{C9019964-030C-4EDF-B21C-6BF0B89A793A}" type="parTrans" cxnId="{1CAF0CA4-E9CD-449C-BF4D-0F26B99B8D1B}">
      <dgm:prSet/>
      <dgm:spPr/>
      <dgm:t>
        <a:bodyPr/>
        <a:lstStyle/>
        <a:p>
          <a:endParaRPr lang="en-GB"/>
        </a:p>
      </dgm:t>
    </dgm:pt>
    <dgm:pt modelId="{5BEA862B-F48A-4CD5-8B4F-AAC7D5A325DC}" type="sibTrans" cxnId="{1CAF0CA4-E9CD-449C-BF4D-0F26B99B8D1B}">
      <dgm:prSet/>
      <dgm:spPr/>
      <dgm:t>
        <a:bodyPr/>
        <a:lstStyle/>
        <a:p>
          <a:endParaRPr lang="en-GB"/>
        </a:p>
      </dgm:t>
    </dgm:pt>
    <dgm:pt modelId="{26668646-737D-43F3-BB19-657655E98E5F}">
      <dgm:prSet phldrT="[Text]" phldr="0"/>
      <dgm:spPr/>
      <dgm:t>
        <a:bodyPr/>
        <a:lstStyle/>
        <a:p>
          <a:pPr rtl="0"/>
          <a:r>
            <a:rPr lang="en-GB" sz="2200" b="0">
              <a:latin typeface="Aptos ExtraBold"/>
            </a:rPr>
            <a:t>BYD Growth</a:t>
          </a:r>
          <a:endParaRPr lang="en-GB" sz="2200" b="0"/>
        </a:p>
      </dgm:t>
    </dgm:pt>
    <dgm:pt modelId="{B5BFB95C-ADD9-444F-82FF-FDB89D07A2A7}" type="parTrans" cxnId="{E6014326-7707-4A17-9407-F0590922BFC8}">
      <dgm:prSet/>
      <dgm:spPr/>
      <dgm:t>
        <a:bodyPr/>
        <a:lstStyle/>
        <a:p>
          <a:endParaRPr lang="en-GB"/>
        </a:p>
      </dgm:t>
    </dgm:pt>
    <dgm:pt modelId="{FA7B2BF7-3A8F-4494-BFC1-48C6C0F93EC4}" type="sibTrans" cxnId="{E6014326-7707-4A17-9407-F0590922BFC8}">
      <dgm:prSet/>
      <dgm:spPr/>
      <dgm:t>
        <a:bodyPr/>
        <a:lstStyle/>
        <a:p>
          <a:endParaRPr lang="en-GB"/>
        </a:p>
      </dgm:t>
    </dgm:pt>
    <dgm:pt modelId="{272C7E66-E574-4501-8601-C871B3B8EAA9}">
      <dgm:prSet phldr="0"/>
      <dgm:spPr/>
      <dgm:t>
        <a:bodyPr/>
        <a:lstStyle/>
        <a:p>
          <a:endParaRPr lang="en-GB" sz="2200">
            <a:latin typeface="Aptos ExtraBold"/>
          </a:endParaRPr>
        </a:p>
      </dgm:t>
    </dgm:pt>
    <dgm:pt modelId="{F11A8E87-B9D6-47DB-9E3F-195BC90745A1}" type="parTrans" cxnId="{18BFF42A-0EC1-46C0-A1F1-B01A7A363190}">
      <dgm:prSet/>
      <dgm:spPr/>
      <dgm:t>
        <a:bodyPr/>
        <a:lstStyle/>
        <a:p>
          <a:endParaRPr lang="en-US"/>
        </a:p>
      </dgm:t>
    </dgm:pt>
    <dgm:pt modelId="{5F0B710F-87EE-44A8-A924-B1C979F32E7F}" type="sibTrans" cxnId="{18BFF42A-0EC1-46C0-A1F1-B01A7A363190}">
      <dgm:prSet/>
      <dgm:spPr/>
    </dgm:pt>
    <dgm:pt modelId="{17EAB37D-C50B-4A88-AD29-8FD245B8C5C9}" type="pres">
      <dgm:prSet presAssocID="{66D26D3B-E34E-4E8F-B05C-C1096DE620B5}" presName="cycle" presStyleCnt="0">
        <dgm:presLayoutVars>
          <dgm:chMax val="1"/>
          <dgm:dir/>
          <dgm:animLvl val="ctr"/>
          <dgm:resizeHandles val="exact"/>
        </dgm:presLayoutVars>
      </dgm:prSet>
      <dgm:spPr/>
    </dgm:pt>
    <dgm:pt modelId="{CF0409BA-1E3C-4A83-A2BB-20227EA1507B}" type="pres">
      <dgm:prSet presAssocID="{E755B64E-2FCB-4E58-B325-44B03E11C256}" presName="centerShape" presStyleLbl="node0" presStyleIdx="0" presStyleCnt="1"/>
      <dgm:spPr/>
    </dgm:pt>
    <dgm:pt modelId="{0E7886E7-FAC7-48E9-B53A-4E9FDEFB4BF8}" type="pres">
      <dgm:prSet presAssocID="{786AF381-FF96-4A4F-9E11-06B82A3A676D}" presName="Name9" presStyleLbl="parChTrans1D2" presStyleIdx="0" presStyleCnt="3"/>
      <dgm:spPr/>
    </dgm:pt>
    <dgm:pt modelId="{45A5D2DE-606D-4189-A736-698F9B5C0618}" type="pres">
      <dgm:prSet presAssocID="{786AF381-FF96-4A4F-9E11-06B82A3A676D}" presName="connTx" presStyleLbl="parChTrans1D2" presStyleIdx="0" presStyleCnt="3"/>
      <dgm:spPr/>
    </dgm:pt>
    <dgm:pt modelId="{05C00ED9-0671-4C2F-AECA-0AA5AAFFBC03}" type="pres">
      <dgm:prSet presAssocID="{5896EAD6-F222-4E74-8563-9B0ECD76705E}" presName="node" presStyleLbl="node1" presStyleIdx="0" presStyleCnt="3">
        <dgm:presLayoutVars>
          <dgm:bulletEnabled val="1"/>
        </dgm:presLayoutVars>
      </dgm:prSet>
      <dgm:spPr/>
    </dgm:pt>
    <dgm:pt modelId="{7813BBE8-13B3-4305-AD04-6CC2E3E8F325}" type="pres">
      <dgm:prSet presAssocID="{C9019964-030C-4EDF-B21C-6BF0B89A793A}" presName="Name9" presStyleLbl="parChTrans1D2" presStyleIdx="1" presStyleCnt="3"/>
      <dgm:spPr/>
    </dgm:pt>
    <dgm:pt modelId="{A65390C2-9807-4660-A7DD-B471B9FCF968}" type="pres">
      <dgm:prSet presAssocID="{C9019964-030C-4EDF-B21C-6BF0B89A793A}" presName="connTx" presStyleLbl="parChTrans1D2" presStyleIdx="1" presStyleCnt="3"/>
      <dgm:spPr/>
    </dgm:pt>
    <dgm:pt modelId="{0378FA84-EDB9-4A83-B14A-3A703C0504A4}" type="pres">
      <dgm:prSet presAssocID="{150B8306-68BB-4C9E-BEFA-D9987515D893}" presName="node" presStyleLbl="node1" presStyleIdx="1" presStyleCnt="3">
        <dgm:presLayoutVars>
          <dgm:bulletEnabled val="1"/>
        </dgm:presLayoutVars>
      </dgm:prSet>
      <dgm:spPr/>
    </dgm:pt>
    <dgm:pt modelId="{8FD5347A-E5E6-4225-A09D-8495148E00E9}" type="pres">
      <dgm:prSet presAssocID="{B5BFB95C-ADD9-444F-82FF-FDB89D07A2A7}" presName="Name9" presStyleLbl="parChTrans1D2" presStyleIdx="2" presStyleCnt="3"/>
      <dgm:spPr/>
    </dgm:pt>
    <dgm:pt modelId="{E639B85D-6E64-43A5-9241-4EBEE0A46A14}" type="pres">
      <dgm:prSet presAssocID="{B5BFB95C-ADD9-444F-82FF-FDB89D07A2A7}" presName="connTx" presStyleLbl="parChTrans1D2" presStyleIdx="2" presStyleCnt="3"/>
      <dgm:spPr/>
    </dgm:pt>
    <dgm:pt modelId="{B87443AD-27C3-4C9C-91DE-EFC5F06D9914}" type="pres">
      <dgm:prSet presAssocID="{26668646-737D-43F3-BB19-657655E98E5F}" presName="node" presStyleLbl="node1" presStyleIdx="2" presStyleCnt="3">
        <dgm:presLayoutVars>
          <dgm:bulletEnabled val="1"/>
        </dgm:presLayoutVars>
      </dgm:prSet>
      <dgm:spPr/>
    </dgm:pt>
  </dgm:ptLst>
  <dgm:cxnLst>
    <dgm:cxn modelId="{E0F4FB14-F1CA-41AE-8DAA-1DA4A05C073F}" srcId="{66D26D3B-E34E-4E8F-B05C-C1096DE620B5}" destId="{E755B64E-2FCB-4E58-B325-44B03E11C256}" srcOrd="0" destOrd="0" parTransId="{49C274BA-54A9-4CFC-8AC1-269153FE64F1}" sibTransId="{2D178371-482B-41B4-AD00-B9D9EC1FDBE7}"/>
    <dgm:cxn modelId="{29572B1A-D492-417D-A051-1ECBDEA37872}" type="presOf" srcId="{C9019964-030C-4EDF-B21C-6BF0B89A793A}" destId="{A65390C2-9807-4660-A7DD-B471B9FCF968}" srcOrd="1" destOrd="0" presId="urn:microsoft.com/office/officeart/2005/8/layout/radial1"/>
    <dgm:cxn modelId="{81CA421D-6316-4C41-A374-988E3FF055AC}" type="presOf" srcId="{786AF381-FF96-4A4F-9E11-06B82A3A676D}" destId="{45A5D2DE-606D-4189-A736-698F9B5C0618}" srcOrd="1" destOrd="0" presId="urn:microsoft.com/office/officeart/2005/8/layout/radial1"/>
    <dgm:cxn modelId="{5319DB22-8172-4492-9A6C-A1BBF31F0020}" type="presOf" srcId="{B5BFB95C-ADD9-444F-82FF-FDB89D07A2A7}" destId="{E639B85D-6E64-43A5-9241-4EBEE0A46A14}" srcOrd="1" destOrd="0" presId="urn:microsoft.com/office/officeart/2005/8/layout/radial1"/>
    <dgm:cxn modelId="{E6014326-7707-4A17-9407-F0590922BFC8}" srcId="{E755B64E-2FCB-4E58-B325-44B03E11C256}" destId="{26668646-737D-43F3-BB19-657655E98E5F}" srcOrd="2" destOrd="0" parTransId="{B5BFB95C-ADD9-444F-82FF-FDB89D07A2A7}" sibTransId="{FA7B2BF7-3A8F-4494-BFC1-48C6C0F93EC4}"/>
    <dgm:cxn modelId="{A482DE2A-3C55-4036-BF21-7295CF603BEB}" type="presOf" srcId="{C9019964-030C-4EDF-B21C-6BF0B89A793A}" destId="{7813BBE8-13B3-4305-AD04-6CC2E3E8F325}" srcOrd="0" destOrd="0" presId="urn:microsoft.com/office/officeart/2005/8/layout/radial1"/>
    <dgm:cxn modelId="{18BFF42A-0EC1-46C0-A1F1-B01A7A363190}" srcId="{66D26D3B-E34E-4E8F-B05C-C1096DE620B5}" destId="{272C7E66-E574-4501-8601-C871B3B8EAA9}" srcOrd="1" destOrd="0" parTransId="{F11A8E87-B9D6-47DB-9E3F-195BC90745A1}" sibTransId="{5F0B710F-87EE-44A8-A924-B1C979F32E7F}"/>
    <dgm:cxn modelId="{EF01995B-71E9-479E-A507-37CE2FA3DDD4}" type="presOf" srcId="{26668646-737D-43F3-BB19-657655E98E5F}" destId="{B87443AD-27C3-4C9C-91DE-EFC5F06D9914}" srcOrd="0" destOrd="0" presId="urn:microsoft.com/office/officeart/2005/8/layout/radial1"/>
    <dgm:cxn modelId="{16DB3E44-9615-4A47-A8A5-1631E22ADCCC}" type="presOf" srcId="{5896EAD6-F222-4E74-8563-9B0ECD76705E}" destId="{05C00ED9-0671-4C2F-AECA-0AA5AAFFBC03}" srcOrd="0" destOrd="0" presId="urn:microsoft.com/office/officeart/2005/8/layout/radial1"/>
    <dgm:cxn modelId="{09799365-E260-444B-A648-E036EAC8BB69}" type="presOf" srcId="{E755B64E-2FCB-4E58-B325-44B03E11C256}" destId="{CF0409BA-1E3C-4A83-A2BB-20227EA1507B}" srcOrd="0" destOrd="0" presId="urn:microsoft.com/office/officeart/2005/8/layout/radial1"/>
    <dgm:cxn modelId="{26E3874A-328F-4017-AAF4-0912FFD16A65}" type="presOf" srcId="{B5BFB95C-ADD9-444F-82FF-FDB89D07A2A7}" destId="{8FD5347A-E5E6-4225-A09D-8495148E00E9}" srcOrd="0" destOrd="0" presId="urn:microsoft.com/office/officeart/2005/8/layout/radial1"/>
    <dgm:cxn modelId="{2EB86B89-900E-48A1-9A1A-B79D9E879AC7}" srcId="{E755B64E-2FCB-4E58-B325-44B03E11C256}" destId="{5896EAD6-F222-4E74-8563-9B0ECD76705E}" srcOrd="0" destOrd="0" parTransId="{786AF381-FF96-4A4F-9E11-06B82A3A676D}" sibTransId="{EF9E8258-606C-4D91-96DD-B6B4BD7421BF}"/>
    <dgm:cxn modelId="{0A08CB9C-98E4-4C8F-95EE-5EB2B4830873}" type="presOf" srcId="{786AF381-FF96-4A4F-9E11-06B82A3A676D}" destId="{0E7886E7-FAC7-48E9-B53A-4E9FDEFB4BF8}" srcOrd="0" destOrd="0" presId="urn:microsoft.com/office/officeart/2005/8/layout/radial1"/>
    <dgm:cxn modelId="{1CAF0CA4-E9CD-449C-BF4D-0F26B99B8D1B}" srcId="{E755B64E-2FCB-4E58-B325-44B03E11C256}" destId="{150B8306-68BB-4C9E-BEFA-D9987515D893}" srcOrd="1" destOrd="0" parTransId="{C9019964-030C-4EDF-B21C-6BF0B89A793A}" sibTransId="{5BEA862B-F48A-4CD5-8B4F-AAC7D5A325DC}"/>
    <dgm:cxn modelId="{015451A6-27AE-4441-9B5C-938863F0B52D}" type="presOf" srcId="{150B8306-68BB-4C9E-BEFA-D9987515D893}" destId="{0378FA84-EDB9-4A83-B14A-3A703C0504A4}" srcOrd="0" destOrd="0" presId="urn:microsoft.com/office/officeart/2005/8/layout/radial1"/>
    <dgm:cxn modelId="{18D81AF0-AC92-4522-901F-5375A1D20711}" type="presOf" srcId="{66D26D3B-E34E-4E8F-B05C-C1096DE620B5}" destId="{17EAB37D-C50B-4A88-AD29-8FD245B8C5C9}" srcOrd="0" destOrd="0" presId="urn:microsoft.com/office/officeart/2005/8/layout/radial1"/>
    <dgm:cxn modelId="{1925771F-67BF-4B58-BC72-269A756A7482}" type="presParOf" srcId="{17EAB37D-C50B-4A88-AD29-8FD245B8C5C9}" destId="{CF0409BA-1E3C-4A83-A2BB-20227EA1507B}" srcOrd="0" destOrd="0" presId="urn:microsoft.com/office/officeart/2005/8/layout/radial1"/>
    <dgm:cxn modelId="{B9EB1032-FFEB-4064-A021-3F205B02CB5B}" type="presParOf" srcId="{17EAB37D-C50B-4A88-AD29-8FD245B8C5C9}" destId="{0E7886E7-FAC7-48E9-B53A-4E9FDEFB4BF8}" srcOrd="1" destOrd="0" presId="urn:microsoft.com/office/officeart/2005/8/layout/radial1"/>
    <dgm:cxn modelId="{4E5275F9-54A1-4637-AA20-9648B0EC7089}" type="presParOf" srcId="{0E7886E7-FAC7-48E9-B53A-4E9FDEFB4BF8}" destId="{45A5D2DE-606D-4189-A736-698F9B5C0618}" srcOrd="0" destOrd="0" presId="urn:microsoft.com/office/officeart/2005/8/layout/radial1"/>
    <dgm:cxn modelId="{AC5C66EE-A5CD-4960-9FBA-C72348BAD8FD}" type="presParOf" srcId="{17EAB37D-C50B-4A88-AD29-8FD245B8C5C9}" destId="{05C00ED9-0671-4C2F-AECA-0AA5AAFFBC03}" srcOrd="2" destOrd="0" presId="urn:microsoft.com/office/officeart/2005/8/layout/radial1"/>
    <dgm:cxn modelId="{9C3754D7-8EF9-4664-9730-A9A7713E8CB6}" type="presParOf" srcId="{17EAB37D-C50B-4A88-AD29-8FD245B8C5C9}" destId="{7813BBE8-13B3-4305-AD04-6CC2E3E8F325}" srcOrd="3" destOrd="0" presId="urn:microsoft.com/office/officeart/2005/8/layout/radial1"/>
    <dgm:cxn modelId="{FB6B184C-C493-483B-AFDB-2CB72FAFB641}" type="presParOf" srcId="{7813BBE8-13B3-4305-AD04-6CC2E3E8F325}" destId="{A65390C2-9807-4660-A7DD-B471B9FCF968}" srcOrd="0" destOrd="0" presId="urn:microsoft.com/office/officeart/2005/8/layout/radial1"/>
    <dgm:cxn modelId="{98189BDE-9856-4C5C-89BF-9AC61E38B2BD}" type="presParOf" srcId="{17EAB37D-C50B-4A88-AD29-8FD245B8C5C9}" destId="{0378FA84-EDB9-4A83-B14A-3A703C0504A4}" srcOrd="4" destOrd="0" presId="urn:microsoft.com/office/officeart/2005/8/layout/radial1"/>
    <dgm:cxn modelId="{5FBE4D80-F5C3-4D12-A568-A998316AD376}" type="presParOf" srcId="{17EAB37D-C50B-4A88-AD29-8FD245B8C5C9}" destId="{8FD5347A-E5E6-4225-A09D-8495148E00E9}" srcOrd="5" destOrd="0" presId="urn:microsoft.com/office/officeart/2005/8/layout/radial1"/>
    <dgm:cxn modelId="{EFC1404D-87BF-46A4-BB6E-18C6E3BF177E}" type="presParOf" srcId="{8FD5347A-E5E6-4225-A09D-8495148E00E9}" destId="{E639B85D-6E64-43A5-9241-4EBEE0A46A14}" srcOrd="0" destOrd="0" presId="urn:microsoft.com/office/officeart/2005/8/layout/radial1"/>
    <dgm:cxn modelId="{AB7619E2-DE9C-448E-AB66-4C6711C54A07}" type="presParOf" srcId="{17EAB37D-C50B-4A88-AD29-8FD245B8C5C9}" destId="{B87443AD-27C3-4C9C-91DE-EFC5F06D9914}" srcOrd="6"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394A270-B781-489B-A156-625F333E8503}" type="doc">
      <dgm:prSet loTypeId="urn:microsoft.com/office/officeart/2005/8/layout/lProcess3" loCatId="process" qsTypeId="urn:microsoft.com/office/officeart/2005/8/quickstyle/simple1#4" qsCatId="simple" csTypeId="urn:microsoft.com/office/officeart/2005/8/colors/accent1_2#4" csCatId="accent1" phldr="1"/>
      <dgm:spPr/>
      <dgm:t>
        <a:bodyPr/>
        <a:lstStyle/>
        <a:p>
          <a:endParaRPr lang="en-GB"/>
        </a:p>
      </dgm:t>
    </dgm:pt>
    <dgm:pt modelId="{0BFB00EE-049B-451F-BD25-B965ADC5F770}" type="pres">
      <dgm:prSet presAssocID="{8394A270-B781-489B-A156-625F333E8503}" presName="Name0" presStyleCnt="0">
        <dgm:presLayoutVars>
          <dgm:chPref val="3"/>
          <dgm:dir/>
          <dgm:animLvl val="lvl"/>
          <dgm:resizeHandles/>
        </dgm:presLayoutVars>
      </dgm:prSet>
      <dgm:spPr/>
    </dgm:pt>
  </dgm:ptLst>
  <dgm:cxnLst>
    <dgm:cxn modelId="{29A17F36-5258-4F1F-A618-3159513BF375}" type="presOf" srcId="{8394A270-B781-489B-A156-625F333E8503}" destId="{0BFB00EE-049B-451F-BD25-B965ADC5F770}" srcOrd="0"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BDE947-981A-4C45-AFA2-50F14E1749B6}">
      <dsp:nvSpPr>
        <dsp:cNvPr id="0" name=""/>
        <dsp:cNvSpPr/>
      </dsp:nvSpPr>
      <dsp:spPr>
        <a:xfrm>
          <a:off x="0" y="352809"/>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1E96339-A2BE-414E-BFEF-9DBE161F8A25}">
      <dsp:nvSpPr>
        <dsp:cNvPr id="0" name=""/>
        <dsp:cNvSpPr/>
      </dsp:nvSpPr>
      <dsp:spPr>
        <a:xfrm>
          <a:off x="511333" y="72369"/>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rtl="0">
            <a:lnSpc>
              <a:spcPct val="90000"/>
            </a:lnSpc>
            <a:spcBef>
              <a:spcPct val="0"/>
            </a:spcBef>
            <a:spcAft>
              <a:spcPct val="35000"/>
            </a:spcAft>
            <a:buNone/>
          </a:pPr>
          <a:r>
            <a:rPr lang="en-GB" sz="1900" kern="1200"/>
            <a:t>Practise identifying the main idea in short business texts </a:t>
          </a:r>
          <a:endParaRPr lang="en-GB" sz="1900" kern="1200">
            <a:latin typeface="Aptos ExtraBold"/>
          </a:endParaRPr>
        </a:p>
      </dsp:txBody>
      <dsp:txXfrm>
        <a:off x="538713" y="99749"/>
        <a:ext cx="7103912" cy="506120"/>
      </dsp:txXfrm>
    </dsp:sp>
    <dsp:sp modelId="{C716579F-DE4F-46AF-B140-94EA1648EDF6}">
      <dsp:nvSpPr>
        <dsp:cNvPr id="0" name=""/>
        <dsp:cNvSpPr/>
      </dsp:nvSpPr>
      <dsp:spPr>
        <a:xfrm>
          <a:off x="0" y="1214649"/>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4763D20-9C83-4179-A0AD-C9005D48F42D}">
      <dsp:nvSpPr>
        <dsp:cNvPr id="0" name=""/>
        <dsp:cNvSpPr/>
      </dsp:nvSpPr>
      <dsp:spPr>
        <a:xfrm>
          <a:off x="511333" y="934209"/>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Identify evidence that supports the main idea </a:t>
          </a:r>
        </a:p>
      </dsp:txBody>
      <dsp:txXfrm>
        <a:off x="538713" y="961589"/>
        <a:ext cx="7103912" cy="506120"/>
      </dsp:txXfrm>
    </dsp:sp>
    <dsp:sp modelId="{11A166AE-7F9C-4469-AD08-578A7BE9591B}">
      <dsp:nvSpPr>
        <dsp:cNvPr id="0" name=""/>
        <dsp:cNvSpPr/>
      </dsp:nvSpPr>
      <dsp:spPr>
        <a:xfrm>
          <a:off x="0" y="2076489"/>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4619C39-509A-4A47-A902-64CCD511A4B2}">
      <dsp:nvSpPr>
        <dsp:cNvPr id="0" name=""/>
        <dsp:cNvSpPr/>
      </dsp:nvSpPr>
      <dsp:spPr>
        <a:xfrm>
          <a:off x="511333" y="1796049"/>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Use simple note-taking to record key information </a:t>
          </a:r>
        </a:p>
      </dsp:txBody>
      <dsp:txXfrm>
        <a:off x="538713" y="1823429"/>
        <a:ext cx="7103912" cy="506120"/>
      </dsp:txXfrm>
    </dsp:sp>
    <dsp:sp modelId="{995DD96E-F380-4C91-93A7-94A774340AC0}">
      <dsp:nvSpPr>
        <dsp:cNvPr id="0" name=""/>
        <dsp:cNvSpPr/>
      </dsp:nvSpPr>
      <dsp:spPr>
        <a:xfrm>
          <a:off x="0" y="2938329"/>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1577F26-7CF0-47F6-911A-4CFE8355F194}">
      <dsp:nvSpPr>
        <dsp:cNvPr id="0" name=""/>
        <dsp:cNvSpPr/>
      </dsp:nvSpPr>
      <dsp:spPr>
        <a:xfrm>
          <a:off x="511333" y="2657889"/>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rtl="0">
            <a:lnSpc>
              <a:spcPct val="90000"/>
            </a:lnSpc>
            <a:spcBef>
              <a:spcPct val="0"/>
            </a:spcBef>
            <a:spcAft>
              <a:spcPct val="35000"/>
            </a:spcAft>
            <a:buNone/>
          </a:pPr>
          <a:r>
            <a:rPr lang="en-GB" sz="1900" kern="1200"/>
            <a:t>Work in groups to </a:t>
          </a:r>
          <a:r>
            <a:rPr lang="en-GB" sz="1900" kern="1200">
              <a:latin typeface="Aptos ExtraBold"/>
            </a:rPr>
            <a:t>discuss notes and built understanding</a:t>
          </a:r>
        </a:p>
      </dsp:txBody>
      <dsp:txXfrm>
        <a:off x="538713" y="2685269"/>
        <a:ext cx="7103912" cy="506120"/>
      </dsp:txXfrm>
    </dsp:sp>
    <dsp:sp modelId="{936211DF-BAED-4C30-8F19-DD705D720952}">
      <dsp:nvSpPr>
        <dsp:cNvPr id="0" name=""/>
        <dsp:cNvSpPr/>
      </dsp:nvSpPr>
      <dsp:spPr>
        <a:xfrm>
          <a:off x="0" y="3800169"/>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B9D7964-859D-4657-8E6B-3BD1309CC11F}">
      <dsp:nvSpPr>
        <dsp:cNvPr id="0" name=""/>
        <dsp:cNvSpPr/>
      </dsp:nvSpPr>
      <dsp:spPr>
        <a:xfrm>
          <a:off x="511333" y="3519729"/>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latin typeface="Aptos ExtraBold"/>
            </a:rPr>
            <a:t>Use</a:t>
          </a:r>
          <a:r>
            <a:rPr lang="en-GB" sz="1900" kern="1200"/>
            <a:t> reading skills to support basic business decisions</a:t>
          </a:r>
          <a:endParaRPr lang="en-US" sz="1900" kern="1200"/>
        </a:p>
      </dsp:txBody>
      <dsp:txXfrm>
        <a:off x="538713" y="3547109"/>
        <a:ext cx="7103912" cy="5061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0409BA-1E3C-4A83-A2BB-20227EA1507B}">
      <dsp:nvSpPr>
        <dsp:cNvPr id="0" name=""/>
        <dsp:cNvSpPr/>
      </dsp:nvSpPr>
      <dsp:spPr>
        <a:xfrm>
          <a:off x="2491356" y="1614327"/>
          <a:ext cx="1227160" cy="1227160"/>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rtl="0">
            <a:lnSpc>
              <a:spcPct val="90000"/>
            </a:lnSpc>
            <a:spcBef>
              <a:spcPct val="0"/>
            </a:spcBef>
            <a:spcAft>
              <a:spcPct val="35000"/>
            </a:spcAft>
            <a:buNone/>
          </a:pPr>
          <a:r>
            <a:rPr lang="en-GB" sz="2400" b="0" kern="1200">
              <a:latin typeface="Aptos ExtraBold"/>
            </a:rPr>
            <a:t>Main Idea</a:t>
          </a:r>
        </a:p>
      </dsp:txBody>
      <dsp:txXfrm>
        <a:off x="2671069" y="1794040"/>
        <a:ext cx="867734" cy="867734"/>
      </dsp:txXfrm>
    </dsp:sp>
    <dsp:sp modelId="{6382532D-385D-4AFB-9807-992EA3192CBE}">
      <dsp:nvSpPr>
        <dsp:cNvPr id="0" name=""/>
        <dsp:cNvSpPr/>
      </dsp:nvSpPr>
      <dsp:spPr>
        <a:xfrm rot="16200000">
          <a:off x="2920855" y="1412461"/>
          <a:ext cx="368162" cy="35570"/>
        </a:xfrm>
        <a:custGeom>
          <a:avLst/>
          <a:gdLst/>
          <a:ahLst/>
          <a:cxnLst/>
          <a:rect l="0" t="0" r="0" b="0"/>
          <a:pathLst>
            <a:path>
              <a:moveTo>
                <a:pt x="0" y="17785"/>
              </a:moveTo>
              <a:lnTo>
                <a:pt x="368162" y="17785"/>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095732" y="1421042"/>
        <a:ext cx="18408" cy="18408"/>
      </dsp:txXfrm>
    </dsp:sp>
    <dsp:sp modelId="{4FCDF0BC-E4C1-4398-A3F6-AC45FF8BAD27}">
      <dsp:nvSpPr>
        <dsp:cNvPr id="0" name=""/>
        <dsp:cNvSpPr/>
      </dsp:nvSpPr>
      <dsp:spPr>
        <a:xfrm>
          <a:off x="2491356" y="19004"/>
          <a:ext cx="1227160" cy="1227160"/>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0">
            <a:lnSpc>
              <a:spcPct val="90000"/>
            </a:lnSpc>
            <a:spcBef>
              <a:spcPct val="0"/>
            </a:spcBef>
            <a:spcAft>
              <a:spcPct val="35000"/>
            </a:spcAft>
            <a:buNone/>
          </a:pPr>
          <a:r>
            <a:rPr lang="en-GB" sz="1800" b="1" kern="1200">
              <a:latin typeface="Aptos ExtraBold"/>
            </a:rPr>
            <a:t>Key Detail</a:t>
          </a:r>
          <a:endParaRPr lang="en-GB" sz="1800" kern="1200"/>
        </a:p>
      </dsp:txBody>
      <dsp:txXfrm>
        <a:off x="2671069" y="198717"/>
        <a:ext cx="867734" cy="867734"/>
      </dsp:txXfrm>
    </dsp:sp>
    <dsp:sp modelId="{0E7886E7-FAC7-48E9-B53A-4E9FDEFB4BF8}">
      <dsp:nvSpPr>
        <dsp:cNvPr id="0" name=""/>
        <dsp:cNvSpPr/>
      </dsp:nvSpPr>
      <dsp:spPr>
        <a:xfrm>
          <a:off x="3718517" y="2210122"/>
          <a:ext cx="368162" cy="35570"/>
        </a:xfrm>
        <a:custGeom>
          <a:avLst/>
          <a:gdLst/>
          <a:ahLst/>
          <a:cxnLst/>
          <a:rect l="0" t="0" r="0" b="0"/>
          <a:pathLst>
            <a:path>
              <a:moveTo>
                <a:pt x="0" y="17785"/>
              </a:moveTo>
              <a:lnTo>
                <a:pt x="368162" y="17785"/>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893394" y="2218703"/>
        <a:ext cx="18408" cy="18408"/>
      </dsp:txXfrm>
    </dsp:sp>
    <dsp:sp modelId="{05C00ED9-0671-4C2F-AECA-0AA5AAFFBC03}">
      <dsp:nvSpPr>
        <dsp:cNvPr id="0" name=""/>
        <dsp:cNvSpPr/>
      </dsp:nvSpPr>
      <dsp:spPr>
        <a:xfrm>
          <a:off x="4086679" y="1614327"/>
          <a:ext cx="1227160" cy="1227160"/>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0">
            <a:lnSpc>
              <a:spcPct val="90000"/>
            </a:lnSpc>
            <a:spcBef>
              <a:spcPct val="0"/>
            </a:spcBef>
            <a:spcAft>
              <a:spcPct val="35000"/>
            </a:spcAft>
            <a:buNone/>
          </a:pPr>
          <a:r>
            <a:rPr lang="en-GB" sz="1800" b="0" kern="1200">
              <a:latin typeface="Aptos ExtraBold"/>
            </a:rPr>
            <a:t>Key Detail 2</a:t>
          </a:r>
          <a:endParaRPr lang="en-GB" sz="1800" b="0" kern="1200"/>
        </a:p>
      </dsp:txBody>
      <dsp:txXfrm>
        <a:off x="4266392" y="1794040"/>
        <a:ext cx="867734" cy="867734"/>
      </dsp:txXfrm>
    </dsp:sp>
    <dsp:sp modelId="{7813BBE8-13B3-4305-AD04-6CC2E3E8F325}">
      <dsp:nvSpPr>
        <dsp:cNvPr id="0" name=""/>
        <dsp:cNvSpPr/>
      </dsp:nvSpPr>
      <dsp:spPr>
        <a:xfrm rot="5400000">
          <a:off x="2920855" y="3007784"/>
          <a:ext cx="368162" cy="35570"/>
        </a:xfrm>
        <a:custGeom>
          <a:avLst/>
          <a:gdLst/>
          <a:ahLst/>
          <a:cxnLst/>
          <a:rect l="0" t="0" r="0" b="0"/>
          <a:pathLst>
            <a:path>
              <a:moveTo>
                <a:pt x="0" y="17785"/>
              </a:moveTo>
              <a:lnTo>
                <a:pt x="368162" y="17785"/>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095732" y="3016365"/>
        <a:ext cx="18408" cy="18408"/>
      </dsp:txXfrm>
    </dsp:sp>
    <dsp:sp modelId="{0378FA84-EDB9-4A83-B14A-3A703C0504A4}">
      <dsp:nvSpPr>
        <dsp:cNvPr id="0" name=""/>
        <dsp:cNvSpPr/>
      </dsp:nvSpPr>
      <dsp:spPr>
        <a:xfrm>
          <a:off x="2491356" y="3209650"/>
          <a:ext cx="1227160" cy="1227160"/>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GB" sz="2000" b="0" kern="1200">
              <a:latin typeface="Aptos ExtraBold"/>
            </a:rPr>
            <a:t>Key</a:t>
          </a:r>
          <a:r>
            <a:rPr lang="en-GB" sz="2000" kern="1200">
              <a:latin typeface="Aptos ExtraBold"/>
            </a:rPr>
            <a:t> Detail 3</a:t>
          </a:r>
          <a:endParaRPr lang="en-GB" sz="2000" kern="1200"/>
        </a:p>
      </dsp:txBody>
      <dsp:txXfrm>
        <a:off x="2671069" y="3389363"/>
        <a:ext cx="867734" cy="867734"/>
      </dsp:txXfrm>
    </dsp:sp>
    <dsp:sp modelId="{8FD5347A-E5E6-4225-A09D-8495148E00E9}">
      <dsp:nvSpPr>
        <dsp:cNvPr id="0" name=""/>
        <dsp:cNvSpPr/>
      </dsp:nvSpPr>
      <dsp:spPr>
        <a:xfrm rot="10800000">
          <a:off x="2123194" y="2210122"/>
          <a:ext cx="368162" cy="35570"/>
        </a:xfrm>
        <a:custGeom>
          <a:avLst/>
          <a:gdLst/>
          <a:ahLst/>
          <a:cxnLst/>
          <a:rect l="0" t="0" r="0" b="0"/>
          <a:pathLst>
            <a:path>
              <a:moveTo>
                <a:pt x="0" y="17785"/>
              </a:moveTo>
              <a:lnTo>
                <a:pt x="368162" y="17785"/>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298071" y="2218703"/>
        <a:ext cx="18408" cy="18408"/>
      </dsp:txXfrm>
    </dsp:sp>
    <dsp:sp modelId="{B87443AD-27C3-4C9C-91DE-EFC5F06D9914}">
      <dsp:nvSpPr>
        <dsp:cNvPr id="0" name=""/>
        <dsp:cNvSpPr/>
      </dsp:nvSpPr>
      <dsp:spPr>
        <a:xfrm>
          <a:off x="896033" y="1614327"/>
          <a:ext cx="1227160" cy="1227160"/>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GB" sz="2000" b="0" kern="1200">
              <a:latin typeface="Aptos ExtraBold"/>
            </a:rPr>
            <a:t>Key</a:t>
          </a:r>
          <a:r>
            <a:rPr lang="en-GB" sz="2000" kern="1200">
              <a:latin typeface="Aptos ExtraBold"/>
            </a:rPr>
            <a:t> Detail 4</a:t>
          </a:r>
          <a:endParaRPr lang="en-GB" sz="2000" kern="1200"/>
        </a:p>
      </dsp:txBody>
      <dsp:txXfrm>
        <a:off x="1075746" y="1794040"/>
        <a:ext cx="867734" cy="8677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0409BA-1E3C-4A83-A2BB-20227EA1507B}">
      <dsp:nvSpPr>
        <dsp:cNvPr id="0" name=""/>
        <dsp:cNvSpPr/>
      </dsp:nvSpPr>
      <dsp:spPr>
        <a:xfrm>
          <a:off x="4597831" y="2394846"/>
          <a:ext cx="1840210" cy="1840210"/>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rtl="0">
            <a:lnSpc>
              <a:spcPct val="90000"/>
            </a:lnSpc>
            <a:spcBef>
              <a:spcPct val="0"/>
            </a:spcBef>
            <a:spcAft>
              <a:spcPct val="35000"/>
            </a:spcAft>
            <a:buNone/>
          </a:pPr>
          <a:r>
            <a:rPr lang="en-GB" sz="1900" b="0" kern="1200">
              <a:latin typeface="Aptos ExtraBold"/>
            </a:rPr>
            <a:t>BYD Out- Performing Tesla</a:t>
          </a:r>
        </a:p>
      </dsp:txBody>
      <dsp:txXfrm>
        <a:off x="4867324" y="2664339"/>
        <a:ext cx="1301224" cy="1301224"/>
      </dsp:txXfrm>
    </dsp:sp>
    <dsp:sp modelId="{F17A8713-50AC-4FD3-AB35-A3EF3AA4EA18}">
      <dsp:nvSpPr>
        <dsp:cNvPr id="0" name=""/>
        <dsp:cNvSpPr/>
      </dsp:nvSpPr>
      <dsp:spPr>
        <a:xfrm rot="16200000">
          <a:off x="5241854" y="2103756"/>
          <a:ext cx="552164" cy="30014"/>
        </a:xfrm>
        <a:custGeom>
          <a:avLst/>
          <a:gdLst/>
          <a:ahLst/>
          <a:cxnLst/>
          <a:rect l="0" t="0" r="0" b="0"/>
          <a:pathLst>
            <a:path>
              <a:moveTo>
                <a:pt x="0" y="15007"/>
              </a:moveTo>
              <a:lnTo>
                <a:pt x="552164" y="1500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04132" y="2104960"/>
        <a:ext cx="27608" cy="27608"/>
      </dsp:txXfrm>
    </dsp:sp>
    <dsp:sp modelId="{88D20113-0EDF-4506-9701-1DFADE450475}">
      <dsp:nvSpPr>
        <dsp:cNvPr id="0" name=""/>
        <dsp:cNvSpPr/>
      </dsp:nvSpPr>
      <dsp:spPr>
        <a:xfrm>
          <a:off x="4597831" y="2471"/>
          <a:ext cx="1840210" cy="1840210"/>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Aptos ExtraBold"/>
            </a:rPr>
            <a:t>Key Detail 1</a:t>
          </a:r>
          <a:endParaRPr lang="en-GB" sz="2000" kern="1200"/>
        </a:p>
      </dsp:txBody>
      <dsp:txXfrm>
        <a:off x="4867324" y="271964"/>
        <a:ext cx="1301224" cy="1301224"/>
      </dsp:txXfrm>
    </dsp:sp>
    <dsp:sp modelId="{6066C27D-A633-4DB1-8F7D-E1438DA3E595}">
      <dsp:nvSpPr>
        <dsp:cNvPr id="0" name=""/>
        <dsp:cNvSpPr/>
      </dsp:nvSpPr>
      <dsp:spPr>
        <a:xfrm rot="1800000">
          <a:off x="6277783" y="3898038"/>
          <a:ext cx="552164" cy="30014"/>
        </a:xfrm>
        <a:custGeom>
          <a:avLst/>
          <a:gdLst/>
          <a:ahLst/>
          <a:cxnLst/>
          <a:rect l="0" t="0" r="0" b="0"/>
          <a:pathLst>
            <a:path>
              <a:moveTo>
                <a:pt x="0" y="15007"/>
              </a:moveTo>
              <a:lnTo>
                <a:pt x="552164" y="1500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540061" y="3899241"/>
        <a:ext cx="27608" cy="27608"/>
      </dsp:txXfrm>
    </dsp:sp>
    <dsp:sp modelId="{457DF461-3E30-4A1F-91DA-B42438785408}">
      <dsp:nvSpPr>
        <dsp:cNvPr id="0" name=""/>
        <dsp:cNvSpPr/>
      </dsp:nvSpPr>
      <dsp:spPr>
        <a:xfrm>
          <a:off x="6669689" y="3591034"/>
          <a:ext cx="1840210" cy="1840210"/>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Aptos ExtraBold"/>
            </a:rPr>
            <a:t>Key Detail 2</a:t>
          </a:r>
          <a:endParaRPr lang="en-GB" sz="1800" kern="1200"/>
        </a:p>
      </dsp:txBody>
      <dsp:txXfrm>
        <a:off x="6939182" y="3860527"/>
        <a:ext cx="1301224" cy="1301224"/>
      </dsp:txXfrm>
    </dsp:sp>
    <dsp:sp modelId="{EC2076CA-B26A-4EA0-907D-0AA1283CDD69}">
      <dsp:nvSpPr>
        <dsp:cNvPr id="0" name=""/>
        <dsp:cNvSpPr/>
      </dsp:nvSpPr>
      <dsp:spPr>
        <a:xfrm rot="9000000">
          <a:off x="4205925" y="3898038"/>
          <a:ext cx="552164" cy="30014"/>
        </a:xfrm>
        <a:custGeom>
          <a:avLst/>
          <a:gdLst/>
          <a:ahLst/>
          <a:cxnLst/>
          <a:rect l="0" t="0" r="0" b="0"/>
          <a:pathLst>
            <a:path>
              <a:moveTo>
                <a:pt x="0" y="15007"/>
              </a:moveTo>
              <a:lnTo>
                <a:pt x="552164" y="1500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4468204" y="3899241"/>
        <a:ext cx="27608" cy="27608"/>
      </dsp:txXfrm>
    </dsp:sp>
    <dsp:sp modelId="{8B197B53-3795-4F22-A634-3FE08AF8AB40}">
      <dsp:nvSpPr>
        <dsp:cNvPr id="0" name=""/>
        <dsp:cNvSpPr/>
      </dsp:nvSpPr>
      <dsp:spPr>
        <a:xfrm>
          <a:off x="2525974" y="3591034"/>
          <a:ext cx="1840210" cy="1840210"/>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Aptos ExtraBold"/>
            </a:rPr>
            <a:t>Key Detail 3</a:t>
          </a:r>
          <a:endParaRPr lang="en-GB" sz="1800" kern="1200"/>
        </a:p>
      </dsp:txBody>
      <dsp:txXfrm>
        <a:off x="2795467" y="3860527"/>
        <a:ext cx="1301224" cy="13012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0409BA-1E3C-4A83-A2BB-20227EA1507B}">
      <dsp:nvSpPr>
        <dsp:cNvPr id="0" name=""/>
        <dsp:cNvSpPr/>
      </dsp:nvSpPr>
      <dsp:spPr>
        <a:xfrm>
          <a:off x="4597831" y="2394846"/>
          <a:ext cx="1840210" cy="1840210"/>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rtl="0">
            <a:lnSpc>
              <a:spcPct val="90000"/>
            </a:lnSpc>
            <a:spcBef>
              <a:spcPct val="0"/>
            </a:spcBef>
            <a:spcAft>
              <a:spcPct val="35000"/>
            </a:spcAft>
            <a:buNone/>
          </a:pPr>
          <a:r>
            <a:rPr lang="en-GB" sz="1900" b="0" kern="1200">
              <a:latin typeface="Aptos ExtraBold"/>
            </a:rPr>
            <a:t>BYD Out- Performing Tesla</a:t>
          </a:r>
        </a:p>
      </dsp:txBody>
      <dsp:txXfrm>
        <a:off x="4867324" y="2664339"/>
        <a:ext cx="1301224" cy="1301224"/>
      </dsp:txXfrm>
    </dsp:sp>
    <dsp:sp modelId="{F17A8713-50AC-4FD3-AB35-A3EF3AA4EA18}">
      <dsp:nvSpPr>
        <dsp:cNvPr id="0" name=""/>
        <dsp:cNvSpPr/>
      </dsp:nvSpPr>
      <dsp:spPr>
        <a:xfrm rot="16200000">
          <a:off x="5241854" y="2103756"/>
          <a:ext cx="552164" cy="30014"/>
        </a:xfrm>
        <a:custGeom>
          <a:avLst/>
          <a:gdLst/>
          <a:ahLst/>
          <a:cxnLst/>
          <a:rect l="0" t="0" r="0" b="0"/>
          <a:pathLst>
            <a:path>
              <a:moveTo>
                <a:pt x="0" y="15007"/>
              </a:moveTo>
              <a:lnTo>
                <a:pt x="552164" y="1500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04132" y="2104960"/>
        <a:ext cx="27608" cy="27608"/>
      </dsp:txXfrm>
    </dsp:sp>
    <dsp:sp modelId="{88D20113-0EDF-4506-9701-1DFADE450475}">
      <dsp:nvSpPr>
        <dsp:cNvPr id="0" name=""/>
        <dsp:cNvSpPr/>
      </dsp:nvSpPr>
      <dsp:spPr>
        <a:xfrm>
          <a:off x="4597831" y="2471"/>
          <a:ext cx="1840210" cy="1840210"/>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Aptos ExtraBold"/>
            </a:rPr>
            <a:t>Tesla's Difficult Year</a:t>
          </a:r>
          <a:endParaRPr lang="en-GB" kern="1200"/>
        </a:p>
      </dsp:txBody>
      <dsp:txXfrm>
        <a:off x="4867324" y="271964"/>
        <a:ext cx="1301224" cy="1301224"/>
      </dsp:txXfrm>
    </dsp:sp>
    <dsp:sp modelId="{6066C27D-A633-4DB1-8F7D-E1438DA3E595}">
      <dsp:nvSpPr>
        <dsp:cNvPr id="0" name=""/>
        <dsp:cNvSpPr/>
      </dsp:nvSpPr>
      <dsp:spPr>
        <a:xfrm rot="1800000">
          <a:off x="6277783" y="3898038"/>
          <a:ext cx="552164" cy="30014"/>
        </a:xfrm>
        <a:custGeom>
          <a:avLst/>
          <a:gdLst/>
          <a:ahLst/>
          <a:cxnLst/>
          <a:rect l="0" t="0" r="0" b="0"/>
          <a:pathLst>
            <a:path>
              <a:moveTo>
                <a:pt x="0" y="15007"/>
              </a:moveTo>
              <a:lnTo>
                <a:pt x="552164" y="1500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540061" y="3899241"/>
        <a:ext cx="27608" cy="27608"/>
      </dsp:txXfrm>
    </dsp:sp>
    <dsp:sp modelId="{457DF461-3E30-4A1F-91DA-B42438785408}">
      <dsp:nvSpPr>
        <dsp:cNvPr id="0" name=""/>
        <dsp:cNvSpPr/>
      </dsp:nvSpPr>
      <dsp:spPr>
        <a:xfrm>
          <a:off x="6669689" y="3591034"/>
          <a:ext cx="1840210" cy="1840210"/>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Aptos ExtraBold"/>
            </a:rPr>
            <a:t>Key Detail 2?</a:t>
          </a:r>
          <a:endParaRPr lang="en-GB" sz="1800" kern="1200"/>
        </a:p>
      </dsp:txBody>
      <dsp:txXfrm>
        <a:off x="6939182" y="3860527"/>
        <a:ext cx="1301224" cy="1301224"/>
      </dsp:txXfrm>
    </dsp:sp>
    <dsp:sp modelId="{EC2076CA-B26A-4EA0-907D-0AA1283CDD69}">
      <dsp:nvSpPr>
        <dsp:cNvPr id="0" name=""/>
        <dsp:cNvSpPr/>
      </dsp:nvSpPr>
      <dsp:spPr>
        <a:xfrm rot="9000000">
          <a:off x="4205925" y="3898038"/>
          <a:ext cx="552164" cy="30014"/>
        </a:xfrm>
        <a:custGeom>
          <a:avLst/>
          <a:gdLst/>
          <a:ahLst/>
          <a:cxnLst/>
          <a:rect l="0" t="0" r="0" b="0"/>
          <a:pathLst>
            <a:path>
              <a:moveTo>
                <a:pt x="0" y="15007"/>
              </a:moveTo>
              <a:lnTo>
                <a:pt x="552164" y="1500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4468204" y="3899241"/>
        <a:ext cx="27608" cy="27608"/>
      </dsp:txXfrm>
    </dsp:sp>
    <dsp:sp modelId="{8B197B53-3795-4F22-A634-3FE08AF8AB40}">
      <dsp:nvSpPr>
        <dsp:cNvPr id="0" name=""/>
        <dsp:cNvSpPr/>
      </dsp:nvSpPr>
      <dsp:spPr>
        <a:xfrm>
          <a:off x="2525974" y="3591034"/>
          <a:ext cx="1840210" cy="1840210"/>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Aptos ExtraBold"/>
            </a:rPr>
            <a:t>Key Detail 3?</a:t>
          </a:r>
          <a:endParaRPr lang="en-GB" sz="1800" kern="1200"/>
        </a:p>
      </dsp:txBody>
      <dsp:txXfrm>
        <a:off x="2795467" y="3860527"/>
        <a:ext cx="1301224" cy="130122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0409BA-1E3C-4A83-A2BB-20227EA1507B}">
      <dsp:nvSpPr>
        <dsp:cNvPr id="0" name=""/>
        <dsp:cNvSpPr/>
      </dsp:nvSpPr>
      <dsp:spPr>
        <a:xfrm>
          <a:off x="4597831" y="2394846"/>
          <a:ext cx="1840210" cy="1840210"/>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rtl="0">
            <a:lnSpc>
              <a:spcPct val="90000"/>
            </a:lnSpc>
            <a:spcBef>
              <a:spcPct val="0"/>
            </a:spcBef>
            <a:spcAft>
              <a:spcPct val="35000"/>
            </a:spcAft>
            <a:buNone/>
          </a:pPr>
          <a:r>
            <a:rPr lang="en-GB" sz="1900" b="0" kern="1200">
              <a:latin typeface="Aptos ExtraBold"/>
            </a:rPr>
            <a:t>BYD Out- Performing Tesla</a:t>
          </a:r>
        </a:p>
      </dsp:txBody>
      <dsp:txXfrm>
        <a:off x="4867324" y="2664339"/>
        <a:ext cx="1301224" cy="1301224"/>
      </dsp:txXfrm>
    </dsp:sp>
    <dsp:sp modelId="{F17A8713-50AC-4FD3-AB35-A3EF3AA4EA18}">
      <dsp:nvSpPr>
        <dsp:cNvPr id="0" name=""/>
        <dsp:cNvSpPr/>
      </dsp:nvSpPr>
      <dsp:spPr>
        <a:xfrm rot="16200000">
          <a:off x="5241854" y="2103756"/>
          <a:ext cx="552164" cy="30014"/>
        </a:xfrm>
        <a:custGeom>
          <a:avLst/>
          <a:gdLst/>
          <a:ahLst/>
          <a:cxnLst/>
          <a:rect l="0" t="0" r="0" b="0"/>
          <a:pathLst>
            <a:path>
              <a:moveTo>
                <a:pt x="0" y="15007"/>
              </a:moveTo>
              <a:lnTo>
                <a:pt x="552164" y="1500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04132" y="2104960"/>
        <a:ext cx="27608" cy="27608"/>
      </dsp:txXfrm>
    </dsp:sp>
    <dsp:sp modelId="{88D20113-0EDF-4506-9701-1DFADE450475}">
      <dsp:nvSpPr>
        <dsp:cNvPr id="0" name=""/>
        <dsp:cNvSpPr/>
      </dsp:nvSpPr>
      <dsp:spPr>
        <a:xfrm>
          <a:off x="4597831" y="2471"/>
          <a:ext cx="1840210" cy="1840210"/>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Aptos ExtraBold"/>
            </a:rPr>
            <a:t>Tesla's Difficult Year</a:t>
          </a:r>
          <a:endParaRPr lang="en-GB" kern="1200"/>
        </a:p>
      </dsp:txBody>
      <dsp:txXfrm>
        <a:off x="4867324" y="271964"/>
        <a:ext cx="1301224" cy="1301224"/>
      </dsp:txXfrm>
    </dsp:sp>
    <dsp:sp modelId="{6066C27D-A633-4DB1-8F7D-E1438DA3E595}">
      <dsp:nvSpPr>
        <dsp:cNvPr id="0" name=""/>
        <dsp:cNvSpPr/>
      </dsp:nvSpPr>
      <dsp:spPr>
        <a:xfrm rot="1800000">
          <a:off x="6277783" y="3898038"/>
          <a:ext cx="552164" cy="30014"/>
        </a:xfrm>
        <a:custGeom>
          <a:avLst/>
          <a:gdLst/>
          <a:ahLst/>
          <a:cxnLst/>
          <a:rect l="0" t="0" r="0" b="0"/>
          <a:pathLst>
            <a:path>
              <a:moveTo>
                <a:pt x="0" y="15007"/>
              </a:moveTo>
              <a:lnTo>
                <a:pt x="552164" y="1500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540061" y="3899241"/>
        <a:ext cx="27608" cy="27608"/>
      </dsp:txXfrm>
    </dsp:sp>
    <dsp:sp modelId="{457DF461-3E30-4A1F-91DA-B42438785408}">
      <dsp:nvSpPr>
        <dsp:cNvPr id="0" name=""/>
        <dsp:cNvSpPr/>
      </dsp:nvSpPr>
      <dsp:spPr>
        <a:xfrm>
          <a:off x="6669689" y="3591034"/>
          <a:ext cx="1840210" cy="1840210"/>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Aptos ExtraBold"/>
            </a:rPr>
            <a:t>Tesla's Changing Focus/Future</a:t>
          </a:r>
          <a:endParaRPr lang="en-GB" sz="1600" kern="1200"/>
        </a:p>
      </dsp:txBody>
      <dsp:txXfrm>
        <a:off x="6939182" y="3860527"/>
        <a:ext cx="1301224" cy="1301224"/>
      </dsp:txXfrm>
    </dsp:sp>
    <dsp:sp modelId="{5E7AD906-F1A0-48B8-9D9D-D2E9A96188BC}">
      <dsp:nvSpPr>
        <dsp:cNvPr id="0" name=""/>
        <dsp:cNvSpPr/>
      </dsp:nvSpPr>
      <dsp:spPr>
        <a:xfrm rot="9000000">
          <a:off x="4205925" y="3898038"/>
          <a:ext cx="552164" cy="30014"/>
        </a:xfrm>
        <a:custGeom>
          <a:avLst/>
          <a:gdLst/>
          <a:ahLst/>
          <a:cxnLst/>
          <a:rect l="0" t="0" r="0" b="0"/>
          <a:pathLst>
            <a:path>
              <a:moveTo>
                <a:pt x="0" y="15007"/>
              </a:moveTo>
              <a:lnTo>
                <a:pt x="552164" y="1500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4468204" y="3899241"/>
        <a:ext cx="27608" cy="27608"/>
      </dsp:txXfrm>
    </dsp:sp>
    <dsp:sp modelId="{275FF17D-BE0C-4291-A12B-D3BE6DBF580A}">
      <dsp:nvSpPr>
        <dsp:cNvPr id="0" name=""/>
        <dsp:cNvSpPr/>
      </dsp:nvSpPr>
      <dsp:spPr>
        <a:xfrm>
          <a:off x="2525974" y="3591034"/>
          <a:ext cx="1840210" cy="1840210"/>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rtl="0">
            <a:lnSpc>
              <a:spcPct val="90000"/>
            </a:lnSpc>
            <a:spcBef>
              <a:spcPct val="0"/>
            </a:spcBef>
            <a:spcAft>
              <a:spcPct val="35000"/>
            </a:spcAft>
            <a:buNone/>
          </a:pPr>
          <a:r>
            <a:rPr lang="en-GB" sz="2900" kern="1200">
              <a:latin typeface="Aptos ExtraBold"/>
            </a:rPr>
            <a:t>BYD Growth</a:t>
          </a:r>
          <a:endParaRPr lang="en-US" sz="2900" kern="1200"/>
        </a:p>
      </dsp:txBody>
      <dsp:txXfrm>
        <a:off x="2795467" y="3860527"/>
        <a:ext cx="1301224" cy="130122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0409BA-1E3C-4A83-A2BB-20227EA1507B}">
      <dsp:nvSpPr>
        <dsp:cNvPr id="0" name=""/>
        <dsp:cNvSpPr/>
      </dsp:nvSpPr>
      <dsp:spPr>
        <a:xfrm>
          <a:off x="2961483" y="1591042"/>
          <a:ext cx="1211466" cy="1211466"/>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Aptos ExtraBold"/>
            </a:rPr>
            <a:t>BYD Out- Performing Tesla</a:t>
          </a:r>
        </a:p>
      </dsp:txBody>
      <dsp:txXfrm>
        <a:off x="3138898" y="1768457"/>
        <a:ext cx="856636" cy="856636"/>
      </dsp:txXfrm>
    </dsp:sp>
    <dsp:sp modelId="{F17A8713-50AC-4FD3-AB35-A3EF3AA4EA18}">
      <dsp:nvSpPr>
        <dsp:cNvPr id="0" name=""/>
        <dsp:cNvSpPr/>
      </dsp:nvSpPr>
      <dsp:spPr>
        <a:xfrm rot="16200000">
          <a:off x="3384314" y="1392857"/>
          <a:ext cx="365805" cy="30564"/>
        </a:xfrm>
        <a:custGeom>
          <a:avLst/>
          <a:gdLst/>
          <a:ahLst/>
          <a:cxnLst/>
          <a:rect l="0" t="0" r="0" b="0"/>
          <a:pathLst>
            <a:path>
              <a:moveTo>
                <a:pt x="0" y="15282"/>
              </a:moveTo>
              <a:lnTo>
                <a:pt x="365805" y="15282"/>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58071" y="1398994"/>
        <a:ext cx="18290" cy="18290"/>
      </dsp:txXfrm>
    </dsp:sp>
    <dsp:sp modelId="{88D20113-0EDF-4506-9701-1DFADE450475}">
      <dsp:nvSpPr>
        <dsp:cNvPr id="0" name=""/>
        <dsp:cNvSpPr/>
      </dsp:nvSpPr>
      <dsp:spPr>
        <a:xfrm>
          <a:off x="2961483" y="13770"/>
          <a:ext cx="1211466" cy="1211466"/>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Aptos ExtraBold"/>
            </a:rPr>
            <a:t>Tesla's Difficult Year</a:t>
          </a:r>
          <a:endParaRPr lang="en-GB" sz="1400" b="1" kern="1200"/>
        </a:p>
      </dsp:txBody>
      <dsp:txXfrm>
        <a:off x="3138898" y="191185"/>
        <a:ext cx="856636" cy="856636"/>
      </dsp:txXfrm>
    </dsp:sp>
    <dsp:sp modelId="{6066C27D-A633-4DB1-8F7D-E1438DA3E595}">
      <dsp:nvSpPr>
        <dsp:cNvPr id="0" name=""/>
        <dsp:cNvSpPr/>
      </dsp:nvSpPr>
      <dsp:spPr>
        <a:xfrm rot="1800000">
          <a:off x="4067292" y="2575811"/>
          <a:ext cx="365805" cy="30564"/>
        </a:xfrm>
        <a:custGeom>
          <a:avLst/>
          <a:gdLst/>
          <a:ahLst/>
          <a:cxnLst/>
          <a:rect l="0" t="0" r="0" b="0"/>
          <a:pathLst>
            <a:path>
              <a:moveTo>
                <a:pt x="0" y="15282"/>
              </a:moveTo>
              <a:lnTo>
                <a:pt x="365805" y="15282"/>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41050" y="2581948"/>
        <a:ext cx="18290" cy="18290"/>
      </dsp:txXfrm>
    </dsp:sp>
    <dsp:sp modelId="{457DF461-3E30-4A1F-91DA-B42438785408}">
      <dsp:nvSpPr>
        <dsp:cNvPr id="0" name=""/>
        <dsp:cNvSpPr/>
      </dsp:nvSpPr>
      <dsp:spPr>
        <a:xfrm>
          <a:off x="4327441" y="2379678"/>
          <a:ext cx="1211466" cy="1211466"/>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Aptos ExtraBold"/>
            </a:rPr>
            <a:t>Tesla's Changing Focus/ Future</a:t>
          </a:r>
        </a:p>
      </dsp:txBody>
      <dsp:txXfrm>
        <a:off x="4504856" y="2557093"/>
        <a:ext cx="856636" cy="856636"/>
      </dsp:txXfrm>
    </dsp:sp>
    <dsp:sp modelId="{9FEB398C-AAF6-45BA-83EB-9DDA1344B395}">
      <dsp:nvSpPr>
        <dsp:cNvPr id="0" name=""/>
        <dsp:cNvSpPr/>
      </dsp:nvSpPr>
      <dsp:spPr>
        <a:xfrm rot="9000000">
          <a:off x="2701335" y="2575811"/>
          <a:ext cx="365805" cy="30564"/>
        </a:xfrm>
        <a:custGeom>
          <a:avLst/>
          <a:gdLst/>
          <a:ahLst/>
          <a:cxnLst/>
          <a:rect l="0" t="0" r="0" b="0"/>
          <a:pathLst>
            <a:path>
              <a:moveTo>
                <a:pt x="0" y="15282"/>
              </a:moveTo>
              <a:lnTo>
                <a:pt x="365805" y="15282"/>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2875093" y="2581948"/>
        <a:ext cx="18290" cy="18290"/>
      </dsp:txXfrm>
    </dsp:sp>
    <dsp:sp modelId="{AD6D1C5E-6C71-4BDA-9D4A-1136C24626F8}">
      <dsp:nvSpPr>
        <dsp:cNvPr id="0" name=""/>
        <dsp:cNvSpPr/>
      </dsp:nvSpPr>
      <dsp:spPr>
        <a:xfrm>
          <a:off x="1595526" y="2379678"/>
          <a:ext cx="1211466" cy="1211466"/>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rtl="0">
            <a:lnSpc>
              <a:spcPct val="90000"/>
            </a:lnSpc>
            <a:spcBef>
              <a:spcPct val="0"/>
            </a:spcBef>
            <a:spcAft>
              <a:spcPct val="35000"/>
            </a:spcAft>
            <a:buNone/>
          </a:pPr>
          <a:r>
            <a:rPr lang="en-GB" sz="1900" b="1" kern="1200">
              <a:latin typeface="Aptos ExtraBold"/>
            </a:rPr>
            <a:t>BYD Growth</a:t>
          </a:r>
          <a:endParaRPr lang="en-US" sz="1900" b="1" kern="1200"/>
        </a:p>
      </dsp:txBody>
      <dsp:txXfrm>
        <a:off x="1772941" y="2557093"/>
        <a:ext cx="856636" cy="85663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0409BA-1E3C-4A83-A2BB-20227EA1507B}">
      <dsp:nvSpPr>
        <dsp:cNvPr id="0" name=""/>
        <dsp:cNvSpPr/>
      </dsp:nvSpPr>
      <dsp:spPr>
        <a:xfrm>
          <a:off x="2961483" y="1591042"/>
          <a:ext cx="1211466" cy="1211466"/>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Aptos ExtraBold"/>
            </a:rPr>
            <a:t>BYD Out- Performing Tesla</a:t>
          </a:r>
        </a:p>
      </dsp:txBody>
      <dsp:txXfrm>
        <a:off x="3138898" y="1768457"/>
        <a:ext cx="856636" cy="856636"/>
      </dsp:txXfrm>
    </dsp:sp>
    <dsp:sp modelId="{F17A8713-50AC-4FD3-AB35-A3EF3AA4EA18}">
      <dsp:nvSpPr>
        <dsp:cNvPr id="0" name=""/>
        <dsp:cNvSpPr/>
      </dsp:nvSpPr>
      <dsp:spPr>
        <a:xfrm rot="16200000">
          <a:off x="3384314" y="1392857"/>
          <a:ext cx="365805" cy="30564"/>
        </a:xfrm>
        <a:custGeom>
          <a:avLst/>
          <a:gdLst/>
          <a:ahLst/>
          <a:cxnLst/>
          <a:rect l="0" t="0" r="0" b="0"/>
          <a:pathLst>
            <a:path>
              <a:moveTo>
                <a:pt x="0" y="15282"/>
              </a:moveTo>
              <a:lnTo>
                <a:pt x="365805" y="15282"/>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58071" y="1398994"/>
        <a:ext cx="18290" cy="18290"/>
      </dsp:txXfrm>
    </dsp:sp>
    <dsp:sp modelId="{88D20113-0EDF-4506-9701-1DFADE450475}">
      <dsp:nvSpPr>
        <dsp:cNvPr id="0" name=""/>
        <dsp:cNvSpPr/>
      </dsp:nvSpPr>
      <dsp:spPr>
        <a:xfrm>
          <a:off x="2961483" y="13770"/>
          <a:ext cx="1211466" cy="1211466"/>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Aptos ExtraBold"/>
            </a:rPr>
            <a:t>Tesla's Difficult Year</a:t>
          </a:r>
          <a:endParaRPr lang="en-GB" sz="1400" b="1" kern="1200"/>
        </a:p>
      </dsp:txBody>
      <dsp:txXfrm>
        <a:off x="3138898" y="191185"/>
        <a:ext cx="856636" cy="856636"/>
      </dsp:txXfrm>
    </dsp:sp>
    <dsp:sp modelId="{6066C27D-A633-4DB1-8F7D-E1438DA3E595}">
      <dsp:nvSpPr>
        <dsp:cNvPr id="0" name=""/>
        <dsp:cNvSpPr/>
      </dsp:nvSpPr>
      <dsp:spPr>
        <a:xfrm rot="1800000">
          <a:off x="4067292" y="2575811"/>
          <a:ext cx="365805" cy="30564"/>
        </a:xfrm>
        <a:custGeom>
          <a:avLst/>
          <a:gdLst/>
          <a:ahLst/>
          <a:cxnLst/>
          <a:rect l="0" t="0" r="0" b="0"/>
          <a:pathLst>
            <a:path>
              <a:moveTo>
                <a:pt x="0" y="15282"/>
              </a:moveTo>
              <a:lnTo>
                <a:pt x="365805" y="15282"/>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41050" y="2581948"/>
        <a:ext cx="18290" cy="18290"/>
      </dsp:txXfrm>
    </dsp:sp>
    <dsp:sp modelId="{457DF461-3E30-4A1F-91DA-B42438785408}">
      <dsp:nvSpPr>
        <dsp:cNvPr id="0" name=""/>
        <dsp:cNvSpPr/>
      </dsp:nvSpPr>
      <dsp:spPr>
        <a:xfrm>
          <a:off x="4327441" y="2379678"/>
          <a:ext cx="1211466" cy="1211466"/>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Aptos ExtraBold"/>
            </a:rPr>
            <a:t>Tesla's Changing Focus/ Future</a:t>
          </a:r>
        </a:p>
      </dsp:txBody>
      <dsp:txXfrm>
        <a:off x="4504856" y="2557093"/>
        <a:ext cx="856636" cy="856636"/>
      </dsp:txXfrm>
    </dsp:sp>
    <dsp:sp modelId="{9FEB398C-AAF6-45BA-83EB-9DDA1344B395}">
      <dsp:nvSpPr>
        <dsp:cNvPr id="0" name=""/>
        <dsp:cNvSpPr/>
      </dsp:nvSpPr>
      <dsp:spPr>
        <a:xfrm rot="9000000">
          <a:off x="2701335" y="2575811"/>
          <a:ext cx="365805" cy="30564"/>
        </a:xfrm>
        <a:custGeom>
          <a:avLst/>
          <a:gdLst/>
          <a:ahLst/>
          <a:cxnLst/>
          <a:rect l="0" t="0" r="0" b="0"/>
          <a:pathLst>
            <a:path>
              <a:moveTo>
                <a:pt x="0" y="15282"/>
              </a:moveTo>
              <a:lnTo>
                <a:pt x="365805" y="15282"/>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2875093" y="2581948"/>
        <a:ext cx="18290" cy="18290"/>
      </dsp:txXfrm>
    </dsp:sp>
    <dsp:sp modelId="{AD6D1C5E-6C71-4BDA-9D4A-1136C24626F8}">
      <dsp:nvSpPr>
        <dsp:cNvPr id="0" name=""/>
        <dsp:cNvSpPr/>
      </dsp:nvSpPr>
      <dsp:spPr>
        <a:xfrm>
          <a:off x="1595526" y="2379678"/>
          <a:ext cx="1211466" cy="1211466"/>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rtl="0">
            <a:lnSpc>
              <a:spcPct val="90000"/>
            </a:lnSpc>
            <a:spcBef>
              <a:spcPct val="0"/>
            </a:spcBef>
            <a:spcAft>
              <a:spcPct val="35000"/>
            </a:spcAft>
            <a:buNone/>
          </a:pPr>
          <a:r>
            <a:rPr lang="en-GB" sz="1900" b="1" kern="1200">
              <a:latin typeface="Aptos ExtraBold"/>
            </a:rPr>
            <a:t>BYD Growth</a:t>
          </a:r>
          <a:endParaRPr lang="en-US" sz="1900" b="1" kern="1200"/>
        </a:p>
      </dsp:txBody>
      <dsp:txXfrm>
        <a:off x="1772941" y="2557093"/>
        <a:ext cx="856636" cy="85663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0409BA-1E3C-4A83-A2BB-20227EA1507B}">
      <dsp:nvSpPr>
        <dsp:cNvPr id="0" name=""/>
        <dsp:cNvSpPr/>
      </dsp:nvSpPr>
      <dsp:spPr>
        <a:xfrm>
          <a:off x="4648620" y="2571049"/>
          <a:ext cx="1959789" cy="1959789"/>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rtl="0">
            <a:lnSpc>
              <a:spcPct val="90000"/>
            </a:lnSpc>
            <a:spcBef>
              <a:spcPct val="0"/>
            </a:spcBef>
            <a:spcAft>
              <a:spcPct val="35000"/>
            </a:spcAft>
            <a:buNone/>
          </a:pPr>
          <a:r>
            <a:rPr lang="en-GB" sz="2200" b="0" kern="1200">
              <a:latin typeface="Aptos ExtraBold"/>
            </a:rPr>
            <a:t>BYD </a:t>
          </a:r>
          <a:r>
            <a:rPr lang="en-GB" sz="2200" b="0" kern="1200"/>
            <a:t>outperforming Tesla in </a:t>
          </a:r>
          <a:r>
            <a:rPr lang="en-GB" sz="2200" b="0" kern="1200">
              <a:latin typeface="Aptos ExtraBold"/>
            </a:rPr>
            <a:t>EV</a:t>
          </a:r>
          <a:r>
            <a:rPr lang="en-GB" sz="2200" b="0" kern="1200"/>
            <a:t> market</a:t>
          </a:r>
          <a:endParaRPr lang="en-GB" sz="2200" b="0" kern="1200">
            <a:latin typeface="Aptos ExtraBold"/>
          </a:endParaRPr>
        </a:p>
      </dsp:txBody>
      <dsp:txXfrm>
        <a:off x="4935624" y="2858053"/>
        <a:ext cx="1385781" cy="1385781"/>
      </dsp:txXfrm>
    </dsp:sp>
    <dsp:sp modelId="{0E7886E7-FAC7-48E9-B53A-4E9FDEFB4BF8}">
      <dsp:nvSpPr>
        <dsp:cNvPr id="0" name=""/>
        <dsp:cNvSpPr/>
      </dsp:nvSpPr>
      <dsp:spPr>
        <a:xfrm rot="16200000">
          <a:off x="5334542" y="2261408"/>
          <a:ext cx="587946" cy="31337"/>
        </a:xfrm>
        <a:custGeom>
          <a:avLst/>
          <a:gdLst/>
          <a:ahLst/>
          <a:cxnLst/>
          <a:rect l="0" t="0" r="0" b="0"/>
          <a:pathLst>
            <a:path>
              <a:moveTo>
                <a:pt x="0" y="15668"/>
              </a:moveTo>
              <a:lnTo>
                <a:pt x="587946" y="15668"/>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613816" y="2262378"/>
        <a:ext cx="29397" cy="29397"/>
      </dsp:txXfrm>
    </dsp:sp>
    <dsp:sp modelId="{05C00ED9-0671-4C2F-AECA-0AA5AAFFBC03}">
      <dsp:nvSpPr>
        <dsp:cNvPr id="0" name=""/>
        <dsp:cNvSpPr/>
      </dsp:nvSpPr>
      <dsp:spPr>
        <a:xfrm>
          <a:off x="4648620" y="23314"/>
          <a:ext cx="1959789" cy="1959789"/>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rtl="0">
            <a:lnSpc>
              <a:spcPct val="90000"/>
            </a:lnSpc>
            <a:spcBef>
              <a:spcPct val="0"/>
            </a:spcBef>
            <a:spcAft>
              <a:spcPct val="35000"/>
            </a:spcAft>
            <a:buNone/>
          </a:pPr>
          <a:r>
            <a:rPr lang="en-GB" sz="2200" b="1" kern="1200"/>
            <a:t>Tesla’s </a:t>
          </a:r>
          <a:r>
            <a:rPr lang="en-GB" sz="2200" b="0" kern="1200">
              <a:latin typeface="Aptos ExtraBold"/>
            </a:rPr>
            <a:t>difficult year</a:t>
          </a:r>
          <a:endParaRPr lang="en-GB" sz="2200" b="0" kern="1200"/>
        </a:p>
      </dsp:txBody>
      <dsp:txXfrm>
        <a:off x="4935624" y="310318"/>
        <a:ext cx="1385781" cy="1385781"/>
      </dsp:txXfrm>
    </dsp:sp>
    <dsp:sp modelId="{7813BBE8-13B3-4305-AD04-6CC2E3E8F325}">
      <dsp:nvSpPr>
        <dsp:cNvPr id="0" name=""/>
        <dsp:cNvSpPr/>
      </dsp:nvSpPr>
      <dsp:spPr>
        <a:xfrm rot="1800000">
          <a:off x="6437744" y="4172209"/>
          <a:ext cx="587946" cy="31337"/>
        </a:xfrm>
        <a:custGeom>
          <a:avLst/>
          <a:gdLst/>
          <a:ahLst/>
          <a:cxnLst/>
          <a:rect l="0" t="0" r="0" b="0"/>
          <a:pathLst>
            <a:path>
              <a:moveTo>
                <a:pt x="0" y="15668"/>
              </a:moveTo>
              <a:lnTo>
                <a:pt x="587946" y="15668"/>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717018" y="4173179"/>
        <a:ext cx="29397" cy="29397"/>
      </dsp:txXfrm>
    </dsp:sp>
    <dsp:sp modelId="{0378FA84-EDB9-4A83-B14A-3A703C0504A4}">
      <dsp:nvSpPr>
        <dsp:cNvPr id="0" name=""/>
        <dsp:cNvSpPr/>
      </dsp:nvSpPr>
      <dsp:spPr>
        <a:xfrm>
          <a:off x="6855024" y="3844917"/>
          <a:ext cx="1959789" cy="1959789"/>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rtl="0">
            <a:lnSpc>
              <a:spcPct val="90000"/>
            </a:lnSpc>
            <a:spcBef>
              <a:spcPct val="0"/>
            </a:spcBef>
            <a:spcAft>
              <a:spcPct val="35000"/>
            </a:spcAft>
            <a:buNone/>
          </a:pPr>
          <a:r>
            <a:rPr lang="en-GB" sz="2300" b="0" kern="1200">
              <a:latin typeface="Aptos ExtraBold"/>
            </a:rPr>
            <a:t>Tesla's Changing Focus/ Future</a:t>
          </a:r>
          <a:endParaRPr lang="en-GB" sz="2300" b="0" kern="1200"/>
        </a:p>
      </dsp:txBody>
      <dsp:txXfrm>
        <a:off x="7142028" y="4131921"/>
        <a:ext cx="1385781" cy="1385781"/>
      </dsp:txXfrm>
    </dsp:sp>
    <dsp:sp modelId="{8FD5347A-E5E6-4225-A09D-8495148E00E9}">
      <dsp:nvSpPr>
        <dsp:cNvPr id="0" name=""/>
        <dsp:cNvSpPr/>
      </dsp:nvSpPr>
      <dsp:spPr>
        <a:xfrm rot="9000000">
          <a:off x="4231340" y="4172209"/>
          <a:ext cx="587946" cy="31337"/>
        </a:xfrm>
        <a:custGeom>
          <a:avLst/>
          <a:gdLst/>
          <a:ahLst/>
          <a:cxnLst/>
          <a:rect l="0" t="0" r="0" b="0"/>
          <a:pathLst>
            <a:path>
              <a:moveTo>
                <a:pt x="0" y="15668"/>
              </a:moveTo>
              <a:lnTo>
                <a:pt x="587946" y="15668"/>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510615" y="4173179"/>
        <a:ext cx="29397" cy="29397"/>
      </dsp:txXfrm>
    </dsp:sp>
    <dsp:sp modelId="{B87443AD-27C3-4C9C-91DE-EFC5F06D9914}">
      <dsp:nvSpPr>
        <dsp:cNvPr id="0" name=""/>
        <dsp:cNvSpPr/>
      </dsp:nvSpPr>
      <dsp:spPr>
        <a:xfrm>
          <a:off x="2442217" y="3844917"/>
          <a:ext cx="1959789" cy="1959789"/>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rtl="0">
            <a:lnSpc>
              <a:spcPct val="90000"/>
            </a:lnSpc>
            <a:spcBef>
              <a:spcPct val="0"/>
            </a:spcBef>
            <a:spcAft>
              <a:spcPct val="35000"/>
            </a:spcAft>
            <a:buNone/>
          </a:pPr>
          <a:r>
            <a:rPr lang="en-GB" sz="3000" b="0" kern="1200">
              <a:latin typeface="Aptos ExtraBold"/>
            </a:rPr>
            <a:t>BYD Growth</a:t>
          </a:r>
          <a:endParaRPr lang="en-GB" sz="3000" b="0" kern="1200"/>
        </a:p>
      </dsp:txBody>
      <dsp:txXfrm>
        <a:off x="2729221" y="4131921"/>
        <a:ext cx="1385781" cy="138578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0409BA-1E3C-4A83-A2BB-20227EA1507B}">
      <dsp:nvSpPr>
        <dsp:cNvPr id="0" name=""/>
        <dsp:cNvSpPr/>
      </dsp:nvSpPr>
      <dsp:spPr>
        <a:xfrm>
          <a:off x="4648620" y="2571049"/>
          <a:ext cx="1959789" cy="1959789"/>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rtl="0">
            <a:lnSpc>
              <a:spcPct val="90000"/>
            </a:lnSpc>
            <a:spcBef>
              <a:spcPct val="0"/>
            </a:spcBef>
            <a:spcAft>
              <a:spcPct val="35000"/>
            </a:spcAft>
            <a:buNone/>
          </a:pPr>
          <a:r>
            <a:rPr lang="en-GB" sz="2200" b="0" kern="1200">
              <a:latin typeface="Aptos ExtraBold"/>
            </a:rPr>
            <a:t>BYD </a:t>
          </a:r>
          <a:r>
            <a:rPr lang="en-GB" sz="2200" b="0" kern="1200"/>
            <a:t>outperforming Tesla in </a:t>
          </a:r>
          <a:r>
            <a:rPr lang="en-GB" sz="2200" b="0" kern="1200">
              <a:latin typeface="Aptos ExtraBold"/>
            </a:rPr>
            <a:t>EV</a:t>
          </a:r>
          <a:r>
            <a:rPr lang="en-GB" sz="2200" b="0" kern="1200"/>
            <a:t> market</a:t>
          </a:r>
          <a:endParaRPr lang="en-GB" sz="2200" b="0" kern="1200">
            <a:latin typeface="Aptos ExtraBold"/>
          </a:endParaRPr>
        </a:p>
      </dsp:txBody>
      <dsp:txXfrm>
        <a:off x="4935624" y="2858053"/>
        <a:ext cx="1385781" cy="1385781"/>
      </dsp:txXfrm>
    </dsp:sp>
    <dsp:sp modelId="{0E7886E7-FAC7-48E9-B53A-4E9FDEFB4BF8}">
      <dsp:nvSpPr>
        <dsp:cNvPr id="0" name=""/>
        <dsp:cNvSpPr/>
      </dsp:nvSpPr>
      <dsp:spPr>
        <a:xfrm rot="16200000">
          <a:off x="5334542" y="2261408"/>
          <a:ext cx="587946" cy="31337"/>
        </a:xfrm>
        <a:custGeom>
          <a:avLst/>
          <a:gdLst/>
          <a:ahLst/>
          <a:cxnLst/>
          <a:rect l="0" t="0" r="0" b="0"/>
          <a:pathLst>
            <a:path>
              <a:moveTo>
                <a:pt x="0" y="15668"/>
              </a:moveTo>
              <a:lnTo>
                <a:pt x="587946" y="15668"/>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613816" y="2262378"/>
        <a:ext cx="29397" cy="29397"/>
      </dsp:txXfrm>
    </dsp:sp>
    <dsp:sp modelId="{05C00ED9-0671-4C2F-AECA-0AA5AAFFBC03}">
      <dsp:nvSpPr>
        <dsp:cNvPr id="0" name=""/>
        <dsp:cNvSpPr/>
      </dsp:nvSpPr>
      <dsp:spPr>
        <a:xfrm>
          <a:off x="4648620" y="23314"/>
          <a:ext cx="1959789" cy="1959789"/>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rtl="0">
            <a:lnSpc>
              <a:spcPct val="90000"/>
            </a:lnSpc>
            <a:spcBef>
              <a:spcPct val="0"/>
            </a:spcBef>
            <a:spcAft>
              <a:spcPct val="35000"/>
            </a:spcAft>
            <a:buNone/>
          </a:pPr>
          <a:r>
            <a:rPr lang="en-GB" sz="2200" b="1" kern="1200"/>
            <a:t>Tesla’s </a:t>
          </a:r>
          <a:r>
            <a:rPr lang="en-GB" sz="2200" b="0" kern="1200">
              <a:latin typeface="Aptos ExtraBold"/>
            </a:rPr>
            <a:t>difficult year</a:t>
          </a:r>
          <a:endParaRPr lang="en-GB" sz="2200" b="0" kern="1200"/>
        </a:p>
      </dsp:txBody>
      <dsp:txXfrm>
        <a:off x="4935624" y="310318"/>
        <a:ext cx="1385781" cy="1385781"/>
      </dsp:txXfrm>
    </dsp:sp>
    <dsp:sp modelId="{7813BBE8-13B3-4305-AD04-6CC2E3E8F325}">
      <dsp:nvSpPr>
        <dsp:cNvPr id="0" name=""/>
        <dsp:cNvSpPr/>
      </dsp:nvSpPr>
      <dsp:spPr>
        <a:xfrm rot="1800000">
          <a:off x="6437744" y="4172209"/>
          <a:ext cx="587946" cy="31337"/>
        </a:xfrm>
        <a:custGeom>
          <a:avLst/>
          <a:gdLst/>
          <a:ahLst/>
          <a:cxnLst/>
          <a:rect l="0" t="0" r="0" b="0"/>
          <a:pathLst>
            <a:path>
              <a:moveTo>
                <a:pt x="0" y="15668"/>
              </a:moveTo>
              <a:lnTo>
                <a:pt x="587946" y="15668"/>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717018" y="4173179"/>
        <a:ext cx="29397" cy="29397"/>
      </dsp:txXfrm>
    </dsp:sp>
    <dsp:sp modelId="{0378FA84-EDB9-4A83-B14A-3A703C0504A4}">
      <dsp:nvSpPr>
        <dsp:cNvPr id="0" name=""/>
        <dsp:cNvSpPr/>
      </dsp:nvSpPr>
      <dsp:spPr>
        <a:xfrm>
          <a:off x="6855024" y="3844917"/>
          <a:ext cx="1959789" cy="1959789"/>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rtl="0">
            <a:lnSpc>
              <a:spcPct val="90000"/>
            </a:lnSpc>
            <a:spcBef>
              <a:spcPct val="0"/>
            </a:spcBef>
            <a:spcAft>
              <a:spcPct val="35000"/>
            </a:spcAft>
            <a:buNone/>
          </a:pPr>
          <a:r>
            <a:rPr lang="en-GB" sz="2300" b="0" kern="1200">
              <a:latin typeface="Aptos ExtraBold"/>
            </a:rPr>
            <a:t>Tesla's Changing Focus/ Future</a:t>
          </a:r>
          <a:endParaRPr lang="en-GB" sz="2300" b="0" kern="1200"/>
        </a:p>
      </dsp:txBody>
      <dsp:txXfrm>
        <a:off x="7142028" y="4131921"/>
        <a:ext cx="1385781" cy="1385781"/>
      </dsp:txXfrm>
    </dsp:sp>
    <dsp:sp modelId="{8FD5347A-E5E6-4225-A09D-8495148E00E9}">
      <dsp:nvSpPr>
        <dsp:cNvPr id="0" name=""/>
        <dsp:cNvSpPr/>
      </dsp:nvSpPr>
      <dsp:spPr>
        <a:xfrm rot="9000000">
          <a:off x="4231340" y="4172209"/>
          <a:ext cx="587946" cy="31337"/>
        </a:xfrm>
        <a:custGeom>
          <a:avLst/>
          <a:gdLst/>
          <a:ahLst/>
          <a:cxnLst/>
          <a:rect l="0" t="0" r="0" b="0"/>
          <a:pathLst>
            <a:path>
              <a:moveTo>
                <a:pt x="0" y="15668"/>
              </a:moveTo>
              <a:lnTo>
                <a:pt x="587946" y="15668"/>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510615" y="4173179"/>
        <a:ext cx="29397" cy="29397"/>
      </dsp:txXfrm>
    </dsp:sp>
    <dsp:sp modelId="{B87443AD-27C3-4C9C-91DE-EFC5F06D9914}">
      <dsp:nvSpPr>
        <dsp:cNvPr id="0" name=""/>
        <dsp:cNvSpPr/>
      </dsp:nvSpPr>
      <dsp:spPr>
        <a:xfrm>
          <a:off x="2442217" y="3844917"/>
          <a:ext cx="1959789" cy="1959789"/>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rtl="0">
            <a:lnSpc>
              <a:spcPct val="90000"/>
            </a:lnSpc>
            <a:spcBef>
              <a:spcPct val="0"/>
            </a:spcBef>
            <a:spcAft>
              <a:spcPct val="35000"/>
            </a:spcAft>
            <a:buNone/>
          </a:pPr>
          <a:r>
            <a:rPr lang="en-GB" sz="3000" b="0" kern="1200">
              <a:latin typeface="Aptos ExtraBold"/>
            </a:rPr>
            <a:t>BYD Growth</a:t>
          </a:r>
          <a:endParaRPr lang="en-GB" sz="3000" b="0" kern="1200"/>
        </a:p>
      </dsp:txBody>
      <dsp:txXfrm>
        <a:off x="2729221" y="4131921"/>
        <a:ext cx="1385781" cy="138578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0409BA-1E3C-4A83-A2BB-20227EA1507B}">
      <dsp:nvSpPr>
        <dsp:cNvPr id="0" name=""/>
        <dsp:cNvSpPr/>
      </dsp:nvSpPr>
      <dsp:spPr>
        <a:xfrm>
          <a:off x="4648620" y="2571049"/>
          <a:ext cx="1959789" cy="1959789"/>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rtl="0">
            <a:lnSpc>
              <a:spcPct val="90000"/>
            </a:lnSpc>
            <a:spcBef>
              <a:spcPct val="0"/>
            </a:spcBef>
            <a:spcAft>
              <a:spcPct val="35000"/>
            </a:spcAft>
            <a:buNone/>
          </a:pPr>
          <a:r>
            <a:rPr lang="en-GB" sz="2200" b="0" kern="1200">
              <a:latin typeface="Aptos ExtraBold"/>
            </a:rPr>
            <a:t>BYD </a:t>
          </a:r>
          <a:r>
            <a:rPr lang="en-GB" sz="2200" b="0" kern="1200"/>
            <a:t>outperforming Tesla in </a:t>
          </a:r>
          <a:r>
            <a:rPr lang="en-GB" sz="2200" b="0" kern="1200">
              <a:latin typeface="Aptos ExtraBold"/>
            </a:rPr>
            <a:t>EV</a:t>
          </a:r>
          <a:r>
            <a:rPr lang="en-GB" sz="2200" b="0" kern="1200"/>
            <a:t> market</a:t>
          </a:r>
          <a:endParaRPr lang="en-GB" sz="2200" b="0" kern="1200">
            <a:latin typeface="Aptos ExtraBold"/>
          </a:endParaRPr>
        </a:p>
      </dsp:txBody>
      <dsp:txXfrm>
        <a:off x="4935624" y="2858053"/>
        <a:ext cx="1385781" cy="1385781"/>
      </dsp:txXfrm>
    </dsp:sp>
    <dsp:sp modelId="{0E7886E7-FAC7-48E9-B53A-4E9FDEFB4BF8}">
      <dsp:nvSpPr>
        <dsp:cNvPr id="0" name=""/>
        <dsp:cNvSpPr/>
      </dsp:nvSpPr>
      <dsp:spPr>
        <a:xfrm rot="16200000">
          <a:off x="5334542" y="2261408"/>
          <a:ext cx="587946" cy="31337"/>
        </a:xfrm>
        <a:custGeom>
          <a:avLst/>
          <a:gdLst/>
          <a:ahLst/>
          <a:cxnLst/>
          <a:rect l="0" t="0" r="0" b="0"/>
          <a:pathLst>
            <a:path>
              <a:moveTo>
                <a:pt x="0" y="15668"/>
              </a:moveTo>
              <a:lnTo>
                <a:pt x="587946" y="15668"/>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613816" y="2262378"/>
        <a:ext cx="29397" cy="29397"/>
      </dsp:txXfrm>
    </dsp:sp>
    <dsp:sp modelId="{05C00ED9-0671-4C2F-AECA-0AA5AAFFBC03}">
      <dsp:nvSpPr>
        <dsp:cNvPr id="0" name=""/>
        <dsp:cNvSpPr/>
      </dsp:nvSpPr>
      <dsp:spPr>
        <a:xfrm>
          <a:off x="4648620" y="23314"/>
          <a:ext cx="1959789" cy="1959789"/>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rtl="0">
            <a:lnSpc>
              <a:spcPct val="90000"/>
            </a:lnSpc>
            <a:spcBef>
              <a:spcPct val="0"/>
            </a:spcBef>
            <a:spcAft>
              <a:spcPct val="35000"/>
            </a:spcAft>
            <a:buNone/>
          </a:pPr>
          <a:r>
            <a:rPr lang="en-GB" sz="2200" b="1" kern="1200"/>
            <a:t>Tesla’s </a:t>
          </a:r>
          <a:r>
            <a:rPr lang="en-GB" sz="2200" b="0" kern="1200">
              <a:latin typeface="Aptos ExtraBold"/>
            </a:rPr>
            <a:t>difficult year</a:t>
          </a:r>
          <a:endParaRPr lang="en-GB" sz="2200" b="0" kern="1200"/>
        </a:p>
      </dsp:txBody>
      <dsp:txXfrm>
        <a:off x="4935624" y="310318"/>
        <a:ext cx="1385781" cy="1385781"/>
      </dsp:txXfrm>
    </dsp:sp>
    <dsp:sp modelId="{7813BBE8-13B3-4305-AD04-6CC2E3E8F325}">
      <dsp:nvSpPr>
        <dsp:cNvPr id="0" name=""/>
        <dsp:cNvSpPr/>
      </dsp:nvSpPr>
      <dsp:spPr>
        <a:xfrm rot="1800000">
          <a:off x="6437744" y="4172209"/>
          <a:ext cx="587946" cy="31337"/>
        </a:xfrm>
        <a:custGeom>
          <a:avLst/>
          <a:gdLst/>
          <a:ahLst/>
          <a:cxnLst/>
          <a:rect l="0" t="0" r="0" b="0"/>
          <a:pathLst>
            <a:path>
              <a:moveTo>
                <a:pt x="0" y="15668"/>
              </a:moveTo>
              <a:lnTo>
                <a:pt x="587946" y="15668"/>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717018" y="4173179"/>
        <a:ext cx="29397" cy="29397"/>
      </dsp:txXfrm>
    </dsp:sp>
    <dsp:sp modelId="{0378FA84-EDB9-4A83-B14A-3A703C0504A4}">
      <dsp:nvSpPr>
        <dsp:cNvPr id="0" name=""/>
        <dsp:cNvSpPr/>
      </dsp:nvSpPr>
      <dsp:spPr>
        <a:xfrm>
          <a:off x="6855024" y="3844917"/>
          <a:ext cx="1959789" cy="1959789"/>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rtl="0">
            <a:lnSpc>
              <a:spcPct val="90000"/>
            </a:lnSpc>
            <a:spcBef>
              <a:spcPct val="0"/>
            </a:spcBef>
            <a:spcAft>
              <a:spcPct val="35000"/>
            </a:spcAft>
            <a:buNone/>
          </a:pPr>
          <a:r>
            <a:rPr lang="en-GB" sz="2300" b="0" kern="1200">
              <a:latin typeface="Aptos ExtraBold"/>
            </a:rPr>
            <a:t>Tesla's Changing Focus/ Future</a:t>
          </a:r>
          <a:endParaRPr lang="en-GB" sz="2300" b="0" kern="1200"/>
        </a:p>
      </dsp:txBody>
      <dsp:txXfrm>
        <a:off x="7142028" y="4131921"/>
        <a:ext cx="1385781" cy="1385781"/>
      </dsp:txXfrm>
    </dsp:sp>
    <dsp:sp modelId="{8FD5347A-E5E6-4225-A09D-8495148E00E9}">
      <dsp:nvSpPr>
        <dsp:cNvPr id="0" name=""/>
        <dsp:cNvSpPr/>
      </dsp:nvSpPr>
      <dsp:spPr>
        <a:xfrm rot="9000000">
          <a:off x="4231340" y="4172209"/>
          <a:ext cx="587946" cy="31337"/>
        </a:xfrm>
        <a:custGeom>
          <a:avLst/>
          <a:gdLst/>
          <a:ahLst/>
          <a:cxnLst/>
          <a:rect l="0" t="0" r="0" b="0"/>
          <a:pathLst>
            <a:path>
              <a:moveTo>
                <a:pt x="0" y="15668"/>
              </a:moveTo>
              <a:lnTo>
                <a:pt x="587946" y="15668"/>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510615" y="4173179"/>
        <a:ext cx="29397" cy="29397"/>
      </dsp:txXfrm>
    </dsp:sp>
    <dsp:sp modelId="{B87443AD-27C3-4C9C-91DE-EFC5F06D9914}">
      <dsp:nvSpPr>
        <dsp:cNvPr id="0" name=""/>
        <dsp:cNvSpPr/>
      </dsp:nvSpPr>
      <dsp:spPr>
        <a:xfrm>
          <a:off x="2442217" y="3844917"/>
          <a:ext cx="1959789" cy="1959789"/>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rtl="0">
            <a:lnSpc>
              <a:spcPct val="90000"/>
            </a:lnSpc>
            <a:spcBef>
              <a:spcPct val="0"/>
            </a:spcBef>
            <a:spcAft>
              <a:spcPct val="35000"/>
            </a:spcAft>
            <a:buNone/>
          </a:pPr>
          <a:r>
            <a:rPr lang="en-GB" sz="3000" b="0" kern="1200">
              <a:latin typeface="Aptos ExtraBold"/>
            </a:rPr>
            <a:t>BYD Growth</a:t>
          </a:r>
          <a:endParaRPr lang="en-GB" sz="3000" b="0" kern="1200"/>
        </a:p>
      </dsp:txBody>
      <dsp:txXfrm>
        <a:off x="2729221" y="4131921"/>
        <a:ext cx="1385781" cy="138578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0CD0E1-BAE0-499A-A1B4-6E4B5A061BAE}" type="datetimeFigureOut">
              <a:rPr lang="en-GB" smtClean="0"/>
              <a:t>13/08/2026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697777-AA71-4FEA-8726-D9F7C99D48EE}" type="slidenum">
              <a:rPr lang="en-GB" smtClean="0"/>
              <a:t>‹#›</a:t>
            </a:fld>
            <a:endParaRPr lang="en-GB"/>
          </a:p>
        </p:txBody>
      </p:sp>
    </p:spTree>
    <p:extLst>
      <p:ext uri="{BB962C8B-B14F-4D97-AF65-F5344CB8AC3E}">
        <p14:creationId xmlns:p14="http://schemas.microsoft.com/office/powerpoint/2010/main" val="729963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96783C-0414-E1F1-17D5-86505BF2B7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26B1FA-7C00-5B93-7F10-A29EDB1C9C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9FDBBA-042A-F2DD-ED9B-4E4B16A3491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Welcome back, everyone. Let’s start gently with a quick reminder of last week.</a:t>
            </a:r>
            <a:br>
              <a:rPr lang="en-GB" sz="1200" b="0" i="0" kern="1200">
                <a:effectLst/>
                <a:cs typeface="+mn-lt"/>
              </a:rPr>
            </a:br>
            <a:endParaRPr lang="en-GB" sz="1200" b="0" i="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In a moment, I’ll ask you to share one skill you remember in </a:t>
            </a:r>
            <a:r>
              <a:rPr lang="en-GB" sz="1200" b="0" i="0" kern="1200" err="1">
                <a:solidFill>
                  <a:schemeClr val="tx1"/>
                </a:solidFill>
                <a:effectLst/>
                <a:latin typeface="+mn-lt"/>
                <a:ea typeface="+mn-ea"/>
                <a:cs typeface="+mn-cs"/>
              </a:rPr>
              <a:t>Vevox</a:t>
            </a:r>
            <a:r>
              <a:rPr lang="en-GB" sz="1200" b="0" i="0" kern="1200">
                <a:solidFill>
                  <a:schemeClr val="tx1"/>
                </a:solidFill>
                <a:effectLst/>
                <a:latin typeface="+mn-lt"/>
                <a:ea typeface="+mn-ea"/>
                <a:cs typeface="+mn-cs"/>
              </a:rPr>
              <a:t>: just one short word or phrase.</a:t>
            </a:r>
            <a:endParaRPr lang="en-GB" sz="1200" b="0" i="0" kern="1200">
              <a:solidFill>
                <a:schemeClr val="tx1"/>
              </a:solidFill>
              <a:effectLst/>
              <a:latin typeface="+mn-lt"/>
            </a:endParaRPr>
          </a:p>
          <a:p>
            <a:endParaRPr lang="en-GB"/>
          </a:p>
          <a:p>
            <a:r>
              <a:rPr lang="en-GB" err="1"/>
              <a:t>Vevox</a:t>
            </a:r>
            <a:r>
              <a:rPr lang="en-GB"/>
              <a:t> W3.1</a:t>
            </a:r>
          </a:p>
        </p:txBody>
      </p:sp>
      <p:sp>
        <p:nvSpPr>
          <p:cNvPr id="4" name="Slide Number Placeholder 3">
            <a:extLst>
              <a:ext uri="{FF2B5EF4-FFF2-40B4-BE49-F238E27FC236}">
                <a16:creationId xmlns:a16="http://schemas.microsoft.com/office/drawing/2014/main" id="{8F8AFA9F-0811-90DC-87D8-7FA449709079}"/>
              </a:ext>
            </a:extLst>
          </p:cNvPr>
          <p:cNvSpPr>
            <a:spLocks noGrp="1"/>
          </p:cNvSpPr>
          <p:nvPr>
            <p:ph type="sldNum" sz="quarter" idx="5"/>
          </p:nvPr>
        </p:nvSpPr>
        <p:spPr/>
        <p:txBody>
          <a:bodyPr/>
          <a:lstStyle/>
          <a:p>
            <a:fld id="{26697777-AA71-4FEA-8726-D9F7C99D48EE}" type="slidenum">
              <a:rPr lang="en-GB" smtClean="0"/>
              <a:t>2</a:t>
            </a:fld>
            <a:endParaRPr lang="en-GB"/>
          </a:p>
        </p:txBody>
      </p:sp>
    </p:spTree>
    <p:extLst>
      <p:ext uri="{BB962C8B-B14F-4D97-AF65-F5344CB8AC3E}">
        <p14:creationId xmlns:p14="http://schemas.microsoft.com/office/powerpoint/2010/main" val="13116432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Let’s start gently with a quick reminder of last week.</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We looked at three important reading skills: </a:t>
            </a:r>
            <a:r>
              <a:rPr lang="en-GB" sz="1200" b="1" i="0" kern="1200">
                <a:solidFill>
                  <a:schemeClr val="tx1"/>
                </a:solidFill>
                <a:effectLst/>
                <a:latin typeface="+mn-lt"/>
                <a:ea typeface="+mn-ea"/>
                <a:cs typeface="+mn-cs"/>
              </a:rPr>
              <a:t>prediction</a:t>
            </a:r>
            <a:r>
              <a:rPr lang="en-GB" sz="1200" b="0" i="0" kern="1200">
                <a:solidFill>
                  <a:schemeClr val="tx1"/>
                </a:solidFill>
                <a:effectLst/>
                <a:latin typeface="+mn-lt"/>
                <a:ea typeface="+mn-ea"/>
                <a:cs typeface="+mn-cs"/>
              </a:rPr>
              <a:t>, </a:t>
            </a:r>
            <a:r>
              <a:rPr lang="en-GB" sz="1200" b="1" i="0" kern="1200">
                <a:solidFill>
                  <a:schemeClr val="tx1"/>
                </a:solidFill>
                <a:effectLst/>
                <a:latin typeface="+mn-lt"/>
                <a:ea typeface="+mn-ea"/>
                <a:cs typeface="+mn-cs"/>
              </a:rPr>
              <a:t>skimming</a:t>
            </a:r>
            <a:r>
              <a:rPr lang="en-GB" sz="1200" b="0" i="0" kern="1200">
                <a:solidFill>
                  <a:schemeClr val="tx1"/>
                </a:solidFill>
                <a:effectLst/>
                <a:latin typeface="+mn-lt"/>
                <a:ea typeface="+mn-ea"/>
                <a:cs typeface="+mn-cs"/>
              </a:rPr>
              <a:t>, and </a:t>
            </a:r>
            <a:r>
              <a:rPr lang="en-GB" sz="1200" b="1" i="0" kern="1200">
                <a:solidFill>
                  <a:schemeClr val="tx1"/>
                </a:solidFill>
                <a:effectLst/>
                <a:latin typeface="+mn-lt"/>
                <a:ea typeface="+mn-ea"/>
                <a:cs typeface="+mn-cs"/>
              </a:rPr>
              <a:t>scanning</a:t>
            </a:r>
            <a:r>
              <a:rPr lang="en-GB" sz="1200" b="0" i="0" kern="1200">
                <a:solidFill>
                  <a:schemeClr val="tx1"/>
                </a:solidFill>
                <a:effectLst/>
                <a:latin typeface="+mn-lt"/>
                <a:ea typeface="+mn-ea"/>
                <a:cs typeface="+mn-cs"/>
              </a:rPr>
              <a:t>.</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Prediction means using the title or pictures to guess what the text might be about.</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Skimming means reading quickly to find the main idea.</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Scanning means looking for key words, like numbers or names.</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These skills help us understand business texts faster and make better decisions.</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3</a:t>
            </a:fld>
            <a:endParaRPr lang="en-GB"/>
          </a:p>
        </p:txBody>
      </p:sp>
    </p:spTree>
    <p:extLst>
      <p:ext uri="{BB962C8B-B14F-4D97-AF65-F5344CB8AC3E}">
        <p14:creationId xmlns:p14="http://schemas.microsoft.com/office/powerpoint/2010/main" val="17174519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t>Today we’ll build on last week’s reading skills by using them to understand a business text in more depth.</a:t>
            </a:r>
            <a:br>
              <a:rPr lang="en-GB"/>
            </a:br>
            <a:r>
              <a:rPr lang="en-GB"/>
              <a:t> As we read, we’ll identify the </a:t>
            </a:r>
            <a:r>
              <a:rPr lang="en-GB" b="1"/>
              <a:t>main idea, key details, and useful evidence or examples</a:t>
            </a:r>
            <a:r>
              <a:rPr lang="en-GB"/>
              <a:t>, and at the same time start turning that information into simple notes.</a:t>
            </a:r>
            <a:br>
              <a:rPr lang="en-GB"/>
            </a:br>
            <a:r>
              <a:rPr lang="en-GB"/>
              <a:t> The aim is not to read everything and then make notes afterwards — it’s to </a:t>
            </a:r>
            <a:r>
              <a:rPr lang="en-GB" b="1"/>
              <a:t>notice what matters as you read and organise it clearly</a:t>
            </a:r>
            <a:r>
              <a:rPr lang="en-GB"/>
              <a:t>.</a:t>
            </a:r>
            <a:br>
              <a:rPr lang="en-GB"/>
            </a:br>
            <a:r>
              <a:rPr lang="en-GB"/>
              <a:t> We’ll use a mind map to help us see how the main idea, key details and specific evidence connect.</a:t>
            </a:r>
            <a:br>
              <a:rPr lang="en-GB"/>
            </a:br>
            <a:r>
              <a:rPr lang="en-GB"/>
              <a:t> Later, you’ll compare your notes with others and use what you have understood from the text to think about a business decision.</a:t>
            </a:r>
            <a:br>
              <a:rPr lang="en-GB"/>
            </a:br>
            <a:r>
              <a:rPr lang="en-GB"/>
              <a:t> Everything today is low-pressure and step-by-step. You don’t need perfect English — just take part and do your best.</a:t>
            </a:r>
            <a:endParaRPr lang="en-US"/>
          </a:p>
        </p:txBody>
      </p:sp>
      <p:sp>
        <p:nvSpPr>
          <p:cNvPr id="4" name="Slide Number Placeholder 3"/>
          <p:cNvSpPr>
            <a:spLocks noGrp="1"/>
          </p:cNvSpPr>
          <p:nvPr>
            <p:ph type="sldNum" sz="quarter" idx="5"/>
          </p:nvPr>
        </p:nvSpPr>
        <p:spPr/>
        <p:txBody>
          <a:bodyPr/>
          <a:lstStyle/>
          <a:p>
            <a:fld id="{26697777-AA71-4FEA-8726-D9F7C99D48EE}" type="slidenum">
              <a:rPr lang="en-GB" smtClean="0"/>
              <a:t>4</a:t>
            </a:fld>
            <a:endParaRPr lang="en-GB"/>
          </a:p>
        </p:txBody>
      </p:sp>
    </p:spTree>
    <p:extLst>
      <p:ext uri="{BB962C8B-B14F-4D97-AF65-F5344CB8AC3E}">
        <p14:creationId xmlns:p14="http://schemas.microsoft.com/office/powerpoint/2010/main" val="5034419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472CA6-09DE-4023-CF3B-638EDF6269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FDFB01-63AB-2B35-DE34-5BB9F39C30A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517877-7E91-2DEA-4DE1-3A8AA29B0B85}"/>
              </a:ext>
            </a:extLst>
          </p:cNvPr>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6401D8B0-C8E2-EB35-9D92-3DB0C391A547}"/>
              </a:ext>
            </a:extLst>
          </p:cNvPr>
          <p:cNvSpPr>
            <a:spLocks noGrp="1"/>
          </p:cNvSpPr>
          <p:nvPr>
            <p:ph type="sldNum" sz="quarter" idx="5"/>
          </p:nvPr>
        </p:nvSpPr>
        <p:spPr/>
        <p:txBody>
          <a:bodyPr/>
          <a:lstStyle/>
          <a:p>
            <a:fld id="{26697777-AA71-4FEA-8726-D9F7C99D48EE}" type="slidenum">
              <a:rPr lang="en-GB" smtClean="0"/>
              <a:t>5</a:t>
            </a:fld>
            <a:endParaRPr lang="en-GB"/>
          </a:p>
        </p:txBody>
      </p:sp>
    </p:spTree>
    <p:extLst>
      <p:ext uri="{BB962C8B-B14F-4D97-AF65-F5344CB8AC3E}">
        <p14:creationId xmlns:p14="http://schemas.microsoft.com/office/powerpoint/2010/main" val="32403809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6C9A9E-BCB6-143B-AEE0-48E6122C2A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DB6E09-40EA-F066-E695-9E71534988F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1B3E4C-53C1-B50A-0E93-668BEC500ABD}"/>
              </a:ext>
            </a:extLst>
          </p:cNvPr>
          <p:cNvSpPr>
            <a:spLocks noGrp="1"/>
          </p:cNvSpPr>
          <p:nvPr>
            <p:ph type="body" idx="1"/>
          </p:nvPr>
        </p:nvSpPr>
        <p:spPr/>
        <p:txBody>
          <a:bodyPr/>
          <a:lstStyle/>
          <a:p>
            <a:pPr>
              <a:defRPr/>
            </a:pPr>
            <a:r>
              <a:rPr lang="en-GB"/>
              <a:t>We’re going to think about why reading is important in business.</a:t>
            </a:r>
            <a:endParaRPr lang="en-US"/>
          </a:p>
          <a:p>
            <a:pPr>
              <a:defRPr/>
            </a:pPr>
            <a:r>
              <a:rPr lang="en-GB" b="1"/>
              <a:t>Question:</a:t>
            </a:r>
            <a:br>
              <a:rPr lang="en-GB" b="1"/>
            </a:br>
            <a:r>
              <a:rPr lang="en-GB" b="1"/>
              <a:t>How can reading information (like reports or data) help a</a:t>
            </a:r>
            <a:r>
              <a:rPr lang="en-GB" b="1" i="0" kern="1200">
                <a:effectLst/>
              </a:rPr>
              <a:t> </a:t>
            </a:r>
            <a:r>
              <a:rPr lang="en-GB" b="1"/>
              <a:t>business succeed?</a:t>
            </a:r>
            <a:endParaRPr lang="en-GB"/>
          </a:p>
          <a:p>
            <a:pPr>
              <a:defRPr/>
            </a:pPr>
            <a:r>
              <a:rPr lang="en-GB"/>
              <a:t>First</a:t>
            </a:r>
            <a:r>
              <a:rPr lang="en-GB" b="0" i="0" kern="1200">
                <a:effectLst/>
              </a:rPr>
              <a:t>, </a:t>
            </a:r>
            <a:r>
              <a:rPr lang="en-GB"/>
              <a:t>take a moment to think </a:t>
            </a:r>
            <a:r>
              <a:rPr lang="en-GB" b="0" i="0" kern="1200">
                <a:effectLst/>
              </a:rPr>
              <a:t>on </a:t>
            </a:r>
            <a:r>
              <a:rPr lang="en-GB"/>
              <a:t>your own.</a:t>
            </a:r>
          </a:p>
          <a:p>
            <a:pPr>
              <a:defRPr/>
            </a:pPr>
            <a:r>
              <a:rPr lang="en-GB"/>
              <a:t>Now</a:t>
            </a:r>
            <a:r>
              <a:rPr lang="en-GB" b="0" i="0" kern="1200">
                <a:effectLst/>
              </a:rPr>
              <a:t>, </a:t>
            </a:r>
            <a:r>
              <a:rPr lang="en-GB"/>
              <a:t>discuss </a:t>
            </a:r>
            <a:r>
              <a:rPr lang="en-GB" b="0" i="0" kern="1200">
                <a:effectLst/>
              </a:rPr>
              <a:t>with </a:t>
            </a:r>
            <a:r>
              <a:rPr lang="en-GB"/>
              <a:t>a </a:t>
            </a:r>
            <a:r>
              <a:rPr lang="en-GB" b="0" i="0" kern="1200">
                <a:effectLst/>
              </a:rPr>
              <a:t>partner.</a:t>
            </a:r>
            <a:endParaRPr lang="en-GB"/>
          </a:p>
          <a:p>
            <a:pPr>
              <a:defRPr/>
            </a:pPr>
            <a:r>
              <a:rPr lang="en-GB"/>
              <a:t>Try to think </a:t>
            </a:r>
            <a:r>
              <a:rPr lang="en-GB" b="0" i="0" kern="1200">
                <a:effectLst/>
              </a:rPr>
              <a:t>of </a:t>
            </a:r>
            <a:r>
              <a:rPr lang="en-GB" b="1"/>
              <a:t>specific examples</a:t>
            </a:r>
            <a:r>
              <a:rPr lang="en-GB"/>
              <a:t>, not </a:t>
            </a:r>
            <a:r>
              <a:rPr lang="en-GB" b="0" i="0" kern="1200">
                <a:effectLst/>
              </a:rPr>
              <a:t>just </a:t>
            </a:r>
            <a:r>
              <a:rPr lang="en-GB"/>
              <a:t>general ideas.</a:t>
            </a:r>
          </a:p>
          <a:p>
            <a:pPr>
              <a:defRPr/>
            </a:pPr>
            <a:r>
              <a:rPr lang="en-GB" b="1"/>
              <a:t>Helpful prompts (if you’re stuck):</a:t>
            </a:r>
            <a:endParaRPr lang="en-GB"/>
          </a:p>
          <a:p>
            <a:pPr marL="285750" indent="-285750">
              <a:buFont typeface="Arial"/>
              <a:buChar char="•"/>
              <a:defRPr/>
            </a:pPr>
            <a:r>
              <a:rPr lang="en-GB"/>
              <a:t>What kind of information do businesses read? (e.g</a:t>
            </a:r>
            <a:r>
              <a:rPr lang="en-GB" b="0" i="0" kern="1200">
                <a:effectLst/>
              </a:rPr>
              <a:t>.</a:t>
            </a:r>
            <a:r>
              <a:rPr lang="en-GB"/>
              <a:t> sales reports, customer reviews</a:t>
            </a:r>
            <a:r>
              <a:rPr lang="en-GB" b="0" i="0" kern="1200">
                <a:effectLst/>
              </a:rPr>
              <a:t>, </a:t>
            </a:r>
            <a:r>
              <a:rPr lang="en-GB"/>
              <a:t>emails)</a:t>
            </a:r>
          </a:p>
          <a:p>
            <a:pPr marL="285750" indent="-285750">
              <a:buFont typeface="Arial"/>
              <a:buChar char="•"/>
              <a:defRPr/>
            </a:pPr>
            <a:r>
              <a:rPr lang="en-GB"/>
              <a:t>How can </a:t>
            </a:r>
            <a:r>
              <a:rPr lang="en-GB" b="0" i="0" kern="1200">
                <a:effectLst/>
              </a:rPr>
              <a:t>this information </a:t>
            </a:r>
            <a:r>
              <a:rPr lang="en-GB"/>
              <a:t>help them understand problems?</a:t>
            </a:r>
          </a:p>
          <a:p>
            <a:pPr marL="285750" indent="-285750">
              <a:buFont typeface="Arial"/>
              <a:buChar char="•"/>
              <a:defRPr/>
            </a:pPr>
            <a:r>
              <a:rPr lang="en-GB"/>
              <a:t>How can it help them make decisions about money, staff, or products?</a:t>
            </a:r>
          </a:p>
          <a:p>
            <a:pPr marL="285750" indent="-285750">
              <a:buFont typeface="Arial"/>
              <a:buChar char="•"/>
              <a:defRPr/>
            </a:pPr>
            <a:r>
              <a:rPr lang="en-GB"/>
              <a:t>Can you think of </a:t>
            </a:r>
            <a:r>
              <a:rPr lang="en-GB" b="0" i="0" kern="1200">
                <a:effectLst/>
              </a:rPr>
              <a:t>a </a:t>
            </a:r>
            <a:r>
              <a:rPr lang="en-GB"/>
              <a:t>real example? (e.g</a:t>
            </a:r>
            <a:r>
              <a:rPr lang="en-GB" b="0" i="0" kern="1200">
                <a:effectLst/>
              </a:rPr>
              <a:t>. a </a:t>
            </a:r>
            <a:r>
              <a:rPr lang="en-GB"/>
              <a:t>shop sees low sales and changes what it sells)</a:t>
            </a:r>
          </a:p>
          <a:p>
            <a:pPr>
              <a:defRPr/>
            </a:pPr>
            <a:r>
              <a:rPr lang="en-GB"/>
              <a:t>Be ready to share one idea with the class</a:t>
            </a:r>
            <a:r>
              <a:rPr lang="en-GB" b="0" i="0" kern="1200">
                <a:effectLst/>
              </a:rPr>
              <a:t>.</a:t>
            </a:r>
            <a:endParaRPr lang="en-GB"/>
          </a:p>
          <a:p>
            <a:pPr>
              <a:defRPr/>
            </a:pPr>
            <a:endParaRPr lang="en-GB" sz="1200" b="0" i="0" kern="1200">
              <a:solidFill>
                <a:schemeClr val="tx1"/>
              </a:solidFill>
              <a:effectLst/>
              <a:latin typeface="+mn-lt"/>
            </a:endParaRPr>
          </a:p>
          <a:p>
            <a:endParaRPr lang="en-GB"/>
          </a:p>
          <a:p>
            <a:endParaRPr lang="en-GB"/>
          </a:p>
          <a:p>
            <a:r>
              <a:rPr lang="en-GB"/>
              <a:t>Chocolate Theft Exercise</a:t>
            </a:r>
          </a:p>
        </p:txBody>
      </p:sp>
      <p:sp>
        <p:nvSpPr>
          <p:cNvPr id="4" name="Slide Number Placeholder 3">
            <a:extLst>
              <a:ext uri="{FF2B5EF4-FFF2-40B4-BE49-F238E27FC236}">
                <a16:creationId xmlns:a16="http://schemas.microsoft.com/office/drawing/2014/main" id="{CF9FE131-A33B-D244-59F7-44D916051AB2}"/>
              </a:ext>
            </a:extLst>
          </p:cNvPr>
          <p:cNvSpPr>
            <a:spLocks noGrp="1"/>
          </p:cNvSpPr>
          <p:nvPr>
            <p:ph type="sldNum" sz="quarter" idx="5"/>
          </p:nvPr>
        </p:nvSpPr>
        <p:spPr/>
        <p:txBody>
          <a:bodyPr/>
          <a:lstStyle/>
          <a:p>
            <a:fld id="{26697777-AA71-4FEA-8726-D9F7C99D48EE}" type="slidenum">
              <a:rPr lang="en-GB" smtClean="0"/>
              <a:t>6</a:t>
            </a:fld>
            <a:endParaRPr lang="en-GB"/>
          </a:p>
        </p:txBody>
      </p:sp>
    </p:spTree>
    <p:extLst>
      <p:ext uri="{BB962C8B-B14F-4D97-AF65-F5344CB8AC3E}">
        <p14:creationId xmlns:p14="http://schemas.microsoft.com/office/powerpoint/2010/main" val="26344435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Reading in business is about using information to make decisions.</a:t>
            </a:r>
            <a:endParaRPr lang="en-US" b="1"/>
          </a:p>
          <a:p>
            <a:r>
              <a:rPr lang="en-GB"/>
              <a:t>Businesses use written information like reports, data, and customer feedback to understand what is happening.</a:t>
            </a:r>
          </a:p>
          <a:p>
            <a:r>
              <a:rPr lang="en-GB"/>
              <a:t>This information shows what is causing problems and what might fix them.</a:t>
            </a:r>
          </a:p>
          <a:p>
            <a:r>
              <a:rPr lang="en-GB"/>
              <a:t>Managers then use it to decide changes in areas like pricing, staffing, products, or operations.</a:t>
            </a:r>
          </a:p>
          <a:p>
            <a:r>
              <a:rPr lang="en-GB"/>
              <a:t>For example, if a retailer reads data showing theft is increasing, it might change store layout or increase security measures.</a:t>
            </a:r>
          </a:p>
          <a:p>
            <a:r>
              <a:rPr lang="en-GB"/>
              <a:t>This reduces mistakes and helps decisions be based on evidence, not guesswork.</a:t>
            </a:r>
          </a:p>
          <a:p>
            <a:endParaRPr lang="en-GB"/>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7</a:t>
            </a:fld>
            <a:endParaRPr lang="en-GB"/>
          </a:p>
        </p:txBody>
      </p:sp>
    </p:spTree>
    <p:extLst>
      <p:ext uri="{BB962C8B-B14F-4D97-AF65-F5344CB8AC3E}">
        <p14:creationId xmlns:p14="http://schemas.microsoft.com/office/powerpoint/2010/main" val="7473001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Here, reading, </a:t>
            </a:r>
            <a:r>
              <a:rPr lang="en-US" err="1"/>
              <a:t>analysing</a:t>
            </a:r>
            <a:r>
              <a:rPr lang="en-US"/>
              <a:t> and note-taking are really part of the same process. As you read, you’re deciding what the text is mainly about, which details are important, and which evidence or examples are useful. You don’t need to copy everything you see. Instead, you choose the information that matters and turn it into short, </a:t>
            </a:r>
            <a:r>
              <a:rPr lang="en-US" err="1"/>
              <a:t>organised</a:t>
            </a:r>
            <a:r>
              <a:rPr lang="en-US"/>
              <a:t> notes. That helps you understand the text more clearly and makes the information easier to remember and use later. So the process is: </a:t>
            </a:r>
            <a:r>
              <a:rPr lang="en-US" b="1"/>
              <a:t>read, understand, choose, then note.</a:t>
            </a:r>
            <a:endParaRPr lang="en-US"/>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8</a:t>
            </a:fld>
            <a:endParaRPr lang="en-GB"/>
          </a:p>
        </p:txBody>
      </p:sp>
    </p:spTree>
    <p:extLst>
      <p:ext uri="{BB962C8B-B14F-4D97-AF65-F5344CB8AC3E}">
        <p14:creationId xmlns:p14="http://schemas.microsoft.com/office/powerpoint/2010/main" val="38881495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23D976-D0F4-7F57-ED19-1171D7A2FC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B1FD0F-DCEB-05D2-0CBC-484B5F13044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A6366B-656E-A6FF-7BE0-D98DC7BB6D9F}"/>
              </a:ext>
            </a:extLst>
          </p:cNvPr>
          <p:cNvSpPr>
            <a:spLocks noGrp="1"/>
          </p:cNvSpPr>
          <p:nvPr>
            <p:ph type="body" idx="1"/>
          </p:nvPr>
        </p:nvSpPr>
        <p:spPr/>
        <p:txBody>
          <a:bodyPr/>
          <a:lstStyle/>
          <a:p>
            <a:pPr>
              <a:defRPr/>
            </a:pPr>
            <a:r>
              <a:rPr lang="en-GB"/>
              <a:t>Now let’s look at some simple note-taking techniques.</a:t>
            </a:r>
            <a:endParaRPr lang="en-US"/>
          </a:p>
          <a:p>
            <a:pPr>
              <a:defRPr/>
            </a:pPr>
            <a:r>
              <a:rPr lang="en-GB"/>
              <a:t>When you take notes, you should write short phrases, not full sentences. This helps you save time and focus on meaning instead of grammar.</a:t>
            </a:r>
          </a:p>
          <a:p>
            <a:pPr>
              <a:defRPr/>
            </a:pPr>
            <a:r>
              <a:rPr lang="en-GB"/>
              <a:t>Try to focus only on key words and important information. You do not need to write everything you read — just the most useful points.</a:t>
            </a:r>
          </a:p>
          <a:p>
            <a:pPr>
              <a:defRPr/>
            </a:pPr>
            <a:r>
              <a:rPr lang="en-GB"/>
              <a:t>Use bullet points to organise your ideas clearly. This makes your notes easier to read and review later.</a:t>
            </a:r>
          </a:p>
          <a:p>
            <a:pPr>
              <a:defRPr/>
            </a:pPr>
            <a:r>
              <a:rPr lang="en-GB"/>
              <a:t>You can also group information into categories, for example: reasons, data, or future plans. This helps you structure your thinking.</a:t>
            </a:r>
          </a:p>
          <a:p>
            <a:pPr>
              <a:defRPr/>
            </a:pPr>
            <a:r>
              <a:rPr lang="en-GB"/>
              <a:t>Make sure to highlight or underline important information such as numbers, facts, and key terms. These are often the most useful details in business texts.</a:t>
            </a:r>
          </a:p>
          <a:p>
            <a:pPr>
              <a:defRPr/>
            </a:pPr>
            <a:r>
              <a:rPr lang="en-GB"/>
              <a:t>If you are a visual learner, you can use colour to organise your notes. For example, you might use one colour for main ideas and another for key details.</a:t>
            </a:r>
          </a:p>
          <a:p>
            <a:pPr>
              <a:defRPr/>
            </a:pPr>
            <a:r>
              <a:rPr lang="en-GB"/>
              <a:t>Remember, do not try to write everything. Good note-taking is about selecting what is important.</a:t>
            </a:r>
          </a:p>
          <a:p>
            <a:pPr>
              <a:defRPr/>
            </a:pPr>
            <a:r>
              <a:rPr lang="en-GB"/>
              <a:t>Finally, find the method that works best for you. Different people organise notes in different ways, so it’s important to develop a system that helps you understand and remember information.</a:t>
            </a:r>
          </a:p>
          <a:p>
            <a:pPr marL="0" marR="0" lvl="0" indent="0" algn="l" defTabSz="914400">
              <a:lnSpc>
                <a:spcPct val="100000"/>
              </a:lnSpc>
              <a:spcBef>
                <a:spcPts val="0"/>
              </a:spcBef>
              <a:spcAft>
                <a:spcPts val="0"/>
              </a:spcAft>
              <a:buClrTx/>
              <a:buSzTx/>
              <a:buFontTx/>
              <a:buNone/>
              <a:tabLst/>
              <a:defRPr/>
            </a:pPr>
            <a:endParaRPr lang="en-GB"/>
          </a:p>
        </p:txBody>
      </p:sp>
      <p:sp>
        <p:nvSpPr>
          <p:cNvPr id="4" name="Slide Number Placeholder 3">
            <a:extLst>
              <a:ext uri="{FF2B5EF4-FFF2-40B4-BE49-F238E27FC236}">
                <a16:creationId xmlns:a16="http://schemas.microsoft.com/office/drawing/2014/main" id="{9E1B9425-1645-2AFF-4B51-48D5A4646E1D}"/>
              </a:ext>
            </a:extLst>
          </p:cNvPr>
          <p:cNvSpPr>
            <a:spLocks noGrp="1"/>
          </p:cNvSpPr>
          <p:nvPr>
            <p:ph type="sldNum" sz="quarter" idx="5"/>
          </p:nvPr>
        </p:nvSpPr>
        <p:spPr/>
        <p:txBody>
          <a:bodyPr/>
          <a:lstStyle/>
          <a:p>
            <a:fld id="{26697777-AA71-4FEA-8726-D9F7C99D48EE}" type="slidenum">
              <a:rPr lang="en-GB" smtClean="0"/>
              <a:t>9</a:t>
            </a:fld>
            <a:endParaRPr lang="en-GB"/>
          </a:p>
        </p:txBody>
      </p:sp>
    </p:spTree>
    <p:extLst>
      <p:ext uri="{BB962C8B-B14F-4D97-AF65-F5344CB8AC3E}">
        <p14:creationId xmlns:p14="http://schemas.microsoft.com/office/powerpoint/2010/main" val="14670032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53A29E-33CE-0006-65FE-987387EE2E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CF9062-A71C-0198-1977-177608E8A3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43E205-1F40-C6E1-6835-EAEF59B60A7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D19FAF55-F33C-A96A-F801-3AD41FC72693}"/>
              </a:ext>
            </a:extLst>
          </p:cNvPr>
          <p:cNvSpPr>
            <a:spLocks noGrp="1"/>
          </p:cNvSpPr>
          <p:nvPr>
            <p:ph type="sldNum" sz="quarter" idx="5"/>
          </p:nvPr>
        </p:nvSpPr>
        <p:spPr/>
        <p:txBody>
          <a:bodyPr/>
          <a:lstStyle/>
          <a:p>
            <a:fld id="{26697777-AA71-4FEA-8726-D9F7C99D48EE}" type="slidenum">
              <a:rPr lang="en-GB" smtClean="0"/>
              <a:t>10</a:t>
            </a:fld>
            <a:endParaRPr lang="en-GB"/>
          </a:p>
        </p:txBody>
      </p:sp>
    </p:spTree>
    <p:extLst>
      <p:ext uri="{BB962C8B-B14F-4D97-AF65-F5344CB8AC3E}">
        <p14:creationId xmlns:p14="http://schemas.microsoft.com/office/powerpoint/2010/main" val="21224834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30E28C-5767-EF2E-E31A-DFAE0B651F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E05C13-219E-36FC-A395-59B1E20A34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58D96A-FB9D-DB7C-9D38-4962CC779447}"/>
              </a:ext>
            </a:extLst>
          </p:cNvPr>
          <p:cNvSpPr>
            <a:spLocks noGrp="1"/>
          </p:cNvSpPr>
          <p:nvPr>
            <p:ph type="body" idx="1"/>
          </p:nvPr>
        </p:nvSpPr>
        <p:spPr/>
        <p:txBody>
          <a:bodyPr/>
          <a:lstStyle/>
          <a:p>
            <a:pPr>
              <a:defRPr/>
            </a:pPr>
            <a:endParaRPr lang="en-GB"/>
          </a:p>
          <a:p>
            <a:pPr marL="0" marR="0" lvl="0" indent="0" algn="l" defTabSz="914400">
              <a:lnSpc>
                <a:spcPct val="100000"/>
              </a:lnSpc>
              <a:spcBef>
                <a:spcPts val="0"/>
              </a:spcBef>
              <a:spcAft>
                <a:spcPts val="0"/>
              </a:spcAft>
              <a:buClrTx/>
              <a:buSzTx/>
              <a:buFontTx/>
              <a:buNone/>
              <a:tabLst/>
              <a:defRPr/>
            </a:pPr>
            <a:endParaRPr lang="en-GB" sz="1200" b="0" i="0" kern="1200">
              <a:solidFill>
                <a:schemeClr val="tx1"/>
              </a:solidFill>
              <a:effectLst/>
              <a:latin typeface="+mn-lt"/>
            </a:endParaRPr>
          </a:p>
          <a:p>
            <a:pPr>
              <a:defRPr/>
            </a:pPr>
            <a:r>
              <a:rPr lang="en-GB"/>
              <a:t>Let’s think about </a:t>
            </a:r>
            <a:r>
              <a:rPr lang="en-GB" i="1"/>
              <a:t>why</a:t>
            </a:r>
            <a:r>
              <a:rPr lang="en-GB"/>
              <a:t> note-taking is important in business. In real jobs, people don’t have time to read everything again and again — they need to capture important information quickly.</a:t>
            </a:r>
          </a:p>
          <a:p>
            <a:pPr>
              <a:defRPr/>
            </a:pPr>
            <a:r>
              <a:rPr lang="en-GB"/>
              <a:t>For example, in a meeting, people are discussing ideas and making decisions fast. Good notes help you follow the key points, even when things are moving quickly.</a:t>
            </a:r>
          </a:p>
          <a:p>
            <a:pPr>
              <a:defRPr/>
            </a:pPr>
            <a:r>
              <a:rPr lang="en-GB"/>
              <a:t>Notes are also useful when reading reports, emails, or presentations. Instead of rereading everything, you can go back to your notes and find the important information straight away.</a:t>
            </a:r>
          </a:p>
          <a:p>
            <a:pPr>
              <a:defRPr/>
            </a:pPr>
            <a:r>
              <a:rPr lang="en-GB"/>
              <a:t>They also help you track actions — what needs to be done, who is responsible, and when it is due. This is very important so tasks are completed correctly.</a:t>
            </a:r>
          </a:p>
          <a:p>
            <a:pPr>
              <a:defRPr/>
            </a:pPr>
            <a:r>
              <a:rPr lang="en-GB"/>
              <a:t>In business, we often compare information from different places before making a decision. Clear notes make this much easier.</a:t>
            </a:r>
          </a:p>
          <a:p>
            <a:pPr>
              <a:defRPr/>
            </a:pPr>
            <a:r>
              <a:rPr lang="en-GB"/>
              <a:t>If notes are not clear, people can misunderstand information or forget details, and this can lead to mistakes.</a:t>
            </a:r>
          </a:p>
          <a:p>
            <a:pPr>
              <a:defRPr/>
            </a:pPr>
            <a:r>
              <a:rPr lang="en-GB"/>
              <a:t>So today, when you make your notes, you are practising a real business skill that helps people work more effectively and make better decisions.</a:t>
            </a:r>
          </a:p>
          <a:p>
            <a:pPr>
              <a:defRPr/>
            </a:pPr>
            <a:endParaRPr lang="en-GB"/>
          </a:p>
          <a:p>
            <a:pPr marL="0" marR="0" lvl="0" indent="0" algn="l" defTabSz="914400">
              <a:lnSpc>
                <a:spcPct val="100000"/>
              </a:lnSpc>
              <a:spcBef>
                <a:spcPts val="0"/>
              </a:spcBef>
              <a:spcAft>
                <a:spcPts val="0"/>
              </a:spcAft>
              <a:buClrTx/>
              <a:buSzTx/>
              <a:buFontTx/>
              <a:buNone/>
              <a:tabLst/>
              <a:defRPr/>
            </a:pPr>
            <a:endParaRPr lang="en-GB"/>
          </a:p>
        </p:txBody>
      </p:sp>
      <p:sp>
        <p:nvSpPr>
          <p:cNvPr id="4" name="Slide Number Placeholder 3">
            <a:extLst>
              <a:ext uri="{FF2B5EF4-FFF2-40B4-BE49-F238E27FC236}">
                <a16:creationId xmlns:a16="http://schemas.microsoft.com/office/drawing/2014/main" id="{50C333BA-825C-8DD3-7E49-EE0B3477F6BE}"/>
              </a:ext>
            </a:extLst>
          </p:cNvPr>
          <p:cNvSpPr>
            <a:spLocks noGrp="1"/>
          </p:cNvSpPr>
          <p:nvPr>
            <p:ph type="sldNum" sz="quarter" idx="5"/>
          </p:nvPr>
        </p:nvSpPr>
        <p:spPr/>
        <p:txBody>
          <a:bodyPr/>
          <a:lstStyle/>
          <a:p>
            <a:fld id="{26697777-AA71-4FEA-8726-D9F7C99D48EE}" type="slidenum">
              <a:rPr lang="en-GB" smtClean="0"/>
              <a:t>11</a:t>
            </a:fld>
            <a:endParaRPr lang="en-GB"/>
          </a:p>
        </p:txBody>
      </p:sp>
    </p:spTree>
    <p:extLst>
      <p:ext uri="{BB962C8B-B14F-4D97-AF65-F5344CB8AC3E}">
        <p14:creationId xmlns:p14="http://schemas.microsoft.com/office/powerpoint/2010/main" val="24901508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C1FE72-2A40-199A-13A4-00554E44C2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1553DB-5B65-F59A-AD08-F35E2C837B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9FF2A4D-2E74-7F11-55A3-FF86A27E83EA}"/>
              </a:ext>
            </a:extLst>
          </p:cNvPr>
          <p:cNvSpPr>
            <a:spLocks noGrp="1"/>
          </p:cNvSpPr>
          <p:nvPr>
            <p:ph type="body" idx="1"/>
          </p:nvPr>
        </p:nvSpPr>
        <p:spPr/>
        <p:txBody>
          <a:bodyPr/>
          <a:lstStyle/>
          <a:p>
            <a:pPr>
              <a:defRPr/>
            </a:pPr>
            <a:r>
              <a:rPr lang="en-GB"/>
              <a:t>Let’s look at </a:t>
            </a:r>
            <a:r>
              <a:rPr lang="en-GB" i="1"/>
              <a:t>mind maps</a:t>
            </a:r>
            <a:r>
              <a:rPr lang="en-GB"/>
              <a:t>. A mind map is a simple </a:t>
            </a:r>
            <a:r>
              <a:rPr lang="en-GB" b="0" i="0" kern="1200">
                <a:effectLst/>
              </a:rPr>
              <a:t>way </a:t>
            </a:r>
            <a:r>
              <a:rPr lang="en-GB"/>
              <a:t>to organise information using a visual layout</a:t>
            </a:r>
            <a:r>
              <a:rPr lang="en-GB" b="0" i="0" kern="1200">
                <a:effectLst/>
              </a:rPr>
              <a:t>.</a:t>
            </a:r>
            <a:r>
              <a:rPr lang="en-GB"/>
              <a:t> You start with one</a:t>
            </a:r>
            <a:r>
              <a:rPr lang="en-GB" b="0" i="0" kern="1200">
                <a:effectLst/>
              </a:rPr>
              <a:t> main idea in the centre, and </a:t>
            </a:r>
            <a:r>
              <a:rPr lang="en-GB"/>
              <a:t>then you add branches for related ideas</a:t>
            </a:r>
            <a:r>
              <a:rPr lang="en-GB" b="0" i="0" kern="1200">
                <a:effectLst/>
              </a:rPr>
              <a:t>.</a:t>
            </a:r>
            <a:endParaRPr lang="en-US"/>
          </a:p>
          <a:p>
            <a:pPr>
              <a:defRPr/>
            </a:pPr>
            <a:r>
              <a:rPr lang="en-GB"/>
              <a:t>In business, people use mind maps to plan ideas, organise research, and help</a:t>
            </a:r>
            <a:r>
              <a:rPr lang="en-GB" b="0" i="0" kern="1200">
                <a:effectLst/>
              </a:rPr>
              <a:t> </a:t>
            </a:r>
            <a:r>
              <a:rPr lang="en-GB"/>
              <a:t>them make decisions. For example, if a café owner is planning a new menu, they might use a mind map to organise food ideas, prices, and customer preferences.</a:t>
            </a:r>
          </a:p>
          <a:p>
            <a:pPr>
              <a:defRPr/>
            </a:pPr>
            <a:r>
              <a:rPr lang="en-GB"/>
              <a:t>Mind maps are helpful because they make information clear and easy to see. They also help you notice connections between ideas, which is very important when making business decisions.</a:t>
            </a:r>
          </a:p>
          <a:p>
            <a:pPr>
              <a:defRPr/>
            </a:pPr>
            <a:r>
              <a:rPr lang="en-GB"/>
              <a:t>They can also help you remember key points more easily and keep your notes simple and organised</a:t>
            </a:r>
            <a:r>
              <a:rPr lang="en-GB" b="0" i="0" kern="1200">
                <a:effectLst/>
              </a:rPr>
              <a:t>.</a:t>
            </a:r>
            <a:endParaRPr lang="en-GB"/>
          </a:p>
          <a:p>
            <a:pPr>
              <a:defRPr/>
            </a:pPr>
            <a:r>
              <a:rPr lang="en-GB"/>
              <a:t>Don’t worry about making it perfect — just focus on getting your ideas down in a clear, visual way</a:t>
            </a:r>
            <a:r>
              <a:rPr lang="en-GB" b="0" i="0" kern="1200">
                <a:effectLst/>
              </a:rPr>
              <a:t>.</a:t>
            </a:r>
            <a:endParaRPr lang="en-GB"/>
          </a:p>
          <a:p>
            <a:pPr marL="0" marR="0" lvl="0" indent="0" algn="l" defTabSz="914400">
              <a:lnSpc>
                <a:spcPct val="100000"/>
              </a:lnSpc>
              <a:spcBef>
                <a:spcPts val="0"/>
              </a:spcBef>
              <a:spcAft>
                <a:spcPts val="0"/>
              </a:spcAft>
              <a:buClrTx/>
              <a:buSzTx/>
              <a:buFontTx/>
              <a:buNone/>
              <a:tabLst/>
              <a:defRPr/>
            </a:pPr>
            <a:endParaRPr lang="en-GB"/>
          </a:p>
        </p:txBody>
      </p:sp>
      <p:sp>
        <p:nvSpPr>
          <p:cNvPr id="4" name="Slide Number Placeholder 3">
            <a:extLst>
              <a:ext uri="{FF2B5EF4-FFF2-40B4-BE49-F238E27FC236}">
                <a16:creationId xmlns:a16="http://schemas.microsoft.com/office/drawing/2014/main" id="{11DFC3E6-D52D-6198-A6B4-E04C918E3508}"/>
              </a:ext>
            </a:extLst>
          </p:cNvPr>
          <p:cNvSpPr>
            <a:spLocks noGrp="1"/>
          </p:cNvSpPr>
          <p:nvPr>
            <p:ph type="sldNum" sz="quarter" idx="5"/>
          </p:nvPr>
        </p:nvSpPr>
        <p:spPr/>
        <p:txBody>
          <a:bodyPr/>
          <a:lstStyle/>
          <a:p>
            <a:fld id="{26697777-AA71-4FEA-8726-D9F7C99D48EE}" type="slidenum">
              <a:rPr lang="en-GB" smtClean="0"/>
              <a:t>12</a:t>
            </a:fld>
            <a:endParaRPr lang="en-GB"/>
          </a:p>
        </p:txBody>
      </p:sp>
    </p:spTree>
    <p:extLst>
      <p:ext uri="{BB962C8B-B14F-4D97-AF65-F5344CB8AC3E}">
        <p14:creationId xmlns:p14="http://schemas.microsoft.com/office/powerpoint/2010/main" val="30688973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9CADF6-6F08-5AE1-81C7-80C3FC9169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194383-4C07-A3C8-46DE-F7B7A68BC34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7FB032-81DB-0BCF-87F5-D541E6281B94}"/>
              </a:ext>
            </a:extLst>
          </p:cNvPr>
          <p:cNvSpPr>
            <a:spLocks noGrp="1"/>
          </p:cNvSpPr>
          <p:nvPr>
            <p:ph type="body" idx="1"/>
          </p:nvPr>
        </p:nvSpPr>
        <p:spPr/>
        <p:txBody>
          <a:bodyPr/>
          <a:lstStyle/>
          <a:p>
            <a:r>
              <a:rPr lang="en-GB"/>
              <a:t>Now we’re going to put all of those skills together. We’ll read one text and build a mind map as we go, rather than reading first and making notes later. As we work through the text, we’ll decide what the </a:t>
            </a:r>
            <a:r>
              <a:rPr lang="en-GB" b="1"/>
              <a:t>main idea</a:t>
            </a:r>
            <a:r>
              <a:rPr lang="en-GB"/>
              <a:t> is, which </a:t>
            </a:r>
            <a:r>
              <a:rPr lang="en-GB" b="1"/>
              <a:t>key details</a:t>
            </a:r>
            <a:r>
              <a:rPr lang="en-GB"/>
              <a:t> support it, and what </a:t>
            </a:r>
            <a:r>
              <a:rPr lang="en-GB" b="1"/>
              <a:t>evidence or examples</a:t>
            </a:r>
            <a:r>
              <a:rPr lang="en-GB"/>
              <a:t> make those details stronger. We’ll also look for very specific information such as numbers, names, facts and places that we can add to the mind map. You’ll work with a partner for parts of the activity, and we’ll regularly come back together as a class to check and build the mind map step by step.</a:t>
            </a:r>
            <a:endParaRPr lang="en-US"/>
          </a:p>
          <a:p>
            <a:endParaRPr lang="en-GB"/>
          </a:p>
        </p:txBody>
      </p:sp>
      <p:sp>
        <p:nvSpPr>
          <p:cNvPr id="4" name="Slide Number Placeholder 3">
            <a:extLst>
              <a:ext uri="{FF2B5EF4-FFF2-40B4-BE49-F238E27FC236}">
                <a16:creationId xmlns:a16="http://schemas.microsoft.com/office/drawing/2014/main" id="{C09D0C86-EC40-6FDB-94B2-D6AABCA319F3}"/>
              </a:ext>
            </a:extLst>
          </p:cNvPr>
          <p:cNvSpPr>
            <a:spLocks noGrp="1"/>
          </p:cNvSpPr>
          <p:nvPr>
            <p:ph type="sldNum" sz="quarter" idx="5"/>
          </p:nvPr>
        </p:nvSpPr>
        <p:spPr/>
        <p:txBody>
          <a:bodyPr/>
          <a:lstStyle/>
          <a:p>
            <a:fld id="{26697777-AA71-4FEA-8726-D9F7C99D48EE}" type="slidenum">
              <a:rPr lang="en-GB" smtClean="0"/>
              <a:t>13</a:t>
            </a:fld>
            <a:endParaRPr lang="en-GB"/>
          </a:p>
        </p:txBody>
      </p:sp>
    </p:spTree>
    <p:extLst>
      <p:ext uri="{BB962C8B-B14F-4D97-AF65-F5344CB8AC3E}">
        <p14:creationId xmlns:p14="http://schemas.microsoft.com/office/powerpoint/2010/main" val="35390190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you read a short business story, your first job is to find the big message.</a:t>
            </a:r>
          </a:p>
          <a:p>
            <a:r>
              <a:rPr lang="en-GB"/>
              <a:t>We do this by looking at the title, key numbers, and repeated ideas.</a:t>
            </a:r>
          </a:p>
          <a:p>
            <a:r>
              <a:rPr lang="en-GB"/>
              <a:t>We skip words that don’t change the meaning; that’s OK.</a:t>
            </a:r>
          </a:p>
          <a:p>
            <a:r>
              <a:rPr lang="en-GB"/>
              <a:t>For example, in today’s real news story, the important idea is that shops are locking chocolate because theft is rising.</a:t>
            </a:r>
          </a:p>
          <a:p>
            <a:r>
              <a:rPr lang="en-GB"/>
              <a:t>You don’t need to know every word to understand that.</a:t>
            </a:r>
          </a:p>
          <a:p>
            <a:r>
              <a:rPr lang="en-GB"/>
              <a:t>This skill saves time and helps you understand business information quickly</a:t>
            </a:r>
          </a:p>
        </p:txBody>
      </p:sp>
      <p:sp>
        <p:nvSpPr>
          <p:cNvPr id="4" name="Slide Number Placeholder 3"/>
          <p:cNvSpPr>
            <a:spLocks noGrp="1"/>
          </p:cNvSpPr>
          <p:nvPr>
            <p:ph type="sldNum" sz="quarter" idx="5"/>
          </p:nvPr>
        </p:nvSpPr>
        <p:spPr/>
        <p:txBody>
          <a:bodyPr/>
          <a:lstStyle/>
          <a:p>
            <a:fld id="{26697777-AA71-4FEA-8726-D9F7C99D48EE}" type="slidenum">
              <a:rPr lang="en-GB" smtClean="0"/>
              <a:t>14</a:t>
            </a:fld>
            <a:endParaRPr lang="en-GB"/>
          </a:p>
        </p:txBody>
      </p:sp>
    </p:spTree>
    <p:extLst>
      <p:ext uri="{BB962C8B-B14F-4D97-AF65-F5344CB8AC3E}">
        <p14:creationId xmlns:p14="http://schemas.microsoft.com/office/powerpoint/2010/main" val="11870080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let’s think about the difference between the main idea and the details.</a:t>
            </a:r>
          </a:p>
          <a:p>
            <a:r>
              <a:rPr lang="en-GB"/>
              <a:t>The main idea is the big point of the text; what the story is really about.</a:t>
            </a:r>
          </a:p>
          <a:p>
            <a:r>
              <a:rPr lang="en-GB"/>
              <a:t>The details are small facts that help explain the problem.</a:t>
            </a:r>
          </a:p>
          <a:p>
            <a:r>
              <a:rPr lang="en-GB"/>
              <a:t>On the right, you can see how this starts to become a mind map. The main idea goes in the centre because everything in the text connects back to it. The key details become the main branches around it. This helps us organise the text visually instead of keeping everything as separate sentences. Later, we can add evidence, examples, numbers and names to each branch to make the mind map more detailed.</a:t>
            </a:r>
          </a:p>
        </p:txBody>
      </p:sp>
      <p:sp>
        <p:nvSpPr>
          <p:cNvPr id="4" name="Slide Number Placeholder 3"/>
          <p:cNvSpPr>
            <a:spLocks noGrp="1"/>
          </p:cNvSpPr>
          <p:nvPr>
            <p:ph type="sldNum" sz="quarter" idx="5"/>
          </p:nvPr>
        </p:nvSpPr>
        <p:spPr/>
        <p:txBody>
          <a:bodyPr/>
          <a:lstStyle/>
          <a:p>
            <a:fld id="{26697777-AA71-4FEA-8726-D9F7C99D48EE}" type="slidenum">
              <a:rPr lang="en-GB" smtClean="0"/>
              <a:t>15</a:t>
            </a:fld>
            <a:endParaRPr lang="en-GB"/>
          </a:p>
        </p:txBody>
      </p:sp>
    </p:spTree>
    <p:extLst>
      <p:ext uri="{BB962C8B-B14F-4D97-AF65-F5344CB8AC3E}">
        <p14:creationId xmlns:p14="http://schemas.microsoft.com/office/powerpoint/2010/main" val="7272290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07A23E-B62B-10D4-E339-354AB90009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4AA1AB-4B77-4608-E4E5-A43FF17414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318E382-0C0B-EA77-AB96-E8CEF4A3C522}"/>
              </a:ext>
            </a:extLst>
          </p:cNvPr>
          <p:cNvSpPr>
            <a:spLocks noGrp="1"/>
          </p:cNvSpPr>
          <p:nvPr>
            <p:ph type="body" idx="1"/>
          </p:nvPr>
        </p:nvSpPr>
        <p:spPr/>
        <p:txBody>
          <a:bodyPr/>
          <a:lstStyle/>
          <a:p>
            <a:pPr>
              <a:defRPr/>
            </a:pPr>
            <a:r>
              <a:rPr lang="en-GB"/>
              <a:t>Let’s begin with the real news article.</a:t>
            </a:r>
            <a:br>
              <a:rPr lang="en-GB">
                <a:cs typeface="+mn-lt"/>
              </a:rPr>
            </a:br>
            <a:r>
              <a:rPr lang="en-GB"/>
              <a:t>We always start </a:t>
            </a:r>
            <a:r>
              <a:rPr lang="en-GB" b="0" i="0" kern="1200">
                <a:solidFill>
                  <a:schemeClr val="tx1"/>
                </a:solidFill>
                <a:effectLst/>
              </a:rPr>
              <a:t>with the </a:t>
            </a:r>
            <a:r>
              <a:rPr lang="en-GB" b="1"/>
              <a:t>title</a:t>
            </a:r>
            <a:r>
              <a:rPr lang="en-GB"/>
              <a:t> because </a:t>
            </a:r>
            <a:r>
              <a:rPr lang="en-GB" b="0" i="0" kern="1200">
                <a:solidFill>
                  <a:schemeClr val="tx1"/>
                </a:solidFill>
                <a:effectLst/>
              </a:rPr>
              <a:t>it </a:t>
            </a:r>
            <a:r>
              <a:rPr lang="en-GB"/>
              <a:t>gives us a strong clue</a:t>
            </a:r>
            <a:r>
              <a:rPr lang="en-GB" b="0" i="0" kern="1200">
                <a:solidFill>
                  <a:schemeClr val="tx1"/>
                </a:solidFill>
                <a:effectLst/>
              </a:rPr>
              <a:t>.</a:t>
            </a:r>
            <a:br>
              <a:rPr lang="en-GB" b="0" i="0" kern="1200">
                <a:effectLst/>
                <a:cs typeface="+mn-lt"/>
              </a:rPr>
            </a:br>
            <a:r>
              <a:rPr lang="en-GB"/>
              <a:t>Even if we don’t understand every word, we can still guess </a:t>
            </a:r>
            <a:r>
              <a:rPr lang="en-GB" b="0" i="0" kern="1200">
                <a:solidFill>
                  <a:schemeClr val="tx1"/>
                </a:solidFill>
                <a:effectLst/>
              </a:rPr>
              <a:t>the main idea.</a:t>
            </a:r>
            <a:r>
              <a:rPr lang="en-GB"/>
              <a:t> We learnt this last week when we discussed predicting.</a:t>
            </a:r>
            <a:br>
              <a:rPr lang="en-GB" b="0" i="0" kern="1200">
                <a:effectLst/>
                <a:cs typeface="+mn-lt"/>
              </a:rPr>
            </a:br>
            <a:r>
              <a:rPr lang="en-GB"/>
              <a:t>This helps us feel more confident before we read.</a:t>
            </a:r>
            <a:br>
              <a:rPr lang="en-GB">
                <a:cs typeface="+mn-lt"/>
              </a:rPr>
            </a:br>
            <a:r>
              <a:rPr lang="en-GB"/>
              <a:t>Let’s look at </a:t>
            </a:r>
            <a:r>
              <a:rPr lang="en-GB" b="0" i="0" kern="1200">
                <a:solidFill>
                  <a:schemeClr val="tx1"/>
                </a:solidFill>
                <a:effectLst/>
              </a:rPr>
              <a:t>the </a:t>
            </a:r>
            <a:r>
              <a:rPr lang="en-GB"/>
              <a:t>title together and think: </a:t>
            </a:r>
            <a:r>
              <a:rPr lang="en-GB" i="1"/>
              <a:t>What is this text</a:t>
            </a:r>
            <a:r>
              <a:rPr lang="en-GB" b="0" i="1" kern="1200">
                <a:solidFill>
                  <a:schemeClr val="tx1"/>
                </a:solidFill>
                <a:effectLst/>
              </a:rPr>
              <a:t> about</a:t>
            </a:r>
            <a:r>
              <a:rPr lang="en-GB" i="1"/>
              <a:t>?</a:t>
            </a:r>
            <a:br>
              <a:rPr lang="en-GB" i="1">
                <a:cs typeface="+mn-lt"/>
              </a:rPr>
            </a:br>
            <a:r>
              <a:rPr lang="en-GB" i="1"/>
              <a:t>You </a:t>
            </a:r>
            <a:r>
              <a:rPr lang="en-GB"/>
              <a:t>don’t need to</a:t>
            </a:r>
            <a:r>
              <a:rPr lang="en-GB" b="0" i="0" kern="1200">
                <a:solidFill>
                  <a:schemeClr val="tx1"/>
                </a:solidFill>
                <a:effectLst/>
              </a:rPr>
              <a:t> answer </a:t>
            </a:r>
            <a:r>
              <a:rPr lang="en-GB"/>
              <a:t>— just think quietly</a:t>
            </a:r>
            <a:endParaRPr lang="en-US">
              <a:solidFill>
                <a:srgbClr val="444444"/>
              </a:solidFill>
            </a:endParaRPr>
          </a:p>
          <a:p>
            <a:pPr>
              <a:defRPr/>
            </a:pPr>
            <a:endParaRPr lang="en-GB">
              <a:solidFill>
                <a:srgbClr val="444444"/>
              </a:solidFill>
            </a:endParaRPr>
          </a:p>
          <a:p>
            <a:pPr>
              <a:defRPr/>
            </a:pPr>
            <a:endParaRPr lang="en-GB">
              <a:solidFill>
                <a:srgbClr val="444444"/>
              </a:solidFill>
            </a:endParaRPr>
          </a:p>
          <a:p>
            <a:pPr>
              <a:defRPr/>
            </a:pPr>
            <a:endParaRPr lang="en-GB" b="0" i="0" kern="1200">
              <a:solidFill>
                <a:srgbClr val="000000"/>
              </a:solidFill>
              <a:effectLst/>
            </a:endParaRPr>
          </a:p>
          <a:p>
            <a:endParaRPr lang="en-GB"/>
          </a:p>
          <a:p>
            <a:endParaRPr lang="en-GB"/>
          </a:p>
        </p:txBody>
      </p:sp>
      <p:sp>
        <p:nvSpPr>
          <p:cNvPr id="4" name="Slide Number Placeholder 3">
            <a:extLst>
              <a:ext uri="{FF2B5EF4-FFF2-40B4-BE49-F238E27FC236}">
                <a16:creationId xmlns:a16="http://schemas.microsoft.com/office/drawing/2014/main" id="{F0C4C405-25F1-AFFB-F967-2B7AF5E92D9D}"/>
              </a:ext>
            </a:extLst>
          </p:cNvPr>
          <p:cNvSpPr>
            <a:spLocks noGrp="1"/>
          </p:cNvSpPr>
          <p:nvPr>
            <p:ph type="sldNum" sz="quarter" idx="5"/>
          </p:nvPr>
        </p:nvSpPr>
        <p:spPr/>
        <p:txBody>
          <a:bodyPr/>
          <a:lstStyle/>
          <a:p>
            <a:fld id="{26697777-AA71-4FEA-8726-D9F7C99D48EE}" type="slidenum">
              <a:rPr lang="en-GB" smtClean="0"/>
              <a:t>16</a:t>
            </a:fld>
            <a:endParaRPr lang="en-GB"/>
          </a:p>
        </p:txBody>
      </p:sp>
    </p:spTree>
    <p:extLst>
      <p:ext uri="{BB962C8B-B14F-4D97-AF65-F5344CB8AC3E}">
        <p14:creationId xmlns:p14="http://schemas.microsoft.com/office/powerpoint/2010/main" val="7819721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26C97B-E39A-72EF-30B9-EAD5B8A8AB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E2A58B-AA31-FC2D-CD5B-BE8FC744F7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58ED4F1-9949-54B3-AF9B-0EC95C4F8549}"/>
              </a:ext>
            </a:extLst>
          </p:cNvPr>
          <p:cNvSpPr>
            <a:spLocks noGrp="1"/>
          </p:cNvSpPr>
          <p:nvPr>
            <p:ph type="body" idx="1"/>
          </p:nvPr>
        </p:nvSpPr>
        <p:spPr/>
        <p:txBody>
          <a:bodyPr/>
          <a:lstStyle/>
          <a:p>
            <a:pPr>
              <a:defRPr/>
            </a:pPr>
            <a:r>
              <a:rPr lang="en-GB"/>
              <a:t>Think about what the text keeps coming back to, or what idea connects most of the details together. This will help you identify </a:t>
            </a:r>
            <a:r>
              <a:rPr lang="en-GB" b="0" i="0" kern="1200">
                <a:effectLst/>
              </a:rPr>
              <a:t>the </a:t>
            </a:r>
            <a:r>
              <a:rPr lang="en-GB"/>
              <a:t>main idea</a:t>
            </a:r>
            <a:r>
              <a:rPr lang="en-GB" b="0" i="0" kern="1200">
                <a:effectLst/>
              </a:rPr>
              <a:t>.</a:t>
            </a:r>
            <a:endParaRPr lang="en-US"/>
          </a:p>
          <a:p>
            <a:pPr>
              <a:defRPr/>
            </a:pPr>
            <a:r>
              <a:rPr lang="en-GB"/>
              <a:t>In your notes, write down </a:t>
            </a:r>
            <a:r>
              <a:rPr lang="en-GB" b="0" i="0" kern="1200">
                <a:effectLst/>
              </a:rPr>
              <a:t>the main idea</a:t>
            </a:r>
            <a:r>
              <a:rPr lang="en-GB"/>
              <a:t> in one clear sentence</a:t>
            </a:r>
            <a:r>
              <a:rPr lang="en-GB" b="0" i="0" kern="1200">
                <a:effectLst/>
              </a:rPr>
              <a:t>.</a:t>
            </a:r>
            <a:r>
              <a:rPr lang="en-GB"/>
              <a:t> You only need ONE main idea.</a:t>
            </a:r>
          </a:p>
          <a:p>
            <a:pPr>
              <a:defRPr/>
            </a:pPr>
            <a:r>
              <a:rPr lang="en-GB"/>
              <a:t>You will have 3 minutes for this task. Take your time, read carefully, and focus on meaning rather than individual words.</a:t>
            </a:r>
          </a:p>
          <a:p>
            <a:pPr>
              <a:defRPr/>
            </a:pPr>
            <a:endParaRPr lang="en-GB">
              <a:solidFill>
                <a:srgbClr val="000000"/>
              </a:solidFill>
            </a:endParaRPr>
          </a:p>
          <a:p>
            <a:pPr>
              <a:defRPr/>
            </a:pPr>
            <a:endParaRPr lang="en-GB">
              <a:solidFill>
                <a:srgbClr val="444444"/>
              </a:solidFill>
            </a:endParaRPr>
          </a:p>
          <a:p>
            <a:pPr>
              <a:defRPr/>
            </a:pPr>
            <a:endParaRPr lang="en-GB">
              <a:solidFill>
                <a:srgbClr val="444444"/>
              </a:solidFill>
            </a:endParaRPr>
          </a:p>
          <a:p>
            <a:pPr>
              <a:defRPr/>
            </a:pPr>
            <a:endParaRPr lang="en-GB" b="0" i="0" kern="1200">
              <a:solidFill>
                <a:srgbClr val="000000"/>
              </a:solidFill>
              <a:effectLst/>
            </a:endParaRPr>
          </a:p>
          <a:p>
            <a:endParaRPr lang="en-GB"/>
          </a:p>
          <a:p>
            <a:endParaRPr lang="en-GB"/>
          </a:p>
        </p:txBody>
      </p:sp>
      <p:sp>
        <p:nvSpPr>
          <p:cNvPr id="4" name="Slide Number Placeholder 3">
            <a:extLst>
              <a:ext uri="{FF2B5EF4-FFF2-40B4-BE49-F238E27FC236}">
                <a16:creationId xmlns:a16="http://schemas.microsoft.com/office/drawing/2014/main" id="{A1234B11-0679-2E5D-4792-DC3AA913DD8C}"/>
              </a:ext>
            </a:extLst>
          </p:cNvPr>
          <p:cNvSpPr>
            <a:spLocks noGrp="1"/>
          </p:cNvSpPr>
          <p:nvPr>
            <p:ph type="sldNum" sz="quarter" idx="5"/>
          </p:nvPr>
        </p:nvSpPr>
        <p:spPr/>
        <p:txBody>
          <a:bodyPr/>
          <a:lstStyle/>
          <a:p>
            <a:fld id="{26697777-AA71-4FEA-8726-D9F7C99D48EE}" type="slidenum">
              <a:rPr lang="en-GB" smtClean="0"/>
              <a:t>17</a:t>
            </a:fld>
            <a:endParaRPr lang="en-GB"/>
          </a:p>
        </p:txBody>
      </p:sp>
    </p:spTree>
    <p:extLst>
      <p:ext uri="{BB962C8B-B14F-4D97-AF65-F5344CB8AC3E}">
        <p14:creationId xmlns:p14="http://schemas.microsoft.com/office/powerpoint/2010/main" val="27293061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F231BC-28F0-B347-BE6F-AABA2C34EF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DD3E665-F0EB-60D8-4C28-6DED6A35EC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9245B2-C8C8-AAE7-02AF-A523C874B963}"/>
              </a:ext>
            </a:extLst>
          </p:cNvPr>
          <p:cNvSpPr>
            <a:spLocks noGrp="1"/>
          </p:cNvSpPr>
          <p:nvPr>
            <p:ph type="body" idx="1"/>
          </p:nvPr>
        </p:nvSpPr>
        <p:spPr/>
        <p:txBody>
          <a:bodyPr/>
          <a:lstStyle/>
          <a:p>
            <a:r>
              <a:rPr lang="en-GB"/>
              <a:t>Now we read the first sentence.</a:t>
            </a:r>
          </a:p>
          <a:p>
            <a:r>
              <a:rPr lang="en-GB"/>
              <a:t>In business news, the first sentence often gives us the main idea clearly.</a:t>
            </a:r>
          </a:p>
          <a:p>
            <a:r>
              <a:rPr lang="en-GB"/>
              <a:t>We don’t worry about every word. We just look for the biggest message.</a:t>
            </a:r>
          </a:p>
          <a:p>
            <a:r>
              <a:rPr lang="en-GB"/>
              <a:t>I’ll read it aloud and show you how I find the main point.</a:t>
            </a:r>
          </a:p>
        </p:txBody>
      </p:sp>
      <p:sp>
        <p:nvSpPr>
          <p:cNvPr id="4" name="Slide Number Placeholder 3">
            <a:extLst>
              <a:ext uri="{FF2B5EF4-FFF2-40B4-BE49-F238E27FC236}">
                <a16:creationId xmlns:a16="http://schemas.microsoft.com/office/drawing/2014/main" id="{04D35E32-C6DF-6229-EBF4-AD7D4F50EDA0}"/>
              </a:ext>
            </a:extLst>
          </p:cNvPr>
          <p:cNvSpPr>
            <a:spLocks noGrp="1"/>
          </p:cNvSpPr>
          <p:nvPr>
            <p:ph type="sldNum" sz="quarter" idx="5"/>
          </p:nvPr>
        </p:nvSpPr>
        <p:spPr/>
        <p:txBody>
          <a:bodyPr/>
          <a:lstStyle/>
          <a:p>
            <a:fld id="{26697777-AA71-4FEA-8726-D9F7C99D48EE}" type="slidenum">
              <a:rPr lang="en-GB" smtClean="0"/>
              <a:t>18</a:t>
            </a:fld>
            <a:endParaRPr lang="en-GB"/>
          </a:p>
        </p:txBody>
      </p:sp>
    </p:spTree>
    <p:extLst>
      <p:ext uri="{BB962C8B-B14F-4D97-AF65-F5344CB8AC3E}">
        <p14:creationId xmlns:p14="http://schemas.microsoft.com/office/powerpoint/2010/main" val="24831370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331C5A-3572-48B5-910A-ED7FF899B8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B8DCDA-41B0-F98F-D7D8-C37AEA5BCD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C72C9D-0928-49A2-12ED-9AA28FCCB709}"/>
              </a:ext>
            </a:extLst>
          </p:cNvPr>
          <p:cNvSpPr>
            <a:spLocks noGrp="1"/>
          </p:cNvSpPr>
          <p:nvPr>
            <p:ph type="body" idx="1"/>
          </p:nvPr>
        </p:nvSpPr>
        <p:spPr/>
        <p:txBody>
          <a:bodyPr/>
          <a:lstStyle/>
          <a:p>
            <a:r>
              <a:rPr lang="en-GB"/>
              <a:t>Now I check the next few lines to see what ideas repeat.</a:t>
            </a:r>
          </a:p>
          <a:p>
            <a:r>
              <a:rPr lang="en-GB"/>
              <a:t>Writers repeat important ideas so readers understand the key message.</a:t>
            </a:r>
          </a:p>
          <a:p>
            <a:r>
              <a:rPr lang="en-GB"/>
              <a:t>Let’s look at the second and third sentences.</a:t>
            </a:r>
          </a:p>
          <a:p>
            <a:r>
              <a:rPr lang="en-GB"/>
              <a:t>I’ll highlight any repeated idea.</a:t>
            </a:r>
          </a:p>
        </p:txBody>
      </p:sp>
      <p:sp>
        <p:nvSpPr>
          <p:cNvPr id="4" name="Slide Number Placeholder 3">
            <a:extLst>
              <a:ext uri="{FF2B5EF4-FFF2-40B4-BE49-F238E27FC236}">
                <a16:creationId xmlns:a16="http://schemas.microsoft.com/office/drawing/2014/main" id="{0BEC260D-CD1F-DB80-1ADB-E405D9952230}"/>
              </a:ext>
            </a:extLst>
          </p:cNvPr>
          <p:cNvSpPr>
            <a:spLocks noGrp="1"/>
          </p:cNvSpPr>
          <p:nvPr>
            <p:ph type="sldNum" sz="quarter" idx="5"/>
          </p:nvPr>
        </p:nvSpPr>
        <p:spPr/>
        <p:txBody>
          <a:bodyPr/>
          <a:lstStyle/>
          <a:p>
            <a:fld id="{26697777-AA71-4FEA-8726-D9F7C99D48EE}" type="slidenum">
              <a:rPr lang="en-GB" smtClean="0"/>
              <a:t>19</a:t>
            </a:fld>
            <a:endParaRPr lang="en-GB"/>
          </a:p>
        </p:txBody>
      </p:sp>
    </p:spTree>
    <p:extLst>
      <p:ext uri="{BB962C8B-B14F-4D97-AF65-F5344CB8AC3E}">
        <p14:creationId xmlns:p14="http://schemas.microsoft.com/office/powerpoint/2010/main" val="26076599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the main idea of this article is:</a:t>
            </a:r>
          </a:p>
          <a:p>
            <a:r>
              <a:rPr lang="en-GB"/>
              <a:t>BYD is now the world’s biggest electric-car seller, taking first place over Tesla.</a:t>
            </a:r>
          </a:p>
          <a:p>
            <a:r>
              <a:rPr lang="en-GB"/>
              <a:t>The rest of the article gives evidence to support this</a:t>
            </a:r>
          </a:p>
        </p:txBody>
      </p:sp>
      <p:sp>
        <p:nvSpPr>
          <p:cNvPr id="4" name="Slide Number Placeholder 3"/>
          <p:cNvSpPr>
            <a:spLocks noGrp="1"/>
          </p:cNvSpPr>
          <p:nvPr>
            <p:ph type="sldNum" sz="quarter" idx="5"/>
          </p:nvPr>
        </p:nvSpPr>
        <p:spPr/>
        <p:txBody>
          <a:bodyPr/>
          <a:lstStyle/>
          <a:p>
            <a:fld id="{26697777-AA71-4FEA-8726-D9F7C99D48EE}" type="slidenum">
              <a:rPr lang="en-GB" smtClean="0"/>
              <a:t>20</a:t>
            </a:fld>
            <a:endParaRPr lang="en-GB"/>
          </a:p>
        </p:txBody>
      </p:sp>
    </p:spTree>
    <p:extLst>
      <p:ext uri="{BB962C8B-B14F-4D97-AF65-F5344CB8AC3E}">
        <p14:creationId xmlns:p14="http://schemas.microsoft.com/office/powerpoint/2010/main" val="223177541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B847E4-FA46-034E-D480-A3E4887531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620597-5AF3-7431-1E78-29DCAC83185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6417B3-1783-7C14-3542-3D81A04B0D76}"/>
              </a:ext>
            </a:extLst>
          </p:cNvPr>
          <p:cNvSpPr>
            <a:spLocks noGrp="1"/>
          </p:cNvSpPr>
          <p:nvPr>
            <p:ph type="body" idx="1"/>
          </p:nvPr>
        </p:nvSpPr>
        <p:spPr/>
        <p:txBody>
          <a:bodyPr/>
          <a:lstStyle/>
          <a:p>
            <a:pPr>
              <a:defRPr/>
            </a:pPr>
            <a:endParaRPr lang="en-GB">
              <a:solidFill>
                <a:srgbClr val="444444"/>
              </a:solidFill>
            </a:endParaRPr>
          </a:p>
          <a:p>
            <a:pPr>
              <a:defRPr/>
            </a:pPr>
            <a:endParaRPr lang="en-GB">
              <a:solidFill>
                <a:srgbClr val="444444"/>
              </a:solidFill>
            </a:endParaRPr>
          </a:p>
          <a:p>
            <a:pPr>
              <a:defRPr/>
            </a:pPr>
            <a:r>
              <a:rPr lang="en-GB">
                <a:solidFill>
                  <a:srgbClr val="000000"/>
                </a:solidFill>
              </a:rPr>
              <a:t>Now we’re going to start building the mind map together. Turn your A4 paper so it is horizontal, and draw a circle in the centre. In that circle, write </a:t>
            </a:r>
            <a:r>
              <a:rPr lang="en-GB" b="1">
                <a:solidFill>
                  <a:srgbClr val="000000"/>
                </a:solidFill>
              </a:rPr>
              <a:t>“BYD outperforming Tesla in the EV market.”</a:t>
            </a:r>
            <a:r>
              <a:rPr lang="en-GB">
                <a:solidFill>
                  <a:srgbClr val="000000"/>
                </a:solidFill>
              </a:rPr>
              <a:t> This is a short paraphrased version of the main idea, so we are not copying a full sentence from the article. Everything else we add to the mind map will connect back to this central idea. For now, just make sure you have the centre of your mind map ready.</a:t>
            </a:r>
            <a:endParaRPr lang="en-GB"/>
          </a:p>
          <a:p>
            <a:endParaRPr lang="en-GB"/>
          </a:p>
          <a:p>
            <a:endParaRPr lang="en-GB"/>
          </a:p>
        </p:txBody>
      </p:sp>
      <p:sp>
        <p:nvSpPr>
          <p:cNvPr id="4" name="Slide Number Placeholder 3">
            <a:extLst>
              <a:ext uri="{FF2B5EF4-FFF2-40B4-BE49-F238E27FC236}">
                <a16:creationId xmlns:a16="http://schemas.microsoft.com/office/drawing/2014/main" id="{165C6CCE-33D2-3B90-6C3A-F9C9F4FA4E4B}"/>
              </a:ext>
            </a:extLst>
          </p:cNvPr>
          <p:cNvSpPr>
            <a:spLocks noGrp="1"/>
          </p:cNvSpPr>
          <p:nvPr>
            <p:ph type="sldNum" sz="quarter" idx="5"/>
          </p:nvPr>
        </p:nvSpPr>
        <p:spPr/>
        <p:txBody>
          <a:bodyPr/>
          <a:lstStyle/>
          <a:p>
            <a:fld id="{26697777-AA71-4FEA-8726-D9F7C99D48EE}" type="slidenum">
              <a:rPr lang="en-GB" smtClean="0"/>
              <a:t>21</a:t>
            </a:fld>
            <a:endParaRPr lang="en-GB"/>
          </a:p>
        </p:txBody>
      </p:sp>
    </p:spTree>
    <p:extLst>
      <p:ext uri="{BB962C8B-B14F-4D97-AF65-F5344CB8AC3E}">
        <p14:creationId xmlns:p14="http://schemas.microsoft.com/office/powerpoint/2010/main" val="16725532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239ED4-8272-CDF5-7073-6CDD8C68DF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79D481-9FFF-056C-DCF1-062C76130CD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98046B-B350-6C8F-441E-EE1345867849}"/>
              </a:ext>
            </a:extLst>
          </p:cNvPr>
          <p:cNvSpPr>
            <a:spLocks noGrp="1"/>
          </p:cNvSpPr>
          <p:nvPr>
            <p:ph type="body" idx="1"/>
          </p:nvPr>
        </p:nvSpPr>
        <p:spPr/>
        <p:txBody>
          <a:bodyPr/>
          <a:lstStyle/>
          <a:p>
            <a:pPr>
              <a:defRPr/>
            </a:pPr>
            <a:r>
              <a:rPr lang="en-GB"/>
              <a:t>Now that you have the main idea in the centre, we’re going to add the next level of the mind map. Draw three circles around </a:t>
            </a:r>
            <a:r>
              <a:rPr lang="en-GB" b="0" i="0" kern="1200">
                <a:effectLst/>
              </a:rPr>
              <a:t>the </a:t>
            </a:r>
            <a:r>
              <a:rPr lang="en-GB"/>
              <a:t>main idea and leave plenty of space between them, because we’ll add more information later</a:t>
            </a:r>
            <a:r>
              <a:rPr lang="en-GB" b="0" i="0" kern="1200">
                <a:effectLst/>
              </a:rPr>
              <a:t>.</a:t>
            </a:r>
            <a:r>
              <a:rPr lang="en-GB"/>
              <a:t> Connect each circle back to </a:t>
            </a:r>
            <a:r>
              <a:rPr lang="en-GB" b="0" i="0" kern="1200">
                <a:effectLst/>
              </a:rPr>
              <a:t>the </a:t>
            </a:r>
            <a:r>
              <a:rPr lang="en-GB"/>
              <a:t>centre with a line</a:t>
            </a:r>
            <a:r>
              <a:rPr lang="en-GB" b="0" i="0" kern="1200">
                <a:effectLst/>
              </a:rPr>
              <a:t>.</a:t>
            </a:r>
            <a:r>
              <a:rPr lang="en-GB"/>
              <a:t> These three circles will hold the </a:t>
            </a:r>
            <a:r>
              <a:rPr lang="en-GB" b="1"/>
              <a:t>three key details</a:t>
            </a:r>
            <a:r>
              <a:rPr lang="en-GB"/>
              <a:t> that help explain and support the main idea. Don’t write anything in them yet — first we’re going to go back to the text and decide what those three key details should be.</a:t>
            </a:r>
            <a:endParaRPr lang="en-US"/>
          </a:p>
          <a:p>
            <a:pPr>
              <a:defRPr/>
            </a:pPr>
            <a:endParaRPr lang="en-GB">
              <a:solidFill>
                <a:srgbClr val="000000"/>
              </a:solidFill>
            </a:endParaRPr>
          </a:p>
          <a:p>
            <a:pPr>
              <a:defRPr/>
            </a:pPr>
            <a:endParaRPr lang="en-GB">
              <a:solidFill>
                <a:srgbClr val="444444"/>
              </a:solidFill>
            </a:endParaRPr>
          </a:p>
          <a:p>
            <a:pPr>
              <a:defRPr/>
            </a:pPr>
            <a:endParaRPr lang="en-GB">
              <a:solidFill>
                <a:srgbClr val="444444"/>
              </a:solidFill>
            </a:endParaRPr>
          </a:p>
          <a:p>
            <a:pPr>
              <a:defRPr/>
            </a:pPr>
            <a:endParaRPr lang="en-GB" b="0" i="0" kern="1200">
              <a:solidFill>
                <a:srgbClr val="000000"/>
              </a:solidFill>
              <a:effectLst/>
            </a:endParaRPr>
          </a:p>
          <a:p>
            <a:endParaRPr lang="en-GB"/>
          </a:p>
          <a:p>
            <a:endParaRPr lang="en-GB"/>
          </a:p>
        </p:txBody>
      </p:sp>
      <p:sp>
        <p:nvSpPr>
          <p:cNvPr id="4" name="Slide Number Placeholder 3">
            <a:extLst>
              <a:ext uri="{FF2B5EF4-FFF2-40B4-BE49-F238E27FC236}">
                <a16:creationId xmlns:a16="http://schemas.microsoft.com/office/drawing/2014/main" id="{68EED8E7-9AFA-494F-CB71-5F021A031379}"/>
              </a:ext>
            </a:extLst>
          </p:cNvPr>
          <p:cNvSpPr>
            <a:spLocks noGrp="1"/>
          </p:cNvSpPr>
          <p:nvPr>
            <p:ph type="sldNum" sz="quarter" idx="5"/>
          </p:nvPr>
        </p:nvSpPr>
        <p:spPr/>
        <p:txBody>
          <a:bodyPr/>
          <a:lstStyle/>
          <a:p>
            <a:fld id="{26697777-AA71-4FEA-8726-D9F7C99D48EE}" type="slidenum">
              <a:rPr lang="en-GB" smtClean="0"/>
              <a:t>22</a:t>
            </a:fld>
            <a:endParaRPr lang="en-GB"/>
          </a:p>
        </p:txBody>
      </p:sp>
    </p:spTree>
    <p:extLst>
      <p:ext uri="{BB962C8B-B14F-4D97-AF65-F5344CB8AC3E}">
        <p14:creationId xmlns:p14="http://schemas.microsoft.com/office/powerpoint/2010/main" val="84141009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A9A8EF-52BD-ECBF-E251-CC057EBB01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B08FBC-62E8-3508-D735-A62C2CD810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3127D7E-738B-4C04-437A-D406E4499754}"/>
              </a:ext>
            </a:extLst>
          </p:cNvPr>
          <p:cNvSpPr>
            <a:spLocks noGrp="1"/>
          </p:cNvSpPr>
          <p:nvPr>
            <p:ph type="body" idx="1"/>
          </p:nvPr>
        </p:nvSpPr>
        <p:spPr/>
        <p:txBody>
          <a:bodyPr/>
          <a:lstStyle/>
          <a:p>
            <a:r>
              <a:rPr lang="en-GB"/>
              <a:t>Now we’re going to look at how we take information from a business text and turn it into </a:t>
            </a:r>
            <a:r>
              <a:rPr lang="en-GB" b="1"/>
              <a:t>clear key details</a:t>
            </a:r>
            <a:r>
              <a:rPr lang="en-GB"/>
              <a:t>.</a:t>
            </a:r>
            <a:endParaRPr lang="en-US"/>
          </a:p>
          <a:p>
            <a:r>
              <a:rPr lang="en-GB"/>
              <a:t>When we read in business, we don’t just read for general understanding.</a:t>
            </a:r>
            <a:br>
              <a:rPr lang="en-GB">
                <a:cs typeface="+mn-lt"/>
              </a:rPr>
            </a:br>
            <a:r>
              <a:rPr lang="en-GB"/>
              <a:t> We read to find </a:t>
            </a:r>
            <a:r>
              <a:rPr lang="en-GB" b="1"/>
              <a:t>specific information that supports decisions</a:t>
            </a:r>
            <a:r>
              <a:rPr lang="en-GB"/>
              <a:t>.</a:t>
            </a:r>
          </a:p>
          <a:p>
            <a:r>
              <a:rPr lang="en-US"/>
              <a:t>Key supporting details are pieces of information that support the main idea. They help explain or prove the main point of the text. These can include examples, reasons, numbers, or facts.</a:t>
            </a:r>
          </a:p>
          <a:p>
            <a:br>
              <a:rPr lang="en-US">
                <a:cs typeface="+mn-lt"/>
              </a:rPr>
            </a:br>
            <a:endParaRPr lang="en-GB"/>
          </a:p>
        </p:txBody>
      </p:sp>
      <p:sp>
        <p:nvSpPr>
          <p:cNvPr id="4" name="Slide Number Placeholder 3">
            <a:extLst>
              <a:ext uri="{FF2B5EF4-FFF2-40B4-BE49-F238E27FC236}">
                <a16:creationId xmlns:a16="http://schemas.microsoft.com/office/drawing/2014/main" id="{4FFC5F19-3949-D43A-0076-AE7D379A85A0}"/>
              </a:ext>
            </a:extLst>
          </p:cNvPr>
          <p:cNvSpPr>
            <a:spLocks noGrp="1"/>
          </p:cNvSpPr>
          <p:nvPr>
            <p:ph type="sldNum" sz="quarter" idx="5"/>
          </p:nvPr>
        </p:nvSpPr>
        <p:spPr/>
        <p:txBody>
          <a:bodyPr/>
          <a:lstStyle/>
          <a:p>
            <a:fld id="{26697777-AA71-4FEA-8726-D9F7C99D48EE}" type="slidenum">
              <a:rPr lang="en-GB" smtClean="0"/>
              <a:t>23</a:t>
            </a:fld>
            <a:endParaRPr lang="en-GB"/>
          </a:p>
        </p:txBody>
      </p:sp>
    </p:spTree>
    <p:extLst>
      <p:ext uri="{BB962C8B-B14F-4D97-AF65-F5344CB8AC3E}">
        <p14:creationId xmlns:p14="http://schemas.microsoft.com/office/powerpoint/2010/main" val="17354520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A11B7B-88E3-09D0-C2CB-B6A043B2F9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652121-EBD0-4025-95CF-2886329A08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8BA10E-CD51-BBCC-9514-7A0484D3DD21}"/>
              </a:ext>
            </a:extLst>
          </p:cNvPr>
          <p:cNvSpPr>
            <a:spLocks noGrp="1"/>
          </p:cNvSpPr>
          <p:nvPr>
            <p:ph type="body" idx="1"/>
          </p:nvPr>
        </p:nvSpPr>
        <p:spPr/>
        <p:txBody>
          <a:bodyPr/>
          <a:lstStyle/>
          <a:p>
            <a:r>
              <a:rPr lang="en-GB"/>
              <a:t>Now we need to find the key details that support our main idea. One useful place to start is the first sentence of each paragraph. This is often called the </a:t>
            </a:r>
            <a:r>
              <a:rPr lang="en-GB" b="1"/>
              <a:t>topic sentence</a:t>
            </a:r>
            <a:r>
              <a:rPr lang="en-GB"/>
              <a:t>, and it can give us a clue about the main point of that paragraph. For example, here we can see </a:t>
            </a:r>
            <a:r>
              <a:rPr lang="en-GB" i="1"/>
              <a:t>‘Tesla has had a difficult year for several reasons’</a:t>
            </a:r>
            <a:r>
              <a:rPr lang="en-GB"/>
              <a:t>, so we can use </a:t>
            </a:r>
            <a:r>
              <a:rPr lang="en-GB" b="1"/>
              <a:t>Tesla’s Difficult Year</a:t>
            </a:r>
            <a:r>
              <a:rPr lang="en-GB"/>
              <a:t> as our first key detail.</a:t>
            </a:r>
            <a:endParaRPr lang="en-US"/>
          </a:p>
          <a:p>
            <a:r>
              <a:rPr lang="en-GB"/>
              <a:t>But we don’t stop there. First, we use the paragraphs to help us break the text into a few important areas or sections. This makes the article much easier to manage because we are organising the information instead of trying to remember every sentence.</a:t>
            </a:r>
          </a:p>
          <a:p>
            <a:r>
              <a:rPr lang="en-GB"/>
              <a:t>Then we look more closely inside each area and ask: </a:t>
            </a:r>
            <a:r>
              <a:rPr lang="en-GB" b="1"/>
              <a:t>What specific information does the text give us here?</a:t>
            </a:r>
            <a:r>
              <a:rPr lang="en-GB"/>
              <a:t> We might find reasons, numbers, examples, causes or future plans. Not every sentence needs to go into our mind map — we are choosing the information that helps us understand and support the main idea.</a:t>
            </a:r>
          </a:p>
          <a:p>
            <a:r>
              <a:rPr lang="en-GB"/>
              <a:t>Also remember, the key detail is </a:t>
            </a:r>
            <a:r>
              <a:rPr lang="en-GB" b="1"/>
              <a:t>not always in the first sentence</a:t>
            </a:r>
            <a:r>
              <a:rPr lang="en-GB"/>
              <a:t>, so the topic sentence is only a clue. We still need to read the paragraph carefully to check that our idea is right.</a:t>
            </a:r>
          </a:p>
          <a:p>
            <a:endParaRPr lang="en-GB" i="1">
              <a:solidFill>
                <a:srgbClr val="000000"/>
              </a:solidFill>
            </a:endParaRPr>
          </a:p>
          <a:p>
            <a:endParaRPr lang="en-US">
              <a:cs typeface="+mn-lt"/>
            </a:endParaRPr>
          </a:p>
          <a:p>
            <a:endParaRPr lang="en-GB"/>
          </a:p>
        </p:txBody>
      </p:sp>
      <p:sp>
        <p:nvSpPr>
          <p:cNvPr id="4" name="Slide Number Placeholder 3">
            <a:extLst>
              <a:ext uri="{FF2B5EF4-FFF2-40B4-BE49-F238E27FC236}">
                <a16:creationId xmlns:a16="http://schemas.microsoft.com/office/drawing/2014/main" id="{D601DF61-B2B2-EC0A-25A3-BCBCC0AE0FD0}"/>
              </a:ext>
            </a:extLst>
          </p:cNvPr>
          <p:cNvSpPr>
            <a:spLocks noGrp="1"/>
          </p:cNvSpPr>
          <p:nvPr>
            <p:ph type="sldNum" sz="quarter" idx="5"/>
          </p:nvPr>
        </p:nvSpPr>
        <p:spPr/>
        <p:txBody>
          <a:bodyPr/>
          <a:lstStyle/>
          <a:p>
            <a:fld id="{26697777-AA71-4FEA-8726-D9F7C99D48EE}" type="slidenum">
              <a:rPr lang="en-GB" smtClean="0"/>
              <a:t>24</a:t>
            </a:fld>
            <a:endParaRPr lang="en-GB"/>
          </a:p>
        </p:txBody>
      </p:sp>
    </p:spTree>
    <p:extLst>
      <p:ext uri="{BB962C8B-B14F-4D97-AF65-F5344CB8AC3E}">
        <p14:creationId xmlns:p14="http://schemas.microsoft.com/office/powerpoint/2010/main" val="40351483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C5AB2B-F6C8-CB77-578F-E43E2CAF21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56E86F-FC82-F9AF-F4D7-78CAFE44FC4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55AFAD-C28B-357F-171F-532C6BA499AD}"/>
              </a:ext>
            </a:extLst>
          </p:cNvPr>
          <p:cNvSpPr>
            <a:spLocks noGrp="1"/>
          </p:cNvSpPr>
          <p:nvPr>
            <p:ph type="body" idx="1"/>
          </p:nvPr>
        </p:nvSpPr>
        <p:spPr/>
        <p:txBody>
          <a:bodyPr/>
          <a:lstStyle/>
          <a:p>
            <a:pPr>
              <a:defRPr/>
            </a:pPr>
            <a:r>
              <a:rPr lang="en-GB"/>
              <a:t>Now you have the </a:t>
            </a:r>
            <a:r>
              <a:rPr lang="en-GB" b="1"/>
              <a:t>main idea</a:t>
            </a:r>
            <a:r>
              <a:rPr lang="en-GB"/>
              <a:t> in the centre and your first key detail. Your job is to find the other two key details with your partner. Go back to the text and think about the other big areas </a:t>
            </a:r>
            <a:r>
              <a:rPr lang="en-GB" b="0" i="0" kern="1200">
                <a:effectLst/>
              </a:rPr>
              <a:t>the </a:t>
            </a:r>
            <a:r>
              <a:rPr lang="en-GB"/>
              <a:t>article talks about</a:t>
            </a:r>
            <a:r>
              <a:rPr lang="en-GB" b="0" i="0" kern="1200">
                <a:effectLst/>
              </a:rPr>
              <a:t>.</a:t>
            </a:r>
            <a:r>
              <a:rPr lang="en-GB"/>
              <a:t> Remember, you are not looking for small facts yet — you are looking for </a:t>
            </a:r>
            <a:r>
              <a:rPr lang="en-GB" b="0" i="0" kern="1200">
                <a:effectLst/>
              </a:rPr>
              <a:t>the main </a:t>
            </a:r>
            <a:r>
              <a:rPr lang="en-GB"/>
              <a:t>points that help explain why BYD is outperforming Tesla</a:t>
            </a:r>
            <a:r>
              <a:rPr lang="en-GB" b="0" i="0" kern="1200">
                <a:effectLst/>
              </a:rPr>
              <a:t>.</a:t>
            </a:r>
            <a:r>
              <a:rPr lang="en-GB"/>
              <a:t> Use the paragraph openings as a clue, but read enough of each paragraph to check your idea. When you agree on the other two key details, write one in each empty circle.</a:t>
            </a:r>
            <a:endParaRPr lang="en-US"/>
          </a:p>
          <a:p>
            <a:pPr>
              <a:defRPr/>
            </a:pPr>
            <a:endParaRPr lang="en-GB">
              <a:solidFill>
                <a:srgbClr val="444444"/>
              </a:solidFill>
            </a:endParaRPr>
          </a:p>
          <a:p>
            <a:pPr>
              <a:defRPr/>
            </a:pPr>
            <a:endParaRPr lang="en-GB">
              <a:solidFill>
                <a:srgbClr val="444444"/>
              </a:solidFill>
            </a:endParaRPr>
          </a:p>
          <a:p>
            <a:pPr>
              <a:defRPr/>
            </a:pPr>
            <a:endParaRPr lang="en-GB" b="0" i="0" kern="1200">
              <a:solidFill>
                <a:srgbClr val="000000"/>
              </a:solidFill>
              <a:effectLst/>
            </a:endParaRPr>
          </a:p>
          <a:p>
            <a:endParaRPr lang="en-GB"/>
          </a:p>
          <a:p>
            <a:endParaRPr lang="en-GB"/>
          </a:p>
        </p:txBody>
      </p:sp>
      <p:sp>
        <p:nvSpPr>
          <p:cNvPr id="4" name="Slide Number Placeholder 3">
            <a:extLst>
              <a:ext uri="{FF2B5EF4-FFF2-40B4-BE49-F238E27FC236}">
                <a16:creationId xmlns:a16="http://schemas.microsoft.com/office/drawing/2014/main" id="{6C07F3E6-2A97-9B98-D7E2-532304229BD8}"/>
              </a:ext>
            </a:extLst>
          </p:cNvPr>
          <p:cNvSpPr>
            <a:spLocks noGrp="1"/>
          </p:cNvSpPr>
          <p:nvPr>
            <p:ph type="sldNum" sz="quarter" idx="5"/>
          </p:nvPr>
        </p:nvSpPr>
        <p:spPr/>
        <p:txBody>
          <a:bodyPr/>
          <a:lstStyle/>
          <a:p>
            <a:fld id="{26697777-AA71-4FEA-8726-D9F7C99D48EE}" type="slidenum">
              <a:rPr lang="en-GB" smtClean="0"/>
              <a:t>25</a:t>
            </a:fld>
            <a:endParaRPr lang="en-GB"/>
          </a:p>
        </p:txBody>
      </p:sp>
    </p:spTree>
    <p:extLst>
      <p:ext uri="{BB962C8B-B14F-4D97-AF65-F5344CB8AC3E}">
        <p14:creationId xmlns:p14="http://schemas.microsoft.com/office/powerpoint/2010/main" val="319179676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495038-A073-D706-2D01-F8A4FBC7B7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22060F-87AC-5BFC-E134-2CE3D365402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5815B97-73E6-6AAE-E166-C635AC91AA0D}"/>
              </a:ext>
            </a:extLst>
          </p:cNvPr>
          <p:cNvSpPr>
            <a:spLocks noGrp="1"/>
          </p:cNvSpPr>
          <p:nvPr>
            <p:ph type="body" idx="1"/>
          </p:nvPr>
        </p:nvSpPr>
        <p:spPr/>
        <p:txBody>
          <a:bodyPr/>
          <a:lstStyle/>
          <a:p>
            <a:pPr>
              <a:defRPr/>
            </a:pPr>
            <a:r>
              <a:rPr lang="en-GB"/>
              <a:t>Good — let’s check the two key details you found.</a:t>
            </a:r>
            <a:endParaRPr lang="en-US"/>
          </a:p>
          <a:p>
            <a:pPr>
              <a:defRPr/>
            </a:pPr>
            <a:r>
              <a:rPr lang="en-GB"/>
              <a:t>The second key detail is </a:t>
            </a:r>
            <a:r>
              <a:rPr lang="en-GB" b="1"/>
              <a:t>Tesla’s changing focus and future</a:t>
            </a:r>
            <a:r>
              <a:rPr lang="en-GB"/>
              <a:t>. The sentence </a:t>
            </a:r>
            <a:r>
              <a:rPr lang="en-GB" i="1"/>
              <a:t>“Elon Musk has big goals for the future”</a:t>
            </a:r>
            <a:r>
              <a:rPr lang="en-GB"/>
              <a:t> gives us a clue that this paragraph is about what Tesla may do next.</a:t>
            </a:r>
          </a:p>
          <a:p>
            <a:pPr>
              <a:defRPr/>
            </a:pPr>
            <a:r>
              <a:rPr lang="en-GB"/>
              <a:t>The third key detail is </a:t>
            </a:r>
            <a:r>
              <a:rPr lang="en-GB" b="1"/>
              <a:t>BYD growth</a:t>
            </a:r>
            <a:r>
              <a:rPr lang="en-GB"/>
              <a:t>. This one is a useful reminder that the key detail is </a:t>
            </a:r>
            <a:r>
              <a:rPr lang="en-GB" b="1"/>
              <a:t>not always obvious from the first sentence</a:t>
            </a:r>
            <a:r>
              <a:rPr lang="en-GB"/>
              <a:t>. Sometimes we need to read the whole paragraph and decide what the important message is. Here, </a:t>
            </a:r>
            <a:r>
              <a:rPr lang="en-GB" b="0" i="0" kern="1200">
                <a:effectLst/>
              </a:rPr>
              <a:t>the </a:t>
            </a:r>
            <a:r>
              <a:rPr lang="en-GB"/>
              <a:t>paragraph shows that BYD is continuing to expand, helped by lower prices and strong growth in different markets</a:t>
            </a:r>
            <a:r>
              <a:rPr lang="en-GB" b="0" i="0" kern="1200">
                <a:effectLst/>
              </a:rPr>
              <a:t>.</a:t>
            </a:r>
            <a:endParaRPr lang="en-US"/>
          </a:p>
          <a:p>
            <a:pPr>
              <a:defRPr/>
            </a:pPr>
            <a:r>
              <a:rPr lang="en-GB" dirty="0"/>
              <a:t>Your wording does </a:t>
            </a:r>
            <a:r>
              <a:rPr lang="en-GB" b="1" dirty="0"/>
              <a:t>not</a:t>
            </a:r>
            <a:r>
              <a:rPr lang="en-GB" dirty="0"/>
              <a:t> have to be exactly the same as mine. If you have written a </a:t>
            </a:r>
            <a:r>
              <a:rPr lang="en-GB" b="1" dirty="0"/>
              <a:t>short paraphrased version with the same meaning</a:t>
            </a:r>
            <a:r>
              <a:rPr lang="en-GB" dirty="0"/>
              <a:t>, that is absolutely fine. For example, you might write </a:t>
            </a:r>
            <a:r>
              <a:rPr lang="en-GB" b="1" dirty="0"/>
              <a:t>“Tesla’s future plans”</a:t>
            </a:r>
            <a:r>
              <a:rPr lang="en-GB" dirty="0"/>
              <a:t> instead of </a:t>
            </a:r>
            <a:r>
              <a:rPr lang="en-GB" b="1" dirty="0"/>
              <a:t>“Tesla’s changing focus/future”</a:t>
            </a:r>
            <a:r>
              <a:rPr lang="en-GB" dirty="0"/>
              <a:t>, or </a:t>
            </a:r>
            <a:r>
              <a:rPr lang="en-GB" b="1" dirty="0"/>
              <a:t>“BYD expanding quickly”</a:t>
            </a:r>
            <a:r>
              <a:rPr lang="en-GB" dirty="0"/>
              <a:t> instead of </a:t>
            </a:r>
            <a:r>
              <a:rPr lang="en-GB" b="1" dirty="0"/>
              <a:t>“BYD growth.”</a:t>
            </a:r>
            <a:endParaRPr lang="en-GB" dirty="0"/>
          </a:p>
          <a:p>
            <a:pPr>
              <a:defRPr/>
            </a:pPr>
            <a:r>
              <a:rPr lang="en-GB"/>
              <a:t>What matters is that your key detail clearly represents the important point from that part of the text.</a:t>
            </a:r>
          </a:p>
          <a:p>
            <a:pPr>
              <a:defRPr/>
            </a:pPr>
            <a:r>
              <a:rPr lang="en-GB"/>
              <a:t>So now our mind map has </a:t>
            </a:r>
            <a:r>
              <a:rPr lang="en-GB" b="0" i="0" kern="1200">
                <a:effectLst/>
              </a:rPr>
              <a:t>the </a:t>
            </a:r>
            <a:r>
              <a:rPr lang="en-GB" b="1" i="0" kern="1200">
                <a:effectLst/>
              </a:rPr>
              <a:t>main idea</a:t>
            </a:r>
            <a:r>
              <a:rPr lang="en-GB" b="1"/>
              <a:t> in the centre</a:t>
            </a:r>
            <a:r>
              <a:rPr lang="en-GB"/>
              <a:t> and the </a:t>
            </a:r>
            <a:r>
              <a:rPr lang="en-GB" b="1"/>
              <a:t>three key details around it</a:t>
            </a:r>
            <a:r>
              <a:rPr lang="en-GB"/>
              <a:t>. Next, we’re going to go back into each key detail and add the more specific information that supports it.</a:t>
            </a:r>
          </a:p>
          <a:p>
            <a:pPr>
              <a:defRPr/>
            </a:pPr>
            <a:endParaRPr lang="en-GB">
              <a:solidFill>
                <a:srgbClr val="000000"/>
              </a:solidFill>
            </a:endParaRPr>
          </a:p>
          <a:p>
            <a:pPr>
              <a:defRPr/>
            </a:pPr>
            <a:endParaRPr lang="en-GB" b="0" i="0" kern="1200">
              <a:solidFill>
                <a:srgbClr val="000000"/>
              </a:solidFill>
              <a:effectLst/>
            </a:endParaRPr>
          </a:p>
          <a:p>
            <a:endParaRPr lang="en-GB"/>
          </a:p>
          <a:p>
            <a:endParaRPr lang="en-GB"/>
          </a:p>
        </p:txBody>
      </p:sp>
      <p:sp>
        <p:nvSpPr>
          <p:cNvPr id="4" name="Slide Number Placeholder 3">
            <a:extLst>
              <a:ext uri="{FF2B5EF4-FFF2-40B4-BE49-F238E27FC236}">
                <a16:creationId xmlns:a16="http://schemas.microsoft.com/office/drawing/2014/main" id="{BBBB0340-A999-4807-52D0-B0E526C71685}"/>
              </a:ext>
            </a:extLst>
          </p:cNvPr>
          <p:cNvSpPr>
            <a:spLocks noGrp="1"/>
          </p:cNvSpPr>
          <p:nvPr>
            <p:ph type="sldNum" sz="quarter" idx="5"/>
          </p:nvPr>
        </p:nvSpPr>
        <p:spPr/>
        <p:txBody>
          <a:bodyPr/>
          <a:lstStyle/>
          <a:p>
            <a:fld id="{26697777-AA71-4FEA-8726-D9F7C99D48EE}" type="slidenum">
              <a:rPr lang="en-GB" smtClean="0"/>
              <a:t>26</a:t>
            </a:fld>
            <a:endParaRPr lang="en-GB"/>
          </a:p>
        </p:txBody>
      </p:sp>
    </p:spTree>
    <p:extLst>
      <p:ext uri="{BB962C8B-B14F-4D97-AF65-F5344CB8AC3E}">
        <p14:creationId xmlns:p14="http://schemas.microsoft.com/office/powerpoint/2010/main" val="316287945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5C8FD7-E48A-4B88-498E-6F7457A77D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8B9226-ACEC-CAF8-A7A7-C35FE10D664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7FC1517-BEA9-4D38-A198-4C42E6ED8FED}"/>
              </a:ext>
            </a:extLst>
          </p:cNvPr>
          <p:cNvSpPr>
            <a:spLocks noGrp="1"/>
          </p:cNvSpPr>
          <p:nvPr>
            <p:ph type="body" idx="1"/>
          </p:nvPr>
        </p:nvSpPr>
        <p:spPr/>
        <p:txBody>
          <a:bodyPr/>
          <a:lstStyle/>
          <a:p>
            <a:r>
              <a:rPr lang="en-GB"/>
              <a:t>Now that we have the three key details, we need to start adding </a:t>
            </a:r>
            <a:r>
              <a:rPr lang="en-GB" b="1"/>
              <a:t>evidence and examples</a:t>
            </a:r>
            <a:r>
              <a:rPr lang="en-GB"/>
              <a:t> underneath them.</a:t>
            </a:r>
            <a:endParaRPr lang="en-US"/>
          </a:p>
          <a:p>
            <a:r>
              <a:rPr lang="en-GB"/>
              <a:t>Evidence is the information in the text that helps support what we have written. This might be a fact, a number, a reason, or an example. At this stage, we are still looking for the </a:t>
            </a:r>
            <a:r>
              <a:rPr lang="en-GB" b="1"/>
              <a:t>useful supporting information</a:t>
            </a:r>
            <a:r>
              <a:rPr lang="en-GB"/>
              <a:t>, not every tiny detail in the article.</a:t>
            </a:r>
          </a:p>
          <a:p>
            <a:r>
              <a:rPr lang="en-GB"/>
              <a:t>For example, if one of our key details is </a:t>
            </a:r>
            <a:r>
              <a:rPr lang="en-GB" b="1"/>
              <a:t>BYD Growth</a:t>
            </a:r>
            <a:r>
              <a:rPr lang="en-GB"/>
              <a:t>, useful evidence might be that BYD’s sales increased or that the company is expanding into more countries. After that, we can make the mind map even stronger by adding the </a:t>
            </a:r>
            <a:r>
              <a:rPr lang="en-GB" b="1"/>
              <a:t>exact numbers, names or places</a:t>
            </a:r>
            <a:r>
              <a:rPr lang="en-GB"/>
              <a:t> from the text.</a:t>
            </a:r>
          </a:p>
          <a:p>
            <a:r>
              <a:rPr lang="en-GB" dirty="0"/>
              <a:t>So we are gradually moving from the big idea to more specific information. The aim is to choose evidence that helps us understand the text and would also help someone make a better business decision.</a:t>
            </a:r>
          </a:p>
          <a:p>
            <a:endParaRPr lang="en-GB"/>
          </a:p>
        </p:txBody>
      </p:sp>
      <p:sp>
        <p:nvSpPr>
          <p:cNvPr id="4" name="Slide Number Placeholder 3">
            <a:extLst>
              <a:ext uri="{FF2B5EF4-FFF2-40B4-BE49-F238E27FC236}">
                <a16:creationId xmlns:a16="http://schemas.microsoft.com/office/drawing/2014/main" id="{6D5AAFB0-EB53-DE1A-7556-4F29E51B1E96}"/>
              </a:ext>
            </a:extLst>
          </p:cNvPr>
          <p:cNvSpPr>
            <a:spLocks noGrp="1"/>
          </p:cNvSpPr>
          <p:nvPr>
            <p:ph type="sldNum" sz="quarter" idx="5"/>
          </p:nvPr>
        </p:nvSpPr>
        <p:spPr/>
        <p:txBody>
          <a:bodyPr/>
          <a:lstStyle/>
          <a:p>
            <a:fld id="{26697777-AA71-4FEA-8726-D9F7C99D48EE}" type="slidenum">
              <a:rPr lang="en-GB" smtClean="0"/>
              <a:t>27</a:t>
            </a:fld>
            <a:endParaRPr lang="en-GB"/>
          </a:p>
        </p:txBody>
      </p:sp>
    </p:spTree>
    <p:extLst>
      <p:ext uri="{BB962C8B-B14F-4D97-AF65-F5344CB8AC3E}">
        <p14:creationId xmlns:p14="http://schemas.microsoft.com/office/powerpoint/2010/main" val="118416627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CC4F97-A3A2-5EA2-9D0F-CC22FA5C83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8BACA5-3593-07D9-108A-BDB2BB45C38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44BAB64-5C4A-3DB8-8505-0513CB3715D0}"/>
              </a:ext>
            </a:extLst>
          </p:cNvPr>
          <p:cNvSpPr>
            <a:spLocks noGrp="1"/>
          </p:cNvSpPr>
          <p:nvPr>
            <p:ph type="body" idx="1"/>
          </p:nvPr>
        </p:nvSpPr>
        <p:spPr/>
        <p:txBody>
          <a:bodyPr/>
          <a:lstStyle/>
          <a:p>
            <a:pPr>
              <a:defRPr/>
            </a:pPr>
            <a:r>
              <a:rPr lang="en-GB"/>
              <a:t>Now we’re adding another layer to the mind map. I’ve already shown you some supporting ideas for </a:t>
            </a:r>
            <a:r>
              <a:rPr lang="en-GB" b="1"/>
              <a:t>Tesla’s Difficult Year</a:t>
            </a:r>
            <a:r>
              <a:rPr lang="en-GB"/>
              <a:t>. Add those to your own mind map first</a:t>
            </a:r>
            <a:r>
              <a:rPr lang="en-GB" b="0" i="0" kern="1200">
                <a:effectLst/>
              </a:rPr>
              <a:t>.</a:t>
            </a:r>
            <a:endParaRPr lang="en-US"/>
          </a:p>
          <a:p>
            <a:pPr>
              <a:defRPr/>
            </a:pPr>
            <a:r>
              <a:rPr lang="en-GB"/>
              <a:t>Then, with your partner, go back to </a:t>
            </a:r>
            <a:r>
              <a:rPr lang="en-GB" b="0" i="0" kern="1200">
                <a:effectLst/>
              </a:rPr>
              <a:t>the </a:t>
            </a:r>
            <a:r>
              <a:rPr lang="en-GB"/>
              <a:t>text and find useful evidence, examples or further information for </a:t>
            </a:r>
            <a:r>
              <a:rPr lang="en-GB" b="1"/>
              <a:t>BYD Growth</a:t>
            </a:r>
            <a:r>
              <a:rPr lang="en-GB"/>
              <a:t> and </a:t>
            </a:r>
            <a:r>
              <a:rPr lang="en-GB" b="1"/>
              <a:t>Tesla’s Changing Focus/Future</a:t>
            </a:r>
            <a:r>
              <a:rPr lang="en-GB"/>
              <a:t>.</a:t>
            </a:r>
          </a:p>
          <a:p>
            <a:pPr>
              <a:defRPr/>
            </a:pPr>
            <a:r>
              <a:rPr lang="en-GB"/>
              <a:t>The question marks on the diagram are just showing that </a:t>
            </a:r>
            <a:r>
              <a:rPr lang="en-GB" b="1"/>
              <a:t>more information can branch out from each key detail</a:t>
            </a:r>
            <a:r>
              <a:rPr lang="en-GB"/>
              <a:t>. They do </a:t>
            </a:r>
            <a:r>
              <a:rPr lang="en-GB" b="1"/>
              <a:t>not</a:t>
            </a:r>
            <a:r>
              <a:rPr lang="en-GB"/>
              <a:t> mean you must find that exact number of points. You might find two strong pieces of information for one branch and four for another — that is completely fine.</a:t>
            </a:r>
          </a:p>
          <a:p>
            <a:pPr>
              <a:defRPr/>
            </a:pPr>
            <a:r>
              <a:rPr lang="en-GB"/>
              <a:t>For now, focus on choosing information that genuinely helps explain each key detail. After this, we’ll go one step further and make some of those notes even more specific by adding exact numbers, names, places or facts from the article.</a:t>
            </a:r>
          </a:p>
          <a:p>
            <a:pPr>
              <a:defRPr/>
            </a:pPr>
            <a:endParaRPr lang="en-GB"/>
          </a:p>
          <a:p>
            <a:pPr>
              <a:defRPr/>
            </a:pPr>
            <a:endParaRPr lang="en-GB"/>
          </a:p>
          <a:p>
            <a:pPr>
              <a:defRPr/>
            </a:pPr>
            <a:endParaRPr lang="en-GB">
              <a:solidFill>
                <a:srgbClr val="444444"/>
              </a:solidFill>
            </a:endParaRPr>
          </a:p>
          <a:p>
            <a:pPr>
              <a:defRPr/>
            </a:pPr>
            <a:endParaRPr lang="en-GB">
              <a:solidFill>
                <a:srgbClr val="444444"/>
              </a:solidFill>
            </a:endParaRPr>
          </a:p>
          <a:p>
            <a:pPr>
              <a:defRPr/>
            </a:pPr>
            <a:endParaRPr lang="en-GB"/>
          </a:p>
          <a:p>
            <a:pPr>
              <a:defRPr/>
            </a:pPr>
            <a:endParaRPr lang="en-GB"/>
          </a:p>
          <a:p>
            <a:endParaRPr lang="en-GB"/>
          </a:p>
        </p:txBody>
      </p:sp>
      <p:sp>
        <p:nvSpPr>
          <p:cNvPr id="4" name="Slide Number Placeholder 3">
            <a:extLst>
              <a:ext uri="{FF2B5EF4-FFF2-40B4-BE49-F238E27FC236}">
                <a16:creationId xmlns:a16="http://schemas.microsoft.com/office/drawing/2014/main" id="{6EAF595A-9D03-CBEA-2908-1DC9B5159534}"/>
              </a:ext>
            </a:extLst>
          </p:cNvPr>
          <p:cNvSpPr>
            <a:spLocks noGrp="1"/>
          </p:cNvSpPr>
          <p:nvPr>
            <p:ph type="sldNum" sz="quarter" idx="5"/>
          </p:nvPr>
        </p:nvSpPr>
        <p:spPr/>
        <p:txBody>
          <a:bodyPr/>
          <a:lstStyle/>
          <a:p>
            <a:fld id="{26697777-AA71-4FEA-8726-D9F7C99D48EE}" type="slidenum">
              <a:rPr lang="en-GB" smtClean="0"/>
              <a:t>28</a:t>
            </a:fld>
            <a:endParaRPr lang="en-GB"/>
          </a:p>
        </p:txBody>
      </p:sp>
    </p:spTree>
    <p:extLst>
      <p:ext uri="{BB962C8B-B14F-4D97-AF65-F5344CB8AC3E}">
        <p14:creationId xmlns:p14="http://schemas.microsoft.com/office/powerpoint/2010/main" val="101690959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8BAA04-CE36-AB83-7C87-CE2F3F480E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CFE9E3-1490-C1B7-E665-BC05ED3E492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A0BDB8-1138-65B5-6DFA-03E609E9448F}"/>
              </a:ext>
            </a:extLst>
          </p:cNvPr>
          <p:cNvSpPr>
            <a:spLocks noGrp="1"/>
          </p:cNvSpPr>
          <p:nvPr>
            <p:ph type="body" idx="1"/>
          </p:nvPr>
        </p:nvSpPr>
        <p:spPr/>
        <p:txBody>
          <a:bodyPr/>
          <a:lstStyle/>
          <a:p>
            <a:pPr>
              <a:defRPr/>
            </a:pPr>
            <a:endParaRPr lang="en-GB"/>
          </a:p>
          <a:p>
            <a:pPr>
              <a:defRPr/>
            </a:pPr>
            <a:endParaRPr lang="en-GB"/>
          </a:p>
          <a:p>
            <a:pPr>
              <a:defRPr/>
            </a:pPr>
            <a:endParaRPr lang="en-GB">
              <a:solidFill>
                <a:srgbClr val="444444"/>
              </a:solidFill>
            </a:endParaRPr>
          </a:p>
          <a:p>
            <a:pPr>
              <a:defRPr/>
            </a:pPr>
            <a:endParaRPr lang="en-GB">
              <a:solidFill>
                <a:srgbClr val="444444"/>
              </a:solidFill>
            </a:endParaRPr>
          </a:p>
          <a:p>
            <a:pPr>
              <a:defRPr/>
            </a:pPr>
            <a:endParaRPr lang="en-GB"/>
          </a:p>
          <a:p>
            <a:pPr>
              <a:defRPr/>
            </a:pPr>
            <a:endParaRPr lang="en-GB"/>
          </a:p>
          <a:p>
            <a:endParaRPr lang="en-GB"/>
          </a:p>
        </p:txBody>
      </p:sp>
      <p:sp>
        <p:nvSpPr>
          <p:cNvPr id="4" name="Slide Number Placeholder 3">
            <a:extLst>
              <a:ext uri="{FF2B5EF4-FFF2-40B4-BE49-F238E27FC236}">
                <a16:creationId xmlns:a16="http://schemas.microsoft.com/office/drawing/2014/main" id="{76FAA77C-E71F-00EB-985F-FA3E6055B435}"/>
              </a:ext>
            </a:extLst>
          </p:cNvPr>
          <p:cNvSpPr>
            <a:spLocks noGrp="1"/>
          </p:cNvSpPr>
          <p:nvPr>
            <p:ph type="sldNum" sz="quarter" idx="5"/>
          </p:nvPr>
        </p:nvSpPr>
        <p:spPr/>
        <p:txBody>
          <a:bodyPr/>
          <a:lstStyle/>
          <a:p>
            <a:fld id="{26697777-AA71-4FEA-8726-D9F7C99D48EE}" type="slidenum">
              <a:rPr lang="en-GB" smtClean="0"/>
              <a:t>29</a:t>
            </a:fld>
            <a:endParaRPr lang="en-GB"/>
          </a:p>
        </p:txBody>
      </p:sp>
    </p:spTree>
    <p:extLst>
      <p:ext uri="{BB962C8B-B14F-4D97-AF65-F5344CB8AC3E}">
        <p14:creationId xmlns:p14="http://schemas.microsoft.com/office/powerpoint/2010/main" val="165385402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AC7609-6BA9-7890-04A6-0B22FEF45A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4B0DC6-EB2E-C048-C9DA-8075225586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CCBCC72-4FBB-3F08-9A20-88C304F1F1FD}"/>
              </a:ext>
            </a:extLst>
          </p:cNvPr>
          <p:cNvSpPr>
            <a:spLocks noGrp="1"/>
          </p:cNvSpPr>
          <p:nvPr>
            <p:ph type="body" idx="1"/>
          </p:nvPr>
        </p:nvSpPr>
        <p:spPr/>
        <p:txBody>
          <a:bodyPr/>
          <a:lstStyle/>
          <a:p>
            <a:r>
              <a:rPr lang="en-GB"/>
              <a:t>Now let’s compare your ideas with this version of the mind map.</a:t>
            </a:r>
            <a:endParaRPr lang="en-US"/>
          </a:p>
          <a:p>
            <a:r>
              <a:rPr lang="en-GB"/>
              <a:t>For </a:t>
            </a:r>
            <a:r>
              <a:rPr lang="en-GB" b="1"/>
              <a:t>Tesla’s Difficult Year</a:t>
            </a:r>
            <a:r>
              <a:rPr lang="en-GB"/>
              <a:t>, we identified four useful areas: </a:t>
            </a:r>
            <a:r>
              <a:rPr lang="en-GB" b="1"/>
              <a:t>customer demand, reputation or brand image, competition and lower sales, and policy changes</a:t>
            </a:r>
            <a:r>
              <a:rPr lang="en-GB"/>
              <a:t>.</a:t>
            </a:r>
          </a:p>
          <a:p>
            <a:r>
              <a:rPr lang="en-GB"/>
              <a:t>For </a:t>
            </a:r>
            <a:r>
              <a:rPr lang="en-GB" b="1"/>
              <a:t>Tesla’s Changing Focus/Future</a:t>
            </a:r>
            <a:r>
              <a:rPr lang="en-GB"/>
              <a:t>, the text gives us examples such as </a:t>
            </a:r>
            <a:r>
              <a:rPr lang="en-GB" b="1"/>
              <a:t>self-driving taxis, Optimus robots, increasing company value, and Musk’s other businesses such as SpaceX and X</a:t>
            </a:r>
            <a:r>
              <a:rPr lang="en-GB"/>
              <a:t>.</a:t>
            </a:r>
          </a:p>
          <a:p>
            <a:r>
              <a:rPr lang="en-GB"/>
              <a:t>For </a:t>
            </a:r>
            <a:r>
              <a:rPr lang="en-GB" b="1"/>
              <a:t>BYD Growth</a:t>
            </a:r>
            <a:r>
              <a:rPr lang="en-GB"/>
              <a:t>, we can see two broad supporting ideas here: </a:t>
            </a:r>
            <a:r>
              <a:rPr lang="en-GB" b="1"/>
              <a:t>sales are growing quickly</a:t>
            </a:r>
            <a:r>
              <a:rPr lang="en-GB"/>
              <a:t> and the company is experiencing </a:t>
            </a:r>
            <a:r>
              <a:rPr lang="en-GB" b="1"/>
              <a:t>fast global growth</a:t>
            </a:r>
            <a:r>
              <a:rPr lang="en-GB"/>
              <a:t>.</a:t>
            </a:r>
          </a:p>
          <a:p>
            <a:r>
              <a:rPr lang="en-GB"/>
              <a:t>Your mind map does </a:t>
            </a:r>
            <a:r>
              <a:rPr lang="en-GB" b="1"/>
              <a:t>not</a:t>
            </a:r>
            <a:r>
              <a:rPr lang="en-GB"/>
              <a:t> need to use exactly the same wording as this one. If you have paraphrased the ideas in a clear way and they mean the same thing, that is fine.</a:t>
            </a:r>
          </a:p>
          <a:p>
            <a:r>
              <a:rPr lang="en-GB"/>
              <a:t>Also, you may have found a slightly different number of useful points. That is fine too. What matters is that each branch helps explain the key detail and connects clearly back to the main idea.</a:t>
            </a:r>
          </a:p>
          <a:p>
            <a:r>
              <a:rPr lang="en-GB"/>
              <a:t>We’re not finished yet. These are still quite general notes. Next, we’re going to make the mind map stronger by adding </a:t>
            </a:r>
            <a:r>
              <a:rPr lang="en-GB" b="1"/>
              <a:t>specific numbers, names, places and facts from the text</a:t>
            </a:r>
            <a:r>
              <a:rPr lang="en-GB"/>
              <a:t>.</a:t>
            </a:r>
          </a:p>
          <a:p>
            <a:endParaRPr lang="en-GB"/>
          </a:p>
        </p:txBody>
      </p:sp>
      <p:sp>
        <p:nvSpPr>
          <p:cNvPr id="4" name="Slide Number Placeholder 3">
            <a:extLst>
              <a:ext uri="{FF2B5EF4-FFF2-40B4-BE49-F238E27FC236}">
                <a16:creationId xmlns:a16="http://schemas.microsoft.com/office/drawing/2014/main" id="{D505238C-9AF3-7606-D506-FCE8C1004BC1}"/>
              </a:ext>
            </a:extLst>
          </p:cNvPr>
          <p:cNvSpPr>
            <a:spLocks noGrp="1"/>
          </p:cNvSpPr>
          <p:nvPr>
            <p:ph type="sldNum" sz="quarter" idx="5"/>
          </p:nvPr>
        </p:nvSpPr>
        <p:spPr/>
        <p:txBody>
          <a:bodyPr/>
          <a:lstStyle/>
          <a:p>
            <a:fld id="{26697777-AA71-4FEA-8726-D9F7C99D48EE}" type="slidenum">
              <a:rPr lang="en-GB" smtClean="0"/>
              <a:t>30</a:t>
            </a:fld>
            <a:endParaRPr lang="en-GB"/>
          </a:p>
        </p:txBody>
      </p:sp>
    </p:spTree>
    <p:extLst>
      <p:ext uri="{BB962C8B-B14F-4D97-AF65-F5344CB8AC3E}">
        <p14:creationId xmlns:p14="http://schemas.microsoft.com/office/powerpoint/2010/main" val="274657766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46C806-D32D-BACB-FC11-8D4C058655D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8AFC53-6424-6AE1-DAF1-FD63682B72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1969D6-8259-F471-4786-D453FE0674D1}"/>
              </a:ext>
            </a:extLst>
          </p:cNvPr>
          <p:cNvSpPr>
            <a:spLocks noGrp="1"/>
          </p:cNvSpPr>
          <p:nvPr>
            <p:ph type="body" idx="1"/>
          </p:nvPr>
        </p:nvSpPr>
        <p:spPr/>
        <p:txBody>
          <a:bodyPr/>
          <a:lstStyle/>
          <a:p>
            <a:r>
              <a:rPr lang="en-GB"/>
              <a:t>Now we’re going one step further. At the moment, our mind map shows the main idea, the key details, and some useful supporting information. To show that we really understand the text, we can make some of those notes more specific. That means going back to the article and adding exact information, such as </a:t>
            </a:r>
            <a:r>
              <a:rPr lang="en-GB" b="1"/>
              <a:t>numbers, names of people or companies, and specific places</a:t>
            </a:r>
            <a:r>
              <a:rPr lang="en-GB"/>
              <a:t>. For example, instead of only writing “sales growing quickly”, we could add the exact percentage or number of cars sold. This makes our notes stronger because they are based on clear information from the text. Later, when you write paragraphs or reports, this kind of specific evidence can help you support your ideas more clearly.</a:t>
            </a:r>
            <a:endParaRPr lang="en-US"/>
          </a:p>
        </p:txBody>
      </p:sp>
      <p:sp>
        <p:nvSpPr>
          <p:cNvPr id="4" name="Slide Number Placeholder 3">
            <a:extLst>
              <a:ext uri="{FF2B5EF4-FFF2-40B4-BE49-F238E27FC236}">
                <a16:creationId xmlns:a16="http://schemas.microsoft.com/office/drawing/2014/main" id="{8C917788-B2B2-8489-C92D-85E784B9E221}"/>
              </a:ext>
            </a:extLst>
          </p:cNvPr>
          <p:cNvSpPr>
            <a:spLocks noGrp="1"/>
          </p:cNvSpPr>
          <p:nvPr>
            <p:ph type="sldNum" sz="quarter" idx="5"/>
          </p:nvPr>
        </p:nvSpPr>
        <p:spPr/>
        <p:txBody>
          <a:bodyPr/>
          <a:lstStyle/>
          <a:p>
            <a:fld id="{26697777-AA71-4FEA-8726-D9F7C99D48EE}" type="slidenum">
              <a:rPr lang="en-GB" smtClean="0"/>
              <a:t>31</a:t>
            </a:fld>
            <a:endParaRPr lang="en-GB"/>
          </a:p>
        </p:txBody>
      </p:sp>
    </p:spTree>
    <p:extLst>
      <p:ext uri="{BB962C8B-B14F-4D97-AF65-F5344CB8AC3E}">
        <p14:creationId xmlns:p14="http://schemas.microsoft.com/office/powerpoint/2010/main" val="210284289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86C88E-9E2F-94D2-E09E-FB6060DCCFB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2AE8A3-7E28-5160-B28F-665E4474C40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AECE3C-D8A0-343C-DFB2-CA0D1A106A28}"/>
              </a:ext>
            </a:extLst>
          </p:cNvPr>
          <p:cNvSpPr>
            <a:spLocks noGrp="1"/>
          </p:cNvSpPr>
          <p:nvPr>
            <p:ph type="body" idx="1"/>
          </p:nvPr>
        </p:nvSpPr>
        <p:spPr/>
        <p:txBody>
          <a:bodyPr/>
          <a:lstStyle/>
          <a:p>
            <a:endParaRPr lang="en-US">
              <a:ea typeface="Calibri"/>
              <a:cs typeface="Calibri"/>
            </a:endParaRPr>
          </a:p>
          <a:p>
            <a:r>
              <a:rPr lang="en-US"/>
              <a:t>Now I’m going to show you what this next level looks like for </a:t>
            </a:r>
            <a:r>
              <a:rPr lang="en-US" b="1"/>
              <a:t>Tesla’s Difficult Year</a:t>
            </a:r>
            <a:r>
              <a:rPr lang="en-US"/>
              <a:t>.</a:t>
            </a:r>
          </a:p>
          <a:p>
            <a:r>
              <a:rPr lang="en-US"/>
              <a:t>We already had the broader supporting ideas: </a:t>
            </a:r>
            <a:r>
              <a:rPr lang="en-US" b="1"/>
              <a:t>customer demand, reputation or brand image, competition, and policy changes</a:t>
            </a:r>
            <a:r>
              <a:rPr lang="en-US"/>
              <a:t>. Now we make those notes more specific by adding information from the text.</a:t>
            </a:r>
          </a:p>
          <a:p>
            <a:r>
              <a:rPr lang="en-US"/>
              <a:t>For example, under </a:t>
            </a:r>
            <a:r>
              <a:rPr lang="en-US" b="1"/>
              <a:t>Customer Demand</a:t>
            </a:r>
            <a:r>
              <a:rPr lang="en-US"/>
              <a:t>, we can add that some customers did not like the new models. Under </a:t>
            </a:r>
            <a:r>
              <a:rPr lang="en-US" b="1"/>
              <a:t>Reputation/Brand Image</a:t>
            </a:r>
            <a:r>
              <a:rPr lang="en-US"/>
              <a:t>, we can add that Musk’s political actions affected how some customers viewed Tesla. Under </a:t>
            </a:r>
            <a:r>
              <a:rPr lang="en-US" b="1"/>
              <a:t>Policy Changes</a:t>
            </a:r>
            <a:r>
              <a:rPr lang="en-US"/>
              <a:t>, we can add the specific </a:t>
            </a:r>
            <a:r>
              <a:rPr lang="en-US" b="1"/>
              <a:t>$7,500 US government support</a:t>
            </a:r>
            <a:r>
              <a:rPr lang="en-US"/>
              <a:t> that ended. Under </a:t>
            </a:r>
            <a:r>
              <a:rPr lang="en-US" b="1"/>
              <a:t>Competition</a:t>
            </a:r>
            <a:r>
              <a:rPr lang="en-US"/>
              <a:t>, we can name a cheaper Chinese competitor such as </a:t>
            </a:r>
            <a:r>
              <a:rPr lang="en-US" b="1"/>
              <a:t>Geely</a:t>
            </a:r>
            <a:r>
              <a:rPr lang="en-US"/>
              <a:t>.</a:t>
            </a:r>
          </a:p>
          <a:p>
            <a:r>
              <a:rPr lang="en-US"/>
              <a:t>Notice how the mind map is becoming more detailed, but we are still only adding information that helps us understand the text.</a:t>
            </a:r>
          </a:p>
          <a:p>
            <a:r>
              <a:rPr lang="en-US"/>
              <a:t>Now it’s your turn. Go back to the article and do the same for the other two key details: </a:t>
            </a:r>
            <a:r>
              <a:rPr lang="en-US" b="1"/>
              <a:t>BYD Growth</a:t>
            </a:r>
            <a:r>
              <a:rPr lang="en-US"/>
              <a:t> and </a:t>
            </a:r>
            <a:r>
              <a:rPr lang="en-US" b="1"/>
              <a:t>Tesla’s Changing Focus/Future</a:t>
            </a:r>
            <a:r>
              <a:rPr lang="en-US"/>
              <a:t>. With your partner, find specific </a:t>
            </a:r>
            <a:r>
              <a:rPr lang="en-US" b="1"/>
              <a:t>numbers, names, places or examples</a:t>
            </a:r>
            <a:r>
              <a:rPr lang="en-US"/>
              <a:t> that you can add to those branches. You do not need the same number of examples for each branch — just choose the most useful specific information you can find.</a:t>
            </a:r>
          </a:p>
          <a:p>
            <a:endParaRPr lang="en-US"/>
          </a:p>
        </p:txBody>
      </p:sp>
      <p:sp>
        <p:nvSpPr>
          <p:cNvPr id="4" name="Slide Number Placeholder 3">
            <a:extLst>
              <a:ext uri="{FF2B5EF4-FFF2-40B4-BE49-F238E27FC236}">
                <a16:creationId xmlns:a16="http://schemas.microsoft.com/office/drawing/2014/main" id="{3B673D6E-376F-C3B1-4A02-88499B0654A3}"/>
              </a:ext>
            </a:extLst>
          </p:cNvPr>
          <p:cNvSpPr>
            <a:spLocks noGrp="1"/>
          </p:cNvSpPr>
          <p:nvPr>
            <p:ph type="sldNum" sz="quarter" idx="5"/>
          </p:nvPr>
        </p:nvSpPr>
        <p:spPr/>
        <p:txBody>
          <a:bodyPr/>
          <a:lstStyle/>
          <a:p>
            <a:fld id="{26697777-AA71-4FEA-8726-D9F7C99D48EE}" type="slidenum">
              <a:rPr lang="en-GB" smtClean="0"/>
              <a:t>32</a:t>
            </a:fld>
            <a:endParaRPr lang="en-GB"/>
          </a:p>
        </p:txBody>
      </p:sp>
    </p:spTree>
    <p:extLst>
      <p:ext uri="{BB962C8B-B14F-4D97-AF65-F5344CB8AC3E}">
        <p14:creationId xmlns:p14="http://schemas.microsoft.com/office/powerpoint/2010/main" val="233843022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DD5CAE-540E-DC10-97AA-7CF1DFD26F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E12879-4FFC-4CEE-5E79-7A7048CB051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90BA4F-B56D-87AE-9A49-CF03FE438069}"/>
              </a:ext>
            </a:extLst>
          </p:cNvPr>
          <p:cNvSpPr>
            <a:spLocks noGrp="1"/>
          </p:cNvSpPr>
          <p:nvPr>
            <p:ph type="body" idx="1"/>
          </p:nvPr>
        </p:nvSpPr>
        <p:spPr/>
        <p:txBody>
          <a:bodyPr/>
          <a:lstStyle/>
          <a:p>
            <a:pPr algn="just">
              <a:defRPr/>
            </a:pPr>
            <a:r>
              <a:rPr lang="en-US"/>
              <a:t>In our example, the specific information includes:</a:t>
            </a:r>
          </a:p>
          <a:p>
            <a:pPr marL="171450" indent="-171450" algn="just">
              <a:buFont typeface="Arial"/>
              <a:buChar char="•"/>
              <a:defRPr/>
            </a:pPr>
            <a:r>
              <a:rPr lang="en-US"/>
              <a:t>which policy changed </a:t>
            </a:r>
          </a:p>
          <a:p>
            <a:pPr marL="171450" indent="-171450" algn="just">
              <a:buFont typeface="Arial"/>
              <a:buChar char="•"/>
              <a:defRPr/>
            </a:pPr>
            <a:r>
              <a:rPr lang="en-US"/>
              <a:t>examples of cheaper Chinese brands </a:t>
            </a:r>
          </a:p>
          <a:p>
            <a:pPr marL="171450" indent="-171450" algn="just">
              <a:buFont typeface="Arial"/>
              <a:buChar char="•"/>
              <a:defRPr/>
            </a:pPr>
            <a:r>
              <a:rPr lang="en-US"/>
              <a:t>examples of why Tesla’s reputation or brand image was affected </a:t>
            </a:r>
          </a:p>
          <a:p>
            <a:pPr marL="171450" indent="-171450" algn="just">
              <a:buFont typeface="Arial"/>
              <a:buChar char="•"/>
              <a:defRPr/>
            </a:pPr>
            <a:r>
              <a:rPr lang="en-US"/>
              <a:t>and why customer demand dropped. </a:t>
            </a:r>
          </a:p>
          <a:p>
            <a:pPr algn="just">
              <a:defRPr/>
            </a:pPr>
            <a:r>
              <a:rPr lang="en-US"/>
              <a:t>Notice that we are not adding completely new ideas. We are making the ideas already on the mind map </a:t>
            </a:r>
            <a:r>
              <a:rPr lang="en-US" b="1"/>
              <a:t>more precise</a:t>
            </a:r>
            <a:r>
              <a:rPr lang="en-US"/>
              <a:t>.</a:t>
            </a:r>
          </a:p>
          <a:p>
            <a:pPr algn="just">
              <a:defRPr/>
            </a:pPr>
            <a:r>
              <a:rPr lang="en-US"/>
              <a:t>Now you are going to do the same for the other two key details: </a:t>
            </a:r>
            <a:r>
              <a:rPr lang="en-US" b="1"/>
              <a:t>BYD Growth</a:t>
            </a:r>
            <a:r>
              <a:rPr lang="en-US"/>
              <a:t> and </a:t>
            </a:r>
            <a:r>
              <a:rPr lang="en-US" b="1"/>
              <a:t>Tesla’s Changing Focus/Future</a:t>
            </a:r>
            <a:r>
              <a:rPr lang="en-US"/>
              <a:t>.</a:t>
            </a:r>
          </a:p>
          <a:p>
            <a:pPr algn="just">
              <a:defRPr/>
            </a:pPr>
            <a:r>
              <a:rPr lang="en-US"/>
              <a:t>Go back to the text and look for useful </a:t>
            </a:r>
            <a:r>
              <a:rPr lang="en-US" b="1"/>
              <a:t>examples, names, numbers and facts</a:t>
            </a:r>
            <a:r>
              <a:rPr lang="en-US"/>
              <a:t>. Ask yourself: </a:t>
            </a:r>
            <a:r>
              <a:rPr lang="en-US" i="1"/>
              <a:t>What can I add that gives a fuller picture?</a:t>
            </a:r>
            <a:endParaRPr lang="en-US"/>
          </a:p>
          <a:p>
            <a:pPr algn="just">
              <a:defRPr/>
            </a:pPr>
            <a:r>
              <a:rPr lang="en-US"/>
              <a:t>For example, if you have written </a:t>
            </a:r>
            <a:r>
              <a:rPr lang="en-US" b="1"/>
              <a:t>‘sales growing quickly’</a:t>
            </a:r>
            <a:r>
              <a:rPr lang="en-US"/>
              <a:t>, can you find the exact percentage or number of cars? If you have written </a:t>
            </a:r>
            <a:r>
              <a:rPr lang="en-US" b="1"/>
              <a:t>‘fast global growth’</a:t>
            </a:r>
            <a:r>
              <a:rPr lang="en-US"/>
              <a:t>, can you find a specific country or region?</a:t>
            </a:r>
          </a:p>
          <a:p>
            <a:pPr algn="just">
              <a:defRPr/>
            </a:pPr>
            <a:r>
              <a:rPr lang="en-US"/>
              <a:t>Add short notes only. Don’t copy full sentences from the text — pull out the most useful information and add it to the correct branch.</a:t>
            </a:r>
          </a:p>
          <a:p>
            <a:pPr algn="just">
              <a:defRPr/>
            </a:pPr>
            <a:endParaRPr lang="en-US"/>
          </a:p>
        </p:txBody>
      </p:sp>
      <p:sp>
        <p:nvSpPr>
          <p:cNvPr id="4" name="Slide Number Placeholder 3">
            <a:extLst>
              <a:ext uri="{FF2B5EF4-FFF2-40B4-BE49-F238E27FC236}">
                <a16:creationId xmlns:a16="http://schemas.microsoft.com/office/drawing/2014/main" id="{4C3DEE30-ECE7-844B-EC8D-4BFE32D32A4A}"/>
              </a:ext>
            </a:extLst>
          </p:cNvPr>
          <p:cNvSpPr>
            <a:spLocks noGrp="1"/>
          </p:cNvSpPr>
          <p:nvPr>
            <p:ph type="sldNum" sz="quarter" idx="5"/>
          </p:nvPr>
        </p:nvSpPr>
        <p:spPr/>
        <p:txBody>
          <a:bodyPr/>
          <a:lstStyle/>
          <a:p>
            <a:fld id="{26697777-AA71-4FEA-8726-D9F7C99D48EE}" type="slidenum">
              <a:rPr lang="en-GB" smtClean="0"/>
              <a:t>33</a:t>
            </a:fld>
            <a:endParaRPr lang="en-GB"/>
          </a:p>
        </p:txBody>
      </p:sp>
    </p:spTree>
    <p:extLst>
      <p:ext uri="{BB962C8B-B14F-4D97-AF65-F5344CB8AC3E}">
        <p14:creationId xmlns:p14="http://schemas.microsoft.com/office/powerpoint/2010/main" val="104192273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B600C7-4696-73EE-E7DE-7A45327E17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0ADAB2-FD76-841A-DC3E-74E5CB879D9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38B1EC-60AD-0833-51BA-2390CE8E958C}"/>
              </a:ext>
            </a:extLst>
          </p:cNvPr>
          <p:cNvSpPr>
            <a:spLocks noGrp="1"/>
          </p:cNvSpPr>
          <p:nvPr>
            <p:ph type="body" idx="1"/>
          </p:nvPr>
        </p:nvSpPr>
        <p:spPr/>
        <p:txBody>
          <a:bodyPr/>
          <a:lstStyle/>
          <a:p>
            <a:br>
              <a:rPr lang="en-US">
                <a:cs typeface="+mn-lt"/>
              </a:rPr>
            </a:br>
            <a:r>
              <a:rPr lang="en-US"/>
              <a:t>Now we can see the </a:t>
            </a:r>
            <a:r>
              <a:rPr lang="en-US" b="1"/>
              <a:t>complete mind map</a:t>
            </a:r>
            <a:r>
              <a:rPr lang="en-US"/>
              <a:t>. Start in the centre with the main idea: </a:t>
            </a:r>
            <a:r>
              <a:rPr lang="en-US" b="1"/>
              <a:t>BYD is outperforming Tesla in the EV market</a:t>
            </a:r>
            <a:r>
              <a:rPr lang="en-US"/>
              <a:t>.</a:t>
            </a:r>
          </a:p>
          <a:p>
            <a:r>
              <a:rPr lang="en-US"/>
              <a:t>From that main idea, we have three key details.</a:t>
            </a:r>
          </a:p>
          <a:p>
            <a:r>
              <a:rPr lang="en-US"/>
              <a:t>The first is </a:t>
            </a:r>
            <a:r>
              <a:rPr lang="en-US" b="1"/>
              <a:t>Tesla’s difficult year</a:t>
            </a:r>
            <a:r>
              <a:rPr lang="en-US"/>
              <a:t>. Under that, we can see several reasons: customer demand, reputation and brand image, competition and lower sales, and policy changes. Then we have made those ideas more specific. For example, some customers did not like the new models, Musk’s political actions affected Tesla’s brand, cheaper Chinese companies such as Geely increased competition, and the US </a:t>
            </a:r>
            <a:r>
              <a:rPr lang="en-US" b="1"/>
              <a:t>$7,500 EV grant</a:t>
            </a:r>
            <a:r>
              <a:rPr lang="en-US"/>
              <a:t> ended.</a:t>
            </a:r>
          </a:p>
          <a:p>
            <a:r>
              <a:rPr lang="en-US"/>
              <a:t>The second key detail is </a:t>
            </a:r>
            <a:r>
              <a:rPr lang="en-US" b="1"/>
              <a:t>BYD growth</a:t>
            </a:r>
            <a:r>
              <a:rPr lang="en-US"/>
              <a:t>. We can see that its sales are growing quickly and that the company is expanding internationally. Again, we have added specific information from the text: BYD sales grew by </a:t>
            </a:r>
            <a:r>
              <a:rPr lang="en-US" b="1"/>
              <a:t>28%</a:t>
            </a:r>
            <a:r>
              <a:rPr lang="en-US"/>
              <a:t>, UK sales increased by </a:t>
            </a:r>
            <a:r>
              <a:rPr lang="en-US" b="1"/>
              <a:t>880% in one year</a:t>
            </a:r>
            <a:r>
              <a:rPr lang="en-US"/>
              <a:t>, the company is growing in </a:t>
            </a:r>
            <a:r>
              <a:rPr lang="en-US" b="1"/>
              <a:t>Europe, Latin America and Southeast Asia</a:t>
            </a:r>
            <a:r>
              <a:rPr lang="en-US"/>
              <a:t>, and its lower prices help it compete.</a:t>
            </a:r>
          </a:p>
          <a:p>
            <a:r>
              <a:rPr lang="en-US"/>
              <a:t>The third key detail is </a:t>
            </a:r>
            <a:r>
              <a:rPr lang="en-US" b="1"/>
              <a:t>Tesla’s changing focus and future</a:t>
            </a:r>
            <a:r>
              <a:rPr lang="en-US"/>
              <a:t>. The text tells us about self-driving taxis, Optimus robots, increasing the company’s value, and Musk’s other businesses such as SpaceX and X. We then added more specific information, such as Musk’s plan to sell </a:t>
            </a:r>
            <a:r>
              <a:rPr lang="en-US" b="1"/>
              <a:t>one million Optimus robots</a:t>
            </a:r>
            <a:r>
              <a:rPr lang="en-US"/>
              <a:t> and the idea that Tesla could become a leader in self-driving taxis.</a:t>
            </a:r>
          </a:p>
          <a:p>
            <a:r>
              <a:rPr lang="en-US"/>
              <a:t>Notice the pattern across the whole map. We started with the </a:t>
            </a:r>
            <a:r>
              <a:rPr lang="en-US" b="1"/>
              <a:t>main idea</a:t>
            </a:r>
            <a:r>
              <a:rPr lang="en-US"/>
              <a:t>, then added the </a:t>
            </a:r>
            <a:r>
              <a:rPr lang="en-US" b="1"/>
              <a:t>key details</a:t>
            </a:r>
            <a:r>
              <a:rPr lang="en-US"/>
              <a:t>, then added supporting information, and finally made some of that information more specific with </a:t>
            </a:r>
            <a:r>
              <a:rPr lang="en-US" b="1"/>
              <a:t>numbers, names, places and examples</a:t>
            </a:r>
            <a:r>
              <a:rPr lang="en-US"/>
              <a:t>. We have not copied the whole article — we have selected and organised the information that helps us understand it.”</a:t>
            </a:r>
          </a:p>
          <a:p>
            <a:r>
              <a:rPr lang="en-US"/>
              <a:t>Then your ending works well, with just a tiny polish:</a:t>
            </a:r>
          </a:p>
          <a:p>
            <a:r>
              <a:rPr lang="en-US"/>
              <a:t>“Finally, we look at the overall business outcome. This is where we step back and think about the big picture. BYD is now leading in sales, while Tesla is still strong in profit but has lost its lead in EV sales. Competition in the industry is increasing.</a:t>
            </a:r>
          </a:p>
          <a:p>
            <a:r>
              <a:rPr lang="en-US"/>
              <a:t>To finish, remember the purpose of a mind map. We do not write full sentences. We select </a:t>
            </a:r>
            <a:r>
              <a:rPr lang="en-US" b="1"/>
              <a:t>key words and short phrases</a:t>
            </a:r>
            <a:r>
              <a:rPr lang="en-US"/>
              <a:t> and organise information so we can clearly see </a:t>
            </a:r>
            <a:r>
              <a:rPr lang="en-US" b="1"/>
              <a:t>what is happening, why it is happening, and what might happen next</a:t>
            </a:r>
            <a:r>
              <a:rPr lang="en-US"/>
              <a:t>.</a:t>
            </a:r>
          </a:p>
          <a:p>
            <a:r>
              <a:rPr lang="en-US"/>
              <a:t>This is also useful in business. Businesses often need to take a large amount of information, identify what matters, organise it clearly, and then use it to support decisions.”</a:t>
            </a:r>
          </a:p>
          <a:p>
            <a:endParaRPr lang="en-US">
              <a:cs typeface="+mn-lt"/>
            </a:endParaRPr>
          </a:p>
          <a:p>
            <a:r>
              <a:rPr lang="en-US"/>
              <a:t>Finally, we look at the overall business outcome.</a:t>
            </a:r>
          </a:p>
          <a:p>
            <a:r>
              <a:rPr lang="en-US"/>
              <a:t>This is where we step back and think about the big picture.</a:t>
            </a:r>
          </a:p>
          <a:p>
            <a:r>
              <a:rPr lang="en-US"/>
              <a:t>BYD is now leading in sales, while Tesla is still strong in profit but losing its lead in the EV market. Competition in the industry is increasing.</a:t>
            </a:r>
          </a:p>
          <a:p>
            <a:br>
              <a:rPr lang="en-US">
                <a:cs typeface="+mn-lt"/>
              </a:rPr>
            </a:br>
            <a:endParaRPr lang="en-US"/>
          </a:p>
          <a:p>
            <a:r>
              <a:rPr lang="en-US"/>
              <a:t>To finish, remember the purpose of a mind map.</a:t>
            </a:r>
          </a:p>
          <a:p>
            <a:r>
              <a:rPr lang="en-US"/>
              <a:t>We do not write full sentences. We select only key words and short phrases.</a:t>
            </a:r>
          </a:p>
          <a:p>
            <a:r>
              <a:rPr lang="en-US"/>
              <a:t>We </a:t>
            </a:r>
            <a:r>
              <a:rPr lang="en-US" err="1"/>
              <a:t>organise</a:t>
            </a:r>
            <a:r>
              <a:rPr lang="en-US"/>
              <a:t> information into categories so we can clearly see:</a:t>
            </a:r>
            <a:br>
              <a:rPr lang="en-US">
                <a:cs typeface="+mn-lt"/>
              </a:rPr>
            </a:br>
            <a:r>
              <a:rPr lang="en-US"/>
              <a:t> what is happening, why it is happening, and what might happen next.</a:t>
            </a:r>
          </a:p>
          <a:p>
            <a:r>
              <a:rPr lang="en-US"/>
              <a:t>This is exactly how businesses use information — they simplify large amounts of data into clear decisions.</a:t>
            </a:r>
          </a:p>
          <a:p>
            <a:endParaRPr lang="en-US">
              <a:ea typeface="Calibri"/>
            </a:endParaRPr>
          </a:p>
        </p:txBody>
      </p:sp>
      <p:sp>
        <p:nvSpPr>
          <p:cNvPr id="4" name="Slide Number Placeholder 3">
            <a:extLst>
              <a:ext uri="{FF2B5EF4-FFF2-40B4-BE49-F238E27FC236}">
                <a16:creationId xmlns:a16="http://schemas.microsoft.com/office/drawing/2014/main" id="{8F549314-86D2-151D-ECBB-BBE5162E2129}"/>
              </a:ext>
            </a:extLst>
          </p:cNvPr>
          <p:cNvSpPr>
            <a:spLocks noGrp="1"/>
          </p:cNvSpPr>
          <p:nvPr>
            <p:ph type="sldNum" sz="quarter" idx="5"/>
          </p:nvPr>
        </p:nvSpPr>
        <p:spPr/>
        <p:txBody>
          <a:bodyPr/>
          <a:lstStyle/>
          <a:p>
            <a:fld id="{26697777-AA71-4FEA-8726-D9F7C99D48EE}" type="slidenum">
              <a:rPr lang="en-GB" smtClean="0"/>
              <a:t>34</a:t>
            </a:fld>
            <a:endParaRPr lang="en-GB"/>
          </a:p>
        </p:txBody>
      </p:sp>
    </p:spTree>
    <p:extLst>
      <p:ext uri="{BB962C8B-B14F-4D97-AF65-F5344CB8AC3E}">
        <p14:creationId xmlns:p14="http://schemas.microsoft.com/office/powerpoint/2010/main" val="284467107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C1491F-5441-6639-C5A3-1258C4A2ED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CB3CB0-EE93-231E-D53F-CB2FAA1AAA0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2AE6A7-C747-68F7-B9F5-3450C11E31E0}"/>
              </a:ext>
            </a:extLst>
          </p:cNvPr>
          <p:cNvSpPr>
            <a:spLocks noGrp="1"/>
          </p:cNvSpPr>
          <p:nvPr>
            <p:ph type="body" idx="1"/>
          </p:nvPr>
        </p:nvSpPr>
        <p:spPr/>
        <p:txBody>
          <a:bodyPr/>
          <a:lstStyle/>
          <a:p>
            <a:r>
              <a:rPr lang="en-GB"/>
              <a:t>Before we read the full text, let’s think about what you already know. Last week, you read the first part of this BBC article — not all of it.</a:t>
            </a:r>
            <a:endParaRPr lang="en-US">
              <a:solidFill>
                <a:srgbClr val="444444"/>
              </a:solidFill>
            </a:endParaRPr>
          </a:p>
          <a:p>
            <a:r>
              <a:rPr lang="en-GB"/>
              <a:t>With your partner, talk about what you remember from that part only. Don’t worry if you can’t remember everything — just share any ideas.</a:t>
            </a:r>
            <a:endParaRPr lang="en-US">
              <a:solidFill>
                <a:srgbClr val="444444"/>
              </a:solidFill>
            </a:endParaRPr>
          </a:p>
          <a:p>
            <a:r>
              <a:rPr lang="en-GB"/>
              <a:t>Try to focus on the main idea and any business examples you remember.</a:t>
            </a:r>
            <a:endParaRPr lang="en-US">
              <a:solidFill>
                <a:srgbClr val="444444"/>
              </a:solidFill>
            </a:endParaRPr>
          </a:p>
          <a:p>
            <a:r>
              <a:rPr lang="en-GB"/>
              <a:t>You can use this sentence starter: </a:t>
            </a:r>
            <a:r>
              <a:rPr lang="en-GB" i="1"/>
              <a:t>‘I remember that the text was about…’</a:t>
            </a:r>
            <a:endParaRPr lang="en-GB">
              <a:solidFill>
                <a:srgbClr val="444444"/>
              </a:solidFill>
            </a:endParaRPr>
          </a:p>
          <a:p>
            <a:r>
              <a:rPr lang="en-GB"/>
              <a:t>This will help you get ready to understand the new part of the text today.</a:t>
            </a:r>
            <a:endParaRPr lang="en-US">
              <a:solidFill>
                <a:srgbClr val="444444"/>
              </a:solidFill>
            </a:endParaRPr>
          </a:p>
          <a:p>
            <a:r>
              <a:rPr lang="en-GB"/>
              <a:t>In business, we often use what we already know to understand new information more quickly.</a:t>
            </a:r>
            <a:endParaRPr lang="en-US">
              <a:solidFill>
                <a:srgbClr val="444444"/>
              </a:solidFill>
            </a:endParaRPr>
          </a:p>
          <a:p>
            <a:endParaRPr lang="en-GB">
              <a:solidFill>
                <a:srgbClr val="444444"/>
              </a:solidFill>
            </a:endParaRPr>
          </a:p>
          <a:p>
            <a:endParaRPr lang="en-GB"/>
          </a:p>
          <a:p>
            <a:endParaRPr lang="en-GB"/>
          </a:p>
        </p:txBody>
      </p:sp>
      <p:sp>
        <p:nvSpPr>
          <p:cNvPr id="4" name="Slide Number Placeholder 3">
            <a:extLst>
              <a:ext uri="{FF2B5EF4-FFF2-40B4-BE49-F238E27FC236}">
                <a16:creationId xmlns:a16="http://schemas.microsoft.com/office/drawing/2014/main" id="{68D2004B-D089-0A3F-3D2C-A21476AF4F4F}"/>
              </a:ext>
            </a:extLst>
          </p:cNvPr>
          <p:cNvSpPr>
            <a:spLocks noGrp="1"/>
          </p:cNvSpPr>
          <p:nvPr>
            <p:ph type="sldNum" sz="quarter" idx="5"/>
          </p:nvPr>
        </p:nvSpPr>
        <p:spPr/>
        <p:txBody>
          <a:bodyPr/>
          <a:lstStyle/>
          <a:p>
            <a:fld id="{26697777-AA71-4FEA-8726-D9F7C99D48EE}" type="slidenum">
              <a:rPr lang="en-GB" smtClean="0"/>
              <a:t>35</a:t>
            </a:fld>
            <a:endParaRPr lang="en-GB"/>
          </a:p>
        </p:txBody>
      </p:sp>
    </p:spTree>
    <p:extLst>
      <p:ext uri="{BB962C8B-B14F-4D97-AF65-F5344CB8AC3E}">
        <p14:creationId xmlns:p14="http://schemas.microsoft.com/office/powerpoint/2010/main" val="217243334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B5E20F-73F8-9489-8F59-D9839DDF57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826F66-A645-372E-BFE1-FE9785336F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09D6E8-2619-5A24-A001-7FC700DA0492}"/>
              </a:ext>
            </a:extLst>
          </p:cNvPr>
          <p:cNvSpPr>
            <a:spLocks noGrp="1"/>
          </p:cNvSpPr>
          <p:nvPr>
            <p:ph type="body" idx="1"/>
          </p:nvPr>
        </p:nvSpPr>
        <p:spPr/>
        <p:txBody>
          <a:bodyPr/>
          <a:lstStyle/>
          <a:p>
            <a:endParaRPr lang="en-GB"/>
          </a:p>
          <a:p>
            <a:r>
              <a:rPr lang="en-GB"/>
              <a:t>Now we are going to read the full article again. Don’t worry about understanding every word. The goal is just to become familiar with the text.</a:t>
            </a:r>
          </a:p>
          <a:p>
            <a:r>
              <a:rPr lang="en-GB"/>
              <a:t>Just focus on getting familiar with the text and noticing what is happening. Think about three simple things while you read: who is in the text, what is happening, and what changes because of social media.</a:t>
            </a:r>
          </a:p>
          <a:p>
            <a:r>
              <a:rPr lang="en-GB"/>
              <a:t>Don’t stop if you find difficult vocabulary — just keep going and try to follow the general story.</a:t>
            </a:r>
          </a:p>
          <a:p>
            <a:r>
              <a:rPr lang="en-GB"/>
              <a:t>This is important because in business, we often read quickly first to understand the situation before looking at details. We don’t analyse everything straight away — we get the overview first.</a:t>
            </a:r>
          </a:p>
          <a:p>
            <a:r>
              <a:rPr lang="en-GB"/>
              <a:t>Once you’ve read it, you will work in pairs to organise the information into a mind map. This reading step is just to help you feel confident with the text before we start structuring it.</a:t>
            </a:r>
          </a:p>
          <a:p>
            <a:endParaRPr lang="en-GB"/>
          </a:p>
        </p:txBody>
      </p:sp>
      <p:sp>
        <p:nvSpPr>
          <p:cNvPr id="4" name="Slide Number Placeholder 3">
            <a:extLst>
              <a:ext uri="{FF2B5EF4-FFF2-40B4-BE49-F238E27FC236}">
                <a16:creationId xmlns:a16="http://schemas.microsoft.com/office/drawing/2014/main" id="{52097766-D104-9EBE-FEEA-9D6F19303E3C}"/>
              </a:ext>
            </a:extLst>
          </p:cNvPr>
          <p:cNvSpPr>
            <a:spLocks noGrp="1"/>
          </p:cNvSpPr>
          <p:nvPr>
            <p:ph type="sldNum" sz="quarter" idx="5"/>
          </p:nvPr>
        </p:nvSpPr>
        <p:spPr/>
        <p:txBody>
          <a:bodyPr/>
          <a:lstStyle/>
          <a:p>
            <a:fld id="{26697777-AA71-4FEA-8726-D9F7C99D48EE}" type="slidenum">
              <a:rPr lang="en-GB" smtClean="0"/>
              <a:t>36</a:t>
            </a:fld>
            <a:endParaRPr lang="en-GB"/>
          </a:p>
        </p:txBody>
      </p:sp>
    </p:spTree>
    <p:extLst>
      <p:ext uri="{BB962C8B-B14F-4D97-AF65-F5344CB8AC3E}">
        <p14:creationId xmlns:p14="http://schemas.microsoft.com/office/powerpoint/2010/main" val="285973488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76572F-A271-5BDB-AB5C-4171B7142C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8710AE-CD04-48E1-EC06-2F55D189C8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CA66B1-0195-75A4-2BA1-933A834E7004}"/>
              </a:ext>
            </a:extLst>
          </p:cNvPr>
          <p:cNvSpPr>
            <a:spLocks noGrp="1"/>
          </p:cNvSpPr>
          <p:nvPr>
            <p:ph type="body" idx="1"/>
          </p:nvPr>
        </p:nvSpPr>
        <p:spPr/>
        <p:txBody>
          <a:bodyPr/>
          <a:lstStyle/>
          <a:p>
            <a:r>
              <a:rPr lang="en-GB"/>
              <a:t>Now you are going to create your mind map in pairs. This is the main task for today and it will help you understand the text clearly so you can use it later to answer questions on your own.</a:t>
            </a:r>
            <a:endParaRPr lang="en-US"/>
          </a:p>
          <a:p>
            <a:r>
              <a:rPr lang="en-GB"/>
              <a:t>Work with your partner only for this step. Do not move on to the other pair in your group yet — that will come later. At the moment, each pair should focus on creating their own mind map. There should be two mind maps per group.</a:t>
            </a:r>
          </a:p>
          <a:p>
            <a:r>
              <a:rPr lang="en-GB"/>
              <a:t>Your mind map should show three things: key information from the text, how social media helps businesses, and examples from the article. Use the BBC text to help you decide what is important.</a:t>
            </a:r>
          </a:p>
          <a:p>
            <a:r>
              <a:rPr lang="en-GB"/>
              <a:t>Remember, you are not copying sentences from the text. You are selecting the most important ideas and organising them clearly using keywords and short notes.</a:t>
            </a:r>
          </a:p>
          <a:p>
            <a:r>
              <a:rPr lang="en-GB"/>
              <a:t>You can choose how to organise your mind map. For example, you might group information by business, or by what changes happen because of social media, or by the type of social media used. You can also choose another structure if it makes sense to you. There is more than one correct way to do this, so think carefully about what helps you understand the text best.</a:t>
            </a:r>
          </a:p>
          <a:p>
            <a:r>
              <a:rPr lang="en-GB"/>
              <a:t>The most important thing is that your mind map is clear and easy to follow. Someone else should be able to look at it and understand your thinking.</a:t>
            </a:r>
          </a:p>
          <a:p>
            <a:r>
              <a:rPr lang="en-GB"/>
              <a:t>Take your time, talk with your partner, and decide together how to organise your ideas. This is about building confidence in selecting and structuring information — not about getting a perfect answer.</a:t>
            </a:r>
          </a:p>
          <a:p>
            <a:r>
              <a:rPr lang="en-GB"/>
              <a:t>Please make sure to put yours and your partner's name and student number on the </a:t>
            </a:r>
            <a:r>
              <a:rPr lang="en-GB" err="1"/>
              <a:t>mindmap</a:t>
            </a:r>
            <a:r>
              <a:rPr lang="en-GB"/>
              <a:t>!</a:t>
            </a:r>
          </a:p>
          <a:p>
            <a:endParaRPr lang="en-GB"/>
          </a:p>
        </p:txBody>
      </p:sp>
      <p:sp>
        <p:nvSpPr>
          <p:cNvPr id="4" name="Slide Number Placeholder 3">
            <a:extLst>
              <a:ext uri="{FF2B5EF4-FFF2-40B4-BE49-F238E27FC236}">
                <a16:creationId xmlns:a16="http://schemas.microsoft.com/office/drawing/2014/main" id="{0F292D9A-BDED-37C3-83E6-BE8C011D16BB}"/>
              </a:ext>
            </a:extLst>
          </p:cNvPr>
          <p:cNvSpPr>
            <a:spLocks noGrp="1"/>
          </p:cNvSpPr>
          <p:nvPr>
            <p:ph type="sldNum" sz="quarter" idx="5"/>
          </p:nvPr>
        </p:nvSpPr>
        <p:spPr/>
        <p:txBody>
          <a:bodyPr/>
          <a:lstStyle/>
          <a:p>
            <a:fld id="{26697777-AA71-4FEA-8726-D9F7C99D48EE}" type="slidenum">
              <a:rPr lang="en-GB" smtClean="0"/>
              <a:t>37</a:t>
            </a:fld>
            <a:endParaRPr lang="en-GB"/>
          </a:p>
        </p:txBody>
      </p:sp>
    </p:spTree>
    <p:extLst>
      <p:ext uri="{BB962C8B-B14F-4D97-AF65-F5344CB8AC3E}">
        <p14:creationId xmlns:p14="http://schemas.microsoft.com/office/powerpoint/2010/main" val="269542501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35DF39-4B3B-37C8-D29B-83DC2189F7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7C0FD1C-C07C-21E0-4092-AC5284EA3FD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7570A84-4910-6805-CE68-55B499348F71}"/>
              </a:ext>
            </a:extLst>
          </p:cNvPr>
          <p:cNvSpPr>
            <a:spLocks noGrp="1"/>
          </p:cNvSpPr>
          <p:nvPr>
            <p:ph type="body" idx="1"/>
          </p:nvPr>
        </p:nvSpPr>
        <p:spPr/>
        <p:txBody>
          <a:bodyPr/>
          <a:lstStyle/>
          <a:p>
            <a:r>
              <a:rPr lang="en-GB"/>
              <a:t>Now we are going to move into the next stage of the activity: swapping and comparing your mind maps.</a:t>
            </a:r>
            <a:endParaRPr lang="en-US"/>
          </a:p>
          <a:p>
            <a:r>
              <a:rPr lang="en-GB"/>
              <a:t>Work in your group of four. You are going to swap mind maps with the other pair in your group. Take a few minutes to look carefully at their work before you start talking. Don’t rush this part — just read and understand how they organised their ideas.</a:t>
            </a:r>
          </a:p>
          <a:p>
            <a:r>
              <a:rPr lang="en-GB"/>
              <a:t>Now discuss together. Start by thinking about what is similar and different between your mind maps. Did you organise the information in the same way, or did you choose a different structure?</a:t>
            </a:r>
          </a:p>
          <a:p>
            <a:r>
              <a:rPr lang="en-GB"/>
              <a:t>Next, look at clarity. Is the other pair’s mind map easy to follow? Could someone understand it without explanation? If yes, why? If not, what makes it unclear?</a:t>
            </a:r>
          </a:p>
          <a:p>
            <a:r>
              <a:rPr lang="en-GB"/>
              <a:t>Now reflect on your own work. Did they include anything important that you missed in your mind map? If so, that’s fine — this is about learning from each other.</a:t>
            </a:r>
          </a:p>
          <a:p>
            <a:r>
              <a:rPr lang="en-GB"/>
              <a:t>Think about improvement. What is one thing you would change or improve in your own mind map after seeing theirs? And what is one thing you think you did well in your own work?</a:t>
            </a:r>
          </a:p>
          <a:p>
            <a:r>
              <a:rPr lang="en-GB"/>
              <a:t>Finally, go back to your own mind map and make ONE change or addition based on what you have seen. It could be adding an idea, improving structure, or making it clearer.</a:t>
            </a:r>
          </a:p>
          <a:p>
            <a:r>
              <a:rPr lang="en-GB"/>
              <a:t>This step is important because in business, we often improve our work by looking at how others organise information and thinking more clearly about our own decisions.</a:t>
            </a:r>
          </a:p>
          <a:p>
            <a:endParaRPr lang="en-GB"/>
          </a:p>
        </p:txBody>
      </p:sp>
      <p:sp>
        <p:nvSpPr>
          <p:cNvPr id="4" name="Slide Number Placeholder 3">
            <a:extLst>
              <a:ext uri="{FF2B5EF4-FFF2-40B4-BE49-F238E27FC236}">
                <a16:creationId xmlns:a16="http://schemas.microsoft.com/office/drawing/2014/main" id="{6717B53E-0AFB-B46F-FC4E-ECBA8E591718}"/>
              </a:ext>
            </a:extLst>
          </p:cNvPr>
          <p:cNvSpPr>
            <a:spLocks noGrp="1"/>
          </p:cNvSpPr>
          <p:nvPr>
            <p:ph type="sldNum" sz="quarter" idx="5"/>
          </p:nvPr>
        </p:nvSpPr>
        <p:spPr/>
        <p:txBody>
          <a:bodyPr/>
          <a:lstStyle/>
          <a:p>
            <a:fld id="{26697777-AA71-4FEA-8726-D9F7C99D48EE}" type="slidenum">
              <a:rPr lang="en-GB" smtClean="0"/>
              <a:t>38</a:t>
            </a:fld>
            <a:endParaRPr lang="en-GB"/>
          </a:p>
        </p:txBody>
      </p:sp>
    </p:spTree>
    <p:extLst>
      <p:ext uri="{BB962C8B-B14F-4D97-AF65-F5344CB8AC3E}">
        <p14:creationId xmlns:p14="http://schemas.microsoft.com/office/powerpoint/2010/main" val="4974055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6416B3-7AFF-9750-63D1-EF415C3F93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90AFC2-390F-BFC8-EB3F-B6BADD98AF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FED71F-945B-5EDE-7735-10C11DCF96FD}"/>
              </a:ext>
            </a:extLst>
          </p:cNvPr>
          <p:cNvSpPr>
            <a:spLocks noGrp="1"/>
          </p:cNvSpPr>
          <p:nvPr>
            <p:ph type="body" idx="1"/>
          </p:nvPr>
        </p:nvSpPr>
        <p:spPr/>
        <p:txBody>
          <a:bodyPr/>
          <a:lstStyle/>
          <a:p>
            <a:endParaRPr lang="en-GB"/>
          </a:p>
          <a:p>
            <a:r>
              <a:rPr lang="en-GB"/>
              <a:t>we are going to finish today’s activity by uploading your work to Moodle. This is the first time you will be doing this, so we will go through it step by step together. Don’t worry — I will guide you through it.</a:t>
            </a:r>
          </a:p>
          <a:p>
            <a:r>
              <a:rPr lang="en-GB"/>
              <a:t>First, make sure your name is written clearly on your mind map. Check that it is easy to read and complete. You should have a clear centre idea and at least a few key branches.</a:t>
            </a:r>
          </a:p>
          <a:p>
            <a:r>
              <a:rPr lang="en-GB"/>
              <a:t>Now take a photo of your mind map using your phone or device. Make sure the image is clear and you can see all your writing.</a:t>
            </a:r>
          </a:p>
          <a:p>
            <a:r>
              <a:rPr lang="en-GB"/>
              <a:t>Next, go to Moodle and find today’s session. Look for the correct submission link — it will be labelled for this activity. Click on it.</a:t>
            </a:r>
          </a:p>
          <a:p>
            <a:r>
              <a:rPr lang="en-GB"/>
              <a:t>When you open the link, you will see an option to upload a file. Choose your photo of the mind map and upload it.</a:t>
            </a:r>
          </a:p>
          <a:p>
            <a:r>
              <a:rPr lang="en-GB"/>
              <a:t>Once it is uploaded, check that it has gone through properly. You should be able to see your file listed on the page.</a:t>
            </a:r>
          </a:p>
          <a:p>
            <a:r>
              <a:rPr lang="en-GB"/>
              <a:t>This is important because in this module, we use Moodle to submit work and keep track of your progress. It’s a key skill in university and business environments, where you often need to submit work digitally and independently.</a:t>
            </a:r>
          </a:p>
          <a:p>
            <a:endParaRPr lang="en-GB"/>
          </a:p>
        </p:txBody>
      </p:sp>
      <p:sp>
        <p:nvSpPr>
          <p:cNvPr id="4" name="Slide Number Placeholder 3">
            <a:extLst>
              <a:ext uri="{FF2B5EF4-FFF2-40B4-BE49-F238E27FC236}">
                <a16:creationId xmlns:a16="http://schemas.microsoft.com/office/drawing/2014/main" id="{D02A1CDA-B456-432B-C5B0-A9AA2FA850F9}"/>
              </a:ext>
            </a:extLst>
          </p:cNvPr>
          <p:cNvSpPr>
            <a:spLocks noGrp="1"/>
          </p:cNvSpPr>
          <p:nvPr>
            <p:ph type="sldNum" sz="quarter" idx="5"/>
          </p:nvPr>
        </p:nvSpPr>
        <p:spPr/>
        <p:txBody>
          <a:bodyPr/>
          <a:lstStyle/>
          <a:p>
            <a:fld id="{26697777-AA71-4FEA-8726-D9F7C99D48EE}" type="slidenum">
              <a:rPr lang="en-GB" smtClean="0"/>
              <a:t>39</a:t>
            </a:fld>
            <a:endParaRPr lang="en-GB"/>
          </a:p>
        </p:txBody>
      </p:sp>
    </p:spTree>
    <p:extLst>
      <p:ext uri="{BB962C8B-B14F-4D97-AF65-F5344CB8AC3E}">
        <p14:creationId xmlns:p14="http://schemas.microsoft.com/office/powerpoint/2010/main" val="49343183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We’re going to finish today with a short reflection.</a:t>
            </a:r>
          </a:p>
          <a:p>
            <a:r>
              <a:rPr lang="en-GB"/>
              <a:t>On the screen, you can see three questions to answer </a:t>
            </a:r>
          </a:p>
          <a:p>
            <a:r>
              <a:rPr lang="en-GB"/>
              <a:t>You only need to write a few short sentences for each.</a:t>
            </a:r>
          </a:p>
          <a:p>
            <a:r>
              <a:rPr lang="en-GB"/>
              <a:t>Simple English is fine: this is not a test.</a:t>
            </a:r>
          </a:p>
          <a:p>
            <a:r>
              <a:rPr lang="en-GB"/>
              <a:t>When you have written your three sentences, please post them on Moodle in the forum called ‘Reflection Space – Individual’.</a:t>
            </a:r>
          </a:p>
          <a:p>
            <a:r>
              <a:rPr lang="en-GB"/>
              <a:t>Your post is private; only you and I can see it.</a:t>
            </a:r>
          </a:p>
          <a:p>
            <a:r>
              <a:rPr lang="en-GB"/>
              <a:t>It is not marked, and you do not need to share with the class.</a:t>
            </a:r>
          </a:p>
          <a:p>
            <a:r>
              <a:rPr lang="en-GB"/>
              <a:t>If you need help with Moodle or with writing your sentences, put your hand up and I will come to you.</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177698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6830528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1994785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4494559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finish today, I want to tell you what we will do next week.</a:t>
            </a:r>
          </a:p>
          <a:p>
            <a:r>
              <a:rPr lang="en-GB"/>
              <a:t>In Week 4, we will focus on referencing evidence, and how to ensure that you understand and apply integrity in academic and business practices. </a:t>
            </a:r>
          </a:p>
          <a:p>
            <a:r>
              <a:rPr lang="en-GB"/>
              <a:t>You also have a little bit of homework for Week 4.</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6516918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46</a:t>
            </a:fld>
            <a:endParaRPr lang="en-GB"/>
          </a:p>
        </p:txBody>
      </p:sp>
    </p:spTree>
    <p:extLst>
      <p:ext uri="{BB962C8B-B14F-4D97-AF65-F5344CB8AC3E}">
        <p14:creationId xmlns:p14="http://schemas.microsoft.com/office/powerpoint/2010/main" val="75437363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you go today, we have some quiet time in the session.</a:t>
            </a:r>
          </a:p>
          <a:p>
            <a:r>
              <a:rPr lang="en-GB"/>
              <a:t>If you would like to, you can look at </a:t>
            </a:r>
            <a:r>
              <a:rPr lang="en-GB" sz="1200" b="0" i="1" kern="1200">
                <a:solidFill>
                  <a:schemeClr val="tx1"/>
                </a:solidFill>
                <a:effectLst/>
                <a:latin typeface="+mn-lt"/>
                <a:ea typeface="+mn-ea"/>
                <a:cs typeface="+mn-cs"/>
              </a:rPr>
              <a:t>Identifying and Avoiding Misinformation</a:t>
            </a:r>
          </a:p>
          <a:p>
            <a:endParaRPr lang="en-GB"/>
          </a:p>
          <a:p>
            <a:r>
              <a:rPr lang="en-GB"/>
              <a:t>We all have heard of fake news, but there are more types of fake information that you can be exposed to. This </a:t>
            </a:r>
            <a:r>
              <a:rPr lang="en-GB" err="1"/>
              <a:t>infoskills</a:t>
            </a:r>
            <a:r>
              <a:rPr lang="en-GB"/>
              <a:t> session will help you identify and avoid misinformation.</a:t>
            </a:r>
          </a:p>
          <a:p>
            <a:endParaRPr lang="en-GB"/>
          </a:p>
          <a:p>
            <a:r>
              <a:rPr lang="en-GB"/>
              <a:t>If you need help, or if you want to ask questions, please call me over.</a:t>
            </a:r>
          </a:p>
          <a:p>
            <a:r>
              <a:rPr lang="en-GB"/>
              <a:t>You can also come and talk to me about anything from today’s class during this time.</a:t>
            </a:r>
          </a:p>
          <a:p>
            <a:r>
              <a:rPr lang="en-GB"/>
              <a:t>I’m here to support you.</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3100325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4D43A675-0C55-D89B-F1AC-EDDD31EAA74E}"/>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0"/>
            <a:ext cx="6862714" cy="6858000"/>
          </a:xfrm>
          <a:prstGeom prst="rect">
            <a:avLst/>
          </a:prstGeom>
        </p:spPr>
      </p:pic>
      <p:pic>
        <p:nvPicPr>
          <p:cNvPr id="9" name="Picture 8" descr="UWTSD logo.&#10;">
            <a:extLst>
              <a:ext uri="{FF2B5EF4-FFF2-40B4-BE49-F238E27FC236}">
                <a16:creationId xmlns:a16="http://schemas.microsoft.com/office/drawing/2014/main" id="{A2ECE847-C5DA-31A9-3BA9-95864901A73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52450" y="493335"/>
            <a:ext cx="1675851" cy="640140"/>
          </a:xfrm>
          <a:prstGeom prst="rect">
            <a:avLst/>
          </a:prstGeom>
        </p:spPr>
      </p:pic>
      <p:sp>
        <p:nvSpPr>
          <p:cNvPr id="2" name="Title 1">
            <a:extLst>
              <a:ext uri="{FF2B5EF4-FFF2-40B4-BE49-F238E27FC236}">
                <a16:creationId xmlns:a16="http://schemas.microsoft.com/office/drawing/2014/main" id="{5CE1B8DB-EBBC-F507-0C56-3B00D1948DFB}"/>
              </a:ext>
            </a:extLst>
          </p:cNvPr>
          <p:cNvSpPr>
            <a:spLocks noGrp="1"/>
          </p:cNvSpPr>
          <p:nvPr>
            <p:ph type="ctrTitle"/>
          </p:nvPr>
        </p:nvSpPr>
        <p:spPr>
          <a:xfrm>
            <a:off x="552451" y="2027237"/>
            <a:ext cx="6000750" cy="2306637"/>
          </a:xfrm>
        </p:spPr>
        <p:txBody>
          <a:bodyPr anchor="b">
            <a:noAutofit/>
          </a:bodyPr>
          <a:lstStyle>
            <a:lvl1pPr algn="l">
              <a:defRPr sz="48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5FC0295-C5D0-D004-18F4-143A9D9516A2}"/>
              </a:ext>
            </a:extLst>
          </p:cNvPr>
          <p:cNvSpPr>
            <a:spLocks noGrp="1"/>
          </p:cNvSpPr>
          <p:nvPr>
            <p:ph type="subTitle" idx="1"/>
          </p:nvPr>
        </p:nvSpPr>
        <p:spPr>
          <a:xfrm>
            <a:off x="552451" y="4506913"/>
            <a:ext cx="6000750" cy="1655762"/>
          </a:xfrm>
        </p:spPr>
        <p:txBody>
          <a:bodyPr/>
          <a:lstStyle>
            <a:lvl1pPr marL="0" indent="0" algn="l">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1" name="Picture Placeholder 10">
            <a:extLst>
              <a:ext uri="{FF2B5EF4-FFF2-40B4-BE49-F238E27FC236}">
                <a16:creationId xmlns:a16="http://schemas.microsoft.com/office/drawing/2014/main" id="{84E2A0F4-D381-E71C-B473-624257C2DE8E}"/>
              </a:ext>
            </a:extLst>
          </p:cNvPr>
          <p:cNvSpPr>
            <a:spLocks noGrp="1"/>
          </p:cNvSpPr>
          <p:nvPr>
            <p:ph type="pic" sz="quarter" idx="10"/>
          </p:nvPr>
        </p:nvSpPr>
        <p:spPr>
          <a:xfrm>
            <a:off x="6862713" y="0"/>
            <a:ext cx="5329287" cy="6858000"/>
          </a:xfrm>
        </p:spPr>
        <p:txBody>
          <a:bodyPr/>
          <a:lstStyle/>
          <a:p>
            <a:endParaRPr lang="en-GB"/>
          </a:p>
        </p:txBody>
      </p:sp>
    </p:spTree>
    <p:extLst>
      <p:ext uri="{BB962C8B-B14F-4D97-AF65-F5344CB8AC3E}">
        <p14:creationId xmlns:p14="http://schemas.microsoft.com/office/powerpoint/2010/main" val="2931762581"/>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74892C2-DE7A-7F11-3FFA-9DE8E6EF8893}"/>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1488440"/>
            <a:ext cx="12191999" cy="3881120"/>
          </a:xfrm>
          <a:prstGeom prst="rect">
            <a:avLst/>
          </a:prstGeom>
        </p:spPr>
      </p:pic>
      <p:sp>
        <p:nvSpPr>
          <p:cNvPr id="2" name="Title 1">
            <a:extLst>
              <a:ext uri="{FF2B5EF4-FFF2-40B4-BE49-F238E27FC236}">
                <a16:creationId xmlns:a16="http://schemas.microsoft.com/office/drawing/2014/main" id="{ABB205ED-3519-915D-3530-D78E731740E7}"/>
              </a:ext>
            </a:extLst>
          </p:cNvPr>
          <p:cNvSpPr>
            <a:spLocks noGrp="1"/>
          </p:cNvSpPr>
          <p:nvPr>
            <p:ph type="title"/>
          </p:nvPr>
        </p:nvSpPr>
        <p:spPr>
          <a:xfrm>
            <a:off x="1128712" y="1835135"/>
            <a:ext cx="10225088" cy="1928993"/>
          </a:xfrm>
        </p:spPr>
        <p:txBody>
          <a:bodyPr anchor="b">
            <a:normAutofit/>
          </a:bodyPr>
          <a:lstStyle>
            <a:lvl1pPr>
              <a:defRPr sz="48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4CA0-3FD3-6273-865A-64775B9F2BBA}"/>
              </a:ext>
            </a:extLst>
          </p:cNvPr>
          <p:cNvSpPr>
            <a:spLocks noGrp="1"/>
          </p:cNvSpPr>
          <p:nvPr>
            <p:ph type="body" idx="1"/>
          </p:nvPr>
        </p:nvSpPr>
        <p:spPr>
          <a:xfrm>
            <a:off x="1128712" y="3956247"/>
            <a:ext cx="10225088" cy="946677"/>
          </a:xfrm>
        </p:spPr>
        <p:txBody>
          <a:bodyPr/>
          <a:lstStyle>
            <a:lvl1pPr marL="0" indent="0">
              <a:buNone/>
              <a:defRPr sz="2400" b="1">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C6F0D-E5E4-DC19-CB40-715098C6FEFC}"/>
              </a:ext>
            </a:extLst>
          </p:cNvPr>
          <p:cNvSpPr>
            <a:spLocks noGrp="1"/>
          </p:cNvSpPr>
          <p:nvPr>
            <p:ph type="dt" sz="half" idx="10"/>
          </p:nvPr>
        </p:nvSpPr>
        <p:spPr/>
        <p:txBody>
          <a:bodyPr/>
          <a:lstStyle/>
          <a:p>
            <a:fld id="{30EB0EF4-AB50-41F8-9673-8AFD186DF8D7}" type="datetime1">
              <a:rPr lang="en-GB" smtClean="0"/>
              <a:t>13/08/2026</a:t>
            </a:fld>
            <a:endParaRPr lang="en-GB"/>
          </a:p>
        </p:txBody>
      </p:sp>
      <p:sp>
        <p:nvSpPr>
          <p:cNvPr id="5" name="Footer Placeholder 4">
            <a:extLst>
              <a:ext uri="{FF2B5EF4-FFF2-40B4-BE49-F238E27FC236}">
                <a16:creationId xmlns:a16="http://schemas.microsoft.com/office/drawing/2014/main" id="{E899F172-3A65-6F45-30E6-9C59CD68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1194D-0642-D8B3-F117-4BFAB6BAB8F1}"/>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45058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652-1BFC-67CB-A991-38213EAC65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C9672A-FB89-B22D-E7D9-FBB671D18B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14A97-6F25-7E30-CBB8-6802757506B7}"/>
              </a:ext>
            </a:extLst>
          </p:cNvPr>
          <p:cNvSpPr>
            <a:spLocks noGrp="1"/>
          </p:cNvSpPr>
          <p:nvPr>
            <p:ph type="dt" sz="half" idx="10"/>
          </p:nvPr>
        </p:nvSpPr>
        <p:spPr/>
        <p:txBody>
          <a:bodyPr/>
          <a:lstStyle/>
          <a:p>
            <a:fld id="{1BBBEBD8-4EAA-4030-9C01-F6EC13ABE2FD}" type="datetime1">
              <a:rPr lang="en-GB" smtClean="0"/>
              <a:t>13/08/2026</a:t>
            </a:fld>
            <a:endParaRPr lang="en-GB"/>
          </a:p>
        </p:txBody>
      </p:sp>
      <p:sp>
        <p:nvSpPr>
          <p:cNvPr id="5" name="Footer Placeholder 4">
            <a:extLst>
              <a:ext uri="{FF2B5EF4-FFF2-40B4-BE49-F238E27FC236}">
                <a16:creationId xmlns:a16="http://schemas.microsoft.com/office/drawing/2014/main" id="{BB49404D-9DF4-5AEF-40E0-B3108B50A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FA95F-DBAF-A43C-0669-EE74B2AB22DA}"/>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982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and two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1825625"/>
            <a:ext cx="47900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74778" y="1825625"/>
            <a:ext cx="507902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13/08/2026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536252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Activity: 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B890952-AF4B-555C-8832-E257D3E59F53}"/>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8A0EF50C-B99E-4E2C-5F80-9F815392B2C1}"/>
              </a:ext>
            </a:extLst>
          </p:cNvPr>
          <p:cNvSpPr>
            <a:spLocks noGrp="1"/>
          </p:cNvSpPr>
          <p:nvPr>
            <p:ph type="title"/>
          </p:nvPr>
        </p:nvSpPr>
        <p:spPr>
          <a:xfrm>
            <a:off x="1127125" y="365125"/>
            <a:ext cx="10226673" cy="1325563"/>
          </a:xfrm>
        </p:spPr>
        <p:txBody>
          <a:bodyPr/>
          <a:lstStyle>
            <a:lvl1pPr>
              <a:defRPr>
                <a:solidFill>
                  <a:schemeClr val="bg1"/>
                </a:solidFill>
              </a:defRPr>
            </a:lvl1pPr>
          </a:lstStyle>
          <a:p>
            <a:r>
              <a:rPr lang="en-US"/>
              <a:t>Click to edit Master title style</a:t>
            </a:r>
            <a:endParaRPr lang="en-GB"/>
          </a:p>
        </p:txBody>
      </p:sp>
      <p:sp>
        <p:nvSpPr>
          <p:cNvPr id="9" name="Content Placeholder 2">
            <a:extLst>
              <a:ext uri="{FF2B5EF4-FFF2-40B4-BE49-F238E27FC236}">
                <a16:creationId xmlns:a16="http://schemas.microsoft.com/office/drawing/2014/main" id="{1E59FFBC-0485-7258-3109-B1A997C3F529}"/>
              </a:ext>
            </a:extLst>
          </p:cNvPr>
          <p:cNvSpPr>
            <a:spLocks noGrp="1"/>
          </p:cNvSpPr>
          <p:nvPr>
            <p:ph idx="1"/>
          </p:nvPr>
        </p:nvSpPr>
        <p:spPr>
          <a:xfrm>
            <a:off x="1127124" y="2012231"/>
            <a:ext cx="10226676"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a:extLst>
              <a:ext uri="{FF2B5EF4-FFF2-40B4-BE49-F238E27FC236}">
                <a16:creationId xmlns:a16="http://schemas.microsoft.com/office/drawing/2014/main" id="{1A40E309-F6EB-6B9A-5D1D-A34342B8EF8F}"/>
              </a:ext>
            </a:extLst>
          </p:cNvPr>
          <p:cNvSpPr>
            <a:spLocks noGrp="1"/>
          </p:cNvSpPr>
          <p:nvPr>
            <p:ph type="dt" sz="half" idx="10"/>
          </p:nvPr>
        </p:nvSpPr>
        <p:spPr/>
        <p:txBody>
          <a:bodyPr/>
          <a:lstStyle/>
          <a:p>
            <a:fld id="{684EAFC6-8F75-43C1-9FB0-D2FAD5848B9E}" type="datetime1">
              <a:rPr lang="en-GB" smtClean="0"/>
              <a:t>13/08/2026</a:t>
            </a:fld>
            <a:endParaRPr lang="en-GB"/>
          </a:p>
        </p:txBody>
      </p:sp>
      <p:sp>
        <p:nvSpPr>
          <p:cNvPr id="4" name="Footer Placeholder 3">
            <a:extLst>
              <a:ext uri="{FF2B5EF4-FFF2-40B4-BE49-F238E27FC236}">
                <a16:creationId xmlns:a16="http://schemas.microsoft.com/office/drawing/2014/main" id="{804E9E97-1A33-BE38-8D30-4ECCB4519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D2659-EBE7-518F-61E3-E45C5C85DAFB}"/>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4" name="Graphic 13">
            <a:extLst>
              <a:ext uri="{FF2B5EF4-FFF2-40B4-BE49-F238E27FC236}">
                <a16:creationId xmlns:a16="http://schemas.microsoft.com/office/drawing/2014/main" id="{8A9DD6E2-22FA-830E-6587-3C15BA4D5E88}"/>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3427539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Obj" preserve="1">
  <p:cSld name="Activity: Title and two columns">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AA337E1-F4AA-BDCD-6BC1-AD264FCE605D}"/>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2012231"/>
            <a:ext cx="4825268"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39610" y="2012231"/>
            <a:ext cx="5114190"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13/08/2026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0" name="Graphic 9">
            <a:extLst>
              <a:ext uri="{FF2B5EF4-FFF2-40B4-BE49-F238E27FC236}">
                <a16:creationId xmlns:a16="http://schemas.microsoft.com/office/drawing/2014/main" id="{1ABF5992-EDD8-ACF9-42C3-979AD5FFC560}"/>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4194180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50CF-9D72-6E0B-725C-0536765E1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2898-9729-08B8-DA00-4F98754F97B6}"/>
              </a:ext>
            </a:extLst>
          </p:cNvPr>
          <p:cNvSpPr>
            <a:spLocks noGrp="1"/>
          </p:cNvSpPr>
          <p:nvPr>
            <p:ph type="dt" sz="half" idx="10"/>
          </p:nvPr>
        </p:nvSpPr>
        <p:spPr/>
        <p:txBody>
          <a:bodyPr/>
          <a:lstStyle/>
          <a:p>
            <a:fld id="{684EAFC6-8F75-43C1-9FB0-D2FAD5848B9E}" type="datetime1">
              <a:rPr lang="en-GB" smtClean="0"/>
              <a:t>13/08/2026</a:t>
            </a:fld>
            <a:endParaRPr lang="en-GB"/>
          </a:p>
        </p:txBody>
      </p:sp>
      <p:sp>
        <p:nvSpPr>
          <p:cNvPr id="4" name="Footer Placeholder 3">
            <a:extLst>
              <a:ext uri="{FF2B5EF4-FFF2-40B4-BE49-F238E27FC236}">
                <a16:creationId xmlns:a16="http://schemas.microsoft.com/office/drawing/2014/main" id="{39EF75C2-5F9F-D316-3EC7-2358CDCF0E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8FBED-252A-7CB8-694A-EB7876038D3B}"/>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3792496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Video full screen">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78E97AE-48C5-C901-058B-652F570758C8}"/>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6" name="Content Placeholder 5">
            <a:extLst>
              <a:ext uri="{FF2B5EF4-FFF2-40B4-BE49-F238E27FC236}">
                <a16:creationId xmlns:a16="http://schemas.microsoft.com/office/drawing/2014/main" id="{03FE5407-63D6-2F09-21F5-F6DFBDB07CA5}"/>
              </a:ext>
            </a:extLst>
          </p:cNvPr>
          <p:cNvSpPr>
            <a:spLocks noGrp="1"/>
          </p:cNvSpPr>
          <p:nvPr>
            <p:ph sz="quarter" idx="13"/>
          </p:nvPr>
        </p:nvSpPr>
        <p:spPr>
          <a:xfrm>
            <a:off x="0" y="0"/>
            <a:ext cx="12192000" cy="685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C6F28D2F-7541-4FDD-4D54-1D2994D87BEE}"/>
              </a:ext>
            </a:extLst>
          </p:cNvPr>
          <p:cNvSpPr>
            <a:spLocks noGrp="1"/>
          </p:cNvSpPr>
          <p:nvPr>
            <p:ph type="dt" sz="half" idx="10"/>
          </p:nvPr>
        </p:nvSpPr>
        <p:spPr/>
        <p:txBody>
          <a:bodyPr/>
          <a:lstStyle/>
          <a:p>
            <a:fld id="{9FD93A5E-0BB6-4C5D-9645-848C0A017328}" type="datetime1">
              <a:rPr lang="en-GB" smtClean="0"/>
              <a:t>13/08/2026</a:t>
            </a:fld>
            <a:endParaRPr lang="en-GB"/>
          </a:p>
        </p:txBody>
      </p:sp>
      <p:sp>
        <p:nvSpPr>
          <p:cNvPr id="3" name="Footer Placeholder 2">
            <a:extLst>
              <a:ext uri="{FF2B5EF4-FFF2-40B4-BE49-F238E27FC236}">
                <a16:creationId xmlns:a16="http://schemas.microsoft.com/office/drawing/2014/main" id="{99055F64-8256-2E85-7451-791447C2A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A72610-C6F9-9D57-4F12-2DF13E7327E5}"/>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240653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E84D31E3-5C6D-8737-08BC-3EFF2F53C1C7}"/>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0C75D-9DDB-B3FF-39D5-215040F97197}"/>
              </a:ext>
            </a:extLst>
          </p:cNvPr>
          <p:cNvSpPr>
            <a:spLocks noGrp="1"/>
          </p:cNvSpPr>
          <p:nvPr>
            <p:ph type="dt" sz="half" idx="10"/>
          </p:nvPr>
        </p:nvSpPr>
        <p:spPr/>
        <p:txBody>
          <a:bodyPr/>
          <a:lstStyle/>
          <a:p>
            <a:fld id="{EB603BE0-0E39-4D64-8491-6B5986B7C52C}" type="datetime1">
              <a:rPr lang="en-GB" smtClean="0"/>
              <a:t>13/08/2026</a:t>
            </a:fld>
            <a:endParaRPr lang="en-GB"/>
          </a:p>
        </p:txBody>
      </p:sp>
      <p:sp>
        <p:nvSpPr>
          <p:cNvPr id="4" name="Footer Placeholder 3">
            <a:extLst>
              <a:ext uri="{FF2B5EF4-FFF2-40B4-BE49-F238E27FC236}">
                <a16:creationId xmlns:a16="http://schemas.microsoft.com/office/drawing/2014/main" id="{C5F17838-ABB1-4A47-780A-75AE7CD9F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2192A-0D3D-D817-0AD9-51DF0B1ED343}"/>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789789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595FB0-2150-3601-A209-3D5F866050F1}"/>
              </a:ext>
            </a:extLst>
          </p:cNvPr>
          <p:cNvSpPr>
            <a:spLocks noGrp="1"/>
          </p:cNvSpPr>
          <p:nvPr>
            <p:ph type="title"/>
          </p:nvPr>
        </p:nvSpPr>
        <p:spPr>
          <a:xfrm>
            <a:off x="1127125" y="365125"/>
            <a:ext cx="10226674"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6D24C-9BA1-873E-C433-F2452246623A}"/>
              </a:ext>
            </a:extLst>
          </p:cNvPr>
          <p:cNvSpPr>
            <a:spLocks noGrp="1"/>
          </p:cNvSpPr>
          <p:nvPr>
            <p:ph type="body" idx="1"/>
          </p:nvPr>
        </p:nvSpPr>
        <p:spPr>
          <a:xfrm>
            <a:off x="1127124" y="1825625"/>
            <a:ext cx="10226676"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F3332-F0A0-4041-FC29-7850DC9CB39A}"/>
              </a:ext>
            </a:extLst>
          </p:cNvPr>
          <p:cNvSpPr>
            <a:spLocks noGrp="1"/>
          </p:cNvSpPr>
          <p:nvPr>
            <p:ph type="dt" sz="half" idx="2"/>
          </p:nvPr>
        </p:nvSpPr>
        <p:spPr>
          <a:xfrm>
            <a:off x="1127124" y="6356350"/>
            <a:ext cx="2454276"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4EAFC6-8F75-43C1-9FB0-D2FAD5848B9E}" type="datetime1">
              <a:rPr lang="en-GB" smtClean="0"/>
              <a:t>13/08/2026</a:t>
            </a:fld>
            <a:endParaRPr lang="en-GB"/>
          </a:p>
        </p:txBody>
      </p:sp>
      <p:sp>
        <p:nvSpPr>
          <p:cNvPr id="5" name="Footer Placeholder 4">
            <a:extLst>
              <a:ext uri="{FF2B5EF4-FFF2-40B4-BE49-F238E27FC236}">
                <a16:creationId xmlns:a16="http://schemas.microsoft.com/office/drawing/2014/main" id="{33035386-B596-81A5-C02E-E270EE108683}"/>
              </a:ext>
            </a:extLst>
          </p:cNvPr>
          <p:cNvSpPr>
            <a:spLocks noGrp="1"/>
          </p:cNvSpPr>
          <p:nvPr>
            <p:ph type="ftr" sz="quarter" idx="3"/>
          </p:nvPr>
        </p:nvSpPr>
        <p:spPr>
          <a:xfrm>
            <a:off x="4471986" y="6356350"/>
            <a:ext cx="3681414"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EC161-64BD-32D6-667D-622AE248EC64}"/>
              </a:ext>
            </a:extLst>
          </p:cNvPr>
          <p:cNvSpPr>
            <a:spLocks noGrp="1"/>
          </p:cNvSpPr>
          <p:nvPr>
            <p:ph type="sldNum" sz="quarter" idx="4"/>
          </p:nvPr>
        </p:nvSpPr>
        <p:spPr>
          <a:xfrm>
            <a:off x="8899524" y="6356350"/>
            <a:ext cx="2454276"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22EA46-A50A-4B74-807A-1D180152ACDE}" type="slidenum">
              <a:rPr lang="en-GB" smtClean="0"/>
              <a:t>‹#›</a:t>
            </a:fld>
            <a:endParaRPr lang="en-GB"/>
          </a:p>
        </p:txBody>
      </p:sp>
      <p:pic>
        <p:nvPicPr>
          <p:cNvPr id="10" name="Picture 9">
            <a:extLst>
              <a:ext uri="{FF2B5EF4-FFF2-40B4-BE49-F238E27FC236}">
                <a16:creationId xmlns:a16="http://schemas.microsoft.com/office/drawing/2014/main" id="{28AA2A39-BC86-4D9D-F7DB-14F384BEDCDE}"/>
              </a:ext>
              <a:ext uri="{C183D7F6-B498-43B3-948B-1728B52AA6E4}">
                <adec:decorative xmlns:adec="http://schemas.microsoft.com/office/drawing/2017/decorative" val="1"/>
              </a:ext>
            </a:extLst>
          </p:cNvPr>
          <p:cNvPicPr>
            <a:picLocks noChangeAspect="1"/>
          </p:cNvPicPr>
          <p:nvPr userDrawn="1"/>
        </p:nvPicPr>
        <p:blipFill>
          <a:blip r:embed="rId11"/>
          <a:srcRect r="95039"/>
          <a:stretch>
            <a:fillRect/>
          </a:stretch>
        </p:blipFill>
        <p:spPr>
          <a:xfrm>
            <a:off x="0" y="0"/>
            <a:ext cx="838201" cy="6858000"/>
          </a:xfrm>
          <a:prstGeom prst="rect">
            <a:avLst/>
          </a:prstGeom>
        </p:spPr>
      </p:pic>
    </p:spTree>
    <p:extLst>
      <p:ext uri="{BB962C8B-B14F-4D97-AF65-F5344CB8AC3E}">
        <p14:creationId xmlns:p14="http://schemas.microsoft.com/office/powerpoint/2010/main" val="1899850025"/>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 id="2147483652" r:id="rId4"/>
    <p:sldLayoutId id="2147483658" r:id="rId5"/>
    <p:sldLayoutId id="2147483659" r:id="rId6"/>
    <p:sldLayoutId id="2147483657" r:id="rId7"/>
    <p:sldLayoutId id="2147483655" r:id="rId8"/>
    <p:sldLayoutId id="2147483656" r:id="rId9"/>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710" userDrawn="1">
          <p15:clr>
            <a:srgbClr val="F26B43"/>
          </p15:clr>
        </p15:guide>
        <p15:guide id="4" pos="7151" userDrawn="1">
          <p15:clr>
            <a:srgbClr val="F26B43"/>
          </p15:clr>
        </p15:guide>
        <p15:guide id="5" orient="horz" pos="3997" userDrawn="1">
          <p15:clr>
            <a:srgbClr val="F26B43"/>
          </p15:clr>
        </p15:guide>
        <p15:guide id="6" orient="horz" pos="21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5.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5.xml"/><Relationship Id="rId1" Type="http://schemas.openxmlformats.org/officeDocument/2006/relationships/video" Target="https://www.youtube.com/embed/yiZkk4xdANg?feature=oembed" TargetMode="External"/><Relationship Id="rId5" Type="http://schemas.openxmlformats.org/officeDocument/2006/relationships/image" Target="../media/image9.jpeg"/><Relationship Id="rId4" Type="http://schemas.openxmlformats.org/officeDocument/2006/relationships/image" Target="../media/image8.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2.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notesSlide" Target="../notesSlides/notesSlide25.xml"/><Relationship Id="rId7" Type="http://schemas.openxmlformats.org/officeDocument/2006/relationships/diagramColors" Target="../diagrams/colors4.xml"/><Relationship Id="rId2" Type="http://schemas.openxmlformats.org/officeDocument/2006/relationships/slideLayout" Target="../slideLayouts/slideLayout5.xml"/><Relationship Id="rId1" Type="http://schemas.openxmlformats.org/officeDocument/2006/relationships/video" Target="https://www.youtube.com/embed/i6yf7Tb5R6Q?feature=oembed" TargetMode="Externa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10.jpeg"/></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6.xml"/><Relationship Id="rId1" Type="http://schemas.openxmlformats.org/officeDocument/2006/relationships/slideLayout" Target="../slideLayouts/slideLayout5.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notesSlide" Target="../notesSlides/notesSlide28.xml"/><Relationship Id="rId7" Type="http://schemas.openxmlformats.org/officeDocument/2006/relationships/diagramColors" Target="../diagrams/colors6.xml"/><Relationship Id="rId2" Type="http://schemas.openxmlformats.org/officeDocument/2006/relationships/slideLayout" Target="../slideLayouts/slideLayout5.xml"/><Relationship Id="rId1" Type="http://schemas.openxmlformats.org/officeDocument/2006/relationships/video" Target="https://www.youtube.com/embed/lMVv3qz-rHs?feature=oembed" TargetMode="Externa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11.jpeg"/></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9.xml"/><Relationship Id="rId1" Type="http://schemas.openxmlformats.org/officeDocument/2006/relationships/slideLayout" Target="../slideLayouts/slideLayout5.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30.xml"/><Relationship Id="rId1" Type="http://schemas.openxmlformats.org/officeDocument/2006/relationships/slideLayout" Target="../slideLayouts/slideLayout4.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32.xml"/><Relationship Id="rId1" Type="http://schemas.openxmlformats.org/officeDocument/2006/relationships/slideLayout" Target="../slideLayouts/slideLayout9.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34.xml"/><Relationship Id="rId1" Type="http://schemas.openxmlformats.org/officeDocument/2006/relationships/slideLayout" Target="../slideLayouts/slideLayout9.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5.xml"/><Relationship Id="rId1" Type="http://schemas.openxmlformats.org/officeDocument/2006/relationships/video" Target="https://www.youtube.com/embed/i6yf7Tb5R6Q?feature=oembed" TargetMode="External"/><Relationship Id="rId4" Type="http://schemas.openxmlformats.org/officeDocument/2006/relationships/image" Target="../media/image10.jpe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4" Type="http://schemas.openxmlformats.org/officeDocument/2006/relationships/image" Target="../media/image13.jpeg"/></Relationships>
</file>

<file path=ppt/slides/_rels/slide4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41.xml"/><Relationship Id="rId1" Type="http://schemas.openxmlformats.org/officeDocument/2006/relationships/slideLayout" Target="../slideLayouts/slideLayout4.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4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42.xml"/><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43.xml"/><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44.xml"/><Relationship Id="rId1" Type="http://schemas.openxmlformats.org/officeDocument/2006/relationships/slideLayout" Target="../slideLayouts/slideLayout1.xml"/><Relationship Id="rId4" Type="http://schemas.openxmlformats.org/officeDocument/2006/relationships/image" Target="../media/image18.gif"/></Relationships>
</file>

<file path=ppt/slides/_rels/slide4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45.xml"/><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ctrTitle"/>
          </p:nvPr>
        </p:nvSpPr>
        <p:spPr>
          <a:xfrm>
            <a:off x="552451" y="2027237"/>
            <a:ext cx="6000750" cy="2306637"/>
          </a:xfrm>
        </p:spPr>
        <p:txBody>
          <a:bodyPr anchor="b">
            <a:normAutofit/>
          </a:bodyPr>
          <a:lstStyle/>
          <a:p>
            <a:r>
              <a:rPr lang="en-GB"/>
              <a:t>Welcome to Academic Skills!</a:t>
            </a:r>
          </a:p>
        </p:txBody>
      </p:sp>
      <p:sp>
        <p:nvSpPr>
          <p:cNvPr id="6" name="Subtitle 5">
            <a:extLst>
              <a:ext uri="{FF2B5EF4-FFF2-40B4-BE49-F238E27FC236}">
                <a16:creationId xmlns:a16="http://schemas.microsoft.com/office/drawing/2014/main" id="{C12DD013-7C7A-405E-A888-913F7CC7847B}"/>
              </a:ext>
            </a:extLst>
          </p:cNvPr>
          <p:cNvSpPr>
            <a:spLocks noGrp="1"/>
          </p:cNvSpPr>
          <p:nvPr>
            <p:ph type="subTitle" idx="1"/>
          </p:nvPr>
        </p:nvSpPr>
        <p:spPr>
          <a:xfrm>
            <a:off x="552451" y="4506913"/>
            <a:ext cx="6000750" cy="1655762"/>
          </a:xfrm>
        </p:spPr>
        <p:txBody>
          <a:bodyPr vert="horz" lIns="91440" tIns="45720" rIns="91440" bIns="45720" rtlCol="0" anchor="t">
            <a:normAutofit/>
          </a:bodyPr>
          <a:lstStyle/>
          <a:p>
            <a:r>
              <a:rPr lang="en-GB">
                <a:latin typeface="Aptos"/>
                <a:ea typeface="Calibri"/>
                <a:cs typeface="Calibri"/>
              </a:rPr>
              <a:t>LCLM4001 Academic Skills</a:t>
            </a:r>
          </a:p>
          <a:p>
            <a:r>
              <a:rPr lang="en-GB">
                <a:latin typeface="Aptos"/>
                <a:ea typeface="Calibri"/>
                <a:cs typeface="Calibri"/>
              </a:rPr>
              <a:t>Week 3</a:t>
            </a:r>
          </a:p>
        </p:txBody>
      </p:sp>
      <p:pic>
        <p:nvPicPr>
          <p:cNvPr id="4" name="Picture Placeholder 3" descr="Aerial view of a grey and orange umbrella">
            <a:extLst>
              <a:ext uri="{FF2B5EF4-FFF2-40B4-BE49-F238E27FC236}">
                <a16:creationId xmlns:a16="http://schemas.microsoft.com/office/drawing/2014/main" id="{BC20C668-3ED1-6AD6-151E-BA1F5B24FC9B}"/>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0859" r="20859"/>
          <a:stretch>
            <a:fillRect/>
          </a:stretch>
        </p:blipFill>
        <p:spPr/>
      </p:pic>
    </p:spTree>
    <p:extLst>
      <p:ext uri="{BB962C8B-B14F-4D97-AF65-F5344CB8AC3E}">
        <p14:creationId xmlns:p14="http://schemas.microsoft.com/office/powerpoint/2010/main" val="17297462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21AEA7-C840-6A66-6710-8F08AF08E70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28D50A9-AF23-DF99-4655-27A7156F7F9B}"/>
              </a:ext>
            </a:extLst>
          </p:cNvPr>
          <p:cNvSpPr>
            <a:spLocks noGrp="1"/>
          </p:cNvSpPr>
          <p:nvPr>
            <p:ph type="title"/>
          </p:nvPr>
        </p:nvSpPr>
        <p:spPr/>
        <p:txBody>
          <a:bodyPr/>
          <a:lstStyle/>
          <a:p>
            <a:r>
              <a:rPr lang="en-GB"/>
              <a:t>Remembering last week</a:t>
            </a:r>
          </a:p>
        </p:txBody>
      </p:sp>
      <p:sp>
        <p:nvSpPr>
          <p:cNvPr id="5" name="Content Placeholder 4">
            <a:extLst>
              <a:ext uri="{FF2B5EF4-FFF2-40B4-BE49-F238E27FC236}">
                <a16:creationId xmlns:a16="http://schemas.microsoft.com/office/drawing/2014/main" id="{886C6DAE-D8C3-C50A-B0F3-19BA12099E37}"/>
              </a:ext>
            </a:extLst>
          </p:cNvPr>
          <p:cNvSpPr>
            <a:spLocks noGrp="1"/>
          </p:cNvSpPr>
          <p:nvPr>
            <p:ph idx="1"/>
          </p:nvPr>
        </p:nvSpPr>
        <p:spPr/>
        <p:txBody>
          <a:bodyPr vert="horz" lIns="91440" tIns="45720" rIns="91440" bIns="45720" rtlCol="0" anchor="t">
            <a:normAutofit/>
          </a:bodyPr>
          <a:lstStyle/>
          <a:p>
            <a:r>
              <a:rPr lang="en-GB"/>
              <a:t>Let’s go to VEVOX</a:t>
            </a:r>
          </a:p>
          <a:p>
            <a:endParaRPr lang="en-GB"/>
          </a:p>
          <a:p>
            <a:pPr>
              <a:defRPr/>
            </a:pPr>
            <a:r>
              <a:rPr lang="en-GB"/>
              <a:t>What is one reading skill you remember from last week?</a:t>
            </a:r>
          </a:p>
          <a:p>
            <a:pPr marL="0" lvl="0" indent="0">
              <a:buNone/>
              <a:defRPr/>
            </a:pPr>
            <a:endParaRPr lang="en-GB"/>
          </a:p>
          <a:p>
            <a:endParaRPr lang="en-GB"/>
          </a:p>
          <a:p>
            <a:endParaRPr lang="en-GB"/>
          </a:p>
          <a:p>
            <a:endParaRPr lang="en-GB"/>
          </a:p>
        </p:txBody>
      </p:sp>
    </p:spTree>
    <p:extLst>
      <p:ext uri="{BB962C8B-B14F-4D97-AF65-F5344CB8AC3E}">
        <p14:creationId xmlns:p14="http://schemas.microsoft.com/office/powerpoint/2010/main" val="8450446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CC608E-088E-317F-F8EE-8CDF87807B8F}"/>
              </a:ext>
            </a:extLst>
          </p:cNvPr>
          <p:cNvSpPr>
            <a:spLocks noGrp="1"/>
          </p:cNvSpPr>
          <p:nvPr>
            <p:ph type="title"/>
          </p:nvPr>
        </p:nvSpPr>
        <p:spPr/>
        <p:txBody>
          <a:bodyPr/>
          <a:lstStyle/>
          <a:p>
            <a:r>
              <a:rPr lang="en-GB"/>
              <a:t>Remembering last week</a:t>
            </a:r>
          </a:p>
        </p:txBody>
      </p:sp>
      <p:sp>
        <p:nvSpPr>
          <p:cNvPr id="5" name="Content Placeholder 4">
            <a:extLst>
              <a:ext uri="{FF2B5EF4-FFF2-40B4-BE49-F238E27FC236}">
                <a16:creationId xmlns:a16="http://schemas.microsoft.com/office/drawing/2014/main" id="{2942F8A6-762B-9536-9C54-F660E6D6724C}"/>
              </a:ext>
            </a:extLst>
          </p:cNvPr>
          <p:cNvSpPr>
            <a:spLocks noGrp="1"/>
          </p:cNvSpPr>
          <p:nvPr>
            <p:ph idx="1"/>
          </p:nvPr>
        </p:nvSpPr>
        <p:spPr/>
        <p:txBody>
          <a:bodyPr vert="horz" lIns="91440" tIns="45720" rIns="91440" bIns="45720" rtlCol="0" anchor="t">
            <a:normAutofit/>
          </a:bodyPr>
          <a:lstStyle/>
          <a:p>
            <a:r>
              <a:rPr lang="en-GB"/>
              <a:t>Last week we learned 3 useful reading skills.</a:t>
            </a:r>
          </a:p>
          <a:p>
            <a:r>
              <a:rPr lang="en-GB"/>
              <a:t>Prediction: using the title and pictures to guess the topic.</a:t>
            </a:r>
          </a:p>
          <a:p>
            <a:r>
              <a:rPr lang="en-GB"/>
              <a:t>Skimming: reading quickly to find the main idea.</a:t>
            </a:r>
          </a:p>
          <a:p>
            <a:r>
              <a:rPr lang="en-GB"/>
              <a:t>Scanning: looking for key words, numbers, or names.</a:t>
            </a:r>
          </a:p>
          <a:p>
            <a:pPr marL="0" indent="0">
              <a:buNone/>
            </a:pPr>
            <a:endParaRPr lang="en-GB"/>
          </a:p>
          <a:p>
            <a:r>
              <a:rPr lang="en-GB"/>
              <a:t>These skills help us understand business texts faster.</a:t>
            </a:r>
          </a:p>
          <a:p>
            <a:endParaRPr lang="en-GB"/>
          </a:p>
        </p:txBody>
      </p:sp>
    </p:spTree>
    <p:extLst>
      <p:ext uri="{BB962C8B-B14F-4D97-AF65-F5344CB8AC3E}">
        <p14:creationId xmlns:p14="http://schemas.microsoft.com/office/powerpoint/2010/main" val="369436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79409-A310-2AA2-8568-C2259AE7B8B8}"/>
              </a:ext>
            </a:extLst>
          </p:cNvPr>
          <p:cNvSpPr>
            <a:spLocks noGrp="1"/>
          </p:cNvSpPr>
          <p:nvPr>
            <p:ph type="title"/>
          </p:nvPr>
        </p:nvSpPr>
        <p:spPr/>
        <p:txBody>
          <a:bodyPr/>
          <a:lstStyle/>
          <a:p>
            <a:r>
              <a:rPr lang="en-GB"/>
              <a:t>What today is about</a:t>
            </a:r>
          </a:p>
        </p:txBody>
      </p:sp>
      <p:graphicFrame>
        <p:nvGraphicFramePr>
          <p:cNvPr id="4" name="Content Placeholder 3">
            <a:extLst>
              <a:ext uri="{FF2B5EF4-FFF2-40B4-BE49-F238E27FC236}">
                <a16:creationId xmlns:a16="http://schemas.microsoft.com/office/drawing/2014/main" id="{390ADC26-13ED-AC5B-714E-E40959143BEF}"/>
              </a:ext>
            </a:extLst>
          </p:cNvPr>
          <p:cNvGraphicFramePr>
            <a:graphicFrameLocks noGrp="1"/>
          </p:cNvGraphicFramePr>
          <p:nvPr>
            <p:ph idx="1"/>
            <p:extLst>
              <p:ext uri="{D42A27DB-BD31-4B8C-83A1-F6EECF244321}">
                <p14:modId xmlns:p14="http://schemas.microsoft.com/office/powerpoint/2010/main" val="495833472"/>
              </p:ext>
            </p:extLst>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2807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BA8A78-7C5F-F789-120B-2F72B3D60B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6A2E0D-2EBE-C73B-17D1-0F463283535A}"/>
              </a:ext>
            </a:extLst>
          </p:cNvPr>
          <p:cNvSpPr>
            <a:spLocks noGrp="1"/>
          </p:cNvSpPr>
          <p:nvPr>
            <p:ph type="ctrTitle"/>
          </p:nvPr>
        </p:nvSpPr>
        <p:spPr>
          <a:xfrm>
            <a:off x="552451" y="2027237"/>
            <a:ext cx="6000750" cy="2306637"/>
          </a:xfrm>
        </p:spPr>
        <p:txBody>
          <a:bodyPr anchor="b">
            <a:normAutofit/>
          </a:bodyPr>
          <a:lstStyle/>
          <a:p>
            <a:r>
              <a:rPr lang="en-GB"/>
              <a:t>Reading and Analysing</a:t>
            </a:r>
            <a:endParaRPr lang="en-US"/>
          </a:p>
        </p:txBody>
      </p:sp>
      <p:sp>
        <p:nvSpPr>
          <p:cNvPr id="6" name="Subtitle 5">
            <a:extLst>
              <a:ext uri="{FF2B5EF4-FFF2-40B4-BE49-F238E27FC236}">
                <a16:creationId xmlns:a16="http://schemas.microsoft.com/office/drawing/2014/main" id="{7E0C9846-3168-50ED-3BF3-EB6B3C07A4B9}"/>
              </a:ext>
            </a:extLst>
          </p:cNvPr>
          <p:cNvSpPr>
            <a:spLocks noGrp="1"/>
          </p:cNvSpPr>
          <p:nvPr>
            <p:ph type="subTitle" idx="1"/>
          </p:nvPr>
        </p:nvSpPr>
        <p:spPr>
          <a:xfrm>
            <a:off x="552451" y="4506913"/>
            <a:ext cx="6000750" cy="1655762"/>
          </a:xfrm>
        </p:spPr>
        <p:txBody>
          <a:bodyPr vert="horz" lIns="91440" tIns="45720" rIns="91440" bIns="45720" rtlCol="0" anchor="t">
            <a:normAutofit/>
          </a:bodyPr>
          <a:lstStyle/>
          <a:p>
            <a:endParaRPr lang="en-GB">
              <a:latin typeface="Aptos"/>
              <a:ea typeface="Calibri"/>
              <a:cs typeface="Calibri"/>
            </a:endParaRPr>
          </a:p>
        </p:txBody>
      </p:sp>
      <p:pic>
        <p:nvPicPr>
          <p:cNvPr id="4" name="Picture Placeholder 3" descr="Person writing on notebook">
            <a:extLst>
              <a:ext uri="{FF2B5EF4-FFF2-40B4-BE49-F238E27FC236}">
                <a16:creationId xmlns:a16="http://schemas.microsoft.com/office/drawing/2014/main" id="{9C66B144-D912-B3CA-6C7A-825DB54DD6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8939" r="28939"/>
          <a:stretch>
            <a:fillRect/>
          </a:stretch>
        </p:blipFill>
        <p:spPr/>
      </p:pic>
    </p:spTree>
    <p:extLst>
      <p:ext uri="{BB962C8B-B14F-4D97-AF65-F5344CB8AC3E}">
        <p14:creationId xmlns:p14="http://schemas.microsoft.com/office/powerpoint/2010/main" val="23446062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0A99B2-AA71-C1C5-31C6-6EAC5CEDCF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C3F72F-4411-9FA9-0E70-7C6140B9C225}"/>
              </a:ext>
            </a:extLst>
          </p:cNvPr>
          <p:cNvSpPr>
            <a:spLocks noGrp="1"/>
          </p:cNvSpPr>
          <p:nvPr>
            <p:ph type="title"/>
          </p:nvPr>
        </p:nvSpPr>
        <p:spPr/>
        <p:txBody>
          <a:bodyPr/>
          <a:lstStyle/>
          <a:p>
            <a:r>
              <a:rPr lang="en-GB"/>
              <a:t>Discuss</a:t>
            </a:r>
            <a:endParaRPr lang="en-US"/>
          </a:p>
        </p:txBody>
      </p:sp>
      <p:sp>
        <p:nvSpPr>
          <p:cNvPr id="3" name="Content Placeholder 2">
            <a:extLst>
              <a:ext uri="{FF2B5EF4-FFF2-40B4-BE49-F238E27FC236}">
                <a16:creationId xmlns:a16="http://schemas.microsoft.com/office/drawing/2014/main" id="{FD51633F-C2FE-9665-81DC-50E05D9C8FC1}"/>
              </a:ext>
            </a:extLst>
          </p:cNvPr>
          <p:cNvSpPr>
            <a:spLocks noGrp="1"/>
          </p:cNvSpPr>
          <p:nvPr>
            <p:ph idx="1"/>
          </p:nvPr>
        </p:nvSpPr>
        <p:spPr>
          <a:xfrm>
            <a:off x="522057" y="1705251"/>
            <a:ext cx="11194607" cy="2006632"/>
          </a:xfrm>
        </p:spPr>
        <p:txBody>
          <a:bodyPr vert="horz" lIns="91440" tIns="45720" rIns="91440" bIns="45720" rtlCol="0" anchor="t">
            <a:noAutofit/>
          </a:bodyPr>
          <a:lstStyle/>
          <a:p>
            <a:pPr marL="0" indent="0">
              <a:buNone/>
            </a:pPr>
            <a:endParaRPr lang="en-GB" sz="2600"/>
          </a:p>
          <a:p>
            <a:pPr marL="0" indent="0">
              <a:buNone/>
            </a:pPr>
            <a:r>
              <a:rPr lang="en-GB">
                <a:ea typeface="+mn-lt"/>
                <a:cs typeface="+mn-lt"/>
              </a:rPr>
              <a:t>How can reading information (like reports or data) help a business succeed?</a:t>
            </a:r>
          </a:p>
          <a:p>
            <a:pPr marL="0" indent="0">
              <a:buNone/>
            </a:pPr>
            <a:endParaRPr lang="en-GB">
              <a:ea typeface="+mn-lt"/>
              <a:cs typeface="+mn-lt"/>
            </a:endParaRPr>
          </a:p>
          <a:p>
            <a:r>
              <a:rPr lang="en-GB">
                <a:ea typeface="+mn-lt"/>
                <a:cs typeface="+mn-lt"/>
              </a:rPr>
              <a:t>Discuss with a partner</a:t>
            </a:r>
          </a:p>
          <a:p>
            <a:r>
              <a:rPr lang="en-GB">
                <a:ea typeface="+mn-lt"/>
                <a:cs typeface="+mn-lt"/>
              </a:rPr>
              <a:t>Try to consider </a:t>
            </a:r>
            <a:r>
              <a:rPr lang="en-GB" b="1">
                <a:ea typeface="+mn-lt"/>
                <a:cs typeface="+mn-lt"/>
              </a:rPr>
              <a:t>specific examples</a:t>
            </a:r>
          </a:p>
        </p:txBody>
      </p:sp>
    </p:spTree>
    <p:extLst>
      <p:ext uri="{BB962C8B-B14F-4D97-AF65-F5344CB8AC3E}">
        <p14:creationId xmlns:p14="http://schemas.microsoft.com/office/powerpoint/2010/main" val="30969109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C9CE6-1289-D4E8-A9D2-1BF693058AA6}"/>
              </a:ext>
            </a:extLst>
          </p:cNvPr>
          <p:cNvSpPr>
            <a:spLocks noGrp="1"/>
          </p:cNvSpPr>
          <p:nvPr>
            <p:ph type="title"/>
          </p:nvPr>
        </p:nvSpPr>
        <p:spPr>
          <a:xfrm>
            <a:off x="861786" y="221077"/>
            <a:ext cx="11361226" cy="686027"/>
          </a:xfrm>
        </p:spPr>
        <p:txBody>
          <a:bodyPr>
            <a:noAutofit/>
          </a:bodyPr>
          <a:lstStyle/>
          <a:p>
            <a:r>
              <a:rPr lang="en-US" b="1">
                <a:solidFill>
                  <a:srgbClr val="002060"/>
                </a:solidFill>
                <a:latin typeface="+mn-lt"/>
                <a:ea typeface="+mn-ea"/>
                <a:cs typeface="+mn-cs"/>
              </a:rPr>
              <a:t>How reading supports business decisions</a:t>
            </a:r>
            <a:endParaRPr lang="en-US">
              <a:solidFill>
                <a:srgbClr val="002060"/>
              </a:solidFill>
            </a:endParaRPr>
          </a:p>
        </p:txBody>
      </p:sp>
      <p:sp>
        <p:nvSpPr>
          <p:cNvPr id="5" name="Content Placeholder 4">
            <a:extLst>
              <a:ext uri="{FF2B5EF4-FFF2-40B4-BE49-F238E27FC236}">
                <a16:creationId xmlns:a16="http://schemas.microsoft.com/office/drawing/2014/main" id="{BD66E5A4-C18B-1DF3-8738-CE177E246B87}"/>
              </a:ext>
            </a:extLst>
          </p:cNvPr>
          <p:cNvSpPr>
            <a:spLocks noGrp="1"/>
          </p:cNvSpPr>
          <p:nvPr>
            <p:ph sz="half" idx="1"/>
          </p:nvPr>
        </p:nvSpPr>
        <p:spPr>
          <a:xfrm>
            <a:off x="861784" y="1462766"/>
            <a:ext cx="5599019" cy="6090630"/>
          </a:xfrm>
        </p:spPr>
        <p:txBody>
          <a:bodyPr vert="horz" lIns="91440" tIns="45720" rIns="91440" bIns="45720" rtlCol="0" anchor="t">
            <a:normAutofit/>
          </a:bodyPr>
          <a:lstStyle/>
          <a:p>
            <a:pPr algn="just"/>
            <a:r>
              <a:rPr lang="en-US" sz="3000">
                <a:ea typeface="+mn-lt"/>
                <a:cs typeface="+mn-lt"/>
              </a:rPr>
              <a:t>Data can show what is really happening in a business</a:t>
            </a:r>
            <a:endParaRPr lang="en-US" sz="3000" b="1">
              <a:ea typeface="+mn-lt"/>
              <a:cs typeface="+mn-lt"/>
            </a:endParaRPr>
          </a:p>
          <a:p>
            <a:pPr algn="just"/>
            <a:r>
              <a:rPr lang="en-US" sz="3000">
                <a:ea typeface="+mn-lt"/>
                <a:cs typeface="+mn-lt"/>
              </a:rPr>
              <a:t>It helps managers/businesses make decisions using facts, not guesses</a:t>
            </a:r>
          </a:p>
          <a:p>
            <a:pPr algn="just"/>
            <a:r>
              <a:rPr lang="en-US" sz="3000">
                <a:ea typeface="+mn-lt"/>
                <a:cs typeface="+mn-lt"/>
              </a:rPr>
              <a:t>Businesses can choose better actions (costs, staff, products)</a:t>
            </a:r>
            <a:endParaRPr lang="en-US" sz="3000"/>
          </a:p>
          <a:p>
            <a:pPr algn="just"/>
            <a:r>
              <a:rPr lang="en-US" sz="3000">
                <a:ea typeface="+mn-lt"/>
                <a:cs typeface="+mn-lt"/>
              </a:rPr>
              <a:t>This means fewer failures and more efficient use of time and money</a:t>
            </a:r>
          </a:p>
          <a:p>
            <a:pPr algn="just"/>
            <a:endParaRPr lang="en-US">
              <a:highlight>
                <a:srgbClr val="FFFF00"/>
              </a:highlight>
            </a:endParaRPr>
          </a:p>
          <a:p>
            <a:pPr algn="just"/>
            <a:endParaRPr lang="en-US"/>
          </a:p>
        </p:txBody>
      </p:sp>
      <p:sp>
        <p:nvSpPr>
          <p:cNvPr id="8" name="Content Placeholder 4">
            <a:extLst>
              <a:ext uri="{FF2B5EF4-FFF2-40B4-BE49-F238E27FC236}">
                <a16:creationId xmlns:a16="http://schemas.microsoft.com/office/drawing/2014/main" id="{4A626005-87A6-7105-AFE9-9C3406A89FE6}"/>
              </a:ext>
            </a:extLst>
          </p:cNvPr>
          <p:cNvSpPr txBox="1">
            <a:spLocks/>
          </p:cNvSpPr>
          <p:nvPr/>
        </p:nvSpPr>
        <p:spPr>
          <a:xfrm>
            <a:off x="6892307" y="1577699"/>
            <a:ext cx="4875497" cy="4315439"/>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US" sz="2800" b="1">
                <a:solidFill>
                  <a:srgbClr val="002060"/>
                </a:solidFill>
                <a:ea typeface="+mn-lt"/>
                <a:cs typeface="+mn-lt"/>
              </a:rPr>
              <a:t>Example:</a:t>
            </a:r>
            <a:endParaRPr lang="en-US" sz="2800" b="1">
              <a:solidFill>
                <a:srgbClr val="002060"/>
              </a:solidFill>
            </a:endParaRPr>
          </a:p>
          <a:p>
            <a:pPr marL="0" indent="0" algn="just">
              <a:buNone/>
            </a:pPr>
            <a:r>
              <a:rPr lang="en-US" sz="2800">
                <a:ea typeface="+mn-lt"/>
                <a:cs typeface="+mn-lt"/>
              </a:rPr>
              <a:t>A delivery company uses customer feedback and industry reports to discover that they have severe delays during peak hours and therefore increases drivers and warehouse staff at those times.</a:t>
            </a:r>
            <a:endParaRPr lang="en-US" sz="2800"/>
          </a:p>
        </p:txBody>
      </p:sp>
    </p:spTree>
    <p:extLst>
      <p:ext uri="{BB962C8B-B14F-4D97-AF65-F5344CB8AC3E}">
        <p14:creationId xmlns:p14="http://schemas.microsoft.com/office/powerpoint/2010/main" val="2558770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C842A-7AB1-A1BE-2621-8FDFAB616AC6}"/>
              </a:ext>
            </a:extLst>
          </p:cNvPr>
          <p:cNvSpPr>
            <a:spLocks noGrp="1"/>
          </p:cNvSpPr>
          <p:nvPr>
            <p:ph type="title"/>
          </p:nvPr>
        </p:nvSpPr>
        <p:spPr/>
        <p:txBody>
          <a:bodyPr/>
          <a:lstStyle/>
          <a:p>
            <a:r>
              <a:rPr lang="en-US"/>
              <a:t>Reading, </a:t>
            </a:r>
            <a:r>
              <a:rPr lang="en-US" err="1"/>
              <a:t>Analysing</a:t>
            </a:r>
            <a:r>
              <a:rPr lang="en-US"/>
              <a:t>, and Note-taking</a:t>
            </a:r>
          </a:p>
        </p:txBody>
      </p:sp>
      <p:sp>
        <p:nvSpPr>
          <p:cNvPr id="3" name="Content Placeholder 2">
            <a:extLst>
              <a:ext uri="{FF2B5EF4-FFF2-40B4-BE49-F238E27FC236}">
                <a16:creationId xmlns:a16="http://schemas.microsoft.com/office/drawing/2014/main" id="{0C77D1FC-E30A-A3B6-862B-6E126F9EB041}"/>
              </a:ext>
            </a:extLst>
          </p:cNvPr>
          <p:cNvSpPr>
            <a:spLocks noGrp="1"/>
          </p:cNvSpPr>
          <p:nvPr>
            <p:ph sz="half" idx="1"/>
          </p:nvPr>
        </p:nvSpPr>
        <p:spPr>
          <a:xfrm>
            <a:off x="1222375" y="1539875"/>
            <a:ext cx="10675186" cy="4351338"/>
          </a:xfrm>
        </p:spPr>
        <p:txBody>
          <a:bodyPr vert="horz" lIns="91440" tIns="45720" rIns="91440" bIns="45720" rtlCol="0" anchor="t">
            <a:noAutofit/>
          </a:bodyPr>
          <a:lstStyle/>
          <a:p>
            <a:r>
              <a:rPr lang="en-US" sz="2600">
                <a:ea typeface="+mn-lt"/>
                <a:cs typeface="+mn-lt"/>
              </a:rPr>
              <a:t>Good note-taking starts with good reading.</a:t>
            </a:r>
            <a:endParaRPr lang="en-US" sz="2600"/>
          </a:p>
          <a:p>
            <a:r>
              <a:rPr lang="en-US" sz="2600">
                <a:ea typeface="+mn-lt"/>
                <a:cs typeface="+mn-lt"/>
              </a:rPr>
              <a:t>When you read a text, you:</a:t>
            </a:r>
            <a:endParaRPr lang="en-US" sz="2600"/>
          </a:p>
          <a:p>
            <a:pPr marL="0" indent="0">
              <a:buNone/>
            </a:pPr>
            <a:r>
              <a:rPr lang="en-US" sz="2600">
                <a:ea typeface="+mn-lt"/>
                <a:cs typeface="+mn-lt"/>
              </a:rPr>
              <a:t>*find the main idea </a:t>
            </a:r>
            <a:endParaRPr lang="en-US" sz="2600"/>
          </a:p>
          <a:p>
            <a:pPr marL="0" indent="0">
              <a:buNone/>
            </a:pPr>
            <a:r>
              <a:rPr lang="en-US" sz="2600">
                <a:ea typeface="+mn-lt"/>
                <a:cs typeface="+mn-lt"/>
              </a:rPr>
              <a:t>*identify the key details which support that main idea</a:t>
            </a:r>
            <a:endParaRPr lang="en-US" sz="2600"/>
          </a:p>
          <a:p>
            <a:pPr marL="0" indent="0">
              <a:buNone/>
            </a:pPr>
            <a:r>
              <a:rPr lang="en-US" sz="2600">
                <a:ea typeface="+mn-lt"/>
                <a:cs typeface="+mn-lt"/>
              </a:rPr>
              <a:t>*notice useful evidence and examples </a:t>
            </a:r>
            <a:endParaRPr lang="en-US" sz="2600"/>
          </a:p>
          <a:p>
            <a:r>
              <a:rPr lang="en-US" sz="2600">
                <a:ea typeface="+mn-lt"/>
                <a:cs typeface="+mn-lt"/>
              </a:rPr>
              <a:t>Then you turn that information into short, </a:t>
            </a:r>
            <a:r>
              <a:rPr lang="en-US" sz="2600" err="1">
                <a:ea typeface="+mn-lt"/>
                <a:cs typeface="+mn-lt"/>
              </a:rPr>
              <a:t>organised</a:t>
            </a:r>
            <a:r>
              <a:rPr lang="en-US" sz="2600">
                <a:ea typeface="+mn-lt"/>
                <a:cs typeface="+mn-lt"/>
              </a:rPr>
              <a:t> notes in order to be able to remember it and understand it.</a:t>
            </a:r>
            <a:endParaRPr lang="en-US" sz="2600"/>
          </a:p>
          <a:p>
            <a:r>
              <a:rPr lang="en-US" sz="2600">
                <a:ea typeface="+mn-lt"/>
                <a:cs typeface="+mn-lt"/>
              </a:rPr>
              <a:t>You are not copying the text! You are choosing what </a:t>
            </a:r>
            <a:r>
              <a:rPr lang="en-US" sz="2600" b="1">
                <a:ea typeface="+mn-lt"/>
                <a:cs typeface="+mn-lt"/>
              </a:rPr>
              <a:t>matters</a:t>
            </a:r>
            <a:r>
              <a:rPr lang="en-US" sz="2600">
                <a:ea typeface="+mn-lt"/>
                <a:cs typeface="+mn-lt"/>
              </a:rPr>
              <a:t>.</a:t>
            </a:r>
            <a:endParaRPr lang="en-US" sz="2600"/>
          </a:p>
          <a:p>
            <a:endParaRPr lang="en-US" sz="2600"/>
          </a:p>
          <a:p>
            <a:pPr marL="0" indent="0" algn="ctr">
              <a:buNone/>
            </a:pPr>
            <a:r>
              <a:rPr lang="en-US" sz="3600" b="1"/>
              <a:t>Read → Understand → Choose →Note</a:t>
            </a:r>
          </a:p>
          <a:p>
            <a:pPr marL="0" indent="0">
              <a:buNone/>
            </a:pPr>
            <a:endParaRPr lang="en-US" sz="2600"/>
          </a:p>
          <a:p>
            <a:endParaRPr lang="en-US" sz="2400"/>
          </a:p>
        </p:txBody>
      </p:sp>
    </p:spTree>
    <p:extLst>
      <p:ext uri="{BB962C8B-B14F-4D97-AF65-F5344CB8AC3E}">
        <p14:creationId xmlns:p14="http://schemas.microsoft.com/office/powerpoint/2010/main" val="12902060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DD1024-4C88-3874-AF39-E215D7F7A1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9F21CE-09BB-83C8-A853-45361F020EF9}"/>
              </a:ext>
            </a:extLst>
          </p:cNvPr>
          <p:cNvSpPr>
            <a:spLocks noGrp="1"/>
          </p:cNvSpPr>
          <p:nvPr>
            <p:ph type="title"/>
          </p:nvPr>
        </p:nvSpPr>
        <p:spPr>
          <a:xfrm>
            <a:off x="1127125" y="-2268"/>
            <a:ext cx="10226674" cy="1325563"/>
          </a:xfrm>
        </p:spPr>
        <p:txBody>
          <a:bodyPr/>
          <a:lstStyle/>
          <a:p>
            <a:r>
              <a:rPr lang="en-GB"/>
              <a:t>Note-taking Techniques</a:t>
            </a:r>
            <a:endParaRPr lang="en-US"/>
          </a:p>
        </p:txBody>
      </p:sp>
      <p:sp>
        <p:nvSpPr>
          <p:cNvPr id="3" name="Content Placeholder 2">
            <a:extLst>
              <a:ext uri="{FF2B5EF4-FFF2-40B4-BE49-F238E27FC236}">
                <a16:creationId xmlns:a16="http://schemas.microsoft.com/office/drawing/2014/main" id="{5664DEFF-721A-4FB3-0BE2-52CC966736A9}"/>
              </a:ext>
            </a:extLst>
          </p:cNvPr>
          <p:cNvSpPr>
            <a:spLocks noGrp="1"/>
          </p:cNvSpPr>
          <p:nvPr>
            <p:ph sz="half" idx="1"/>
          </p:nvPr>
        </p:nvSpPr>
        <p:spPr>
          <a:xfrm>
            <a:off x="1127124" y="1324796"/>
            <a:ext cx="4505059" cy="5187881"/>
          </a:xfrm>
        </p:spPr>
        <p:txBody>
          <a:bodyPr vert="horz" lIns="91440" tIns="45720" rIns="91440" bIns="45720" rtlCol="0" anchor="t">
            <a:noAutofit/>
          </a:bodyPr>
          <a:lstStyle/>
          <a:p>
            <a:pPr algn="just"/>
            <a:r>
              <a:rPr lang="en-GB" sz="3000">
                <a:ea typeface="+mn-lt"/>
                <a:cs typeface="+mn-lt"/>
              </a:rPr>
              <a:t>Write short phrases, not full sentences </a:t>
            </a:r>
            <a:endParaRPr lang="en-GB" sz="3000"/>
          </a:p>
          <a:p>
            <a:pPr algn="just">
              <a:buFont typeface="Arial"/>
              <a:buChar char="•"/>
            </a:pPr>
            <a:r>
              <a:rPr lang="en-GB" sz="3000">
                <a:ea typeface="+mn-lt"/>
                <a:cs typeface="+mn-lt"/>
              </a:rPr>
              <a:t>Focus on key words and important information only </a:t>
            </a:r>
            <a:endParaRPr lang="en-GB" sz="3000"/>
          </a:p>
          <a:p>
            <a:pPr algn="just">
              <a:buFont typeface="Arial"/>
              <a:buChar char="•"/>
            </a:pPr>
            <a:r>
              <a:rPr lang="en-GB" sz="3000">
                <a:ea typeface="+mn-lt"/>
                <a:cs typeface="+mn-lt"/>
              </a:rPr>
              <a:t>Use bullet points to organise ideas clearly </a:t>
            </a:r>
            <a:endParaRPr lang="en-GB" sz="3000"/>
          </a:p>
          <a:p>
            <a:pPr algn="just">
              <a:buFont typeface="Arial"/>
              <a:buChar char="•"/>
            </a:pPr>
            <a:r>
              <a:rPr lang="en-GB" sz="3000">
                <a:ea typeface="+mn-lt"/>
                <a:cs typeface="+mn-lt"/>
              </a:rPr>
              <a:t>Group information into categories (e.g. reasons, data, future plans) </a:t>
            </a:r>
            <a:endParaRPr lang="en-GB" sz="3000"/>
          </a:p>
          <a:p>
            <a:pPr algn="just">
              <a:buFont typeface="Arial"/>
              <a:buChar char="•"/>
            </a:pPr>
            <a:endParaRPr lang="en-GB">
              <a:highlight>
                <a:srgbClr val="FFFF00"/>
              </a:highlight>
            </a:endParaRPr>
          </a:p>
          <a:p>
            <a:pPr marL="0" indent="0" algn="just">
              <a:buNone/>
            </a:pPr>
            <a:endParaRPr lang="en-GB"/>
          </a:p>
          <a:p>
            <a:pPr algn="just"/>
            <a:endParaRPr lang="en-GB"/>
          </a:p>
        </p:txBody>
      </p:sp>
      <p:sp>
        <p:nvSpPr>
          <p:cNvPr id="5" name="Content Placeholder 2">
            <a:extLst>
              <a:ext uri="{FF2B5EF4-FFF2-40B4-BE49-F238E27FC236}">
                <a16:creationId xmlns:a16="http://schemas.microsoft.com/office/drawing/2014/main" id="{7EB33983-C222-FCE9-B772-A6531F20CE68}"/>
              </a:ext>
            </a:extLst>
          </p:cNvPr>
          <p:cNvSpPr txBox="1">
            <a:spLocks/>
          </p:cNvSpPr>
          <p:nvPr/>
        </p:nvSpPr>
        <p:spPr>
          <a:xfrm>
            <a:off x="6592932" y="1319304"/>
            <a:ext cx="5301381" cy="5187881"/>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000">
                <a:ea typeface="+mn-lt"/>
                <a:cs typeface="+mn-lt"/>
              </a:rPr>
              <a:t>Highlight or underline numbers, facts, and key terms </a:t>
            </a:r>
            <a:endParaRPr lang="en-GB" sz="3000"/>
          </a:p>
          <a:p>
            <a:pPr algn="just">
              <a:buFont typeface="Arial"/>
              <a:buChar char="•"/>
            </a:pPr>
            <a:r>
              <a:rPr lang="en-GB" sz="3000">
                <a:ea typeface="+mn-lt"/>
                <a:cs typeface="+mn-lt"/>
              </a:rPr>
              <a:t>Colour code your notes if you are a visual learner (e.g. pink for main ideas, yellow for key details, orange for examples)</a:t>
            </a:r>
          </a:p>
          <a:p>
            <a:pPr>
              <a:buFont typeface="Arial"/>
              <a:buChar char="•"/>
            </a:pPr>
            <a:r>
              <a:rPr lang="en-GB" sz="3000">
                <a:ea typeface="+mn-lt"/>
                <a:cs typeface="+mn-lt"/>
              </a:rPr>
              <a:t>Do not try to write everything! Only write what is important </a:t>
            </a:r>
            <a:endParaRPr lang="en-GB" sz="3000"/>
          </a:p>
          <a:p>
            <a:pPr>
              <a:buFont typeface="Arial"/>
              <a:buChar char="•"/>
            </a:pPr>
            <a:r>
              <a:rPr lang="en-GB" sz="3000"/>
              <a:t>Find the way which works best for YOU. </a:t>
            </a:r>
          </a:p>
          <a:p>
            <a:pPr marL="0" indent="0">
              <a:buFont typeface="Arial" panose="020B0604020202020204" pitchFamily="34" charset="0"/>
              <a:buNone/>
            </a:pPr>
            <a:endParaRPr lang="en-GB"/>
          </a:p>
          <a:p>
            <a:endParaRPr lang="en-GB"/>
          </a:p>
        </p:txBody>
      </p:sp>
    </p:spTree>
    <p:extLst>
      <p:ext uri="{BB962C8B-B14F-4D97-AF65-F5344CB8AC3E}">
        <p14:creationId xmlns:p14="http://schemas.microsoft.com/office/powerpoint/2010/main" val="1793216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82AFCD-F730-2AA2-AFE0-829EF28F85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F0367A-D58D-8C81-982A-057A48AAD6A1}"/>
              </a:ext>
            </a:extLst>
          </p:cNvPr>
          <p:cNvSpPr>
            <a:spLocks noGrp="1"/>
          </p:cNvSpPr>
          <p:nvPr>
            <p:ph type="title"/>
          </p:nvPr>
        </p:nvSpPr>
        <p:spPr/>
        <p:txBody>
          <a:bodyPr/>
          <a:lstStyle/>
          <a:p>
            <a:r>
              <a:rPr lang="en-GB"/>
              <a:t>Discuss</a:t>
            </a:r>
            <a:endParaRPr lang="en-US"/>
          </a:p>
        </p:txBody>
      </p:sp>
      <p:sp>
        <p:nvSpPr>
          <p:cNvPr id="3" name="Content Placeholder 2">
            <a:extLst>
              <a:ext uri="{FF2B5EF4-FFF2-40B4-BE49-F238E27FC236}">
                <a16:creationId xmlns:a16="http://schemas.microsoft.com/office/drawing/2014/main" id="{7A5F2810-6158-145E-6444-A50BD535E8A3}"/>
              </a:ext>
            </a:extLst>
          </p:cNvPr>
          <p:cNvSpPr>
            <a:spLocks noGrp="1"/>
          </p:cNvSpPr>
          <p:nvPr>
            <p:ph idx="1"/>
          </p:nvPr>
        </p:nvSpPr>
        <p:spPr/>
        <p:txBody>
          <a:bodyPr vert="horz" lIns="91440" tIns="45720" rIns="91440" bIns="45720" rtlCol="0" anchor="t">
            <a:normAutofit/>
          </a:bodyPr>
          <a:lstStyle/>
          <a:p>
            <a:pPr marL="0" indent="0">
              <a:lnSpc>
                <a:spcPct val="100000"/>
              </a:lnSpc>
              <a:spcBef>
                <a:spcPts val="0"/>
              </a:spcBef>
              <a:buNone/>
            </a:pPr>
            <a:r>
              <a:rPr lang="en-US" sz="3600"/>
              <a:t>Discuss with a partner a few reasons note-taking skills might be helpful in business.</a:t>
            </a:r>
          </a:p>
          <a:p>
            <a:pPr marL="0" indent="0">
              <a:lnSpc>
                <a:spcPct val="100000"/>
              </a:lnSpc>
              <a:spcBef>
                <a:spcPts val="0"/>
              </a:spcBef>
              <a:buNone/>
            </a:pPr>
            <a:endParaRPr lang="en-US" sz="3600"/>
          </a:p>
          <a:p>
            <a:pPr marL="0" indent="0">
              <a:lnSpc>
                <a:spcPct val="100000"/>
              </a:lnSpc>
              <a:spcBef>
                <a:spcPts val="0"/>
              </a:spcBef>
              <a:buNone/>
            </a:pPr>
            <a:r>
              <a:rPr lang="en-US" sz="3600"/>
              <a:t>Try and use specific examples to support your ideas.</a:t>
            </a:r>
          </a:p>
          <a:p>
            <a:pPr marL="0" indent="0">
              <a:lnSpc>
                <a:spcPct val="100000"/>
              </a:lnSpc>
              <a:spcBef>
                <a:spcPts val="0"/>
              </a:spcBef>
              <a:buNone/>
            </a:pPr>
            <a:endParaRPr lang="en-US" sz="3600"/>
          </a:p>
          <a:p>
            <a:pPr marL="0" indent="0">
              <a:lnSpc>
                <a:spcPct val="100000"/>
              </a:lnSpc>
              <a:spcBef>
                <a:spcPts val="0"/>
              </a:spcBef>
              <a:buNone/>
            </a:pPr>
            <a:r>
              <a:rPr lang="en-US" sz="3600"/>
              <a:t>Take note of your ideas/examples.</a:t>
            </a:r>
            <a:endParaRPr lang="en-GB"/>
          </a:p>
        </p:txBody>
      </p:sp>
    </p:spTree>
    <p:extLst>
      <p:ext uri="{BB962C8B-B14F-4D97-AF65-F5344CB8AC3E}">
        <p14:creationId xmlns:p14="http://schemas.microsoft.com/office/powerpoint/2010/main" val="18781915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F1571A-CD80-CB4A-08A2-228B15EC2D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943FB9-A293-DD2E-AAF8-E6273F9B7B56}"/>
              </a:ext>
            </a:extLst>
          </p:cNvPr>
          <p:cNvSpPr>
            <a:spLocks noGrp="1"/>
          </p:cNvSpPr>
          <p:nvPr>
            <p:ph type="title"/>
          </p:nvPr>
        </p:nvSpPr>
        <p:spPr>
          <a:xfrm>
            <a:off x="978038" y="690"/>
            <a:ext cx="10226674" cy="1325563"/>
          </a:xfrm>
        </p:spPr>
        <p:txBody>
          <a:bodyPr/>
          <a:lstStyle/>
          <a:p>
            <a:r>
              <a:rPr lang="en-GB" sz="3600"/>
              <a:t>Note-Taking: Why Does This Skill Matter Outside of University?</a:t>
            </a:r>
            <a:endParaRPr lang="en-US" sz="3600"/>
          </a:p>
        </p:txBody>
      </p:sp>
      <p:sp>
        <p:nvSpPr>
          <p:cNvPr id="3" name="Content Placeholder 2">
            <a:extLst>
              <a:ext uri="{FF2B5EF4-FFF2-40B4-BE49-F238E27FC236}">
                <a16:creationId xmlns:a16="http://schemas.microsoft.com/office/drawing/2014/main" id="{38AD05E3-2B00-9F00-2829-E09A25A70518}"/>
              </a:ext>
            </a:extLst>
          </p:cNvPr>
          <p:cNvSpPr>
            <a:spLocks noGrp="1"/>
          </p:cNvSpPr>
          <p:nvPr>
            <p:ph sz="half" idx="1"/>
          </p:nvPr>
        </p:nvSpPr>
        <p:spPr>
          <a:xfrm>
            <a:off x="1127124" y="1254125"/>
            <a:ext cx="10223490" cy="5187881"/>
          </a:xfrm>
        </p:spPr>
        <p:txBody>
          <a:bodyPr vert="horz" lIns="91440" tIns="45720" rIns="91440" bIns="45720" rtlCol="0" anchor="t">
            <a:normAutofit/>
          </a:bodyPr>
          <a:lstStyle/>
          <a:p>
            <a:pPr>
              <a:buNone/>
            </a:pPr>
            <a:endParaRPr lang="en-GB"/>
          </a:p>
          <a:p>
            <a:pPr>
              <a:buFont typeface="Arial"/>
              <a:buChar char="•"/>
            </a:pPr>
            <a:endParaRPr lang="en-GB"/>
          </a:p>
          <a:p>
            <a:pPr marL="0" indent="0">
              <a:buNone/>
            </a:pPr>
            <a:endParaRPr lang="en-GB"/>
          </a:p>
          <a:p>
            <a:endParaRPr lang="en-GB"/>
          </a:p>
        </p:txBody>
      </p:sp>
      <p:sp>
        <p:nvSpPr>
          <p:cNvPr id="4" name="TextBox 3">
            <a:extLst>
              <a:ext uri="{FF2B5EF4-FFF2-40B4-BE49-F238E27FC236}">
                <a16:creationId xmlns:a16="http://schemas.microsoft.com/office/drawing/2014/main" id="{5570861A-C1FF-0FFE-12F3-A57E186ADDDD}"/>
              </a:ext>
            </a:extLst>
          </p:cNvPr>
          <p:cNvSpPr txBox="1"/>
          <p:nvPr/>
        </p:nvSpPr>
        <p:spPr>
          <a:xfrm>
            <a:off x="977347" y="1318349"/>
            <a:ext cx="5105668"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600">
                <a:ea typeface="+mn-lt"/>
                <a:cs typeface="+mn-lt"/>
              </a:rPr>
              <a:t>In business, note-taking is used to capture important information quickly so nothing gets missed during busy or complex situations.</a:t>
            </a:r>
            <a:endParaRPr lang="en-US" sz="2600"/>
          </a:p>
          <a:p>
            <a:pPr algn="just"/>
            <a:endParaRPr lang="en-US" sz="2600">
              <a:ea typeface="+mn-lt"/>
              <a:cs typeface="+mn-lt"/>
            </a:endParaRPr>
          </a:p>
          <a:p>
            <a:pPr algn="just"/>
            <a:r>
              <a:rPr lang="en-US" sz="2600" b="1">
                <a:ea typeface="+mn-lt"/>
                <a:cs typeface="+mn-lt"/>
              </a:rPr>
              <a:t>Good notes help people:</a:t>
            </a:r>
          </a:p>
          <a:p>
            <a:pPr marL="285750" indent="-285750" algn="just">
              <a:buFont typeface="Arial"/>
              <a:buChar char="•"/>
            </a:pPr>
            <a:r>
              <a:rPr lang="en-US" sz="2600">
                <a:ea typeface="+mn-lt"/>
                <a:cs typeface="+mn-lt"/>
              </a:rPr>
              <a:t>follow key points from meetings, even when decisions are being made quickly </a:t>
            </a:r>
            <a:endParaRPr lang="en-US" sz="2600"/>
          </a:p>
          <a:p>
            <a:pPr marL="285750" indent="-285750" algn="just">
              <a:buFont typeface="Arial"/>
              <a:buChar char="•"/>
            </a:pPr>
            <a:r>
              <a:rPr lang="en-US" sz="2600">
                <a:ea typeface="+mn-lt"/>
                <a:cs typeface="+mn-lt"/>
              </a:rPr>
              <a:t>extract important data from reports, emails, or presentations without rereading everything </a:t>
            </a:r>
            <a:endParaRPr lang="en-US" sz="2600"/>
          </a:p>
          <a:p>
            <a:pPr marL="285750" indent="-285750" algn="just">
              <a:buFont typeface="Arial"/>
              <a:buChar char="•"/>
            </a:pPr>
            <a:endParaRPr lang="en-US" sz="2800"/>
          </a:p>
        </p:txBody>
      </p:sp>
      <p:sp>
        <p:nvSpPr>
          <p:cNvPr id="6" name="TextBox 5">
            <a:extLst>
              <a:ext uri="{FF2B5EF4-FFF2-40B4-BE49-F238E27FC236}">
                <a16:creationId xmlns:a16="http://schemas.microsoft.com/office/drawing/2014/main" id="{9AD1C307-9847-1D4F-2C11-1DA64DF4A489}"/>
              </a:ext>
            </a:extLst>
          </p:cNvPr>
          <p:cNvSpPr txBox="1"/>
          <p:nvPr/>
        </p:nvSpPr>
        <p:spPr>
          <a:xfrm>
            <a:off x="6992341" y="1326590"/>
            <a:ext cx="5023289" cy="49475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lgn="just">
              <a:buFont typeface="Arial"/>
              <a:buChar char="•"/>
            </a:pPr>
            <a:r>
              <a:rPr lang="en-US" sz="2600">
                <a:ea typeface="+mn-lt"/>
                <a:cs typeface="+mn-lt"/>
              </a:rPr>
              <a:t>track actions, deadlines, and responsibilities so tasks are completed correctly </a:t>
            </a:r>
            <a:endParaRPr lang="en-US"/>
          </a:p>
          <a:p>
            <a:pPr marL="457200" indent="-457200" algn="just">
              <a:buFont typeface="Arial"/>
              <a:buChar char="•"/>
            </a:pPr>
            <a:r>
              <a:rPr lang="en-US" sz="2600">
                <a:ea typeface="+mn-lt"/>
                <a:cs typeface="+mn-lt"/>
              </a:rPr>
              <a:t>compare information from different sources when making decisions </a:t>
            </a:r>
          </a:p>
          <a:p>
            <a:pPr marL="457200" indent="-457200" algn="just">
              <a:buFont typeface="Arial"/>
              <a:buChar char="•"/>
            </a:pPr>
            <a:r>
              <a:rPr lang="en-US" sz="2600">
                <a:ea typeface="+mn-lt"/>
                <a:cs typeface="+mn-lt"/>
              </a:rPr>
              <a:t>avoid errors caused by misunderstanding or forgetting details </a:t>
            </a:r>
            <a:endParaRPr lang="en-US" sz="2600"/>
          </a:p>
          <a:p>
            <a:pPr algn="just"/>
            <a:endParaRPr lang="en-US" sz="2550">
              <a:ea typeface="+mn-lt"/>
              <a:cs typeface="+mn-lt"/>
            </a:endParaRPr>
          </a:p>
          <a:p>
            <a:endParaRPr lang="en-US" sz="2800"/>
          </a:p>
          <a:p>
            <a:endParaRPr lang="en-US" sz="2800"/>
          </a:p>
        </p:txBody>
      </p:sp>
    </p:spTree>
    <p:extLst>
      <p:ext uri="{BB962C8B-B14F-4D97-AF65-F5344CB8AC3E}">
        <p14:creationId xmlns:p14="http://schemas.microsoft.com/office/powerpoint/2010/main" val="1872959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2F5D93-4409-0E1F-2425-E37940A536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114098-8234-3DE5-BA50-B52281C1356B}"/>
              </a:ext>
            </a:extLst>
          </p:cNvPr>
          <p:cNvSpPr>
            <a:spLocks noGrp="1"/>
          </p:cNvSpPr>
          <p:nvPr>
            <p:ph type="title"/>
          </p:nvPr>
        </p:nvSpPr>
        <p:spPr>
          <a:xfrm>
            <a:off x="1127125" y="195036"/>
            <a:ext cx="10226674" cy="1325563"/>
          </a:xfrm>
        </p:spPr>
        <p:txBody>
          <a:bodyPr/>
          <a:lstStyle/>
          <a:p>
            <a:r>
              <a:rPr lang="en-GB" err="1"/>
              <a:t>Mindmaps</a:t>
            </a:r>
            <a:br>
              <a:rPr lang="en-GB"/>
            </a:br>
            <a:endParaRPr lang="en-GB"/>
          </a:p>
        </p:txBody>
      </p:sp>
      <p:pic>
        <p:nvPicPr>
          <p:cNvPr id="1026" name="Picture 2" descr="What is a Mind Map? - Answered - Twinkl Teaching Wiki">
            <a:extLst>
              <a:ext uri="{FF2B5EF4-FFF2-40B4-BE49-F238E27FC236}">
                <a16:creationId xmlns:a16="http://schemas.microsoft.com/office/drawing/2014/main" id="{ACEF5D2D-F5F8-1462-85BA-B5F7E8153994}"/>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764725" y="1055114"/>
            <a:ext cx="4926984" cy="2990552"/>
          </a:xfrm>
          <a:prstGeom prst="rect">
            <a:avLst/>
          </a:prstGeom>
          <a:noFill/>
          <a:ln>
            <a:solidFill>
              <a:srgbClr val="002060"/>
            </a:solidFill>
          </a:ln>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D27C09DB-C27B-C973-EBE9-23199243473C}"/>
              </a:ext>
            </a:extLst>
          </p:cNvPr>
          <p:cNvSpPr txBox="1"/>
          <p:nvPr/>
        </p:nvSpPr>
        <p:spPr>
          <a:xfrm>
            <a:off x="1130440" y="1055076"/>
            <a:ext cx="5091161" cy="53799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a:lnSpc>
                <a:spcPct val="90000"/>
              </a:lnSpc>
              <a:spcBef>
                <a:spcPts val="1000"/>
              </a:spcBef>
              <a:buFont typeface="Arial"/>
              <a:buChar char="•"/>
            </a:pPr>
            <a:r>
              <a:rPr lang="en-GB" sz="2800"/>
              <a:t>A mind map is a way of organising information visually.</a:t>
            </a:r>
            <a:endParaRPr lang="en-US" sz="2800"/>
          </a:p>
          <a:p>
            <a:pPr marL="342900" indent="-342900" algn="just">
              <a:lnSpc>
                <a:spcPct val="90000"/>
              </a:lnSpc>
              <a:spcBef>
                <a:spcPts val="1000"/>
              </a:spcBef>
              <a:buFont typeface="Arial"/>
              <a:buChar char="•"/>
            </a:pPr>
            <a:r>
              <a:rPr lang="en-GB" sz="2800"/>
              <a:t>It starts with one main idea in the centre and branches out into related ideas. </a:t>
            </a:r>
            <a:endParaRPr lang="en-US" sz="2800"/>
          </a:p>
          <a:p>
            <a:pPr marL="342900" indent="-342900" algn="just">
              <a:lnSpc>
                <a:spcPct val="90000"/>
              </a:lnSpc>
              <a:spcBef>
                <a:spcPts val="1000"/>
              </a:spcBef>
              <a:buFont typeface="Arial"/>
              <a:buChar char="•"/>
            </a:pPr>
            <a:r>
              <a:rPr lang="en-GB" sz="2800"/>
              <a:t>In business, mind maps are used to plan ideas, organise research, and support decision-making.</a:t>
            </a:r>
            <a:endParaRPr lang="en-US" sz="2800"/>
          </a:p>
          <a:p>
            <a:pPr algn="just">
              <a:lnSpc>
                <a:spcPct val="90000"/>
              </a:lnSpc>
              <a:spcBef>
                <a:spcPts val="1000"/>
              </a:spcBef>
            </a:pPr>
            <a:endParaRPr lang="en-GB" sz="2600" b="1"/>
          </a:p>
          <a:p>
            <a:pPr algn="just"/>
            <a:endParaRPr lang="en-US"/>
          </a:p>
        </p:txBody>
      </p:sp>
      <p:sp>
        <p:nvSpPr>
          <p:cNvPr id="9" name="TextBox 8">
            <a:extLst>
              <a:ext uri="{FF2B5EF4-FFF2-40B4-BE49-F238E27FC236}">
                <a16:creationId xmlns:a16="http://schemas.microsoft.com/office/drawing/2014/main" id="{CA370EDE-3E47-AF82-E7CF-252C9B656DCE}"/>
              </a:ext>
            </a:extLst>
          </p:cNvPr>
          <p:cNvSpPr txBox="1"/>
          <p:nvPr/>
        </p:nvSpPr>
        <p:spPr>
          <a:xfrm>
            <a:off x="6765890" y="4312416"/>
            <a:ext cx="6765888" cy="29597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90000"/>
              </a:lnSpc>
              <a:spcBef>
                <a:spcPts val="1000"/>
              </a:spcBef>
            </a:pPr>
            <a:r>
              <a:rPr lang="en-GB" sz="2600" b="1"/>
              <a:t>Mind maps help you:</a:t>
            </a:r>
            <a:endParaRPr lang="en-US" sz="2600"/>
          </a:p>
          <a:p>
            <a:pPr marL="285750" indent="-285750" algn="just">
              <a:lnSpc>
                <a:spcPct val="90000"/>
              </a:lnSpc>
              <a:spcBef>
                <a:spcPts val="1000"/>
              </a:spcBef>
              <a:buFont typeface="Arial,Sans-Serif"/>
              <a:buChar char="•"/>
            </a:pPr>
            <a:r>
              <a:rPr lang="en-GB" sz="2600"/>
              <a:t>Organise information clearly </a:t>
            </a:r>
            <a:endParaRPr lang="en-US" sz="2600"/>
          </a:p>
          <a:p>
            <a:pPr marL="285750" indent="-285750" algn="just">
              <a:lnSpc>
                <a:spcPct val="90000"/>
              </a:lnSpc>
              <a:spcBef>
                <a:spcPts val="1000"/>
              </a:spcBef>
              <a:buFont typeface="Arial,Sans-Serif"/>
              <a:buChar char="•"/>
            </a:pPr>
            <a:r>
              <a:rPr lang="en-GB" sz="2600"/>
              <a:t>see connections between ideas </a:t>
            </a:r>
            <a:endParaRPr lang="en-US" sz="2600"/>
          </a:p>
          <a:p>
            <a:pPr marL="285750" indent="-285750" algn="just">
              <a:lnSpc>
                <a:spcPct val="90000"/>
              </a:lnSpc>
              <a:spcBef>
                <a:spcPts val="1000"/>
              </a:spcBef>
              <a:buFont typeface="Arial,Sans-Serif"/>
              <a:buChar char="•"/>
            </a:pPr>
            <a:r>
              <a:rPr lang="en-GB" sz="2600"/>
              <a:t>remember key points more easily </a:t>
            </a:r>
            <a:endParaRPr lang="en-US" sz="2600"/>
          </a:p>
          <a:p>
            <a:pPr marL="285750" indent="-285750" algn="just">
              <a:lnSpc>
                <a:spcPct val="90000"/>
              </a:lnSpc>
              <a:spcBef>
                <a:spcPts val="1000"/>
              </a:spcBef>
              <a:buFont typeface="Arial,Sans-Serif"/>
              <a:buChar char="•"/>
            </a:pPr>
            <a:r>
              <a:rPr lang="en-GB" sz="2600"/>
              <a:t>structure notes in a simple way </a:t>
            </a:r>
            <a:endParaRPr lang="en-US" sz="2600"/>
          </a:p>
          <a:p>
            <a:pPr algn="just"/>
            <a:endParaRPr lang="en-US"/>
          </a:p>
          <a:p>
            <a:pPr algn="l"/>
            <a:endParaRPr lang="en-US"/>
          </a:p>
        </p:txBody>
      </p:sp>
    </p:spTree>
    <p:extLst>
      <p:ext uri="{BB962C8B-B14F-4D97-AF65-F5344CB8AC3E}">
        <p14:creationId xmlns:p14="http://schemas.microsoft.com/office/powerpoint/2010/main" val="1660821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4B1C44-F82A-9FEF-0CFA-636D13571A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C9B543-9F46-88BA-08C5-7D5A4513A729}"/>
              </a:ext>
            </a:extLst>
          </p:cNvPr>
          <p:cNvSpPr>
            <a:spLocks noGrp="1"/>
          </p:cNvSpPr>
          <p:nvPr>
            <p:ph type="title"/>
          </p:nvPr>
        </p:nvSpPr>
        <p:spPr/>
        <p:txBody>
          <a:bodyPr/>
          <a:lstStyle/>
          <a:p>
            <a:r>
              <a:rPr lang="en-GB"/>
              <a:t>Let's Try</a:t>
            </a:r>
            <a:endParaRPr lang="en-US"/>
          </a:p>
        </p:txBody>
      </p:sp>
      <p:sp>
        <p:nvSpPr>
          <p:cNvPr id="3" name="Content Placeholder 2">
            <a:extLst>
              <a:ext uri="{FF2B5EF4-FFF2-40B4-BE49-F238E27FC236}">
                <a16:creationId xmlns:a16="http://schemas.microsoft.com/office/drawing/2014/main" id="{F397D50D-0172-CAE2-A517-50B60746E4A7}"/>
              </a:ext>
            </a:extLst>
          </p:cNvPr>
          <p:cNvSpPr>
            <a:spLocks noGrp="1"/>
          </p:cNvSpPr>
          <p:nvPr>
            <p:ph idx="1"/>
          </p:nvPr>
        </p:nvSpPr>
        <p:spPr>
          <a:xfrm>
            <a:off x="277539" y="1714438"/>
            <a:ext cx="11636813" cy="4839145"/>
          </a:xfrm>
        </p:spPr>
        <p:txBody>
          <a:bodyPr vert="horz" lIns="91440" tIns="45720" rIns="91440" bIns="45720" rtlCol="0" anchor="t">
            <a:noAutofit/>
          </a:bodyPr>
          <a:lstStyle/>
          <a:p>
            <a:pPr marL="0" indent="0" algn="just">
              <a:lnSpc>
                <a:spcPct val="100000"/>
              </a:lnSpc>
              <a:spcBef>
                <a:spcPts val="0"/>
              </a:spcBef>
              <a:buNone/>
            </a:pPr>
            <a:r>
              <a:rPr lang="en-US" sz="2600"/>
              <a:t>Let's try to read a text and create a mind map together.</a:t>
            </a:r>
          </a:p>
          <a:p>
            <a:pPr marL="0" indent="0" algn="just">
              <a:lnSpc>
                <a:spcPct val="100000"/>
              </a:lnSpc>
              <a:spcBef>
                <a:spcPts val="0"/>
              </a:spcBef>
              <a:buNone/>
            </a:pPr>
            <a:endParaRPr lang="en-US" sz="2600"/>
          </a:p>
          <a:p>
            <a:pPr marL="0" indent="0" algn="just">
              <a:lnSpc>
                <a:spcPct val="100000"/>
              </a:lnSpc>
              <a:spcBef>
                <a:spcPts val="0"/>
              </a:spcBef>
              <a:buNone/>
            </a:pPr>
            <a:r>
              <a:rPr lang="en-US" sz="2600"/>
              <a:t>As we read, we will discuss how to identify:</a:t>
            </a:r>
          </a:p>
          <a:p>
            <a:pPr algn="just">
              <a:lnSpc>
                <a:spcPct val="100000"/>
              </a:lnSpc>
              <a:spcBef>
                <a:spcPts val="0"/>
              </a:spcBef>
            </a:pPr>
            <a:r>
              <a:rPr lang="en-US" sz="2600"/>
              <a:t>The main idea of a text</a:t>
            </a:r>
          </a:p>
          <a:p>
            <a:pPr algn="just">
              <a:lnSpc>
                <a:spcPct val="100000"/>
              </a:lnSpc>
              <a:spcBef>
                <a:spcPts val="0"/>
              </a:spcBef>
            </a:pPr>
            <a:r>
              <a:rPr lang="en-US" sz="2600"/>
              <a:t>Key details which support the main idea</a:t>
            </a:r>
          </a:p>
          <a:p>
            <a:pPr algn="just">
              <a:lnSpc>
                <a:spcPct val="100000"/>
              </a:lnSpc>
              <a:spcBef>
                <a:spcPts val="0"/>
              </a:spcBef>
            </a:pPr>
            <a:r>
              <a:rPr lang="en-US" sz="2600"/>
              <a:t>Evidence/Examples </a:t>
            </a:r>
          </a:p>
          <a:p>
            <a:pPr algn="just">
              <a:lnSpc>
                <a:spcPct val="100000"/>
              </a:lnSpc>
              <a:spcBef>
                <a:spcPts val="0"/>
              </a:spcBef>
            </a:pPr>
            <a:r>
              <a:rPr lang="en-US" sz="2600"/>
              <a:t>Specific numbers/names/facts/places which demonstrate the evidence and examples</a:t>
            </a:r>
          </a:p>
          <a:p>
            <a:pPr marL="0" indent="0" algn="just">
              <a:lnSpc>
                <a:spcPct val="100000"/>
              </a:lnSpc>
              <a:spcBef>
                <a:spcPts val="0"/>
              </a:spcBef>
              <a:buNone/>
            </a:pPr>
            <a:endParaRPr lang="en-US" sz="2600"/>
          </a:p>
          <a:p>
            <a:pPr marL="0" indent="0" algn="just">
              <a:lnSpc>
                <a:spcPct val="100000"/>
              </a:lnSpc>
              <a:spcBef>
                <a:spcPts val="0"/>
              </a:spcBef>
              <a:buNone/>
            </a:pPr>
            <a:r>
              <a:rPr lang="en-US" sz="2600"/>
              <a:t>We will create a mind map together as we go. </a:t>
            </a:r>
          </a:p>
          <a:p>
            <a:pPr marL="0" indent="0" algn="just">
              <a:lnSpc>
                <a:spcPct val="100000"/>
              </a:lnSpc>
              <a:spcBef>
                <a:spcPts val="0"/>
              </a:spcBef>
              <a:buNone/>
            </a:pPr>
            <a:endParaRPr lang="en-US" sz="2600"/>
          </a:p>
          <a:p>
            <a:pPr marL="0" indent="0" algn="just">
              <a:lnSpc>
                <a:spcPct val="100000"/>
              </a:lnSpc>
              <a:spcBef>
                <a:spcPts val="0"/>
              </a:spcBef>
              <a:buNone/>
            </a:pPr>
            <a:r>
              <a:rPr lang="en-US" sz="2600"/>
              <a:t>You will work in partners and we will also work together as a class.</a:t>
            </a:r>
          </a:p>
        </p:txBody>
      </p:sp>
    </p:spTree>
    <p:extLst>
      <p:ext uri="{BB962C8B-B14F-4D97-AF65-F5344CB8AC3E}">
        <p14:creationId xmlns:p14="http://schemas.microsoft.com/office/powerpoint/2010/main" val="31711481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B7DE5-5047-749A-EE50-5AEF3FBDA949}"/>
              </a:ext>
            </a:extLst>
          </p:cNvPr>
          <p:cNvSpPr>
            <a:spLocks noGrp="1"/>
          </p:cNvSpPr>
          <p:nvPr>
            <p:ph type="title"/>
          </p:nvPr>
        </p:nvSpPr>
        <p:spPr>
          <a:xfrm>
            <a:off x="1127125" y="-148222"/>
            <a:ext cx="10226674" cy="1325563"/>
          </a:xfrm>
        </p:spPr>
        <p:txBody>
          <a:bodyPr>
            <a:normAutofit/>
          </a:bodyPr>
          <a:lstStyle/>
          <a:p>
            <a:r>
              <a:rPr lang="en-GB"/>
              <a:t>Reading for ideas, not every word</a:t>
            </a:r>
          </a:p>
        </p:txBody>
      </p:sp>
      <p:sp>
        <p:nvSpPr>
          <p:cNvPr id="3" name="Content Placeholder 2">
            <a:extLst>
              <a:ext uri="{FF2B5EF4-FFF2-40B4-BE49-F238E27FC236}">
                <a16:creationId xmlns:a16="http://schemas.microsoft.com/office/drawing/2014/main" id="{BEC33385-27EF-E4B3-6B68-A533003AD052}"/>
              </a:ext>
            </a:extLst>
          </p:cNvPr>
          <p:cNvSpPr>
            <a:spLocks noGrp="1"/>
          </p:cNvSpPr>
          <p:nvPr>
            <p:ph sz="half" idx="1"/>
          </p:nvPr>
        </p:nvSpPr>
        <p:spPr>
          <a:xfrm>
            <a:off x="1127124" y="1424572"/>
            <a:ext cx="4798120" cy="4599990"/>
          </a:xfrm>
        </p:spPr>
        <p:txBody>
          <a:bodyPr vert="horz" lIns="91440" tIns="45720" rIns="91440" bIns="45720" rtlCol="0" anchor="t">
            <a:normAutofit fontScale="92500" lnSpcReduction="10000"/>
          </a:bodyPr>
          <a:lstStyle/>
          <a:p>
            <a:r>
              <a:rPr lang="en-GB"/>
              <a:t>You learnt this last week when we practised </a:t>
            </a:r>
            <a:r>
              <a:rPr lang="en-GB" b="1"/>
              <a:t>skimming</a:t>
            </a:r>
            <a:endParaRPr lang="en-US"/>
          </a:p>
          <a:p>
            <a:r>
              <a:rPr lang="en-GB"/>
              <a:t>Look for the big message</a:t>
            </a:r>
          </a:p>
          <a:p>
            <a:r>
              <a:rPr lang="en-GB"/>
              <a:t>Use titles to help</a:t>
            </a:r>
          </a:p>
          <a:p>
            <a:r>
              <a:rPr lang="en-GB"/>
              <a:t>Skip words that are not important</a:t>
            </a:r>
          </a:p>
          <a:p>
            <a:r>
              <a:rPr lang="en-GB"/>
              <a:t>Helps you understand business information quickly</a:t>
            </a:r>
          </a:p>
          <a:p>
            <a:endParaRPr lang="en-GB"/>
          </a:p>
        </p:txBody>
      </p:sp>
      <p:pic>
        <p:nvPicPr>
          <p:cNvPr id="6" name="Content Placeholder 5" descr="Cars parked cars on a street&#10;&#10;AI-generated content may be incorrect.">
            <a:extLst>
              <a:ext uri="{FF2B5EF4-FFF2-40B4-BE49-F238E27FC236}">
                <a16:creationId xmlns:a16="http://schemas.microsoft.com/office/drawing/2014/main" id="{5BC8304F-698E-6D1D-5486-A1AD012E38ED}"/>
              </a:ext>
            </a:extLst>
          </p:cNvPr>
          <p:cNvPicPr>
            <a:picLocks noChangeAspect="1"/>
          </p:cNvPicPr>
          <p:nvPr/>
        </p:nvPicPr>
        <p:blipFill>
          <a:blip r:embed="rId3"/>
          <a:stretch>
            <a:fillRect/>
          </a:stretch>
        </p:blipFill>
        <p:spPr>
          <a:xfrm>
            <a:off x="5853567" y="2084107"/>
            <a:ext cx="6337072" cy="3017943"/>
          </a:xfrm>
          <a:prstGeom prst="rect">
            <a:avLst/>
          </a:prstGeom>
        </p:spPr>
      </p:pic>
    </p:spTree>
    <p:extLst>
      <p:ext uri="{BB962C8B-B14F-4D97-AF65-F5344CB8AC3E}">
        <p14:creationId xmlns:p14="http://schemas.microsoft.com/office/powerpoint/2010/main" val="2720722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6672D-B7C3-6612-8B2E-F978128EB8F8}"/>
              </a:ext>
            </a:extLst>
          </p:cNvPr>
          <p:cNvSpPr>
            <a:spLocks noGrp="1"/>
          </p:cNvSpPr>
          <p:nvPr>
            <p:ph type="title"/>
          </p:nvPr>
        </p:nvSpPr>
        <p:spPr>
          <a:xfrm>
            <a:off x="957036" y="385536"/>
            <a:ext cx="10226674" cy="1325563"/>
          </a:xfrm>
        </p:spPr>
        <p:txBody>
          <a:bodyPr/>
          <a:lstStyle/>
          <a:p>
            <a:r>
              <a:rPr lang="en-GB"/>
              <a:t>Main idea vs key details</a:t>
            </a:r>
          </a:p>
        </p:txBody>
      </p:sp>
      <p:sp>
        <p:nvSpPr>
          <p:cNvPr id="3" name="Content Placeholder 2">
            <a:extLst>
              <a:ext uri="{FF2B5EF4-FFF2-40B4-BE49-F238E27FC236}">
                <a16:creationId xmlns:a16="http://schemas.microsoft.com/office/drawing/2014/main" id="{5AAAD89A-7D07-0916-1CEE-87EEEA21C945}"/>
              </a:ext>
            </a:extLst>
          </p:cNvPr>
          <p:cNvSpPr>
            <a:spLocks noGrp="1"/>
          </p:cNvSpPr>
          <p:nvPr>
            <p:ph sz="half" idx="1"/>
          </p:nvPr>
        </p:nvSpPr>
        <p:spPr>
          <a:xfrm>
            <a:off x="956581" y="1711325"/>
            <a:ext cx="8454049" cy="4351338"/>
          </a:xfrm>
        </p:spPr>
        <p:txBody>
          <a:bodyPr vert="horz" lIns="91440" tIns="45720" rIns="91440" bIns="45720" rtlCol="0" anchor="t">
            <a:noAutofit/>
          </a:bodyPr>
          <a:lstStyle/>
          <a:p>
            <a:r>
              <a:rPr lang="en-GB" sz="2800" b="1"/>
              <a:t>Main idea:</a:t>
            </a:r>
            <a:r>
              <a:rPr lang="en-GB" sz="2800"/>
              <a:t> the most important point of the text</a:t>
            </a:r>
          </a:p>
          <a:p>
            <a:pPr marL="0" indent="0">
              <a:buNone/>
            </a:pPr>
            <a:endParaRPr lang="en-GB" sz="2800"/>
          </a:p>
          <a:p>
            <a:r>
              <a:rPr lang="en-GB" sz="2800" b="1"/>
              <a:t>Key Details</a:t>
            </a:r>
            <a:r>
              <a:rPr lang="en-GB" sz="2800"/>
              <a:t>: important information </a:t>
            </a:r>
            <a:r>
              <a:rPr lang="en-GB" sz="2800">
                <a:ea typeface="+mn-lt"/>
                <a:cs typeface="+mn-lt"/>
              </a:rPr>
              <a:t>that explains/supports the main idea.</a:t>
            </a:r>
            <a:endParaRPr lang="en-GB" sz="2800"/>
          </a:p>
          <a:p>
            <a:endParaRPr lang="en-GB" sz="2800"/>
          </a:p>
          <a:p>
            <a:r>
              <a:rPr lang="en-GB" sz="2800"/>
              <a:t>Together, they help us understand a text</a:t>
            </a:r>
          </a:p>
          <a:p>
            <a:pPr marL="0" indent="0">
              <a:buNone/>
            </a:pPr>
            <a:endParaRPr lang="en-GB" sz="2800"/>
          </a:p>
        </p:txBody>
      </p:sp>
      <p:graphicFrame>
        <p:nvGraphicFramePr>
          <p:cNvPr id="5" name="Content Placeholder 3">
            <a:extLst>
              <a:ext uri="{FF2B5EF4-FFF2-40B4-BE49-F238E27FC236}">
                <a16:creationId xmlns:a16="http://schemas.microsoft.com/office/drawing/2014/main" id="{89B74F21-E8C7-883E-56C7-AD8E82C4FC81}"/>
              </a:ext>
            </a:extLst>
          </p:cNvPr>
          <p:cNvGraphicFramePr>
            <a:graphicFrameLocks/>
          </p:cNvGraphicFramePr>
          <p:nvPr>
            <p:extLst>
              <p:ext uri="{D42A27DB-BD31-4B8C-83A1-F6EECF244321}">
                <p14:modId xmlns:p14="http://schemas.microsoft.com/office/powerpoint/2010/main" val="2041213166"/>
              </p:ext>
            </p:extLst>
          </p:nvPr>
        </p:nvGraphicFramePr>
        <p:xfrm>
          <a:off x="6748780" y="1709352"/>
          <a:ext cx="6209874" cy="44558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46681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FFFDE0-86A4-C181-C888-4D7AC036D5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B2E0B6-97DF-AB35-77AB-6ACE7E0CB3C2}"/>
              </a:ext>
            </a:extLst>
          </p:cNvPr>
          <p:cNvSpPr>
            <a:spLocks noGrp="1"/>
          </p:cNvSpPr>
          <p:nvPr>
            <p:ph type="title"/>
          </p:nvPr>
        </p:nvSpPr>
        <p:spPr/>
        <p:txBody>
          <a:bodyPr/>
          <a:lstStyle/>
          <a:p>
            <a:r>
              <a:rPr lang="en-GB"/>
              <a:t>Let’s try it out!</a:t>
            </a:r>
          </a:p>
        </p:txBody>
      </p:sp>
      <p:sp>
        <p:nvSpPr>
          <p:cNvPr id="3" name="Content Placeholder 2">
            <a:extLst>
              <a:ext uri="{FF2B5EF4-FFF2-40B4-BE49-F238E27FC236}">
                <a16:creationId xmlns:a16="http://schemas.microsoft.com/office/drawing/2014/main" id="{1A06A289-1209-B12B-48D0-06E615B0D89D}"/>
              </a:ext>
            </a:extLst>
          </p:cNvPr>
          <p:cNvSpPr>
            <a:spLocks noGrp="1"/>
          </p:cNvSpPr>
          <p:nvPr>
            <p:ph idx="1"/>
          </p:nvPr>
        </p:nvSpPr>
        <p:spPr>
          <a:xfrm>
            <a:off x="197992" y="1893317"/>
            <a:ext cx="11797118" cy="751409"/>
          </a:xfrm>
        </p:spPr>
        <p:txBody>
          <a:bodyPr vert="horz" lIns="91440" tIns="45720" rIns="91440" bIns="45720" rtlCol="0" anchor="t">
            <a:noAutofit/>
          </a:bodyPr>
          <a:lstStyle/>
          <a:p>
            <a:pPr marL="0" indent="0">
              <a:buNone/>
            </a:pPr>
            <a:r>
              <a:rPr lang="en-GB" sz="2600"/>
              <a:t>Now let's try to find the main ideas of a new text </a:t>
            </a:r>
            <a:r>
              <a:rPr lang="en-GB" sz="2600" b="1"/>
              <a:t>without </a:t>
            </a:r>
            <a:r>
              <a:rPr lang="en-GB" sz="2600"/>
              <a:t>questions to guide you. </a:t>
            </a:r>
          </a:p>
          <a:p>
            <a:endParaRPr lang="en-GB" sz="2600"/>
          </a:p>
        </p:txBody>
      </p:sp>
      <p:sp>
        <p:nvSpPr>
          <p:cNvPr id="7" name="Title 1">
            <a:extLst>
              <a:ext uri="{FF2B5EF4-FFF2-40B4-BE49-F238E27FC236}">
                <a16:creationId xmlns:a16="http://schemas.microsoft.com/office/drawing/2014/main" id="{C69EAFFF-8CFA-7B2D-CF7B-A262FDCB0748}"/>
              </a:ext>
            </a:extLst>
          </p:cNvPr>
          <p:cNvSpPr txBox="1">
            <a:spLocks/>
          </p:cNvSpPr>
          <p:nvPr/>
        </p:nvSpPr>
        <p:spPr>
          <a:xfrm>
            <a:off x="167821" y="2862036"/>
            <a:ext cx="7573281" cy="563563"/>
          </a:xfrm>
          <a:prstGeom prst="rect">
            <a:avLst/>
          </a:prstGeom>
        </p:spPr>
        <p:txBody>
          <a:bodyPr vert="horz" lIns="91440" tIns="45720" rIns="91440" bIns="45720" rtlCol="0" anchor="ctr">
            <a:normAutofit fontScale="70000" lnSpcReduction="20000"/>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r>
              <a:rPr lang="en-GB">
                <a:solidFill>
                  <a:srgbClr val="002060"/>
                </a:solidFill>
              </a:rPr>
              <a:t>Step 1: Use the title as a clue (PREDICT)</a:t>
            </a:r>
          </a:p>
        </p:txBody>
      </p:sp>
      <p:sp>
        <p:nvSpPr>
          <p:cNvPr id="9" name="Content Placeholder 2">
            <a:extLst>
              <a:ext uri="{FF2B5EF4-FFF2-40B4-BE49-F238E27FC236}">
                <a16:creationId xmlns:a16="http://schemas.microsoft.com/office/drawing/2014/main" id="{12FAE645-7FF3-7A5A-2D3F-D4F3E453FC77}"/>
              </a:ext>
            </a:extLst>
          </p:cNvPr>
          <p:cNvSpPr txBox="1">
            <a:spLocks/>
          </p:cNvSpPr>
          <p:nvPr/>
        </p:nvSpPr>
        <p:spPr>
          <a:xfrm>
            <a:off x="181427" y="3723822"/>
            <a:ext cx="5211920" cy="2990624"/>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The title shows the topic</a:t>
            </a:r>
          </a:p>
          <a:p>
            <a:r>
              <a:rPr lang="en-GB"/>
              <a:t>Ask yourself: “What will this be about?”</a:t>
            </a:r>
          </a:p>
          <a:p>
            <a:r>
              <a:rPr lang="en-GB"/>
              <a:t>You do not need every word</a:t>
            </a:r>
          </a:p>
          <a:p>
            <a:r>
              <a:rPr lang="en-GB"/>
              <a:t>This helps prepare your brain</a:t>
            </a:r>
          </a:p>
          <a:p>
            <a:endParaRPr lang="en-GB"/>
          </a:p>
        </p:txBody>
      </p:sp>
      <p:pic>
        <p:nvPicPr>
          <p:cNvPr id="11" name="Content Placeholder 5" descr="Cars parked cars on a street&#10;&#10;AI-generated content may be incorrect.">
            <a:extLst>
              <a:ext uri="{FF2B5EF4-FFF2-40B4-BE49-F238E27FC236}">
                <a16:creationId xmlns:a16="http://schemas.microsoft.com/office/drawing/2014/main" id="{F641903C-19BD-FE32-5090-44B66CF833A8}"/>
              </a:ext>
            </a:extLst>
          </p:cNvPr>
          <p:cNvPicPr>
            <a:picLocks noChangeAspect="1"/>
          </p:cNvPicPr>
          <p:nvPr/>
        </p:nvPicPr>
        <p:blipFill>
          <a:blip r:embed="rId3"/>
          <a:stretch>
            <a:fillRect/>
          </a:stretch>
        </p:blipFill>
        <p:spPr>
          <a:xfrm>
            <a:off x="5656263" y="3696553"/>
            <a:ext cx="6337072" cy="3017943"/>
          </a:xfrm>
          <a:prstGeom prst="rect">
            <a:avLst/>
          </a:prstGeom>
        </p:spPr>
      </p:pic>
    </p:spTree>
    <p:extLst>
      <p:ext uri="{BB962C8B-B14F-4D97-AF65-F5344CB8AC3E}">
        <p14:creationId xmlns:p14="http://schemas.microsoft.com/office/powerpoint/2010/main" val="19709555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2859D5-B7A5-F144-8B34-D149A867E3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10FA99-A875-A9DB-DBA2-A2A7708FCDEF}"/>
              </a:ext>
            </a:extLst>
          </p:cNvPr>
          <p:cNvSpPr>
            <a:spLocks noGrp="1"/>
          </p:cNvSpPr>
          <p:nvPr>
            <p:ph type="title"/>
          </p:nvPr>
        </p:nvSpPr>
        <p:spPr/>
        <p:txBody>
          <a:bodyPr/>
          <a:lstStyle/>
          <a:p>
            <a:r>
              <a:rPr lang="en-GB"/>
              <a:t>Let’s try it out!</a:t>
            </a:r>
          </a:p>
        </p:txBody>
      </p:sp>
      <p:sp>
        <p:nvSpPr>
          <p:cNvPr id="3" name="Content Placeholder 2">
            <a:extLst>
              <a:ext uri="{FF2B5EF4-FFF2-40B4-BE49-F238E27FC236}">
                <a16:creationId xmlns:a16="http://schemas.microsoft.com/office/drawing/2014/main" id="{9D75AF84-2C90-A96A-3179-308D31829643}"/>
              </a:ext>
            </a:extLst>
          </p:cNvPr>
          <p:cNvSpPr>
            <a:spLocks noGrp="1"/>
          </p:cNvSpPr>
          <p:nvPr>
            <p:ph idx="1"/>
          </p:nvPr>
        </p:nvSpPr>
        <p:spPr>
          <a:xfrm>
            <a:off x="197992" y="1893317"/>
            <a:ext cx="11797118" cy="751409"/>
          </a:xfrm>
        </p:spPr>
        <p:txBody>
          <a:bodyPr vert="horz" lIns="91440" tIns="45720" rIns="91440" bIns="45720" rtlCol="0" anchor="t">
            <a:noAutofit/>
          </a:bodyPr>
          <a:lstStyle/>
          <a:p>
            <a:pPr marL="0" indent="0">
              <a:buNone/>
            </a:pPr>
            <a:r>
              <a:rPr lang="en-GB" sz="2600"/>
              <a:t>Now read the text and look for repeated information and write down the main idea in your notes. You will have 3 minutes and you just need to write down ONE main idea.</a:t>
            </a:r>
            <a:endParaRPr lang="en-US"/>
          </a:p>
          <a:p>
            <a:endParaRPr lang="en-GB" sz="2600"/>
          </a:p>
        </p:txBody>
      </p:sp>
      <p:sp>
        <p:nvSpPr>
          <p:cNvPr id="7" name="Title 1">
            <a:extLst>
              <a:ext uri="{FF2B5EF4-FFF2-40B4-BE49-F238E27FC236}">
                <a16:creationId xmlns:a16="http://schemas.microsoft.com/office/drawing/2014/main" id="{997C89F0-C304-53F3-28F9-179A8A67E7C5}"/>
              </a:ext>
            </a:extLst>
          </p:cNvPr>
          <p:cNvSpPr txBox="1">
            <a:spLocks/>
          </p:cNvSpPr>
          <p:nvPr/>
        </p:nvSpPr>
        <p:spPr>
          <a:xfrm>
            <a:off x="192668" y="2862036"/>
            <a:ext cx="11797412" cy="1408389"/>
          </a:xfrm>
          <a:prstGeom prst="rect">
            <a:avLst/>
          </a:prstGeom>
        </p:spPr>
        <p:txBody>
          <a:bodyPr vert="horz" lIns="91440" tIns="45720" rIns="91440" bIns="45720" rtlCol="0" anchor="ctr">
            <a:normAutofit fontScale="62500" lnSpcReduction="20000"/>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r>
              <a:rPr lang="en-GB">
                <a:solidFill>
                  <a:srgbClr val="002060"/>
                </a:solidFill>
              </a:rPr>
              <a:t>The main idea of this article is:</a:t>
            </a:r>
          </a:p>
          <a:p>
            <a:endParaRPr lang="en-GB">
              <a:solidFill>
                <a:srgbClr val="002060"/>
              </a:solidFill>
            </a:endParaRPr>
          </a:p>
          <a:p>
            <a:r>
              <a:rPr lang="en-GB">
                <a:solidFill>
                  <a:srgbClr val="002060"/>
                </a:solidFill>
              </a:rPr>
              <a:t>_______________________________________________________________________</a:t>
            </a:r>
          </a:p>
        </p:txBody>
      </p:sp>
      <p:pic>
        <p:nvPicPr>
          <p:cNvPr id="11" name="Content Placeholder 5" descr="Cars parked cars on a street&#10;&#10;AI-generated content may be incorrect.">
            <a:extLst>
              <a:ext uri="{FF2B5EF4-FFF2-40B4-BE49-F238E27FC236}">
                <a16:creationId xmlns:a16="http://schemas.microsoft.com/office/drawing/2014/main" id="{42240E88-DF68-6277-179A-E421FF335079}"/>
              </a:ext>
            </a:extLst>
          </p:cNvPr>
          <p:cNvPicPr>
            <a:picLocks noChangeAspect="1"/>
          </p:cNvPicPr>
          <p:nvPr/>
        </p:nvPicPr>
        <p:blipFill>
          <a:blip r:embed="rId4"/>
          <a:stretch>
            <a:fillRect/>
          </a:stretch>
        </p:blipFill>
        <p:spPr>
          <a:xfrm>
            <a:off x="3643884" y="4267461"/>
            <a:ext cx="4903886" cy="2300907"/>
          </a:xfrm>
          <a:prstGeom prst="rect">
            <a:avLst/>
          </a:prstGeom>
        </p:spPr>
      </p:pic>
      <p:pic>
        <p:nvPicPr>
          <p:cNvPr id="4" name="Online Media 3" title="3 Minute Timer">
            <a:hlinkClick r:id="" action="ppaction://noaction"/>
            <a:extLst>
              <a:ext uri="{FF2B5EF4-FFF2-40B4-BE49-F238E27FC236}">
                <a16:creationId xmlns:a16="http://schemas.microsoft.com/office/drawing/2014/main" id="{730554AB-AE89-7587-861E-CAB2364ED6A8}"/>
              </a:ext>
            </a:extLst>
          </p:cNvPr>
          <p:cNvPicPr>
            <a:picLocks noRot="1" noChangeAspect="1"/>
          </p:cNvPicPr>
          <p:nvPr>
            <a:videoFile r:link="rId1"/>
          </p:nvPr>
        </p:nvPicPr>
        <p:blipFill>
          <a:blip r:embed="rId5"/>
          <a:stretch>
            <a:fillRect/>
          </a:stretch>
        </p:blipFill>
        <p:spPr>
          <a:xfrm>
            <a:off x="8843908" y="4268076"/>
            <a:ext cx="3150532" cy="1772745"/>
          </a:xfrm>
          <a:prstGeom prst="rect">
            <a:avLst/>
          </a:prstGeom>
        </p:spPr>
      </p:pic>
    </p:spTree>
    <p:extLst>
      <p:ext uri="{BB962C8B-B14F-4D97-AF65-F5344CB8AC3E}">
        <p14:creationId xmlns:p14="http://schemas.microsoft.com/office/powerpoint/2010/main" val="32732825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8BFD89-CB49-1AC5-9943-BD72BF7491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7D7B84-B88F-BED7-9E5C-26C0F7189DD3}"/>
              </a:ext>
            </a:extLst>
          </p:cNvPr>
          <p:cNvSpPr>
            <a:spLocks noGrp="1"/>
          </p:cNvSpPr>
          <p:nvPr>
            <p:ph type="title"/>
          </p:nvPr>
        </p:nvSpPr>
        <p:spPr/>
        <p:txBody>
          <a:bodyPr/>
          <a:lstStyle/>
          <a:p>
            <a:r>
              <a:rPr lang="en-GB"/>
              <a:t>Main Idea: Check the first sentence</a:t>
            </a:r>
            <a:br>
              <a:rPr lang="en-GB"/>
            </a:br>
            <a:endParaRPr lang="en-GB"/>
          </a:p>
        </p:txBody>
      </p:sp>
      <p:sp>
        <p:nvSpPr>
          <p:cNvPr id="3" name="Content Placeholder 2">
            <a:extLst>
              <a:ext uri="{FF2B5EF4-FFF2-40B4-BE49-F238E27FC236}">
                <a16:creationId xmlns:a16="http://schemas.microsoft.com/office/drawing/2014/main" id="{FA7C799C-A2B7-5569-D36C-4640F4743B75}"/>
              </a:ext>
            </a:extLst>
          </p:cNvPr>
          <p:cNvSpPr>
            <a:spLocks noGrp="1"/>
          </p:cNvSpPr>
          <p:nvPr>
            <p:ph sz="half" idx="1"/>
          </p:nvPr>
        </p:nvSpPr>
        <p:spPr/>
        <p:txBody>
          <a:bodyPr>
            <a:normAutofit/>
          </a:bodyPr>
          <a:lstStyle/>
          <a:p>
            <a:r>
              <a:rPr lang="en-GB"/>
              <a:t>Many articles begin with the main idea</a:t>
            </a:r>
          </a:p>
          <a:p>
            <a:r>
              <a:rPr lang="en-GB"/>
              <a:t>Read slowly</a:t>
            </a:r>
          </a:p>
          <a:p>
            <a:r>
              <a:rPr lang="en-GB"/>
              <a:t>Ask: “What is the big message?”</a:t>
            </a:r>
          </a:p>
          <a:p>
            <a:r>
              <a:rPr lang="en-GB"/>
              <a:t>Don’t worry about small words</a:t>
            </a:r>
          </a:p>
          <a:p>
            <a:endParaRPr lang="en-GB"/>
          </a:p>
        </p:txBody>
      </p:sp>
      <p:sp>
        <p:nvSpPr>
          <p:cNvPr id="4" name="Content Placeholder 3">
            <a:extLst>
              <a:ext uri="{FF2B5EF4-FFF2-40B4-BE49-F238E27FC236}">
                <a16:creationId xmlns:a16="http://schemas.microsoft.com/office/drawing/2014/main" id="{9FE0AAA5-7915-880F-E9E9-8E1A360CD535}"/>
              </a:ext>
            </a:extLst>
          </p:cNvPr>
          <p:cNvSpPr>
            <a:spLocks noGrp="1"/>
          </p:cNvSpPr>
          <p:nvPr>
            <p:ph sz="half" idx="2"/>
          </p:nvPr>
        </p:nvSpPr>
        <p:spPr/>
        <p:txBody>
          <a:bodyPr>
            <a:normAutofit/>
          </a:bodyPr>
          <a:lstStyle/>
          <a:p>
            <a:r>
              <a:rPr lang="en-GB"/>
              <a:t>The Chinese company BYD is now the </a:t>
            </a:r>
            <a:r>
              <a:rPr lang="en-GB" sz="4400" b="1"/>
              <a:t>world leader </a:t>
            </a:r>
            <a:r>
              <a:rPr lang="en-GB"/>
              <a:t>in electric vehicle (EV) sales. </a:t>
            </a:r>
          </a:p>
        </p:txBody>
      </p:sp>
    </p:spTree>
    <p:extLst>
      <p:ext uri="{BB962C8B-B14F-4D97-AF65-F5344CB8AC3E}">
        <p14:creationId xmlns:p14="http://schemas.microsoft.com/office/powerpoint/2010/main" val="3040624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85753E-5928-9A05-C7F0-B67E5CF5BC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A1BD3C-76F8-0823-AA74-6661BE74E871}"/>
              </a:ext>
            </a:extLst>
          </p:cNvPr>
          <p:cNvSpPr>
            <a:spLocks noGrp="1"/>
          </p:cNvSpPr>
          <p:nvPr>
            <p:ph type="title"/>
          </p:nvPr>
        </p:nvSpPr>
        <p:spPr/>
        <p:txBody>
          <a:bodyPr/>
          <a:lstStyle/>
          <a:p>
            <a:r>
              <a:rPr lang="en-GB"/>
              <a:t>Main Idea: How do we know? </a:t>
            </a:r>
            <a:br>
              <a:rPr lang="en-GB"/>
            </a:br>
            <a:r>
              <a:rPr lang="en-GB"/>
              <a:t>Repeated ideas give clues!</a:t>
            </a:r>
          </a:p>
        </p:txBody>
      </p:sp>
      <p:sp>
        <p:nvSpPr>
          <p:cNvPr id="3" name="Content Placeholder 2">
            <a:extLst>
              <a:ext uri="{FF2B5EF4-FFF2-40B4-BE49-F238E27FC236}">
                <a16:creationId xmlns:a16="http://schemas.microsoft.com/office/drawing/2014/main" id="{E40DADB6-43B1-F1BA-2B87-BBA0D315B2C1}"/>
              </a:ext>
            </a:extLst>
          </p:cNvPr>
          <p:cNvSpPr>
            <a:spLocks noGrp="1"/>
          </p:cNvSpPr>
          <p:nvPr>
            <p:ph sz="half" idx="1"/>
          </p:nvPr>
        </p:nvSpPr>
        <p:spPr>
          <a:xfrm>
            <a:off x="1127124" y="2084161"/>
            <a:ext cx="4790099" cy="4351338"/>
          </a:xfrm>
        </p:spPr>
        <p:txBody>
          <a:bodyPr>
            <a:normAutofit fontScale="92500" lnSpcReduction="20000"/>
          </a:bodyPr>
          <a:lstStyle/>
          <a:p>
            <a:r>
              <a:rPr lang="en-GB"/>
              <a:t>Important ideas appear again</a:t>
            </a:r>
          </a:p>
          <a:p>
            <a:r>
              <a:rPr lang="en-GB"/>
              <a:t>Look for similar words</a:t>
            </a:r>
          </a:p>
          <a:p>
            <a:r>
              <a:rPr lang="en-GB"/>
              <a:t>Repetition = key idea</a:t>
            </a:r>
          </a:p>
          <a:p>
            <a:r>
              <a:rPr lang="en-GB"/>
              <a:t>Helps confirm the main point</a:t>
            </a:r>
          </a:p>
          <a:p>
            <a:endParaRPr lang="en-GB"/>
          </a:p>
        </p:txBody>
      </p:sp>
      <p:sp>
        <p:nvSpPr>
          <p:cNvPr id="4" name="Content Placeholder 3">
            <a:extLst>
              <a:ext uri="{FF2B5EF4-FFF2-40B4-BE49-F238E27FC236}">
                <a16:creationId xmlns:a16="http://schemas.microsoft.com/office/drawing/2014/main" id="{C23B4E6C-8AD5-8CC8-49E9-DBF7014DB99B}"/>
              </a:ext>
            </a:extLst>
          </p:cNvPr>
          <p:cNvSpPr>
            <a:spLocks noGrp="1"/>
          </p:cNvSpPr>
          <p:nvPr>
            <p:ph sz="half" idx="2"/>
          </p:nvPr>
        </p:nvSpPr>
        <p:spPr>
          <a:xfrm>
            <a:off x="6240760" y="2084161"/>
            <a:ext cx="5079021" cy="4351338"/>
          </a:xfrm>
        </p:spPr>
        <p:txBody>
          <a:bodyPr>
            <a:normAutofit fontScale="92500" lnSpcReduction="20000"/>
          </a:bodyPr>
          <a:lstStyle/>
          <a:p>
            <a:r>
              <a:rPr lang="en-GB"/>
              <a:t>The Chinese company BYD is now the world leader in electric vehicle (EV) sales. It has </a:t>
            </a:r>
            <a:r>
              <a:rPr lang="en-GB">
                <a:highlight>
                  <a:srgbClr val="FFFF00"/>
                </a:highlight>
              </a:rPr>
              <a:t>sold more cars </a:t>
            </a:r>
            <a:r>
              <a:rPr lang="en-GB"/>
              <a:t>than the American company Tesla for the first time in one year. In 2025, Tesla sold </a:t>
            </a:r>
            <a:r>
              <a:rPr lang="en-GB">
                <a:highlight>
                  <a:srgbClr val="FFFF00"/>
                </a:highlight>
              </a:rPr>
              <a:t>1.64</a:t>
            </a:r>
            <a:r>
              <a:rPr lang="en-GB"/>
              <a:t> million cars. This was a 9% drop from the year before. At the same time, BYD </a:t>
            </a:r>
            <a:r>
              <a:rPr lang="en-GB">
                <a:highlight>
                  <a:srgbClr val="FFFF00"/>
                </a:highlight>
              </a:rPr>
              <a:t>sales grew </a:t>
            </a:r>
            <a:r>
              <a:rPr lang="en-GB"/>
              <a:t>by 28% to more than </a:t>
            </a:r>
            <a:r>
              <a:rPr lang="en-GB">
                <a:highlight>
                  <a:srgbClr val="FFFF00"/>
                </a:highlight>
              </a:rPr>
              <a:t>2.25</a:t>
            </a:r>
            <a:r>
              <a:rPr lang="en-GB"/>
              <a:t> million cars.</a:t>
            </a:r>
          </a:p>
        </p:txBody>
      </p:sp>
    </p:spTree>
    <p:extLst>
      <p:ext uri="{BB962C8B-B14F-4D97-AF65-F5344CB8AC3E}">
        <p14:creationId xmlns:p14="http://schemas.microsoft.com/office/powerpoint/2010/main" val="2413219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15A9239-DC64-3D9A-FB41-83B0D3F6C6B8}"/>
              </a:ext>
            </a:extLst>
          </p:cNvPr>
          <p:cNvSpPr>
            <a:spLocks noGrp="1"/>
          </p:cNvSpPr>
          <p:nvPr>
            <p:ph type="title"/>
          </p:nvPr>
        </p:nvSpPr>
        <p:spPr/>
        <p:txBody>
          <a:bodyPr/>
          <a:lstStyle/>
          <a:p>
            <a:r>
              <a:rPr lang="en-GB"/>
              <a:t>Main idea is…</a:t>
            </a:r>
          </a:p>
        </p:txBody>
      </p:sp>
      <p:pic>
        <p:nvPicPr>
          <p:cNvPr id="7" name="Content Placeholder 5">
            <a:extLst>
              <a:ext uri="{FF2B5EF4-FFF2-40B4-BE49-F238E27FC236}">
                <a16:creationId xmlns:a16="http://schemas.microsoft.com/office/drawing/2014/main" id="{4735449F-7ABE-77F0-7B63-AA4892465FFF}"/>
              </a:ext>
            </a:extLst>
          </p:cNvPr>
          <p:cNvPicPr>
            <a:picLocks noGrp="1" noChangeAspect="1"/>
          </p:cNvPicPr>
          <p:nvPr>
            <p:ph idx="1"/>
          </p:nvPr>
        </p:nvPicPr>
        <p:blipFill>
          <a:blip r:embed="rId3"/>
          <a:stretch>
            <a:fillRect/>
          </a:stretch>
        </p:blipFill>
        <p:spPr>
          <a:xfrm>
            <a:off x="2766995" y="2885798"/>
            <a:ext cx="7510150" cy="3473382"/>
          </a:xfrm>
          <a:prstGeom prst="rect">
            <a:avLst/>
          </a:prstGeom>
        </p:spPr>
      </p:pic>
      <p:sp>
        <p:nvSpPr>
          <p:cNvPr id="2" name="TextBox 1">
            <a:extLst>
              <a:ext uri="{FF2B5EF4-FFF2-40B4-BE49-F238E27FC236}">
                <a16:creationId xmlns:a16="http://schemas.microsoft.com/office/drawing/2014/main" id="{8C63A78F-04AE-12F6-D207-DA3C50505085}"/>
              </a:ext>
            </a:extLst>
          </p:cNvPr>
          <p:cNvSpPr txBox="1"/>
          <p:nvPr/>
        </p:nvSpPr>
        <p:spPr>
          <a:xfrm>
            <a:off x="1118151" y="1523999"/>
            <a:ext cx="10841934" cy="13542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t>BYD is now the world’s biggest electric-vehicle seller, taking first place over Tesla.</a:t>
            </a:r>
            <a:endParaRPr lang="en-US" sz="3200"/>
          </a:p>
          <a:p>
            <a:pPr algn="l"/>
            <a:endParaRPr lang="en-US"/>
          </a:p>
        </p:txBody>
      </p:sp>
    </p:spTree>
    <p:extLst>
      <p:ext uri="{BB962C8B-B14F-4D97-AF65-F5344CB8AC3E}">
        <p14:creationId xmlns:p14="http://schemas.microsoft.com/office/powerpoint/2010/main" val="35782527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EDB15E-C3E0-B887-182D-F8FED40A94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4957A8-9429-5191-832B-EBBEC26E7705}"/>
              </a:ext>
            </a:extLst>
          </p:cNvPr>
          <p:cNvSpPr>
            <a:spLocks noGrp="1"/>
          </p:cNvSpPr>
          <p:nvPr>
            <p:ph type="title"/>
          </p:nvPr>
        </p:nvSpPr>
        <p:spPr/>
        <p:txBody>
          <a:bodyPr/>
          <a:lstStyle/>
          <a:p>
            <a:r>
              <a:rPr lang="en-GB"/>
              <a:t>Let’s try it out! Mind Map Step 1</a:t>
            </a:r>
          </a:p>
        </p:txBody>
      </p:sp>
      <p:sp>
        <p:nvSpPr>
          <p:cNvPr id="6" name="TextBox 5">
            <a:extLst>
              <a:ext uri="{FF2B5EF4-FFF2-40B4-BE49-F238E27FC236}">
                <a16:creationId xmlns:a16="http://schemas.microsoft.com/office/drawing/2014/main" id="{1988C860-65B1-5120-6247-AC3C107B7EB2}"/>
              </a:ext>
            </a:extLst>
          </p:cNvPr>
          <p:cNvSpPr txBox="1"/>
          <p:nvPr/>
        </p:nvSpPr>
        <p:spPr>
          <a:xfrm>
            <a:off x="576942" y="2013857"/>
            <a:ext cx="10983685"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t>Work in pairs.</a:t>
            </a:r>
          </a:p>
          <a:p>
            <a:endParaRPr lang="en-US" sz="2800"/>
          </a:p>
          <a:p>
            <a:pPr marL="342900" indent="-342900">
              <a:buFont typeface="Arial"/>
              <a:buChar char="•"/>
            </a:pPr>
            <a:r>
              <a:rPr lang="en-US" sz="2800"/>
              <a:t>Draw a </a:t>
            </a:r>
            <a:r>
              <a:rPr lang="en-US" sz="2800" err="1"/>
              <a:t>circl</a:t>
            </a:r>
            <a:r>
              <a:rPr lang="en-US" sz="2800"/>
              <a:t>e in the middle of your A4 sheet of paper. Make sure the sheet is horizontal, like this</a:t>
            </a:r>
          </a:p>
          <a:p>
            <a:pPr marL="342900" indent="-342900">
              <a:buFont typeface="Arial"/>
              <a:buChar char="•"/>
            </a:pPr>
            <a:endParaRPr lang="en-US" sz="2800"/>
          </a:p>
          <a:p>
            <a:pPr marL="342900" indent="-342900">
              <a:buFont typeface="Arial"/>
              <a:buChar char="•"/>
            </a:pPr>
            <a:r>
              <a:rPr lang="en-US" sz="2800"/>
              <a:t>In the middle of the circle write: </a:t>
            </a:r>
            <a:endParaRPr lang="en-US" sz="2800" b="1">
              <a:ea typeface="+mn-lt"/>
              <a:cs typeface="+mn-lt"/>
            </a:endParaRPr>
          </a:p>
          <a:p>
            <a:r>
              <a:rPr lang="en-US" sz="3600" b="1">
                <a:ea typeface="+mn-lt"/>
                <a:cs typeface="+mn-lt"/>
              </a:rPr>
              <a:t>BYD outperforming Tesla in EV market</a:t>
            </a:r>
          </a:p>
          <a:p>
            <a:pPr marL="342900" indent="-342900">
              <a:buFont typeface="Arial"/>
              <a:buChar char="•"/>
            </a:pPr>
            <a:endParaRPr lang="en-US" sz="2800" b="1">
              <a:ea typeface="+mn-lt"/>
              <a:cs typeface="+mn-lt"/>
            </a:endParaRPr>
          </a:p>
          <a:p>
            <a:pPr marL="342900" indent="-342900">
              <a:buFont typeface="Arial"/>
              <a:buChar char="•"/>
            </a:pPr>
            <a:r>
              <a:rPr lang="en-US" sz="2800">
                <a:ea typeface="+mn-lt"/>
                <a:cs typeface="+mn-lt"/>
              </a:rPr>
              <a:t>This is a paraphrased version of our main idea for the text</a:t>
            </a:r>
          </a:p>
          <a:p>
            <a:endParaRPr lang="en-US" sz="2800">
              <a:ea typeface="+mn-lt"/>
              <a:cs typeface="+mn-lt"/>
            </a:endParaRPr>
          </a:p>
        </p:txBody>
      </p:sp>
      <p:sp>
        <p:nvSpPr>
          <p:cNvPr id="8" name="Rectangle 7">
            <a:extLst>
              <a:ext uri="{FF2B5EF4-FFF2-40B4-BE49-F238E27FC236}">
                <a16:creationId xmlns:a16="http://schemas.microsoft.com/office/drawing/2014/main" id="{545B45AB-8BDC-4121-1E9B-B8D3225DFAFD}"/>
              </a:ext>
            </a:extLst>
          </p:cNvPr>
          <p:cNvSpPr/>
          <p:nvPr/>
        </p:nvSpPr>
        <p:spPr>
          <a:xfrm>
            <a:off x="5428705" y="3431176"/>
            <a:ext cx="1050471" cy="578031"/>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236003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13803C-8677-D078-7291-080572DFF0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E5C810-7B49-460C-2CEA-E45C3E3AE564}"/>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C1830F24-A418-C416-98AC-DA6E06423BFE}"/>
              </a:ext>
            </a:extLst>
          </p:cNvPr>
          <p:cNvSpPr>
            <a:spLocks noGrp="1"/>
          </p:cNvSpPr>
          <p:nvPr>
            <p:ph type="body" idx="1"/>
          </p:nvPr>
        </p:nvSpPr>
        <p:spPr/>
        <p:txBody>
          <a:bodyPr/>
          <a:lstStyle/>
          <a:p>
            <a:r>
              <a:rPr lang="en-GB"/>
              <a:t>See you in 10 minutes </a:t>
            </a:r>
            <a:r>
              <a:rPr lang="en-GB">
                <a:sym typeface="Wingdings" panose="05000000000000000000" pitchFamily="2" charset="2"/>
              </a:rPr>
              <a:t></a:t>
            </a:r>
            <a:endParaRPr lang="en-GB"/>
          </a:p>
        </p:txBody>
      </p:sp>
    </p:spTree>
    <p:extLst>
      <p:ext uri="{BB962C8B-B14F-4D97-AF65-F5344CB8AC3E}">
        <p14:creationId xmlns:p14="http://schemas.microsoft.com/office/powerpoint/2010/main" val="11434639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CF1828-7757-F93A-74FD-31C7D8FF80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AECC00-3620-CD6C-AB45-CF47E0ECEE75}"/>
              </a:ext>
            </a:extLst>
          </p:cNvPr>
          <p:cNvSpPr>
            <a:spLocks noGrp="1"/>
          </p:cNvSpPr>
          <p:nvPr>
            <p:ph type="title"/>
          </p:nvPr>
        </p:nvSpPr>
        <p:spPr/>
        <p:txBody>
          <a:bodyPr/>
          <a:lstStyle/>
          <a:p>
            <a:r>
              <a:rPr lang="en-GB"/>
              <a:t>Let’s try it out! Mind Map Step 2</a:t>
            </a:r>
          </a:p>
        </p:txBody>
      </p:sp>
      <p:graphicFrame>
        <p:nvGraphicFramePr>
          <p:cNvPr id="10" name="Content Placeholder 3">
            <a:extLst>
              <a:ext uri="{FF2B5EF4-FFF2-40B4-BE49-F238E27FC236}">
                <a16:creationId xmlns:a16="http://schemas.microsoft.com/office/drawing/2014/main" id="{9063D1B6-FF1D-3A99-0D10-C36B52BC2E45}"/>
              </a:ext>
            </a:extLst>
          </p:cNvPr>
          <p:cNvGraphicFramePr>
            <a:graphicFrameLocks/>
          </p:cNvGraphicFramePr>
          <p:nvPr>
            <p:extLst>
              <p:ext uri="{D42A27DB-BD31-4B8C-83A1-F6EECF244321}">
                <p14:modId xmlns:p14="http://schemas.microsoft.com/office/powerpoint/2010/main" val="2079862397"/>
              </p:ext>
            </p:extLst>
          </p:nvPr>
        </p:nvGraphicFramePr>
        <p:xfrm>
          <a:off x="576580" y="1423602"/>
          <a:ext cx="11035874" cy="54337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39" name="TextBox 529">
            <a:extLst>
              <a:ext uri="{FF2B5EF4-FFF2-40B4-BE49-F238E27FC236}">
                <a16:creationId xmlns:a16="http://schemas.microsoft.com/office/drawing/2014/main" id="{BBB03028-321E-0F09-7939-86F033F59870}"/>
              </a:ext>
            </a:extLst>
          </p:cNvPr>
          <p:cNvSpPr txBox="1"/>
          <p:nvPr/>
        </p:nvSpPr>
        <p:spPr>
          <a:xfrm>
            <a:off x="7688035" y="1951264"/>
            <a:ext cx="4362450" cy="304698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Font typeface="Arial"/>
              <a:buChar char="•"/>
            </a:pPr>
            <a:r>
              <a:rPr lang="en-US" sz="2400"/>
              <a:t>Now, draw three well spaced circles around your main idea. </a:t>
            </a:r>
          </a:p>
          <a:p>
            <a:pPr marL="342900" indent="-342900">
              <a:buFont typeface="Arial"/>
              <a:buChar char="•"/>
            </a:pPr>
            <a:r>
              <a:rPr lang="en-US" sz="2400"/>
              <a:t>Make sure to connect them to the main idea with a line.</a:t>
            </a:r>
          </a:p>
          <a:p>
            <a:pPr marL="342900" indent="-342900">
              <a:buFont typeface="Arial"/>
              <a:buChar char="•"/>
            </a:pPr>
            <a:r>
              <a:rPr lang="en-US" sz="2400"/>
              <a:t>These will represent three key details which support this main idea</a:t>
            </a:r>
            <a:endParaRPr lang="en-US"/>
          </a:p>
        </p:txBody>
      </p:sp>
    </p:spTree>
    <p:extLst>
      <p:ext uri="{BB962C8B-B14F-4D97-AF65-F5344CB8AC3E}">
        <p14:creationId xmlns:p14="http://schemas.microsoft.com/office/powerpoint/2010/main" val="3417845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3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3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3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AsOne/>
      </p:bldGraphic>
      <p:bldP spid="539"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2873A6-2B58-A457-A518-0D42CA3ED9FD}"/>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2CA1DC2B-7650-5F6C-8580-C43DD101E617}"/>
              </a:ext>
            </a:extLst>
          </p:cNvPr>
          <p:cNvSpPr>
            <a:spLocks noGrp="1"/>
          </p:cNvSpPr>
          <p:nvPr>
            <p:ph type="title"/>
          </p:nvPr>
        </p:nvSpPr>
        <p:spPr/>
        <p:txBody>
          <a:bodyPr/>
          <a:lstStyle/>
          <a:p>
            <a:r>
              <a:rPr lang="en-GB"/>
              <a:t>Key supporting details</a:t>
            </a:r>
          </a:p>
        </p:txBody>
      </p:sp>
      <p:sp>
        <p:nvSpPr>
          <p:cNvPr id="6" name="TextBox 5">
            <a:extLst>
              <a:ext uri="{FF2B5EF4-FFF2-40B4-BE49-F238E27FC236}">
                <a16:creationId xmlns:a16="http://schemas.microsoft.com/office/drawing/2014/main" id="{A88FF33F-6194-5201-568B-5D8B4DD3828C}"/>
              </a:ext>
            </a:extLst>
          </p:cNvPr>
          <p:cNvSpPr txBox="1"/>
          <p:nvPr/>
        </p:nvSpPr>
        <p:spPr>
          <a:xfrm>
            <a:off x="1124954" y="1712624"/>
            <a:ext cx="9783269"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ea typeface="+mn-lt"/>
                <a:cs typeface="+mn-lt"/>
              </a:rPr>
              <a:t>Key supporting details</a:t>
            </a:r>
            <a:r>
              <a:rPr lang="en-US" sz="4000">
                <a:ea typeface="+mn-lt"/>
                <a:cs typeface="+mn-lt"/>
              </a:rPr>
              <a:t> are pieces of information that support the main idea, such as reasons, numbers, or facts.</a:t>
            </a:r>
          </a:p>
          <a:p>
            <a:endParaRPr lang="en-US" sz="4000" b="1"/>
          </a:p>
        </p:txBody>
      </p:sp>
    </p:spTree>
    <p:extLst>
      <p:ext uri="{BB962C8B-B14F-4D97-AF65-F5344CB8AC3E}">
        <p14:creationId xmlns:p14="http://schemas.microsoft.com/office/powerpoint/2010/main" val="590869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A07FDB-820E-2125-DABC-0BB984C72597}"/>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D88D6BA7-80A8-560C-8D5F-7F5920006842}"/>
              </a:ext>
            </a:extLst>
          </p:cNvPr>
          <p:cNvSpPr>
            <a:spLocks noGrp="1"/>
          </p:cNvSpPr>
          <p:nvPr>
            <p:ph type="title"/>
          </p:nvPr>
        </p:nvSpPr>
        <p:spPr>
          <a:xfrm>
            <a:off x="982345" y="-168275"/>
            <a:ext cx="10226674" cy="1325563"/>
          </a:xfrm>
        </p:spPr>
        <p:txBody>
          <a:bodyPr/>
          <a:lstStyle/>
          <a:p>
            <a:r>
              <a:rPr lang="en-GB"/>
              <a:t>Key supporting details</a:t>
            </a:r>
          </a:p>
        </p:txBody>
      </p:sp>
      <p:sp>
        <p:nvSpPr>
          <p:cNvPr id="2" name="TextBox 1">
            <a:extLst>
              <a:ext uri="{FF2B5EF4-FFF2-40B4-BE49-F238E27FC236}">
                <a16:creationId xmlns:a16="http://schemas.microsoft.com/office/drawing/2014/main" id="{4D4FD4F9-7720-E494-37B9-B6EC5322C2F9}"/>
              </a:ext>
            </a:extLst>
          </p:cNvPr>
          <p:cNvSpPr txBox="1"/>
          <p:nvPr/>
        </p:nvSpPr>
        <p:spPr>
          <a:xfrm>
            <a:off x="979532" y="890995"/>
            <a:ext cx="4857387" cy="52322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
              <a:buChar char="•"/>
            </a:pPr>
            <a:r>
              <a:rPr lang="en-US" sz="2800"/>
              <a:t>In the BYD Text, there are 3 key details to support the main idea.</a:t>
            </a:r>
          </a:p>
          <a:p>
            <a:pPr algn="just"/>
            <a:endParaRPr lang="en-US" sz="2800"/>
          </a:p>
          <a:p>
            <a:pPr marL="285750" indent="-285750" algn="just">
              <a:buFont typeface="Arial"/>
              <a:buChar char="•"/>
            </a:pPr>
            <a:r>
              <a:rPr lang="en-US" sz="2800"/>
              <a:t>I will give you the first, which is:</a:t>
            </a:r>
          </a:p>
          <a:p>
            <a:pPr algn="just"/>
            <a:r>
              <a:rPr lang="en-US" sz="1600"/>
              <a:t> </a:t>
            </a:r>
            <a:r>
              <a:rPr lang="en-US" sz="3200" b="1"/>
              <a:t>Tesla's Difficult Year</a:t>
            </a:r>
          </a:p>
          <a:p>
            <a:pPr algn="just"/>
            <a:endParaRPr lang="en-US" sz="3200" b="1">
              <a:ea typeface="+mn-lt"/>
              <a:cs typeface="+mn-lt"/>
            </a:endParaRPr>
          </a:p>
          <a:p>
            <a:pPr algn="just">
              <a:buFont typeface="Arial"/>
              <a:buChar char="•"/>
            </a:pPr>
            <a:r>
              <a:rPr lang="en-US" sz="2800">
                <a:ea typeface="+mn-lt"/>
                <a:cs typeface="+mn-lt"/>
              </a:rPr>
              <a:t>The first sentence of a paragraph is often called the </a:t>
            </a:r>
            <a:r>
              <a:rPr lang="en-US" sz="2800" b="1">
                <a:ea typeface="+mn-lt"/>
                <a:cs typeface="+mn-lt"/>
              </a:rPr>
              <a:t>topic sentence</a:t>
            </a:r>
            <a:r>
              <a:rPr lang="en-US" sz="2800">
                <a:ea typeface="+mn-lt"/>
                <a:cs typeface="+mn-lt"/>
              </a:rPr>
              <a:t>. </a:t>
            </a:r>
            <a:endParaRPr lang="en-US"/>
          </a:p>
          <a:p>
            <a:pPr algn="just"/>
            <a:endParaRPr lang="en-US"/>
          </a:p>
        </p:txBody>
      </p:sp>
      <p:sp>
        <p:nvSpPr>
          <p:cNvPr id="3" name="TextBox 2">
            <a:extLst>
              <a:ext uri="{FF2B5EF4-FFF2-40B4-BE49-F238E27FC236}">
                <a16:creationId xmlns:a16="http://schemas.microsoft.com/office/drawing/2014/main" id="{F4DB20E7-6681-2393-FF4C-BD59BAAA35F4}"/>
              </a:ext>
            </a:extLst>
          </p:cNvPr>
          <p:cNvSpPr txBox="1"/>
          <p:nvPr/>
        </p:nvSpPr>
        <p:spPr>
          <a:xfrm>
            <a:off x="6519272" y="890995"/>
            <a:ext cx="5299347" cy="78790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Sans-Serif"/>
              <a:buChar char="•"/>
            </a:pPr>
            <a:r>
              <a:rPr lang="en-US" sz="2800"/>
              <a:t>A topic sentence often gives us a clue about the main point of that paragraph, which usually supports the </a:t>
            </a:r>
            <a:r>
              <a:rPr lang="en-US" sz="2800" b="1"/>
              <a:t>overall main idea</a:t>
            </a:r>
            <a:r>
              <a:rPr lang="en-US" sz="2800"/>
              <a:t> of a text</a:t>
            </a:r>
            <a:endParaRPr lang="en-US"/>
          </a:p>
          <a:p>
            <a:pPr marL="285750" indent="-285750" algn="just">
              <a:buFont typeface="Arial,Sans-Serif"/>
              <a:buChar char="•"/>
            </a:pPr>
            <a:endParaRPr lang="en-US" sz="2800"/>
          </a:p>
          <a:p>
            <a:pPr marL="285750" indent="-285750" algn="just">
              <a:buFont typeface="Arial,Sans-Serif"/>
              <a:buChar char="•"/>
            </a:pPr>
            <a:r>
              <a:rPr lang="en-US" sz="2800"/>
              <a:t>This can help us identify key details for our mind map.</a:t>
            </a:r>
            <a:endParaRPr lang="en-US"/>
          </a:p>
          <a:p>
            <a:pPr algn="just"/>
            <a:endParaRPr lang="en-US"/>
          </a:p>
          <a:p>
            <a:pPr marL="285750" indent="-285750" algn="just">
              <a:buFont typeface="Arial,Sans-Serif"/>
              <a:buChar char="•"/>
            </a:pPr>
            <a:r>
              <a:rPr lang="en-US" sz="2800"/>
              <a:t>Please note: the key detail is </a:t>
            </a:r>
            <a:r>
              <a:rPr lang="en-US" sz="2800" b="1"/>
              <a:t>not always</a:t>
            </a:r>
            <a:r>
              <a:rPr lang="en-US" sz="2800"/>
              <a:t> in the first sentence, so we still need to read the paragraph to check.</a:t>
            </a:r>
          </a:p>
          <a:p>
            <a:pPr marL="457200" indent="-457200" algn="just">
              <a:buFont typeface="Arial,Sans-Serif"/>
              <a:buChar char="•"/>
            </a:pPr>
            <a:endParaRPr lang="en-US" sz="2800"/>
          </a:p>
          <a:p>
            <a:pPr marL="285750" indent="-285750" algn="just">
              <a:buFont typeface="Arial"/>
              <a:buChar char="•"/>
            </a:pPr>
            <a:endParaRPr lang="en-US" sz="4800"/>
          </a:p>
          <a:p>
            <a:pPr marL="457200" indent="-457200" algn="just">
              <a:buFont typeface="Arial"/>
              <a:buChar char="•"/>
            </a:pPr>
            <a:endParaRPr lang="en-US" sz="2800" i="1"/>
          </a:p>
          <a:p>
            <a:pPr algn="just"/>
            <a:endParaRPr lang="en-US" sz="4800" b="1"/>
          </a:p>
        </p:txBody>
      </p:sp>
    </p:spTree>
    <p:extLst>
      <p:ext uri="{BB962C8B-B14F-4D97-AF65-F5344CB8AC3E}">
        <p14:creationId xmlns:p14="http://schemas.microsoft.com/office/powerpoint/2010/main" val="31141474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754C1C-ABF6-2AAD-B3D5-7F460090E8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AD442D-7E82-B278-007C-85B392395EBE}"/>
              </a:ext>
            </a:extLst>
          </p:cNvPr>
          <p:cNvSpPr>
            <a:spLocks noGrp="1"/>
          </p:cNvSpPr>
          <p:nvPr>
            <p:ph type="title"/>
          </p:nvPr>
        </p:nvSpPr>
        <p:spPr/>
        <p:txBody>
          <a:bodyPr/>
          <a:lstStyle/>
          <a:p>
            <a:r>
              <a:rPr lang="en-GB"/>
              <a:t>Let’s try it out! Mind Map Step 3</a:t>
            </a:r>
          </a:p>
        </p:txBody>
      </p:sp>
      <p:graphicFrame>
        <p:nvGraphicFramePr>
          <p:cNvPr id="10" name="Content Placeholder 3">
            <a:extLst>
              <a:ext uri="{FF2B5EF4-FFF2-40B4-BE49-F238E27FC236}">
                <a16:creationId xmlns:a16="http://schemas.microsoft.com/office/drawing/2014/main" id="{6EF5B8E6-F300-F273-C043-2C6DB1F3030B}"/>
              </a:ext>
            </a:extLst>
          </p:cNvPr>
          <p:cNvGraphicFramePr>
            <a:graphicFrameLocks/>
          </p:cNvGraphicFramePr>
          <p:nvPr/>
        </p:nvGraphicFramePr>
        <p:xfrm>
          <a:off x="576580" y="1423602"/>
          <a:ext cx="11035874" cy="543371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39" name="TextBox 529">
            <a:extLst>
              <a:ext uri="{FF2B5EF4-FFF2-40B4-BE49-F238E27FC236}">
                <a16:creationId xmlns:a16="http://schemas.microsoft.com/office/drawing/2014/main" id="{EBA18758-5737-7379-40D5-37914B253789}"/>
              </a:ext>
            </a:extLst>
          </p:cNvPr>
          <p:cNvSpPr txBox="1"/>
          <p:nvPr/>
        </p:nvSpPr>
        <p:spPr>
          <a:xfrm>
            <a:off x="250915" y="1905544"/>
            <a:ext cx="4362450" cy="2308324"/>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Font typeface="Arial"/>
              <a:buChar char="•"/>
            </a:pPr>
            <a:r>
              <a:rPr lang="en-US" sz="2400"/>
              <a:t>Work with your partner to read the text and find the </a:t>
            </a:r>
            <a:r>
              <a:rPr lang="en-US" sz="2400" b="1"/>
              <a:t>two</a:t>
            </a:r>
            <a:r>
              <a:rPr lang="en-US" sz="2400"/>
              <a:t> other key details for this text.</a:t>
            </a:r>
          </a:p>
          <a:p>
            <a:pPr marL="342900" indent="-342900">
              <a:buFont typeface="Arial"/>
              <a:buChar char="•"/>
            </a:pPr>
            <a:r>
              <a:rPr lang="en-US" sz="2400"/>
              <a:t>Write one key detail each in your last two circles.</a:t>
            </a:r>
          </a:p>
        </p:txBody>
      </p:sp>
      <p:pic>
        <p:nvPicPr>
          <p:cNvPr id="606" name="Online Media 3" title="7 Minute Timer">
            <a:hlinkClick r:id="" action="ppaction://media"/>
            <a:extLst>
              <a:ext uri="{FF2B5EF4-FFF2-40B4-BE49-F238E27FC236}">
                <a16:creationId xmlns:a16="http://schemas.microsoft.com/office/drawing/2014/main" id="{E3DF0225-ACA8-B6B7-D0C7-F3D0811EA95C}"/>
              </a:ext>
            </a:extLst>
          </p:cNvPr>
          <p:cNvPicPr>
            <a:picLocks noRot="1" noChangeAspect="1"/>
          </p:cNvPicPr>
          <p:nvPr>
            <a:videoFile r:link="rId1"/>
          </p:nvPr>
        </p:nvPicPr>
        <p:blipFill>
          <a:blip r:embed="rId9"/>
          <a:stretch>
            <a:fillRect/>
          </a:stretch>
        </p:blipFill>
        <p:spPr>
          <a:xfrm>
            <a:off x="8849136" y="1685585"/>
            <a:ext cx="3344735" cy="1883116"/>
          </a:xfrm>
          <a:prstGeom prst="rect">
            <a:avLst/>
          </a:prstGeom>
        </p:spPr>
      </p:pic>
    </p:spTree>
    <p:extLst>
      <p:ext uri="{BB962C8B-B14F-4D97-AF65-F5344CB8AC3E}">
        <p14:creationId xmlns:p14="http://schemas.microsoft.com/office/powerpoint/2010/main" val="1970269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3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3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 fill="hold"/>
                                        <p:tgtEl>
                                          <p:spTgt spid="60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9" restart="whenNotActive" fill="hold" evtFilter="cancelBubble" nodeType="interactiveSeq">
                <p:stCondLst>
                  <p:cond evt="onClick" delay="0">
                    <p:tgtEl>
                      <p:spTgt spid="606"/>
                    </p:tgtEl>
                  </p:cond>
                </p:stCondLst>
                <p:endSync evt="end" delay="0">
                  <p:rtn val="all"/>
                </p:endSync>
                <p:childTnLst>
                  <p:par>
                    <p:cTn id="20" fill="hold">
                      <p:stCondLst>
                        <p:cond delay="0"/>
                      </p:stCondLst>
                      <p:childTnLst>
                        <p:par>
                          <p:cTn id="21" fill="hold">
                            <p:stCondLst>
                              <p:cond delay="0"/>
                            </p:stCondLst>
                            <p:childTnLst>
                              <p:par>
                                <p:cTn id="22" presetID="2" presetClass="mediacall" presetSubtype="0" fill="hold" nodeType="clickEffect">
                                  <p:stCondLst>
                                    <p:cond delay="0"/>
                                  </p:stCondLst>
                                  <p:childTnLst>
                                    <p:cmd type="call" cmd="togglePause">
                                      <p:cBhvr>
                                        <p:cTn id="23" dur="1" fill="hold"/>
                                        <p:tgtEl>
                                          <p:spTgt spid="606"/>
                                        </p:tgtEl>
                                      </p:cBhvr>
                                    </p:cmd>
                                  </p:childTnLst>
                                </p:cTn>
                              </p:par>
                            </p:childTnLst>
                          </p:cTn>
                        </p:par>
                      </p:childTnLst>
                    </p:cTn>
                  </p:par>
                </p:childTnLst>
              </p:cTn>
              <p:nextCondLst>
                <p:cond evt="onClick" delay="0">
                  <p:tgtEl>
                    <p:spTgt spid="606"/>
                  </p:tgtEl>
                </p:cond>
              </p:nextCondLst>
            </p:seq>
            <p:video>
              <p:cMediaNode vol="80000">
                <p:cTn id="24" fill="hold" display="0">
                  <p:stCondLst>
                    <p:cond delay="indefinite"/>
                  </p:stCondLst>
                </p:cTn>
                <p:tgtEl>
                  <p:spTgt spid="606"/>
                </p:tgtEl>
              </p:cMediaNode>
            </p:video>
          </p:childTnLst>
        </p:cTn>
      </p:par>
    </p:tnLst>
    <p:bldLst>
      <p:bldGraphic spid="10" grpId="0">
        <p:bldAsOne/>
      </p:bldGraphic>
      <p:bldP spid="539"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551219-532F-429F-FFF8-625021F8B0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80C04A-9000-FE4E-6A5E-89C04903F6FE}"/>
              </a:ext>
            </a:extLst>
          </p:cNvPr>
          <p:cNvSpPr>
            <a:spLocks noGrp="1"/>
          </p:cNvSpPr>
          <p:nvPr>
            <p:ph type="title"/>
          </p:nvPr>
        </p:nvSpPr>
        <p:spPr/>
        <p:txBody>
          <a:bodyPr/>
          <a:lstStyle/>
          <a:p>
            <a:r>
              <a:rPr lang="en-GB"/>
              <a:t>Let’s try it out! Mind Map Step 3</a:t>
            </a:r>
          </a:p>
        </p:txBody>
      </p:sp>
      <p:graphicFrame>
        <p:nvGraphicFramePr>
          <p:cNvPr id="10" name="Content Placeholder 3">
            <a:extLst>
              <a:ext uri="{FF2B5EF4-FFF2-40B4-BE49-F238E27FC236}">
                <a16:creationId xmlns:a16="http://schemas.microsoft.com/office/drawing/2014/main" id="{BD332356-9FFE-FB77-357B-B9CC8547EA43}"/>
              </a:ext>
            </a:extLst>
          </p:cNvPr>
          <p:cNvGraphicFramePr>
            <a:graphicFrameLocks/>
          </p:cNvGraphicFramePr>
          <p:nvPr/>
        </p:nvGraphicFramePr>
        <p:xfrm>
          <a:off x="576580" y="1423602"/>
          <a:ext cx="11035874" cy="54337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31" name="TextBox 730">
            <a:extLst>
              <a:ext uri="{FF2B5EF4-FFF2-40B4-BE49-F238E27FC236}">
                <a16:creationId xmlns:a16="http://schemas.microsoft.com/office/drawing/2014/main" id="{CFB6C105-E625-2EA5-A929-37960E67BBEA}"/>
              </a:ext>
            </a:extLst>
          </p:cNvPr>
          <p:cNvSpPr txBox="1"/>
          <p:nvPr/>
        </p:nvSpPr>
        <p:spPr>
          <a:xfrm>
            <a:off x="365760" y="2036064"/>
            <a:ext cx="4133088" cy="29315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t>Tesla's Changing Focus/Future</a:t>
            </a:r>
            <a:endParaRPr lang="en-US" sz="2800"/>
          </a:p>
          <a:p>
            <a:r>
              <a:rPr lang="en-US" i="1"/>
              <a:t>Elon Musk has big goals for the future. </a:t>
            </a:r>
            <a:endParaRPr lang="en-US"/>
          </a:p>
          <a:p>
            <a:endParaRPr lang="en-US" sz="1050"/>
          </a:p>
          <a:p>
            <a:r>
              <a:rPr lang="en-US" sz="2800" b="1"/>
              <a:t>BYD Growth</a:t>
            </a:r>
            <a:endParaRPr lang="en-US" sz="2800"/>
          </a:p>
          <a:p>
            <a:r>
              <a:rPr lang="en-US" i="1"/>
              <a:t>BYD continues to expand because its prices </a:t>
            </a:r>
            <a:r>
              <a:rPr lang="en-US" i="1" err="1"/>
              <a:t>arelower</a:t>
            </a:r>
            <a:r>
              <a:rPr lang="en-US" i="1"/>
              <a:t> than its competitors*****</a:t>
            </a:r>
            <a:endParaRPr lang="en-US"/>
          </a:p>
          <a:p>
            <a:pPr algn="l"/>
            <a:endParaRPr lang="en-US"/>
          </a:p>
        </p:txBody>
      </p:sp>
      <p:sp>
        <p:nvSpPr>
          <p:cNvPr id="733" name="TextBox 732">
            <a:extLst>
              <a:ext uri="{FF2B5EF4-FFF2-40B4-BE49-F238E27FC236}">
                <a16:creationId xmlns:a16="http://schemas.microsoft.com/office/drawing/2014/main" id="{4ADD878C-31EE-7F62-6A6D-CD5C7FE63557}"/>
              </a:ext>
            </a:extLst>
          </p:cNvPr>
          <p:cNvSpPr txBox="1"/>
          <p:nvPr/>
        </p:nvSpPr>
        <p:spPr>
          <a:xfrm>
            <a:off x="9172014" y="1717565"/>
            <a:ext cx="2917466" cy="3231654"/>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***NOTE: </a:t>
            </a:r>
            <a:r>
              <a:rPr lang="en-US">
                <a:ea typeface="+mn-lt"/>
                <a:cs typeface="+mn-lt"/>
              </a:rPr>
              <a:t>the key detail is not </a:t>
            </a:r>
            <a:r>
              <a:rPr lang="en-US" b="1">
                <a:ea typeface="+mn-lt"/>
                <a:cs typeface="+mn-lt"/>
              </a:rPr>
              <a:t>always </a:t>
            </a:r>
            <a:r>
              <a:rPr lang="en-US">
                <a:ea typeface="+mn-lt"/>
                <a:cs typeface="+mn-lt"/>
              </a:rPr>
              <a:t>in the first sentence of a paragraph. Sometimes you need to read the whole paragraph to find it. For example, in the last paragraph, the main idea is at the end: BYD continues to expand because its prices are lower than its competitors.</a:t>
            </a:r>
            <a:r>
              <a:rPr lang="en-US" sz="2400">
                <a:ea typeface="+mn-lt"/>
                <a:cs typeface="+mn-lt"/>
              </a:rPr>
              <a:t> </a:t>
            </a:r>
            <a:endParaRPr lang="en-US" sz="2400" b="1"/>
          </a:p>
        </p:txBody>
      </p:sp>
    </p:spTree>
    <p:extLst>
      <p:ext uri="{BB962C8B-B14F-4D97-AF65-F5344CB8AC3E}">
        <p14:creationId xmlns:p14="http://schemas.microsoft.com/office/powerpoint/2010/main" val="1015525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3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31">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3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3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AsOne/>
      </p:bldGraphic>
      <p:bldP spid="731" grpId="0" build="p"/>
      <p:bldP spid="733"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AAAA82-8267-1D0A-13DF-30A9F7BAAE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C6EC48-FB06-01F6-7941-23E5DFAB1F98}"/>
              </a:ext>
            </a:extLst>
          </p:cNvPr>
          <p:cNvSpPr>
            <a:spLocks noGrp="1"/>
          </p:cNvSpPr>
          <p:nvPr>
            <p:ph type="title"/>
          </p:nvPr>
        </p:nvSpPr>
        <p:spPr/>
        <p:txBody>
          <a:bodyPr/>
          <a:lstStyle/>
          <a:p>
            <a:r>
              <a:rPr lang="en-GB"/>
              <a:t>Key Details and Evidence + Examples</a:t>
            </a:r>
            <a:endParaRPr lang="en-US"/>
          </a:p>
        </p:txBody>
      </p:sp>
      <p:sp>
        <p:nvSpPr>
          <p:cNvPr id="3" name="Content Placeholder 2">
            <a:extLst>
              <a:ext uri="{FF2B5EF4-FFF2-40B4-BE49-F238E27FC236}">
                <a16:creationId xmlns:a16="http://schemas.microsoft.com/office/drawing/2014/main" id="{99851FCE-1049-3E96-2C37-E9B9A4434AAD}"/>
              </a:ext>
            </a:extLst>
          </p:cNvPr>
          <p:cNvSpPr>
            <a:spLocks noGrp="1"/>
          </p:cNvSpPr>
          <p:nvPr>
            <p:ph sz="half" idx="1"/>
          </p:nvPr>
        </p:nvSpPr>
        <p:spPr/>
        <p:txBody>
          <a:bodyPr vert="horz" lIns="91440" tIns="45720" rIns="91440" bIns="45720" rtlCol="0" anchor="t">
            <a:noAutofit/>
          </a:bodyPr>
          <a:lstStyle/>
          <a:p>
            <a:r>
              <a:rPr lang="en-GB" sz="2800">
                <a:highlight>
                  <a:srgbClr val="FFFF00"/>
                </a:highlight>
              </a:rPr>
              <a:t>Evidence = facts that support key details and the main idea</a:t>
            </a:r>
          </a:p>
          <a:p>
            <a:r>
              <a:rPr lang="en-US" sz="2800"/>
              <a:t>Key details need evidence like numbers, facts, or examples to support them</a:t>
            </a:r>
          </a:p>
          <a:p>
            <a:r>
              <a:rPr lang="en-GB" sz="2800"/>
              <a:t>Evidence helps us understand what is really happening</a:t>
            </a:r>
          </a:p>
          <a:p>
            <a:endParaRPr lang="en-GB" sz="2200"/>
          </a:p>
        </p:txBody>
      </p:sp>
      <p:sp>
        <p:nvSpPr>
          <p:cNvPr id="4" name="Content Placeholder 3">
            <a:extLst>
              <a:ext uri="{FF2B5EF4-FFF2-40B4-BE49-F238E27FC236}">
                <a16:creationId xmlns:a16="http://schemas.microsoft.com/office/drawing/2014/main" id="{6398B313-9F60-F550-AA52-E25A71D1A265}"/>
              </a:ext>
            </a:extLst>
          </p:cNvPr>
          <p:cNvSpPr>
            <a:spLocks noGrp="1"/>
          </p:cNvSpPr>
          <p:nvPr>
            <p:ph sz="half" idx="2"/>
          </p:nvPr>
        </p:nvSpPr>
        <p:spPr>
          <a:xfrm>
            <a:off x="6596972" y="1711325"/>
            <a:ext cx="5079021" cy="4351338"/>
          </a:xfrm>
        </p:spPr>
        <p:txBody>
          <a:bodyPr vert="horz" lIns="91440" tIns="45720" rIns="91440" bIns="45720" rtlCol="0" anchor="t">
            <a:normAutofit/>
          </a:bodyPr>
          <a:lstStyle/>
          <a:p>
            <a:r>
              <a:rPr lang="en-GB" sz="2800"/>
              <a:t>We use evidence to make stronger business decisions and to demonstrate understanding of a text</a:t>
            </a:r>
            <a:endParaRPr lang="en-US" sz="2800"/>
          </a:p>
          <a:p>
            <a:r>
              <a:rPr lang="en-GB" sz="2800"/>
              <a:t>Good evidence is clear, specific, and easy to find</a:t>
            </a:r>
            <a:endParaRPr lang="en-US" sz="2800"/>
          </a:p>
          <a:p>
            <a:endParaRPr lang="en-US" sz="3500"/>
          </a:p>
        </p:txBody>
      </p:sp>
    </p:spTree>
    <p:extLst>
      <p:ext uri="{BB962C8B-B14F-4D97-AF65-F5344CB8AC3E}">
        <p14:creationId xmlns:p14="http://schemas.microsoft.com/office/powerpoint/2010/main" val="628789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DB73A5-530C-AAEB-D860-A27C7C1623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975F47-48A5-C11A-875C-06FDCC3962BE}"/>
              </a:ext>
            </a:extLst>
          </p:cNvPr>
          <p:cNvSpPr>
            <a:spLocks noGrp="1"/>
          </p:cNvSpPr>
          <p:nvPr>
            <p:ph type="title"/>
          </p:nvPr>
        </p:nvSpPr>
        <p:spPr/>
        <p:txBody>
          <a:bodyPr/>
          <a:lstStyle/>
          <a:p>
            <a:r>
              <a:rPr lang="en-GB"/>
              <a:t>Let’s try it out! Mind Map Step 4</a:t>
            </a:r>
          </a:p>
        </p:txBody>
      </p:sp>
      <p:sp>
        <p:nvSpPr>
          <p:cNvPr id="29" name="Title 1">
            <a:extLst>
              <a:ext uri="{FF2B5EF4-FFF2-40B4-BE49-F238E27FC236}">
                <a16:creationId xmlns:a16="http://schemas.microsoft.com/office/drawing/2014/main" id="{15C9E16F-DD29-218C-1D70-D8D768CEA2CA}"/>
              </a:ext>
            </a:extLst>
          </p:cNvPr>
          <p:cNvSpPr txBox="1">
            <a:spLocks/>
          </p:cNvSpPr>
          <p:nvPr/>
        </p:nvSpPr>
        <p:spPr>
          <a:xfrm>
            <a:off x="1127125" y="-183515"/>
            <a:ext cx="10226674"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r>
              <a:rPr lang="en-GB"/>
              <a:t>Key Details and Evidence + Examples</a:t>
            </a:r>
            <a:endParaRPr lang="en-US"/>
          </a:p>
        </p:txBody>
      </p:sp>
      <p:sp>
        <p:nvSpPr>
          <p:cNvPr id="31" name="Content Placeholder 7">
            <a:extLst>
              <a:ext uri="{FF2B5EF4-FFF2-40B4-BE49-F238E27FC236}">
                <a16:creationId xmlns:a16="http://schemas.microsoft.com/office/drawing/2014/main" id="{359FE972-B6A9-7A8B-819F-DD7E0D5229E7}"/>
              </a:ext>
            </a:extLst>
          </p:cNvPr>
          <p:cNvSpPr txBox="1">
            <a:spLocks/>
          </p:cNvSpPr>
          <p:nvPr/>
        </p:nvSpPr>
        <p:spPr>
          <a:xfrm>
            <a:off x="6612598" y="1939925"/>
            <a:ext cx="5402871" cy="435133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Now add the examples given to your mind map</a:t>
            </a:r>
            <a:endParaRPr lang="en-GB" err="1"/>
          </a:p>
          <a:p>
            <a:r>
              <a:rPr lang="en-US"/>
              <a:t>Then, work with your partner and find evidence/examples/further points for the other two key details</a:t>
            </a:r>
          </a:p>
        </p:txBody>
      </p:sp>
      <p:graphicFrame>
        <p:nvGraphicFramePr>
          <p:cNvPr id="33" name="Content Placeholder 3">
            <a:extLst>
              <a:ext uri="{FF2B5EF4-FFF2-40B4-BE49-F238E27FC236}">
                <a16:creationId xmlns:a16="http://schemas.microsoft.com/office/drawing/2014/main" id="{4263DA81-7C25-818D-BBBA-1D7786390BFA}"/>
              </a:ext>
            </a:extLst>
          </p:cNvPr>
          <p:cNvGraphicFramePr>
            <a:graphicFrameLocks/>
          </p:cNvGraphicFramePr>
          <p:nvPr>
            <p:extLst>
              <p:ext uri="{D42A27DB-BD31-4B8C-83A1-F6EECF244321}">
                <p14:modId xmlns:p14="http://schemas.microsoft.com/office/powerpoint/2010/main" val="2379661195"/>
              </p:ext>
            </p:extLst>
          </p:nvPr>
        </p:nvGraphicFramePr>
        <p:xfrm>
          <a:off x="-1221740" y="3252402"/>
          <a:ext cx="7134434" cy="360491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3" name="Oval 42">
            <a:extLst>
              <a:ext uri="{FF2B5EF4-FFF2-40B4-BE49-F238E27FC236}">
                <a16:creationId xmlns:a16="http://schemas.microsoft.com/office/drawing/2014/main" id="{B8172E0C-E7DC-C871-C08D-9FF2AC6D0EE7}"/>
              </a:ext>
            </a:extLst>
          </p:cNvPr>
          <p:cNvSpPr/>
          <p:nvPr/>
        </p:nvSpPr>
        <p:spPr>
          <a:xfrm>
            <a:off x="4182122" y="2189594"/>
            <a:ext cx="1716156" cy="1128533"/>
          </a:xfrm>
          <a:prstGeom prst="ellipse">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solidFill>
                <a:srgbClr val="002060"/>
              </a:solidFill>
            </a:endParaRPr>
          </a:p>
          <a:p>
            <a:pPr algn="ctr"/>
            <a:r>
              <a:rPr lang="en-US">
                <a:solidFill>
                  <a:srgbClr val="002060"/>
                </a:solidFill>
              </a:rPr>
              <a:t>Policy Changes</a:t>
            </a:r>
            <a:endParaRPr lang="en-US"/>
          </a:p>
          <a:p>
            <a:pPr algn="ctr"/>
            <a:endParaRPr lang="en-US">
              <a:solidFill>
                <a:srgbClr val="002060"/>
              </a:solidFill>
            </a:endParaRPr>
          </a:p>
        </p:txBody>
      </p:sp>
      <p:sp>
        <p:nvSpPr>
          <p:cNvPr id="45" name="Oval 44">
            <a:extLst>
              <a:ext uri="{FF2B5EF4-FFF2-40B4-BE49-F238E27FC236}">
                <a16:creationId xmlns:a16="http://schemas.microsoft.com/office/drawing/2014/main" id="{7EE7DA23-7A1D-F67D-0C28-77CB4279C6D6}"/>
              </a:ext>
            </a:extLst>
          </p:cNvPr>
          <p:cNvSpPr/>
          <p:nvPr/>
        </p:nvSpPr>
        <p:spPr>
          <a:xfrm>
            <a:off x="167062" y="2469694"/>
            <a:ext cx="2240666" cy="982483"/>
          </a:xfrm>
          <a:prstGeom prst="ellipse">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ea typeface="+mn-lt"/>
                <a:cs typeface="+mn-lt"/>
              </a:rPr>
              <a:t>Reputation/</a:t>
            </a:r>
            <a:endParaRPr lang="en-US">
              <a:solidFill>
                <a:srgbClr val="FFFFFF"/>
              </a:solidFill>
              <a:ea typeface="+mn-lt"/>
              <a:cs typeface="+mn-lt"/>
            </a:endParaRPr>
          </a:p>
          <a:p>
            <a:pPr algn="ctr"/>
            <a:r>
              <a:rPr lang="en-US">
                <a:solidFill>
                  <a:srgbClr val="002060"/>
                </a:solidFill>
                <a:ea typeface="+mn-lt"/>
                <a:cs typeface="+mn-lt"/>
              </a:rPr>
              <a:t>Brand Image</a:t>
            </a:r>
            <a:endParaRPr lang="en-US"/>
          </a:p>
        </p:txBody>
      </p:sp>
      <p:sp>
        <p:nvSpPr>
          <p:cNvPr id="47" name="Oval 46">
            <a:extLst>
              <a:ext uri="{FF2B5EF4-FFF2-40B4-BE49-F238E27FC236}">
                <a16:creationId xmlns:a16="http://schemas.microsoft.com/office/drawing/2014/main" id="{EE85407E-A0FF-9E30-445A-847BB5E2BF45}"/>
              </a:ext>
            </a:extLst>
          </p:cNvPr>
          <p:cNvSpPr/>
          <p:nvPr/>
        </p:nvSpPr>
        <p:spPr>
          <a:xfrm>
            <a:off x="2409982" y="1827502"/>
            <a:ext cx="1737746" cy="1236483"/>
          </a:xfrm>
          <a:prstGeom prst="ellipse">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a:solidFill>
                <a:srgbClr val="002060"/>
              </a:solidFill>
              <a:ea typeface="+mn-lt"/>
              <a:cs typeface="+mn-lt"/>
            </a:endParaRPr>
          </a:p>
          <a:p>
            <a:endParaRPr lang="en-US">
              <a:solidFill>
                <a:srgbClr val="002060"/>
              </a:solidFill>
              <a:ea typeface="+mn-lt"/>
              <a:cs typeface="+mn-lt"/>
            </a:endParaRPr>
          </a:p>
          <a:p>
            <a:r>
              <a:rPr lang="en-US">
                <a:solidFill>
                  <a:srgbClr val="002060"/>
                </a:solidFill>
                <a:ea typeface="+mn-lt"/>
                <a:cs typeface="+mn-lt"/>
              </a:rPr>
              <a:t>Customer Demand</a:t>
            </a:r>
            <a:endParaRPr lang="en-US">
              <a:solidFill>
                <a:srgbClr val="002060"/>
              </a:solidFill>
            </a:endParaRPr>
          </a:p>
          <a:p>
            <a:pPr marL="285750" indent="-285750" algn="ctr">
              <a:buFont typeface="Arial"/>
              <a:buChar char="•"/>
            </a:pPr>
            <a:endParaRPr lang="en-US">
              <a:solidFill>
                <a:srgbClr val="002060"/>
              </a:solidFill>
            </a:endParaRPr>
          </a:p>
          <a:p>
            <a:pPr algn="ctr"/>
            <a:endParaRPr lang="en-US">
              <a:solidFill>
                <a:srgbClr val="002060"/>
              </a:solidFill>
            </a:endParaRPr>
          </a:p>
        </p:txBody>
      </p:sp>
      <p:sp>
        <p:nvSpPr>
          <p:cNvPr id="49" name="Oval 48">
            <a:extLst>
              <a:ext uri="{FF2B5EF4-FFF2-40B4-BE49-F238E27FC236}">
                <a16:creationId xmlns:a16="http://schemas.microsoft.com/office/drawing/2014/main" id="{309A8FD6-BA46-F398-2F53-5699131646CB}"/>
              </a:ext>
            </a:extLst>
          </p:cNvPr>
          <p:cNvSpPr/>
          <p:nvPr/>
        </p:nvSpPr>
        <p:spPr>
          <a:xfrm>
            <a:off x="3262515" y="3457909"/>
            <a:ext cx="2109856" cy="1404123"/>
          </a:xfrm>
          <a:prstGeom prst="ellipse">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a:solidFill>
                <a:srgbClr val="002060"/>
              </a:solidFill>
            </a:endParaRPr>
          </a:p>
          <a:p>
            <a:r>
              <a:rPr lang="en-US">
                <a:solidFill>
                  <a:srgbClr val="002060"/>
                </a:solidFill>
                <a:ea typeface="+mn-lt"/>
                <a:cs typeface="+mn-lt"/>
              </a:rPr>
              <a:t>Competition +</a:t>
            </a:r>
            <a:endParaRPr lang="en-US">
              <a:solidFill>
                <a:srgbClr val="002060"/>
              </a:solidFill>
            </a:endParaRPr>
          </a:p>
          <a:p>
            <a:r>
              <a:rPr lang="en-US">
                <a:solidFill>
                  <a:srgbClr val="002060"/>
                </a:solidFill>
              </a:rPr>
              <a:t>Low Sales</a:t>
            </a:r>
          </a:p>
          <a:p>
            <a:pPr algn="ctr"/>
            <a:endParaRPr lang="en-US">
              <a:solidFill>
                <a:srgbClr val="002060"/>
              </a:solidFill>
            </a:endParaRPr>
          </a:p>
        </p:txBody>
      </p:sp>
      <p:cxnSp>
        <p:nvCxnSpPr>
          <p:cNvPr id="51" name="Straight Arrow Connector 50">
            <a:extLst>
              <a:ext uri="{FF2B5EF4-FFF2-40B4-BE49-F238E27FC236}">
                <a16:creationId xmlns:a16="http://schemas.microsoft.com/office/drawing/2014/main" id="{D803C271-2D98-2E67-D622-70DC57FB3E52}"/>
              </a:ext>
            </a:extLst>
          </p:cNvPr>
          <p:cNvCxnSpPr/>
          <p:nvPr/>
        </p:nvCxnSpPr>
        <p:spPr>
          <a:xfrm flipV="1">
            <a:off x="2825496" y="3090672"/>
            <a:ext cx="1606296" cy="588264"/>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53" name="Straight Arrow Connector 52">
            <a:extLst>
              <a:ext uri="{FF2B5EF4-FFF2-40B4-BE49-F238E27FC236}">
                <a16:creationId xmlns:a16="http://schemas.microsoft.com/office/drawing/2014/main" id="{B1A2C2F7-2C4E-2908-9D3B-5CAEF58DEEB8}"/>
              </a:ext>
            </a:extLst>
          </p:cNvPr>
          <p:cNvCxnSpPr/>
          <p:nvPr/>
        </p:nvCxnSpPr>
        <p:spPr>
          <a:xfrm flipH="1" flipV="1">
            <a:off x="1525524" y="3429000"/>
            <a:ext cx="359664" cy="263652"/>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55" name="Straight Arrow Connector 54">
            <a:extLst>
              <a:ext uri="{FF2B5EF4-FFF2-40B4-BE49-F238E27FC236}">
                <a16:creationId xmlns:a16="http://schemas.microsoft.com/office/drawing/2014/main" id="{50C0F6AB-58DC-F753-D5BD-032B46C350F7}"/>
              </a:ext>
            </a:extLst>
          </p:cNvPr>
          <p:cNvCxnSpPr/>
          <p:nvPr/>
        </p:nvCxnSpPr>
        <p:spPr>
          <a:xfrm flipV="1">
            <a:off x="2846832" y="3069336"/>
            <a:ext cx="188976" cy="548640"/>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57" name="Straight Arrow Connector 56">
            <a:extLst>
              <a:ext uri="{FF2B5EF4-FFF2-40B4-BE49-F238E27FC236}">
                <a16:creationId xmlns:a16="http://schemas.microsoft.com/office/drawing/2014/main" id="{DDBF7EC2-F1E8-2F8F-54FC-0C8D005051FA}"/>
              </a:ext>
            </a:extLst>
          </p:cNvPr>
          <p:cNvCxnSpPr/>
          <p:nvPr/>
        </p:nvCxnSpPr>
        <p:spPr>
          <a:xfrm>
            <a:off x="2945892" y="3825240"/>
            <a:ext cx="306324" cy="201168"/>
          </a:xfrm>
          <a:prstGeom prst="straightConnector1">
            <a:avLst/>
          </a:prstGeom>
        </p:spPr>
        <p:style>
          <a:lnRef idx="2">
            <a:schemeClr val="accent1"/>
          </a:lnRef>
          <a:fillRef idx="0">
            <a:schemeClr val="accent1"/>
          </a:fillRef>
          <a:effectRef idx="1">
            <a:schemeClr val="accent1"/>
          </a:effectRef>
          <a:fontRef idx="minor">
            <a:schemeClr val="tx1"/>
          </a:fontRef>
        </p:style>
      </p:cxnSp>
      <p:pic>
        <p:nvPicPr>
          <p:cNvPr id="829" name="Online Media 3" title="10 Minute Timer">
            <a:hlinkClick r:id="" action="ppaction://noaction"/>
            <a:extLst>
              <a:ext uri="{FF2B5EF4-FFF2-40B4-BE49-F238E27FC236}">
                <a16:creationId xmlns:a16="http://schemas.microsoft.com/office/drawing/2014/main" id="{B7DA8F8E-CD73-0A73-4712-F8055E4A9363}"/>
              </a:ext>
            </a:extLst>
          </p:cNvPr>
          <p:cNvPicPr>
            <a:picLocks noRot="1" noChangeAspect="1"/>
          </p:cNvPicPr>
          <p:nvPr>
            <a:videoFile r:link="rId1"/>
          </p:nvPr>
        </p:nvPicPr>
        <p:blipFill>
          <a:blip r:embed="rId9"/>
          <a:stretch>
            <a:fillRect/>
          </a:stretch>
        </p:blipFill>
        <p:spPr>
          <a:xfrm>
            <a:off x="10135372" y="5717059"/>
            <a:ext cx="2055495" cy="1142302"/>
          </a:xfrm>
          <a:prstGeom prst="rect">
            <a:avLst/>
          </a:prstGeom>
        </p:spPr>
      </p:pic>
      <p:sp>
        <p:nvSpPr>
          <p:cNvPr id="830" name="Oval 829">
            <a:extLst>
              <a:ext uri="{FF2B5EF4-FFF2-40B4-BE49-F238E27FC236}">
                <a16:creationId xmlns:a16="http://schemas.microsoft.com/office/drawing/2014/main" id="{B3BAD66F-84A9-FE60-93A4-94343DEBC76D}"/>
              </a:ext>
            </a:extLst>
          </p:cNvPr>
          <p:cNvSpPr/>
          <p:nvPr/>
        </p:nvSpPr>
        <p:spPr>
          <a:xfrm>
            <a:off x="4620768" y="5315712"/>
            <a:ext cx="548640" cy="39954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a:t>
            </a:r>
          </a:p>
        </p:txBody>
      </p:sp>
      <p:sp>
        <p:nvSpPr>
          <p:cNvPr id="831" name="Oval 830">
            <a:extLst>
              <a:ext uri="{FF2B5EF4-FFF2-40B4-BE49-F238E27FC236}">
                <a16:creationId xmlns:a16="http://schemas.microsoft.com/office/drawing/2014/main" id="{101EE783-8326-CE74-0F74-68866302854C}"/>
              </a:ext>
            </a:extLst>
          </p:cNvPr>
          <p:cNvSpPr/>
          <p:nvPr/>
        </p:nvSpPr>
        <p:spPr>
          <a:xfrm>
            <a:off x="4823968" y="5887212"/>
            <a:ext cx="548640" cy="39954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a:t>
            </a:r>
          </a:p>
        </p:txBody>
      </p:sp>
      <p:sp>
        <p:nvSpPr>
          <p:cNvPr id="832" name="Oval 831">
            <a:extLst>
              <a:ext uri="{FF2B5EF4-FFF2-40B4-BE49-F238E27FC236}">
                <a16:creationId xmlns:a16="http://schemas.microsoft.com/office/drawing/2014/main" id="{42A3EBA7-7F86-1AF6-E399-B8C15B72AF63}"/>
              </a:ext>
            </a:extLst>
          </p:cNvPr>
          <p:cNvSpPr/>
          <p:nvPr/>
        </p:nvSpPr>
        <p:spPr>
          <a:xfrm>
            <a:off x="3871468" y="5112512"/>
            <a:ext cx="548640" cy="39954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a:t>
            </a:r>
          </a:p>
        </p:txBody>
      </p:sp>
      <p:sp>
        <p:nvSpPr>
          <p:cNvPr id="833" name="Oval 832">
            <a:extLst>
              <a:ext uri="{FF2B5EF4-FFF2-40B4-BE49-F238E27FC236}">
                <a16:creationId xmlns:a16="http://schemas.microsoft.com/office/drawing/2014/main" id="{F57E6ED1-827A-B804-C644-6EA79F2F2333}"/>
              </a:ext>
            </a:extLst>
          </p:cNvPr>
          <p:cNvSpPr/>
          <p:nvPr/>
        </p:nvSpPr>
        <p:spPr>
          <a:xfrm>
            <a:off x="740918" y="5055362"/>
            <a:ext cx="548640" cy="39954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a:t>
            </a:r>
          </a:p>
        </p:txBody>
      </p:sp>
      <p:sp>
        <p:nvSpPr>
          <p:cNvPr id="834" name="Oval 833">
            <a:extLst>
              <a:ext uri="{FF2B5EF4-FFF2-40B4-BE49-F238E27FC236}">
                <a16:creationId xmlns:a16="http://schemas.microsoft.com/office/drawing/2014/main" id="{784093D4-8B3A-096F-D14D-2A1D7427E9D9}"/>
              </a:ext>
            </a:extLst>
          </p:cNvPr>
          <p:cNvSpPr/>
          <p:nvPr/>
        </p:nvSpPr>
        <p:spPr>
          <a:xfrm>
            <a:off x="-2033" y="5309362"/>
            <a:ext cx="548640" cy="39954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a:t>
            </a:r>
          </a:p>
        </p:txBody>
      </p:sp>
      <p:cxnSp>
        <p:nvCxnSpPr>
          <p:cNvPr id="836" name="Straight Arrow Connector 835">
            <a:extLst>
              <a:ext uri="{FF2B5EF4-FFF2-40B4-BE49-F238E27FC236}">
                <a16:creationId xmlns:a16="http://schemas.microsoft.com/office/drawing/2014/main" id="{9065C2C5-5032-64CE-56FB-EAE55A6B947A}"/>
              </a:ext>
            </a:extLst>
          </p:cNvPr>
          <p:cNvCxnSpPr/>
          <p:nvPr/>
        </p:nvCxnSpPr>
        <p:spPr>
          <a:xfrm>
            <a:off x="463296" y="5608320"/>
            <a:ext cx="146304" cy="195072"/>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837" name="Straight Arrow Connector 836">
            <a:extLst>
              <a:ext uri="{FF2B5EF4-FFF2-40B4-BE49-F238E27FC236}">
                <a16:creationId xmlns:a16="http://schemas.microsoft.com/office/drawing/2014/main" id="{B12FB203-693E-4EC3-A2F7-E4DEE22C716E}"/>
              </a:ext>
            </a:extLst>
          </p:cNvPr>
          <p:cNvCxnSpPr>
            <a:cxnSpLocks/>
          </p:cNvCxnSpPr>
          <p:nvPr/>
        </p:nvCxnSpPr>
        <p:spPr>
          <a:xfrm>
            <a:off x="958595" y="5474970"/>
            <a:ext cx="146304" cy="195072"/>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838" name="Straight Arrow Connector 837">
            <a:extLst>
              <a:ext uri="{FF2B5EF4-FFF2-40B4-BE49-F238E27FC236}">
                <a16:creationId xmlns:a16="http://schemas.microsoft.com/office/drawing/2014/main" id="{23D30722-6029-1DEA-2CC5-C581C86B5D95}"/>
              </a:ext>
            </a:extLst>
          </p:cNvPr>
          <p:cNvCxnSpPr/>
          <p:nvPr/>
        </p:nvCxnSpPr>
        <p:spPr>
          <a:xfrm flipV="1">
            <a:off x="3828288" y="5449824"/>
            <a:ext cx="121920" cy="182880"/>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839" name="Straight Arrow Connector 838">
            <a:extLst>
              <a:ext uri="{FF2B5EF4-FFF2-40B4-BE49-F238E27FC236}">
                <a16:creationId xmlns:a16="http://schemas.microsoft.com/office/drawing/2014/main" id="{284280E3-3D6A-0825-35AA-14EB1CAD1258}"/>
              </a:ext>
            </a:extLst>
          </p:cNvPr>
          <p:cNvCxnSpPr>
            <a:cxnSpLocks/>
          </p:cNvCxnSpPr>
          <p:nvPr/>
        </p:nvCxnSpPr>
        <p:spPr>
          <a:xfrm flipV="1">
            <a:off x="4164837" y="5646674"/>
            <a:ext cx="483870" cy="182880"/>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840" name="Straight Arrow Connector 839">
            <a:extLst>
              <a:ext uri="{FF2B5EF4-FFF2-40B4-BE49-F238E27FC236}">
                <a16:creationId xmlns:a16="http://schemas.microsoft.com/office/drawing/2014/main" id="{2A9D72E2-1876-1800-19C3-C91B618D44B5}"/>
              </a:ext>
            </a:extLst>
          </p:cNvPr>
          <p:cNvCxnSpPr>
            <a:cxnSpLocks/>
          </p:cNvCxnSpPr>
          <p:nvPr/>
        </p:nvCxnSpPr>
        <p:spPr>
          <a:xfrm flipV="1">
            <a:off x="4291836" y="6065774"/>
            <a:ext cx="591820" cy="24130"/>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841" name="Oval 840">
            <a:extLst>
              <a:ext uri="{FF2B5EF4-FFF2-40B4-BE49-F238E27FC236}">
                <a16:creationId xmlns:a16="http://schemas.microsoft.com/office/drawing/2014/main" id="{C9140C87-5269-853E-5495-6EFB7720A3C0}"/>
              </a:ext>
            </a:extLst>
          </p:cNvPr>
          <p:cNvSpPr/>
          <p:nvPr/>
        </p:nvSpPr>
        <p:spPr>
          <a:xfrm>
            <a:off x="4881117" y="6376162"/>
            <a:ext cx="548640" cy="39954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a:t>
            </a:r>
          </a:p>
        </p:txBody>
      </p:sp>
      <p:cxnSp>
        <p:nvCxnSpPr>
          <p:cNvPr id="842" name="Straight Arrow Connector 841">
            <a:extLst>
              <a:ext uri="{FF2B5EF4-FFF2-40B4-BE49-F238E27FC236}">
                <a16:creationId xmlns:a16="http://schemas.microsoft.com/office/drawing/2014/main" id="{6F424C90-E69E-0C34-C66F-20791C2A9472}"/>
              </a:ext>
            </a:extLst>
          </p:cNvPr>
          <p:cNvCxnSpPr>
            <a:cxnSpLocks/>
          </p:cNvCxnSpPr>
          <p:nvPr/>
        </p:nvCxnSpPr>
        <p:spPr>
          <a:xfrm>
            <a:off x="4171186" y="6521703"/>
            <a:ext cx="744220" cy="33020"/>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843" name="Oval 842">
            <a:extLst>
              <a:ext uri="{FF2B5EF4-FFF2-40B4-BE49-F238E27FC236}">
                <a16:creationId xmlns:a16="http://schemas.microsoft.com/office/drawing/2014/main" id="{BA4111C5-FE7A-455B-53D9-AF0F3B2AE9C0}"/>
              </a:ext>
            </a:extLst>
          </p:cNvPr>
          <p:cNvSpPr/>
          <p:nvPr/>
        </p:nvSpPr>
        <p:spPr>
          <a:xfrm>
            <a:off x="1706118" y="6185661"/>
            <a:ext cx="548640" cy="39954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a:t>
            </a:r>
          </a:p>
        </p:txBody>
      </p:sp>
      <p:cxnSp>
        <p:nvCxnSpPr>
          <p:cNvPr id="844" name="Straight Arrow Connector 843">
            <a:extLst>
              <a:ext uri="{FF2B5EF4-FFF2-40B4-BE49-F238E27FC236}">
                <a16:creationId xmlns:a16="http://schemas.microsoft.com/office/drawing/2014/main" id="{7043810D-1D29-FEDC-BE46-F67FB713B691}"/>
              </a:ext>
            </a:extLst>
          </p:cNvPr>
          <p:cNvCxnSpPr>
            <a:cxnSpLocks/>
          </p:cNvCxnSpPr>
          <p:nvPr/>
        </p:nvCxnSpPr>
        <p:spPr>
          <a:xfrm>
            <a:off x="1530094" y="6294120"/>
            <a:ext cx="190754" cy="61722"/>
          </a:xfrm>
          <a:prstGeom prst="straightConnector1">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54457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3" grpId="0">
        <p:bldAsOne/>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07A57B-74D6-7B88-5ACF-8CBF52652B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676ACF-98A0-FC2B-4C1F-59CF9F1429FC}"/>
              </a:ext>
            </a:extLst>
          </p:cNvPr>
          <p:cNvSpPr>
            <a:spLocks noGrp="1"/>
          </p:cNvSpPr>
          <p:nvPr>
            <p:ph type="title"/>
          </p:nvPr>
        </p:nvSpPr>
        <p:spPr/>
        <p:txBody>
          <a:bodyPr/>
          <a:lstStyle/>
          <a:p>
            <a:r>
              <a:rPr lang="en-GB"/>
              <a:t>Let’s try it out! Mind Map Step 4</a:t>
            </a:r>
          </a:p>
        </p:txBody>
      </p:sp>
      <p:sp>
        <p:nvSpPr>
          <p:cNvPr id="29" name="Title 1">
            <a:extLst>
              <a:ext uri="{FF2B5EF4-FFF2-40B4-BE49-F238E27FC236}">
                <a16:creationId xmlns:a16="http://schemas.microsoft.com/office/drawing/2014/main" id="{96606CDF-A4F2-D025-6301-EC35B7A0E52B}"/>
              </a:ext>
            </a:extLst>
          </p:cNvPr>
          <p:cNvSpPr txBox="1">
            <a:spLocks/>
          </p:cNvSpPr>
          <p:nvPr/>
        </p:nvSpPr>
        <p:spPr>
          <a:xfrm>
            <a:off x="1127125" y="-183515"/>
            <a:ext cx="10226674"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r>
              <a:rPr lang="en-GB"/>
              <a:t>Key Details and Evidence + Examples</a:t>
            </a:r>
            <a:endParaRPr lang="en-US"/>
          </a:p>
        </p:txBody>
      </p:sp>
      <p:sp>
        <p:nvSpPr>
          <p:cNvPr id="31" name="Content Placeholder 7">
            <a:extLst>
              <a:ext uri="{FF2B5EF4-FFF2-40B4-BE49-F238E27FC236}">
                <a16:creationId xmlns:a16="http://schemas.microsoft.com/office/drawing/2014/main" id="{61CA103A-7073-6ACB-5504-526ABD292093}"/>
              </a:ext>
            </a:extLst>
          </p:cNvPr>
          <p:cNvSpPr txBox="1">
            <a:spLocks/>
          </p:cNvSpPr>
          <p:nvPr/>
        </p:nvSpPr>
        <p:spPr>
          <a:xfrm>
            <a:off x="6612598" y="1939925"/>
            <a:ext cx="5402871" cy="435133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Share your answers with  another pair and see if they have similar responses to you!</a:t>
            </a:r>
          </a:p>
          <a:p>
            <a:endParaRPr lang="en-US"/>
          </a:p>
        </p:txBody>
      </p:sp>
      <p:graphicFrame>
        <p:nvGraphicFramePr>
          <p:cNvPr id="33" name="Content Placeholder 3">
            <a:extLst>
              <a:ext uri="{FF2B5EF4-FFF2-40B4-BE49-F238E27FC236}">
                <a16:creationId xmlns:a16="http://schemas.microsoft.com/office/drawing/2014/main" id="{067BFC63-FE75-5AF3-25BF-FB3BAEF22AC3}"/>
              </a:ext>
            </a:extLst>
          </p:cNvPr>
          <p:cNvGraphicFramePr>
            <a:graphicFrameLocks/>
          </p:cNvGraphicFramePr>
          <p:nvPr/>
        </p:nvGraphicFramePr>
        <p:xfrm>
          <a:off x="-1221740" y="3252402"/>
          <a:ext cx="7134434" cy="36049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3" name="Oval 42">
            <a:extLst>
              <a:ext uri="{FF2B5EF4-FFF2-40B4-BE49-F238E27FC236}">
                <a16:creationId xmlns:a16="http://schemas.microsoft.com/office/drawing/2014/main" id="{655B2412-3058-0EA1-C93D-A4AFC6CC9F82}"/>
              </a:ext>
            </a:extLst>
          </p:cNvPr>
          <p:cNvSpPr/>
          <p:nvPr/>
        </p:nvSpPr>
        <p:spPr>
          <a:xfrm>
            <a:off x="4182122" y="2189594"/>
            <a:ext cx="1716156" cy="1128533"/>
          </a:xfrm>
          <a:prstGeom prst="ellipse">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solidFill>
                <a:srgbClr val="002060"/>
              </a:solidFill>
            </a:endParaRPr>
          </a:p>
          <a:p>
            <a:pPr algn="ctr"/>
            <a:r>
              <a:rPr lang="en-US">
                <a:solidFill>
                  <a:srgbClr val="002060"/>
                </a:solidFill>
              </a:rPr>
              <a:t>Policy Changes</a:t>
            </a:r>
            <a:endParaRPr lang="en-US"/>
          </a:p>
          <a:p>
            <a:pPr algn="ctr"/>
            <a:endParaRPr lang="en-US">
              <a:solidFill>
                <a:srgbClr val="002060"/>
              </a:solidFill>
            </a:endParaRPr>
          </a:p>
        </p:txBody>
      </p:sp>
      <p:sp>
        <p:nvSpPr>
          <p:cNvPr id="45" name="Oval 44">
            <a:extLst>
              <a:ext uri="{FF2B5EF4-FFF2-40B4-BE49-F238E27FC236}">
                <a16:creationId xmlns:a16="http://schemas.microsoft.com/office/drawing/2014/main" id="{BA5CFCD8-8814-7F09-C7D9-70E92D2FDFF8}"/>
              </a:ext>
            </a:extLst>
          </p:cNvPr>
          <p:cNvSpPr/>
          <p:nvPr/>
        </p:nvSpPr>
        <p:spPr>
          <a:xfrm>
            <a:off x="167062" y="2469694"/>
            <a:ext cx="2240666" cy="982483"/>
          </a:xfrm>
          <a:prstGeom prst="ellipse">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ea typeface="+mn-lt"/>
                <a:cs typeface="+mn-lt"/>
              </a:rPr>
              <a:t>Reputation/</a:t>
            </a:r>
            <a:endParaRPr lang="en-US">
              <a:solidFill>
                <a:srgbClr val="FFFFFF"/>
              </a:solidFill>
              <a:ea typeface="+mn-lt"/>
              <a:cs typeface="+mn-lt"/>
            </a:endParaRPr>
          </a:p>
          <a:p>
            <a:pPr algn="ctr"/>
            <a:r>
              <a:rPr lang="en-US">
                <a:solidFill>
                  <a:srgbClr val="002060"/>
                </a:solidFill>
                <a:ea typeface="+mn-lt"/>
                <a:cs typeface="+mn-lt"/>
              </a:rPr>
              <a:t>Brand Image</a:t>
            </a:r>
            <a:endParaRPr lang="en-US"/>
          </a:p>
        </p:txBody>
      </p:sp>
      <p:sp>
        <p:nvSpPr>
          <p:cNvPr id="47" name="Oval 46">
            <a:extLst>
              <a:ext uri="{FF2B5EF4-FFF2-40B4-BE49-F238E27FC236}">
                <a16:creationId xmlns:a16="http://schemas.microsoft.com/office/drawing/2014/main" id="{937D6A44-54B4-23F5-0BBC-9EDC2D737076}"/>
              </a:ext>
            </a:extLst>
          </p:cNvPr>
          <p:cNvSpPr/>
          <p:nvPr/>
        </p:nvSpPr>
        <p:spPr>
          <a:xfrm>
            <a:off x="2409982" y="1827502"/>
            <a:ext cx="1737746" cy="1236483"/>
          </a:xfrm>
          <a:prstGeom prst="ellipse">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a:solidFill>
                <a:srgbClr val="002060"/>
              </a:solidFill>
              <a:ea typeface="+mn-lt"/>
              <a:cs typeface="+mn-lt"/>
            </a:endParaRPr>
          </a:p>
          <a:p>
            <a:endParaRPr lang="en-US">
              <a:solidFill>
                <a:srgbClr val="002060"/>
              </a:solidFill>
              <a:ea typeface="+mn-lt"/>
              <a:cs typeface="+mn-lt"/>
            </a:endParaRPr>
          </a:p>
          <a:p>
            <a:r>
              <a:rPr lang="en-US">
                <a:solidFill>
                  <a:srgbClr val="002060"/>
                </a:solidFill>
                <a:ea typeface="+mn-lt"/>
                <a:cs typeface="+mn-lt"/>
              </a:rPr>
              <a:t>Customer Demand</a:t>
            </a:r>
            <a:endParaRPr lang="en-US">
              <a:solidFill>
                <a:srgbClr val="002060"/>
              </a:solidFill>
            </a:endParaRPr>
          </a:p>
          <a:p>
            <a:pPr marL="285750" indent="-285750" algn="ctr">
              <a:buFont typeface="Arial"/>
              <a:buChar char="•"/>
            </a:pPr>
            <a:endParaRPr lang="en-US">
              <a:solidFill>
                <a:srgbClr val="002060"/>
              </a:solidFill>
            </a:endParaRPr>
          </a:p>
          <a:p>
            <a:pPr algn="ctr"/>
            <a:endParaRPr lang="en-US">
              <a:solidFill>
                <a:srgbClr val="002060"/>
              </a:solidFill>
            </a:endParaRPr>
          </a:p>
        </p:txBody>
      </p:sp>
      <p:sp>
        <p:nvSpPr>
          <p:cNvPr id="49" name="Oval 48">
            <a:extLst>
              <a:ext uri="{FF2B5EF4-FFF2-40B4-BE49-F238E27FC236}">
                <a16:creationId xmlns:a16="http://schemas.microsoft.com/office/drawing/2014/main" id="{508C1BA1-A555-E2FF-49C9-B7CC1554F112}"/>
              </a:ext>
            </a:extLst>
          </p:cNvPr>
          <p:cNvSpPr/>
          <p:nvPr/>
        </p:nvSpPr>
        <p:spPr>
          <a:xfrm>
            <a:off x="3262515" y="3457909"/>
            <a:ext cx="2109856" cy="1404123"/>
          </a:xfrm>
          <a:prstGeom prst="ellipse">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a:solidFill>
                <a:srgbClr val="002060"/>
              </a:solidFill>
            </a:endParaRPr>
          </a:p>
          <a:p>
            <a:r>
              <a:rPr lang="en-US">
                <a:solidFill>
                  <a:srgbClr val="002060"/>
                </a:solidFill>
                <a:ea typeface="+mn-lt"/>
                <a:cs typeface="+mn-lt"/>
              </a:rPr>
              <a:t>Competition +</a:t>
            </a:r>
            <a:endParaRPr lang="en-US">
              <a:solidFill>
                <a:srgbClr val="002060"/>
              </a:solidFill>
            </a:endParaRPr>
          </a:p>
          <a:p>
            <a:r>
              <a:rPr lang="en-US">
                <a:solidFill>
                  <a:srgbClr val="002060"/>
                </a:solidFill>
              </a:rPr>
              <a:t>Low Sales</a:t>
            </a:r>
          </a:p>
          <a:p>
            <a:pPr algn="ctr"/>
            <a:endParaRPr lang="en-US">
              <a:solidFill>
                <a:srgbClr val="002060"/>
              </a:solidFill>
            </a:endParaRPr>
          </a:p>
        </p:txBody>
      </p:sp>
      <p:cxnSp>
        <p:nvCxnSpPr>
          <p:cNvPr id="51" name="Straight Arrow Connector 50">
            <a:extLst>
              <a:ext uri="{FF2B5EF4-FFF2-40B4-BE49-F238E27FC236}">
                <a16:creationId xmlns:a16="http://schemas.microsoft.com/office/drawing/2014/main" id="{D34BC7E8-6967-DE53-3A73-E152BC40A5CD}"/>
              </a:ext>
            </a:extLst>
          </p:cNvPr>
          <p:cNvCxnSpPr/>
          <p:nvPr/>
        </p:nvCxnSpPr>
        <p:spPr>
          <a:xfrm flipV="1">
            <a:off x="2825496" y="3090672"/>
            <a:ext cx="1606296" cy="588264"/>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53" name="Straight Arrow Connector 52">
            <a:extLst>
              <a:ext uri="{FF2B5EF4-FFF2-40B4-BE49-F238E27FC236}">
                <a16:creationId xmlns:a16="http://schemas.microsoft.com/office/drawing/2014/main" id="{BEB6466A-FBCE-3E65-0E4F-0595FE5616AD}"/>
              </a:ext>
            </a:extLst>
          </p:cNvPr>
          <p:cNvCxnSpPr/>
          <p:nvPr/>
        </p:nvCxnSpPr>
        <p:spPr>
          <a:xfrm flipH="1" flipV="1">
            <a:off x="1525524" y="3429000"/>
            <a:ext cx="359664" cy="263652"/>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55" name="Straight Arrow Connector 54">
            <a:extLst>
              <a:ext uri="{FF2B5EF4-FFF2-40B4-BE49-F238E27FC236}">
                <a16:creationId xmlns:a16="http://schemas.microsoft.com/office/drawing/2014/main" id="{B5A1BA67-E9D0-8025-8867-509E063239BE}"/>
              </a:ext>
            </a:extLst>
          </p:cNvPr>
          <p:cNvCxnSpPr/>
          <p:nvPr/>
        </p:nvCxnSpPr>
        <p:spPr>
          <a:xfrm flipV="1">
            <a:off x="2846832" y="3069336"/>
            <a:ext cx="188976" cy="548640"/>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57" name="Straight Arrow Connector 56">
            <a:extLst>
              <a:ext uri="{FF2B5EF4-FFF2-40B4-BE49-F238E27FC236}">
                <a16:creationId xmlns:a16="http://schemas.microsoft.com/office/drawing/2014/main" id="{438E6EB4-19FC-2B9E-89ED-48E25F6F7618}"/>
              </a:ext>
            </a:extLst>
          </p:cNvPr>
          <p:cNvCxnSpPr/>
          <p:nvPr/>
        </p:nvCxnSpPr>
        <p:spPr>
          <a:xfrm>
            <a:off x="2945892" y="3825240"/>
            <a:ext cx="306324" cy="201168"/>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830" name="Oval 829">
            <a:extLst>
              <a:ext uri="{FF2B5EF4-FFF2-40B4-BE49-F238E27FC236}">
                <a16:creationId xmlns:a16="http://schemas.microsoft.com/office/drawing/2014/main" id="{EF4B4548-D68E-DBF7-D8EA-BBDB3FAB6D84}"/>
              </a:ext>
            </a:extLst>
          </p:cNvPr>
          <p:cNvSpPr/>
          <p:nvPr/>
        </p:nvSpPr>
        <p:spPr>
          <a:xfrm>
            <a:off x="4620768" y="5315712"/>
            <a:ext cx="548640" cy="39954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a:t>
            </a:r>
          </a:p>
        </p:txBody>
      </p:sp>
      <p:sp>
        <p:nvSpPr>
          <p:cNvPr id="831" name="Oval 830">
            <a:extLst>
              <a:ext uri="{FF2B5EF4-FFF2-40B4-BE49-F238E27FC236}">
                <a16:creationId xmlns:a16="http://schemas.microsoft.com/office/drawing/2014/main" id="{6494D3DF-DE35-9601-12B3-C9839759B30D}"/>
              </a:ext>
            </a:extLst>
          </p:cNvPr>
          <p:cNvSpPr/>
          <p:nvPr/>
        </p:nvSpPr>
        <p:spPr>
          <a:xfrm>
            <a:off x="4823968" y="5887212"/>
            <a:ext cx="548640" cy="39954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a:t>
            </a:r>
          </a:p>
        </p:txBody>
      </p:sp>
      <p:sp>
        <p:nvSpPr>
          <p:cNvPr id="832" name="Oval 831">
            <a:extLst>
              <a:ext uri="{FF2B5EF4-FFF2-40B4-BE49-F238E27FC236}">
                <a16:creationId xmlns:a16="http://schemas.microsoft.com/office/drawing/2014/main" id="{0B46B932-4F9A-E8E9-693B-6BAC6D44192D}"/>
              </a:ext>
            </a:extLst>
          </p:cNvPr>
          <p:cNvSpPr/>
          <p:nvPr/>
        </p:nvSpPr>
        <p:spPr>
          <a:xfrm>
            <a:off x="3871468" y="5112512"/>
            <a:ext cx="548640" cy="39954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a:t>
            </a:r>
          </a:p>
        </p:txBody>
      </p:sp>
      <p:sp>
        <p:nvSpPr>
          <p:cNvPr id="833" name="Oval 832">
            <a:extLst>
              <a:ext uri="{FF2B5EF4-FFF2-40B4-BE49-F238E27FC236}">
                <a16:creationId xmlns:a16="http://schemas.microsoft.com/office/drawing/2014/main" id="{DCAF7902-A557-6EF3-DF37-B50CB59143DE}"/>
              </a:ext>
            </a:extLst>
          </p:cNvPr>
          <p:cNvSpPr/>
          <p:nvPr/>
        </p:nvSpPr>
        <p:spPr>
          <a:xfrm>
            <a:off x="740918" y="5055362"/>
            <a:ext cx="548640" cy="39954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a:t>
            </a:r>
          </a:p>
        </p:txBody>
      </p:sp>
      <p:sp>
        <p:nvSpPr>
          <p:cNvPr id="834" name="Oval 833">
            <a:extLst>
              <a:ext uri="{FF2B5EF4-FFF2-40B4-BE49-F238E27FC236}">
                <a16:creationId xmlns:a16="http://schemas.microsoft.com/office/drawing/2014/main" id="{5585B4A2-A75B-7E7B-DA5B-4074A6EC8524}"/>
              </a:ext>
            </a:extLst>
          </p:cNvPr>
          <p:cNvSpPr/>
          <p:nvPr/>
        </p:nvSpPr>
        <p:spPr>
          <a:xfrm>
            <a:off x="-2033" y="5309362"/>
            <a:ext cx="548640" cy="39954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a:t>
            </a:r>
          </a:p>
        </p:txBody>
      </p:sp>
      <p:cxnSp>
        <p:nvCxnSpPr>
          <p:cNvPr id="836" name="Straight Arrow Connector 835">
            <a:extLst>
              <a:ext uri="{FF2B5EF4-FFF2-40B4-BE49-F238E27FC236}">
                <a16:creationId xmlns:a16="http://schemas.microsoft.com/office/drawing/2014/main" id="{476942FE-483B-F3B3-8A6C-D910738F5CA2}"/>
              </a:ext>
            </a:extLst>
          </p:cNvPr>
          <p:cNvCxnSpPr/>
          <p:nvPr/>
        </p:nvCxnSpPr>
        <p:spPr>
          <a:xfrm>
            <a:off x="463296" y="5608320"/>
            <a:ext cx="146304" cy="195072"/>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837" name="Straight Arrow Connector 836">
            <a:extLst>
              <a:ext uri="{FF2B5EF4-FFF2-40B4-BE49-F238E27FC236}">
                <a16:creationId xmlns:a16="http://schemas.microsoft.com/office/drawing/2014/main" id="{A899F286-3AD6-D301-8F57-2E8BCAA0195D}"/>
              </a:ext>
            </a:extLst>
          </p:cNvPr>
          <p:cNvCxnSpPr>
            <a:cxnSpLocks/>
          </p:cNvCxnSpPr>
          <p:nvPr/>
        </p:nvCxnSpPr>
        <p:spPr>
          <a:xfrm>
            <a:off x="958595" y="5474970"/>
            <a:ext cx="146304" cy="195072"/>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838" name="Straight Arrow Connector 837">
            <a:extLst>
              <a:ext uri="{FF2B5EF4-FFF2-40B4-BE49-F238E27FC236}">
                <a16:creationId xmlns:a16="http://schemas.microsoft.com/office/drawing/2014/main" id="{5D308571-2896-E3A1-2D27-B6E0912FDECA}"/>
              </a:ext>
            </a:extLst>
          </p:cNvPr>
          <p:cNvCxnSpPr/>
          <p:nvPr/>
        </p:nvCxnSpPr>
        <p:spPr>
          <a:xfrm flipV="1">
            <a:off x="3828288" y="5449824"/>
            <a:ext cx="121920" cy="182880"/>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839" name="Straight Arrow Connector 838">
            <a:extLst>
              <a:ext uri="{FF2B5EF4-FFF2-40B4-BE49-F238E27FC236}">
                <a16:creationId xmlns:a16="http://schemas.microsoft.com/office/drawing/2014/main" id="{FE0C19C9-AE7F-7397-46C0-82BB6B9DF30A}"/>
              </a:ext>
            </a:extLst>
          </p:cNvPr>
          <p:cNvCxnSpPr>
            <a:cxnSpLocks/>
          </p:cNvCxnSpPr>
          <p:nvPr/>
        </p:nvCxnSpPr>
        <p:spPr>
          <a:xfrm flipV="1">
            <a:off x="4164837" y="5646674"/>
            <a:ext cx="483870" cy="182880"/>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840" name="Straight Arrow Connector 839">
            <a:extLst>
              <a:ext uri="{FF2B5EF4-FFF2-40B4-BE49-F238E27FC236}">
                <a16:creationId xmlns:a16="http://schemas.microsoft.com/office/drawing/2014/main" id="{D5186DB5-1063-AC73-652C-FA9C8980F4A2}"/>
              </a:ext>
            </a:extLst>
          </p:cNvPr>
          <p:cNvCxnSpPr>
            <a:cxnSpLocks/>
          </p:cNvCxnSpPr>
          <p:nvPr/>
        </p:nvCxnSpPr>
        <p:spPr>
          <a:xfrm flipV="1">
            <a:off x="4291836" y="6065774"/>
            <a:ext cx="591820" cy="24130"/>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841" name="Oval 840">
            <a:extLst>
              <a:ext uri="{FF2B5EF4-FFF2-40B4-BE49-F238E27FC236}">
                <a16:creationId xmlns:a16="http://schemas.microsoft.com/office/drawing/2014/main" id="{31515E5A-9369-51B5-2505-90B28D2DAD4C}"/>
              </a:ext>
            </a:extLst>
          </p:cNvPr>
          <p:cNvSpPr/>
          <p:nvPr/>
        </p:nvSpPr>
        <p:spPr>
          <a:xfrm>
            <a:off x="4881117" y="6376162"/>
            <a:ext cx="548640" cy="39954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a:t>
            </a:r>
          </a:p>
        </p:txBody>
      </p:sp>
      <p:cxnSp>
        <p:nvCxnSpPr>
          <p:cNvPr id="842" name="Straight Arrow Connector 841">
            <a:extLst>
              <a:ext uri="{FF2B5EF4-FFF2-40B4-BE49-F238E27FC236}">
                <a16:creationId xmlns:a16="http://schemas.microsoft.com/office/drawing/2014/main" id="{12AFFD64-CB47-2819-0E8C-358F080FE2F3}"/>
              </a:ext>
            </a:extLst>
          </p:cNvPr>
          <p:cNvCxnSpPr>
            <a:cxnSpLocks/>
          </p:cNvCxnSpPr>
          <p:nvPr/>
        </p:nvCxnSpPr>
        <p:spPr>
          <a:xfrm>
            <a:off x="4171186" y="6521703"/>
            <a:ext cx="744220" cy="33020"/>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843" name="Oval 842">
            <a:extLst>
              <a:ext uri="{FF2B5EF4-FFF2-40B4-BE49-F238E27FC236}">
                <a16:creationId xmlns:a16="http://schemas.microsoft.com/office/drawing/2014/main" id="{1C8CED17-1164-8DB6-23FE-10F6BEE7937A}"/>
              </a:ext>
            </a:extLst>
          </p:cNvPr>
          <p:cNvSpPr/>
          <p:nvPr/>
        </p:nvSpPr>
        <p:spPr>
          <a:xfrm>
            <a:off x="1706118" y="6185661"/>
            <a:ext cx="548640" cy="39954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a:t>
            </a:r>
          </a:p>
        </p:txBody>
      </p:sp>
      <p:cxnSp>
        <p:nvCxnSpPr>
          <p:cNvPr id="844" name="Straight Arrow Connector 843">
            <a:extLst>
              <a:ext uri="{FF2B5EF4-FFF2-40B4-BE49-F238E27FC236}">
                <a16:creationId xmlns:a16="http://schemas.microsoft.com/office/drawing/2014/main" id="{20803123-1C62-9F6E-34C9-F16FA3483048}"/>
              </a:ext>
            </a:extLst>
          </p:cNvPr>
          <p:cNvCxnSpPr>
            <a:cxnSpLocks/>
          </p:cNvCxnSpPr>
          <p:nvPr/>
        </p:nvCxnSpPr>
        <p:spPr>
          <a:xfrm>
            <a:off x="1530094" y="6294120"/>
            <a:ext cx="190754" cy="61722"/>
          </a:xfrm>
          <a:prstGeom prst="straightConnector1">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62837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3" grpId="0">
        <p:bldAsOne/>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E98CB9-D5D4-FDB9-877A-EF60AB700E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C9F117-E228-662F-4116-AC04361A69D8}"/>
              </a:ext>
            </a:extLst>
          </p:cNvPr>
          <p:cNvSpPr>
            <a:spLocks noGrp="1"/>
          </p:cNvSpPr>
          <p:nvPr>
            <p:ph type="title"/>
          </p:nvPr>
        </p:nvSpPr>
        <p:spPr>
          <a:xfrm>
            <a:off x="1127125" y="-354965"/>
            <a:ext cx="10226674" cy="1325563"/>
          </a:xfrm>
        </p:spPr>
        <p:txBody>
          <a:bodyPr>
            <a:normAutofit/>
          </a:bodyPr>
          <a:lstStyle/>
          <a:p>
            <a:r>
              <a:rPr lang="en-GB" sz="4000"/>
              <a:t>Key Details and Evidence + Examples</a:t>
            </a:r>
            <a:endParaRPr lang="en-US" sz="4000"/>
          </a:p>
        </p:txBody>
      </p:sp>
      <p:graphicFrame>
        <p:nvGraphicFramePr>
          <p:cNvPr id="136" name="Content Placeholder 3">
            <a:extLst>
              <a:ext uri="{FF2B5EF4-FFF2-40B4-BE49-F238E27FC236}">
                <a16:creationId xmlns:a16="http://schemas.microsoft.com/office/drawing/2014/main" id="{A74ED138-B662-272C-1C0E-7A33F8E22765}"/>
              </a:ext>
            </a:extLst>
          </p:cNvPr>
          <p:cNvGraphicFramePr>
            <a:graphicFrameLocks/>
          </p:cNvGraphicFramePr>
          <p:nvPr>
            <p:extLst>
              <p:ext uri="{D42A27DB-BD31-4B8C-83A1-F6EECF244321}">
                <p14:modId xmlns:p14="http://schemas.microsoft.com/office/powerpoint/2010/main" val="3162611802"/>
              </p:ext>
            </p:extLst>
          </p:nvPr>
        </p:nvGraphicFramePr>
        <p:xfrm>
          <a:off x="467002" y="790278"/>
          <a:ext cx="11257031" cy="58280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6" name="Oval 145">
            <a:extLst>
              <a:ext uri="{FF2B5EF4-FFF2-40B4-BE49-F238E27FC236}">
                <a16:creationId xmlns:a16="http://schemas.microsoft.com/office/drawing/2014/main" id="{8A23F89C-9C6D-D9C0-C155-9A8EBE6E3BFC}"/>
              </a:ext>
            </a:extLst>
          </p:cNvPr>
          <p:cNvSpPr/>
          <p:nvPr/>
        </p:nvSpPr>
        <p:spPr>
          <a:xfrm>
            <a:off x="7381252" y="746874"/>
            <a:ext cx="1678056" cy="778013"/>
          </a:xfrm>
          <a:prstGeom prst="ellipse">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200">
              <a:solidFill>
                <a:srgbClr val="002060"/>
              </a:solidFill>
            </a:endParaRPr>
          </a:p>
          <a:p>
            <a:pPr algn="ctr"/>
            <a:r>
              <a:rPr lang="en-US" sz="1600">
                <a:solidFill>
                  <a:srgbClr val="002060"/>
                </a:solidFill>
              </a:rPr>
              <a:t>Policy Changes</a:t>
            </a:r>
            <a:endParaRPr lang="en-US" sz="1600"/>
          </a:p>
          <a:p>
            <a:pPr algn="ctr"/>
            <a:endParaRPr lang="en-US" sz="1400">
              <a:solidFill>
                <a:srgbClr val="002060"/>
              </a:solidFill>
            </a:endParaRPr>
          </a:p>
        </p:txBody>
      </p:sp>
      <p:sp>
        <p:nvSpPr>
          <p:cNvPr id="148" name="Oval 147">
            <a:extLst>
              <a:ext uri="{FF2B5EF4-FFF2-40B4-BE49-F238E27FC236}">
                <a16:creationId xmlns:a16="http://schemas.microsoft.com/office/drawing/2014/main" id="{9E8A5926-3FB1-754E-254E-439729D83831}"/>
              </a:ext>
            </a:extLst>
          </p:cNvPr>
          <p:cNvSpPr/>
          <p:nvPr/>
        </p:nvSpPr>
        <p:spPr>
          <a:xfrm>
            <a:off x="2789612" y="1980744"/>
            <a:ext cx="1913006" cy="784363"/>
          </a:xfrm>
          <a:prstGeom prst="ellipse">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solidFill>
                  <a:srgbClr val="002060"/>
                </a:solidFill>
                <a:ea typeface="+mn-lt"/>
                <a:cs typeface="+mn-lt"/>
              </a:rPr>
              <a:t>Reputation/</a:t>
            </a:r>
            <a:endParaRPr lang="en-US" sz="1600">
              <a:solidFill>
                <a:srgbClr val="FFFFFF"/>
              </a:solidFill>
              <a:ea typeface="+mn-lt"/>
              <a:cs typeface="+mn-lt"/>
            </a:endParaRPr>
          </a:p>
          <a:p>
            <a:pPr algn="ctr"/>
            <a:r>
              <a:rPr lang="en-US" sz="1600">
                <a:solidFill>
                  <a:srgbClr val="002060"/>
                </a:solidFill>
                <a:ea typeface="+mn-lt"/>
                <a:cs typeface="+mn-lt"/>
              </a:rPr>
              <a:t>Brand Image</a:t>
            </a:r>
            <a:endParaRPr lang="en-US" sz="1600"/>
          </a:p>
        </p:txBody>
      </p:sp>
      <p:sp>
        <p:nvSpPr>
          <p:cNvPr id="150" name="Oval 149">
            <a:extLst>
              <a:ext uri="{FF2B5EF4-FFF2-40B4-BE49-F238E27FC236}">
                <a16:creationId xmlns:a16="http://schemas.microsoft.com/office/drawing/2014/main" id="{4F64DA9E-E5EA-A305-C660-95A42F77CF51}"/>
              </a:ext>
            </a:extLst>
          </p:cNvPr>
          <p:cNvSpPr/>
          <p:nvPr/>
        </p:nvSpPr>
        <p:spPr>
          <a:xfrm>
            <a:off x="3282472" y="759432"/>
            <a:ext cx="1608206" cy="771663"/>
          </a:xfrm>
          <a:prstGeom prst="ellipse">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sz="2000">
              <a:solidFill>
                <a:srgbClr val="002060"/>
              </a:solidFill>
              <a:ea typeface="+mn-lt"/>
              <a:cs typeface="+mn-lt"/>
            </a:endParaRPr>
          </a:p>
          <a:p>
            <a:endParaRPr lang="en-US" sz="2000">
              <a:solidFill>
                <a:srgbClr val="002060"/>
              </a:solidFill>
              <a:ea typeface="+mn-lt"/>
              <a:cs typeface="+mn-lt"/>
            </a:endParaRPr>
          </a:p>
          <a:p>
            <a:r>
              <a:rPr lang="en-US" sz="1600">
                <a:solidFill>
                  <a:srgbClr val="002060"/>
                </a:solidFill>
                <a:ea typeface="+mn-lt"/>
                <a:cs typeface="+mn-lt"/>
              </a:rPr>
              <a:t>Customer Demand</a:t>
            </a:r>
            <a:endParaRPr lang="en-US" sz="1600">
              <a:solidFill>
                <a:srgbClr val="002060"/>
              </a:solidFill>
            </a:endParaRPr>
          </a:p>
          <a:p>
            <a:pPr marL="285750" indent="-285750" algn="ctr">
              <a:buFont typeface="Arial"/>
              <a:buChar char="•"/>
            </a:pPr>
            <a:endParaRPr lang="en-US" sz="2000">
              <a:solidFill>
                <a:srgbClr val="002060"/>
              </a:solidFill>
            </a:endParaRPr>
          </a:p>
          <a:p>
            <a:pPr algn="ctr"/>
            <a:endParaRPr lang="en-US" sz="2000">
              <a:solidFill>
                <a:srgbClr val="002060"/>
              </a:solidFill>
            </a:endParaRPr>
          </a:p>
        </p:txBody>
      </p:sp>
      <p:sp>
        <p:nvSpPr>
          <p:cNvPr id="152" name="Oval 151">
            <a:extLst>
              <a:ext uri="{FF2B5EF4-FFF2-40B4-BE49-F238E27FC236}">
                <a16:creationId xmlns:a16="http://schemas.microsoft.com/office/drawing/2014/main" id="{562A7012-C82A-DDA6-2E3C-1284BA86ED5B}"/>
              </a:ext>
            </a:extLst>
          </p:cNvPr>
          <p:cNvSpPr/>
          <p:nvPr/>
        </p:nvSpPr>
        <p:spPr>
          <a:xfrm>
            <a:off x="7362075" y="1766269"/>
            <a:ext cx="2071756" cy="771663"/>
          </a:xfrm>
          <a:prstGeom prst="ellipse">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sz="1200">
              <a:solidFill>
                <a:srgbClr val="002060"/>
              </a:solidFill>
            </a:endParaRPr>
          </a:p>
          <a:p>
            <a:r>
              <a:rPr lang="en-US" sz="1600">
                <a:solidFill>
                  <a:srgbClr val="002060"/>
                </a:solidFill>
                <a:ea typeface="+mn-lt"/>
                <a:cs typeface="+mn-lt"/>
              </a:rPr>
              <a:t>Competition/</a:t>
            </a:r>
            <a:endParaRPr lang="en-US"/>
          </a:p>
          <a:p>
            <a:r>
              <a:rPr lang="en-US" sz="1600">
                <a:solidFill>
                  <a:srgbClr val="002060"/>
                </a:solidFill>
              </a:rPr>
              <a:t>Low Sales</a:t>
            </a:r>
          </a:p>
          <a:p>
            <a:pPr algn="ctr"/>
            <a:endParaRPr lang="en-US">
              <a:solidFill>
                <a:srgbClr val="002060"/>
              </a:solidFill>
            </a:endParaRPr>
          </a:p>
        </p:txBody>
      </p:sp>
      <p:cxnSp>
        <p:nvCxnSpPr>
          <p:cNvPr id="154" name="Straight Arrow Connector 153">
            <a:extLst>
              <a:ext uri="{FF2B5EF4-FFF2-40B4-BE49-F238E27FC236}">
                <a16:creationId xmlns:a16="http://schemas.microsoft.com/office/drawing/2014/main" id="{EAAAC4B4-010C-B9F6-84EC-4B2EE2EE21A2}"/>
              </a:ext>
            </a:extLst>
          </p:cNvPr>
          <p:cNvCxnSpPr/>
          <p:nvPr/>
        </p:nvCxnSpPr>
        <p:spPr>
          <a:xfrm flipV="1">
            <a:off x="6874051" y="2129696"/>
            <a:ext cx="501724" cy="101250"/>
          </a:xfrm>
          <a:prstGeom prst="straightConnector1">
            <a:avLst/>
          </a:prstGeom>
        </p:spPr>
        <p:style>
          <a:lnRef idx="1">
            <a:schemeClr val="dk1"/>
          </a:lnRef>
          <a:fillRef idx="0">
            <a:schemeClr val="dk1"/>
          </a:fillRef>
          <a:effectRef idx="0">
            <a:schemeClr val="dk1"/>
          </a:effectRef>
          <a:fontRef idx="minor">
            <a:schemeClr val="tx1"/>
          </a:fontRef>
        </p:style>
      </p:cxnSp>
      <p:cxnSp>
        <p:nvCxnSpPr>
          <p:cNvPr id="156" name="Straight Arrow Connector 155">
            <a:extLst>
              <a:ext uri="{FF2B5EF4-FFF2-40B4-BE49-F238E27FC236}">
                <a16:creationId xmlns:a16="http://schemas.microsoft.com/office/drawing/2014/main" id="{759C9564-84F9-2CBB-9098-86D0DE3AD0B2}"/>
              </a:ext>
            </a:extLst>
          </p:cNvPr>
          <p:cNvCxnSpPr/>
          <p:nvPr/>
        </p:nvCxnSpPr>
        <p:spPr>
          <a:xfrm flipV="1">
            <a:off x="4691926" y="1942360"/>
            <a:ext cx="403610" cy="337037"/>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158" name="Oval 157">
            <a:extLst>
              <a:ext uri="{FF2B5EF4-FFF2-40B4-BE49-F238E27FC236}">
                <a16:creationId xmlns:a16="http://schemas.microsoft.com/office/drawing/2014/main" id="{299B6B00-6182-634D-EE59-0B3A16DA6639}"/>
              </a:ext>
            </a:extLst>
          </p:cNvPr>
          <p:cNvSpPr/>
          <p:nvPr/>
        </p:nvSpPr>
        <p:spPr>
          <a:xfrm>
            <a:off x="2954405" y="3427895"/>
            <a:ext cx="1755913" cy="927652"/>
          </a:xfrm>
          <a:prstGeom prst="ellipse">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Sales Growing Quickly</a:t>
            </a:r>
            <a:endParaRPr lang="en-US"/>
          </a:p>
        </p:txBody>
      </p:sp>
      <p:cxnSp>
        <p:nvCxnSpPr>
          <p:cNvPr id="160" name="Straight Arrow Connector 159">
            <a:extLst>
              <a:ext uri="{FF2B5EF4-FFF2-40B4-BE49-F238E27FC236}">
                <a16:creationId xmlns:a16="http://schemas.microsoft.com/office/drawing/2014/main" id="{2B0FDF6B-EFBC-A914-291D-2E27AF658A00}"/>
              </a:ext>
            </a:extLst>
          </p:cNvPr>
          <p:cNvCxnSpPr/>
          <p:nvPr/>
        </p:nvCxnSpPr>
        <p:spPr>
          <a:xfrm>
            <a:off x="2448615" y="5479497"/>
            <a:ext cx="522908" cy="110435"/>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162" name="Oval 161">
            <a:extLst>
              <a:ext uri="{FF2B5EF4-FFF2-40B4-BE49-F238E27FC236}">
                <a16:creationId xmlns:a16="http://schemas.microsoft.com/office/drawing/2014/main" id="{B63E0BF1-A3DA-E2F1-3626-3817863A41DA}"/>
              </a:ext>
            </a:extLst>
          </p:cNvPr>
          <p:cNvSpPr/>
          <p:nvPr/>
        </p:nvSpPr>
        <p:spPr>
          <a:xfrm>
            <a:off x="7313266" y="3623089"/>
            <a:ext cx="1755913" cy="927652"/>
          </a:xfrm>
          <a:prstGeom prst="ellipse">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Self-driving taxis</a:t>
            </a:r>
          </a:p>
        </p:txBody>
      </p:sp>
      <p:sp>
        <p:nvSpPr>
          <p:cNvPr id="164" name="Oval 163">
            <a:extLst>
              <a:ext uri="{FF2B5EF4-FFF2-40B4-BE49-F238E27FC236}">
                <a16:creationId xmlns:a16="http://schemas.microsoft.com/office/drawing/2014/main" id="{CFF8BF69-BE5B-05CF-DED6-F11671A5D0C1}"/>
              </a:ext>
            </a:extLst>
          </p:cNvPr>
          <p:cNvSpPr/>
          <p:nvPr/>
        </p:nvSpPr>
        <p:spPr>
          <a:xfrm>
            <a:off x="5006835" y="5448299"/>
            <a:ext cx="1940064" cy="1412184"/>
          </a:xfrm>
          <a:prstGeom prst="ellipse">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solidFill>
                  <a:srgbClr val="002060"/>
                </a:solidFill>
              </a:rPr>
              <a:t>Increase overall company value</a:t>
            </a:r>
          </a:p>
        </p:txBody>
      </p:sp>
      <p:sp>
        <p:nvSpPr>
          <p:cNvPr id="166" name="Oval 165">
            <a:extLst>
              <a:ext uri="{FF2B5EF4-FFF2-40B4-BE49-F238E27FC236}">
                <a16:creationId xmlns:a16="http://schemas.microsoft.com/office/drawing/2014/main" id="{15A9807F-DB64-8EBF-5A52-C867299B09DB}"/>
              </a:ext>
            </a:extLst>
          </p:cNvPr>
          <p:cNvSpPr/>
          <p:nvPr/>
        </p:nvSpPr>
        <p:spPr>
          <a:xfrm>
            <a:off x="9345265" y="4705901"/>
            <a:ext cx="1755913" cy="927652"/>
          </a:xfrm>
          <a:prstGeom prst="ellipse">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Optimus Robots</a:t>
            </a:r>
          </a:p>
        </p:txBody>
      </p:sp>
      <p:cxnSp>
        <p:nvCxnSpPr>
          <p:cNvPr id="168" name="Straight Arrow Connector 167">
            <a:extLst>
              <a:ext uri="{FF2B5EF4-FFF2-40B4-BE49-F238E27FC236}">
                <a16:creationId xmlns:a16="http://schemas.microsoft.com/office/drawing/2014/main" id="{546F7321-2E27-7B3D-66E2-84A11B9B33EC}"/>
              </a:ext>
            </a:extLst>
          </p:cNvPr>
          <p:cNvCxnSpPr/>
          <p:nvPr/>
        </p:nvCxnSpPr>
        <p:spPr>
          <a:xfrm flipV="1">
            <a:off x="9068904" y="5242338"/>
            <a:ext cx="267528" cy="56874"/>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170" name="Straight Arrow Connector 169">
            <a:extLst>
              <a:ext uri="{FF2B5EF4-FFF2-40B4-BE49-F238E27FC236}">
                <a16:creationId xmlns:a16="http://schemas.microsoft.com/office/drawing/2014/main" id="{8BD810F1-1307-6C1E-B6D0-D8C5BDAE38F7}"/>
              </a:ext>
            </a:extLst>
          </p:cNvPr>
          <p:cNvCxnSpPr/>
          <p:nvPr/>
        </p:nvCxnSpPr>
        <p:spPr>
          <a:xfrm>
            <a:off x="8765484" y="6348895"/>
            <a:ext cx="480391" cy="16565"/>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172" name="Straight Arrow Connector 171">
            <a:extLst>
              <a:ext uri="{FF2B5EF4-FFF2-40B4-BE49-F238E27FC236}">
                <a16:creationId xmlns:a16="http://schemas.microsoft.com/office/drawing/2014/main" id="{150F4C84-0350-21A1-6210-8C32E895E975}"/>
              </a:ext>
            </a:extLst>
          </p:cNvPr>
          <p:cNvCxnSpPr/>
          <p:nvPr/>
        </p:nvCxnSpPr>
        <p:spPr>
          <a:xfrm flipV="1">
            <a:off x="7859918" y="4573380"/>
            <a:ext cx="115956" cy="328267"/>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174" name="Oval 173">
            <a:extLst>
              <a:ext uri="{FF2B5EF4-FFF2-40B4-BE49-F238E27FC236}">
                <a16:creationId xmlns:a16="http://schemas.microsoft.com/office/drawing/2014/main" id="{E64925D6-886D-4339-F731-999BF1AF2C9B}"/>
              </a:ext>
            </a:extLst>
          </p:cNvPr>
          <p:cNvSpPr/>
          <p:nvPr/>
        </p:nvSpPr>
        <p:spPr>
          <a:xfrm>
            <a:off x="9262715" y="5893350"/>
            <a:ext cx="1755913" cy="927652"/>
          </a:xfrm>
          <a:prstGeom prst="ellipse">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Space X/X</a:t>
            </a:r>
            <a:endParaRPr lang="en-US"/>
          </a:p>
        </p:txBody>
      </p:sp>
      <p:cxnSp>
        <p:nvCxnSpPr>
          <p:cNvPr id="176" name="Straight Arrow Connector 175">
            <a:extLst>
              <a:ext uri="{FF2B5EF4-FFF2-40B4-BE49-F238E27FC236}">
                <a16:creationId xmlns:a16="http://schemas.microsoft.com/office/drawing/2014/main" id="{F7530DCD-71FF-69F4-5F70-5D0386D739C6}"/>
              </a:ext>
            </a:extLst>
          </p:cNvPr>
          <p:cNvCxnSpPr>
            <a:cxnSpLocks/>
          </p:cNvCxnSpPr>
          <p:nvPr/>
        </p:nvCxnSpPr>
        <p:spPr>
          <a:xfrm>
            <a:off x="6949383" y="6113944"/>
            <a:ext cx="480391" cy="16565"/>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178" name="Oval 177">
            <a:extLst>
              <a:ext uri="{FF2B5EF4-FFF2-40B4-BE49-F238E27FC236}">
                <a16:creationId xmlns:a16="http://schemas.microsoft.com/office/drawing/2014/main" id="{3B943416-5E33-D7B8-0F32-548D6AC4EAA6}"/>
              </a:ext>
            </a:extLst>
          </p:cNvPr>
          <p:cNvSpPr/>
          <p:nvPr/>
        </p:nvSpPr>
        <p:spPr>
          <a:xfrm>
            <a:off x="887065" y="4561785"/>
            <a:ext cx="1825763" cy="1118152"/>
          </a:xfrm>
          <a:prstGeom prst="ellipse">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Fast Global Growth</a:t>
            </a:r>
          </a:p>
        </p:txBody>
      </p:sp>
      <p:cxnSp>
        <p:nvCxnSpPr>
          <p:cNvPr id="247" name="Straight Arrow Connector 246">
            <a:extLst>
              <a:ext uri="{FF2B5EF4-FFF2-40B4-BE49-F238E27FC236}">
                <a16:creationId xmlns:a16="http://schemas.microsoft.com/office/drawing/2014/main" id="{D2C9780F-3276-6E68-A6B2-48CEDE7DE79B}"/>
              </a:ext>
            </a:extLst>
          </p:cNvPr>
          <p:cNvCxnSpPr/>
          <p:nvPr/>
        </p:nvCxnSpPr>
        <p:spPr>
          <a:xfrm flipH="1" flipV="1">
            <a:off x="3779520" y="4340352"/>
            <a:ext cx="24384" cy="420116"/>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248" name="Straight Arrow Connector 247">
            <a:extLst>
              <a:ext uri="{FF2B5EF4-FFF2-40B4-BE49-F238E27FC236}">
                <a16:creationId xmlns:a16="http://schemas.microsoft.com/office/drawing/2014/main" id="{48BDD3C7-BF8E-109C-1EEE-64D8C9FB1030}"/>
              </a:ext>
            </a:extLst>
          </p:cNvPr>
          <p:cNvCxnSpPr/>
          <p:nvPr/>
        </p:nvCxnSpPr>
        <p:spPr>
          <a:xfrm flipH="1">
            <a:off x="4791456" y="1377696"/>
            <a:ext cx="414528" cy="12192"/>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301" name="Straight Arrow Connector 300">
            <a:extLst>
              <a:ext uri="{FF2B5EF4-FFF2-40B4-BE49-F238E27FC236}">
                <a16:creationId xmlns:a16="http://schemas.microsoft.com/office/drawing/2014/main" id="{CD180D29-D71D-C7F6-5A4E-4B5311A80124}"/>
              </a:ext>
            </a:extLst>
          </p:cNvPr>
          <p:cNvCxnSpPr/>
          <p:nvPr/>
        </p:nvCxnSpPr>
        <p:spPr>
          <a:xfrm flipV="1">
            <a:off x="6865366" y="999744"/>
            <a:ext cx="565404" cy="268732"/>
          </a:xfrm>
          <a:prstGeom prst="straightConnector1">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772614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016A26-175B-FB55-A21B-3B983B8ED5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F36DF6-AA25-B334-FE8E-3AF710222874}"/>
              </a:ext>
            </a:extLst>
          </p:cNvPr>
          <p:cNvSpPr>
            <a:spLocks noGrp="1"/>
          </p:cNvSpPr>
          <p:nvPr>
            <p:ph type="title"/>
          </p:nvPr>
        </p:nvSpPr>
        <p:spPr/>
        <p:txBody>
          <a:bodyPr/>
          <a:lstStyle/>
          <a:p>
            <a:r>
              <a:rPr lang="en-GB"/>
              <a:t>Key Details and Evidence + Examples: Be Specific!!!</a:t>
            </a:r>
            <a:endParaRPr lang="en-US"/>
          </a:p>
        </p:txBody>
      </p:sp>
      <p:sp>
        <p:nvSpPr>
          <p:cNvPr id="3" name="Content Placeholder 2">
            <a:extLst>
              <a:ext uri="{FF2B5EF4-FFF2-40B4-BE49-F238E27FC236}">
                <a16:creationId xmlns:a16="http://schemas.microsoft.com/office/drawing/2014/main" id="{1FCF8230-41FC-41C2-A747-E5E27F862BF4}"/>
              </a:ext>
            </a:extLst>
          </p:cNvPr>
          <p:cNvSpPr>
            <a:spLocks noGrp="1"/>
          </p:cNvSpPr>
          <p:nvPr>
            <p:ph sz="half" idx="1"/>
          </p:nvPr>
        </p:nvSpPr>
        <p:spPr/>
        <p:txBody>
          <a:bodyPr vert="horz" lIns="91440" tIns="45720" rIns="91440" bIns="45720" rtlCol="0" anchor="t">
            <a:noAutofit/>
          </a:bodyPr>
          <a:lstStyle/>
          <a:p>
            <a:endParaRPr lang="en-GB" sz="2800">
              <a:highlight>
                <a:srgbClr val="FFFF00"/>
              </a:highlight>
            </a:endParaRPr>
          </a:p>
          <a:p>
            <a:endParaRPr lang="en-GB" sz="2200"/>
          </a:p>
        </p:txBody>
      </p:sp>
      <p:sp>
        <p:nvSpPr>
          <p:cNvPr id="4" name="Content Placeholder 3">
            <a:extLst>
              <a:ext uri="{FF2B5EF4-FFF2-40B4-BE49-F238E27FC236}">
                <a16:creationId xmlns:a16="http://schemas.microsoft.com/office/drawing/2014/main" id="{E4B5F754-8134-6B59-4315-9B3C214937BB}"/>
              </a:ext>
            </a:extLst>
          </p:cNvPr>
          <p:cNvSpPr>
            <a:spLocks noGrp="1"/>
          </p:cNvSpPr>
          <p:nvPr>
            <p:ph sz="half" idx="2"/>
          </p:nvPr>
        </p:nvSpPr>
        <p:spPr>
          <a:xfrm>
            <a:off x="6596972" y="1711325"/>
            <a:ext cx="5079021" cy="4351338"/>
          </a:xfrm>
        </p:spPr>
        <p:txBody>
          <a:bodyPr vert="horz" lIns="91440" tIns="45720" rIns="91440" bIns="45720" rtlCol="0" anchor="t">
            <a:normAutofit/>
          </a:bodyPr>
          <a:lstStyle/>
          <a:p>
            <a:endParaRPr lang="en-GB" sz="2800"/>
          </a:p>
          <a:p>
            <a:endParaRPr lang="en-US" sz="3500"/>
          </a:p>
        </p:txBody>
      </p:sp>
      <p:sp>
        <p:nvSpPr>
          <p:cNvPr id="5" name="TextBox 4">
            <a:extLst>
              <a:ext uri="{FF2B5EF4-FFF2-40B4-BE49-F238E27FC236}">
                <a16:creationId xmlns:a16="http://schemas.microsoft.com/office/drawing/2014/main" id="{0CEF3517-1475-8748-B9A5-0880D05CC83F}"/>
              </a:ext>
            </a:extLst>
          </p:cNvPr>
          <p:cNvSpPr txBox="1"/>
          <p:nvPr/>
        </p:nvSpPr>
        <p:spPr>
          <a:xfrm>
            <a:off x="1243584" y="1747520"/>
            <a:ext cx="5352034" cy="51090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panose="020B0604020202020204" pitchFamily="34" charset="0"/>
              <a:buChar char="•"/>
            </a:pPr>
            <a:r>
              <a:rPr lang="en-US" sz="2800">
                <a:ea typeface="+mn-lt"/>
                <a:cs typeface="+mn-lt"/>
              </a:rPr>
              <a:t>To show that you understand the text, you should also add </a:t>
            </a:r>
            <a:r>
              <a:rPr lang="en-US" sz="2800" b="1">
                <a:ea typeface="+mn-lt"/>
                <a:cs typeface="+mn-lt"/>
              </a:rPr>
              <a:t>specific information </a:t>
            </a:r>
            <a:r>
              <a:rPr lang="en-US" sz="2800">
                <a:ea typeface="+mn-lt"/>
                <a:cs typeface="+mn-lt"/>
              </a:rPr>
              <a:t>to offer even more support for your evidence</a:t>
            </a:r>
            <a:r>
              <a:rPr lang="en-US" sz="2800" b="1">
                <a:ea typeface="+mn-lt"/>
                <a:cs typeface="+mn-lt"/>
              </a:rPr>
              <a:t>.</a:t>
            </a:r>
            <a:endParaRPr lang="en-US" sz="2800"/>
          </a:p>
          <a:p>
            <a:pPr marL="457200" indent="-457200">
              <a:buFont typeface="Arial" panose="020B0604020202020204" pitchFamily="34" charset="0"/>
              <a:buChar char="•"/>
            </a:pPr>
            <a:endParaRPr lang="en-US" sz="2800" b="1"/>
          </a:p>
          <a:p>
            <a:r>
              <a:rPr lang="en-US" sz="2800"/>
              <a:t>This might include:</a:t>
            </a:r>
          </a:p>
          <a:p>
            <a:pPr marL="457200" indent="-457200">
              <a:buFont typeface="Arial"/>
              <a:buChar char="•"/>
            </a:pPr>
            <a:r>
              <a:rPr lang="en-US" sz="2800"/>
              <a:t>exact numbers </a:t>
            </a:r>
          </a:p>
          <a:p>
            <a:pPr marL="457200" indent="-457200">
              <a:buFont typeface="Arial"/>
              <a:buChar char="•"/>
            </a:pPr>
            <a:r>
              <a:rPr lang="en-US" sz="2800"/>
              <a:t>names of people or companies </a:t>
            </a:r>
          </a:p>
          <a:p>
            <a:pPr marL="457200" indent="-457200">
              <a:buFont typeface="Arial"/>
              <a:buChar char="•"/>
            </a:pPr>
            <a:r>
              <a:rPr lang="en-US" sz="2800"/>
              <a:t>specific places </a:t>
            </a:r>
          </a:p>
          <a:p>
            <a:pPr marL="285750" indent="-285750">
              <a:buFont typeface="Arial"/>
              <a:buChar char="•"/>
            </a:pPr>
            <a:endParaRPr lang="en-US"/>
          </a:p>
        </p:txBody>
      </p:sp>
      <p:sp>
        <p:nvSpPr>
          <p:cNvPr id="6" name="TextBox 5">
            <a:extLst>
              <a:ext uri="{FF2B5EF4-FFF2-40B4-BE49-F238E27FC236}">
                <a16:creationId xmlns:a16="http://schemas.microsoft.com/office/drawing/2014/main" id="{238685FE-27BD-D4CC-F094-5C0B6951A20E}"/>
              </a:ext>
            </a:extLst>
          </p:cNvPr>
          <p:cNvSpPr txBox="1"/>
          <p:nvPr/>
        </p:nvSpPr>
        <p:spPr>
          <a:xfrm>
            <a:off x="6982968" y="1713992"/>
            <a:ext cx="4693920" cy="33855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lgn="just">
              <a:buFont typeface="Arial"/>
              <a:buChar char="•"/>
            </a:pPr>
            <a:r>
              <a:rPr lang="en-US" sz="2800"/>
              <a:t>When you start to write your </a:t>
            </a:r>
            <a:r>
              <a:rPr lang="en-US" sz="2800" b="1"/>
              <a:t>own </a:t>
            </a:r>
            <a:r>
              <a:rPr lang="en-US" sz="2800"/>
              <a:t>paragraphs and reports, including specific evidence can help support the ideas and arguments you might </a:t>
            </a:r>
            <a:r>
              <a:rPr lang="en-US" sz="2800" err="1"/>
              <a:t>mak</a:t>
            </a:r>
            <a:r>
              <a:rPr lang="en-US" sz="2800"/>
              <a:t>e.</a:t>
            </a:r>
            <a:endParaRPr lang="en-US"/>
          </a:p>
          <a:p>
            <a:pPr algn="just"/>
            <a:endParaRPr lang="en-US"/>
          </a:p>
        </p:txBody>
      </p:sp>
    </p:spTree>
    <p:extLst>
      <p:ext uri="{BB962C8B-B14F-4D97-AF65-F5344CB8AC3E}">
        <p14:creationId xmlns:p14="http://schemas.microsoft.com/office/powerpoint/2010/main" val="2250532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nodePh="1">
                                  <p:stCondLst>
                                    <p:cond delay="0"/>
                                  </p:stCondLst>
                                  <p:endCondLst>
                                    <p:cond evt="begin" delay="0">
                                      <p:tn val="9"/>
                                    </p:cond>
                                  </p:end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CF33B5-8ECB-2D23-F071-DDEBD1956138}"/>
            </a:ext>
          </a:extLst>
        </p:cNvPr>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42CB4691-DA6F-26F0-7E3B-EC1840B9E39C}"/>
              </a:ext>
            </a:extLst>
          </p:cNvPr>
          <p:cNvGraphicFramePr>
            <a:graphicFrameLocks/>
          </p:cNvGraphicFramePr>
          <p:nvPr/>
        </p:nvGraphicFramePr>
        <p:xfrm>
          <a:off x="340002" y="853778"/>
          <a:ext cx="11257031" cy="58280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30" name="Oval 629">
            <a:extLst>
              <a:ext uri="{FF2B5EF4-FFF2-40B4-BE49-F238E27FC236}">
                <a16:creationId xmlns:a16="http://schemas.microsoft.com/office/drawing/2014/main" id="{C017AF64-4A1B-EB26-EA7F-BDF3294AF928}"/>
              </a:ext>
            </a:extLst>
          </p:cNvPr>
          <p:cNvSpPr/>
          <p:nvPr/>
        </p:nvSpPr>
        <p:spPr>
          <a:xfrm>
            <a:off x="7374902" y="467474"/>
            <a:ext cx="1678056" cy="778013"/>
          </a:xfrm>
          <a:prstGeom prst="ellipse">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200">
              <a:solidFill>
                <a:srgbClr val="002060"/>
              </a:solidFill>
            </a:endParaRPr>
          </a:p>
          <a:p>
            <a:pPr algn="ctr"/>
            <a:r>
              <a:rPr lang="en-US" sz="1600">
                <a:solidFill>
                  <a:srgbClr val="002060"/>
                </a:solidFill>
              </a:rPr>
              <a:t>Policy Changes</a:t>
            </a:r>
            <a:endParaRPr lang="en-US" sz="1600"/>
          </a:p>
          <a:p>
            <a:pPr algn="ctr"/>
            <a:endParaRPr lang="en-US" sz="1400">
              <a:solidFill>
                <a:srgbClr val="002060"/>
              </a:solidFill>
            </a:endParaRPr>
          </a:p>
        </p:txBody>
      </p:sp>
      <p:sp>
        <p:nvSpPr>
          <p:cNvPr id="631" name="Oval 630">
            <a:extLst>
              <a:ext uri="{FF2B5EF4-FFF2-40B4-BE49-F238E27FC236}">
                <a16:creationId xmlns:a16="http://schemas.microsoft.com/office/drawing/2014/main" id="{526D9E44-8EA4-27A8-3507-2022A810A59C}"/>
              </a:ext>
            </a:extLst>
          </p:cNvPr>
          <p:cNvSpPr/>
          <p:nvPr/>
        </p:nvSpPr>
        <p:spPr>
          <a:xfrm>
            <a:off x="2795962" y="1326694"/>
            <a:ext cx="1913006" cy="784363"/>
          </a:xfrm>
          <a:prstGeom prst="ellipse">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solidFill>
                  <a:srgbClr val="002060"/>
                </a:solidFill>
                <a:ea typeface="+mn-lt"/>
                <a:cs typeface="+mn-lt"/>
              </a:rPr>
              <a:t>Reputation/</a:t>
            </a:r>
            <a:endParaRPr lang="en-US" sz="1600">
              <a:solidFill>
                <a:srgbClr val="FFFFFF"/>
              </a:solidFill>
              <a:ea typeface="+mn-lt"/>
              <a:cs typeface="+mn-lt"/>
            </a:endParaRPr>
          </a:p>
          <a:p>
            <a:pPr algn="ctr"/>
            <a:r>
              <a:rPr lang="en-US" sz="1600">
                <a:solidFill>
                  <a:srgbClr val="002060"/>
                </a:solidFill>
                <a:ea typeface="+mn-lt"/>
                <a:cs typeface="+mn-lt"/>
              </a:rPr>
              <a:t>Brand Image</a:t>
            </a:r>
            <a:endParaRPr lang="en-US" sz="1600"/>
          </a:p>
        </p:txBody>
      </p:sp>
      <p:sp>
        <p:nvSpPr>
          <p:cNvPr id="632" name="Oval 631">
            <a:extLst>
              <a:ext uri="{FF2B5EF4-FFF2-40B4-BE49-F238E27FC236}">
                <a16:creationId xmlns:a16="http://schemas.microsoft.com/office/drawing/2014/main" id="{9AFCA87F-7094-891D-7B23-C9646145278A}"/>
              </a:ext>
            </a:extLst>
          </p:cNvPr>
          <p:cNvSpPr/>
          <p:nvPr/>
        </p:nvSpPr>
        <p:spPr>
          <a:xfrm>
            <a:off x="3682522" y="143482"/>
            <a:ext cx="1608206" cy="771663"/>
          </a:xfrm>
          <a:prstGeom prst="ellipse">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sz="2000">
              <a:solidFill>
                <a:srgbClr val="002060"/>
              </a:solidFill>
              <a:ea typeface="+mn-lt"/>
              <a:cs typeface="+mn-lt"/>
            </a:endParaRPr>
          </a:p>
          <a:p>
            <a:endParaRPr lang="en-US" sz="2000">
              <a:solidFill>
                <a:srgbClr val="002060"/>
              </a:solidFill>
              <a:ea typeface="+mn-lt"/>
              <a:cs typeface="+mn-lt"/>
            </a:endParaRPr>
          </a:p>
          <a:p>
            <a:r>
              <a:rPr lang="en-US" sz="1600">
                <a:solidFill>
                  <a:srgbClr val="002060"/>
                </a:solidFill>
                <a:ea typeface="+mn-lt"/>
                <a:cs typeface="+mn-lt"/>
              </a:rPr>
              <a:t>Customer Demand</a:t>
            </a:r>
            <a:endParaRPr lang="en-US" sz="1600">
              <a:solidFill>
                <a:srgbClr val="002060"/>
              </a:solidFill>
            </a:endParaRPr>
          </a:p>
          <a:p>
            <a:pPr marL="285750" indent="-285750" algn="ctr">
              <a:buFont typeface="Arial"/>
              <a:buChar char="•"/>
            </a:pPr>
            <a:endParaRPr lang="en-US" sz="2000">
              <a:solidFill>
                <a:srgbClr val="002060"/>
              </a:solidFill>
            </a:endParaRPr>
          </a:p>
          <a:p>
            <a:pPr algn="ctr"/>
            <a:endParaRPr lang="en-US" sz="2000">
              <a:solidFill>
                <a:srgbClr val="002060"/>
              </a:solidFill>
            </a:endParaRPr>
          </a:p>
        </p:txBody>
      </p:sp>
      <p:sp>
        <p:nvSpPr>
          <p:cNvPr id="633" name="Oval 632">
            <a:extLst>
              <a:ext uri="{FF2B5EF4-FFF2-40B4-BE49-F238E27FC236}">
                <a16:creationId xmlns:a16="http://schemas.microsoft.com/office/drawing/2014/main" id="{F628A2A5-D47F-2A7E-439F-210A9EE544B4}"/>
              </a:ext>
            </a:extLst>
          </p:cNvPr>
          <p:cNvSpPr/>
          <p:nvPr/>
        </p:nvSpPr>
        <p:spPr>
          <a:xfrm>
            <a:off x="7362075" y="1766269"/>
            <a:ext cx="2071756" cy="771663"/>
          </a:xfrm>
          <a:prstGeom prst="ellipse">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sz="1200">
              <a:solidFill>
                <a:srgbClr val="002060"/>
              </a:solidFill>
            </a:endParaRPr>
          </a:p>
          <a:p>
            <a:r>
              <a:rPr lang="en-US" sz="1600">
                <a:solidFill>
                  <a:srgbClr val="002060"/>
                </a:solidFill>
                <a:ea typeface="+mn-lt"/>
                <a:cs typeface="+mn-lt"/>
              </a:rPr>
              <a:t>Competition/</a:t>
            </a:r>
            <a:endParaRPr lang="en-US"/>
          </a:p>
          <a:p>
            <a:r>
              <a:rPr lang="en-US" sz="1600">
                <a:solidFill>
                  <a:srgbClr val="002060"/>
                </a:solidFill>
              </a:rPr>
              <a:t>Low Sales</a:t>
            </a:r>
          </a:p>
          <a:p>
            <a:pPr algn="ctr"/>
            <a:endParaRPr lang="en-US">
              <a:solidFill>
                <a:srgbClr val="002060"/>
              </a:solidFill>
            </a:endParaRPr>
          </a:p>
        </p:txBody>
      </p:sp>
      <p:cxnSp>
        <p:nvCxnSpPr>
          <p:cNvPr id="634" name="Straight Arrow Connector 633">
            <a:extLst>
              <a:ext uri="{FF2B5EF4-FFF2-40B4-BE49-F238E27FC236}">
                <a16:creationId xmlns:a16="http://schemas.microsoft.com/office/drawing/2014/main" id="{83AB2526-94E4-4A53-1C72-6E727A5FD64F}"/>
              </a:ext>
            </a:extLst>
          </p:cNvPr>
          <p:cNvCxnSpPr/>
          <p:nvPr/>
        </p:nvCxnSpPr>
        <p:spPr>
          <a:xfrm flipH="1">
            <a:off x="6951190" y="1039050"/>
            <a:ext cx="547808" cy="709722"/>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635" name="Straight Arrow Connector 634">
            <a:extLst>
              <a:ext uri="{FF2B5EF4-FFF2-40B4-BE49-F238E27FC236}">
                <a16:creationId xmlns:a16="http://schemas.microsoft.com/office/drawing/2014/main" id="{BDAF9728-6279-9E92-3882-ADA47D78425F}"/>
              </a:ext>
            </a:extLst>
          </p:cNvPr>
          <p:cNvCxnSpPr/>
          <p:nvPr/>
        </p:nvCxnSpPr>
        <p:spPr>
          <a:xfrm flipH="1" flipV="1">
            <a:off x="5140245" y="708110"/>
            <a:ext cx="433457" cy="492538"/>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636" name="Straight Arrow Connector 635">
            <a:extLst>
              <a:ext uri="{FF2B5EF4-FFF2-40B4-BE49-F238E27FC236}">
                <a16:creationId xmlns:a16="http://schemas.microsoft.com/office/drawing/2014/main" id="{29F2157D-5059-F1BF-400D-83A267358617}"/>
              </a:ext>
            </a:extLst>
          </p:cNvPr>
          <p:cNvCxnSpPr/>
          <p:nvPr/>
        </p:nvCxnSpPr>
        <p:spPr>
          <a:xfrm flipV="1">
            <a:off x="6874051" y="2129696"/>
            <a:ext cx="501724" cy="101250"/>
          </a:xfrm>
          <a:prstGeom prst="straightConnector1">
            <a:avLst/>
          </a:prstGeom>
        </p:spPr>
        <p:style>
          <a:lnRef idx="1">
            <a:schemeClr val="dk1"/>
          </a:lnRef>
          <a:fillRef idx="0">
            <a:schemeClr val="dk1"/>
          </a:fillRef>
          <a:effectRef idx="0">
            <a:schemeClr val="dk1"/>
          </a:effectRef>
          <a:fontRef idx="minor">
            <a:schemeClr val="tx1"/>
          </a:fontRef>
        </p:style>
      </p:cxnSp>
      <p:cxnSp>
        <p:nvCxnSpPr>
          <p:cNvPr id="637" name="Straight Arrow Connector 636">
            <a:extLst>
              <a:ext uri="{FF2B5EF4-FFF2-40B4-BE49-F238E27FC236}">
                <a16:creationId xmlns:a16="http://schemas.microsoft.com/office/drawing/2014/main" id="{11A611B0-24D0-411D-C486-20A5D225FA49}"/>
              </a:ext>
            </a:extLst>
          </p:cNvPr>
          <p:cNvCxnSpPr/>
          <p:nvPr/>
        </p:nvCxnSpPr>
        <p:spPr>
          <a:xfrm>
            <a:off x="4717326" y="1847597"/>
            <a:ext cx="378210" cy="101113"/>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641" name="Oval 640">
            <a:extLst>
              <a:ext uri="{FF2B5EF4-FFF2-40B4-BE49-F238E27FC236}">
                <a16:creationId xmlns:a16="http://schemas.microsoft.com/office/drawing/2014/main" id="{BF9ACFC9-D628-2356-5C55-BE9D20FC49DE}"/>
              </a:ext>
            </a:extLst>
          </p:cNvPr>
          <p:cNvSpPr/>
          <p:nvPr/>
        </p:nvSpPr>
        <p:spPr>
          <a:xfrm>
            <a:off x="2954405" y="3427895"/>
            <a:ext cx="1755913" cy="927652"/>
          </a:xfrm>
          <a:prstGeom prst="ellipse">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Sales Growing Quickly</a:t>
            </a:r>
            <a:endParaRPr lang="en-US"/>
          </a:p>
        </p:txBody>
      </p:sp>
      <p:cxnSp>
        <p:nvCxnSpPr>
          <p:cNvPr id="645" name="Straight Arrow Connector 644">
            <a:extLst>
              <a:ext uri="{FF2B5EF4-FFF2-40B4-BE49-F238E27FC236}">
                <a16:creationId xmlns:a16="http://schemas.microsoft.com/office/drawing/2014/main" id="{73AF9B40-8428-B813-5BB7-67C83533D0D2}"/>
              </a:ext>
            </a:extLst>
          </p:cNvPr>
          <p:cNvCxnSpPr/>
          <p:nvPr/>
        </p:nvCxnSpPr>
        <p:spPr>
          <a:xfrm>
            <a:off x="2448615" y="5479497"/>
            <a:ext cx="522908" cy="110435"/>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929" name="Oval 928">
            <a:extLst>
              <a:ext uri="{FF2B5EF4-FFF2-40B4-BE49-F238E27FC236}">
                <a16:creationId xmlns:a16="http://schemas.microsoft.com/office/drawing/2014/main" id="{0D2B3638-1724-BD3E-B6F0-C9A97E7186CC}"/>
              </a:ext>
            </a:extLst>
          </p:cNvPr>
          <p:cNvSpPr/>
          <p:nvPr/>
        </p:nvSpPr>
        <p:spPr>
          <a:xfrm>
            <a:off x="7554566" y="3705639"/>
            <a:ext cx="1755913" cy="927652"/>
          </a:xfrm>
          <a:prstGeom prst="ellipse">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Self-driving taxis</a:t>
            </a:r>
          </a:p>
        </p:txBody>
      </p:sp>
      <p:sp>
        <p:nvSpPr>
          <p:cNvPr id="931" name="Oval 930">
            <a:extLst>
              <a:ext uri="{FF2B5EF4-FFF2-40B4-BE49-F238E27FC236}">
                <a16:creationId xmlns:a16="http://schemas.microsoft.com/office/drawing/2014/main" id="{007422BC-1919-AC12-E25F-F332400E204E}"/>
              </a:ext>
            </a:extLst>
          </p:cNvPr>
          <p:cNvSpPr/>
          <p:nvPr/>
        </p:nvSpPr>
        <p:spPr>
          <a:xfrm>
            <a:off x="9345265" y="4705901"/>
            <a:ext cx="1755913" cy="927652"/>
          </a:xfrm>
          <a:prstGeom prst="ellipse">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Optimus Robots</a:t>
            </a:r>
          </a:p>
        </p:txBody>
      </p:sp>
      <p:cxnSp>
        <p:nvCxnSpPr>
          <p:cNvPr id="932" name="Straight Arrow Connector 931">
            <a:extLst>
              <a:ext uri="{FF2B5EF4-FFF2-40B4-BE49-F238E27FC236}">
                <a16:creationId xmlns:a16="http://schemas.microsoft.com/office/drawing/2014/main" id="{2BF1D6C5-53ED-EAFA-FDB9-337AAD486EF3}"/>
              </a:ext>
            </a:extLst>
          </p:cNvPr>
          <p:cNvCxnSpPr/>
          <p:nvPr/>
        </p:nvCxnSpPr>
        <p:spPr>
          <a:xfrm flipV="1">
            <a:off x="9068904" y="5242338"/>
            <a:ext cx="267528" cy="56874"/>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934" name="Straight Arrow Connector 933">
            <a:extLst>
              <a:ext uri="{FF2B5EF4-FFF2-40B4-BE49-F238E27FC236}">
                <a16:creationId xmlns:a16="http://schemas.microsoft.com/office/drawing/2014/main" id="{B647AACB-1CEA-D22F-9C38-55D99CA275F5}"/>
              </a:ext>
            </a:extLst>
          </p:cNvPr>
          <p:cNvCxnSpPr/>
          <p:nvPr/>
        </p:nvCxnSpPr>
        <p:spPr>
          <a:xfrm>
            <a:off x="8765484" y="6348895"/>
            <a:ext cx="480391" cy="16565"/>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935" name="Straight Arrow Connector 934">
            <a:extLst>
              <a:ext uri="{FF2B5EF4-FFF2-40B4-BE49-F238E27FC236}">
                <a16:creationId xmlns:a16="http://schemas.microsoft.com/office/drawing/2014/main" id="{F94BBC26-3CEB-C8BE-E0C1-173B96D23B3B}"/>
              </a:ext>
            </a:extLst>
          </p:cNvPr>
          <p:cNvCxnSpPr/>
          <p:nvPr/>
        </p:nvCxnSpPr>
        <p:spPr>
          <a:xfrm flipV="1">
            <a:off x="7859918" y="4573380"/>
            <a:ext cx="115956" cy="328267"/>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987" name="Title 986">
            <a:extLst>
              <a:ext uri="{FF2B5EF4-FFF2-40B4-BE49-F238E27FC236}">
                <a16:creationId xmlns:a16="http://schemas.microsoft.com/office/drawing/2014/main" id="{629C1BCF-21B3-E935-A55E-4F8A65A37008}"/>
              </a:ext>
            </a:extLst>
          </p:cNvPr>
          <p:cNvSpPr>
            <a:spLocks noGrp="1"/>
          </p:cNvSpPr>
          <p:nvPr>
            <p:ph type="title"/>
          </p:nvPr>
        </p:nvSpPr>
        <p:spPr/>
        <p:txBody>
          <a:bodyPr/>
          <a:lstStyle/>
          <a:p>
            <a:endParaRPr lang="en-US"/>
          </a:p>
        </p:txBody>
      </p:sp>
      <p:sp>
        <p:nvSpPr>
          <p:cNvPr id="483" name="Oval 482">
            <a:extLst>
              <a:ext uri="{FF2B5EF4-FFF2-40B4-BE49-F238E27FC236}">
                <a16:creationId xmlns:a16="http://schemas.microsoft.com/office/drawing/2014/main" id="{D9642ED8-39B3-0625-4C17-7C75ABB0BBD2}"/>
              </a:ext>
            </a:extLst>
          </p:cNvPr>
          <p:cNvSpPr/>
          <p:nvPr/>
        </p:nvSpPr>
        <p:spPr>
          <a:xfrm>
            <a:off x="1972128" y="145143"/>
            <a:ext cx="1480457" cy="805542"/>
          </a:xfrm>
          <a:prstGeom prst="ellipse">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a:solidFill>
                  <a:srgbClr val="000000"/>
                </a:solidFill>
              </a:rPr>
              <a:t>Customers don't like new models</a:t>
            </a:r>
          </a:p>
        </p:txBody>
      </p:sp>
      <p:sp>
        <p:nvSpPr>
          <p:cNvPr id="484" name="Oval 483">
            <a:extLst>
              <a:ext uri="{FF2B5EF4-FFF2-40B4-BE49-F238E27FC236}">
                <a16:creationId xmlns:a16="http://schemas.microsoft.com/office/drawing/2014/main" id="{0A84044E-6F5A-E771-AD57-08AA386D92C4}"/>
              </a:ext>
            </a:extLst>
          </p:cNvPr>
          <p:cNvSpPr/>
          <p:nvPr/>
        </p:nvSpPr>
        <p:spPr>
          <a:xfrm>
            <a:off x="9439728" y="684893"/>
            <a:ext cx="1575707" cy="830942"/>
          </a:xfrm>
          <a:prstGeom prst="ellipse">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200">
                <a:solidFill>
                  <a:srgbClr val="000000"/>
                </a:solidFill>
              </a:rPr>
              <a:t>No more US $7,500 grants for EVs</a:t>
            </a:r>
          </a:p>
        </p:txBody>
      </p:sp>
      <p:sp>
        <p:nvSpPr>
          <p:cNvPr id="485" name="Oval 484">
            <a:extLst>
              <a:ext uri="{FF2B5EF4-FFF2-40B4-BE49-F238E27FC236}">
                <a16:creationId xmlns:a16="http://schemas.microsoft.com/office/drawing/2014/main" id="{4205CBDE-DBF3-ABB6-848F-36F2D46DB845}"/>
              </a:ext>
            </a:extLst>
          </p:cNvPr>
          <p:cNvSpPr/>
          <p:nvPr/>
        </p:nvSpPr>
        <p:spPr>
          <a:xfrm>
            <a:off x="9687378" y="1897743"/>
            <a:ext cx="1766207" cy="1027792"/>
          </a:xfrm>
          <a:prstGeom prst="ellipse">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a:solidFill>
                  <a:schemeClr val="tx1"/>
                </a:solidFill>
              </a:rPr>
              <a:t>Cheaper Chinese brands e.g. Geely</a:t>
            </a:r>
          </a:p>
        </p:txBody>
      </p:sp>
      <p:sp>
        <p:nvSpPr>
          <p:cNvPr id="486" name="Oval 485">
            <a:extLst>
              <a:ext uri="{FF2B5EF4-FFF2-40B4-BE49-F238E27FC236}">
                <a16:creationId xmlns:a16="http://schemas.microsoft.com/office/drawing/2014/main" id="{DEE106F9-61E6-6F8D-C985-F365DB5519D8}"/>
              </a:ext>
            </a:extLst>
          </p:cNvPr>
          <p:cNvSpPr/>
          <p:nvPr/>
        </p:nvSpPr>
        <p:spPr>
          <a:xfrm>
            <a:off x="670378" y="1218293"/>
            <a:ext cx="1696357" cy="989692"/>
          </a:xfrm>
          <a:prstGeom prst="ellipse">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200">
                <a:solidFill>
                  <a:srgbClr val="000000"/>
                </a:solidFill>
              </a:rPr>
              <a:t>Musk's political actions damaged brand</a:t>
            </a:r>
          </a:p>
        </p:txBody>
      </p:sp>
      <p:cxnSp>
        <p:nvCxnSpPr>
          <p:cNvPr id="487" name="Straight Arrow Connector 486">
            <a:extLst>
              <a:ext uri="{FF2B5EF4-FFF2-40B4-BE49-F238E27FC236}">
                <a16:creationId xmlns:a16="http://schemas.microsoft.com/office/drawing/2014/main" id="{8E7946C4-E704-2E59-DA6B-4FA5CB4F5BA0}"/>
              </a:ext>
            </a:extLst>
          </p:cNvPr>
          <p:cNvCxnSpPr>
            <a:cxnSpLocks/>
          </p:cNvCxnSpPr>
          <p:nvPr/>
        </p:nvCxnSpPr>
        <p:spPr>
          <a:xfrm flipV="1">
            <a:off x="3446452" y="498560"/>
            <a:ext cx="226943" cy="9938"/>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493" name="Straight Arrow Connector 492">
            <a:extLst>
              <a:ext uri="{FF2B5EF4-FFF2-40B4-BE49-F238E27FC236}">
                <a16:creationId xmlns:a16="http://schemas.microsoft.com/office/drawing/2014/main" id="{7FAC87C9-5599-36F1-AF9D-1A015636BA44}"/>
              </a:ext>
            </a:extLst>
          </p:cNvPr>
          <p:cNvCxnSpPr>
            <a:cxnSpLocks/>
          </p:cNvCxnSpPr>
          <p:nvPr/>
        </p:nvCxnSpPr>
        <p:spPr>
          <a:xfrm flipH="1" flipV="1">
            <a:off x="9021289" y="986771"/>
            <a:ext cx="452558" cy="1478"/>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494" name="Straight Arrow Connector 493">
            <a:extLst>
              <a:ext uri="{FF2B5EF4-FFF2-40B4-BE49-F238E27FC236}">
                <a16:creationId xmlns:a16="http://schemas.microsoft.com/office/drawing/2014/main" id="{D7C3E4D9-4781-0E9E-BD79-B4816745AB3A}"/>
              </a:ext>
            </a:extLst>
          </p:cNvPr>
          <p:cNvCxnSpPr>
            <a:cxnSpLocks/>
          </p:cNvCxnSpPr>
          <p:nvPr/>
        </p:nvCxnSpPr>
        <p:spPr>
          <a:xfrm flipH="1" flipV="1">
            <a:off x="9364189" y="2263121"/>
            <a:ext cx="363658" cy="90378"/>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495" name="Straight Arrow Connector 494">
            <a:extLst>
              <a:ext uri="{FF2B5EF4-FFF2-40B4-BE49-F238E27FC236}">
                <a16:creationId xmlns:a16="http://schemas.microsoft.com/office/drawing/2014/main" id="{AA461A41-7570-2CCB-8F1B-5385FE020982}"/>
              </a:ext>
            </a:extLst>
          </p:cNvPr>
          <p:cNvCxnSpPr>
            <a:cxnSpLocks/>
          </p:cNvCxnSpPr>
          <p:nvPr/>
        </p:nvCxnSpPr>
        <p:spPr>
          <a:xfrm flipH="1" flipV="1">
            <a:off x="2309339" y="1717021"/>
            <a:ext cx="471608" cy="7828"/>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1044" name="Oval 1043">
            <a:extLst>
              <a:ext uri="{FF2B5EF4-FFF2-40B4-BE49-F238E27FC236}">
                <a16:creationId xmlns:a16="http://schemas.microsoft.com/office/drawing/2014/main" id="{A103C117-C955-6C18-D8EF-7D3D4BA5D21E}"/>
              </a:ext>
            </a:extLst>
          </p:cNvPr>
          <p:cNvSpPr/>
          <p:nvPr/>
        </p:nvSpPr>
        <p:spPr>
          <a:xfrm>
            <a:off x="9262715" y="5893350"/>
            <a:ext cx="1755913" cy="927652"/>
          </a:xfrm>
          <a:prstGeom prst="ellipse">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Space X/X</a:t>
            </a:r>
            <a:endParaRPr lang="en-US"/>
          </a:p>
        </p:txBody>
      </p:sp>
      <p:sp>
        <p:nvSpPr>
          <p:cNvPr id="1087" name="Oval 1086">
            <a:extLst>
              <a:ext uri="{FF2B5EF4-FFF2-40B4-BE49-F238E27FC236}">
                <a16:creationId xmlns:a16="http://schemas.microsoft.com/office/drawing/2014/main" id="{F9A818CC-407D-42ED-A6CA-AC59A91B0B6B}"/>
              </a:ext>
            </a:extLst>
          </p:cNvPr>
          <p:cNvSpPr/>
          <p:nvPr/>
        </p:nvSpPr>
        <p:spPr>
          <a:xfrm>
            <a:off x="671165" y="4739585"/>
            <a:ext cx="1825763" cy="1118152"/>
          </a:xfrm>
          <a:prstGeom prst="ellipse">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Fast Global Growth</a:t>
            </a:r>
          </a:p>
        </p:txBody>
      </p:sp>
      <p:sp>
        <p:nvSpPr>
          <p:cNvPr id="23" name="Oval 22">
            <a:extLst>
              <a:ext uri="{FF2B5EF4-FFF2-40B4-BE49-F238E27FC236}">
                <a16:creationId xmlns:a16="http://schemas.microsoft.com/office/drawing/2014/main" id="{2D841008-C3B1-537B-5C85-C58A0B9D8417}"/>
              </a:ext>
            </a:extLst>
          </p:cNvPr>
          <p:cNvSpPr/>
          <p:nvPr/>
        </p:nvSpPr>
        <p:spPr>
          <a:xfrm>
            <a:off x="4981435" y="5473699"/>
            <a:ext cx="1965464" cy="1374084"/>
          </a:xfrm>
          <a:prstGeom prst="ellipse">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solidFill>
                  <a:srgbClr val="002060"/>
                </a:solidFill>
              </a:rPr>
              <a:t>Increase overall company value</a:t>
            </a:r>
          </a:p>
        </p:txBody>
      </p:sp>
      <p:cxnSp>
        <p:nvCxnSpPr>
          <p:cNvPr id="26" name="Straight Arrow Connector 25">
            <a:extLst>
              <a:ext uri="{FF2B5EF4-FFF2-40B4-BE49-F238E27FC236}">
                <a16:creationId xmlns:a16="http://schemas.microsoft.com/office/drawing/2014/main" id="{A7B9C974-8391-C607-6DBC-3A5A0EC80E81}"/>
              </a:ext>
            </a:extLst>
          </p:cNvPr>
          <p:cNvCxnSpPr>
            <a:cxnSpLocks/>
          </p:cNvCxnSpPr>
          <p:nvPr/>
        </p:nvCxnSpPr>
        <p:spPr>
          <a:xfrm>
            <a:off x="6921443" y="6158394"/>
            <a:ext cx="480391" cy="16565"/>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27" name="Straight Arrow Connector 26">
            <a:extLst>
              <a:ext uri="{FF2B5EF4-FFF2-40B4-BE49-F238E27FC236}">
                <a16:creationId xmlns:a16="http://schemas.microsoft.com/office/drawing/2014/main" id="{8EC8E81D-EE72-1A1C-0ABD-F58F87C7D2F5}"/>
              </a:ext>
            </a:extLst>
          </p:cNvPr>
          <p:cNvCxnSpPr>
            <a:cxnSpLocks/>
          </p:cNvCxnSpPr>
          <p:nvPr/>
        </p:nvCxnSpPr>
        <p:spPr>
          <a:xfrm flipV="1">
            <a:off x="3721043" y="4361399"/>
            <a:ext cx="331" cy="440635"/>
          </a:xfrm>
          <a:prstGeom prst="straightConnector1">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102467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6DFABA-79A9-A69C-C3FA-F96877A5217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107E37-E536-7492-890C-0B40775AB9FF}"/>
              </a:ext>
            </a:extLst>
          </p:cNvPr>
          <p:cNvSpPr>
            <a:spLocks noGrp="1"/>
          </p:cNvSpPr>
          <p:nvPr>
            <p:ph type="title"/>
          </p:nvPr>
        </p:nvSpPr>
        <p:spPr/>
        <p:txBody>
          <a:bodyPr/>
          <a:lstStyle/>
          <a:p>
            <a:r>
              <a:rPr lang="en-GB"/>
              <a:t>Let’s try it out! Mind Map Step 5</a:t>
            </a:r>
          </a:p>
        </p:txBody>
      </p:sp>
      <p:sp>
        <p:nvSpPr>
          <p:cNvPr id="29" name="Title 1">
            <a:extLst>
              <a:ext uri="{FF2B5EF4-FFF2-40B4-BE49-F238E27FC236}">
                <a16:creationId xmlns:a16="http://schemas.microsoft.com/office/drawing/2014/main" id="{3F32B4B6-1B8C-3971-9810-4A360293C921}"/>
              </a:ext>
            </a:extLst>
          </p:cNvPr>
          <p:cNvSpPr txBox="1">
            <a:spLocks/>
          </p:cNvSpPr>
          <p:nvPr/>
        </p:nvSpPr>
        <p:spPr>
          <a:xfrm>
            <a:off x="1127125" y="-183515"/>
            <a:ext cx="10226674"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r>
              <a:rPr lang="en-GB" sz="3200"/>
              <a:t>Key Details and Evidence + Examples: BE SPECIFIC</a:t>
            </a:r>
            <a:endParaRPr lang="en-US" sz="3200"/>
          </a:p>
        </p:txBody>
      </p:sp>
      <p:pic>
        <p:nvPicPr>
          <p:cNvPr id="12" name="Picture 11">
            <a:extLst>
              <a:ext uri="{FF2B5EF4-FFF2-40B4-BE49-F238E27FC236}">
                <a16:creationId xmlns:a16="http://schemas.microsoft.com/office/drawing/2014/main" id="{6DCE12C2-A697-2DF0-132F-7E8DA71046BD}"/>
              </a:ext>
            </a:extLst>
          </p:cNvPr>
          <p:cNvPicPr>
            <a:picLocks noChangeAspect="1"/>
          </p:cNvPicPr>
          <p:nvPr/>
        </p:nvPicPr>
        <p:blipFill>
          <a:blip r:embed="rId3"/>
          <a:stretch>
            <a:fillRect/>
          </a:stretch>
        </p:blipFill>
        <p:spPr>
          <a:xfrm>
            <a:off x="0" y="1717094"/>
            <a:ext cx="7035800" cy="3919112"/>
          </a:xfrm>
          <a:prstGeom prst="rect">
            <a:avLst/>
          </a:prstGeom>
        </p:spPr>
      </p:pic>
      <p:sp>
        <p:nvSpPr>
          <p:cNvPr id="13" name="TextBox 12">
            <a:extLst>
              <a:ext uri="{FF2B5EF4-FFF2-40B4-BE49-F238E27FC236}">
                <a16:creationId xmlns:a16="http://schemas.microsoft.com/office/drawing/2014/main" id="{7212DE58-128A-B1C9-B199-EBECBFF5E369}"/>
              </a:ext>
            </a:extLst>
          </p:cNvPr>
          <p:cNvSpPr txBox="1"/>
          <p:nvPr/>
        </p:nvSpPr>
        <p:spPr>
          <a:xfrm>
            <a:off x="7045706" y="1700784"/>
            <a:ext cx="5014976" cy="48809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400"/>
              <a:t>Now you try. With a partner look for specific:</a:t>
            </a:r>
          </a:p>
          <a:p>
            <a:pPr marL="342900" indent="-342900" algn="just">
              <a:buFont typeface="Arial"/>
              <a:buChar char="•"/>
            </a:pPr>
            <a:r>
              <a:rPr lang="en-US" sz="2400"/>
              <a:t>Examples</a:t>
            </a:r>
          </a:p>
          <a:p>
            <a:pPr marL="342900" indent="-342900" algn="just">
              <a:buFont typeface="Arial"/>
              <a:buChar char="•"/>
            </a:pPr>
            <a:r>
              <a:rPr lang="en-US" sz="2400"/>
              <a:t>Names</a:t>
            </a:r>
          </a:p>
          <a:p>
            <a:pPr marL="342900" indent="-342900" algn="just">
              <a:buFont typeface="Arial"/>
              <a:buChar char="•"/>
            </a:pPr>
            <a:r>
              <a:rPr lang="en-US" sz="2400"/>
              <a:t>Numbers</a:t>
            </a:r>
          </a:p>
          <a:p>
            <a:pPr marL="342900" indent="-342900" algn="just">
              <a:buFont typeface="Arial"/>
              <a:buChar char="•"/>
            </a:pPr>
            <a:r>
              <a:rPr lang="en-US" sz="2400"/>
              <a:t>Facts </a:t>
            </a:r>
          </a:p>
          <a:p>
            <a:pPr algn="just"/>
            <a:r>
              <a:rPr lang="en-US" sz="2400"/>
              <a:t>to demonstrate your evidence. What can you add to give a fuller picture of the text?</a:t>
            </a:r>
          </a:p>
          <a:p>
            <a:pPr algn="just"/>
            <a:endParaRPr lang="en-US" sz="2400"/>
          </a:p>
          <a:p>
            <a:pPr algn="just"/>
            <a:r>
              <a:rPr lang="en-US" sz="2400"/>
              <a:t>Remember, don't copy full sentences! Pull out the most important information.</a:t>
            </a:r>
          </a:p>
        </p:txBody>
      </p:sp>
      <p:sp>
        <p:nvSpPr>
          <p:cNvPr id="48" name="Oval 47">
            <a:extLst>
              <a:ext uri="{FF2B5EF4-FFF2-40B4-BE49-F238E27FC236}">
                <a16:creationId xmlns:a16="http://schemas.microsoft.com/office/drawing/2014/main" id="{E31DCA12-A847-1CBC-9BDE-D861F6FFBA3F}"/>
              </a:ext>
            </a:extLst>
          </p:cNvPr>
          <p:cNvSpPr/>
          <p:nvPr/>
        </p:nvSpPr>
        <p:spPr>
          <a:xfrm>
            <a:off x="182118" y="3740912"/>
            <a:ext cx="548640" cy="39954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a:t>
            </a:r>
          </a:p>
        </p:txBody>
      </p:sp>
      <p:sp>
        <p:nvSpPr>
          <p:cNvPr id="52" name="Oval 51">
            <a:extLst>
              <a:ext uri="{FF2B5EF4-FFF2-40B4-BE49-F238E27FC236}">
                <a16:creationId xmlns:a16="http://schemas.microsoft.com/office/drawing/2014/main" id="{36A8AF92-5721-BAAA-7F6F-CC934F608BEE}"/>
              </a:ext>
            </a:extLst>
          </p:cNvPr>
          <p:cNvSpPr/>
          <p:nvPr/>
        </p:nvSpPr>
        <p:spPr>
          <a:xfrm>
            <a:off x="4823968" y="5887212"/>
            <a:ext cx="548640" cy="39954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a:t>
            </a:r>
          </a:p>
        </p:txBody>
      </p:sp>
      <p:sp>
        <p:nvSpPr>
          <p:cNvPr id="56" name="Oval 55">
            <a:extLst>
              <a:ext uri="{FF2B5EF4-FFF2-40B4-BE49-F238E27FC236}">
                <a16:creationId xmlns:a16="http://schemas.microsoft.com/office/drawing/2014/main" id="{C820912C-C9AF-0894-D251-276E876279B2}"/>
              </a:ext>
            </a:extLst>
          </p:cNvPr>
          <p:cNvSpPr/>
          <p:nvPr/>
        </p:nvSpPr>
        <p:spPr>
          <a:xfrm>
            <a:off x="359918" y="5315712"/>
            <a:ext cx="548640" cy="39954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a:t>
            </a:r>
          </a:p>
        </p:txBody>
      </p:sp>
      <p:sp>
        <p:nvSpPr>
          <p:cNvPr id="59" name="Oval 58">
            <a:extLst>
              <a:ext uri="{FF2B5EF4-FFF2-40B4-BE49-F238E27FC236}">
                <a16:creationId xmlns:a16="http://schemas.microsoft.com/office/drawing/2014/main" id="{617275CB-F110-0530-FFCA-EDCEB37A5287}"/>
              </a:ext>
            </a:extLst>
          </p:cNvPr>
          <p:cNvSpPr/>
          <p:nvPr/>
        </p:nvSpPr>
        <p:spPr>
          <a:xfrm>
            <a:off x="2969767" y="5887212"/>
            <a:ext cx="548640" cy="39954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a:t>
            </a:r>
          </a:p>
        </p:txBody>
      </p:sp>
      <p:sp>
        <p:nvSpPr>
          <p:cNvPr id="60" name="Oval 59">
            <a:extLst>
              <a:ext uri="{FF2B5EF4-FFF2-40B4-BE49-F238E27FC236}">
                <a16:creationId xmlns:a16="http://schemas.microsoft.com/office/drawing/2014/main" id="{92FDE745-42BF-C440-D0C1-3EBE3E8A8A64}"/>
              </a:ext>
            </a:extLst>
          </p:cNvPr>
          <p:cNvSpPr/>
          <p:nvPr/>
        </p:nvSpPr>
        <p:spPr>
          <a:xfrm>
            <a:off x="5693917" y="3740912"/>
            <a:ext cx="548640" cy="39954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a:t>
            </a:r>
          </a:p>
        </p:txBody>
      </p:sp>
    </p:spTree>
    <p:extLst>
      <p:ext uri="{BB962C8B-B14F-4D97-AF65-F5344CB8AC3E}">
        <p14:creationId xmlns:p14="http://schemas.microsoft.com/office/powerpoint/2010/main" val="1372028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30A6B9-4516-40E0-3BC1-5632EF36B126}"/>
            </a:ext>
          </a:extLst>
        </p:cNvPr>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ECC47B38-2952-A6AA-E708-FE318D12EDE0}"/>
              </a:ext>
            </a:extLst>
          </p:cNvPr>
          <p:cNvGraphicFramePr>
            <a:graphicFrameLocks/>
          </p:cNvGraphicFramePr>
          <p:nvPr/>
        </p:nvGraphicFramePr>
        <p:xfrm>
          <a:off x="340002" y="853778"/>
          <a:ext cx="11257031" cy="58280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30" name="Oval 629">
            <a:extLst>
              <a:ext uri="{FF2B5EF4-FFF2-40B4-BE49-F238E27FC236}">
                <a16:creationId xmlns:a16="http://schemas.microsoft.com/office/drawing/2014/main" id="{DEB77DE3-9784-09AD-F0A3-D0E38CB25AA1}"/>
              </a:ext>
            </a:extLst>
          </p:cNvPr>
          <p:cNvSpPr/>
          <p:nvPr/>
        </p:nvSpPr>
        <p:spPr>
          <a:xfrm>
            <a:off x="7374902" y="467474"/>
            <a:ext cx="1678056" cy="778013"/>
          </a:xfrm>
          <a:prstGeom prst="ellipse">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200">
              <a:solidFill>
                <a:srgbClr val="002060"/>
              </a:solidFill>
            </a:endParaRPr>
          </a:p>
          <a:p>
            <a:pPr algn="ctr"/>
            <a:r>
              <a:rPr lang="en-US" sz="1600">
                <a:solidFill>
                  <a:srgbClr val="002060"/>
                </a:solidFill>
              </a:rPr>
              <a:t>Policy Changes</a:t>
            </a:r>
            <a:endParaRPr lang="en-US" sz="1600"/>
          </a:p>
          <a:p>
            <a:pPr algn="ctr"/>
            <a:endParaRPr lang="en-US" sz="1400">
              <a:solidFill>
                <a:srgbClr val="002060"/>
              </a:solidFill>
            </a:endParaRPr>
          </a:p>
        </p:txBody>
      </p:sp>
      <p:sp>
        <p:nvSpPr>
          <p:cNvPr id="631" name="Oval 630">
            <a:extLst>
              <a:ext uri="{FF2B5EF4-FFF2-40B4-BE49-F238E27FC236}">
                <a16:creationId xmlns:a16="http://schemas.microsoft.com/office/drawing/2014/main" id="{84D5C5AC-DC6D-5C38-5F69-3E020C26B486}"/>
              </a:ext>
            </a:extLst>
          </p:cNvPr>
          <p:cNvSpPr/>
          <p:nvPr/>
        </p:nvSpPr>
        <p:spPr>
          <a:xfrm>
            <a:off x="2795962" y="1326694"/>
            <a:ext cx="1913006" cy="784363"/>
          </a:xfrm>
          <a:prstGeom prst="ellipse">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solidFill>
                  <a:srgbClr val="002060"/>
                </a:solidFill>
                <a:ea typeface="+mn-lt"/>
                <a:cs typeface="+mn-lt"/>
              </a:rPr>
              <a:t>Reputation/</a:t>
            </a:r>
            <a:endParaRPr lang="en-US" sz="1600">
              <a:solidFill>
                <a:srgbClr val="FFFFFF"/>
              </a:solidFill>
              <a:ea typeface="+mn-lt"/>
              <a:cs typeface="+mn-lt"/>
            </a:endParaRPr>
          </a:p>
          <a:p>
            <a:pPr algn="ctr"/>
            <a:r>
              <a:rPr lang="en-US" sz="1600">
                <a:solidFill>
                  <a:srgbClr val="002060"/>
                </a:solidFill>
                <a:ea typeface="+mn-lt"/>
                <a:cs typeface="+mn-lt"/>
              </a:rPr>
              <a:t>Brand Image</a:t>
            </a:r>
            <a:endParaRPr lang="en-US" sz="1600"/>
          </a:p>
        </p:txBody>
      </p:sp>
      <p:sp>
        <p:nvSpPr>
          <p:cNvPr id="632" name="Oval 631">
            <a:extLst>
              <a:ext uri="{FF2B5EF4-FFF2-40B4-BE49-F238E27FC236}">
                <a16:creationId xmlns:a16="http://schemas.microsoft.com/office/drawing/2014/main" id="{B173700A-924B-06D8-740A-BF1EC910DA93}"/>
              </a:ext>
            </a:extLst>
          </p:cNvPr>
          <p:cNvSpPr/>
          <p:nvPr/>
        </p:nvSpPr>
        <p:spPr>
          <a:xfrm>
            <a:off x="3682522" y="143482"/>
            <a:ext cx="1608206" cy="771663"/>
          </a:xfrm>
          <a:prstGeom prst="ellipse">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sz="2000">
              <a:solidFill>
                <a:srgbClr val="002060"/>
              </a:solidFill>
              <a:ea typeface="+mn-lt"/>
              <a:cs typeface="+mn-lt"/>
            </a:endParaRPr>
          </a:p>
          <a:p>
            <a:endParaRPr lang="en-US" sz="2000">
              <a:solidFill>
                <a:srgbClr val="002060"/>
              </a:solidFill>
              <a:ea typeface="+mn-lt"/>
              <a:cs typeface="+mn-lt"/>
            </a:endParaRPr>
          </a:p>
          <a:p>
            <a:r>
              <a:rPr lang="en-US" sz="1600">
                <a:solidFill>
                  <a:srgbClr val="002060"/>
                </a:solidFill>
                <a:ea typeface="+mn-lt"/>
                <a:cs typeface="+mn-lt"/>
              </a:rPr>
              <a:t>Customer Demand</a:t>
            </a:r>
            <a:endParaRPr lang="en-US" sz="1600">
              <a:solidFill>
                <a:srgbClr val="002060"/>
              </a:solidFill>
            </a:endParaRPr>
          </a:p>
          <a:p>
            <a:pPr marL="285750" indent="-285750" algn="ctr">
              <a:buFont typeface="Arial"/>
              <a:buChar char="•"/>
            </a:pPr>
            <a:endParaRPr lang="en-US" sz="2000">
              <a:solidFill>
                <a:srgbClr val="002060"/>
              </a:solidFill>
            </a:endParaRPr>
          </a:p>
          <a:p>
            <a:pPr algn="ctr"/>
            <a:endParaRPr lang="en-US" sz="2000">
              <a:solidFill>
                <a:srgbClr val="002060"/>
              </a:solidFill>
            </a:endParaRPr>
          </a:p>
        </p:txBody>
      </p:sp>
      <p:sp>
        <p:nvSpPr>
          <p:cNvPr id="633" name="Oval 632">
            <a:extLst>
              <a:ext uri="{FF2B5EF4-FFF2-40B4-BE49-F238E27FC236}">
                <a16:creationId xmlns:a16="http://schemas.microsoft.com/office/drawing/2014/main" id="{A29973C1-6830-9F7B-BF76-251F6BC057E0}"/>
              </a:ext>
            </a:extLst>
          </p:cNvPr>
          <p:cNvSpPr/>
          <p:nvPr/>
        </p:nvSpPr>
        <p:spPr>
          <a:xfrm>
            <a:off x="7362075" y="1766269"/>
            <a:ext cx="2071756" cy="771663"/>
          </a:xfrm>
          <a:prstGeom prst="ellipse">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sz="1200">
              <a:solidFill>
                <a:srgbClr val="002060"/>
              </a:solidFill>
            </a:endParaRPr>
          </a:p>
          <a:p>
            <a:r>
              <a:rPr lang="en-US" sz="1600">
                <a:solidFill>
                  <a:srgbClr val="002060"/>
                </a:solidFill>
                <a:ea typeface="+mn-lt"/>
                <a:cs typeface="+mn-lt"/>
              </a:rPr>
              <a:t>Competition/</a:t>
            </a:r>
            <a:endParaRPr lang="en-US"/>
          </a:p>
          <a:p>
            <a:r>
              <a:rPr lang="en-US" sz="1600">
                <a:solidFill>
                  <a:srgbClr val="002060"/>
                </a:solidFill>
              </a:rPr>
              <a:t>Low Sales</a:t>
            </a:r>
          </a:p>
          <a:p>
            <a:pPr algn="ctr"/>
            <a:endParaRPr lang="en-US">
              <a:solidFill>
                <a:srgbClr val="002060"/>
              </a:solidFill>
            </a:endParaRPr>
          </a:p>
        </p:txBody>
      </p:sp>
      <p:cxnSp>
        <p:nvCxnSpPr>
          <p:cNvPr id="634" name="Straight Arrow Connector 633">
            <a:extLst>
              <a:ext uri="{FF2B5EF4-FFF2-40B4-BE49-F238E27FC236}">
                <a16:creationId xmlns:a16="http://schemas.microsoft.com/office/drawing/2014/main" id="{7001B998-815A-49FE-3D92-5F0FEF0386AC}"/>
              </a:ext>
            </a:extLst>
          </p:cNvPr>
          <p:cNvCxnSpPr/>
          <p:nvPr/>
        </p:nvCxnSpPr>
        <p:spPr>
          <a:xfrm flipH="1">
            <a:off x="6951190" y="1039050"/>
            <a:ext cx="547808" cy="709722"/>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635" name="Straight Arrow Connector 634">
            <a:extLst>
              <a:ext uri="{FF2B5EF4-FFF2-40B4-BE49-F238E27FC236}">
                <a16:creationId xmlns:a16="http://schemas.microsoft.com/office/drawing/2014/main" id="{C70839CE-A044-2803-459F-4E97B686CCB3}"/>
              </a:ext>
            </a:extLst>
          </p:cNvPr>
          <p:cNvCxnSpPr/>
          <p:nvPr/>
        </p:nvCxnSpPr>
        <p:spPr>
          <a:xfrm flipH="1" flipV="1">
            <a:off x="5140245" y="708110"/>
            <a:ext cx="433457" cy="492538"/>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636" name="Straight Arrow Connector 635">
            <a:extLst>
              <a:ext uri="{FF2B5EF4-FFF2-40B4-BE49-F238E27FC236}">
                <a16:creationId xmlns:a16="http://schemas.microsoft.com/office/drawing/2014/main" id="{3740E969-53EC-A7E9-5D3C-C64E1AD115C3}"/>
              </a:ext>
            </a:extLst>
          </p:cNvPr>
          <p:cNvCxnSpPr/>
          <p:nvPr/>
        </p:nvCxnSpPr>
        <p:spPr>
          <a:xfrm flipV="1">
            <a:off x="6874051" y="2129696"/>
            <a:ext cx="501724" cy="101250"/>
          </a:xfrm>
          <a:prstGeom prst="straightConnector1">
            <a:avLst/>
          </a:prstGeom>
        </p:spPr>
        <p:style>
          <a:lnRef idx="1">
            <a:schemeClr val="dk1"/>
          </a:lnRef>
          <a:fillRef idx="0">
            <a:schemeClr val="dk1"/>
          </a:fillRef>
          <a:effectRef idx="0">
            <a:schemeClr val="dk1"/>
          </a:effectRef>
          <a:fontRef idx="minor">
            <a:schemeClr val="tx1"/>
          </a:fontRef>
        </p:style>
      </p:cxnSp>
      <p:cxnSp>
        <p:nvCxnSpPr>
          <p:cNvPr id="637" name="Straight Arrow Connector 636">
            <a:extLst>
              <a:ext uri="{FF2B5EF4-FFF2-40B4-BE49-F238E27FC236}">
                <a16:creationId xmlns:a16="http://schemas.microsoft.com/office/drawing/2014/main" id="{0BDECD8E-AD0F-FD8A-7740-F133B0C3CEF0}"/>
              </a:ext>
            </a:extLst>
          </p:cNvPr>
          <p:cNvCxnSpPr/>
          <p:nvPr/>
        </p:nvCxnSpPr>
        <p:spPr>
          <a:xfrm>
            <a:off x="4717326" y="1847597"/>
            <a:ext cx="378210" cy="101113"/>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639" name="Oval 638">
            <a:extLst>
              <a:ext uri="{FF2B5EF4-FFF2-40B4-BE49-F238E27FC236}">
                <a16:creationId xmlns:a16="http://schemas.microsoft.com/office/drawing/2014/main" id="{AE14C66F-4DA2-9566-41A7-FCF7E69110AE}"/>
              </a:ext>
            </a:extLst>
          </p:cNvPr>
          <p:cNvSpPr/>
          <p:nvPr/>
        </p:nvSpPr>
        <p:spPr>
          <a:xfrm>
            <a:off x="80616" y="3641035"/>
            <a:ext cx="1755913" cy="927652"/>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200">
                <a:solidFill>
                  <a:srgbClr val="002060"/>
                </a:solidFill>
              </a:rPr>
              <a:t>UK Sales, up 880% in 1 yr.</a:t>
            </a:r>
          </a:p>
        </p:txBody>
      </p:sp>
      <p:sp>
        <p:nvSpPr>
          <p:cNvPr id="641" name="Oval 640">
            <a:extLst>
              <a:ext uri="{FF2B5EF4-FFF2-40B4-BE49-F238E27FC236}">
                <a16:creationId xmlns:a16="http://schemas.microsoft.com/office/drawing/2014/main" id="{BBDA9EF1-536C-4D87-BB39-8FBE0DD8DC8F}"/>
              </a:ext>
            </a:extLst>
          </p:cNvPr>
          <p:cNvSpPr/>
          <p:nvPr/>
        </p:nvSpPr>
        <p:spPr>
          <a:xfrm>
            <a:off x="2954405" y="3427895"/>
            <a:ext cx="1755913" cy="927652"/>
          </a:xfrm>
          <a:prstGeom prst="ellipse">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Sales Growing Quickly</a:t>
            </a:r>
            <a:endParaRPr lang="en-US"/>
          </a:p>
        </p:txBody>
      </p:sp>
      <p:cxnSp>
        <p:nvCxnSpPr>
          <p:cNvPr id="642" name="Straight Arrow Connector 641">
            <a:extLst>
              <a:ext uri="{FF2B5EF4-FFF2-40B4-BE49-F238E27FC236}">
                <a16:creationId xmlns:a16="http://schemas.microsoft.com/office/drawing/2014/main" id="{32E76633-C53B-BA5E-7129-622620144379}"/>
              </a:ext>
            </a:extLst>
          </p:cNvPr>
          <p:cNvCxnSpPr/>
          <p:nvPr/>
        </p:nvCxnSpPr>
        <p:spPr>
          <a:xfrm>
            <a:off x="1300369" y="4519819"/>
            <a:ext cx="63223" cy="231084"/>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645" name="Straight Arrow Connector 644">
            <a:extLst>
              <a:ext uri="{FF2B5EF4-FFF2-40B4-BE49-F238E27FC236}">
                <a16:creationId xmlns:a16="http://schemas.microsoft.com/office/drawing/2014/main" id="{15ABA10D-31F3-624A-2425-A88212D767D1}"/>
              </a:ext>
            </a:extLst>
          </p:cNvPr>
          <p:cNvCxnSpPr/>
          <p:nvPr/>
        </p:nvCxnSpPr>
        <p:spPr>
          <a:xfrm>
            <a:off x="2448615" y="5479497"/>
            <a:ext cx="522908" cy="110435"/>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929" name="Oval 928">
            <a:extLst>
              <a:ext uri="{FF2B5EF4-FFF2-40B4-BE49-F238E27FC236}">
                <a16:creationId xmlns:a16="http://schemas.microsoft.com/office/drawing/2014/main" id="{7916652E-F388-12C9-6B06-E5BD771D61EF}"/>
              </a:ext>
            </a:extLst>
          </p:cNvPr>
          <p:cNvSpPr/>
          <p:nvPr/>
        </p:nvSpPr>
        <p:spPr>
          <a:xfrm>
            <a:off x="7554566" y="3705639"/>
            <a:ext cx="1755913" cy="927652"/>
          </a:xfrm>
          <a:prstGeom prst="ellipse">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Self-driving taxis</a:t>
            </a:r>
          </a:p>
        </p:txBody>
      </p:sp>
      <p:sp>
        <p:nvSpPr>
          <p:cNvPr id="930" name="Oval 929">
            <a:extLst>
              <a:ext uri="{FF2B5EF4-FFF2-40B4-BE49-F238E27FC236}">
                <a16:creationId xmlns:a16="http://schemas.microsoft.com/office/drawing/2014/main" id="{F09E1DFA-19A2-F315-13F2-5F03E7B0AD29}"/>
              </a:ext>
            </a:extLst>
          </p:cNvPr>
          <p:cNvSpPr/>
          <p:nvPr/>
        </p:nvSpPr>
        <p:spPr>
          <a:xfrm>
            <a:off x="4981435" y="5473699"/>
            <a:ext cx="1965464" cy="1374084"/>
          </a:xfrm>
          <a:prstGeom prst="ellipse">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solidFill>
                  <a:srgbClr val="002060"/>
                </a:solidFill>
              </a:rPr>
              <a:t>Increase overall company value</a:t>
            </a:r>
          </a:p>
        </p:txBody>
      </p:sp>
      <p:sp>
        <p:nvSpPr>
          <p:cNvPr id="931" name="Oval 930">
            <a:extLst>
              <a:ext uri="{FF2B5EF4-FFF2-40B4-BE49-F238E27FC236}">
                <a16:creationId xmlns:a16="http://schemas.microsoft.com/office/drawing/2014/main" id="{C103FDBE-F39D-B841-59DE-A5F6A784450E}"/>
              </a:ext>
            </a:extLst>
          </p:cNvPr>
          <p:cNvSpPr/>
          <p:nvPr/>
        </p:nvSpPr>
        <p:spPr>
          <a:xfrm>
            <a:off x="9345265" y="4705901"/>
            <a:ext cx="1755913" cy="927652"/>
          </a:xfrm>
          <a:prstGeom prst="ellipse">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Optimus Robots</a:t>
            </a:r>
          </a:p>
        </p:txBody>
      </p:sp>
      <p:cxnSp>
        <p:nvCxnSpPr>
          <p:cNvPr id="932" name="Straight Arrow Connector 931">
            <a:extLst>
              <a:ext uri="{FF2B5EF4-FFF2-40B4-BE49-F238E27FC236}">
                <a16:creationId xmlns:a16="http://schemas.microsoft.com/office/drawing/2014/main" id="{AE561A55-C250-6374-4062-3F323C00314E}"/>
              </a:ext>
            </a:extLst>
          </p:cNvPr>
          <p:cNvCxnSpPr/>
          <p:nvPr/>
        </p:nvCxnSpPr>
        <p:spPr>
          <a:xfrm flipV="1">
            <a:off x="9068904" y="5242338"/>
            <a:ext cx="267528" cy="56874"/>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933" name="Straight Arrow Connector 932">
            <a:extLst>
              <a:ext uri="{FF2B5EF4-FFF2-40B4-BE49-F238E27FC236}">
                <a16:creationId xmlns:a16="http://schemas.microsoft.com/office/drawing/2014/main" id="{7FA4EA02-5572-C289-4F5A-A629FC519C14}"/>
              </a:ext>
            </a:extLst>
          </p:cNvPr>
          <p:cNvCxnSpPr/>
          <p:nvPr/>
        </p:nvCxnSpPr>
        <p:spPr>
          <a:xfrm flipV="1">
            <a:off x="10727634" y="4635499"/>
            <a:ext cx="144669" cy="159579"/>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934" name="Straight Arrow Connector 933">
            <a:extLst>
              <a:ext uri="{FF2B5EF4-FFF2-40B4-BE49-F238E27FC236}">
                <a16:creationId xmlns:a16="http://schemas.microsoft.com/office/drawing/2014/main" id="{F18FAA50-C9DD-F9D3-FFC2-E7F2F557035D}"/>
              </a:ext>
            </a:extLst>
          </p:cNvPr>
          <p:cNvCxnSpPr/>
          <p:nvPr/>
        </p:nvCxnSpPr>
        <p:spPr>
          <a:xfrm>
            <a:off x="8765484" y="6348895"/>
            <a:ext cx="480391" cy="16565"/>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935" name="Straight Arrow Connector 934">
            <a:extLst>
              <a:ext uri="{FF2B5EF4-FFF2-40B4-BE49-F238E27FC236}">
                <a16:creationId xmlns:a16="http://schemas.microsoft.com/office/drawing/2014/main" id="{26B9A537-41F0-2D29-2D01-4D80FF591B7B}"/>
              </a:ext>
            </a:extLst>
          </p:cNvPr>
          <p:cNvCxnSpPr/>
          <p:nvPr/>
        </p:nvCxnSpPr>
        <p:spPr>
          <a:xfrm flipV="1">
            <a:off x="7859918" y="4573380"/>
            <a:ext cx="115956" cy="328267"/>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987" name="Title 986">
            <a:extLst>
              <a:ext uri="{FF2B5EF4-FFF2-40B4-BE49-F238E27FC236}">
                <a16:creationId xmlns:a16="http://schemas.microsoft.com/office/drawing/2014/main" id="{6D865208-39C6-4B61-EAD4-FBB228830A16}"/>
              </a:ext>
            </a:extLst>
          </p:cNvPr>
          <p:cNvSpPr>
            <a:spLocks noGrp="1"/>
          </p:cNvSpPr>
          <p:nvPr>
            <p:ph type="title"/>
          </p:nvPr>
        </p:nvSpPr>
        <p:spPr/>
        <p:txBody>
          <a:bodyPr/>
          <a:lstStyle/>
          <a:p>
            <a:endParaRPr lang="en-US"/>
          </a:p>
        </p:txBody>
      </p:sp>
      <p:sp>
        <p:nvSpPr>
          <p:cNvPr id="483" name="Oval 482">
            <a:extLst>
              <a:ext uri="{FF2B5EF4-FFF2-40B4-BE49-F238E27FC236}">
                <a16:creationId xmlns:a16="http://schemas.microsoft.com/office/drawing/2014/main" id="{7AE7DC38-2300-3726-98CD-846F3D2522A5}"/>
              </a:ext>
            </a:extLst>
          </p:cNvPr>
          <p:cNvSpPr/>
          <p:nvPr/>
        </p:nvSpPr>
        <p:spPr>
          <a:xfrm>
            <a:off x="1972128" y="145143"/>
            <a:ext cx="1480457" cy="805542"/>
          </a:xfrm>
          <a:prstGeom prst="ellipse">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a:solidFill>
                  <a:srgbClr val="000000"/>
                </a:solidFill>
              </a:rPr>
              <a:t>Customers don't like new models</a:t>
            </a:r>
          </a:p>
        </p:txBody>
      </p:sp>
      <p:sp>
        <p:nvSpPr>
          <p:cNvPr id="484" name="Oval 483">
            <a:extLst>
              <a:ext uri="{FF2B5EF4-FFF2-40B4-BE49-F238E27FC236}">
                <a16:creationId xmlns:a16="http://schemas.microsoft.com/office/drawing/2014/main" id="{DD7032EC-9AF2-8C0A-5DAB-1618AE040D0E}"/>
              </a:ext>
            </a:extLst>
          </p:cNvPr>
          <p:cNvSpPr/>
          <p:nvPr/>
        </p:nvSpPr>
        <p:spPr>
          <a:xfrm>
            <a:off x="9439728" y="684893"/>
            <a:ext cx="1575707" cy="830942"/>
          </a:xfrm>
          <a:prstGeom prst="ellipse">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200">
                <a:solidFill>
                  <a:srgbClr val="000000"/>
                </a:solidFill>
              </a:rPr>
              <a:t>No more US $7,500 grants for EVs</a:t>
            </a:r>
          </a:p>
        </p:txBody>
      </p:sp>
      <p:sp>
        <p:nvSpPr>
          <p:cNvPr id="485" name="Oval 484">
            <a:extLst>
              <a:ext uri="{FF2B5EF4-FFF2-40B4-BE49-F238E27FC236}">
                <a16:creationId xmlns:a16="http://schemas.microsoft.com/office/drawing/2014/main" id="{5F783BF0-BE4B-5BF6-29BD-00B72A35EEDD}"/>
              </a:ext>
            </a:extLst>
          </p:cNvPr>
          <p:cNvSpPr/>
          <p:nvPr/>
        </p:nvSpPr>
        <p:spPr>
          <a:xfrm>
            <a:off x="9687378" y="1897743"/>
            <a:ext cx="1766207" cy="1027792"/>
          </a:xfrm>
          <a:prstGeom prst="ellipse">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a:solidFill>
                  <a:schemeClr val="tx1"/>
                </a:solidFill>
              </a:rPr>
              <a:t>Cheaper Chinese brands e.g. Geely</a:t>
            </a:r>
          </a:p>
        </p:txBody>
      </p:sp>
      <p:sp>
        <p:nvSpPr>
          <p:cNvPr id="486" name="Oval 485">
            <a:extLst>
              <a:ext uri="{FF2B5EF4-FFF2-40B4-BE49-F238E27FC236}">
                <a16:creationId xmlns:a16="http://schemas.microsoft.com/office/drawing/2014/main" id="{412695C6-061A-4BEE-D65E-3256F0897B43}"/>
              </a:ext>
            </a:extLst>
          </p:cNvPr>
          <p:cNvSpPr/>
          <p:nvPr/>
        </p:nvSpPr>
        <p:spPr>
          <a:xfrm>
            <a:off x="670378" y="1218293"/>
            <a:ext cx="1696357" cy="989692"/>
          </a:xfrm>
          <a:prstGeom prst="ellipse">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200">
                <a:solidFill>
                  <a:srgbClr val="000000"/>
                </a:solidFill>
              </a:rPr>
              <a:t>Musk's political actions damaged brand</a:t>
            </a:r>
          </a:p>
        </p:txBody>
      </p:sp>
      <p:cxnSp>
        <p:nvCxnSpPr>
          <p:cNvPr id="487" name="Straight Arrow Connector 486">
            <a:extLst>
              <a:ext uri="{FF2B5EF4-FFF2-40B4-BE49-F238E27FC236}">
                <a16:creationId xmlns:a16="http://schemas.microsoft.com/office/drawing/2014/main" id="{D848B155-DCC8-55B9-F216-A102E367F7D7}"/>
              </a:ext>
            </a:extLst>
          </p:cNvPr>
          <p:cNvCxnSpPr>
            <a:cxnSpLocks/>
          </p:cNvCxnSpPr>
          <p:nvPr/>
        </p:nvCxnSpPr>
        <p:spPr>
          <a:xfrm flipV="1">
            <a:off x="3446452" y="498560"/>
            <a:ext cx="226943" cy="9938"/>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493" name="Straight Arrow Connector 492">
            <a:extLst>
              <a:ext uri="{FF2B5EF4-FFF2-40B4-BE49-F238E27FC236}">
                <a16:creationId xmlns:a16="http://schemas.microsoft.com/office/drawing/2014/main" id="{9E686C5C-5E0D-B42B-177E-C54DB5B9FECE}"/>
              </a:ext>
            </a:extLst>
          </p:cNvPr>
          <p:cNvCxnSpPr>
            <a:cxnSpLocks/>
          </p:cNvCxnSpPr>
          <p:nvPr/>
        </p:nvCxnSpPr>
        <p:spPr>
          <a:xfrm flipH="1" flipV="1">
            <a:off x="9021289" y="986771"/>
            <a:ext cx="452558" cy="1478"/>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494" name="Straight Arrow Connector 493">
            <a:extLst>
              <a:ext uri="{FF2B5EF4-FFF2-40B4-BE49-F238E27FC236}">
                <a16:creationId xmlns:a16="http://schemas.microsoft.com/office/drawing/2014/main" id="{47F0F20C-D06F-A3CC-9ED6-EADAD223FFD5}"/>
              </a:ext>
            </a:extLst>
          </p:cNvPr>
          <p:cNvCxnSpPr>
            <a:cxnSpLocks/>
          </p:cNvCxnSpPr>
          <p:nvPr/>
        </p:nvCxnSpPr>
        <p:spPr>
          <a:xfrm flipH="1" flipV="1">
            <a:off x="9364189" y="2263121"/>
            <a:ext cx="363658" cy="90378"/>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495" name="Straight Arrow Connector 494">
            <a:extLst>
              <a:ext uri="{FF2B5EF4-FFF2-40B4-BE49-F238E27FC236}">
                <a16:creationId xmlns:a16="http://schemas.microsoft.com/office/drawing/2014/main" id="{1062599C-63B1-1D5D-AF90-42E9A2C837B6}"/>
              </a:ext>
            </a:extLst>
          </p:cNvPr>
          <p:cNvCxnSpPr>
            <a:cxnSpLocks/>
          </p:cNvCxnSpPr>
          <p:nvPr/>
        </p:nvCxnSpPr>
        <p:spPr>
          <a:xfrm flipH="1" flipV="1">
            <a:off x="2309339" y="1717021"/>
            <a:ext cx="471608" cy="7828"/>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1044" name="Oval 1043">
            <a:extLst>
              <a:ext uri="{FF2B5EF4-FFF2-40B4-BE49-F238E27FC236}">
                <a16:creationId xmlns:a16="http://schemas.microsoft.com/office/drawing/2014/main" id="{4787FBDE-06BE-16B6-1567-0BE738389D65}"/>
              </a:ext>
            </a:extLst>
          </p:cNvPr>
          <p:cNvSpPr/>
          <p:nvPr/>
        </p:nvSpPr>
        <p:spPr>
          <a:xfrm>
            <a:off x="9262715" y="5893350"/>
            <a:ext cx="1755913" cy="927652"/>
          </a:xfrm>
          <a:prstGeom prst="ellipse">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Space X/X</a:t>
            </a:r>
            <a:endParaRPr lang="en-US"/>
          </a:p>
        </p:txBody>
      </p:sp>
      <p:sp>
        <p:nvSpPr>
          <p:cNvPr id="1045" name="Oval 1044">
            <a:extLst>
              <a:ext uri="{FF2B5EF4-FFF2-40B4-BE49-F238E27FC236}">
                <a16:creationId xmlns:a16="http://schemas.microsoft.com/office/drawing/2014/main" id="{FC32761F-E642-3A3B-CA00-4244DAF54409}"/>
              </a:ext>
            </a:extLst>
          </p:cNvPr>
          <p:cNvSpPr/>
          <p:nvPr/>
        </p:nvSpPr>
        <p:spPr>
          <a:xfrm>
            <a:off x="10703378" y="4082143"/>
            <a:ext cx="1289957" cy="830942"/>
          </a:xfrm>
          <a:prstGeom prst="ellipse">
            <a:avLst/>
          </a:prstGeom>
          <a:solidFill>
            <a:schemeClr val="accent1">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200">
                <a:solidFill>
                  <a:srgbClr val="000000"/>
                </a:solidFill>
              </a:rPr>
              <a:t>Musk wants to sell 1 million</a:t>
            </a:r>
            <a:endParaRPr lang="en-US"/>
          </a:p>
        </p:txBody>
      </p:sp>
      <p:cxnSp>
        <p:nvCxnSpPr>
          <p:cNvPr id="1054" name="Straight Arrow Connector 1053">
            <a:extLst>
              <a:ext uri="{FF2B5EF4-FFF2-40B4-BE49-F238E27FC236}">
                <a16:creationId xmlns:a16="http://schemas.microsoft.com/office/drawing/2014/main" id="{DE3D3ADF-F752-1EFF-5D5B-D3E4FC5EF6B6}"/>
              </a:ext>
            </a:extLst>
          </p:cNvPr>
          <p:cNvCxnSpPr>
            <a:cxnSpLocks/>
          </p:cNvCxnSpPr>
          <p:nvPr/>
        </p:nvCxnSpPr>
        <p:spPr>
          <a:xfrm>
            <a:off x="6892233" y="6056794"/>
            <a:ext cx="480391" cy="16565"/>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1087" name="Oval 1086">
            <a:extLst>
              <a:ext uri="{FF2B5EF4-FFF2-40B4-BE49-F238E27FC236}">
                <a16:creationId xmlns:a16="http://schemas.microsoft.com/office/drawing/2014/main" id="{05A21B4D-CC9F-2C36-58FF-791B86C9343D}"/>
              </a:ext>
            </a:extLst>
          </p:cNvPr>
          <p:cNvSpPr/>
          <p:nvPr/>
        </p:nvSpPr>
        <p:spPr>
          <a:xfrm>
            <a:off x="671165" y="4739585"/>
            <a:ext cx="1825763" cy="1118152"/>
          </a:xfrm>
          <a:prstGeom prst="ellipse">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Fast Global Growth</a:t>
            </a:r>
          </a:p>
        </p:txBody>
      </p:sp>
      <p:sp>
        <p:nvSpPr>
          <p:cNvPr id="1088" name="Oval 1087">
            <a:extLst>
              <a:ext uri="{FF2B5EF4-FFF2-40B4-BE49-F238E27FC236}">
                <a16:creationId xmlns:a16="http://schemas.microsoft.com/office/drawing/2014/main" id="{0F60B7F4-DCBA-1329-13B2-F0342507DDE6}"/>
              </a:ext>
            </a:extLst>
          </p:cNvPr>
          <p:cNvSpPr/>
          <p:nvPr/>
        </p:nvSpPr>
        <p:spPr>
          <a:xfrm>
            <a:off x="86965" y="5946085"/>
            <a:ext cx="1749563" cy="914952"/>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a:solidFill>
                  <a:srgbClr val="002060"/>
                </a:solidFill>
              </a:rPr>
              <a:t>G</a:t>
            </a:r>
            <a:r>
              <a:rPr lang="en-US" sz="1200">
                <a:solidFill>
                  <a:srgbClr val="002060"/>
                </a:solidFill>
              </a:rPr>
              <a:t>rowing in Europe, Latin America, Southeast Asia</a:t>
            </a:r>
            <a:endParaRPr lang="en-US" sz="1200"/>
          </a:p>
        </p:txBody>
      </p:sp>
      <p:cxnSp>
        <p:nvCxnSpPr>
          <p:cNvPr id="1089" name="Straight Arrow Connector 1088">
            <a:extLst>
              <a:ext uri="{FF2B5EF4-FFF2-40B4-BE49-F238E27FC236}">
                <a16:creationId xmlns:a16="http://schemas.microsoft.com/office/drawing/2014/main" id="{7E8117EB-BB5D-3344-251A-F97AA22DEF96}"/>
              </a:ext>
            </a:extLst>
          </p:cNvPr>
          <p:cNvCxnSpPr>
            <a:cxnSpLocks/>
          </p:cNvCxnSpPr>
          <p:nvPr/>
        </p:nvCxnSpPr>
        <p:spPr>
          <a:xfrm flipV="1">
            <a:off x="1192419" y="5805003"/>
            <a:ext cx="50523" cy="143566"/>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1090" name="Oval 1089">
            <a:extLst>
              <a:ext uri="{FF2B5EF4-FFF2-40B4-BE49-F238E27FC236}">
                <a16:creationId xmlns:a16="http://schemas.microsoft.com/office/drawing/2014/main" id="{3C8B393A-1D29-4BE8-2CC2-391C79E8272B}"/>
              </a:ext>
            </a:extLst>
          </p:cNvPr>
          <p:cNvSpPr/>
          <p:nvPr/>
        </p:nvSpPr>
        <p:spPr>
          <a:xfrm>
            <a:off x="1858615" y="2682185"/>
            <a:ext cx="1476513" cy="1010202"/>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200">
                <a:solidFill>
                  <a:srgbClr val="002060"/>
                </a:solidFill>
              </a:rPr>
              <a:t>Lower prices than competitors</a:t>
            </a:r>
          </a:p>
        </p:txBody>
      </p:sp>
      <p:sp>
        <p:nvSpPr>
          <p:cNvPr id="1091" name="Oval 1090">
            <a:extLst>
              <a:ext uri="{FF2B5EF4-FFF2-40B4-BE49-F238E27FC236}">
                <a16:creationId xmlns:a16="http://schemas.microsoft.com/office/drawing/2014/main" id="{E039A2BD-BA2C-F81F-6007-AEBB6F5FFDEB}"/>
              </a:ext>
            </a:extLst>
          </p:cNvPr>
          <p:cNvSpPr/>
          <p:nvPr/>
        </p:nvSpPr>
        <p:spPr>
          <a:xfrm>
            <a:off x="3433415" y="2313885"/>
            <a:ext cx="1476513" cy="1010202"/>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200">
                <a:solidFill>
                  <a:srgbClr val="002060"/>
                </a:solidFill>
              </a:rPr>
              <a:t>Sales grew by 28% in 1 year</a:t>
            </a:r>
          </a:p>
        </p:txBody>
      </p:sp>
      <p:sp>
        <p:nvSpPr>
          <p:cNvPr id="1092" name="Oval 1091">
            <a:extLst>
              <a:ext uri="{FF2B5EF4-FFF2-40B4-BE49-F238E27FC236}">
                <a16:creationId xmlns:a16="http://schemas.microsoft.com/office/drawing/2014/main" id="{9152AD74-9BBB-91A5-C16B-24B288D75508}"/>
              </a:ext>
            </a:extLst>
          </p:cNvPr>
          <p:cNvSpPr/>
          <p:nvPr/>
        </p:nvSpPr>
        <p:spPr>
          <a:xfrm>
            <a:off x="1858615" y="2682185"/>
            <a:ext cx="1476513" cy="1010202"/>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1200">
                <a:solidFill>
                  <a:srgbClr val="002060"/>
                </a:solidFill>
              </a:rPr>
              <a:t>Lower prices than competitors</a:t>
            </a:r>
          </a:p>
        </p:txBody>
      </p:sp>
      <p:sp>
        <p:nvSpPr>
          <p:cNvPr id="1093" name="Oval 1092">
            <a:extLst>
              <a:ext uri="{FF2B5EF4-FFF2-40B4-BE49-F238E27FC236}">
                <a16:creationId xmlns:a16="http://schemas.microsoft.com/office/drawing/2014/main" id="{6F42AA9A-D367-6C8C-32B1-E4DF5AEB8AA9}"/>
              </a:ext>
            </a:extLst>
          </p:cNvPr>
          <p:cNvSpPr/>
          <p:nvPr/>
        </p:nvSpPr>
        <p:spPr>
          <a:xfrm>
            <a:off x="1858615" y="2682185"/>
            <a:ext cx="1476513" cy="1010202"/>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1200">
                <a:solidFill>
                  <a:srgbClr val="002060"/>
                </a:solidFill>
              </a:rPr>
              <a:t>Lower prices than competitors</a:t>
            </a:r>
          </a:p>
        </p:txBody>
      </p:sp>
      <p:sp>
        <p:nvSpPr>
          <p:cNvPr id="1094" name="Oval 1093">
            <a:extLst>
              <a:ext uri="{FF2B5EF4-FFF2-40B4-BE49-F238E27FC236}">
                <a16:creationId xmlns:a16="http://schemas.microsoft.com/office/drawing/2014/main" id="{115F6A6D-CFFC-D256-1DCB-B58167290EED}"/>
              </a:ext>
            </a:extLst>
          </p:cNvPr>
          <p:cNvSpPr/>
          <p:nvPr/>
        </p:nvSpPr>
        <p:spPr>
          <a:xfrm>
            <a:off x="1858615" y="2682185"/>
            <a:ext cx="1476513" cy="1010202"/>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1200">
                <a:solidFill>
                  <a:srgbClr val="002060"/>
                </a:solidFill>
              </a:rPr>
              <a:t>Lower prices than competitors</a:t>
            </a:r>
          </a:p>
        </p:txBody>
      </p:sp>
      <p:cxnSp>
        <p:nvCxnSpPr>
          <p:cNvPr id="1104" name="Straight Arrow Connector 1103">
            <a:extLst>
              <a:ext uri="{FF2B5EF4-FFF2-40B4-BE49-F238E27FC236}">
                <a16:creationId xmlns:a16="http://schemas.microsoft.com/office/drawing/2014/main" id="{17155EDE-B50E-B17D-F61A-4B310DB7FFFE}"/>
              </a:ext>
            </a:extLst>
          </p:cNvPr>
          <p:cNvCxnSpPr>
            <a:cxnSpLocks/>
          </p:cNvCxnSpPr>
          <p:nvPr/>
        </p:nvCxnSpPr>
        <p:spPr>
          <a:xfrm>
            <a:off x="3147114" y="3453846"/>
            <a:ext cx="160958" cy="154885"/>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1105" name="Straight Arrow Connector 1104">
            <a:extLst>
              <a:ext uri="{FF2B5EF4-FFF2-40B4-BE49-F238E27FC236}">
                <a16:creationId xmlns:a16="http://schemas.microsoft.com/office/drawing/2014/main" id="{4CA79F62-B3CE-8390-5503-DEF7747FBC42}"/>
              </a:ext>
            </a:extLst>
          </p:cNvPr>
          <p:cNvCxnSpPr>
            <a:cxnSpLocks/>
          </p:cNvCxnSpPr>
          <p:nvPr/>
        </p:nvCxnSpPr>
        <p:spPr>
          <a:xfrm flipH="1">
            <a:off x="3720821" y="3199846"/>
            <a:ext cx="16842" cy="237435"/>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1106" name="Oval 1105">
            <a:extLst>
              <a:ext uri="{FF2B5EF4-FFF2-40B4-BE49-F238E27FC236}">
                <a16:creationId xmlns:a16="http://schemas.microsoft.com/office/drawing/2014/main" id="{7619E239-682A-55DE-51FC-52780D16B841}"/>
              </a:ext>
            </a:extLst>
          </p:cNvPr>
          <p:cNvSpPr/>
          <p:nvPr/>
        </p:nvSpPr>
        <p:spPr>
          <a:xfrm>
            <a:off x="9249228" y="3116943"/>
            <a:ext cx="1289957" cy="830942"/>
          </a:xfrm>
          <a:prstGeom prst="ellipse">
            <a:avLst/>
          </a:prstGeom>
          <a:solidFill>
            <a:schemeClr val="accent1">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200">
                <a:solidFill>
                  <a:srgbClr val="000000"/>
                </a:solidFill>
              </a:rPr>
              <a:t>Could be lead in this market</a:t>
            </a:r>
            <a:endParaRPr lang="en-US"/>
          </a:p>
        </p:txBody>
      </p:sp>
      <p:cxnSp>
        <p:nvCxnSpPr>
          <p:cNvPr id="1108" name="Straight Arrow Connector 1107">
            <a:extLst>
              <a:ext uri="{FF2B5EF4-FFF2-40B4-BE49-F238E27FC236}">
                <a16:creationId xmlns:a16="http://schemas.microsoft.com/office/drawing/2014/main" id="{DDCEAB31-5399-B547-AD89-33BA304986FD}"/>
              </a:ext>
            </a:extLst>
          </p:cNvPr>
          <p:cNvCxnSpPr>
            <a:cxnSpLocks/>
          </p:cNvCxnSpPr>
          <p:nvPr/>
        </p:nvCxnSpPr>
        <p:spPr>
          <a:xfrm flipV="1">
            <a:off x="9081604" y="3800888"/>
            <a:ext cx="267528" cy="56874"/>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1120" name="TextBox 1119">
            <a:extLst>
              <a:ext uri="{FF2B5EF4-FFF2-40B4-BE49-F238E27FC236}">
                <a16:creationId xmlns:a16="http://schemas.microsoft.com/office/drawing/2014/main" id="{1B8B740F-189F-E0B8-2C30-96B8A0F45E7E}"/>
              </a:ext>
            </a:extLst>
          </p:cNvPr>
          <p:cNvSpPr txBox="1"/>
          <p:nvPr/>
        </p:nvSpPr>
        <p:spPr>
          <a:xfrm>
            <a:off x="7524750" y="-69850"/>
            <a:ext cx="6229350" cy="7540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0" i="0" u="none" strike="noStrike" baseline="0">
                <a:solidFill>
                  <a:srgbClr val="003E5B"/>
                </a:solidFill>
                <a:latin typeface="Aptos ExtraBold"/>
              </a:rPr>
              <a:t>BYD vs Tesla:</a:t>
            </a:r>
            <a:r>
              <a:rPr lang="en-GB" sz="3200">
                <a:solidFill>
                  <a:srgbClr val="003E5B"/>
                </a:solidFill>
                <a:latin typeface="Aptos ExtraBold"/>
              </a:rPr>
              <a:t> </a:t>
            </a:r>
            <a:r>
              <a:rPr lang="en-US" sz="3200">
                <a:solidFill>
                  <a:srgbClr val="000000"/>
                </a:solidFill>
                <a:latin typeface="Aptos ExtraBold"/>
                <a:ea typeface="Aptos ExtraBold"/>
                <a:cs typeface="Aptos ExtraBold"/>
              </a:rPr>
              <a:t>Mind Map</a:t>
            </a:r>
            <a:r>
              <a:rPr sz="3200" b="0" i="0">
                <a:solidFill>
                  <a:srgbClr val="000000"/>
                </a:solidFill>
                <a:latin typeface="Aptos ExtraBold"/>
                <a:ea typeface="Aptos ExtraBold"/>
                <a:cs typeface="Aptos ExtraBold"/>
              </a:rPr>
              <a:t>​</a:t>
            </a:r>
            <a:endParaRPr lang="en-US" sz="1200"/>
          </a:p>
          <a:p>
            <a:pPr algn="ctr"/>
            <a:endParaRPr lang="en-US" sz="1100"/>
          </a:p>
        </p:txBody>
      </p:sp>
    </p:spTree>
    <p:extLst>
      <p:ext uri="{BB962C8B-B14F-4D97-AF65-F5344CB8AC3E}">
        <p14:creationId xmlns:p14="http://schemas.microsoft.com/office/powerpoint/2010/main" val="27408771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0170F1-6C3A-F3A6-0C6E-7396A77B4C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097E68-9003-9A90-ABC1-91B1D5E7416B}"/>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4567F230-F424-5B6F-C66A-8D9D50F201CC}"/>
              </a:ext>
            </a:extLst>
          </p:cNvPr>
          <p:cNvSpPr>
            <a:spLocks noGrp="1"/>
          </p:cNvSpPr>
          <p:nvPr>
            <p:ph type="body" idx="1"/>
          </p:nvPr>
        </p:nvSpPr>
        <p:spPr/>
        <p:txBody>
          <a:bodyPr vert="horz" lIns="91440" tIns="45720" rIns="91440" bIns="45720" rtlCol="0" anchor="t">
            <a:normAutofit/>
          </a:bodyPr>
          <a:lstStyle/>
          <a:p>
            <a:r>
              <a:rPr lang="en-GB"/>
              <a:t>See you in 15 minutes </a:t>
            </a:r>
            <a:r>
              <a:rPr lang="en-GB" dirty="0">
                <a:sym typeface="Wingdings" panose="05000000000000000000" pitchFamily="2" charset="2"/>
              </a:rPr>
              <a:t></a:t>
            </a:r>
            <a:endParaRPr lang="en-GB" dirty="0"/>
          </a:p>
        </p:txBody>
      </p:sp>
    </p:spTree>
    <p:extLst>
      <p:ext uri="{BB962C8B-B14F-4D97-AF65-F5344CB8AC3E}">
        <p14:creationId xmlns:p14="http://schemas.microsoft.com/office/powerpoint/2010/main" val="407233168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30754E-F6A1-0AEF-3496-FD926FF9DA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C805FE-D49E-B35C-6833-FEA519868B45}"/>
              </a:ext>
            </a:extLst>
          </p:cNvPr>
          <p:cNvSpPr>
            <a:spLocks noGrp="1"/>
          </p:cNvSpPr>
          <p:nvPr>
            <p:ph type="title"/>
          </p:nvPr>
        </p:nvSpPr>
        <p:spPr/>
        <p:txBody>
          <a:bodyPr>
            <a:normAutofit/>
          </a:bodyPr>
          <a:lstStyle/>
          <a:p>
            <a:r>
              <a:rPr lang="en-GB" sz="3500"/>
              <a:t>Let’s try it out: </a:t>
            </a:r>
            <a:r>
              <a:rPr lang="en-GB" sz="3500">
                <a:ea typeface="+mj-lt"/>
                <a:cs typeface="+mj-lt"/>
              </a:rPr>
              <a:t>Notes → Meaning Exchange Step 1</a:t>
            </a:r>
          </a:p>
        </p:txBody>
      </p:sp>
      <p:sp>
        <p:nvSpPr>
          <p:cNvPr id="3" name="Content Placeholder 2">
            <a:extLst>
              <a:ext uri="{FF2B5EF4-FFF2-40B4-BE49-F238E27FC236}">
                <a16:creationId xmlns:a16="http://schemas.microsoft.com/office/drawing/2014/main" id="{C4578F45-9FD3-1D5C-D208-61B314A0A913}"/>
              </a:ext>
            </a:extLst>
          </p:cNvPr>
          <p:cNvSpPr>
            <a:spLocks noGrp="1"/>
          </p:cNvSpPr>
          <p:nvPr>
            <p:ph idx="1"/>
          </p:nvPr>
        </p:nvSpPr>
        <p:spPr>
          <a:xfrm>
            <a:off x="433773" y="3035096"/>
            <a:ext cx="11318188" cy="4164732"/>
          </a:xfrm>
        </p:spPr>
        <p:txBody>
          <a:bodyPr vert="horz" lIns="91440" tIns="45720" rIns="91440" bIns="45720" rtlCol="0" anchor="t">
            <a:normAutofit/>
          </a:bodyPr>
          <a:lstStyle/>
          <a:p>
            <a:pPr marL="457200" lvl="1" indent="0">
              <a:buNone/>
            </a:pPr>
            <a:r>
              <a:rPr lang="en-GB" sz="4400"/>
              <a:t>With your partner: What do you remember about </a:t>
            </a:r>
            <a:r>
              <a:rPr lang="en-GB" sz="4400" err="1"/>
              <a:t>th</a:t>
            </a:r>
            <a:r>
              <a:rPr lang="en-GB" sz="4400"/>
              <a:t>e BBC text last week?</a:t>
            </a:r>
          </a:p>
          <a:p>
            <a:pPr marL="457200" lvl="1" indent="0">
              <a:buNone/>
            </a:pPr>
            <a:endParaRPr lang="en-GB" sz="3600">
              <a:ea typeface="+mn-lt"/>
              <a:cs typeface="+mn-lt"/>
            </a:endParaRPr>
          </a:p>
          <a:p>
            <a:pPr marL="457200" lvl="1" indent="0">
              <a:buNone/>
            </a:pPr>
            <a:endParaRPr lang="en-GB" sz="3600">
              <a:ea typeface="+mn-lt"/>
              <a:cs typeface="+mn-lt"/>
            </a:endParaRPr>
          </a:p>
        </p:txBody>
      </p:sp>
    </p:spTree>
    <p:extLst>
      <p:ext uri="{BB962C8B-B14F-4D97-AF65-F5344CB8AC3E}">
        <p14:creationId xmlns:p14="http://schemas.microsoft.com/office/powerpoint/2010/main" val="314045984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3D5C5B-E5C0-4876-AB0D-4F0EAB231A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F7F348-ECB0-1882-737D-F01A78E3D1A4}"/>
              </a:ext>
            </a:extLst>
          </p:cNvPr>
          <p:cNvSpPr>
            <a:spLocks noGrp="1"/>
          </p:cNvSpPr>
          <p:nvPr>
            <p:ph type="title"/>
          </p:nvPr>
        </p:nvSpPr>
        <p:spPr/>
        <p:txBody>
          <a:bodyPr>
            <a:normAutofit/>
          </a:bodyPr>
          <a:lstStyle/>
          <a:p>
            <a:r>
              <a:rPr lang="en-GB" sz="3500"/>
              <a:t>Let’s try it out: </a:t>
            </a:r>
            <a:r>
              <a:rPr lang="en-GB" sz="3500">
                <a:ea typeface="+mj-lt"/>
                <a:cs typeface="+mj-lt"/>
              </a:rPr>
              <a:t>Notes → Meaning Exchange Step 2</a:t>
            </a:r>
          </a:p>
        </p:txBody>
      </p:sp>
      <p:sp>
        <p:nvSpPr>
          <p:cNvPr id="3" name="Content Placeholder 2">
            <a:extLst>
              <a:ext uri="{FF2B5EF4-FFF2-40B4-BE49-F238E27FC236}">
                <a16:creationId xmlns:a16="http://schemas.microsoft.com/office/drawing/2014/main" id="{7DC5CFFD-71CA-CCD9-6543-59334C0B3E5C}"/>
              </a:ext>
            </a:extLst>
          </p:cNvPr>
          <p:cNvSpPr>
            <a:spLocks noGrp="1"/>
          </p:cNvSpPr>
          <p:nvPr>
            <p:ph idx="1"/>
          </p:nvPr>
        </p:nvSpPr>
        <p:spPr>
          <a:xfrm>
            <a:off x="433773" y="2231907"/>
            <a:ext cx="11318188" cy="4164732"/>
          </a:xfrm>
        </p:spPr>
        <p:txBody>
          <a:bodyPr vert="horz" lIns="91440" tIns="45720" rIns="91440" bIns="45720" rtlCol="0" anchor="t">
            <a:normAutofit/>
          </a:bodyPr>
          <a:lstStyle/>
          <a:p>
            <a:pPr marL="457200" lvl="1" indent="0">
              <a:buNone/>
            </a:pPr>
            <a:endParaRPr lang="en-GB" sz="4400"/>
          </a:p>
          <a:p>
            <a:pPr marL="457200" lvl="1" indent="0">
              <a:buNone/>
            </a:pPr>
            <a:endParaRPr lang="en-GB" sz="3600">
              <a:ea typeface="+mn-lt"/>
              <a:cs typeface="+mn-lt"/>
            </a:endParaRPr>
          </a:p>
          <a:p>
            <a:pPr marL="457200" lvl="1" indent="0">
              <a:buNone/>
            </a:pPr>
            <a:endParaRPr lang="en-GB" sz="3600">
              <a:ea typeface="+mn-lt"/>
              <a:cs typeface="+mn-lt"/>
            </a:endParaRPr>
          </a:p>
        </p:txBody>
      </p:sp>
      <p:sp>
        <p:nvSpPr>
          <p:cNvPr id="4" name="TextBox 3">
            <a:extLst>
              <a:ext uri="{FF2B5EF4-FFF2-40B4-BE49-F238E27FC236}">
                <a16:creationId xmlns:a16="http://schemas.microsoft.com/office/drawing/2014/main" id="{1BA4F0DF-DBB2-B3B1-E3AD-8707D5A2A315}"/>
              </a:ext>
            </a:extLst>
          </p:cNvPr>
          <p:cNvSpPr txBox="1"/>
          <p:nvPr/>
        </p:nvSpPr>
        <p:spPr>
          <a:xfrm>
            <a:off x="651194" y="1921241"/>
            <a:ext cx="10885714" cy="58169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t>Read the full text on your own.</a:t>
            </a:r>
          </a:p>
          <a:p>
            <a:endParaRPr lang="en-US" sz="2800"/>
          </a:p>
          <a:p>
            <a:r>
              <a:rPr lang="en-US" sz="2800"/>
              <a:t>Consider:</a:t>
            </a:r>
          </a:p>
          <a:p>
            <a:endParaRPr lang="en-US" sz="2800"/>
          </a:p>
          <a:p>
            <a:pPr>
              <a:buFont typeface="Arial"/>
              <a:buChar char="•"/>
            </a:pPr>
            <a:r>
              <a:rPr lang="en-US" sz="2800">
                <a:ea typeface="+mn-lt"/>
                <a:cs typeface="+mn-lt"/>
              </a:rPr>
              <a:t>Who is mentioned? </a:t>
            </a:r>
          </a:p>
          <a:p>
            <a:pPr>
              <a:buFont typeface="Arial"/>
              <a:buChar char="•"/>
            </a:pPr>
            <a:r>
              <a:rPr lang="en-US" sz="2800">
                <a:ea typeface="+mn-lt"/>
                <a:cs typeface="+mn-lt"/>
              </a:rPr>
              <a:t>What are they doing? </a:t>
            </a:r>
            <a:endParaRPr lang="en-US">
              <a:ea typeface="+mn-lt"/>
              <a:cs typeface="+mn-lt"/>
            </a:endParaRPr>
          </a:p>
          <a:p>
            <a:pPr>
              <a:buFont typeface="Arial"/>
              <a:buChar char="•"/>
            </a:pPr>
            <a:r>
              <a:rPr lang="en-US" sz="2800">
                <a:ea typeface="+mn-lt"/>
                <a:cs typeface="+mn-lt"/>
              </a:rPr>
              <a:t>What changes because of social media?</a:t>
            </a:r>
            <a:endParaRPr lang="en-US">
              <a:ea typeface="+mn-lt"/>
              <a:cs typeface="+mn-lt"/>
            </a:endParaRPr>
          </a:p>
          <a:p>
            <a:pPr>
              <a:buFont typeface="Arial"/>
              <a:buChar char="•"/>
            </a:pPr>
            <a:endParaRPr lang="en-US" sz="2800"/>
          </a:p>
          <a:p>
            <a:r>
              <a:rPr lang="en-US" sz="2800"/>
              <a:t>Then discuss what you think the main idea of the text is with your partner. Has your understanding of the main idea changed at all from last week? </a:t>
            </a:r>
          </a:p>
          <a:p>
            <a:endParaRPr lang="en-US" sz="2800"/>
          </a:p>
          <a:p>
            <a:endParaRPr lang="en-US"/>
          </a:p>
          <a:p>
            <a:endParaRPr lang="en-US"/>
          </a:p>
        </p:txBody>
      </p:sp>
      <p:pic>
        <p:nvPicPr>
          <p:cNvPr id="6" name="Online Media 3" title="7 Minute Timer">
            <a:hlinkClick r:id="" action="ppaction://media"/>
            <a:extLst>
              <a:ext uri="{FF2B5EF4-FFF2-40B4-BE49-F238E27FC236}">
                <a16:creationId xmlns:a16="http://schemas.microsoft.com/office/drawing/2014/main" id="{09DF5B5D-3DDD-797D-4BF1-9E711CA60390}"/>
              </a:ext>
            </a:extLst>
          </p:cNvPr>
          <p:cNvPicPr>
            <a:picLocks noRot="1" noChangeAspect="1"/>
          </p:cNvPicPr>
          <p:nvPr>
            <a:videoFile r:link="rId1"/>
          </p:nvPr>
        </p:nvPicPr>
        <p:blipFill>
          <a:blip r:embed="rId4"/>
          <a:stretch>
            <a:fillRect/>
          </a:stretch>
        </p:blipFill>
        <p:spPr>
          <a:xfrm>
            <a:off x="7706136" y="2231685"/>
            <a:ext cx="3344735" cy="1883116"/>
          </a:xfrm>
          <a:prstGeom prst="rect">
            <a:avLst/>
          </a:prstGeom>
        </p:spPr>
      </p:pic>
    </p:spTree>
    <p:extLst>
      <p:ext uri="{BB962C8B-B14F-4D97-AF65-F5344CB8AC3E}">
        <p14:creationId xmlns:p14="http://schemas.microsoft.com/office/powerpoint/2010/main" val="1380015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fill="hold" display="0">
                  <p:stCondLst>
                    <p:cond delay="indefinite"/>
                  </p:stCondLst>
                </p:cTn>
                <p:tgtEl>
                  <p:spTgt spid="6"/>
                </p:tgtEl>
              </p:cMediaNode>
            </p:vide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9FF42A-3908-6C5E-55BB-8660B284B5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46917B-0DBE-0D55-105E-4985563B6724}"/>
              </a:ext>
            </a:extLst>
          </p:cNvPr>
          <p:cNvSpPr>
            <a:spLocks noGrp="1"/>
          </p:cNvSpPr>
          <p:nvPr>
            <p:ph type="title"/>
          </p:nvPr>
        </p:nvSpPr>
        <p:spPr/>
        <p:txBody>
          <a:bodyPr>
            <a:normAutofit/>
          </a:bodyPr>
          <a:lstStyle/>
          <a:p>
            <a:r>
              <a:rPr lang="en-GB" sz="3500"/>
              <a:t>Let’s try it out: </a:t>
            </a:r>
            <a:r>
              <a:rPr lang="en-GB" sz="3500">
                <a:ea typeface="+mj-lt"/>
                <a:cs typeface="+mj-lt"/>
              </a:rPr>
              <a:t>Notes → Meaning Exchange Step 3</a:t>
            </a:r>
          </a:p>
        </p:txBody>
      </p:sp>
      <p:sp>
        <p:nvSpPr>
          <p:cNvPr id="3" name="Content Placeholder 2">
            <a:extLst>
              <a:ext uri="{FF2B5EF4-FFF2-40B4-BE49-F238E27FC236}">
                <a16:creationId xmlns:a16="http://schemas.microsoft.com/office/drawing/2014/main" id="{908954D9-4B9E-FE31-E290-BEF58412D105}"/>
              </a:ext>
            </a:extLst>
          </p:cNvPr>
          <p:cNvSpPr>
            <a:spLocks noGrp="1"/>
          </p:cNvSpPr>
          <p:nvPr>
            <p:ph idx="1"/>
          </p:nvPr>
        </p:nvSpPr>
        <p:spPr>
          <a:xfrm>
            <a:off x="433773" y="2231907"/>
            <a:ext cx="11318188" cy="4164732"/>
          </a:xfrm>
        </p:spPr>
        <p:txBody>
          <a:bodyPr vert="horz" lIns="91440" tIns="45720" rIns="91440" bIns="45720" rtlCol="0" anchor="t">
            <a:normAutofit/>
          </a:bodyPr>
          <a:lstStyle/>
          <a:p>
            <a:pPr marL="457200" lvl="1" indent="0">
              <a:buNone/>
            </a:pPr>
            <a:endParaRPr lang="en-GB" sz="4400"/>
          </a:p>
          <a:p>
            <a:pPr marL="457200" lvl="1" indent="0">
              <a:buNone/>
            </a:pPr>
            <a:endParaRPr lang="en-GB" sz="3600">
              <a:ea typeface="+mn-lt"/>
              <a:cs typeface="+mn-lt"/>
            </a:endParaRPr>
          </a:p>
          <a:p>
            <a:pPr marL="457200" lvl="1" indent="0">
              <a:buNone/>
            </a:pPr>
            <a:endParaRPr lang="en-GB" sz="3600">
              <a:ea typeface="+mn-lt"/>
              <a:cs typeface="+mn-lt"/>
            </a:endParaRPr>
          </a:p>
        </p:txBody>
      </p:sp>
      <p:sp>
        <p:nvSpPr>
          <p:cNvPr id="4" name="TextBox 3">
            <a:extLst>
              <a:ext uri="{FF2B5EF4-FFF2-40B4-BE49-F238E27FC236}">
                <a16:creationId xmlns:a16="http://schemas.microsoft.com/office/drawing/2014/main" id="{3CFF05E0-5E0B-5C37-9786-04ECC5E67127}"/>
              </a:ext>
            </a:extLst>
          </p:cNvPr>
          <p:cNvSpPr txBox="1"/>
          <p:nvPr/>
        </p:nvSpPr>
        <p:spPr>
          <a:xfrm>
            <a:off x="218058" y="1712694"/>
            <a:ext cx="1196855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t>Main Idea of BBC Full Text:</a:t>
            </a:r>
            <a:r>
              <a:rPr lang="en-US" sz="2800">
                <a:ea typeface="+mn-lt"/>
                <a:cs typeface="+mn-lt"/>
              </a:rPr>
              <a:t> </a:t>
            </a:r>
            <a:r>
              <a:rPr lang="en-US" sz="2800" b="1">
                <a:ea typeface="+mn-lt"/>
                <a:cs typeface="+mn-lt"/>
              </a:rPr>
              <a:t>Social media helps small businesses grow </a:t>
            </a:r>
            <a:endParaRPr lang="en-US" sz="2800" b="1"/>
          </a:p>
        </p:txBody>
      </p:sp>
      <p:sp>
        <p:nvSpPr>
          <p:cNvPr id="7" name="TextBox 6">
            <a:extLst>
              <a:ext uri="{FF2B5EF4-FFF2-40B4-BE49-F238E27FC236}">
                <a16:creationId xmlns:a16="http://schemas.microsoft.com/office/drawing/2014/main" id="{CA8015F6-C816-6DD5-DEB1-91462BC60EF9}"/>
              </a:ext>
            </a:extLst>
          </p:cNvPr>
          <p:cNvSpPr txBox="1"/>
          <p:nvPr/>
        </p:nvSpPr>
        <p:spPr>
          <a:xfrm>
            <a:off x="7243010" y="3248526"/>
            <a:ext cx="4507831" cy="31442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8" name="TextBox 7">
            <a:extLst>
              <a:ext uri="{FF2B5EF4-FFF2-40B4-BE49-F238E27FC236}">
                <a16:creationId xmlns:a16="http://schemas.microsoft.com/office/drawing/2014/main" id="{DB35DC01-58D4-0114-7238-7C7EFC787A15}"/>
              </a:ext>
            </a:extLst>
          </p:cNvPr>
          <p:cNvSpPr txBox="1"/>
          <p:nvPr/>
        </p:nvSpPr>
        <p:spPr>
          <a:xfrm>
            <a:off x="236069" y="2358811"/>
            <a:ext cx="5833101" cy="4401205"/>
          </a:xfrm>
          <a:prstGeom prst="rect">
            <a:avLst/>
          </a:prstGeom>
          <a:no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500">
                <a:ea typeface="+mn-lt"/>
                <a:cs typeface="+mn-lt"/>
              </a:rPr>
              <a:t>Create a mind map with your </a:t>
            </a:r>
            <a:r>
              <a:rPr lang="en-US" sz="2500" b="1">
                <a:ea typeface="+mn-lt"/>
                <a:cs typeface="+mn-lt"/>
              </a:rPr>
              <a:t>partner </a:t>
            </a:r>
            <a:r>
              <a:rPr lang="en-US" sz="2500">
                <a:ea typeface="+mn-lt"/>
                <a:cs typeface="+mn-lt"/>
              </a:rPr>
              <a:t>that shows:</a:t>
            </a:r>
            <a:endParaRPr lang="en-US" sz="2500"/>
          </a:p>
          <a:p>
            <a:pPr marL="285750" indent="-285750">
              <a:buFont typeface="Arial"/>
              <a:buChar char="•"/>
            </a:pPr>
            <a:r>
              <a:rPr lang="en-US" sz="2500">
                <a:ea typeface="+mn-lt"/>
                <a:cs typeface="+mn-lt"/>
              </a:rPr>
              <a:t>key information from the text </a:t>
            </a:r>
            <a:endParaRPr lang="en-US" sz="2500"/>
          </a:p>
          <a:p>
            <a:pPr marL="285750" indent="-285750">
              <a:buFont typeface="Arial"/>
              <a:buChar char="•"/>
            </a:pPr>
            <a:r>
              <a:rPr lang="en-US" sz="2500">
                <a:ea typeface="+mn-lt"/>
                <a:cs typeface="+mn-lt"/>
              </a:rPr>
              <a:t>how social media helps businesses </a:t>
            </a:r>
            <a:endParaRPr lang="en-US" sz="2500"/>
          </a:p>
          <a:p>
            <a:pPr marL="285750" indent="-285750">
              <a:buFont typeface="Arial"/>
              <a:buChar char="•"/>
            </a:pPr>
            <a:r>
              <a:rPr lang="en-US" sz="2500">
                <a:ea typeface="+mn-lt"/>
                <a:cs typeface="+mn-lt"/>
              </a:rPr>
              <a:t>examples from the article</a:t>
            </a:r>
          </a:p>
          <a:p>
            <a:pPr marL="285750" indent="-285750">
              <a:buFont typeface="Arial"/>
              <a:buChar char="•"/>
            </a:pPr>
            <a:endParaRPr lang="en-US" sz="1000"/>
          </a:p>
          <a:p>
            <a:r>
              <a:rPr lang="en-US" sz="2500" b="1"/>
              <a:t>Do not discuss/work with the other pair in your group for this step.</a:t>
            </a:r>
          </a:p>
          <a:p>
            <a:endParaRPr lang="en-US" sz="1000" b="1"/>
          </a:p>
          <a:p>
            <a:endParaRPr lang="en-US" sz="1000"/>
          </a:p>
          <a:p>
            <a:r>
              <a:rPr lang="en-US" sz="2500" b="1"/>
              <a:t>Please include your names and student numbers somewhere on the map</a:t>
            </a:r>
            <a:endParaRPr lang="en-US" sz="2500"/>
          </a:p>
        </p:txBody>
      </p:sp>
      <p:sp>
        <p:nvSpPr>
          <p:cNvPr id="9" name="TextBox 8">
            <a:extLst>
              <a:ext uri="{FF2B5EF4-FFF2-40B4-BE49-F238E27FC236}">
                <a16:creationId xmlns:a16="http://schemas.microsoft.com/office/drawing/2014/main" id="{89AC35A3-DAC8-FB04-A1F3-3294F6B58998}"/>
              </a:ext>
            </a:extLst>
          </p:cNvPr>
          <p:cNvSpPr txBox="1"/>
          <p:nvPr/>
        </p:nvSpPr>
        <p:spPr>
          <a:xfrm>
            <a:off x="6240378" y="2358187"/>
            <a:ext cx="5686925" cy="4324261"/>
          </a:xfrm>
          <a:prstGeom prst="rect">
            <a:avLst/>
          </a:prstGeom>
          <a:no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500" b="1"/>
              <a:t>How to </a:t>
            </a:r>
            <a:r>
              <a:rPr lang="en-US" sz="2500" b="1" err="1"/>
              <a:t>organise</a:t>
            </a:r>
            <a:r>
              <a:rPr lang="en-US" sz="2500" b="1"/>
              <a:t> your ideas (you choose)</a:t>
            </a:r>
            <a:endParaRPr lang="en-US" sz="2500"/>
          </a:p>
          <a:p>
            <a:r>
              <a:rPr lang="en-US" sz="2500">
                <a:ea typeface="+mn-lt"/>
                <a:cs typeface="+mn-lt"/>
              </a:rPr>
              <a:t>You can group information in a way that makes sense to you, for example:</a:t>
            </a:r>
            <a:endParaRPr lang="en-US" sz="2500"/>
          </a:p>
          <a:p>
            <a:pPr marL="285750" indent="-285750">
              <a:buFont typeface="Arial"/>
              <a:buChar char="•"/>
            </a:pPr>
            <a:r>
              <a:rPr lang="en-US" sz="2500">
                <a:ea typeface="+mn-lt"/>
                <a:cs typeface="+mn-lt"/>
              </a:rPr>
              <a:t>by business </a:t>
            </a:r>
            <a:endParaRPr lang="en-US" sz="2500"/>
          </a:p>
          <a:p>
            <a:pPr marL="285750" indent="-285750">
              <a:buFont typeface="Arial"/>
              <a:buChar char="•"/>
            </a:pPr>
            <a:r>
              <a:rPr lang="en-US" sz="2500">
                <a:ea typeface="+mn-lt"/>
                <a:cs typeface="+mn-lt"/>
              </a:rPr>
              <a:t>by what happens (impact) </a:t>
            </a:r>
            <a:endParaRPr lang="en-US" sz="2500"/>
          </a:p>
          <a:p>
            <a:pPr marL="285750" indent="-285750">
              <a:buFont typeface="Arial"/>
              <a:buChar char="•"/>
            </a:pPr>
            <a:r>
              <a:rPr lang="en-US" sz="2500">
                <a:ea typeface="+mn-lt"/>
                <a:cs typeface="+mn-lt"/>
              </a:rPr>
              <a:t>by type of social media use </a:t>
            </a:r>
            <a:endParaRPr lang="en-US" sz="2500"/>
          </a:p>
          <a:p>
            <a:pPr marL="285750" indent="-285750">
              <a:buFont typeface="Arial"/>
              <a:buChar char="•"/>
            </a:pPr>
            <a:r>
              <a:rPr lang="en-US" sz="2500">
                <a:ea typeface="+mn-lt"/>
                <a:cs typeface="+mn-lt"/>
              </a:rPr>
              <a:t>or another clear structure </a:t>
            </a:r>
          </a:p>
          <a:p>
            <a:r>
              <a:rPr lang="en-US" sz="2500">
                <a:ea typeface="+mn-lt"/>
                <a:cs typeface="+mn-lt"/>
              </a:rPr>
              <a:t>As long as your map is clear, it's up to you how you group/display the ideas! There are many correct ways to do this!</a:t>
            </a:r>
          </a:p>
        </p:txBody>
      </p:sp>
    </p:spTree>
    <p:extLst>
      <p:ext uri="{BB962C8B-B14F-4D97-AF65-F5344CB8AC3E}">
        <p14:creationId xmlns:p14="http://schemas.microsoft.com/office/powerpoint/2010/main" val="48730451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7FB2B6-9A26-AF7C-DFA3-05F18E2FBB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9823CB-7768-3360-4805-7BC2BED3CFCE}"/>
              </a:ext>
            </a:extLst>
          </p:cNvPr>
          <p:cNvSpPr>
            <a:spLocks noGrp="1"/>
          </p:cNvSpPr>
          <p:nvPr>
            <p:ph type="title"/>
          </p:nvPr>
        </p:nvSpPr>
        <p:spPr/>
        <p:txBody>
          <a:bodyPr>
            <a:normAutofit/>
          </a:bodyPr>
          <a:lstStyle/>
          <a:p>
            <a:r>
              <a:rPr lang="en-GB" sz="3500"/>
              <a:t>Let’s try it out: </a:t>
            </a:r>
            <a:r>
              <a:rPr lang="en-GB" sz="3500">
                <a:ea typeface="+mj-lt"/>
                <a:cs typeface="+mj-lt"/>
              </a:rPr>
              <a:t>Notes → Meaning Exchange Step 4</a:t>
            </a:r>
          </a:p>
        </p:txBody>
      </p:sp>
      <p:sp>
        <p:nvSpPr>
          <p:cNvPr id="3" name="Content Placeholder 2">
            <a:extLst>
              <a:ext uri="{FF2B5EF4-FFF2-40B4-BE49-F238E27FC236}">
                <a16:creationId xmlns:a16="http://schemas.microsoft.com/office/drawing/2014/main" id="{F1C33145-5FE3-CFC3-BE86-5606A521DFFF}"/>
              </a:ext>
            </a:extLst>
          </p:cNvPr>
          <p:cNvSpPr>
            <a:spLocks noGrp="1"/>
          </p:cNvSpPr>
          <p:nvPr>
            <p:ph idx="1"/>
          </p:nvPr>
        </p:nvSpPr>
        <p:spPr>
          <a:xfrm>
            <a:off x="433773" y="2231907"/>
            <a:ext cx="11318188" cy="4164732"/>
          </a:xfrm>
        </p:spPr>
        <p:txBody>
          <a:bodyPr vert="horz" lIns="91440" tIns="45720" rIns="91440" bIns="45720" rtlCol="0" anchor="t">
            <a:normAutofit/>
          </a:bodyPr>
          <a:lstStyle/>
          <a:p>
            <a:pPr marL="457200" lvl="1" indent="0">
              <a:buNone/>
            </a:pPr>
            <a:endParaRPr lang="en-GB" sz="4400"/>
          </a:p>
          <a:p>
            <a:pPr marL="457200" lvl="1" indent="0">
              <a:buNone/>
            </a:pPr>
            <a:endParaRPr lang="en-GB" sz="3600">
              <a:ea typeface="+mn-lt"/>
              <a:cs typeface="+mn-lt"/>
            </a:endParaRPr>
          </a:p>
          <a:p>
            <a:pPr marL="457200" lvl="1" indent="0">
              <a:buNone/>
            </a:pPr>
            <a:endParaRPr lang="en-GB" sz="3600">
              <a:ea typeface="+mn-lt"/>
              <a:cs typeface="+mn-lt"/>
            </a:endParaRPr>
          </a:p>
        </p:txBody>
      </p:sp>
      <p:sp>
        <p:nvSpPr>
          <p:cNvPr id="7" name="TextBox 6">
            <a:extLst>
              <a:ext uri="{FF2B5EF4-FFF2-40B4-BE49-F238E27FC236}">
                <a16:creationId xmlns:a16="http://schemas.microsoft.com/office/drawing/2014/main" id="{69AF9CD7-FE55-CC16-EB58-B300C58ED92A}"/>
              </a:ext>
            </a:extLst>
          </p:cNvPr>
          <p:cNvSpPr txBox="1"/>
          <p:nvPr/>
        </p:nvSpPr>
        <p:spPr>
          <a:xfrm>
            <a:off x="7243010" y="3248526"/>
            <a:ext cx="4507831" cy="31442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4" name="TextBox 3">
            <a:extLst>
              <a:ext uri="{FF2B5EF4-FFF2-40B4-BE49-F238E27FC236}">
                <a16:creationId xmlns:a16="http://schemas.microsoft.com/office/drawing/2014/main" id="{ED3F787A-2E0C-1B79-12E4-CE4AFB376426}"/>
              </a:ext>
            </a:extLst>
          </p:cNvPr>
          <p:cNvSpPr txBox="1"/>
          <p:nvPr/>
        </p:nvSpPr>
        <p:spPr>
          <a:xfrm>
            <a:off x="227355" y="1859846"/>
            <a:ext cx="3218516"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t>Swap and compare</a:t>
            </a:r>
            <a:endParaRPr lang="en-US" sz="3200"/>
          </a:p>
          <a:p>
            <a:pPr marL="285750" indent="-285750">
              <a:buFont typeface="Arial"/>
              <a:buChar char="•"/>
            </a:pPr>
            <a:r>
              <a:rPr lang="en-US" sz="3200">
                <a:ea typeface="+mn-lt"/>
                <a:cs typeface="+mn-lt"/>
              </a:rPr>
              <a:t>Work in your group of 4 </a:t>
            </a:r>
            <a:endParaRPr lang="en-US" sz="3200"/>
          </a:p>
          <a:p>
            <a:pPr marL="285750" indent="-285750">
              <a:buFont typeface="Arial"/>
              <a:buChar char="•"/>
            </a:pPr>
            <a:r>
              <a:rPr lang="en-US" sz="3200">
                <a:ea typeface="+mn-lt"/>
                <a:cs typeface="+mn-lt"/>
              </a:rPr>
              <a:t>Swap mind maps with the other pair </a:t>
            </a:r>
            <a:endParaRPr lang="en-US" sz="3200"/>
          </a:p>
          <a:p>
            <a:pPr marL="285750" indent="-285750">
              <a:buFont typeface="Arial"/>
              <a:buChar char="•"/>
            </a:pPr>
            <a:r>
              <a:rPr lang="en-US" sz="3200">
                <a:ea typeface="+mn-lt"/>
                <a:cs typeface="+mn-lt"/>
              </a:rPr>
              <a:t>Look carefully at their work</a:t>
            </a:r>
            <a:endParaRPr lang="en-US" sz="3200"/>
          </a:p>
          <a:p>
            <a:pPr algn="l"/>
            <a:endParaRPr lang="en-US" sz="1600"/>
          </a:p>
          <a:p>
            <a:endParaRPr lang="en-US" sz="1600"/>
          </a:p>
        </p:txBody>
      </p:sp>
      <p:sp>
        <p:nvSpPr>
          <p:cNvPr id="5" name="TextBox 4">
            <a:extLst>
              <a:ext uri="{FF2B5EF4-FFF2-40B4-BE49-F238E27FC236}">
                <a16:creationId xmlns:a16="http://schemas.microsoft.com/office/drawing/2014/main" id="{E9FA8CF8-6E42-B06A-57E3-4C58A543F211}"/>
              </a:ext>
            </a:extLst>
          </p:cNvPr>
          <p:cNvSpPr txBox="1"/>
          <p:nvPr/>
        </p:nvSpPr>
        <p:spPr>
          <a:xfrm>
            <a:off x="3445182" y="1826999"/>
            <a:ext cx="8596007" cy="4979040"/>
          </a:xfrm>
          <a:prstGeom prst="rect">
            <a:avLst/>
          </a:prstGeom>
          <a:no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ea typeface="+mn-lt"/>
                <a:cs typeface="+mn-lt"/>
              </a:rPr>
              <a:t>Consider and discuss:</a:t>
            </a:r>
          </a:p>
          <a:p>
            <a:pPr marL="457200" indent="-457200">
              <a:buAutoNum type="arabicPeriod"/>
            </a:pPr>
            <a:r>
              <a:rPr lang="en-US" sz="2400">
                <a:ea typeface="+mn-lt"/>
                <a:cs typeface="+mn-lt"/>
              </a:rPr>
              <a:t>What is similar and different between your mind maps? </a:t>
            </a:r>
          </a:p>
          <a:p>
            <a:pPr marL="457200" indent="-457200">
              <a:buAutoNum type="arabicPeriod"/>
            </a:pPr>
            <a:r>
              <a:rPr lang="en-US" sz="2400">
                <a:ea typeface="+mn-lt"/>
                <a:cs typeface="+mn-lt"/>
              </a:rPr>
              <a:t>Did you </a:t>
            </a:r>
            <a:r>
              <a:rPr lang="en-US" sz="2400" err="1">
                <a:ea typeface="+mn-lt"/>
                <a:cs typeface="+mn-lt"/>
              </a:rPr>
              <a:t>organise</a:t>
            </a:r>
            <a:r>
              <a:rPr lang="en-US" sz="2400">
                <a:ea typeface="+mn-lt"/>
                <a:cs typeface="+mn-lt"/>
              </a:rPr>
              <a:t> the information in the same way or differently? </a:t>
            </a:r>
          </a:p>
          <a:p>
            <a:pPr marL="457200" indent="-457200">
              <a:buAutoNum type="arabicPeriod"/>
            </a:pPr>
            <a:r>
              <a:rPr lang="en-US" sz="2400">
                <a:ea typeface="+mn-lt"/>
                <a:cs typeface="+mn-lt"/>
              </a:rPr>
              <a:t>Is the other pair’s mind map clear and easy to follow? Why / why not? </a:t>
            </a:r>
          </a:p>
          <a:p>
            <a:r>
              <a:rPr lang="en-US" sz="2400" b="1">
                <a:ea typeface="+mn-lt"/>
                <a:cs typeface="+mn-lt"/>
              </a:rPr>
              <a:t>Reflect:</a:t>
            </a:r>
          </a:p>
          <a:p>
            <a:pPr marL="457200" indent="-457200">
              <a:buAutoNum type="arabicPeriod"/>
            </a:pPr>
            <a:r>
              <a:rPr lang="en-US" sz="2400">
                <a:ea typeface="+mn-lt"/>
                <a:cs typeface="+mn-lt"/>
              </a:rPr>
              <a:t>Did they include anything important that you missed? </a:t>
            </a:r>
            <a:endParaRPr lang="en-US" sz="2400"/>
          </a:p>
          <a:p>
            <a:pPr marL="457200" indent="-457200">
              <a:buAutoNum type="arabicPeriod"/>
            </a:pPr>
            <a:r>
              <a:rPr lang="en-US" sz="2400">
                <a:ea typeface="+mn-lt"/>
                <a:cs typeface="+mn-lt"/>
              </a:rPr>
              <a:t>What is one thing you would improve in your own mind map after seeing theirs? </a:t>
            </a:r>
            <a:endParaRPr lang="en-US" sz="2400"/>
          </a:p>
          <a:p>
            <a:pPr marL="457200" indent="-457200">
              <a:buAutoNum type="arabicPeriod"/>
            </a:pPr>
            <a:r>
              <a:rPr lang="en-US" sz="2400">
                <a:ea typeface="+mn-lt"/>
                <a:cs typeface="+mn-lt"/>
              </a:rPr>
              <a:t>What is one thing you did well in your own mind map? </a:t>
            </a:r>
          </a:p>
          <a:p>
            <a:pPr marL="457200" indent="-457200">
              <a:buAutoNum type="arabicPeriod"/>
            </a:pPr>
            <a:r>
              <a:rPr lang="en-US" sz="2400">
                <a:ea typeface="+mn-lt"/>
                <a:cs typeface="+mn-lt"/>
              </a:rPr>
              <a:t>Add or change ONE thing in your mind map based on what you saw</a:t>
            </a:r>
          </a:p>
        </p:txBody>
      </p:sp>
    </p:spTree>
    <p:extLst>
      <p:ext uri="{BB962C8B-B14F-4D97-AF65-F5344CB8AC3E}">
        <p14:creationId xmlns:p14="http://schemas.microsoft.com/office/powerpoint/2010/main" val="317432174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96CAB0-DB87-4B54-E139-CBA50DF414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D511E1-C4CA-E05C-2CDF-07917A56FF0E}"/>
              </a:ext>
            </a:extLst>
          </p:cNvPr>
          <p:cNvSpPr>
            <a:spLocks noGrp="1"/>
          </p:cNvSpPr>
          <p:nvPr>
            <p:ph type="title"/>
          </p:nvPr>
        </p:nvSpPr>
        <p:spPr/>
        <p:txBody>
          <a:bodyPr>
            <a:normAutofit/>
          </a:bodyPr>
          <a:lstStyle/>
          <a:p>
            <a:r>
              <a:rPr lang="en-GB" sz="3500"/>
              <a:t>Let’s try it out: </a:t>
            </a:r>
            <a:r>
              <a:rPr lang="en-GB" sz="3500">
                <a:ea typeface="+mj-lt"/>
                <a:cs typeface="+mj-lt"/>
              </a:rPr>
              <a:t>Notes → Meaning Exchange Step 5</a:t>
            </a:r>
          </a:p>
        </p:txBody>
      </p:sp>
      <p:sp>
        <p:nvSpPr>
          <p:cNvPr id="3" name="Content Placeholder 2">
            <a:extLst>
              <a:ext uri="{FF2B5EF4-FFF2-40B4-BE49-F238E27FC236}">
                <a16:creationId xmlns:a16="http://schemas.microsoft.com/office/drawing/2014/main" id="{7FD86C7F-F185-6AFB-AB3A-70DBD40D5D2B}"/>
              </a:ext>
            </a:extLst>
          </p:cNvPr>
          <p:cNvSpPr>
            <a:spLocks noGrp="1"/>
          </p:cNvSpPr>
          <p:nvPr>
            <p:ph idx="1"/>
          </p:nvPr>
        </p:nvSpPr>
        <p:spPr>
          <a:xfrm>
            <a:off x="433773" y="2231907"/>
            <a:ext cx="11318188" cy="4164732"/>
          </a:xfrm>
        </p:spPr>
        <p:txBody>
          <a:bodyPr vert="horz" lIns="91440" tIns="45720" rIns="91440" bIns="45720" rtlCol="0" anchor="t">
            <a:normAutofit/>
          </a:bodyPr>
          <a:lstStyle/>
          <a:p>
            <a:pPr marL="457200" lvl="1" indent="0">
              <a:buNone/>
            </a:pPr>
            <a:endParaRPr lang="en-GB" sz="4400"/>
          </a:p>
          <a:p>
            <a:pPr marL="457200" lvl="1" indent="0">
              <a:buNone/>
            </a:pPr>
            <a:endParaRPr lang="en-GB" sz="3600">
              <a:ea typeface="+mn-lt"/>
              <a:cs typeface="+mn-lt"/>
            </a:endParaRPr>
          </a:p>
          <a:p>
            <a:pPr marL="457200" lvl="1" indent="0">
              <a:buNone/>
            </a:pPr>
            <a:endParaRPr lang="en-GB" sz="3600">
              <a:ea typeface="+mn-lt"/>
              <a:cs typeface="+mn-lt"/>
            </a:endParaRPr>
          </a:p>
        </p:txBody>
      </p:sp>
      <p:sp>
        <p:nvSpPr>
          <p:cNvPr id="4" name="TextBox 3">
            <a:extLst>
              <a:ext uri="{FF2B5EF4-FFF2-40B4-BE49-F238E27FC236}">
                <a16:creationId xmlns:a16="http://schemas.microsoft.com/office/drawing/2014/main" id="{344CCA5E-4FAE-7862-2CD2-ED7002827A57}"/>
              </a:ext>
            </a:extLst>
          </p:cNvPr>
          <p:cNvSpPr txBox="1"/>
          <p:nvPr/>
        </p:nvSpPr>
        <p:spPr>
          <a:xfrm>
            <a:off x="651194" y="1921241"/>
            <a:ext cx="10885714" cy="36625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t>Take a photo of your work</a:t>
            </a:r>
            <a:endParaRPr lang="en-US"/>
          </a:p>
          <a:p>
            <a:endParaRPr lang="en-US" sz="2800"/>
          </a:p>
          <a:p>
            <a:r>
              <a:rPr lang="en-US" sz="2800"/>
              <a:t>Follow the instructions to upload your work onto Moodle. Every person should upload a picture of their work.</a:t>
            </a:r>
          </a:p>
          <a:p>
            <a:endParaRPr lang="en-US" sz="2800"/>
          </a:p>
          <a:p>
            <a:r>
              <a:rPr lang="en-US" sz="2800" b="1" dirty="0"/>
              <a:t>Please note: You must also upload a picture of your mind map to </a:t>
            </a:r>
            <a:r>
              <a:rPr lang="en-US" sz="2800" b="1"/>
              <a:t>the AS1 template that you submit!</a:t>
            </a:r>
          </a:p>
          <a:p>
            <a:endParaRPr lang="en-US" b="1" dirty="0"/>
          </a:p>
          <a:p>
            <a:endParaRPr lang="en-US"/>
          </a:p>
        </p:txBody>
      </p:sp>
    </p:spTree>
    <p:extLst>
      <p:ext uri="{BB962C8B-B14F-4D97-AF65-F5344CB8AC3E}">
        <p14:creationId xmlns:p14="http://schemas.microsoft.com/office/powerpoint/2010/main" val="150578536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9FD7C-86E4-2D60-BC12-D0C299D9495B}"/>
              </a:ext>
            </a:extLst>
          </p:cNvPr>
          <p:cNvSpPr>
            <a:spLocks noGrp="1"/>
          </p:cNvSpPr>
          <p:nvPr>
            <p:ph type="title"/>
          </p:nvPr>
        </p:nvSpPr>
        <p:spPr/>
        <p:txBody>
          <a:bodyPr/>
          <a:lstStyle/>
          <a:p>
            <a:r>
              <a:rPr lang="en-GB"/>
              <a:t>Reflection</a:t>
            </a:r>
          </a:p>
        </p:txBody>
      </p:sp>
      <p:sp>
        <p:nvSpPr>
          <p:cNvPr id="3" name="Content Placeholder 2">
            <a:extLst>
              <a:ext uri="{FF2B5EF4-FFF2-40B4-BE49-F238E27FC236}">
                <a16:creationId xmlns:a16="http://schemas.microsoft.com/office/drawing/2014/main" id="{87B6CF72-8396-FF0D-EDF6-39A9EF1F9CD9}"/>
              </a:ext>
            </a:extLst>
          </p:cNvPr>
          <p:cNvSpPr>
            <a:spLocks noGrp="1"/>
          </p:cNvSpPr>
          <p:nvPr>
            <p:ph sz="half" idx="1"/>
          </p:nvPr>
        </p:nvSpPr>
        <p:spPr/>
        <p:txBody>
          <a:bodyPr vert="horz" lIns="91440" tIns="45720" rIns="91440" bIns="45720" rtlCol="0" anchor="t">
            <a:noAutofit/>
          </a:bodyPr>
          <a:lstStyle/>
          <a:p>
            <a:pPr marL="0" indent="0">
              <a:buNone/>
            </a:pPr>
            <a:r>
              <a:rPr lang="en-GB"/>
              <a:t>Please answer:</a:t>
            </a:r>
            <a:endParaRPr lang="en-GB" dirty="0"/>
          </a:p>
          <a:p>
            <a:pPr marL="514350" indent="-514350">
              <a:buAutoNum type="arabicPeriod"/>
            </a:pPr>
            <a:r>
              <a:rPr lang="en-GB">
                <a:ea typeface="+mn-lt"/>
                <a:cs typeface="+mn-lt"/>
              </a:rPr>
              <a:t>What helped you understand the text more clearly today?</a:t>
            </a:r>
            <a:r>
              <a:rPr lang="en-GB" dirty="0">
                <a:ea typeface="+mn-lt"/>
                <a:cs typeface="+mn-lt"/>
              </a:rPr>
              <a:t> </a:t>
            </a:r>
            <a:endParaRPr lang="en-GB" dirty="0"/>
          </a:p>
          <a:p>
            <a:pPr marL="514350" indent="-514350">
              <a:buAutoNum type="arabicPeriod"/>
            </a:pPr>
            <a:r>
              <a:rPr lang="en-GB">
                <a:ea typeface="+mn-lt"/>
                <a:cs typeface="+mn-lt"/>
              </a:rPr>
              <a:t>Which part of reading or making the mind map would you like more practice with?</a:t>
            </a:r>
            <a:r>
              <a:rPr lang="en-GB" dirty="0">
                <a:ea typeface="+mn-lt"/>
                <a:cs typeface="+mn-lt"/>
              </a:rPr>
              <a:t> </a:t>
            </a:r>
            <a:endParaRPr lang="en-GB" dirty="0"/>
          </a:p>
          <a:p>
            <a:pPr>
              <a:buAutoNum type="arabicPeriod"/>
            </a:pPr>
            <a:endParaRPr lang="en-GB" dirty="0"/>
          </a:p>
        </p:txBody>
      </p:sp>
      <p:sp>
        <p:nvSpPr>
          <p:cNvPr id="4" name="Content Placeholder 3">
            <a:extLst>
              <a:ext uri="{FF2B5EF4-FFF2-40B4-BE49-F238E27FC236}">
                <a16:creationId xmlns:a16="http://schemas.microsoft.com/office/drawing/2014/main" id="{28BF3E61-5A12-8DF8-6253-CD9336D9DCA8}"/>
              </a:ext>
            </a:extLst>
          </p:cNvPr>
          <p:cNvSpPr>
            <a:spLocks noGrp="1"/>
          </p:cNvSpPr>
          <p:nvPr>
            <p:ph sz="half" idx="2"/>
          </p:nvPr>
        </p:nvSpPr>
        <p:spPr/>
        <p:txBody>
          <a:bodyPr vert="horz" lIns="91440" tIns="45720" rIns="91440" bIns="45720" rtlCol="0" anchor="t">
            <a:normAutofit fontScale="85000" lnSpcReduction="20000"/>
          </a:bodyPr>
          <a:lstStyle/>
          <a:p>
            <a:r>
              <a:rPr lang="en-GB"/>
              <a:t>Write 1-3 short sentences for each question. Use simple English.</a:t>
            </a:r>
          </a:p>
          <a:p>
            <a:r>
              <a:rPr lang="en-GB"/>
              <a:t>You will post your answers on Moodle in the forum “Reflection Space – Individual”.</a:t>
            </a:r>
          </a:p>
          <a:p>
            <a:r>
              <a:rPr lang="en-GB"/>
              <a:t>Only you and the tutor can see your post.</a:t>
            </a:r>
          </a:p>
          <a:p>
            <a:r>
              <a:rPr lang="en-GB"/>
              <a:t>This is not marked.</a:t>
            </a:r>
          </a:p>
          <a:p>
            <a:r>
              <a:rPr lang="en-GB"/>
              <a:t>You do not need to share with the class.</a:t>
            </a:r>
          </a:p>
        </p:txBody>
      </p:sp>
      <p:pic>
        <p:nvPicPr>
          <p:cNvPr id="5" name="Online Media 4" title="5 Minute Timer">
            <a:hlinkClick r:id="" action="ppaction://media"/>
            <a:extLst>
              <a:ext uri="{FF2B5EF4-FFF2-40B4-BE49-F238E27FC236}">
                <a16:creationId xmlns:a16="http://schemas.microsoft.com/office/drawing/2014/main" id="{EF89DAEB-5CEB-45EB-B207-13CDC9D477EE}"/>
              </a:ext>
            </a:extLst>
          </p:cNvPr>
          <p:cNvPicPr>
            <a:picLocks noRot="1" noChangeAspect="1"/>
          </p:cNvPicPr>
          <p:nvPr>
            <a:videoFile r:link="rId1"/>
          </p:nvPr>
        </p:nvPicPr>
        <p:blipFill>
          <a:blip r:embed="rId4"/>
          <a:stretch>
            <a:fillRect/>
          </a:stretch>
        </p:blipFill>
        <p:spPr>
          <a:xfrm>
            <a:off x="9247218" y="116738"/>
            <a:ext cx="2571142" cy="1452695"/>
          </a:xfrm>
          <a:prstGeom prst="rect">
            <a:avLst/>
          </a:prstGeom>
        </p:spPr>
      </p:pic>
    </p:spTree>
    <p:extLst>
      <p:ext uri="{BB962C8B-B14F-4D97-AF65-F5344CB8AC3E}">
        <p14:creationId xmlns:p14="http://schemas.microsoft.com/office/powerpoint/2010/main" val="2306574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ED97A-B5F6-944F-6F2C-63584486C6EC}"/>
              </a:ext>
            </a:extLst>
          </p:cNvPr>
          <p:cNvSpPr>
            <a:spLocks noGrp="1"/>
          </p:cNvSpPr>
          <p:nvPr>
            <p:ph type="ctrTitle"/>
          </p:nvPr>
        </p:nvSpPr>
        <p:spPr>
          <a:xfrm>
            <a:off x="552451" y="2027237"/>
            <a:ext cx="6000750" cy="2306637"/>
          </a:xfrm>
        </p:spPr>
        <p:txBody>
          <a:bodyPr anchor="b">
            <a:normAutofit/>
          </a:bodyPr>
          <a:lstStyle/>
          <a:p>
            <a:r>
              <a:rPr lang="en-GB"/>
              <a:t>Recap</a:t>
            </a:r>
          </a:p>
        </p:txBody>
      </p:sp>
      <p:sp>
        <p:nvSpPr>
          <p:cNvPr id="10" name="Subtitle 2">
            <a:extLst>
              <a:ext uri="{FF2B5EF4-FFF2-40B4-BE49-F238E27FC236}">
                <a16:creationId xmlns:a16="http://schemas.microsoft.com/office/drawing/2014/main" id="{F1046F79-46CB-BA38-0F81-90B093F1277F}"/>
              </a:ext>
            </a:extLst>
          </p:cNvPr>
          <p:cNvSpPr>
            <a:spLocks noGrp="1"/>
          </p:cNvSpPr>
          <p:nvPr>
            <p:ph type="subTitle" idx="1"/>
          </p:nvPr>
        </p:nvSpPr>
        <p:spPr>
          <a:xfrm>
            <a:off x="552451" y="4506913"/>
            <a:ext cx="6000750" cy="1655762"/>
          </a:xfrm>
        </p:spPr>
        <p:txBody>
          <a:bodyPr/>
          <a:lstStyle/>
          <a:p>
            <a:endParaRPr lang="en-US"/>
          </a:p>
        </p:txBody>
      </p:sp>
      <p:pic>
        <p:nvPicPr>
          <p:cNvPr id="5" name="Picture 4" descr="Spiral shell pattern">
            <a:extLst>
              <a:ext uri="{FF2B5EF4-FFF2-40B4-BE49-F238E27FC236}">
                <a16:creationId xmlns:a16="http://schemas.microsoft.com/office/drawing/2014/main" id="{114E4C26-54CF-F060-9C42-C220ED57E8F8}"/>
              </a:ext>
            </a:extLst>
          </p:cNvPr>
          <p:cNvPicPr>
            <a:picLocks noChangeAspect="1"/>
          </p:cNvPicPr>
          <p:nvPr/>
        </p:nvPicPr>
        <p:blipFill>
          <a:blip r:embed="rId2">
            <a:extLst>
              <a:ext uri="{28A0092B-C50C-407E-A947-70E740481C1C}">
                <a14:useLocalDpi xmlns:a14="http://schemas.microsoft.com/office/drawing/2010/main" val="0"/>
              </a:ext>
            </a:extLst>
          </a:blip>
          <a:srcRect l="40695" r="7628"/>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99426126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DA865-FF4F-95F4-4FB1-BA94CFC58BA2}"/>
              </a:ext>
            </a:extLst>
          </p:cNvPr>
          <p:cNvSpPr>
            <a:spLocks noGrp="1"/>
          </p:cNvSpPr>
          <p:nvPr>
            <p:ph type="title"/>
          </p:nvPr>
        </p:nvSpPr>
        <p:spPr/>
        <p:txBody>
          <a:bodyPr/>
          <a:lstStyle/>
          <a:p>
            <a:r>
              <a:rPr lang="en-GB"/>
              <a:t>Today we learned…</a:t>
            </a:r>
          </a:p>
        </p:txBody>
      </p:sp>
      <p:sp>
        <p:nvSpPr>
          <p:cNvPr id="3" name="Content Placeholder 2">
            <a:extLst>
              <a:ext uri="{FF2B5EF4-FFF2-40B4-BE49-F238E27FC236}">
                <a16:creationId xmlns:a16="http://schemas.microsoft.com/office/drawing/2014/main" id="{4D46F9F0-4E29-5C84-2C0A-359DC06DC0FC}"/>
              </a:ext>
            </a:extLst>
          </p:cNvPr>
          <p:cNvSpPr>
            <a:spLocks noGrp="1"/>
          </p:cNvSpPr>
          <p:nvPr>
            <p:ph sz="half" idx="1"/>
          </p:nvPr>
        </p:nvSpPr>
        <p:spPr>
          <a:xfrm>
            <a:off x="1127124" y="1825625"/>
            <a:ext cx="10204309" cy="4351338"/>
          </a:xfrm>
        </p:spPr>
        <p:txBody>
          <a:bodyPr vert="horz" lIns="91440" tIns="45720" rIns="91440" bIns="45720" rtlCol="0" anchor="t">
            <a:normAutofit/>
          </a:bodyPr>
          <a:lstStyle/>
          <a:p>
            <a:r>
              <a:rPr lang="en-GB">
                <a:ea typeface="+mn-lt"/>
                <a:cs typeface="+mn-lt"/>
              </a:rPr>
              <a:t>How to find the </a:t>
            </a:r>
            <a:r>
              <a:rPr lang="en-GB" b="1">
                <a:ea typeface="+mn-lt"/>
                <a:cs typeface="+mn-lt"/>
              </a:rPr>
              <a:t>main idea</a:t>
            </a:r>
            <a:r>
              <a:rPr lang="en-GB">
                <a:ea typeface="+mn-lt"/>
                <a:cs typeface="+mn-lt"/>
              </a:rPr>
              <a:t> of a business text </a:t>
            </a:r>
            <a:endParaRPr lang="en-GB"/>
          </a:p>
          <a:p>
            <a:r>
              <a:rPr lang="en-GB">
                <a:ea typeface="+mn-lt"/>
                <a:cs typeface="+mn-lt"/>
              </a:rPr>
              <a:t>How to identify </a:t>
            </a:r>
            <a:r>
              <a:rPr lang="en-GB" b="1">
                <a:ea typeface="+mn-lt"/>
                <a:cs typeface="+mn-lt"/>
              </a:rPr>
              <a:t>key details</a:t>
            </a:r>
            <a:r>
              <a:rPr lang="en-GB">
                <a:ea typeface="+mn-lt"/>
                <a:cs typeface="+mn-lt"/>
              </a:rPr>
              <a:t> and ignore less important information </a:t>
            </a:r>
            <a:endParaRPr lang="en-GB"/>
          </a:p>
          <a:p>
            <a:r>
              <a:rPr lang="en-GB">
                <a:ea typeface="+mn-lt"/>
                <a:cs typeface="+mn-lt"/>
              </a:rPr>
              <a:t>How to organise information into </a:t>
            </a:r>
            <a:r>
              <a:rPr lang="en-GB" b="1">
                <a:ea typeface="+mn-lt"/>
                <a:cs typeface="+mn-lt"/>
              </a:rPr>
              <a:t>clear categories</a:t>
            </a:r>
            <a:r>
              <a:rPr lang="en-GB">
                <a:ea typeface="+mn-lt"/>
                <a:cs typeface="+mn-lt"/>
              </a:rPr>
              <a:t> </a:t>
            </a:r>
            <a:endParaRPr lang="en-GB"/>
          </a:p>
          <a:p>
            <a:r>
              <a:rPr lang="en-GB">
                <a:ea typeface="+mn-lt"/>
                <a:cs typeface="+mn-lt"/>
              </a:rPr>
              <a:t>How to use a </a:t>
            </a:r>
            <a:r>
              <a:rPr lang="en-GB" b="1">
                <a:ea typeface="+mn-lt"/>
                <a:cs typeface="+mn-lt"/>
              </a:rPr>
              <a:t>mind map to structure ideas using keywords</a:t>
            </a:r>
            <a:r>
              <a:rPr lang="en-GB">
                <a:ea typeface="+mn-lt"/>
                <a:cs typeface="+mn-lt"/>
              </a:rPr>
              <a:t> </a:t>
            </a:r>
            <a:endParaRPr lang="en-GB"/>
          </a:p>
          <a:p>
            <a:r>
              <a:rPr lang="en-GB">
                <a:ea typeface="+mn-lt"/>
                <a:cs typeface="+mn-lt"/>
              </a:rPr>
              <a:t>How these skills help with </a:t>
            </a:r>
            <a:r>
              <a:rPr lang="en-GB" b="1">
                <a:ea typeface="+mn-lt"/>
                <a:cs typeface="+mn-lt"/>
              </a:rPr>
              <a:t>Assessment 1 and business decision-making</a:t>
            </a:r>
            <a:endParaRPr lang="en-GB"/>
          </a:p>
          <a:p>
            <a:endParaRPr lang="en-GB"/>
          </a:p>
        </p:txBody>
      </p:sp>
      <p:graphicFrame>
        <p:nvGraphicFramePr>
          <p:cNvPr id="5" name="Content Placeholder 4" descr="Three blue arrow shapes labeled ‘Prediction,’ ‘Skimming,’ and ‘Scanning,’ each pointing to grey arrows labeled ‘Guessing the topic,’ ‘Finding the main idea,’ and ‘Key facts and details">
            <a:extLst>
              <a:ext uri="{FF2B5EF4-FFF2-40B4-BE49-F238E27FC236}">
                <a16:creationId xmlns:a16="http://schemas.microsoft.com/office/drawing/2014/main" id="{839A3DAE-8818-C7FA-0A6E-21C98551DF88}"/>
              </a:ext>
            </a:extLst>
          </p:cNvPr>
          <p:cNvGraphicFramePr>
            <a:graphicFrameLocks noGrp="1"/>
          </p:cNvGraphicFramePr>
          <p:nvPr>
            <p:ph sz="half" idx="2"/>
            <p:extLst>
              <p:ext uri="{D42A27DB-BD31-4B8C-83A1-F6EECF244321}">
                <p14:modId xmlns:p14="http://schemas.microsoft.com/office/powerpoint/2010/main" val="2521505704"/>
              </p:ext>
            </p:extLst>
          </p:nvPr>
        </p:nvGraphicFramePr>
        <p:xfrm>
          <a:off x="6275388" y="1825625"/>
          <a:ext cx="5078412"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6660859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41E86-B7F8-3340-5351-0900B56F4372}"/>
              </a:ext>
            </a:extLst>
          </p:cNvPr>
          <p:cNvSpPr>
            <a:spLocks noGrp="1"/>
          </p:cNvSpPr>
          <p:nvPr>
            <p:ph type="title"/>
          </p:nvPr>
        </p:nvSpPr>
        <p:spPr>
          <a:xfrm>
            <a:off x="1127125" y="-1325563"/>
            <a:ext cx="10226674" cy="1325563"/>
          </a:xfrm>
        </p:spPr>
        <p:txBody>
          <a:bodyPr vert="horz" lIns="91440" tIns="45720" rIns="91440" bIns="45720" rtlCol="0" anchor="b">
            <a:normAutofit/>
          </a:bodyPr>
          <a:lstStyle/>
          <a:p>
            <a:r>
              <a:rPr lang="en-GB"/>
              <a:t>Raise your hand if</a:t>
            </a:r>
          </a:p>
        </p:txBody>
      </p:sp>
      <p:pic>
        <p:nvPicPr>
          <p:cNvPr id="5" name="Content Placeholder 4" descr="Several hands raised and ready to answer a question">
            <a:extLst>
              <a:ext uri="{FF2B5EF4-FFF2-40B4-BE49-F238E27FC236}">
                <a16:creationId xmlns:a16="http://schemas.microsoft.com/office/drawing/2014/main" id="{30426585-1302-D670-C8A7-1A27651C1E8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980938" y="1825625"/>
            <a:ext cx="6519049" cy="4351338"/>
          </a:xfrm>
        </p:spPr>
      </p:pic>
    </p:spTree>
    <p:extLst>
      <p:ext uri="{BB962C8B-B14F-4D97-AF65-F5344CB8AC3E}">
        <p14:creationId xmlns:p14="http://schemas.microsoft.com/office/powerpoint/2010/main" val="241094123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ED69-8681-3022-B4B7-2CFED003D983}"/>
              </a:ext>
            </a:extLst>
          </p:cNvPr>
          <p:cNvSpPr>
            <a:spLocks noGrp="1"/>
          </p:cNvSpPr>
          <p:nvPr>
            <p:ph type="title"/>
          </p:nvPr>
        </p:nvSpPr>
        <p:spPr>
          <a:xfrm>
            <a:off x="1127125" y="-1325563"/>
            <a:ext cx="10226674" cy="1325563"/>
          </a:xfrm>
        </p:spPr>
        <p:txBody>
          <a:bodyPr vert="horz" lIns="91440" tIns="45720" rIns="91440" bIns="45720" rtlCol="0" anchor="b">
            <a:normAutofit/>
          </a:bodyPr>
          <a:lstStyle/>
          <a:p>
            <a:r>
              <a:rPr lang="en-GB"/>
              <a:t>Share a word about how you feel</a:t>
            </a:r>
          </a:p>
        </p:txBody>
      </p:sp>
      <p:pic>
        <p:nvPicPr>
          <p:cNvPr id="5" name="Content Placeholder 4" descr="Top view of a wooden block with the number one written on it and the block is on a yellow surface">
            <a:extLst>
              <a:ext uri="{FF2B5EF4-FFF2-40B4-BE49-F238E27FC236}">
                <a16:creationId xmlns:a16="http://schemas.microsoft.com/office/drawing/2014/main" id="{6D46CD6A-3647-5DCF-530C-2516F3A1C2E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981179" y="1825625"/>
            <a:ext cx="6518567" cy="4351338"/>
          </a:xfrm>
        </p:spPr>
      </p:pic>
    </p:spTree>
    <p:extLst>
      <p:ext uri="{BB962C8B-B14F-4D97-AF65-F5344CB8AC3E}">
        <p14:creationId xmlns:p14="http://schemas.microsoft.com/office/powerpoint/2010/main" val="1833071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76F34-9330-8419-8F9D-DC6E5A7D45C0}"/>
              </a:ext>
            </a:extLst>
          </p:cNvPr>
          <p:cNvSpPr>
            <a:spLocks noGrp="1"/>
          </p:cNvSpPr>
          <p:nvPr>
            <p:ph type="ctrTitle"/>
          </p:nvPr>
        </p:nvSpPr>
        <p:spPr>
          <a:xfrm>
            <a:off x="552451" y="2027237"/>
            <a:ext cx="6000750" cy="2306637"/>
          </a:xfrm>
        </p:spPr>
        <p:txBody>
          <a:bodyPr anchor="b">
            <a:normAutofit/>
          </a:bodyPr>
          <a:lstStyle/>
          <a:p>
            <a:r>
              <a:rPr lang="en-GB"/>
              <a:t>Next Week: </a:t>
            </a:r>
            <a:br>
              <a:rPr lang="en-GB"/>
            </a:br>
            <a:r>
              <a:rPr lang="en-GB" b="1"/>
              <a:t>Referencing, Integrity &amp; Ethics</a:t>
            </a:r>
            <a:r>
              <a:rPr lang="en-GB"/>
              <a:t> </a:t>
            </a:r>
          </a:p>
        </p:txBody>
      </p:sp>
      <p:pic>
        <p:nvPicPr>
          <p:cNvPr id="6" name="Content Placeholder 5" descr="Hourglass and a calendar">
            <a:extLst>
              <a:ext uri="{FF2B5EF4-FFF2-40B4-BE49-F238E27FC236}">
                <a16:creationId xmlns:a16="http://schemas.microsoft.com/office/drawing/2014/main" id="{9951AA0F-CAB5-6755-E6BF-7BDDF41C676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7934" r="2" b="2"/>
          <a:stretch>
            <a:fillRect/>
          </a:stretch>
        </p:blipFill>
        <p:spPr>
          <a:xfrm>
            <a:off x="6862713" y="10"/>
            <a:ext cx="5329287" cy="6857990"/>
          </a:xfrm>
          <a:noFill/>
        </p:spPr>
      </p:pic>
      <p:pic>
        <p:nvPicPr>
          <p:cNvPr id="5" name="Picture 4">
            <a:extLst>
              <a:ext uri="{FF2B5EF4-FFF2-40B4-BE49-F238E27FC236}">
                <a16:creationId xmlns:a16="http://schemas.microsoft.com/office/drawing/2014/main" id="{F73C4BF0-B958-0296-E0A0-A3BD157AC646}"/>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124718" y="285976"/>
            <a:ext cx="2428483" cy="1942987"/>
          </a:xfrm>
          <a:prstGeom prst="rect">
            <a:avLst/>
          </a:prstGeom>
        </p:spPr>
      </p:pic>
      <p:sp>
        <p:nvSpPr>
          <p:cNvPr id="7" name="Subtitle 6">
            <a:extLst>
              <a:ext uri="{FF2B5EF4-FFF2-40B4-BE49-F238E27FC236}">
                <a16:creationId xmlns:a16="http://schemas.microsoft.com/office/drawing/2014/main" id="{6924EE3A-B4C1-7D21-79C5-3EE3B28DE7F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93115272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E9438FC-AA49-9329-5704-D01456B6F505}"/>
              </a:ext>
            </a:extLst>
          </p:cNvPr>
          <p:cNvSpPr>
            <a:spLocks noGrp="1"/>
          </p:cNvSpPr>
          <p:nvPr>
            <p:ph type="title"/>
          </p:nvPr>
        </p:nvSpPr>
        <p:spPr/>
        <p:txBody>
          <a:bodyPr/>
          <a:lstStyle/>
          <a:p>
            <a:r>
              <a:rPr lang="en-GB"/>
              <a:t>Homework for Week 4</a:t>
            </a:r>
          </a:p>
        </p:txBody>
      </p:sp>
      <p:sp>
        <p:nvSpPr>
          <p:cNvPr id="5" name="Content Placeholder 4">
            <a:extLst>
              <a:ext uri="{FF2B5EF4-FFF2-40B4-BE49-F238E27FC236}">
                <a16:creationId xmlns:a16="http://schemas.microsoft.com/office/drawing/2014/main" id="{150EDD3A-2BA1-2E05-5CB7-2738EB319B56}"/>
              </a:ext>
            </a:extLst>
          </p:cNvPr>
          <p:cNvSpPr>
            <a:spLocks noGrp="1"/>
          </p:cNvSpPr>
          <p:nvPr>
            <p:ph sz="half" idx="1"/>
          </p:nvPr>
        </p:nvSpPr>
        <p:spPr>
          <a:xfrm>
            <a:off x="525050" y="2012231"/>
            <a:ext cx="4825268" cy="4164732"/>
          </a:xfrm>
        </p:spPr>
        <p:txBody>
          <a:bodyPr vert="horz" lIns="91440" tIns="45720" rIns="91440" bIns="45720" rtlCol="0" anchor="t">
            <a:normAutofit fontScale="92500" lnSpcReduction="20000"/>
          </a:bodyPr>
          <a:lstStyle/>
          <a:p>
            <a:r>
              <a:rPr lang="en-GB"/>
              <a:t>Complete: </a:t>
            </a:r>
            <a:endParaRPr lang="en-GB" b="1"/>
          </a:p>
          <a:p>
            <a:r>
              <a:rPr lang="en-GB" dirty="0" err="1"/>
              <a:t>Infoskills</a:t>
            </a:r>
            <a:r>
              <a:rPr lang="en-GB" dirty="0"/>
              <a:t>: Referencing The Basics</a:t>
            </a:r>
          </a:p>
          <a:p>
            <a:endParaRPr lang="en-GB"/>
          </a:p>
          <a:p>
            <a:r>
              <a:rPr lang="en-GB" sz="4800" b="1"/>
              <a:t>And don’t forget to work on AS1!</a:t>
            </a:r>
          </a:p>
          <a:p>
            <a:r>
              <a:rPr lang="en-GB" sz="4800" b="1"/>
              <a:t>Use your mind map to help you!</a:t>
            </a:r>
            <a:endParaRPr lang="en-GB" sz="4800" b="1" dirty="0"/>
          </a:p>
        </p:txBody>
      </p:sp>
      <p:sp>
        <p:nvSpPr>
          <p:cNvPr id="10" name="Content Placeholder 9">
            <a:extLst>
              <a:ext uri="{FF2B5EF4-FFF2-40B4-BE49-F238E27FC236}">
                <a16:creationId xmlns:a16="http://schemas.microsoft.com/office/drawing/2014/main" id="{5EAB015E-3F8A-95C4-8BA0-0F888636029B}"/>
              </a:ext>
            </a:extLst>
          </p:cNvPr>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fontScale="92500" lnSpcReduction="20000"/>
          </a:bodyPr>
          <a:lstStyle/>
          <a:p>
            <a:pPr marL="0" indent="0">
              <a:buNone/>
            </a:pPr>
            <a:r>
              <a:rPr lang="en-GB"/>
              <a:t>Open Moodle</a:t>
            </a:r>
          </a:p>
          <a:p>
            <a:r>
              <a:rPr lang="en-GB"/>
              <a:t>Go to this module (Academic Skills)</a:t>
            </a:r>
          </a:p>
          <a:p>
            <a:r>
              <a:rPr lang="en-GB"/>
              <a:t>Click Week 3</a:t>
            </a:r>
          </a:p>
          <a:p>
            <a:r>
              <a:rPr lang="en-GB"/>
              <a:t>Select Referencing: The Basics</a:t>
            </a:r>
          </a:p>
        </p:txBody>
      </p:sp>
      <p:pic>
        <p:nvPicPr>
          <p:cNvPr id="13" name="Picture 12">
            <a:extLst>
              <a:ext uri="{FF2B5EF4-FFF2-40B4-BE49-F238E27FC236}">
                <a16:creationId xmlns:a16="http://schemas.microsoft.com/office/drawing/2014/main" id="{AD36D022-4FAE-989D-5602-81C0A86A4E24}"/>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68186" y="4725525"/>
            <a:ext cx="2614705" cy="2133599"/>
          </a:xfrm>
          <a:prstGeom prst="rect">
            <a:avLst/>
          </a:prstGeom>
        </p:spPr>
      </p:pic>
    </p:spTree>
    <p:extLst>
      <p:ext uri="{BB962C8B-B14F-4D97-AF65-F5344CB8AC3E}">
        <p14:creationId xmlns:p14="http://schemas.microsoft.com/office/powerpoint/2010/main" val="305418364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D716C-39FE-9B21-69E2-23FF6E047B19}"/>
              </a:ext>
            </a:extLst>
          </p:cNvPr>
          <p:cNvSpPr>
            <a:spLocks noGrp="1"/>
          </p:cNvSpPr>
          <p:nvPr>
            <p:ph type="title"/>
          </p:nvPr>
        </p:nvSpPr>
        <p:spPr/>
        <p:txBody>
          <a:bodyPr/>
          <a:lstStyle/>
          <a:p>
            <a:r>
              <a:rPr lang="en-GB"/>
              <a:t>Avoiding Misinformation</a:t>
            </a:r>
          </a:p>
        </p:txBody>
      </p:sp>
      <p:sp>
        <p:nvSpPr>
          <p:cNvPr id="3" name="Content Placeholder 2">
            <a:extLst>
              <a:ext uri="{FF2B5EF4-FFF2-40B4-BE49-F238E27FC236}">
                <a16:creationId xmlns:a16="http://schemas.microsoft.com/office/drawing/2014/main" id="{A0F46651-8F31-1750-921C-66E0FBE9AC8C}"/>
              </a:ext>
            </a:extLst>
          </p:cNvPr>
          <p:cNvSpPr>
            <a:spLocks noGrp="1"/>
          </p:cNvSpPr>
          <p:nvPr>
            <p:ph sz="half" idx="1"/>
          </p:nvPr>
        </p:nvSpPr>
        <p:spPr/>
        <p:txBody>
          <a:bodyPr>
            <a:normAutofit/>
          </a:bodyPr>
          <a:lstStyle/>
          <a:p>
            <a:pPr marL="0" indent="0">
              <a:buNone/>
            </a:pPr>
            <a:r>
              <a:rPr lang="en-GB"/>
              <a:t>Learn how to identify Misinformation, disinformation, and fake news</a:t>
            </a:r>
          </a:p>
        </p:txBody>
      </p:sp>
      <p:sp>
        <p:nvSpPr>
          <p:cNvPr id="4" name="Content Placeholder 3">
            <a:extLst>
              <a:ext uri="{FF2B5EF4-FFF2-40B4-BE49-F238E27FC236}">
                <a16:creationId xmlns:a16="http://schemas.microsoft.com/office/drawing/2014/main" id="{E9EE8C92-4A1C-7FEF-086E-0FFAE142A5C8}"/>
              </a:ext>
            </a:extLst>
          </p:cNvPr>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a:bodyPr>
          <a:lstStyle/>
          <a:p>
            <a:pPr marL="0" indent="0">
              <a:buNone/>
            </a:pPr>
            <a:r>
              <a:rPr lang="en-GB"/>
              <a:t>Open Moodle</a:t>
            </a:r>
          </a:p>
          <a:p>
            <a:r>
              <a:rPr lang="en-GB"/>
              <a:t>Go to this module (Academic Skills)</a:t>
            </a:r>
          </a:p>
          <a:p>
            <a:r>
              <a:rPr lang="en-GB"/>
              <a:t>Click Week 3</a:t>
            </a:r>
          </a:p>
          <a:p>
            <a:r>
              <a:rPr lang="en-GB"/>
              <a:t>Select Misinformation Training</a:t>
            </a:r>
          </a:p>
        </p:txBody>
      </p:sp>
    </p:spTree>
    <p:extLst>
      <p:ext uri="{BB962C8B-B14F-4D97-AF65-F5344CB8AC3E}">
        <p14:creationId xmlns:p14="http://schemas.microsoft.com/office/powerpoint/2010/main" val="76484844"/>
      </p:ext>
    </p:extLst>
  </p:cSld>
  <p:clrMapOvr>
    <a:masterClrMapping/>
  </p:clrMapOvr>
</p:sld>
</file>

<file path=ppt/theme/theme1.xml><?xml version="1.0" encoding="utf-8"?>
<a:theme xmlns:a="http://schemas.openxmlformats.org/drawingml/2006/main" name="Office Theme">
  <a:themeElements>
    <a:clrScheme name="UWTDS">
      <a:dk1>
        <a:sysClr val="windowText" lastClr="000000"/>
      </a:dk1>
      <a:lt1>
        <a:sysClr val="window" lastClr="FFFFFF"/>
      </a:lt1>
      <a:dk2>
        <a:srgbClr val="44546A"/>
      </a:dk2>
      <a:lt2>
        <a:srgbClr val="E7E6E6"/>
      </a:lt2>
      <a:accent1>
        <a:srgbClr val="003E5B"/>
      </a:accent1>
      <a:accent2>
        <a:srgbClr val="00BFD9"/>
      </a:accent2>
      <a:accent3>
        <a:srgbClr val="DB2461"/>
      </a:accent3>
      <a:accent4>
        <a:srgbClr val="00B5B0"/>
      </a:accent4>
      <a:accent5>
        <a:srgbClr val="FEBE10"/>
      </a:accent5>
      <a:accent6>
        <a:srgbClr val="AFD24A"/>
      </a:accent6>
      <a:hlink>
        <a:srgbClr val="0563C1"/>
      </a:hlink>
      <a:folHlink>
        <a:srgbClr val="954F72"/>
      </a:folHlink>
    </a:clrScheme>
    <a:fontScheme name="IICL modules">
      <a:majorFont>
        <a:latin typeface="Aptos ExtraBold"/>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51F859B94CFC845B087B0DB7D051B15" ma:contentTypeVersion="11" ma:contentTypeDescription="Create a new document." ma:contentTypeScope="" ma:versionID="b682a174f304e2d9a092434e3733bd87">
  <xsd:schema xmlns:xsd="http://www.w3.org/2001/XMLSchema" xmlns:xs="http://www.w3.org/2001/XMLSchema" xmlns:p="http://schemas.microsoft.com/office/2006/metadata/properties" xmlns:ns2="20412d98-6c36-457e-a543-06e3d82144c9" xmlns:ns3="826e5e0b-69f2-41be-b336-f8a1ad71dd1e" targetNamespace="http://schemas.microsoft.com/office/2006/metadata/properties" ma:root="true" ma:fieldsID="ef014b9327c5b0be5c8d7e8aeddd47a1" ns2:_="" ns3:_="">
    <xsd:import namespace="20412d98-6c36-457e-a543-06e3d82144c9"/>
    <xsd:import namespace="826e5e0b-69f2-41be-b336-f8a1ad71dd1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12d98-6c36-457e-a543-06e3d82144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6e5e0b-69f2-41be-b336-f8a1ad71dd1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6c829dfa-1299-43d7-abeb-0146064b29fb}" ma:internalName="TaxCatchAll" ma:showField="CatchAllData" ma:web="826e5e0b-69f2-41be-b336-f8a1ad71dd1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20412d98-6c36-457e-a543-06e3d82144c9">
      <Terms xmlns="http://schemas.microsoft.com/office/infopath/2007/PartnerControls"/>
    </lcf76f155ced4ddcb4097134ff3c332f>
    <TaxCatchAll xmlns="826e5e0b-69f2-41be-b336-f8a1ad71dd1e" xsi:nil="true"/>
  </documentManagement>
</p:properties>
</file>

<file path=customXml/itemProps1.xml><?xml version="1.0" encoding="utf-8"?>
<ds:datastoreItem xmlns:ds="http://schemas.openxmlformats.org/officeDocument/2006/customXml" ds:itemID="{6A23EEF6-E819-429B-9B5C-CBF630FA953C}">
  <ds:schemaRefs>
    <ds:schemaRef ds:uri="20412d98-6c36-457e-a543-06e3d82144c9"/>
    <ds:schemaRef ds:uri="826e5e0b-69f2-41be-b336-f8a1ad71dd1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E7B2449A-37CE-4EA2-8C48-3C7002A5FDDE}">
  <ds:schemaRefs>
    <ds:schemaRef ds:uri="http://schemas.microsoft.com/sharepoint/v3/contenttype/forms"/>
  </ds:schemaRefs>
</ds:datastoreItem>
</file>

<file path=customXml/itemProps3.xml><?xml version="1.0" encoding="utf-8"?>
<ds:datastoreItem xmlns:ds="http://schemas.openxmlformats.org/officeDocument/2006/customXml" ds:itemID="{03798FF6-DD91-49DA-A1A1-988BC8CAA240}">
  <ds:schemaRefs>
    <ds:schemaRef ds:uri="20412d98-6c36-457e-a543-06e3d82144c9"/>
    <ds:schemaRef ds:uri="826e5e0b-69f2-41be-b336-f8a1ad71dd1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49</Slides>
  <Notes>46</Notes>
  <HiddenSlides>0</HiddenSlides>
  <ScaleCrop>false</ScaleCrop>
  <HeadingPairs>
    <vt:vector size="4" baseType="variant">
      <vt:variant>
        <vt:lpstr>Theme</vt:lpstr>
      </vt:variant>
      <vt:variant>
        <vt:i4>1</vt:i4>
      </vt:variant>
      <vt:variant>
        <vt:lpstr>Slide Titles</vt:lpstr>
      </vt:variant>
      <vt:variant>
        <vt:i4>49</vt:i4>
      </vt:variant>
    </vt:vector>
  </HeadingPairs>
  <TitlesOfParts>
    <vt:vector size="50" baseType="lpstr">
      <vt:lpstr>Office Theme</vt:lpstr>
      <vt:lpstr>Welcome to Academic Skills!</vt:lpstr>
      <vt:lpstr>Remembering last week</vt:lpstr>
      <vt:lpstr>Remembering last week</vt:lpstr>
      <vt:lpstr>What today is about</vt:lpstr>
      <vt:lpstr>Reading and Analysing</vt:lpstr>
      <vt:lpstr>Discuss</vt:lpstr>
      <vt:lpstr>How reading supports business decisions</vt:lpstr>
      <vt:lpstr>Reading, Analysing, and Note-taking</vt:lpstr>
      <vt:lpstr>Note-taking Techniques</vt:lpstr>
      <vt:lpstr>Discuss</vt:lpstr>
      <vt:lpstr>Note-Taking: Why Does This Skill Matter Outside of University?</vt:lpstr>
      <vt:lpstr>Mindmaps </vt:lpstr>
      <vt:lpstr>Let's Try</vt:lpstr>
      <vt:lpstr>Reading for ideas, not every word</vt:lpstr>
      <vt:lpstr>Main idea vs key details</vt:lpstr>
      <vt:lpstr>Let’s try it out!</vt:lpstr>
      <vt:lpstr>Let’s try it out!</vt:lpstr>
      <vt:lpstr>Main Idea: Check the first sentence </vt:lpstr>
      <vt:lpstr>Main Idea: How do we know?  Repeated ideas give clues!</vt:lpstr>
      <vt:lpstr>Main idea is…</vt:lpstr>
      <vt:lpstr>Let’s try it out! Mind Map Step 1</vt:lpstr>
      <vt:lpstr>Break time!</vt:lpstr>
      <vt:lpstr>Let’s try it out! Mind Map Step 2</vt:lpstr>
      <vt:lpstr>Key supporting details</vt:lpstr>
      <vt:lpstr>Key supporting details</vt:lpstr>
      <vt:lpstr>Let’s try it out! Mind Map Step 3</vt:lpstr>
      <vt:lpstr>Let’s try it out! Mind Map Step 3</vt:lpstr>
      <vt:lpstr>Key Details and Evidence + Examples</vt:lpstr>
      <vt:lpstr>Let’s try it out! Mind Map Step 4</vt:lpstr>
      <vt:lpstr>Let’s try it out! Mind Map Step 4</vt:lpstr>
      <vt:lpstr>Key Details and Evidence + Examples</vt:lpstr>
      <vt:lpstr>Key Details and Evidence + Examples: Be Specific!!!</vt:lpstr>
      <vt:lpstr>PowerPoint Presentation</vt:lpstr>
      <vt:lpstr>Let’s try it out! Mind Map Step 5</vt:lpstr>
      <vt:lpstr>PowerPoint Presentation</vt:lpstr>
      <vt:lpstr>Break time!</vt:lpstr>
      <vt:lpstr>Let’s try it out: Notes → Meaning Exchange Step 1</vt:lpstr>
      <vt:lpstr>Let’s try it out: Notes → Meaning Exchange Step 2</vt:lpstr>
      <vt:lpstr>Let’s try it out: Notes → Meaning Exchange Step 3</vt:lpstr>
      <vt:lpstr>Let’s try it out: Notes → Meaning Exchange Step 4</vt:lpstr>
      <vt:lpstr>Let’s try it out: Notes → Meaning Exchange Step 5</vt:lpstr>
      <vt:lpstr>Reflection</vt:lpstr>
      <vt:lpstr>Recap</vt:lpstr>
      <vt:lpstr>Today we learned…</vt:lpstr>
      <vt:lpstr>Raise your hand if</vt:lpstr>
      <vt:lpstr>Share a word about how you feel</vt:lpstr>
      <vt:lpstr>Next Week:  Referencing, Integrity &amp; Ethics </vt:lpstr>
      <vt:lpstr>Homework for Week 4</vt:lpstr>
      <vt:lpstr>Avoiding Misinformation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Alice De Angeli</dc:creator>
  <cp:revision>34</cp:revision>
  <dcterms:created xsi:type="dcterms:W3CDTF">2026-02-06T13:25:12Z</dcterms:created>
  <dcterms:modified xsi:type="dcterms:W3CDTF">2026-08-13T18:49:42Z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0x010100451F859B94CFC845B087B0DB7D051B15</vt:lpwstr>
  </property>
  <property fmtid="{D5CDD505-2E9C-101B-9397-08002B2CF9AE}" pid="3" name="MediaServiceImageTags">
    <vt:lpwstr/>
  </property>
</Properties>
</file>