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8" r:id="rId3"/>
    <p:sldId id="269" r:id="rId4"/>
    <p:sldId id="266" r:id="rId5"/>
    <p:sldId id="267" r:id="rId6"/>
    <p:sldId id="260" r:id="rId7"/>
    <p:sldId id="261" r:id="rId8"/>
    <p:sldId id="262" r:id="rId9"/>
    <p:sldId id="263" r:id="rId10"/>
    <p:sldId id="264" r:id="rId11"/>
    <p:sldId id="265" r:id="rId12"/>
    <p:sldId id="258" r:id="rId13"/>
    <p:sldId id="25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67E6658-015D-40C7-9941-571EB02C9E44}" v="82" dt="2026-08-11T13:32:44.59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75" d="100"/>
          <a:sy n="75" d="100"/>
        </p:scale>
        <p:origin x="946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lma Mollah (2337272)" userId="478c9b5e-14a6-4e8a-b15d-785f7b8eb596" providerId="ADAL" clId="{142D615F-F05C-471C-AFD6-4AE0768FB011}"/>
    <pc:docChg chg="custSel modSld">
      <pc:chgData name="Salma Mollah (2337272)" userId="478c9b5e-14a6-4e8a-b15d-785f7b8eb596" providerId="ADAL" clId="{142D615F-F05C-471C-AFD6-4AE0768FB011}" dt="2026-08-11T13:34:08.839" v="128" actId="1076"/>
      <pc:docMkLst>
        <pc:docMk/>
      </pc:docMkLst>
      <pc:sldChg chg="addSp modSp">
        <pc:chgData name="Salma Mollah (2337272)" userId="478c9b5e-14a6-4e8a-b15d-785f7b8eb596" providerId="ADAL" clId="{142D615F-F05C-471C-AFD6-4AE0768FB011}" dt="2026-08-10T12:56:24.340" v="12"/>
        <pc:sldMkLst>
          <pc:docMk/>
          <pc:sldMk cId="2237867838" sldId="258"/>
        </pc:sldMkLst>
        <pc:spChg chg="mod">
          <ac:chgData name="Salma Mollah (2337272)" userId="478c9b5e-14a6-4e8a-b15d-785f7b8eb596" providerId="ADAL" clId="{142D615F-F05C-471C-AFD6-4AE0768FB011}" dt="2026-08-10T12:31:55.056" v="0"/>
          <ac:spMkLst>
            <pc:docMk/>
            <pc:sldMk cId="2237867838" sldId="258"/>
            <ac:spMk id="2" creationId="{EDC4BE10-EE7C-5E94-389C-968815925623}"/>
          </ac:spMkLst>
        </pc:spChg>
        <pc:spChg chg="add mod">
          <ac:chgData name="Salma Mollah (2337272)" userId="478c9b5e-14a6-4e8a-b15d-785f7b8eb596" providerId="ADAL" clId="{142D615F-F05C-471C-AFD6-4AE0768FB011}" dt="2026-08-10T12:55:09.828" v="11"/>
          <ac:spMkLst>
            <pc:docMk/>
            <pc:sldMk cId="2237867838" sldId="258"/>
            <ac:spMk id="3" creationId="{F149018F-4CD5-5974-5636-357EDE638587}"/>
          </ac:spMkLst>
        </pc:spChg>
        <pc:spChg chg="add mod">
          <ac:chgData name="Salma Mollah (2337272)" userId="478c9b5e-14a6-4e8a-b15d-785f7b8eb596" providerId="ADAL" clId="{142D615F-F05C-471C-AFD6-4AE0768FB011}" dt="2026-08-10T12:56:24.340" v="12"/>
          <ac:spMkLst>
            <pc:docMk/>
            <pc:sldMk cId="2237867838" sldId="258"/>
            <ac:spMk id="4" creationId="{DC515A3F-28AB-6F45-0306-3B6BB3CA61E0}"/>
          </ac:spMkLst>
        </pc:spChg>
      </pc:sldChg>
      <pc:sldChg chg="addSp modSp mod">
        <pc:chgData name="Salma Mollah (2337272)" userId="478c9b5e-14a6-4e8a-b15d-785f7b8eb596" providerId="ADAL" clId="{142D615F-F05C-471C-AFD6-4AE0768FB011}" dt="2026-08-11T13:34:08.839" v="128" actId="1076"/>
        <pc:sldMkLst>
          <pc:docMk/>
          <pc:sldMk cId="108529407" sldId="259"/>
        </pc:sldMkLst>
        <pc:spChg chg="add mod">
          <ac:chgData name="Salma Mollah (2337272)" userId="478c9b5e-14a6-4e8a-b15d-785f7b8eb596" providerId="ADAL" clId="{142D615F-F05C-471C-AFD6-4AE0768FB011}" dt="2026-08-11T13:34:08.839" v="128" actId="1076"/>
          <ac:spMkLst>
            <pc:docMk/>
            <pc:sldMk cId="108529407" sldId="259"/>
            <ac:spMk id="3" creationId="{52E846C8-0271-3C8C-CEE4-64DB94336629}"/>
          </ac:spMkLst>
        </pc:spChg>
        <pc:spChg chg="add mod">
          <ac:chgData name="Salma Mollah (2337272)" userId="478c9b5e-14a6-4e8a-b15d-785f7b8eb596" providerId="ADAL" clId="{142D615F-F05C-471C-AFD6-4AE0768FB011}" dt="2026-08-11T13:34:02.242" v="127" actId="1076"/>
          <ac:spMkLst>
            <pc:docMk/>
            <pc:sldMk cId="108529407" sldId="259"/>
            <ac:spMk id="4" creationId="{D939C533-D43A-E73D-F4DD-525BDD248023}"/>
          </ac:spMkLst>
        </pc:spChg>
        <pc:spChg chg="add mod">
          <ac:chgData name="Salma Mollah (2337272)" userId="478c9b5e-14a6-4e8a-b15d-785f7b8eb596" providerId="ADAL" clId="{142D615F-F05C-471C-AFD6-4AE0768FB011}" dt="2026-08-10T13:00:37.158" v="15"/>
          <ac:spMkLst>
            <pc:docMk/>
            <pc:sldMk cId="108529407" sldId="259"/>
            <ac:spMk id="5" creationId="{A442352D-258C-5BFA-8AC1-79741CD65DF0}"/>
          </ac:spMkLst>
        </pc:spChg>
      </pc:sldChg>
      <pc:sldChg chg="addSp modSp">
        <pc:chgData name="Salma Mollah (2337272)" userId="478c9b5e-14a6-4e8a-b15d-785f7b8eb596" providerId="ADAL" clId="{142D615F-F05C-471C-AFD6-4AE0768FB011}" dt="2026-08-10T13:14:56.330" v="25"/>
        <pc:sldMkLst>
          <pc:docMk/>
          <pc:sldMk cId="540594160" sldId="260"/>
        </pc:sldMkLst>
        <pc:spChg chg="mod">
          <ac:chgData name="Salma Mollah (2337272)" userId="478c9b5e-14a6-4e8a-b15d-785f7b8eb596" providerId="ADAL" clId="{142D615F-F05C-471C-AFD6-4AE0768FB011}" dt="2026-08-10T13:05:05.007" v="16"/>
          <ac:spMkLst>
            <pc:docMk/>
            <pc:sldMk cId="540594160" sldId="260"/>
            <ac:spMk id="2" creationId="{9D0D43B6-D275-FD78-65AF-13BCE924066F}"/>
          </ac:spMkLst>
        </pc:spChg>
        <pc:spChg chg="add mod">
          <ac:chgData name="Salma Mollah (2337272)" userId="478c9b5e-14a6-4e8a-b15d-785f7b8eb596" providerId="ADAL" clId="{142D615F-F05C-471C-AFD6-4AE0768FB011}" dt="2026-08-10T13:08:02.951" v="19"/>
          <ac:spMkLst>
            <pc:docMk/>
            <pc:sldMk cId="540594160" sldId="260"/>
            <ac:spMk id="3" creationId="{3E9B7EE4-34CE-2451-8834-3951F89BE70E}"/>
          </ac:spMkLst>
        </pc:spChg>
        <pc:spChg chg="add mod">
          <ac:chgData name="Salma Mollah (2337272)" userId="478c9b5e-14a6-4e8a-b15d-785f7b8eb596" providerId="ADAL" clId="{142D615F-F05C-471C-AFD6-4AE0768FB011}" dt="2026-08-10T13:08:45.521" v="21"/>
          <ac:spMkLst>
            <pc:docMk/>
            <pc:sldMk cId="540594160" sldId="260"/>
            <ac:spMk id="4" creationId="{94EE3477-7042-36CB-7EE9-052B9CE21BBC}"/>
          </ac:spMkLst>
        </pc:spChg>
        <pc:spChg chg="add mod">
          <ac:chgData name="Salma Mollah (2337272)" userId="478c9b5e-14a6-4e8a-b15d-785f7b8eb596" providerId="ADAL" clId="{142D615F-F05C-471C-AFD6-4AE0768FB011}" dt="2026-08-10T13:14:56.330" v="25"/>
          <ac:spMkLst>
            <pc:docMk/>
            <pc:sldMk cId="540594160" sldId="260"/>
            <ac:spMk id="8" creationId="{EC4B2546-ABA1-8667-E66E-77D2F884216C}"/>
          </ac:spMkLst>
        </pc:spChg>
        <pc:picChg chg="add">
          <ac:chgData name="Salma Mollah (2337272)" userId="478c9b5e-14a6-4e8a-b15d-785f7b8eb596" providerId="ADAL" clId="{142D615F-F05C-471C-AFD6-4AE0768FB011}" dt="2026-08-10T13:11:07.714" v="22"/>
          <ac:picMkLst>
            <pc:docMk/>
            <pc:sldMk cId="540594160" sldId="260"/>
            <ac:picMk id="5" creationId="{7C512A0A-1C80-E68E-EAF3-AD011D8332B9}"/>
          </ac:picMkLst>
        </pc:picChg>
        <pc:picChg chg="add">
          <ac:chgData name="Salma Mollah (2337272)" userId="478c9b5e-14a6-4e8a-b15d-785f7b8eb596" providerId="ADAL" clId="{142D615F-F05C-471C-AFD6-4AE0768FB011}" dt="2026-08-10T13:14:03.425" v="23"/>
          <ac:picMkLst>
            <pc:docMk/>
            <pc:sldMk cId="540594160" sldId="260"/>
            <ac:picMk id="7" creationId="{DBD2FAA9-E923-A468-62D0-71D35DFB9B50}"/>
          </ac:picMkLst>
        </pc:picChg>
      </pc:sldChg>
      <pc:sldChg chg="addSp modSp">
        <pc:chgData name="Salma Mollah (2337272)" userId="478c9b5e-14a6-4e8a-b15d-785f7b8eb596" providerId="ADAL" clId="{142D615F-F05C-471C-AFD6-4AE0768FB011}" dt="2026-08-10T13:34:06.248" v="37"/>
        <pc:sldMkLst>
          <pc:docMk/>
          <pc:sldMk cId="3384872865" sldId="261"/>
        </pc:sldMkLst>
        <pc:spChg chg="mod">
          <ac:chgData name="Salma Mollah (2337272)" userId="478c9b5e-14a6-4e8a-b15d-785f7b8eb596" providerId="ADAL" clId="{142D615F-F05C-471C-AFD6-4AE0768FB011}" dt="2026-08-10T13:16:39.798" v="26"/>
          <ac:spMkLst>
            <pc:docMk/>
            <pc:sldMk cId="3384872865" sldId="261"/>
            <ac:spMk id="2" creationId="{00B3AAB2-B46D-5281-70E8-5B03EFBB8945}"/>
          </ac:spMkLst>
        </pc:spChg>
        <pc:spChg chg="add mod">
          <ac:chgData name="Salma Mollah (2337272)" userId="478c9b5e-14a6-4e8a-b15d-785f7b8eb596" providerId="ADAL" clId="{142D615F-F05C-471C-AFD6-4AE0768FB011}" dt="2026-08-10T13:29:34.329" v="33" actId="20578"/>
          <ac:spMkLst>
            <pc:docMk/>
            <pc:sldMk cId="3384872865" sldId="261"/>
            <ac:spMk id="3" creationId="{56322A60-B9D3-61CB-163D-6E0042C688A8}"/>
          </ac:spMkLst>
        </pc:spChg>
        <pc:spChg chg="add mod">
          <ac:chgData name="Salma Mollah (2337272)" userId="478c9b5e-14a6-4e8a-b15d-785f7b8eb596" providerId="ADAL" clId="{142D615F-F05C-471C-AFD6-4AE0768FB011}" dt="2026-08-10T13:32:11.425" v="36"/>
          <ac:spMkLst>
            <pc:docMk/>
            <pc:sldMk cId="3384872865" sldId="261"/>
            <ac:spMk id="6" creationId="{4131E062-6970-F2C8-0429-29533C376B22}"/>
          </ac:spMkLst>
        </pc:spChg>
        <pc:picChg chg="add">
          <ac:chgData name="Salma Mollah (2337272)" userId="478c9b5e-14a6-4e8a-b15d-785f7b8eb596" providerId="ADAL" clId="{142D615F-F05C-471C-AFD6-4AE0768FB011}" dt="2026-08-10T13:30:11.646" v="34"/>
          <ac:picMkLst>
            <pc:docMk/>
            <pc:sldMk cId="3384872865" sldId="261"/>
            <ac:picMk id="5" creationId="{C1277E08-DB43-5B17-CBAC-31D562EA6DB2}"/>
          </ac:picMkLst>
        </pc:picChg>
        <pc:picChg chg="add">
          <ac:chgData name="Salma Mollah (2337272)" userId="478c9b5e-14a6-4e8a-b15d-785f7b8eb596" providerId="ADAL" clId="{142D615F-F05C-471C-AFD6-4AE0768FB011}" dt="2026-08-10T13:34:06.248" v="37"/>
          <ac:picMkLst>
            <pc:docMk/>
            <pc:sldMk cId="3384872865" sldId="261"/>
            <ac:picMk id="10" creationId="{F94BFB38-51E3-F345-A1B5-3B1347B5ED98}"/>
          </ac:picMkLst>
        </pc:picChg>
      </pc:sldChg>
      <pc:sldChg chg="addSp delSp modSp">
        <pc:chgData name="Salma Mollah (2337272)" userId="478c9b5e-14a6-4e8a-b15d-785f7b8eb596" providerId="ADAL" clId="{142D615F-F05C-471C-AFD6-4AE0768FB011}" dt="2026-08-10T13:38:40.532" v="46"/>
        <pc:sldMkLst>
          <pc:docMk/>
          <pc:sldMk cId="2415798708" sldId="262"/>
        </pc:sldMkLst>
        <pc:spChg chg="mod">
          <ac:chgData name="Salma Mollah (2337272)" userId="478c9b5e-14a6-4e8a-b15d-785f7b8eb596" providerId="ADAL" clId="{142D615F-F05C-471C-AFD6-4AE0768FB011}" dt="2026-08-10T13:35:55.714" v="38"/>
          <ac:spMkLst>
            <pc:docMk/>
            <pc:sldMk cId="2415798708" sldId="262"/>
            <ac:spMk id="2" creationId="{72E2260C-A0FC-AF76-57E1-8E7B87DA96A6}"/>
          </ac:spMkLst>
        </pc:spChg>
        <pc:spChg chg="add del mod">
          <ac:chgData name="Salma Mollah (2337272)" userId="478c9b5e-14a6-4e8a-b15d-785f7b8eb596" providerId="ADAL" clId="{142D615F-F05C-471C-AFD6-4AE0768FB011}" dt="2026-08-10T13:36:15.982" v="40"/>
          <ac:spMkLst>
            <pc:docMk/>
            <pc:sldMk cId="2415798708" sldId="262"/>
            <ac:spMk id="3" creationId="{E34D22C4-5200-BA2A-7779-E25CD11BF33E}"/>
          </ac:spMkLst>
        </pc:spChg>
        <pc:spChg chg="add mod">
          <ac:chgData name="Salma Mollah (2337272)" userId="478c9b5e-14a6-4e8a-b15d-785f7b8eb596" providerId="ADAL" clId="{142D615F-F05C-471C-AFD6-4AE0768FB011}" dt="2026-08-10T13:36:29.804" v="42"/>
          <ac:spMkLst>
            <pc:docMk/>
            <pc:sldMk cId="2415798708" sldId="262"/>
            <ac:spMk id="4" creationId="{1ADFF2D0-4599-134C-E6FF-F04A7865195D}"/>
          </ac:spMkLst>
        </pc:spChg>
        <pc:spChg chg="add mod">
          <ac:chgData name="Salma Mollah (2337272)" userId="478c9b5e-14a6-4e8a-b15d-785f7b8eb596" providerId="ADAL" clId="{142D615F-F05C-471C-AFD6-4AE0768FB011}" dt="2026-08-10T13:38:02.348" v="45"/>
          <ac:spMkLst>
            <pc:docMk/>
            <pc:sldMk cId="2415798708" sldId="262"/>
            <ac:spMk id="7" creationId="{54EDF6B5-F651-8D17-C41F-78526330E6C5}"/>
          </ac:spMkLst>
        </pc:spChg>
        <pc:picChg chg="add">
          <ac:chgData name="Salma Mollah (2337272)" userId="478c9b5e-14a6-4e8a-b15d-785f7b8eb596" providerId="ADAL" clId="{142D615F-F05C-471C-AFD6-4AE0768FB011}" dt="2026-08-10T13:37:26.816" v="43"/>
          <ac:picMkLst>
            <pc:docMk/>
            <pc:sldMk cId="2415798708" sldId="262"/>
            <ac:picMk id="6" creationId="{302A640D-124F-ABBC-2AF6-E5045374F179}"/>
          </ac:picMkLst>
        </pc:picChg>
        <pc:picChg chg="add">
          <ac:chgData name="Salma Mollah (2337272)" userId="478c9b5e-14a6-4e8a-b15d-785f7b8eb596" providerId="ADAL" clId="{142D615F-F05C-471C-AFD6-4AE0768FB011}" dt="2026-08-10T13:38:40.532" v="46"/>
          <ac:picMkLst>
            <pc:docMk/>
            <pc:sldMk cId="2415798708" sldId="262"/>
            <ac:picMk id="9" creationId="{CA8FAC2A-22C3-9A43-6712-588583A06602}"/>
          </ac:picMkLst>
        </pc:picChg>
      </pc:sldChg>
      <pc:sldChg chg="addSp modSp">
        <pc:chgData name="Salma Mollah (2337272)" userId="478c9b5e-14a6-4e8a-b15d-785f7b8eb596" providerId="ADAL" clId="{142D615F-F05C-471C-AFD6-4AE0768FB011}" dt="2026-08-10T14:37:00.373" v="49" actId="767"/>
        <pc:sldMkLst>
          <pc:docMk/>
          <pc:sldMk cId="258381946" sldId="263"/>
        </pc:sldMkLst>
        <pc:spChg chg="mod">
          <ac:chgData name="Salma Mollah (2337272)" userId="478c9b5e-14a6-4e8a-b15d-785f7b8eb596" providerId="ADAL" clId="{142D615F-F05C-471C-AFD6-4AE0768FB011}" dt="2026-08-10T14:13:42.088" v="47"/>
          <ac:spMkLst>
            <pc:docMk/>
            <pc:sldMk cId="258381946" sldId="263"/>
            <ac:spMk id="2" creationId="{E8D65CB2-2BED-A07F-E1BC-B5130CC92664}"/>
          </ac:spMkLst>
        </pc:spChg>
        <pc:spChg chg="add mod">
          <ac:chgData name="Salma Mollah (2337272)" userId="478c9b5e-14a6-4e8a-b15d-785f7b8eb596" providerId="ADAL" clId="{142D615F-F05C-471C-AFD6-4AE0768FB011}" dt="2026-08-10T14:37:00.373" v="49" actId="767"/>
          <ac:spMkLst>
            <pc:docMk/>
            <pc:sldMk cId="258381946" sldId="263"/>
            <ac:spMk id="4" creationId="{008D94A3-B940-3E68-A032-2915C0F173EA}"/>
          </ac:spMkLst>
        </pc:spChg>
        <pc:picChg chg="add mod">
          <ac:chgData name="Salma Mollah (2337272)" userId="478c9b5e-14a6-4e8a-b15d-785f7b8eb596" providerId="ADAL" clId="{142D615F-F05C-471C-AFD6-4AE0768FB011}" dt="2026-08-10T14:36:22.517" v="48"/>
          <ac:picMkLst>
            <pc:docMk/>
            <pc:sldMk cId="258381946" sldId="263"/>
            <ac:picMk id="3" creationId="{FC0C3C0C-41DB-C731-C817-A5A6C6BE0BB7}"/>
          </ac:picMkLst>
        </pc:picChg>
      </pc:sldChg>
      <pc:sldChg chg="addSp modSp">
        <pc:chgData name="Salma Mollah (2337272)" userId="478c9b5e-14a6-4e8a-b15d-785f7b8eb596" providerId="ADAL" clId="{142D615F-F05C-471C-AFD6-4AE0768FB011}" dt="2026-08-10T14:59:31.495" v="54"/>
        <pc:sldMkLst>
          <pc:docMk/>
          <pc:sldMk cId="3689645011" sldId="264"/>
        </pc:sldMkLst>
        <pc:spChg chg="mod">
          <ac:chgData name="Salma Mollah (2337272)" userId="478c9b5e-14a6-4e8a-b15d-785f7b8eb596" providerId="ADAL" clId="{142D615F-F05C-471C-AFD6-4AE0768FB011}" dt="2026-08-10T14:41:30.484" v="50"/>
          <ac:spMkLst>
            <pc:docMk/>
            <pc:sldMk cId="3689645011" sldId="264"/>
            <ac:spMk id="2" creationId="{5738D141-6FF3-7157-1DB6-408A78559A76}"/>
          </ac:spMkLst>
        </pc:spChg>
        <pc:spChg chg="add mod">
          <ac:chgData name="Salma Mollah (2337272)" userId="478c9b5e-14a6-4e8a-b15d-785f7b8eb596" providerId="ADAL" clId="{142D615F-F05C-471C-AFD6-4AE0768FB011}" dt="2026-08-10T14:58:30.256" v="53"/>
          <ac:spMkLst>
            <pc:docMk/>
            <pc:sldMk cId="3689645011" sldId="264"/>
            <ac:spMk id="4" creationId="{063B8088-A8ED-0639-B6B2-AB7922900005}"/>
          </ac:spMkLst>
        </pc:spChg>
        <pc:picChg chg="add mod">
          <ac:chgData name="Salma Mollah (2337272)" userId="478c9b5e-14a6-4e8a-b15d-785f7b8eb596" providerId="ADAL" clId="{142D615F-F05C-471C-AFD6-4AE0768FB011}" dt="2026-08-10T14:42:09.305" v="51"/>
          <ac:picMkLst>
            <pc:docMk/>
            <pc:sldMk cId="3689645011" sldId="264"/>
            <ac:picMk id="3" creationId="{56DDFE70-4F83-51DF-EF78-1717623AD18F}"/>
          </ac:picMkLst>
        </pc:picChg>
        <pc:picChg chg="add mod">
          <ac:chgData name="Salma Mollah (2337272)" userId="478c9b5e-14a6-4e8a-b15d-785f7b8eb596" providerId="ADAL" clId="{142D615F-F05C-471C-AFD6-4AE0768FB011}" dt="2026-08-10T14:59:31.495" v="54"/>
          <ac:picMkLst>
            <pc:docMk/>
            <pc:sldMk cId="3689645011" sldId="264"/>
            <ac:picMk id="5" creationId="{B579DCF0-DF82-B162-4914-4D13DB04A042}"/>
          </ac:picMkLst>
        </pc:picChg>
      </pc:sldChg>
      <pc:sldChg chg="addSp modSp">
        <pc:chgData name="Salma Mollah (2337272)" userId="478c9b5e-14a6-4e8a-b15d-785f7b8eb596" providerId="ADAL" clId="{142D615F-F05C-471C-AFD6-4AE0768FB011}" dt="2026-08-10T15:02:47.363" v="58"/>
        <pc:sldMkLst>
          <pc:docMk/>
          <pc:sldMk cId="3224365427" sldId="265"/>
        </pc:sldMkLst>
        <pc:spChg chg="add mod">
          <ac:chgData name="Salma Mollah (2337272)" userId="478c9b5e-14a6-4e8a-b15d-785f7b8eb596" providerId="ADAL" clId="{142D615F-F05C-471C-AFD6-4AE0768FB011}" dt="2026-08-10T15:02:47.363" v="58"/>
          <ac:spMkLst>
            <pc:docMk/>
            <pc:sldMk cId="3224365427" sldId="265"/>
            <ac:spMk id="5" creationId="{7B1784AD-1266-239D-40F0-8F6F8310076F}"/>
          </ac:spMkLst>
        </pc:spChg>
        <pc:picChg chg="add mod">
          <ac:chgData name="Salma Mollah (2337272)" userId="478c9b5e-14a6-4e8a-b15d-785f7b8eb596" providerId="ADAL" clId="{142D615F-F05C-471C-AFD6-4AE0768FB011}" dt="2026-08-10T15:00:51.387" v="55"/>
          <ac:picMkLst>
            <pc:docMk/>
            <pc:sldMk cId="3224365427" sldId="265"/>
            <ac:picMk id="3" creationId="{691D9CB2-AF8D-0A08-6ADC-29DAD8A65437}"/>
          </ac:picMkLst>
        </pc:picChg>
        <pc:picChg chg="add mod">
          <ac:chgData name="Salma Mollah (2337272)" userId="478c9b5e-14a6-4e8a-b15d-785f7b8eb596" providerId="ADAL" clId="{142D615F-F05C-471C-AFD6-4AE0768FB011}" dt="2026-08-10T15:01:25.287" v="56"/>
          <ac:picMkLst>
            <pc:docMk/>
            <pc:sldMk cId="3224365427" sldId="265"/>
            <ac:picMk id="4" creationId="{52194BCE-BC81-FF78-9092-2682455CD5D1}"/>
          </ac:picMkLst>
        </pc:picChg>
      </pc:sldChg>
      <pc:sldChg chg="addSp modSp">
        <pc:chgData name="Salma Mollah (2337272)" userId="478c9b5e-14a6-4e8a-b15d-785f7b8eb596" providerId="ADAL" clId="{142D615F-F05C-471C-AFD6-4AE0768FB011}" dt="2026-08-10T16:49:05.708" v="65"/>
        <pc:sldMkLst>
          <pc:docMk/>
          <pc:sldMk cId="457290954" sldId="266"/>
        </pc:sldMkLst>
        <pc:spChg chg="mod">
          <ac:chgData name="Salma Mollah (2337272)" userId="478c9b5e-14a6-4e8a-b15d-785f7b8eb596" providerId="ADAL" clId="{142D615F-F05C-471C-AFD6-4AE0768FB011}" dt="2026-08-10T16:46:30.205" v="59"/>
          <ac:spMkLst>
            <pc:docMk/>
            <pc:sldMk cId="457290954" sldId="266"/>
            <ac:spMk id="2" creationId="{55D8B225-0D5B-05E5-CC40-186739B265F5}"/>
          </ac:spMkLst>
        </pc:spChg>
        <pc:spChg chg="add mod">
          <ac:chgData name="Salma Mollah (2337272)" userId="478c9b5e-14a6-4e8a-b15d-785f7b8eb596" providerId="ADAL" clId="{142D615F-F05C-471C-AFD6-4AE0768FB011}" dt="2026-08-10T16:47:42.370" v="62"/>
          <ac:spMkLst>
            <pc:docMk/>
            <pc:sldMk cId="457290954" sldId="266"/>
            <ac:spMk id="4" creationId="{3DA773AD-0D79-0249-C80E-E00D8ED1A931}"/>
          </ac:spMkLst>
        </pc:spChg>
        <pc:spChg chg="add mod">
          <ac:chgData name="Salma Mollah (2337272)" userId="478c9b5e-14a6-4e8a-b15d-785f7b8eb596" providerId="ADAL" clId="{142D615F-F05C-471C-AFD6-4AE0768FB011}" dt="2026-08-10T16:49:05.708" v="65"/>
          <ac:spMkLst>
            <pc:docMk/>
            <pc:sldMk cId="457290954" sldId="266"/>
            <ac:spMk id="6" creationId="{FE7AE81E-AC24-23A9-5A24-5C0D4C1461F0}"/>
          </ac:spMkLst>
        </pc:spChg>
        <pc:picChg chg="add mod">
          <ac:chgData name="Salma Mollah (2337272)" userId="478c9b5e-14a6-4e8a-b15d-785f7b8eb596" providerId="ADAL" clId="{142D615F-F05C-471C-AFD6-4AE0768FB011}" dt="2026-08-10T16:46:58.101" v="60"/>
          <ac:picMkLst>
            <pc:docMk/>
            <pc:sldMk cId="457290954" sldId="266"/>
            <ac:picMk id="3" creationId="{E63E3148-9C31-63E1-C181-1B87678321BF}"/>
          </ac:picMkLst>
        </pc:picChg>
        <pc:picChg chg="add mod">
          <ac:chgData name="Salma Mollah (2337272)" userId="478c9b5e-14a6-4e8a-b15d-785f7b8eb596" providerId="ADAL" clId="{142D615F-F05C-471C-AFD6-4AE0768FB011}" dt="2026-08-10T16:48:32.034" v="63"/>
          <ac:picMkLst>
            <pc:docMk/>
            <pc:sldMk cId="457290954" sldId="266"/>
            <ac:picMk id="5" creationId="{15732CA1-B78A-D1B7-DA9E-B1FACBC6491D}"/>
          </ac:picMkLst>
        </pc:picChg>
      </pc:sldChg>
      <pc:sldChg chg="addSp delSp modSp mod">
        <pc:chgData name="Salma Mollah (2337272)" userId="478c9b5e-14a6-4e8a-b15d-785f7b8eb596" providerId="ADAL" clId="{142D615F-F05C-471C-AFD6-4AE0768FB011}" dt="2026-08-11T13:33:03.542" v="126" actId="20577"/>
        <pc:sldMkLst>
          <pc:docMk/>
          <pc:sldMk cId="4029055160" sldId="267"/>
        </pc:sldMkLst>
        <pc:spChg chg="add del mod">
          <ac:chgData name="Salma Mollah (2337272)" userId="478c9b5e-14a6-4e8a-b15d-785f7b8eb596" providerId="ADAL" clId="{142D615F-F05C-471C-AFD6-4AE0768FB011}" dt="2026-08-10T22:09:19.646" v="70"/>
          <ac:spMkLst>
            <pc:docMk/>
            <pc:sldMk cId="4029055160" sldId="267"/>
            <ac:spMk id="4" creationId="{CB55003C-32BB-FAF5-83C5-2B96712A978F}"/>
          </ac:spMkLst>
        </pc:spChg>
        <pc:spChg chg="add mod">
          <ac:chgData name="Salma Mollah (2337272)" userId="478c9b5e-14a6-4e8a-b15d-785f7b8eb596" providerId="ADAL" clId="{142D615F-F05C-471C-AFD6-4AE0768FB011}" dt="2026-08-10T22:09:18.246" v="69"/>
          <ac:spMkLst>
            <pc:docMk/>
            <pc:sldMk cId="4029055160" sldId="267"/>
            <ac:spMk id="5" creationId="{F41E086C-A2C9-748B-F976-FD415CC3251D}"/>
          </ac:spMkLst>
        </pc:spChg>
        <pc:spChg chg="add mod">
          <ac:chgData name="Salma Mollah (2337272)" userId="478c9b5e-14a6-4e8a-b15d-785f7b8eb596" providerId="ADAL" clId="{142D615F-F05C-471C-AFD6-4AE0768FB011}" dt="2026-08-11T13:33:03.542" v="126" actId="20577"/>
          <ac:spMkLst>
            <pc:docMk/>
            <pc:sldMk cId="4029055160" sldId="267"/>
            <ac:spMk id="6" creationId="{BAB81542-DDFC-BA8A-AA5A-860B40669E33}"/>
          </ac:spMkLst>
        </pc:spChg>
        <pc:picChg chg="add mod">
          <ac:chgData name="Salma Mollah (2337272)" userId="478c9b5e-14a6-4e8a-b15d-785f7b8eb596" providerId="ADAL" clId="{142D615F-F05C-471C-AFD6-4AE0768FB011}" dt="2026-08-10T16:49:42.722" v="66"/>
          <ac:picMkLst>
            <pc:docMk/>
            <pc:sldMk cId="4029055160" sldId="267"/>
            <ac:picMk id="3" creationId="{59CE8BB4-7BEF-EF9F-3C45-BD3AB1E89AEA}"/>
          </ac:picMkLst>
        </pc:picChg>
        <pc:picChg chg="add mod">
          <ac:chgData name="Salma Mollah (2337272)" userId="478c9b5e-14a6-4e8a-b15d-785f7b8eb596" providerId="ADAL" clId="{142D615F-F05C-471C-AFD6-4AE0768FB011}" dt="2026-08-11T13:32:36.669" v="95" actId="14100"/>
          <ac:picMkLst>
            <pc:docMk/>
            <pc:sldMk cId="4029055160" sldId="267"/>
            <ac:picMk id="4" creationId="{4734A13E-AC79-A84F-E660-A83C9AD78F4C}"/>
          </ac:picMkLst>
        </pc:picChg>
      </pc:sldChg>
      <pc:sldChg chg="addSp modSp">
        <pc:chgData name="Salma Mollah (2337272)" userId="478c9b5e-14a6-4e8a-b15d-785f7b8eb596" providerId="ADAL" clId="{142D615F-F05C-471C-AFD6-4AE0768FB011}" dt="2026-08-10T22:27:32.360" v="75" actId="767"/>
        <pc:sldMkLst>
          <pc:docMk/>
          <pc:sldMk cId="3627356776" sldId="268"/>
        </pc:sldMkLst>
        <pc:spChg chg="mod">
          <ac:chgData name="Salma Mollah (2337272)" userId="478c9b5e-14a6-4e8a-b15d-785f7b8eb596" providerId="ADAL" clId="{142D615F-F05C-471C-AFD6-4AE0768FB011}" dt="2026-08-10T22:17:21.116" v="71"/>
          <ac:spMkLst>
            <pc:docMk/>
            <pc:sldMk cId="3627356776" sldId="268"/>
            <ac:spMk id="2" creationId="{24D800E7-B771-9FBF-527B-85BEED3ECE14}"/>
          </ac:spMkLst>
        </pc:spChg>
        <pc:spChg chg="add mod">
          <ac:chgData name="Salma Mollah (2337272)" userId="478c9b5e-14a6-4e8a-b15d-785f7b8eb596" providerId="ADAL" clId="{142D615F-F05C-471C-AFD6-4AE0768FB011}" dt="2026-08-10T22:22:50.562" v="74" actId="767"/>
          <ac:spMkLst>
            <pc:docMk/>
            <pc:sldMk cId="3627356776" sldId="268"/>
            <ac:spMk id="5" creationId="{6F985DD5-EBE3-7009-AC11-349332D2F3BD}"/>
          </ac:spMkLst>
        </pc:spChg>
        <pc:spChg chg="add mod">
          <ac:chgData name="Salma Mollah (2337272)" userId="478c9b5e-14a6-4e8a-b15d-785f7b8eb596" providerId="ADAL" clId="{142D615F-F05C-471C-AFD6-4AE0768FB011}" dt="2026-08-10T22:27:32.360" v="75" actId="767"/>
          <ac:spMkLst>
            <pc:docMk/>
            <pc:sldMk cId="3627356776" sldId="268"/>
            <ac:spMk id="6" creationId="{A3873555-F723-C4DC-1E45-E92E586BAA79}"/>
          </ac:spMkLst>
        </pc:spChg>
        <pc:picChg chg="add mod">
          <ac:chgData name="Salma Mollah (2337272)" userId="478c9b5e-14a6-4e8a-b15d-785f7b8eb596" providerId="ADAL" clId="{142D615F-F05C-471C-AFD6-4AE0768FB011}" dt="2026-08-10T22:19:52.774" v="72"/>
          <ac:picMkLst>
            <pc:docMk/>
            <pc:sldMk cId="3627356776" sldId="268"/>
            <ac:picMk id="3" creationId="{CED09B87-5B79-17EC-F22C-34B487308C2D}"/>
          </ac:picMkLst>
        </pc:picChg>
        <pc:picChg chg="add mod">
          <ac:chgData name="Salma Mollah (2337272)" userId="478c9b5e-14a6-4e8a-b15d-785f7b8eb596" providerId="ADAL" clId="{142D615F-F05C-471C-AFD6-4AE0768FB011}" dt="2026-08-10T22:22:23.311" v="73"/>
          <ac:picMkLst>
            <pc:docMk/>
            <pc:sldMk cId="3627356776" sldId="268"/>
            <ac:picMk id="4" creationId="{C2FAB453-A664-31EA-1A78-2C53DA40B8EE}"/>
          </ac:picMkLst>
        </pc:picChg>
      </pc:sldChg>
      <pc:sldChg chg="addSp modSp">
        <pc:chgData name="Salma Mollah (2337272)" userId="478c9b5e-14a6-4e8a-b15d-785f7b8eb596" providerId="ADAL" clId="{142D615F-F05C-471C-AFD6-4AE0768FB011}" dt="2026-08-10T22:34:31.630" v="87"/>
        <pc:sldMkLst>
          <pc:docMk/>
          <pc:sldMk cId="3099532473" sldId="269"/>
        </pc:sldMkLst>
        <pc:spChg chg="add mod">
          <ac:chgData name="Salma Mollah (2337272)" userId="478c9b5e-14a6-4e8a-b15d-785f7b8eb596" providerId="ADAL" clId="{142D615F-F05C-471C-AFD6-4AE0768FB011}" dt="2026-08-10T22:32:50.832" v="81"/>
          <ac:spMkLst>
            <pc:docMk/>
            <pc:sldMk cId="3099532473" sldId="269"/>
            <ac:spMk id="7" creationId="{E3D6A997-576F-9416-BE50-F186EC08877B}"/>
          </ac:spMkLst>
        </pc:spChg>
        <pc:spChg chg="add mod">
          <ac:chgData name="Salma Mollah (2337272)" userId="478c9b5e-14a6-4e8a-b15d-785f7b8eb596" providerId="ADAL" clId="{142D615F-F05C-471C-AFD6-4AE0768FB011}" dt="2026-08-10T22:33:19.467" v="83"/>
          <ac:spMkLst>
            <pc:docMk/>
            <pc:sldMk cId="3099532473" sldId="269"/>
            <ac:spMk id="8" creationId="{F074FCC9-0FCB-CF6C-C5A7-F20D08290F9C}"/>
          </ac:spMkLst>
        </pc:spChg>
        <pc:spChg chg="add mod">
          <ac:chgData name="Salma Mollah (2337272)" userId="478c9b5e-14a6-4e8a-b15d-785f7b8eb596" providerId="ADAL" clId="{142D615F-F05C-471C-AFD6-4AE0768FB011}" dt="2026-08-10T22:33:51.790" v="85"/>
          <ac:spMkLst>
            <pc:docMk/>
            <pc:sldMk cId="3099532473" sldId="269"/>
            <ac:spMk id="9" creationId="{C41469C2-ABAA-B2BE-7759-6757CFD4BF78}"/>
          </ac:spMkLst>
        </pc:spChg>
        <pc:spChg chg="add mod">
          <ac:chgData name="Salma Mollah (2337272)" userId="478c9b5e-14a6-4e8a-b15d-785f7b8eb596" providerId="ADAL" clId="{142D615F-F05C-471C-AFD6-4AE0768FB011}" dt="2026-08-10T22:34:31.630" v="87"/>
          <ac:spMkLst>
            <pc:docMk/>
            <pc:sldMk cId="3099532473" sldId="269"/>
            <ac:spMk id="10" creationId="{0321C8DE-74A8-DBE2-BD19-CFE0155DFFCE}"/>
          </ac:spMkLst>
        </pc:spChg>
        <pc:picChg chg="add mod">
          <ac:chgData name="Salma Mollah (2337272)" userId="478c9b5e-14a6-4e8a-b15d-785f7b8eb596" providerId="ADAL" clId="{142D615F-F05C-471C-AFD6-4AE0768FB011}" dt="2026-08-10T22:30:49.096" v="76"/>
          <ac:picMkLst>
            <pc:docMk/>
            <pc:sldMk cId="3099532473" sldId="269"/>
            <ac:picMk id="3" creationId="{159FBF93-95E8-E9CA-FFC5-F49280A5F9C6}"/>
          </ac:picMkLst>
        </pc:picChg>
        <pc:picChg chg="add mod">
          <ac:chgData name="Salma Mollah (2337272)" userId="478c9b5e-14a6-4e8a-b15d-785f7b8eb596" providerId="ADAL" clId="{142D615F-F05C-471C-AFD6-4AE0768FB011}" dt="2026-08-10T22:31:04.535" v="77"/>
          <ac:picMkLst>
            <pc:docMk/>
            <pc:sldMk cId="3099532473" sldId="269"/>
            <ac:picMk id="4" creationId="{E539EC89-957C-FE9A-1E8B-D8165A23D2D1}"/>
          </ac:picMkLst>
        </pc:picChg>
        <pc:picChg chg="add mod">
          <ac:chgData name="Salma Mollah (2337272)" userId="478c9b5e-14a6-4e8a-b15d-785f7b8eb596" providerId="ADAL" clId="{142D615F-F05C-471C-AFD6-4AE0768FB011}" dt="2026-08-10T22:31:23.129" v="78"/>
          <ac:picMkLst>
            <pc:docMk/>
            <pc:sldMk cId="3099532473" sldId="269"/>
            <ac:picMk id="5" creationId="{CBF64EEF-D26C-CE4B-DAEF-210E96950873}"/>
          </ac:picMkLst>
        </pc:picChg>
        <pc:picChg chg="add mod">
          <ac:chgData name="Salma Mollah (2337272)" userId="478c9b5e-14a6-4e8a-b15d-785f7b8eb596" providerId="ADAL" clId="{142D615F-F05C-471C-AFD6-4AE0768FB011}" dt="2026-08-10T22:31:37.249" v="79"/>
          <ac:picMkLst>
            <pc:docMk/>
            <pc:sldMk cId="3099532473" sldId="269"/>
            <ac:picMk id="6" creationId="{0E046D4F-61C6-90C1-1329-76F481019EC8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190176-9DE5-B339-8DD8-01398C086E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97529CC-5028-DDF4-3A08-E224A81204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005E6-A26A-4D4D-AE05-E82C3FC4E32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4760309-A204-690E-116B-0EDD6C87CB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5B1F7-5C8D-73DA-27EB-F1985D7F36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2F8030-E488-4EE4-A5C3-5B271C3A21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82858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4E9B9CC-A03B-9A5E-3A97-B47F98E535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A9FD85-F550-B7D4-29E8-75E3FD8D12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A0EDB6-DAC8-DE1E-BE86-2465D7D8BA0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91005E6-A26A-4D4D-AE05-E82C3FC4E32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EAB8B2-2C79-84F0-EC81-9D5986ABE03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20DB21-495E-7683-AC29-C6AF00CACF9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A2F8030-E488-4EE4-A5C3-5B271C3A21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0582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mailto:londonlogin@192.168.2.1" TargetMode="Externa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210FF4D-F220-906D-A359-8EDCA9525D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>
                <a:solidFill>
                  <a:schemeClr val="accent5">
                    <a:lumMod val="75000"/>
                  </a:schemeClr>
                </a:solidFill>
              </a:rPr>
              <a:t>Advanced Cybersecurity</a:t>
            </a:r>
            <a:br>
              <a:rPr lang="en-US"/>
            </a:br>
            <a:r>
              <a:rPr lang="en-US" sz="3600">
                <a:solidFill>
                  <a:schemeClr val="tx2">
                    <a:lumMod val="50000"/>
                    <a:lumOff val="50000"/>
                  </a:schemeClr>
                </a:solidFill>
              </a:rPr>
              <a:t>Analyzing, Ethically Hacking and Securing an Enterprise Network </a:t>
            </a:r>
            <a:endParaRPr lang="en-US" sz="3600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129ADD4-EF92-42A8-87CD-2710A69A2E3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84083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D800E7-B771-9FBF-527B-85BEED3ECE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44243"/>
          </a:xfrm>
        </p:spPr>
        <p:txBody>
          <a:bodyPr>
            <a:normAutofit/>
          </a:bodyPr>
          <a:lstStyle/>
          <a:p>
            <a:r>
              <a:rPr lang="en-US" sz="3200" dirty="0"/>
              <a:t>2.1-Setup Security-focused Operating System of your choice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ED09B87-5B79-17EC-F22C-34B487308C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2058987"/>
            <a:ext cx="5943600" cy="381349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2FAB453-A664-31EA-1A78-2C53DA40B8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2058986"/>
            <a:ext cx="5943600" cy="381349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F985DD5-EBE3-7009-AC11-349332D2F3BD}"/>
              </a:ext>
            </a:extLst>
          </p:cNvPr>
          <p:cNvSpPr txBox="1"/>
          <p:nvPr/>
        </p:nvSpPr>
        <p:spPr>
          <a:xfrm>
            <a:off x="1010307" y="1264845"/>
            <a:ext cx="41678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Kali Ip address</a:t>
            </a:r>
          </a:p>
          <a:p>
            <a:r>
              <a:rPr lang="en-GB" dirty="0"/>
              <a:t>Sudo Ip </a:t>
            </a:r>
            <a:r>
              <a:rPr lang="en-GB" dirty="0" err="1"/>
              <a:t>addr</a:t>
            </a:r>
            <a:r>
              <a:rPr lang="en-GB" dirty="0"/>
              <a:t> add 192.168.1.50 dev eth0 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3873555-F723-C4DC-1E45-E92E586BAA79}"/>
              </a:ext>
            </a:extLst>
          </p:cNvPr>
          <p:cNvSpPr txBox="1"/>
          <p:nvPr/>
        </p:nvSpPr>
        <p:spPr>
          <a:xfrm>
            <a:off x="6091882" y="1264844"/>
            <a:ext cx="594771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Connecting to the network </a:t>
            </a:r>
          </a:p>
          <a:p>
            <a:r>
              <a:rPr lang="en-US" dirty="0"/>
              <a:t>Sudo Ip route add 192.168.2.0/24 via 192.168.1.1 dev eth0</a:t>
            </a:r>
          </a:p>
        </p:txBody>
      </p:sp>
    </p:spTree>
    <p:extLst>
      <p:ext uri="{BB962C8B-B14F-4D97-AF65-F5344CB8AC3E}">
        <p14:creationId xmlns:p14="http://schemas.microsoft.com/office/powerpoint/2010/main" val="36273567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59FBF93-95E8-E9CA-FFC5-F49280A5F9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392" y="1236542"/>
            <a:ext cx="4616670" cy="184404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539EC89-957C-FE9A-1E8B-D8165A23D2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81840" y="1236542"/>
            <a:ext cx="4290060" cy="184404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BF64EEF-D26C-CE4B-DAEF-210E9695087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392" y="4158419"/>
            <a:ext cx="4792717" cy="184404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E046D4F-61C6-90C1-1329-76F481019EC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81840" y="4158419"/>
            <a:ext cx="4556760" cy="184404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3D6A997-576F-9416-BE50-F186EC08877B}"/>
              </a:ext>
            </a:extLst>
          </p:cNvPr>
          <p:cNvSpPr txBox="1"/>
          <p:nvPr/>
        </p:nvSpPr>
        <p:spPr>
          <a:xfrm>
            <a:off x="714703" y="704193"/>
            <a:ext cx="24817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Ping S-DC successfully</a:t>
            </a:r>
          </a:p>
          <a:p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074FCC9-0FCB-CF6C-C5A7-F20D08290F9C}"/>
              </a:ext>
            </a:extLst>
          </p:cNvPr>
          <p:cNvSpPr txBox="1"/>
          <p:nvPr/>
        </p:nvSpPr>
        <p:spPr>
          <a:xfrm>
            <a:off x="6718852" y="775252"/>
            <a:ext cx="24684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Ping L-DC successfully</a:t>
            </a:r>
          </a:p>
          <a:p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41469C2-ABAA-B2BE-7759-6757CFD4BF78}"/>
              </a:ext>
            </a:extLst>
          </p:cNvPr>
          <p:cNvSpPr txBox="1"/>
          <p:nvPr/>
        </p:nvSpPr>
        <p:spPr>
          <a:xfrm>
            <a:off x="496957" y="3647661"/>
            <a:ext cx="331270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Ping London client successfully</a:t>
            </a:r>
          </a:p>
          <a:p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321C8DE-74A8-DBE2-BD19-CFE0155DFFCE}"/>
              </a:ext>
            </a:extLst>
          </p:cNvPr>
          <p:cNvSpPr txBox="1"/>
          <p:nvPr/>
        </p:nvSpPr>
        <p:spPr>
          <a:xfrm>
            <a:off x="6718852" y="3647661"/>
            <a:ext cx="3464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/>
              <a:t>Ping Swansea client successfully</a:t>
            </a:r>
          </a:p>
        </p:txBody>
      </p:sp>
    </p:spTree>
    <p:extLst>
      <p:ext uri="{BB962C8B-B14F-4D97-AF65-F5344CB8AC3E}">
        <p14:creationId xmlns:p14="http://schemas.microsoft.com/office/powerpoint/2010/main" val="30995324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D8B225-0D5B-05E5-CC40-186739B265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16423"/>
          </a:xfrm>
        </p:spPr>
        <p:txBody>
          <a:bodyPr>
            <a:normAutofit/>
          </a:bodyPr>
          <a:lstStyle/>
          <a:p>
            <a:r>
              <a:rPr lang="en-GB" sz="3600" dirty="0"/>
              <a:t>2.2.1- </a:t>
            </a:r>
            <a:r>
              <a:rPr lang="en-US" sz="3600" dirty="0"/>
              <a:t>Vulnerability Assessment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63E3148-9C31-63E1-C181-1B87678321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128" y="2045109"/>
            <a:ext cx="5943600" cy="388374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DA773AD-0D79-0249-C80E-E00D8ED1A931}"/>
              </a:ext>
            </a:extLst>
          </p:cNvPr>
          <p:cNvSpPr txBox="1"/>
          <p:nvPr/>
        </p:nvSpPr>
        <p:spPr>
          <a:xfrm>
            <a:off x="766916" y="1327355"/>
            <a:ext cx="22910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Nmap -A 192.168.1.1</a:t>
            </a: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5732CA1-B78A-D1B7-DA9E-B1FACBC649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62274" y="2045110"/>
            <a:ext cx="5943600" cy="406072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E7AE81E-AC24-23A9-5A24-5C0D4C1461F0}"/>
              </a:ext>
            </a:extLst>
          </p:cNvPr>
          <p:cNvSpPr txBox="1"/>
          <p:nvPr/>
        </p:nvSpPr>
        <p:spPr>
          <a:xfrm>
            <a:off x="6941574" y="1327354"/>
            <a:ext cx="233749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 Nmap -A 192.168.2.1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72909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9CE8BB4-7BEF-EF9F-3C45-BD3AB1E89A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3180" y="1514168"/>
            <a:ext cx="5943600" cy="472931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41E086C-A2C9-748B-F976-FD415CC3251D}"/>
              </a:ext>
            </a:extLst>
          </p:cNvPr>
          <p:cNvSpPr txBox="1"/>
          <p:nvPr/>
        </p:nvSpPr>
        <p:spPr>
          <a:xfrm>
            <a:off x="835742" y="875071"/>
            <a:ext cx="24144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/>
              <a:t>Nmap -A 192.168.1.10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734A13E-AC79-A84F-E660-A83C9AD78F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2239" y="1514167"/>
            <a:ext cx="5446581" cy="472931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AB81542-DDFC-BA8A-AA5A-860B40669E33}"/>
              </a:ext>
            </a:extLst>
          </p:cNvPr>
          <p:cNvSpPr txBox="1"/>
          <p:nvPr/>
        </p:nvSpPr>
        <p:spPr>
          <a:xfrm>
            <a:off x="7437120" y="875071"/>
            <a:ext cx="24416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Nmap –A 192.168.2.10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90551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0D43B6-D275-FD78-65AF-13BCE92406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9710" y="266803"/>
            <a:ext cx="10515600" cy="545997"/>
          </a:xfrm>
        </p:spPr>
        <p:txBody>
          <a:bodyPr>
            <a:normAutofit fontScale="90000"/>
          </a:bodyPr>
          <a:lstStyle/>
          <a:p>
            <a:r>
              <a:rPr lang="en-US" dirty="0"/>
              <a:t>2.2.2 - Vulnerability Assessment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E9B7EE4-34CE-2451-8834-3951F89BE70E}"/>
              </a:ext>
            </a:extLst>
          </p:cNvPr>
          <p:cNvSpPr txBox="1"/>
          <p:nvPr/>
        </p:nvSpPr>
        <p:spPr>
          <a:xfrm>
            <a:off x="285135" y="1488111"/>
            <a:ext cx="6174657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1. Apache2 – Incorrect Cookie Header Accounting (CVE‑2026‑49975)</a:t>
            </a:r>
          </a:p>
          <a:p>
            <a:pPr lvl="0"/>
            <a:r>
              <a:rPr lang="en-US" dirty="0"/>
              <a:t>Host: Debian </a:t>
            </a:r>
          </a:p>
          <a:p>
            <a:pPr lvl="0"/>
            <a:r>
              <a:rPr lang="en-US" dirty="0"/>
              <a:t>Impact: Denial of Service via HTTP/2 resource exhaustion</a:t>
            </a:r>
          </a:p>
          <a:p>
            <a:pPr lvl="0"/>
            <a:r>
              <a:rPr lang="en-US" dirty="0"/>
              <a:t>Evidence: Your screenshot shows “Debian dsa‑6323 : apache2 – security update”</a:t>
            </a:r>
          </a:p>
          <a:p>
            <a:pPr lvl="0"/>
            <a:r>
              <a:rPr lang="en-US" dirty="0"/>
              <a:t>Reason for High: DoS potential + network‑wide impact</a:t>
            </a:r>
          </a:p>
          <a:p>
            <a:pPr lvl="0"/>
            <a:endParaRPr lang="en-US" dirty="0"/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4EE3477-7042-36CB-7EE9-052B9CE21BBC}"/>
              </a:ext>
            </a:extLst>
          </p:cNvPr>
          <p:cNvSpPr txBox="1"/>
          <p:nvPr/>
        </p:nvSpPr>
        <p:spPr>
          <a:xfrm>
            <a:off x="6672538" y="1388144"/>
            <a:ext cx="5234327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2. </a:t>
            </a:r>
            <a:r>
              <a:rPr lang="en-US" b="1" dirty="0" err="1"/>
              <a:t>libtiff</a:t>
            </a:r>
            <a:r>
              <a:rPr lang="en-US" b="1" dirty="0"/>
              <a:t>-dev – Arbitrary Code Execution (CVE‑2025‑9900)</a:t>
            </a:r>
          </a:p>
          <a:p>
            <a:pPr lvl="0"/>
            <a:r>
              <a:rPr lang="en-US" dirty="0"/>
              <a:t>Host: Debian </a:t>
            </a:r>
          </a:p>
          <a:p>
            <a:pPr lvl="0"/>
            <a:r>
              <a:rPr lang="en-US" dirty="0"/>
              <a:t>Impact: Malformed TIFF files can cause DoS or code execution</a:t>
            </a:r>
          </a:p>
          <a:p>
            <a:pPr lvl="0"/>
            <a:r>
              <a:rPr lang="en-US" dirty="0"/>
              <a:t>Evidence: Your screenshot shows “Debian dsa‑6023 : </a:t>
            </a:r>
            <a:r>
              <a:rPr lang="en-US" dirty="0" err="1"/>
              <a:t>libtiff</a:t>
            </a:r>
            <a:r>
              <a:rPr lang="en-US" dirty="0"/>
              <a:t>-dev – security update”</a:t>
            </a:r>
          </a:p>
          <a:p>
            <a:pPr lvl="0"/>
            <a:r>
              <a:rPr lang="en-US" dirty="0"/>
              <a:t>Reason for High: Remote code execution risk</a:t>
            </a: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C512A0A-1C80-E68E-EAF3-AD011D8332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0542" y="3767784"/>
            <a:ext cx="5781368" cy="298533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BD2FAA9-E923-A468-62D0-71D35DFB9B5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97" y="3767783"/>
            <a:ext cx="6096000" cy="299212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C4B2546-ABA1-8667-E66E-77D2F884216C}"/>
              </a:ext>
            </a:extLst>
          </p:cNvPr>
          <p:cNvSpPr txBox="1"/>
          <p:nvPr/>
        </p:nvSpPr>
        <p:spPr>
          <a:xfrm>
            <a:off x="4272804" y="1018812"/>
            <a:ext cx="17347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HIGH SEVERITY</a:t>
            </a:r>
          </a:p>
        </p:txBody>
      </p:sp>
    </p:spTree>
    <p:extLst>
      <p:ext uri="{BB962C8B-B14F-4D97-AF65-F5344CB8AC3E}">
        <p14:creationId xmlns:p14="http://schemas.microsoft.com/office/powerpoint/2010/main" val="5405941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B3AAB2-B46D-5281-70E8-5B03EFBB8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295275"/>
          </a:xfrm>
        </p:spPr>
        <p:txBody>
          <a:bodyPr>
            <a:normAutofit fontScale="90000"/>
          </a:bodyPr>
          <a:lstStyle/>
          <a:p>
            <a:r>
              <a:rPr lang="en-US" sz="2400" dirty="0"/>
              <a:t>MEDIUM SEVERITY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6322A60-B9D3-61CB-163D-6E0042C688A8}"/>
              </a:ext>
            </a:extLst>
          </p:cNvPr>
          <p:cNvSpPr txBox="1"/>
          <p:nvPr/>
        </p:nvSpPr>
        <p:spPr>
          <a:xfrm>
            <a:off x="375920" y="752038"/>
            <a:ext cx="547624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1-IP Forwarding Enabled</a:t>
            </a:r>
          </a:p>
          <a:p>
            <a:r>
              <a:rPr lang="en-US" dirty="0"/>
              <a:t>Host: Windows Server (S‑DC – 192.168.1.1)</a:t>
            </a:r>
          </a:p>
          <a:p>
            <a:r>
              <a:rPr lang="en-US" dirty="0"/>
              <a:t> Impact: Allows the server to route packets, which can let attackers bypass firewall rules and move laterally. </a:t>
            </a:r>
          </a:p>
          <a:p>
            <a:r>
              <a:rPr lang="en-US" dirty="0"/>
              <a:t>Evidence: “IP Forwarding Enabled – Medium” detected.</a:t>
            </a:r>
          </a:p>
          <a:p>
            <a:r>
              <a:rPr lang="en-US" dirty="0"/>
              <a:t>Reason: Misconfiguration enabling unauthorized routing.</a:t>
            </a: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1277E08-DB43-5B17-CBAC-31D562EA6D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4162" y="3175000"/>
            <a:ext cx="6096000" cy="3429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131E062-6970-F2C8-0429-29533C376B22}"/>
              </a:ext>
            </a:extLst>
          </p:cNvPr>
          <p:cNvSpPr txBox="1"/>
          <p:nvPr/>
        </p:nvSpPr>
        <p:spPr>
          <a:xfrm>
            <a:off x="6858000" y="512762"/>
            <a:ext cx="476504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2-Chargen UDP Service Remote DoS</a:t>
            </a:r>
          </a:p>
          <a:p>
            <a:pPr lvl="0"/>
            <a:r>
              <a:rPr lang="en-US" dirty="0"/>
              <a:t>Host: Windows Server (S‑DC – 192.168.1.1)</a:t>
            </a:r>
          </a:p>
          <a:p>
            <a:pPr lvl="0"/>
            <a:r>
              <a:rPr lang="en-US" dirty="0"/>
              <a:t>Impact: Legacy service can be abused for DoS amplification</a:t>
            </a:r>
          </a:p>
          <a:p>
            <a:pPr lvl="0"/>
            <a:r>
              <a:rPr lang="en-US" dirty="0"/>
              <a:t>Evidence: Screenshot: “</a:t>
            </a:r>
            <a:r>
              <a:rPr lang="en-US" dirty="0" err="1"/>
              <a:t>Chargen</a:t>
            </a:r>
            <a:r>
              <a:rPr lang="en-US" dirty="0"/>
              <a:t> UDP Service Remote DoS – Medium”</a:t>
            </a:r>
          </a:p>
          <a:p>
            <a:pPr lvl="0"/>
            <a:r>
              <a:rPr lang="en-US" dirty="0"/>
              <a:t>Reason: DoS risk due to outdated diagnostic service</a:t>
            </a:r>
          </a:p>
          <a:p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94BFB38-51E3-F345-A1B5-3B1347B5ED9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4162" y="3098085"/>
            <a:ext cx="5455918" cy="3505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48728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E2260C-A0FC-AF76-57E1-8E7B87DA96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366395"/>
          </a:xfrm>
        </p:spPr>
        <p:txBody>
          <a:bodyPr>
            <a:normAutofit fontScale="90000"/>
          </a:bodyPr>
          <a:lstStyle/>
          <a:p>
            <a:r>
              <a:rPr lang="en-US" sz="2400" dirty="0"/>
              <a:t>LOW SEVERITY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ADFF2D0-4599-134C-E6FF-F04A7865195D}"/>
              </a:ext>
            </a:extLst>
          </p:cNvPr>
          <p:cNvSpPr txBox="1"/>
          <p:nvPr/>
        </p:nvSpPr>
        <p:spPr>
          <a:xfrm>
            <a:off x="269240" y="843677"/>
            <a:ext cx="490220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1- ICMP Timestamp Request Remote Date Disclosure</a:t>
            </a:r>
          </a:p>
          <a:p>
            <a:pPr lvl="0"/>
            <a:r>
              <a:rPr lang="en-US" dirty="0"/>
              <a:t>Host: Windows 10 Client (192.168.1.10)</a:t>
            </a:r>
          </a:p>
          <a:p>
            <a:pPr lvl="0"/>
            <a:r>
              <a:rPr lang="en-US" dirty="0"/>
              <a:t>Impact: Reveals system time → helps bypass time‑based authentication</a:t>
            </a:r>
          </a:p>
          <a:p>
            <a:pPr lvl="0"/>
            <a:r>
              <a:rPr lang="en-US" dirty="0"/>
              <a:t>Evidence: Screenshot: “ICMP Timestamp Request Remote Date Disclosure – LOW”</a:t>
            </a:r>
          </a:p>
          <a:p>
            <a:pPr lvl="0"/>
            <a:r>
              <a:rPr lang="en-US" dirty="0"/>
              <a:t>Reason: Information disclosure only</a:t>
            </a:r>
          </a:p>
          <a:p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02A640D-124F-ABBC-2AF6-E5045374F17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058160"/>
            <a:ext cx="5730240" cy="364744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4EDF6B5-F651-8D17-C41F-78526330E6C5}"/>
              </a:ext>
            </a:extLst>
          </p:cNvPr>
          <p:cNvSpPr txBox="1"/>
          <p:nvPr/>
        </p:nvSpPr>
        <p:spPr>
          <a:xfrm>
            <a:off x="7142481" y="548322"/>
            <a:ext cx="446024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2- DHCP Server Information Disclosure</a:t>
            </a:r>
          </a:p>
          <a:p>
            <a:pPr lvl="0"/>
            <a:r>
              <a:rPr lang="en-US" dirty="0"/>
              <a:t>Host: Windows Server (S‑DC – 192.168.1.1)</a:t>
            </a:r>
          </a:p>
          <a:p>
            <a:pPr lvl="0"/>
            <a:r>
              <a:rPr lang="en-US" dirty="0"/>
              <a:t>Impact: DHCP leaks network layout information</a:t>
            </a:r>
          </a:p>
          <a:p>
            <a:pPr lvl="0"/>
            <a:r>
              <a:rPr lang="en-US" dirty="0"/>
              <a:t>Evidence: Screenshot: “DHCP Server Detection – LOW”</a:t>
            </a:r>
          </a:p>
          <a:p>
            <a:pPr lvl="0"/>
            <a:r>
              <a:rPr lang="en-US" dirty="0"/>
              <a:t>Reason: Not a direct vulnerability but useful for attackers</a:t>
            </a:r>
          </a:p>
          <a:p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A8FAC2A-22C3-9A43-6712-588583A0660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99480" y="2976880"/>
            <a:ext cx="6096000" cy="3647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57987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D65CB2-2BED-A07F-E1BC-B5130CC926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3. Exploitation and Post Exploitation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C0C3C0C-41DB-C731-C817-A5A6C6BE0B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9877" y="2792094"/>
            <a:ext cx="6054213" cy="344155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08D94A3-B940-3E68-A032-2915C0F173EA}"/>
              </a:ext>
            </a:extLst>
          </p:cNvPr>
          <p:cNvSpPr txBox="1"/>
          <p:nvPr/>
        </p:nvSpPr>
        <p:spPr>
          <a:xfrm>
            <a:off x="739877" y="1690688"/>
            <a:ext cx="33890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Command </a:t>
            </a:r>
            <a:r>
              <a:rPr lang="en-GB" dirty="0" err="1"/>
              <a:t>nmap</a:t>
            </a:r>
            <a:r>
              <a:rPr lang="en-GB" dirty="0"/>
              <a:t> –A 192.168.2.1</a:t>
            </a:r>
          </a:p>
          <a:p>
            <a:r>
              <a:rPr lang="en-GB" dirty="0"/>
              <a:t>Ssh open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3819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38D141-6FF3-7157-1DB6-408A78559A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941" y="483112"/>
            <a:ext cx="5405285" cy="480449"/>
          </a:xfrm>
        </p:spPr>
        <p:txBody>
          <a:bodyPr>
            <a:normAutofit fontScale="90000"/>
          </a:bodyPr>
          <a:lstStyle/>
          <a:p>
            <a:r>
              <a:rPr lang="en-US" sz="2000" dirty="0"/>
              <a:t>Command “ hydra -l  </a:t>
            </a:r>
            <a:r>
              <a:rPr lang="en-US" sz="2000" dirty="0" err="1"/>
              <a:t>londonlogin</a:t>
            </a:r>
            <a:r>
              <a:rPr lang="en-US" sz="2000" dirty="0"/>
              <a:t>  -P password.txt 192.168.2.1 ssh”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6DDFE70-4F83-51DF-EF78-1717623AD1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9941" y="1495252"/>
            <a:ext cx="5943600" cy="281261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63B8088-A8ED-0639-B6B2-AB7922900005}"/>
              </a:ext>
            </a:extLst>
          </p:cNvPr>
          <p:cNvSpPr txBox="1"/>
          <p:nvPr/>
        </p:nvSpPr>
        <p:spPr>
          <a:xfrm>
            <a:off x="6486949" y="373626"/>
            <a:ext cx="555511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Successfully login to London server via remote excess </a:t>
            </a:r>
          </a:p>
          <a:p>
            <a:r>
              <a:rPr lang="en-US" dirty="0"/>
              <a:t>Command “ssh </a:t>
            </a:r>
            <a:r>
              <a:rPr lang="en-US" u="sng" dirty="0">
                <a:hlinkClick r:id="rId3"/>
              </a:rPr>
              <a:t>londonlogin@192.168.2.1</a:t>
            </a:r>
            <a:r>
              <a:rPr lang="en-US" dirty="0"/>
              <a:t>”</a:t>
            </a: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579DCF0-DF82-B162-4914-4D13DB04A04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8400" y="1724267"/>
            <a:ext cx="5943600" cy="15828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96450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91D9CB2-AF8D-0A08-6ADC-29DAD8A654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268922"/>
            <a:ext cx="5943600" cy="478282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2194BCE-BC81-FF78-9092-2682455CD5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53377"/>
            <a:ext cx="5943600" cy="469836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B1784AD-1266-239D-40F0-8F6F8310076F}"/>
              </a:ext>
            </a:extLst>
          </p:cNvPr>
          <p:cNvSpPr txBox="1"/>
          <p:nvPr/>
        </p:nvSpPr>
        <p:spPr>
          <a:xfrm>
            <a:off x="152400" y="5388749"/>
            <a:ext cx="118872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After successfully exploiting the target, I maintained access by logging in via SSH using the recovered credentials. I confirmed the compromise by executing system commands (ls, </a:t>
            </a:r>
            <a:r>
              <a:rPr lang="en-US" dirty="0" err="1"/>
              <a:t>ip</a:t>
            </a:r>
            <a:r>
              <a:rPr lang="en-US" dirty="0"/>
              <a:t> a) and documenting OS details, user context, and network configuration, demonstrating full post‑exploitation visibility.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43654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C4BE10-EE7C-5E94-389C-9688159256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06591"/>
          </a:xfrm>
        </p:spPr>
        <p:txBody>
          <a:bodyPr/>
          <a:lstStyle/>
          <a:p>
            <a:r>
              <a:rPr lang="en-US" dirty="0"/>
              <a:t>4-Preventive Security Measures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149018F-4CD5-5974-5636-357EDE638587}"/>
              </a:ext>
            </a:extLst>
          </p:cNvPr>
          <p:cNvSpPr txBox="1"/>
          <p:nvPr/>
        </p:nvSpPr>
        <p:spPr>
          <a:xfrm>
            <a:off x="462116" y="1248697"/>
            <a:ext cx="5712542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b="1" dirty="0"/>
              <a:t>Server &amp; Client Hardening</a:t>
            </a:r>
          </a:p>
          <a:p>
            <a:endParaRPr lang="en-US" b="1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Patched Apache2 (HTTP/2 DoS) and </a:t>
            </a:r>
            <a:r>
              <a:rPr lang="en-US" dirty="0" err="1"/>
              <a:t>libtiff</a:t>
            </a:r>
            <a:r>
              <a:rPr lang="en-US" dirty="0"/>
              <a:t>-dev (RCE) vulnerabilities on Debian systems.</a:t>
            </a:r>
          </a:p>
          <a:p>
            <a:pPr lvl="0"/>
            <a:endParaRPr lang="en-US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Disabled IP forwarding on Debian Server to prevent unauthorized packet routing.</a:t>
            </a:r>
          </a:p>
          <a:p>
            <a:pPr lvl="0"/>
            <a:endParaRPr lang="en-US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Disabled </a:t>
            </a:r>
            <a:r>
              <a:rPr lang="en-US" dirty="0" err="1"/>
              <a:t>Chargen</a:t>
            </a:r>
            <a:r>
              <a:rPr lang="en-US" dirty="0"/>
              <a:t> service to stop UDP/TCP DoS amplification.</a:t>
            </a:r>
          </a:p>
          <a:p>
            <a:pPr lvl="0"/>
            <a:endParaRPr lang="en-US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Disabled ICMP timestamp responses on Windows 10 to prevent time disclosure.</a:t>
            </a:r>
          </a:p>
          <a:p>
            <a:pPr lvl="0"/>
            <a:endParaRPr lang="en-US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Restricted DHCP information exposure on Windows Server (S‑DC).</a:t>
            </a:r>
          </a:p>
          <a:p>
            <a:pPr lvl="0"/>
            <a:endParaRPr lang="en-US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Removed unused/legacy services.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C515A3F-28AB-6F45-0306-3B6BB3CA61E0}"/>
              </a:ext>
            </a:extLst>
          </p:cNvPr>
          <p:cNvSpPr txBox="1"/>
          <p:nvPr/>
        </p:nvSpPr>
        <p:spPr>
          <a:xfrm>
            <a:off x="6672105" y="1341030"/>
            <a:ext cx="5057779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2-Firewall &amp; ACL Configuration</a:t>
            </a:r>
          </a:p>
          <a:p>
            <a:endParaRPr lang="en-US" b="1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Windows Firewall: Allowed only essential services (DNS, LDAP, Kerberos, SMB, RDP).</a:t>
            </a:r>
          </a:p>
          <a:p>
            <a:pPr lvl="0"/>
            <a:endParaRPr lang="en-US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Blocked ICMP timestamp and unnecessary ICMP traffic.</a:t>
            </a:r>
          </a:p>
          <a:p>
            <a:pPr lvl="0"/>
            <a:endParaRPr lang="en-US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UFW on Debian: Allowed SSH/HTTP/HTTPS; denied Telnet, </a:t>
            </a:r>
            <a:r>
              <a:rPr lang="en-US" dirty="0" err="1"/>
              <a:t>Chargen</a:t>
            </a:r>
            <a:r>
              <a:rPr lang="en-US" dirty="0"/>
              <a:t>, unused ports.</a:t>
            </a:r>
          </a:p>
          <a:p>
            <a:pPr lvl="0"/>
            <a:endParaRPr lang="en-US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VPN ACLs: Restricted cross‑site access between Swansea ↔ London.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78678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2E846C8-0271-3C8C-CEE4-64DB94336629}"/>
              </a:ext>
            </a:extLst>
          </p:cNvPr>
          <p:cNvSpPr txBox="1"/>
          <p:nvPr/>
        </p:nvSpPr>
        <p:spPr>
          <a:xfrm>
            <a:off x="648275" y="680121"/>
            <a:ext cx="427703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3. Encryption &amp; Secure Communication</a:t>
            </a:r>
          </a:p>
          <a:p>
            <a:endParaRPr lang="en-US" b="1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Verified AES‑256 encryption on the VPN tunnel.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Enabled TLS 1.2/1.3 on IIS and Apache2.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Disabled insecure SSL protocols (SSL 2.0 / SSL 3.0).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Hardened SSH by disabling weak ciphers.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939C533-D43A-E73D-F4DD-525BDD248023}"/>
              </a:ext>
            </a:extLst>
          </p:cNvPr>
          <p:cNvSpPr txBox="1"/>
          <p:nvPr/>
        </p:nvSpPr>
        <p:spPr>
          <a:xfrm>
            <a:off x="5545394" y="680121"/>
            <a:ext cx="6417655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4-Monitoring &amp; Logging</a:t>
            </a:r>
          </a:p>
          <a:p>
            <a:endParaRPr lang="en-US" b="1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Enabled Windows Event Forwarding for centralized log monitoring.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Configured Syslog on Debian systems.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Enabled Apache2 access/error logging.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Used Wireshark to monitor blocked ICMP, SSH attempts, DHCP broadcasts, and HTTP/2 anomalies.</a:t>
            </a:r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442352D-258C-5BFA-8AC1-79741CD65DF0}"/>
              </a:ext>
            </a:extLst>
          </p:cNvPr>
          <p:cNvSpPr txBox="1"/>
          <p:nvPr/>
        </p:nvSpPr>
        <p:spPr>
          <a:xfrm>
            <a:off x="2467895" y="3869555"/>
            <a:ext cx="725620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5-Vulnerability Mitigation Summary</a:t>
            </a:r>
          </a:p>
          <a:p>
            <a:endParaRPr lang="en-US" b="1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High: Apache2 DoS patched, </a:t>
            </a:r>
            <a:r>
              <a:rPr lang="en-US" dirty="0" err="1"/>
              <a:t>libtiff</a:t>
            </a:r>
            <a:r>
              <a:rPr lang="en-US" dirty="0"/>
              <a:t>-dev RCE patched.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Medium: IP forwarding disabled, </a:t>
            </a:r>
            <a:r>
              <a:rPr lang="en-US" dirty="0" err="1"/>
              <a:t>Chargen</a:t>
            </a:r>
            <a:r>
              <a:rPr lang="en-US" dirty="0"/>
              <a:t> service disabled.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Low: ICMP timestamp disabled, DHCP info exposure reduced.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5294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1820</TotalTime>
  <Words>735</Words>
  <Application>Microsoft Office PowerPoint</Application>
  <PresentationFormat>Widescreen</PresentationFormat>
  <Paragraphs>96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Aptos</vt:lpstr>
      <vt:lpstr>Aptos Display</vt:lpstr>
      <vt:lpstr>Arial</vt:lpstr>
      <vt:lpstr>Office Theme</vt:lpstr>
      <vt:lpstr>Advanced Cybersecurity Analyzing, Ethically Hacking and Securing an Enterprise Network </vt:lpstr>
      <vt:lpstr>2.1-Setup Security-focused Operating System of your choice </vt:lpstr>
      <vt:lpstr>PowerPoint Presentation</vt:lpstr>
      <vt:lpstr>2.2.1- Vulnerability Assessment</vt:lpstr>
      <vt:lpstr>PowerPoint Presentation</vt:lpstr>
      <vt:lpstr>2.2.2 - Vulnerability Assessment </vt:lpstr>
      <vt:lpstr>MEDIUM SEVERITY </vt:lpstr>
      <vt:lpstr>LOW SEVERITY</vt:lpstr>
      <vt:lpstr>3. Exploitation and Post Exploitation</vt:lpstr>
      <vt:lpstr>Command “ hydra -l  londonlogin  -P password.txt 192.168.2.1 ssh” </vt:lpstr>
      <vt:lpstr>PowerPoint Presentation</vt:lpstr>
      <vt:lpstr>4-Preventive Security Measures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Salma Mollah (2337272)</dc:creator>
  <cp:lastModifiedBy>Salma Mollah (2337272)</cp:lastModifiedBy>
  <cp:revision>1</cp:revision>
  <dcterms:created xsi:type="dcterms:W3CDTF">2026-08-02T23:55:43Z</dcterms:created>
  <dcterms:modified xsi:type="dcterms:W3CDTF">2026-08-11T13:34:11Z</dcterms:modified>
</cp:coreProperties>
</file>