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205901-AC05-42BA-AD03-6DF4235F146B}" v="139" dt="2022-07-22T22:43:27.8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CD205901-AC05-42BA-AD03-6DF4235F146B}"/>
    <pc:docChg chg="modSld">
      <pc:chgData name="" userId="" providerId="" clId="Web-{CD205901-AC05-42BA-AD03-6DF4235F146B}" dt="2022-07-22T22:36:21.513" v="2" actId="14100"/>
      <pc:docMkLst>
        <pc:docMk/>
      </pc:docMkLst>
      <pc:sldChg chg="delSp modSp">
        <pc:chgData name="" userId="" providerId="" clId="Web-{CD205901-AC05-42BA-AD03-6DF4235F146B}" dt="2022-07-22T22:36:21.513" v="2" actId="14100"/>
        <pc:sldMkLst>
          <pc:docMk/>
          <pc:sldMk cId="109857222" sldId="256"/>
        </pc:sldMkLst>
        <pc:spChg chg="del">
          <ac:chgData name="" userId="" providerId="" clId="Web-{CD205901-AC05-42BA-AD03-6DF4235F146B}" dt="2022-07-22T22:36:13.981" v="0"/>
          <ac:spMkLst>
            <pc:docMk/>
            <pc:sldMk cId="109857222" sldId="256"/>
            <ac:spMk id="2" creationId="{00000000-0000-0000-0000-000000000000}"/>
          </ac:spMkLst>
        </pc:spChg>
        <pc:spChg chg="mod">
          <ac:chgData name="" userId="" providerId="" clId="Web-{CD205901-AC05-42BA-AD03-6DF4235F146B}" dt="2022-07-22T22:36:21.513" v="2" actId="14100"/>
          <ac:spMkLst>
            <pc:docMk/>
            <pc:sldMk cId="109857222" sldId="256"/>
            <ac:spMk id="3" creationId="{00000000-0000-0000-0000-000000000000}"/>
          </ac:spMkLst>
        </pc:spChg>
      </pc:sldChg>
    </pc:docChg>
  </pc:docChgLst>
  <pc:docChgLst>
    <pc:chgData name="Roberta Alisauskaite (2012215)" userId="S::2012215@student.uwtsd.ac.uk::d2e30493-8a68-456b-ba35-063539540376" providerId="AD" clId="Web-{CD205901-AC05-42BA-AD03-6DF4235F146B}"/>
    <pc:docChg chg="addSld modSld addMainMaster delMainMaster">
      <pc:chgData name="Roberta Alisauskaite (2012215)" userId="S::2012215@student.uwtsd.ac.uk::d2e30493-8a68-456b-ba35-063539540376" providerId="AD" clId="Web-{CD205901-AC05-42BA-AD03-6DF4235F146B}" dt="2022-07-22T22:43:38.101" v="128" actId="20577"/>
      <pc:docMkLst>
        <pc:docMk/>
      </pc:docMkLst>
      <pc:sldChg chg="addSp modSp mod setBg modClrScheme chgLayout">
        <pc:chgData name="Roberta Alisauskaite (2012215)" userId="S::2012215@student.uwtsd.ac.uk::d2e30493-8a68-456b-ba35-063539540376" providerId="AD" clId="Web-{CD205901-AC05-42BA-AD03-6DF4235F146B}" dt="2022-07-22T22:37:34.530" v="6" actId="1076"/>
        <pc:sldMkLst>
          <pc:docMk/>
          <pc:sldMk cId="109857222" sldId="256"/>
        </pc:sldMkLst>
        <pc:spChg chg="mod">
          <ac:chgData name="Roberta Alisauskaite (2012215)" userId="S::2012215@student.uwtsd.ac.uk::d2e30493-8a68-456b-ba35-063539540376" providerId="AD" clId="Web-{CD205901-AC05-42BA-AD03-6DF4235F146B}" dt="2022-07-22T22:37:34.530" v="6" actId="1076"/>
          <ac:spMkLst>
            <pc:docMk/>
            <pc:sldMk cId="109857222" sldId="256"/>
            <ac:spMk id="3" creationId="{00000000-0000-0000-0000-000000000000}"/>
          </ac:spMkLst>
        </pc:spChg>
        <pc:spChg chg="add">
          <ac:chgData name="Roberta Alisauskaite (2012215)" userId="S::2012215@student.uwtsd.ac.uk::d2e30493-8a68-456b-ba35-063539540376" providerId="AD" clId="Web-{CD205901-AC05-42BA-AD03-6DF4235F146B}" dt="2022-07-22T22:37:05.826" v="0"/>
          <ac:spMkLst>
            <pc:docMk/>
            <pc:sldMk cId="109857222" sldId="256"/>
            <ac:spMk id="8" creationId="{4AA13AD3-0A4F-475A-BEBB-DEEFF5C096C3}"/>
          </ac:spMkLst>
        </pc:spChg>
        <pc:spChg chg="add">
          <ac:chgData name="Roberta Alisauskaite (2012215)" userId="S::2012215@student.uwtsd.ac.uk::d2e30493-8a68-456b-ba35-063539540376" providerId="AD" clId="Web-{CD205901-AC05-42BA-AD03-6DF4235F146B}" dt="2022-07-22T22:37:05.826" v="0"/>
          <ac:spMkLst>
            <pc:docMk/>
            <pc:sldMk cId="109857222" sldId="256"/>
            <ac:spMk id="10" creationId="{1C2F3FA0-960A-435A-AC72-8ADCBF50F7D2}"/>
          </ac:spMkLst>
        </pc:spChg>
        <pc:picChg chg="add">
          <ac:chgData name="Roberta Alisauskaite (2012215)" userId="S::2012215@student.uwtsd.ac.uk::d2e30493-8a68-456b-ba35-063539540376" providerId="AD" clId="Web-{CD205901-AC05-42BA-AD03-6DF4235F146B}" dt="2022-07-22T22:37:05.826" v="0"/>
          <ac:picMkLst>
            <pc:docMk/>
            <pc:sldMk cId="109857222" sldId="256"/>
            <ac:picMk id="5" creationId="{9F80BB73-1B3B-4984-BCC4-92BBE4723E85}"/>
          </ac:picMkLst>
        </pc:picChg>
      </pc:sldChg>
      <pc:sldChg chg="addSp delSp modSp new">
        <pc:chgData name="Roberta Alisauskaite (2012215)" userId="S::2012215@student.uwtsd.ac.uk::d2e30493-8a68-456b-ba35-063539540376" providerId="AD" clId="Web-{CD205901-AC05-42BA-AD03-6DF4235F146B}" dt="2022-07-22T22:38:57.970" v="24" actId="20577"/>
        <pc:sldMkLst>
          <pc:docMk/>
          <pc:sldMk cId="741568489" sldId="257"/>
        </pc:sldMkLst>
        <pc:spChg chg="del">
          <ac:chgData name="Roberta Alisauskaite (2012215)" userId="S::2012215@student.uwtsd.ac.uk::d2e30493-8a68-456b-ba35-063539540376" providerId="AD" clId="Web-{CD205901-AC05-42BA-AD03-6DF4235F146B}" dt="2022-07-22T22:37:49.109" v="8"/>
          <ac:spMkLst>
            <pc:docMk/>
            <pc:sldMk cId="741568489" sldId="257"/>
            <ac:spMk id="2" creationId="{D4D2BD71-9560-B7A1-5DA5-1FBE0DBC9609}"/>
          </ac:spMkLst>
        </pc:spChg>
        <pc:spChg chg="mod">
          <ac:chgData name="Roberta Alisauskaite (2012215)" userId="S::2012215@student.uwtsd.ac.uk::d2e30493-8a68-456b-ba35-063539540376" providerId="AD" clId="Web-{CD205901-AC05-42BA-AD03-6DF4235F146B}" dt="2022-07-22T22:38:43.735" v="13" actId="1076"/>
          <ac:spMkLst>
            <pc:docMk/>
            <pc:sldMk cId="741568489" sldId="257"/>
            <ac:spMk id="3" creationId="{3C89DE93-4D7F-7ADC-22BE-E97322F43865}"/>
          </ac:spMkLst>
        </pc:spChg>
        <pc:spChg chg="add mod">
          <ac:chgData name="Roberta Alisauskaite (2012215)" userId="S::2012215@student.uwtsd.ac.uk::d2e30493-8a68-456b-ba35-063539540376" providerId="AD" clId="Web-{CD205901-AC05-42BA-AD03-6DF4235F146B}" dt="2022-07-22T22:38:57.970" v="24" actId="20577"/>
          <ac:spMkLst>
            <pc:docMk/>
            <pc:sldMk cId="741568489" sldId="257"/>
            <ac:spMk id="4" creationId="{AAD29569-DB12-E3EA-876A-D49D1616DD08}"/>
          </ac:spMkLst>
        </pc:spChg>
      </pc:sldChg>
      <pc:sldChg chg="modSp new">
        <pc:chgData name="Roberta Alisauskaite (2012215)" userId="S::2012215@student.uwtsd.ac.uk::d2e30493-8a68-456b-ba35-063539540376" providerId="AD" clId="Web-{CD205901-AC05-42BA-AD03-6DF4235F146B}" dt="2022-07-22T22:39:30.392" v="34" actId="1076"/>
        <pc:sldMkLst>
          <pc:docMk/>
          <pc:sldMk cId="648011137" sldId="258"/>
        </pc:sldMkLst>
        <pc:spChg chg="mod">
          <ac:chgData name="Roberta Alisauskaite (2012215)" userId="S::2012215@student.uwtsd.ac.uk::d2e30493-8a68-456b-ba35-063539540376" providerId="AD" clId="Web-{CD205901-AC05-42BA-AD03-6DF4235F146B}" dt="2022-07-22T22:39:30.392" v="34" actId="1076"/>
          <ac:spMkLst>
            <pc:docMk/>
            <pc:sldMk cId="648011137" sldId="258"/>
            <ac:spMk id="2" creationId="{743AF8EA-147B-FCBB-6347-13642B370248}"/>
          </ac:spMkLst>
        </pc:spChg>
        <pc:spChg chg="mod">
          <ac:chgData name="Roberta Alisauskaite (2012215)" userId="S::2012215@student.uwtsd.ac.uk::d2e30493-8a68-456b-ba35-063539540376" providerId="AD" clId="Web-{CD205901-AC05-42BA-AD03-6DF4235F146B}" dt="2022-07-22T22:39:24.908" v="32" actId="20577"/>
          <ac:spMkLst>
            <pc:docMk/>
            <pc:sldMk cId="648011137" sldId="258"/>
            <ac:spMk id="3" creationId="{C319956B-C3A7-BDD6-DBD4-FFDE5C4BB557}"/>
          </ac:spMkLst>
        </pc:spChg>
      </pc:sldChg>
      <pc:sldChg chg="modSp new">
        <pc:chgData name="Roberta Alisauskaite (2012215)" userId="S::2012215@student.uwtsd.ac.uk::d2e30493-8a68-456b-ba35-063539540376" providerId="AD" clId="Web-{CD205901-AC05-42BA-AD03-6DF4235F146B}" dt="2022-07-22T22:40:04.503" v="48" actId="20577"/>
        <pc:sldMkLst>
          <pc:docMk/>
          <pc:sldMk cId="1331322224" sldId="259"/>
        </pc:sldMkLst>
        <pc:spChg chg="mod">
          <ac:chgData name="Roberta Alisauskaite (2012215)" userId="S::2012215@student.uwtsd.ac.uk::d2e30493-8a68-456b-ba35-063539540376" providerId="AD" clId="Web-{CD205901-AC05-42BA-AD03-6DF4235F146B}" dt="2022-07-22T22:39:57.534" v="45" actId="1076"/>
          <ac:spMkLst>
            <pc:docMk/>
            <pc:sldMk cId="1331322224" sldId="259"/>
            <ac:spMk id="2" creationId="{6F81E6F2-5863-7CEB-A542-C81D63DBAF3A}"/>
          </ac:spMkLst>
        </pc:spChg>
        <pc:spChg chg="mod">
          <ac:chgData name="Roberta Alisauskaite (2012215)" userId="S::2012215@student.uwtsd.ac.uk::d2e30493-8a68-456b-ba35-063539540376" providerId="AD" clId="Web-{CD205901-AC05-42BA-AD03-6DF4235F146B}" dt="2022-07-22T22:40:04.503" v="48" actId="20577"/>
          <ac:spMkLst>
            <pc:docMk/>
            <pc:sldMk cId="1331322224" sldId="259"/>
            <ac:spMk id="3" creationId="{CE9A9642-2BB9-E425-2DF2-6FD7260F1AA0}"/>
          </ac:spMkLst>
        </pc:spChg>
      </pc:sldChg>
      <pc:sldChg chg="modSp new">
        <pc:chgData name="Roberta Alisauskaite (2012215)" userId="S::2012215@student.uwtsd.ac.uk::d2e30493-8a68-456b-ba35-063539540376" providerId="AD" clId="Web-{CD205901-AC05-42BA-AD03-6DF4235F146B}" dt="2022-07-22T22:40:46.675" v="63" actId="20577"/>
        <pc:sldMkLst>
          <pc:docMk/>
          <pc:sldMk cId="280685241" sldId="260"/>
        </pc:sldMkLst>
        <pc:spChg chg="mod">
          <ac:chgData name="Roberta Alisauskaite (2012215)" userId="S::2012215@student.uwtsd.ac.uk::d2e30493-8a68-456b-ba35-063539540376" providerId="AD" clId="Web-{CD205901-AC05-42BA-AD03-6DF4235F146B}" dt="2022-07-22T22:40:25.581" v="61" actId="20577"/>
          <ac:spMkLst>
            <pc:docMk/>
            <pc:sldMk cId="280685241" sldId="260"/>
            <ac:spMk id="2" creationId="{6C1A89F8-D4E0-5602-9954-BA56AA5980A6}"/>
          </ac:spMkLst>
        </pc:spChg>
        <pc:spChg chg="mod">
          <ac:chgData name="Roberta Alisauskaite (2012215)" userId="S::2012215@student.uwtsd.ac.uk::d2e30493-8a68-456b-ba35-063539540376" providerId="AD" clId="Web-{CD205901-AC05-42BA-AD03-6DF4235F146B}" dt="2022-07-22T22:40:46.675" v="63" actId="20577"/>
          <ac:spMkLst>
            <pc:docMk/>
            <pc:sldMk cId="280685241" sldId="260"/>
            <ac:spMk id="3" creationId="{0BE182DF-4C42-287F-25E7-5BD820903620}"/>
          </ac:spMkLst>
        </pc:spChg>
      </pc:sldChg>
      <pc:sldChg chg="modSp new">
        <pc:chgData name="Roberta Alisauskaite (2012215)" userId="S::2012215@student.uwtsd.ac.uk::d2e30493-8a68-456b-ba35-063539540376" providerId="AD" clId="Web-{CD205901-AC05-42BA-AD03-6DF4235F146B}" dt="2022-07-22T22:41:15.598" v="80" actId="1076"/>
        <pc:sldMkLst>
          <pc:docMk/>
          <pc:sldMk cId="3824726493" sldId="261"/>
        </pc:sldMkLst>
        <pc:spChg chg="mod">
          <ac:chgData name="Roberta Alisauskaite (2012215)" userId="S::2012215@student.uwtsd.ac.uk::d2e30493-8a68-456b-ba35-063539540376" providerId="AD" clId="Web-{CD205901-AC05-42BA-AD03-6DF4235F146B}" dt="2022-07-22T22:41:03.645" v="75" actId="20577"/>
          <ac:spMkLst>
            <pc:docMk/>
            <pc:sldMk cId="3824726493" sldId="261"/>
            <ac:spMk id="2" creationId="{F0778F5E-D7EA-2453-CDB5-C58BFFC47527}"/>
          </ac:spMkLst>
        </pc:spChg>
        <pc:spChg chg="mod">
          <ac:chgData name="Roberta Alisauskaite (2012215)" userId="S::2012215@student.uwtsd.ac.uk::d2e30493-8a68-456b-ba35-063539540376" providerId="AD" clId="Web-{CD205901-AC05-42BA-AD03-6DF4235F146B}" dt="2022-07-22T22:41:15.598" v="80" actId="1076"/>
          <ac:spMkLst>
            <pc:docMk/>
            <pc:sldMk cId="3824726493" sldId="261"/>
            <ac:spMk id="3" creationId="{612A46DB-007C-BF97-3C04-022EEA8AF9FB}"/>
          </ac:spMkLst>
        </pc:spChg>
      </pc:sldChg>
      <pc:sldChg chg="modSp new">
        <pc:chgData name="Roberta Alisauskaite (2012215)" userId="S::2012215@student.uwtsd.ac.uk::d2e30493-8a68-456b-ba35-063539540376" providerId="AD" clId="Web-{CD205901-AC05-42BA-AD03-6DF4235F146B}" dt="2022-07-22T22:42:06.474" v="93" actId="20577"/>
        <pc:sldMkLst>
          <pc:docMk/>
          <pc:sldMk cId="1919838074" sldId="262"/>
        </pc:sldMkLst>
        <pc:spChg chg="mod">
          <ac:chgData name="Roberta Alisauskaite (2012215)" userId="S::2012215@student.uwtsd.ac.uk::d2e30493-8a68-456b-ba35-063539540376" providerId="AD" clId="Web-{CD205901-AC05-42BA-AD03-6DF4235F146B}" dt="2022-07-22T22:41:31.661" v="90" actId="20577"/>
          <ac:spMkLst>
            <pc:docMk/>
            <pc:sldMk cId="1919838074" sldId="262"/>
            <ac:spMk id="2" creationId="{5A1CBC53-75EC-2729-8D2E-A832C27E3E6B}"/>
          </ac:spMkLst>
        </pc:spChg>
        <pc:spChg chg="mod">
          <ac:chgData name="Roberta Alisauskaite (2012215)" userId="S::2012215@student.uwtsd.ac.uk::d2e30493-8a68-456b-ba35-063539540376" providerId="AD" clId="Web-{CD205901-AC05-42BA-AD03-6DF4235F146B}" dt="2022-07-22T22:42:06.474" v="93" actId="20577"/>
          <ac:spMkLst>
            <pc:docMk/>
            <pc:sldMk cId="1919838074" sldId="262"/>
            <ac:spMk id="3" creationId="{945CA46B-94B0-CE46-34AE-352AD0F2A159}"/>
          </ac:spMkLst>
        </pc:spChg>
      </pc:sldChg>
      <pc:sldChg chg="modSp new">
        <pc:chgData name="Roberta Alisauskaite (2012215)" userId="S::2012215@student.uwtsd.ac.uk::d2e30493-8a68-456b-ba35-063539540376" providerId="AD" clId="Web-{CD205901-AC05-42BA-AD03-6DF4235F146B}" dt="2022-07-22T22:42:34.397" v="104" actId="20577"/>
        <pc:sldMkLst>
          <pc:docMk/>
          <pc:sldMk cId="2510471463" sldId="263"/>
        </pc:sldMkLst>
        <pc:spChg chg="mod">
          <ac:chgData name="Roberta Alisauskaite (2012215)" userId="S::2012215@student.uwtsd.ac.uk::d2e30493-8a68-456b-ba35-063539540376" providerId="AD" clId="Web-{CD205901-AC05-42BA-AD03-6DF4235F146B}" dt="2022-07-22T22:42:16.506" v="101" actId="20577"/>
          <ac:spMkLst>
            <pc:docMk/>
            <pc:sldMk cId="2510471463" sldId="263"/>
            <ac:spMk id="2" creationId="{00D2DFCA-D788-3641-0746-70F6CF50AB1A}"/>
          </ac:spMkLst>
        </pc:spChg>
        <pc:spChg chg="mod">
          <ac:chgData name="Roberta Alisauskaite (2012215)" userId="S::2012215@student.uwtsd.ac.uk::d2e30493-8a68-456b-ba35-063539540376" providerId="AD" clId="Web-{CD205901-AC05-42BA-AD03-6DF4235F146B}" dt="2022-07-22T22:42:34.397" v="104" actId="20577"/>
          <ac:spMkLst>
            <pc:docMk/>
            <pc:sldMk cId="2510471463" sldId="263"/>
            <ac:spMk id="3" creationId="{5F210B5C-C20D-1CC5-DD8B-D2051DA767B8}"/>
          </ac:spMkLst>
        </pc:spChg>
      </pc:sldChg>
      <pc:sldChg chg="modSp new">
        <pc:chgData name="Roberta Alisauskaite (2012215)" userId="S::2012215@student.uwtsd.ac.uk::d2e30493-8a68-456b-ba35-063539540376" providerId="AD" clId="Web-{CD205901-AC05-42BA-AD03-6DF4235F146B}" dt="2022-07-22T22:43:01.101" v="113" actId="20577"/>
        <pc:sldMkLst>
          <pc:docMk/>
          <pc:sldMk cId="2874890988" sldId="264"/>
        </pc:sldMkLst>
        <pc:spChg chg="mod">
          <ac:chgData name="Roberta Alisauskaite (2012215)" userId="S::2012215@student.uwtsd.ac.uk::d2e30493-8a68-456b-ba35-063539540376" providerId="AD" clId="Web-{CD205901-AC05-42BA-AD03-6DF4235F146B}" dt="2022-07-22T22:42:43.678" v="110" actId="20577"/>
          <ac:spMkLst>
            <pc:docMk/>
            <pc:sldMk cId="2874890988" sldId="264"/>
            <ac:spMk id="2" creationId="{C5086DB8-9DE2-D2E6-2C94-DBE19CD6A72A}"/>
          </ac:spMkLst>
        </pc:spChg>
        <pc:spChg chg="mod">
          <ac:chgData name="Roberta Alisauskaite (2012215)" userId="S::2012215@student.uwtsd.ac.uk::d2e30493-8a68-456b-ba35-063539540376" providerId="AD" clId="Web-{CD205901-AC05-42BA-AD03-6DF4235F146B}" dt="2022-07-22T22:43:01.101" v="113" actId="20577"/>
          <ac:spMkLst>
            <pc:docMk/>
            <pc:sldMk cId="2874890988" sldId="264"/>
            <ac:spMk id="3" creationId="{D6318CF1-3C2B-E273-BF0C-6A27E526987B}"/>
          </ac:spMkLst>
        </pc:spChg>
      </pc:sldChg>
      <pc:sldChg chg="modSp new">
        <pc:chgData name="Roberta Alisauskaite (2012215)" userId="S::2012215@student.uwtsd.ac.uk::d2e30493-8a68-456b-ba35-063539540376" providerId="AD" clId="Web-{CD205901-AC05-42BA-AD03-6DF4235F146B}" dt="2022-07-22T22:43:19.679" v="122" actId="20577"/>
        <pc:sldMkLst>
          <pc:docMk/>
          <pc:sldMk cId="170293281" sldId="265"/>
        </pc:sldMkLst>
        <pc:spChg chg="mod">
          <ac:chgData name="Roberta Alisauskaite (2012215)" userId="S::2012215@student.uwtsd.ac.uk::d2e30493-8a68-456b-ba35-063539540376" providerId="AD" clId="Web-{CD205901-AC05-42BA-AD03-6DF4235F146B}" dt="2022-07-22T22:43:14.492" v="119" actId="20577"/>
          <ac:spMkLst>
            <pc:docMk/>
            <pc:sldMk cId="170293281" sldId="265"/>
            <ac:spMk id="2" creationId="{C7EBCC72-AC04-9E77-C180-EF61DBC40CCA}"/>
          </ac:spMkLst>
        </pc:spChg>
        <pc:spChg chg="mod">
          <ac:chgData name="Roberta Alisauskaite (2012215)" userId="S::2012215@student.uwtsd.ac.uk::d2e30493-8a68-456b-ba35-063539540376" providerId="AD" clId="Web-{CD205901-AC05-42BA-AD03-6DF4235F146B}" dt="2022-07-22T22:43:19.679" v="122" actId="20577"/>
          <ac:spMkLst>
            <pc:docMk/>
            <pc:sldMk cId="170293281" sldId="265"/>
            <ac:spMk id="3" creationId="{83CC2B27-D82B-B555-45ED-A1CADAD46406}"/>
          </ac:spMkLst>
        </pc:spChg>
      </pc:sldChg>
      <pc:sldChg chg="modSp new">
        <pc:chgData name="Roberta Alisauskaite (2012215)" userId="S::2012215@student.uwtsd.ac.uk::d2e30493-8a68-456b-ba35-063539540376" providerId="AD" clId="Web-{CD205901-AC05-42BA-AD03-6DF4235F146B}" dt="2022-07-22T22:43:38.101" v="128" actId="20577"/>
        <pc:sldMkLst>
          <pc:docMk/>
          <pc:sldMk cId="3400694683" sldId="266"/>
        </pc:sldMkLst>
        <pc:spChg chg="mod">
          <ac:chgData name="Roberta Alisauskaite (2012215)" userId="S::2012215@student.uwtsd.ac.uk::d2e30493-8a68-456b-ba35-063539540376" providerId="AD" clId="Web-{CD205901-AC05-42BA-AD03-6DF4235F146B}" dt="2022-07-22T22:43:25.929" v="126" actId="20577"/>
          <ac:spMkLst>
            <pc:docMk/>
            <pc:sldMk cId="3400694683" sldId="266"/>
            <ac:spMk id="2" creationId="{C3FB2772-366D-642E-D644-2EF421DB2E67}"/>
          </ac:spMkLst>
        </pc:spChg>
        <pc:spChg chg="mod">
          <ac:chgData name="Roberta Alisauskaite (2012215)" userId="S::2012215@student.uwtsd.ac.uk::d2e30493-8a68-456b-ba35-063539540376" providerId="AD" clId="Web-{CD205901-AC05-42BA-AD03-6DF4235F146B}" dt="2022-07-22T22:43:38.101" v="128" actId="20577"/>
          <ac:spMkLst>
            <pc:docMk/>
            <pc:sldMk cId="3400694683" sldId="266"/>
            <ac:spMk id="3" creationId="{ADFEDFAD-89D9-A32D-3383-BCBDCD622593}"/>
          </ac:spMkLst>
        </pc:spChg>
      </pc:sldChg>
      <pc:sldMasterChg chg="del delSldLayout">
        <pc:chgData name="Roberta Alisauskaite (2012215)" userId="S::2012215@student.uwtsd.ac.uk::d2e30493-8a68-456b-ba35-063539540376" providerId="AD" clId="Web-{CD205901-AC05-42BA-AD03-6DF4235F146B}" dt="2022-07-22T22:37:05.826" v="0"/>
        <pc:sldMasterMkLst>
          <pc:docMk/>
          <pc:sldMasterMk cId="2460954070" sldId="2147483660"/>
        </pc:sldMasterMkLst>
        <pc:sldLayoutChg chg="del">
          <pc:chgData name="Roberta Alisauskaite (2012215)" userId="S::2012215@student.uwtsd.ac.uk::d2e30493-8a68-456b-ba35-063539540376" providerId="AD" clId="Web-{CD205901-AC05-42BA-AD03-6DF4235F146B}" dt="2022-07-22T22:37:05.826" v="0"/>
          <pc:sldLayoutMkLst>
            <pc:docMk/>
            <pc:sldMasterMk cId="2460954070" sldId="2147483660"/>
            <pc:sldLayoutMk cId="2385387890" sldId="2147483661"/>
          </pc:sldLayoutMkLst>
        </pc:sldLayoutChg>
        <pc:sldLayoutChg chg="del">
          <pc:chgData name="Roberta Alisauskaite (2012215)" userId="S::2012215@student.uwtsd.ac.uk::d2e30493-8a68-456b-ba35-063539540376" providerId="AD" clId="Web-{CD205901-AC05-42BA-AD03-6DF4235F146B}" dt="2022-07-22T22:37:05.826" v="0"/>
          <pc:sldLayoutMkLst>
            <pc:docMk/>
            <pc:sldMasterMk cId="2460954070" sldId="2147483660"/>
            <pc:sldLayoutMk cId="949138452" sldId="2147483662"/>
          </pc:sldLayoutMkLst>
        </pc:sldLayoutChg>
        <pc:sldLayoutChg chg="del">
          <pc:chgData name="Roberta Alisauskaite (2012215)" userId="S::2012215@student.uwtsd.ac.uk::d2e30493-8a68-456b-ba35-063539540376" providerId="AD" clId="Web-{CD205901-AC05-42BA-AD03-6DF4235F146B}" dt="2022-07-22T22:37:05.826" v="0"/>
          <pc:sldLayoutMkLst>
            <pc:docMk/>
            <pc:sldMasterMk cId="2460954070" sldId="2147483660"/>
            <pc:sldLayoutMk cId="2591524520" sldId="2147483663"/>
          </pc:sldLayoutMkLst>
        </pc:sldLayoutChg>
        <pc:sldLayoutChg chg="del">
          <pc:chgData name="Roberta Alisauskaite (2012215)" userId="S::2012215@student.uwtsd.ac.uk::d2e30493-8a68-456b-ba35-063539540376" providerId="AD" clId="Web-{CD205901-AC05-42BA-AD03-6DF4235F146B}" dt="2022-07-22T22:37:05.826" v="0"/>
          <pc:sldLayoutMkLst>
            <pc:docMk/>
            <pc:sldMasterMk cId="2460954070" sldId="2147483660"/>
            <pc:sldLayoutMk cId="1203092039" sldId="2147483664"/>
          </pc:sldLayoutMkLst>
        </pc:sldLayoutChg>
        <pc:sldLayoutChg chg="del">
          <pc:chgData name="Roberta Alisauskaite (2012215)" userId="S::2012215@student.uwtsd.ac.uk::d2e30493-8a68-456b-ba35-063539540376" providerId="AD" clId="Web-{CD205901-AC05-42BA-AD03-6DF4235F146B}" dt="2022-07-22T22:37:05.826" v="0"/>
          <pc:sldLayoutMkLst>
            <pc:docMk/>
            <pc:sldMasterMk cId="2460954070" sldId="2147483660"/>
            <pc:sldLayoutMk cId="3733172339" sldId="2147483665"/>
          </pc:sldLayoutMkLst>
        </pc:sldLayoutChg>
        <pc:sldLayoutChg chg="del">
          <pc:chgData name="Roberta Alisauskaite (2012215)" userId="S::2012215@student.uwtsd.ac.uk::d2e30493-8a68-456b-ba35-063539540376" providerId="AD" clId="Web-{CD205901-AC05-42BA-AD03-6DF4235F146B}" dt="2022-07-22T22:37:05.826" v="0"/>
          <pc:sldLayoutMkLst>
            <pc:docMk/>
            <pc:sldMasterMk cId="2460954070" sldId="2147483660"/>
            <pc:sldLayoutMk cId="3210312558" sldId="2147483666"/>
          </pc:sldLayoutMkLst>
        </pc:sldLayoutChg>
        <pc:sldLayoutChg chg="del">
          <pc:chgData name="Roberta Alisauskaite (2012215)" userId="S::2012215@student.uwtsd.ac.uk::d2e30493-8a68-456b-ba35-063539540376" providerId="AD" clId="Web-{CD205901-AC05-42BA-AD03-6DF4235F146B}" dt="2022-07-22T22:37:05.826" v="0"/>
          <pc:sldLayoutMkLst>
            <pc:docMk/>
            <pc:sldMasterMk cId="2460954070" sldId="2147483660"/>
            <pc:sldLayoutMk cId="3146388984" sldId="2147483667"/>
          </pc:sldLayoutMkLst>
        </pc:sldLayoutChg>
        <pc:sldLayoutChg chg="del">
          <pc:chgData name="Roberta Alisauskaite (2012215)" userId="S::2012215@student.uwtsd.ac.uk::d2e30493-8a68-456b-ba35-063539540376" providerId="AD" clId="Web-{CD205901-AC05-42BA-AD03-6DF4235F146B}" dt="2022-07-22T22:37:05.826" v="0"/>
          <pc:sldLayoutMkLst>
            <pc:docMk/>
            <pc:sldMasterMk cId="2460954070" sldId="2147483660"/>
            <pc:sldLayoutMk cId="3171841454" sldId="2147483668"/>
          </pc:sldLayoutMkLst>
        </pc:sldLayoutChg>
        <pc:sldLayoutChg chg="del">
          <pc:chgData name="Roberta Alisauskaite (2012215)" userId="S::2012215@student.uwtsd.ac.uk::d2e30493-8a68-456b-ba35-063539540376" providerId="AD" clId="Web-{CD205901-AC05-42BA-AD03-6DF4235F146B}" dt="2022-07-22T22:37:05.826" v="0"/>
          <pc:sldLayoutMkLst>
            <pc:docMk/>
            <pc:sldMasterMk cId="2460954070" sldId="2147483660"/>
            <pc:sldLayoutMk cId="1718958274" sldId="2147483669"/>
          </pc:sldLayoutMkLst>
        </pc:sldLayoutChg>
        <pc:sldLayoutChg chg="del">
          <pc:chgData name="Roberta Alisauskaite (2012215)" userId="S::2012215@student.uwtsd.ac.uk::d2e30493-8a68-456b-ba35-063539540376" providerId="AD" clId="Web-{CD205901-AC05-42BA-AD03-6DF4235F146B}" dt="2022-07-22T22:37:05.826" v="0"/>
          <pc:sldLayoutMkLst>
            <pc:docMk/>
            <pc:sldMasterMk cId="2460954070" sldId="2147483660"/>
            <pc:sldLayoutMk cId="2202905451" sldId="2147483670"/>
          </pc:sldLayoutMkLst>
        </pc:sldLayoutChg>
        <pc:sldLayoutChg chg="del">
          <pc:chgData name="Roberta Alisauskaite (2012215)" userId="S::2012215@student.uwtsd.ac.uk::d2e30493-8a68-456b-ba35-063539540376" providerId="AD" clId="Web-{CD205901-AC05-42BA-AD03-6DF4235F146B}" dt="2022-07-22T22:37:05.826" v="0"/>
          <pc:sldLayoutMkLst>
            <pc:docMk/>
            <pc:sldMasterMk cId="2460954070" sldId="2147483660"/>
            <pc:sldLayoutMk cId="3479445657" sldId="2147483671"/>
          </pc:sldLayoutMkLst>
        </pc:sldLayoutChg>
      </pc:sldMasterChg>
      <pc:sldMasterChg chg="add replId addSldLayout">
        <pc:chgData name="Roberta Alisauskaite (2012215)" userId="S::2012215@student.uwtsd.ac.uk::d2e30493-8a68-456b-ba35-063539540376" providerId="AD" clId="Web-{CD205901-AC05-42BA-AD03-6DF4235F146B}" dt="2022-07-22T22:37:05.826" v="0"/>
        <pc:sldMasterMkLst>
          <pc:docMk/>
          <pc:sldMasterMk cId="1339689834" sldId="2147483672"/>
        </pc:sldMasterMkLst>
        <pc:sldLayoutChg chg="add">
          <pc:chgData name="Roberta Alisauskaite (2012215)" userId="S::2012215@student.uwtsd.ac.uk::d2e30493-8a68-456b-ba35-063539540376" providerId="AD" clId="Web-{CD205901-AC05-42BA-AD03-6DF4235F146B}" dt="2022-07-22T22:37:05.826" v="0"/>
          <pc:sldLayoutMkLst>
            <pc:docMk/>
            <pc:sldMasterMk cId="1339689834" sldId="2147483672"/>
            <pc:sldLayoutMk cId="654603371" sldId="2147483673"/>
          </pc:sldLayoutMkLst>
        </pc:sldLayoutChg>
        <pc:sldLayoutChg chg="add replId">
          <pc:chgData name="Roberta Alisauskaite (2012215)" userId="S::2012215@student.uwtsd.ac.uk::d2e30493-8a68-456b-ba35-063539540376" providerId="AD" clId="Web-{CD205901-AC05-42BA-AD03-6DF4235F146B}" dt="2022-07-22T22:37:05.826" v="0"/>
          <pc:sldLayoutMkLst>
            <pc:docMk/>
            <pc:sldMasterMk cId="1339689834" sldId="2147483672"/>
            <pc:sldLayoutMk cId="1598885611" sldId="2147483674"/>
          </pc:sldLayoutMkLst>
        </pc:sldLayoutChg>
        <pc:sldLayoutChg chg="add replId">
          <pc:chgData name="Roberta Alisauskaite (2012215)" userId="S::2012215@student.uwtsd.ac.uk::d2e30493-8a68-456b-ba35-063539540376" providerId="AD" clId="Web-{CD205901-AC05-42BA-AD03-6DF4235F146B}" dt="2022-07-22T22:37:05.826" v="0"/>
          <pc:sldLayoutMkLst>
            <pc:docMk/>
            <pc:sldMasterMk cId="1339689834" sldId="2147483672"/>
            <pc:sldLayoutMk cId="3737952651" sldId="2147483675"/>
          </pc:sldLayoutMkLst>
        </pc:sldLayoutChg>
        <pc:sldLayoutChg chg="add replId">
          <pc:chgData name="Roberta Alisauskaite (2012215)" userId="S::2012215@student.uwtsd.ac.uk::d2e30493-8a68-456b-ba35-063539540376" providerId="AD" clId="Web-{CD205901-AC05-42BA-AD03-6DF4235F146B}" dt="2022-07-22T22:37:05.826" v="0"/>
          <pc:sldLayoutMkLst>
            <pc:docMk/>
            <pc:sldMasterMk cId="1339689834" sldId="2147483672"/>
            <pc:sldLayoutMk cId="2190536318" sldId="2147483676"/>
          </pc:sldLayoutMkLst>
        </pc:sldLayoutChg>
        <pc:sldLayoutChg chg="add replId">
          <pc:chgData name="Roberta Alisauskaite (2012215)" userId="S::2012215@student.uwtsd.ac.uk::d2e30493-8a68-456b-ba35-063539540376" providerId="AD" clId="Web-{CD205901-AC05-42BA-AD03-6DF4235F146B}" dt="2022-07-22T22:37:05.826" v="0"/>
          <pc:sldLayoutMkLst>
            <pc:docMk/>
            <pc:sldMasterMk cId="1339689834" sldId="2147483672"/>
            <pc:sldLayoutMk cId="613678199" sldId="2147483677"/>
          </pc:sldLayoutMkLst>
        </pc:sldLayoutChg>
        <pc:sldLayoutChg chg="add replId">
          <pc:chgData name="Roberta Alisauskaite (2012215)" userId="S::2012215@student.uwtsd.ac.uk::d2e30493-8a68-456b-ba35-063539540376" providerId="AD" clId="Web-{CD205901-AC05-42BA-AD03-6DF4235F146B}" dt="2022-07-22T22:37:05.826" v="0"/>
          <pc:sldLayoutMkLst>
            <pc:docMk/>
            <pc:sldMasterMk cId="1339689834" sldId="2147483672"/>
            <pc:sldLayoutMk cId="2428318700" sldId="2147483678"/>
          </pc:sldLayoutMkLst>
        </pc:sldLayoutChg>
        <pc:sldLayoutChg chg="add replId">
          <pc:chgData name="Roberta Alisauskaite (2012215)" userId="S::2012215@student.uwtsd.ac.uk::d2e30493-8a68-456b-ba35-063539540376" providerId="AD" clId="Web-{CD205901-AC05-42BA-AD03-6DF4235F146B}" dt="2022-07-22T22:37:05.826" v="0"/>
          <pc:sldLayoutMkLst>
            <pc:docMk/>
            <pc:sldMasterMk cId="1339689834" sldId="2147483672"/>
            <pc:sldLayoutMk cId="252977288" sldId="2147483679"/>
          </pc:sldLayoutMkLst>
        </pc:sldLayoutChg>
        <pc:sldLayoutChg chg="add replId">
          <pc:chgData name="Roberta Alisauskaite (2012215)" userId="S::2012215@student.uwtsd.ac.uk::d2e30493-8a68-456b-ba35-063539540376" providerId="AD" clId="Web-{CD205901-AC05-42BA-AD03-6DF4235F146B}" dt="2022-07-22T22:37:05.826" v="0"/>
          <pc:sldLayoutMkLst>
            <pc:docMk/>
            <pc:sldMasterMk cId="1339689834" sldId="2147483672"/>
            <pc:sldLayoutMk cId="670720290" sldId="2147483680"/>
          </pc:sldLayoutMkLst>
        </pc:sldLayoutChg>
        <pc:sldLayoutChg chg="add replId">
          <pc:chgData name="Roberta Alisauskaite (2012215)" userId="S::2012215@student.uwtsd.ac.uk::d2e30493-8a68-456b-ba35-063539540376" providerId="AD" clId="Web-{CD205901-AC05-42BA-AD03-6DF4235F146B}" dt="2022-07-22T22:37:05.826" v="0"/>
          <pc:sldLayoutMkLst>
            <pc:docMk/>
            <pc:sldMasterMk cId="1339689834" sldId="2147483672"/>
            <pc:sldLayoutMk cId="1746761381" sldId="2147483681"/>
          </pc:sldLayoutMkLst>
        </pc:sldLayoutChg>
        <pc:sldLayoutChg chg="add replId">
          <pc:chgData name="Roberta Alisauskaite (2012215)" userId="S::2012215@student.uwtsd.ac.uk::d2e30493-8a68-456b-ba35-063539540376" providerId="AD" clId="Web-{CD205901-AC05-42BA-AD03-6DF4235F146B}" dt="2022-07-22T22:37:05.826" v="0"/>
          <pc:sldLayoutMkLst>
            <pc:docMk/>
            <pc:sldMasterMk cId="1339689834" sldId="2147483672"/>
            <pc:sldLayoutMk cId="4096829803" sldId="2147483682"/>
          </pc:sldLayoutMkLst>
        </pc:sldLayoutChg>
        <pc:sldLayoutChg chg="add replId">
          <pc:chgData name="Roberta Alisauskaite (2012215)" userId="S::2012215@student.uwtsd.ac.uk::d2e30493-8a68-456b-ba35-063539540376" providerId="AD" clId="Web-{CD205901-AC05-42BA-AD03-6DF4235F146B}" dt="2022-07-22T22:37:05.826" v="0"/>
          <pc:sldLayoutMkLst>
            <pc:docMk/>
            <pc:sldMasterMk cId="1339689834" sldId="2147483672"/>
            <pc:sldLayoutMk cId="1169417824"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7/22/2022</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9417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7/22/2022</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96829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7/22/2022</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46761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7/22/2022</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70720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7/22/2022</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2977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7/22/2022</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428318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7/22/2022</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13678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7/22/2022</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90536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7/22/2022</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37952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7/22/2022</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598885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7/22/2022</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54603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7/22/2022</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33968983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1">
            <a:extLst>
              <a:ext uri="{FF2B5EF4-FFF2-40B4-BE49-F238E27FC236}">
                <a16:creationId xmlns:a16="http://schemas.microsoft.com/office/drawing/2014/main" id="{9F80BB73-1B3B-4984-BCC4-92BBE4723E8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1C2F3FA0-960A-435A-AC72-8ADCBF50F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1139"/>
            <a:ext cx="12192000" cy="164455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119795" y="4869708"/>
            <a:ext cx="9952411" cy="1146053"/>
          </a:xfrm>
        </p:spPr>
        <p:txBody>
          <a:bodyPr anchor="t">
            <a:normAutofit/>
          </a:bodyPr>
          <a:lstStyle/>
          <a:p>
            <a:r>
              <a:rPr lang="en-GB" sz="2400" dirty="0">
                <a:ea typeface="+mn-lt"/>
                <a:cs typeface="+mn-lt"/>
              </a:rPr>
              <a:t>Mental Health: Are men most likely to suffer from a mental health disorder, is it believed to be a cause of generational stigma?</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89DE93-4D7F-7ADC-22BE-E97322F43865}"/>
              </a:ext>
            </a:extLst>
          </p:cNvPr>
          <p:cNvSpPr>
            <a:spLocks noGrp="1"/>
          </p:cNvSpPr>
          <p:nvPr>
            <p:ph idx="1"/>
          </p:nvPr>
        </p:nvSpPr>
        <p:spPr>
          <a:xfrm>
            <a:off x="960120" y="3105337"/>
            <a:ext cx="10268712" cy="3593592"/>
          </a:xfrm>
        </p:spPr>
        <p:txBody>
          <a:bodyPr vert="horz" lIns="91440" tIns="45720" rIns="91440" bIns="45720" rtlCol="0" anchor="t">
            <a:normAutofit fontScale="92500" lnSpcReduction="20000"/>
          </a:bodyPr>
          <a:lstStyle/>
          <a:p>
            <a:r>
              <a:rPr lang="en-GB" b="1" dirty="0">
                <a:ea typeface="+mn-lt"/>
                <a:cs typeface="+mn-lt"/>
              </a:rPr>
              <a:t>Within this report, sources of relevant research will be conducted in relation to mental health in men. Gathering differences in men versus women, potential causes, suicidal rates, post-traumatic stress disorders, age, and generational impact on men’s mental health. Evaluating research methods conducted by several organisations, concluding whether using one or more strategies is effective for research purposes. Research in health care can be defined as “a systematic approach to gathering information for the purposes of answering questions and resolving problems in the pursuit of creating new knowledge about nursing practice, education, and policy” (Hek., and Moule., 2006: 10) (The Essentials of Nursing and Healthcare Research., 2013)</a:t>
            </a:r>
            <a:r>
              <a:rPr lang="en-GB" dirty="0">
                <a:ea typeface="+mn-lt"/>
                <a:cs typeface="+mn-lt"/>
              </a:rPr>
              <a:t>.</a:t>
            </a:r>
            <a:endParaRPr lang="en-US" dirty="0"/>
          </a:p>
        </p:txBody>
      </p:sp>
      <p:sp>
        <p:nvSpPr>
          <p:cNvPr id="4" name="TextBox 3">
            <a:extLst>
              <a:ext uri="{FF2B5EF4-FFF2-40B4-BE49-F238E27FC236}">
                <a16:creationId xmlns:a16="http://schemas.microsoft.com/office/drawing/2014/main" id="{AAD29569-DB12-E3EA-876A-D49D1616DD08}"/>
              </a:ext>
            </a:extLst>
          </p:cNvPr>
          <p:cNvSpPr txBox="1"/>
          <p:nvPr/>
        </p:nvSpPr>
        <p:spPr>
          <a:xfrm>
            <a:off x="4724400" y="25390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Introduction:</a:t>
            </a:r>
          </a:p>
        </p:txBody>
      </p:sp>
    </p:spTree>
    <p:extLst>
      <p:ext uri="{BB962C8B-B14F-4D97-AF65-F5344CB8AC3E}">
        <p14:creationId xmlns:p14="http://schemas.microsoft.com/office/powerpoint/2010/main" val="741568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AF8EA-147B-FCBB-6347-13642B370248}"/>
              </a:ext>
            </a:extLst>
          </p:cNvPr>
          <p:cNvSpPr>
            <a:spLocks noGrp="1"/>
          </p:cNvSpPr>
          <p:nvPr>
            <p:ph type="title"/>
          </p:nvPr>
        </p:nvSpPr>
        <p:spPr>
          <a:xfrm>
            <a:off x="3159856" y="360946"/>
            <a:ext cx="6487467" cy="1700784"/>
          </a:xfrm>
        </p:spPr>
        <p:txBody>
          <a:bodyPr/>
          <a:lstStyle/>
          <a:p>
            <a:r>
              <a:rPr lang="en-GB" dirty="0"/>
              <a:t>introduction</a:t>
            </a:r>
          </a:p>
        </p:txBody>
      </p:sp>
      <p:sp>
        <p:nvSpPr>
          <p:cNvPr id="3" name="Content Placeholder 2">
            <a:extLst>
              <a:ext uri="{FF2B5EF4-FFF2-40B4-BE49-F238E27FC236}">
                <a16:creationId xmlns:a16="http://schemas.microsoft.com/office/drawing/2014/main" id="{C319956B-C3A7-BDD6-DBD4-FFDE5C4BB557}"/>
              </a:ext>
            </a:extLst>
          </p:cNvPr>
          <p:cNvSpPr>
            <a:spLocks noGrp="1"/>
          </p:cNvSpPr>
          <p:nvPr>
            <p:ph idx="1"/>
          </p:nvPr>
        </p:nvSpPr>
        <p:spPr/>
        <p:txBody>
          <a:bodyPr vert="horz" lIns="91440" tIns="45720" rIns="91440" bIns="45720" rtlCol="0" anchor="t">
            <a:normAutofit/>
          </a:bodyPr>
          <a:lstStyle/>
          <a:p>
            <a:r>
              <a:rPr lang="en-GB" b="1" dirty="0">
                <a:ea typeface="+mn-lt"/>
                <a:cs typeface="+mn-lt"/>
              </a:rPr>
              <a:t>To find a suitable study for this research, online resources such as ‘Google books’ and other useful online organisational sites were used as a tool for this research report. Searching for nursing and health care related articles/journals, there was incredibly a huge amount of choice to pick from, once narrowing it down to region (UK-England and Wales) for most reliable source, the choices narrowed, it was much easier to choose from. </a:t>
            </a:r>
            <a:endParaRPr lang="en-US"/>
          </a:p>
          <a:p>
            <a:endParaRPr lang="en-GB" dirty="0"/>
          </a:p>
        </p:txBody>
      </p:sp>
    </p:spTree>
    <p:extLst>
      <p:ext uri="{BB962C8B-B14F-4D97-AF65-F5344CB8AC3E}">
        <p14:creationId xmlns:p14="http://schemas.microsoft.com/office/powerpoint/2010/main" val="648011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1E6F2-5863-7CEB-A542-C81D63DBAF3A}"/>
              </a:ext>
            </a:extLst>
          </p:cNvPr>
          <p:cNvSpPr>
            <a:spLocks noGrp="1"/>
          </p:cNvSpPr>
          <p:nvPr>
            <p:ph type="title"/>
          </p:nvPr>
        </p:nvSpPr>
        <p:spPr>
          <a:xfrm>
            <a:off x="2455365" y="303437"/>
            <a:ext cx="7910826" cy="1700784"/>
          </a:xfrm>
        </p:spPr>
        <p:txBody>
          <a:bodyPr/>
          <a:lstStyle/>
          <a:p>
            <a:r>
              <a:rPr lang="en-GB" dirty="0"/>
              <a:t>Importance of title</a:t>
            </a:r>
          </a:p>
        </p:txBody>
      </p:sp>
      <p:sp>
        <p:nvSpPr>
          <p:cNvPr id="3" name="Content Placeholder 2">
            <a:extLst>
              <a:ext uri="{FF2B5EF4-FFF2-40B4-BE49-F238E27FC236}">
                <a16:creationId xmlns:a16="http://schemas.microsoft.com/office/drawing/2014/main" id="{CE9A9642-2BB9-E425-2DF2-6FD7260F1AA0}"/>
              </a:ext>
            </a:extLst>
          </p:cNvPr>
          <p:cNvSpPr>
            <a:spLocks noGrp="1"/>
          </p:cNvSpPr>
          <p:nvPr>
            <p:ph idx="1"/>
          </p:nvPr>
        </p:nvSpPr>
        <p:spPr/>
        <p:txBody>
          <a:bodyPr vert="horz" lIns="91440" tIns="45720" rIns="91440" bIns="45720" rtlCol="0" anchor="t">
            <a:normAutofit fontScale="92500"/>
          </a:bodyPr>
          <a:lstStyle/>
          <a:p>
            <a:r>
              <a:rPr lang="en-GB" b="1" dirty="0">
                <a:ea typeface="+mn-lt"/>
                <a:cs typeface="+mn-lt"/>
              </a:rPr>
              <a:t>The title of the research paper is particularly important, it draws the readers’ attention, gives brief information and must be catchy. Creswell, J. W., Plano Clark, V. L. (2011) agrees with the statement above and champions this by stating “The title becomes a focusing device to help shape the study.” It is important to consider the audience who is going to read it. (O’Connor. P., and Cargill. M. 2013) is in favour to this and advocates this by claiming, “The idea of audience belongs as part of a ‘communication matrix’, made up of four elements which are audience, purpose, format and assessment.”</a:t>
            </a:r>
            <a:endParaRPr lang="en-US" dirty="0"/>
          </a:p>
        </p:txBody>
      </p:sp>
    </p:spTree>
    <p:extLst>
      <p:ext uri="{BB962C8B-B14F-4D97-AF65-F5344CB8AC3E}">
        <p14:creationId xmlns:p14="http://schemas.microsoft.com/office/powerpoint/2010/main" val="1331322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A89F8-D4E0-5602-9954-BA56AA5980A6}"/>
              </a:ext>
            </a:extLst>
          </p:cNvPr>
          <p:cNvSpPr>
            <a:spLocks noGrp="1"/>
          </p:cNvSpPr>
          <p:nvPr>
            <p:ph type="title"/>
          </p:nvPr>
        </p:nvSpPr>
        <p:spPr/>
        <p:txBody>
          <a:bodyPr/>
          <a:lstStyle/>
          <a:p>
            <a:r>
              <a:rPr lang="en-GB" dirty="0"/>
              <a:t>Purpose for the report</a:t>
            </a:r>
          </a:p>
        </p:txBody>
      </p:sp>
      <p:sp>
        <p:nvSpPr>
          <p:cNvPr id="3" name="Content Placeholder 2">
            <a:extLst>
              <a:ext uri="{FF2B5EF4-FFF2-40B4-BE49-F238E27FC236}">
                <a16:creationId xmlns:a16="http://schemas.microsoft.com/office/drawing/2014/main" id="{0BE182DF-4C42-287F-25E7-5BD820903620}"/>
              </a:ext>
            </a:extLst>
          </p:cNvPr>
          <p:cNvSpPr>
            <a:spLocks noGrp="1"/>
          </p:cNvSpPr>
          <p:nvPr>
            <p:ph idx="1"/>
          </p:nvPr>
        </p:nvSpPr>
        <p:spPr/>
        <p:txBody>
          <a:bodyPr vert="horz" lIns="91440" tIns="45720" rIns="91440" bIns="45720" rtlCol="0" anchor="t">
            <a:normAutofit/>
          </a:bodyPr>
          <a:lstStyle/>
          <a:p>
            <a:r>
              <a:rPr lang="en-GB" b="1" dirty="0">
                <a:ea typeface="+mn-lt"/>
                <a:cs typeface="+mn-lt"/>
              </a:rPr>
              <a:t>The purpose of this report is to be able to analyse and evaluate methods of research for mental health in men. “The purpose of the study is formulated so that researchers and readers are clear about what is being researched (Parahoo., K 2014)”. Using health-related online sources to find relevant research.</a:t>
            </a:r>
            <a:endParaRPr lang="en-US" dirty="0"/>
          </a:p>
        </p:txBody>
      </p:sp>
    </p:spTree>
    <p:extLst>
      <p:ext uri="{BB962C8B-B14F-4D97-AF65-F5344CB8AC3E}">
        <p14:creationId xmlns:p14="http://schemas.microsoft.com/office/powerpoint/2010/main" val="280685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78F5E-D7EA-2453-CDB5-C58BFFC47527}"/>
              </a:ext>
            </a:extLst>
          </p:cNvPr>
          <p:cNvSpPr>
            <a:spLocks noGrp="1"/>
          </p:cNvSpPr>
          <p:nvPr>
            <p:ph type="title"/>
          </p:nvPr>
        </p:nvSpPr>
        <p:spPr/>
        <p:txBody>
          <a:bodyPr/>
          <a:lstStyle/>
          <a:p>
            <a:r>
              <a:rPr lang="en-GB" dirty="0"/>
              <a:t>Analysing research no.1</a:t>
            </a:r>
          </a:p>
        </p:txBody>
      </p:sp>
      <p:sp>
        <p:nvSpPr>
          <p:cNvPr id="3" name="Content Placeholder 2">
            <a:extLst>
              <a:ext uri="{FF2B5EF4-FFF2-40B4-BE49-F238E27FC236}">
                <a16:creationId xmlns:a16="http://schemas.microsoft.com/office/drawing/2014/main" id="{612A46DB-007C-BF97-3C04-022EEA8AF9FB}"/>
              </a:ext>
            </a:extLst>
          </p:cNvPr>
          <p:cNvSpPr>
            <a:spLocks noGrp="1"/>
          </p:cNvSpPr>
          <p:nvPr>
            <p:ph idx="1"/>
          </p:nvPr>
        </p:nvSpPr>
        <p:spPr>
          <a:xfrm>
            <a:off x="615063" y="2602129"/>
            <a:ext cx="10958825" cy="3881139"/>
          </a:xfrm>
        </p:spPr>
        <p:txBody>
          <a:bodyPr vert="horz" lIns="91440" tIns="45720" rIns="91440" bIns="45720" rtlCol="0" anchor="t">
            <a:normAutofit fontScale="77500" lnSpcReduction="20000"/>
          </a:bodyPr>
          <a:lstStyle/>
          <a:p>
            <a:r>
              <a:rPr lang="en-GB" b="1" dirty="0">
                <a:ea typeface="+mn-lt"/>
                <a:cs typeface="+mn-lt"/>
              </a:rPr>
              <a:t>Mind (August 2017), launched a survey to find men are twice as likely to have mental health problems due to their jobs, compared to non-work-related problems. The purpose of Mind (August 2017) conducting this research is to raise awareness and promote the index of workplace wellbeing 2017/18 Act. The index is a benchmark for best policy and practice in supporting employers offering positive mental health, and to encourage key recommendations on specific areas where may be room for improvement. Using quantitative research method to gather information from 30 organisations for 15,000 employees to participate in this survey. The data from this survey has indicated that men are less likely prepared to take time off from work and seek help unlike women. The statistics from the research has shown that there is a stark difference in men and women having work related mental health difficulties, however, the survey has indicated that only a small equation of men feel like they can be open about their mental health. Although employers claim there is support for all employees, Mind (August 2017) suggests that improvement is essential and using different strategies to support the organisations employees is necessary.</a:t>
            </a:r>
            <a:endParaRPr lang="en-US" dirty="0"/>
          </a:p>
        </p:txBody>
      </p:sp>
    </p:spTree>
    <p:extLst>
      <p:ext uri="{BB962C8B-B14F-4D97-AF65-F5344CB8AC3E}">
        <p14:creationId xmlns:p14="http://schemas.microsoft.com/office/powerpoint/2010/main" val="3824726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CBC53-75EC-2729-8D2E-A832C27E3E6B}"/>
              </a:ext>
            </a:extLst>
          </p:cNvPr>
          <p:cNvSpPr>
            <a:spLocks noGrp="1"/>
          </p:cNvSpPr>
          <p:nvPr>
            <p:ph type="title"/>
          </p:nvPr>
        </p:nvSpPr>
        <p:spPr/>
        <p:txBody>
          <a:bodyPr/>
          <a:lstStyle/>
          <a:p>
            <a:r>
              <a:rPr lang="en-GB" dirty="0"/>
              <a:t>Analysing research no.2</a:t>
            </a:r>
          </a:p>
        </p:txBody>
      </p:sp>
      <p:sp>
        <p:nvSpPr>
          <p:cNvPr id="3" name="Content Placeholder 2">
            <a:extLst>
              <a:ext uri="{FF2B5EF4-FFF2-40B4-BE49-F238E27FC236}">
                <a16:creationId xmlns:a16="http://schemas.microsoft.com/office/drawing/2014/main" id="{945CA46B-94B0-CE46-34AE-352AD0F2A159}"/>
              </a:ext>
            </a:extLst>
          </p:cNvPr>
          <p:cNvSpPr>
            <a:spLocks noGrp="1"/>
          </p:cNvSpPr>
          <p:nvPr>
            <p:ph idx="1"/>
          </p:nvPr>
        </p:nvSpPr>
        <p:spPr/>
        <p:txBody>
          <a:bodyPr vert="horz" lIns="91440" tIns="45720" rIns="91440" bIns="45720" rtlCol="0" anchor="t">
            <a:normAutofit fontScale="77500" lnSpcReduction="20000"/>
          </a:bodyPr>
          <a:lstStyle/>
          <a:p>
            <a:r>
              <a:rPr lang="en-GB" b="1" dirty="0">
                <a:ea typeface="+mn-lt"/>
                <a:cs typeface="+mn-lt"/>
              </a:rPr>
              <a:t>Head of Workplace wellbeing at Mind: Emma Mamo, has commented on the outcome of the research quoting: "Our research shows that work is the main factor causing men poor mental health, above problems outside work. Many men work in industries where a macho culture prevails or where a competitive environment may exist which prevents them from feeling able to be open. It is concerning that so many men find themselves unable to speak to their bosses about the impact that work is having on their wellbeing and even more worrying that they are then not asking to take time off when they need it. Our research shows that many managers feel confident in supporting employees with mental health problems, but they can only offer extra support if they are aware there is a problem.” This statement proves that the study has given significant results for the organisation to take measures of improving employers' policy and practice relating mental health support.</a:t>
            </a:r>
            <a:endParaRPr lang="en-US" dirty="0"/>
          </a:p>
        </p:txBody>
      </p:sp>
    </p:spTree>
    <p:extLst>
      <p:ext uri="{BB962C8B-B14F-4D97-AF65-F5344CB8AC3E}">
        <p14:creationId xmlns:p14="http://schemas.microsoft.com/office/powerpoint/2010/main" val="1919838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2DFCA-D788-3641-0746-70F6CF50AB1A}"/>
              </a:ext>
            </a:extLst>
          </p:cNvPr>
          <p:cNvSpPr>
            <a:spLocks noGrp="1"/>
          </p:cNvSpPr>
          <p:nvPr>
            <p:ph type="title"/>
          </p:nvPr>
        </p:nvSpPr>
        <p:spPr/>
        <p:txBody>
          <a:bodyPr/>
          <a:lstStyle/>
          <a:p>
            <a:r>
              <a:rPr lang="en-GB" dirty="0"/>
              <a:t>Analysing Research no.3</a:t>
            </a:r>
          </a:p>
        </p:txBody>
      </p:sp>
      <p:sp>
        <p:nvSpPr>
          <p:cNvPr id="3" name="Content Placeholder 2">
            <a:extLst>
              <a:ext uri="{FF2B5EF4-FFF2-40B4-BE49-F238E27FC236}">
                <a16:creationId xmlns:a16="http://schemas.microsoft.com/office/drawing/2014/main" id="{5F210B5C-C20D-1CC5-DD8B-D2051DA767B8}"/>
              </a:ext>
            </a:extLst>
          </p:cNvPr>
          <p:cNvSpPr>
            <a:spLocks noGrp="1"/>
          </p:cNvSpPr>
          <p:nvPr>
            <p:ph idx="1"/>
          </p:nvPr>
        </p:nvSpPr>
        <p:spPr/>
        <p:txBody>
          <a:bodyPr vert="horz" lIns="91440" tIns="45720" rIns="91440" bIns="45720" rtlCol="0" anchor="t">
            <a:normAutofit fontScale="77500" lnSpcReduction="20000"/>
          </a:bodyPr>
          <a:lstStyle/>
          <a:p>
            <a:r>
              <a:rPr lang="en-GB" b="1" dirty="0">
                <a:ea typeface="+mn-lt"/>
                <a:cs typeface="+mn-lt"/>
              </a:rPr>
              <a:t>Similarly, another research was conducted in a 2016 survey by Opinion leader for </a:t>
            </a:r>
            <a:r>
              <a:rPr lang="en-GB" b="1" dirty="0" err="1">
                <a:ea typeface="+mn-lt"/>
                <a:cs typeface="+mn-lt"/>
              </a:rPr>
              <a:t>MensHealthForum</a:t>
            </a:r>
            <a:r>
              <a:rPr lang="en-GB" b="1" dirty="0">
                <a:ea typeface="+mn-lt"/>
                <a:cs typeface="+mn-lt"/>
              </a:rPr>
              <a:t> (2016), to determine men’s mental health in comparison to women. Concluding whether it is potentially a generational cause and why are men less likely to seek psychological therapies than women. The researchers used both quantitative and qualitative methods to gather their data using various sources of health-related organisations. The research was focused on men’s mental health; however, the findings have showed a variety of causes for men’s poor mental health, including work-related, it also showed a significant increase in men’s suicide rates over decades of not providing enough support, and indicated that majority of men struggling with mental health are middle-aged men. When large sources of information are provided within the research, it is difficult to concluded whether their survey was successful or not because it focuses on different subjects. The research did not have an abstract or a conclusion which are particularly important to the readers, it used lots of quantitative data and not enough qualitative data.</a:t>
            </a:r>
            <a:endParaRPr lang="en-US" dirty="0"/>
          </a:p>
        </p:txBody>
      </p:sp>
    </p:spTree>
    <p:extLst>
      <p:ext uri="{BB962C8B-B14F-4D97-AF65-F5344CB8AC3E}">
        <p14:creationId xmlns:p14="http://schemas.microsoft.com/office/powerpoint/2010/main" val="2510471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86DB8-9DE2-D2E6-2C94-DBE19CD6A72A}"/>
              </a:ext>
            </a:extLst>
          </p:cNvPr>
          <p:cNvSpPr>
            <a:spLocks noGrp="1"/>
          </p:cNvSpPr>
          <p:nvPr>
            <p:ph type="title"/>
          </p:nvPr>
        </p:nvSpPr>
        <p:spPr/>
        <p:txBody>
          <a:bodyPr/>
          <a:lstStyle/>
          <a:p>
            <a:r>
              <a:rPr lang="en-GB" dirty="0"/>
              <a:t>Analysing research no.4</a:t>
            </a:r>
          </a:p>
        </p:txBody>
      </p:sp>
      <p:sp>
        <p:nvSpPr>
          <p:cNvPr id="3" name="Content Placeholder 2">
            <a:extLst>
              <a:ext uri="{FF2B5EF4-FFF2-40B4-BE49-F238E27FC236}">
                <a16:creationId xmlns:a16="http://schemas.microsoft.com/office/drawing/2014/main" id="{D6318CF1-3C2B-E273-BF0C-6A27E526987B}"/>
              </a:ext>
            </a:extLst>
          </p:cNvPr>
          <p:cNvSpPr>
            <a:spLocks noGrp="1"/>
          </p:cNvSpPr>
          <p:nvPr>
            <p:ph idx="1"/>
          </p:nvPr>
        </p:nvSpPr>
        <p:spPr/>
        <p:txBody>
          <a:bodyPr vert="horz" lIns="91440" tIns="45720" rIns="91440" bIns="45720" rtlCol="0" anchor="t">
            <a:normAutofit fontScale="70000" lnSpcReduction="20000"/>
          </a:bodyPr>
          <a:lstStyle/>
          <a:p>
            <a:r>
              <a:rPr lang="en-GB" b="1" dirty="0">
                <a:ea typeface="+mn-lt"/>
                <a:cs typeface="+mn-lt"/>
              </a:rPr>
              <a:t>ONS.GOV.UK (2020) have identified that men’s suicide rate has remained consistent in 2019 survey to 2018 previous findings. Almost, three-quarters of suicide deaths registered in 2019 (4,303 males, compared to 1,388 female deaths). The research used qualitative data to establish these results and then put into quantitative data to compare percentages and numbers between men’s and women’s death rates. The survey focused on sex, age, area, and methods of suicide. Analysing England and Wales for their findings to get the vast variety of data. Comparing suicidal rates between England and Wales the statistics have shown that Wales has an increasing more death rate from 2019 survey to 2018 than England over a 100,000 population of men between both countries. In 2019, middle-aged males 45 to 49 years old had the highest suicide rate, however for middle-aged women the highest age rate was 50 to 54 years of age. As shown in the research the statistics clearly state a significant increase in younger males to commit suicide than younger females. As mentioned in the research report that most suicidal deaths occur in middle age due to physical health issues, complex psychiatric illnesses, and social factors. </a:t>
            </a:r>
            <a:endParaRPr lang="en-US" dirty="0"/>
          </a:p>
        </p:txBody>
      </p:sp>
    </p:spTree>
    <p:extLst>
      <p:ext uri="{BB962C8B-B14F-4D97-AF65-F5344CB8AC3E}">
        <p14:creationId xmlns:p14="http://schemas.microsoft.com/office/powerpoint/2010/main" val="2874890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BCC72-AC04-9E77-C180-EF61DBC40CCA}"/>
              </a:ext>
            </a:extLst>
          </p:cNvPr>
          <p:cNvSpPr>
            <a:spLocks noGrp="1"/>
          </p:cNvSpPr>
          <p:nvPr>
            <p:ph type="title"/>
          </p:nvPr>
        </p:nvSpPr>
        <p:spPr/>
        <p:txBody>
          <a:bodyPr/>
          <a:lstStyle/>
          <a:p>
            <a:r>
              <a:rPr lang="en-GB" dirty="0"/>
              <a:t>abstract</a:t>
            </a:r>
          </a:p>
        </p:txBody>
      </p:sp>
      <p:sp>
        <p:nvSpPr>
          <p:cNvPr id="3" name="Content Placeholder 2">
            <a:extLst>
              <a:ext uri="{FF2B5EF4-FFF2-40B4-BE49-F238E27FC236}">
                <a16:creationId xmlns:a16="http://schemas.microsoft.com/office/drawing/2014/main" id="{83CC2B27-D82B-B555-45ED-A1CADAD46406}"/>
              </a:ext>
            </a:extLst>
          </p:cNvPr>
          <p:cNvSpPr>
            <a:spLocks noGrp="1"/>
          </p:cNvSpPr>
          <p:nvPr>
            <p:ph idx="1"/>
          </p:nvPr>
        </p:nvSpPr>
        <p:spPr/>
        <p:txBody>
          <a:bodyPr vert="horz" lIns="91440" tIns="45720" rIns="91440" bIns="45720" rtlCol="0" anchor="t">
            <a:normAutofit lnSpcReduction="10000"/>
          </a:bodyPr>
          <a:lstStyle/>
          <a:p>
            <a:r>
              <a:rPr lang="en-GB" b="1" dirty="0">
                <a:ea typeface="+mn-lt"/>
                <a:cs typeface="+mn-lt"/>
              </a:rPr>
              <a:t>An abstract is a concise summary to set out the design study, methods and conclude with a statement of the importance of potential study findings. It is best described as the main piece of information that is normally looked at by some professionals within health institutions. Also, it is believed that sometimes it is the only part of the research paper looked at to determine the study (Newman, Thomas B., et al. 2011). An abstract is one of the first pieces of article that is read and analysed to give a brief overview of the paper.</a:t>
            </a:r>
            <a:endParaRPr lang="en-US" dirty="0"/>
          </a:p>
        </p:txBody>
      </p:sp>
    </p:spTree>
    <p:extLst>
      <p:ext uri="{BB962C8B-B14F-4D97-AF65-F5344CB8AC3E}">
        <p14:creationId xmlns:p14="http://schemas.microsoft.com/office/powerpoint/2010/main" val="170293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B2772-366D-642E-D644-2EF421DB2E6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DFEDFAD-89D9-A32D-3383-BCBDCD622593}"/>
              </a:ext>
            </a:extLst>
          </p:cNvPr>
          <p:cNvSpPr>
            <a:spLocks noGrp="1"/>
          </p:cNvSpPr>
          <p:nvPr>
            <p:ph idx="1"/>
          </p:nvPr>
        </p:nvSpPr>
        <p:spPr/>
        <p:txBody>
          <a:bodyPr vert="horz" lIns="91440" tIns="45720" rIns="91440" bIns="45720" rtlCol="0" anchor="t">
            <a:normAutofit lnSpcReduction="10000"/>
          </a:bodyPr>
          <a:lstStyle/>
          <a:p>
            <a:r>
              <a:rPr lang="en-GB" b="1">
                <a:ea typeface="+mn-lt"/>
                <a:cs typeface="+mn-lt"/>
              </a:rPr>
              <a:t>In conclusion of this report, relevant research was found online through organisational sites. Analysing surveys and methods for collecting qualitative and quantitative data for different research purposes and breaking down and picking out significant information required for this report. Overall data gathered from other sources of research and surveys for the report was successful. It has given an insight on how men’s mental health is still increasingly impacted by all the factors listed above in the report and that improvements need to be made.</a:t>
            </a:r>
            <a:endParaRPr lang="en-US"/>
          </a:p>
        </p:txBody>
      </p:sp>
    </p:spTree>
    <p:extLst>
      <p:ext uri="{BB962C8B-B14F-4D97-AF65-F5344CB8AC3E}">
        <p14:creationId xmlns:p14="http://schemas.microsoft.com/office/powerpoint/2010/main" val="3400694683"/>
      </p:ext>
    </p:extLst>
  </p:cSld>
  <p:clrMapOvr>
    <a:masterClrMapping/>
  </p:clrMapOvr>
</p:sld>
</file>

<file path=ppt/theme/theme1.xml><?xml version="1.0" encoding="utf-8"?>
<a:theme xmlns:a="http://schemas.openxmlformats.org/drawingml/2006/main" name="JuxtaposeVTI">
  <a:themeElements>
    <a:clrScheme name="AnalogousFromDarkSeedLeftStep">
      <a:dk1>
        <a:srgbClr val="000000"/>
      </a:dk1>
      <a:lt1>
        <a:srgbClr val="FFFFFF"/>
      </a:lt1>
      <a:dk2>
        <a:srgbClr val="213A21"/>
      </a:dk2>
      <a:lt2>
        <a:srgbClr val="E8E6E2"/>
      </a:lt2>
      <a:accent1>
        <a:srgbClr val="4D72C3"/>
      </a:accent1>
      <a:accent2>
        <a:srgbClr val="3B92B1"/>
      </a:accent2>
      <a:accent3>
        <a:srgbClr val="46B3A3"/>
      </a:accent3>
      <a:accent4>
        <a:srgbClr val="3BB16E"/>
      </a:accent4>
      <a:accent5>
        <a:srgbClr val="48B84A"/>
      </a:accent5>
      <a:accent6>
        <a:srgbClr val="6AB13B"/>
      </a:accent6>
      <a:hlink>
        <a:srgbClr val="319544"/>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JuxtaposeVTI</vt:lpstr>
      <vt:lpstr>PowerPoint Presentation</vt:lpstr>
      <vt:lpstr>PowerPoint Presentation</vt:lpstr>
      <vt:lpstr>introduction</vt:lpstr>
      <vt:lpstr>Importance of title</vt:lpstr>
      <vt:lpstr>Purpose for the report</vt:lpstr>
      <vt:lpstr>Analysing research no.1</vt:lpstr>
      <vt:lpstr>Analysing research no.2</vt:lpstr>
      <vt:lpstr>Analysing Research no.3</vt:lpstr>
      <vt:lpstr>Analysing research no.4</vt:lpstr>
      <vt:lpstr>abstract</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47</cp:revision>
  <dcterms:created xsi:type="dcterms:W3CDTF">2022-07-22T22:35:54Z</dcterms:created>
  <dcterms:modified xsi:type="dcterms:W3CDTF">2022-07-22T22:43:39Z</dcterms:modified>
</cp:coreProperties>
</file>