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5" r:id="rId1"/>
  </p:sldMasterIdLst>
  <p:notesMasterIdLst>
    <p:notesMasterId r:id="rId26"/>
  </p:notesMasterIdLst>
  <p:sldIdLst>
    <p:sldId id="271" r:id="rId2"/>
    <p:sldId id="274" r:id="rId3"/>
    <p:sldId id="280" r:id="rId4"/>
    <p:sldId id="276" r:id="rId5"/>
    <p:sldId id="277" r:id="rId6"/>
    <p:sldId id="278" r:id="rId7"/>
    <p:sldId id="279" r:id="rId8"/>
    <p:sldId id="256" r:id="rId9"/>
    <p:sldId id="272" r:id="rId10"/>
    <p:sldId id="270" r:id="rId11"/>
    <p:sldId id="257" r:id="rId12"/>
    <p:sldId id="258" r:id="rId13"/>
    <p:sldId id="259" r:id="rId14"/>
    <p:sldId id="260" r:id="rId15"/>
    <p:sldId id="261" r:id="rId16"/>
    <p:sldId id="262" r:id="rId17"/>
    <p:sldId id="263" r:id="rId18"/>
    <p:sldId id="264" r:id="rId19"/>
    <p:sldId id="265" r:id="rId20"/>
    <p:sldId id="266" r:id="rId21"/>
    <p:sldId id="267" r:id="rId22"/>
    <p:sldId id="268" r:id="rId23"/>
    <p:sldId id="269" r:id="rId24"/>
    <p:sldId id="273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174EDE-1E67-4832-87D6-8A1B99651B08}" v="21" dt="2026-09-27T14:14:58.9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940" y="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on Langford" userId="dbf6bd372a34722a" providerId="LiveId" clId="{86DFC2D2-394A-4CF8-8549-A21512DC8E0E}"/>
    <pc:docChg chg="undo custSel addSld delSld modSld sldOrd modMainMaster">
      <pc:chgData name="sharon Langford" userId="dbf6bd372a34722a" providerId="LiveId" clId="{86DFC2D2-394A-4CF8-8549-A21512DC8E0E}" dt="2026-09-27T14:18:07.696" v="3812" actId="255"/>
      <pc:docMkLst>
        <pc:docMk/>
      </pc:docMkLst>
      <pc:sldChg chg="ord">
        <pc:chgData name="sharon Langford" userId="dbf6bd372a34722a" providerId="LiveId" clId="{86DFC2D2-394A-4CF8-8549-A21512DC8E0E}" dt="2026-09-27T14:02:33.326" v="3531"/>
        <pc:sldMkLst>
          <pc:docMk/>
          <pc:sldMk cId="0" sldId="256"/>
        </pc:sldMkLst>
      </pc:sldChg>
      <pc:sldChg chg="modSp mod">
        <pc:chgData name="sharon Langford" userId="dbf6bd372a34722a" providerId="LiveId" clId="{86DFC2D2-394A-4CF8-8549-A21512DC8E0E}" dt="2026-09-27T14:06:10.161" v="3546" actId="5793"/>
        <pc:sldMkLst>
          <pc:docMk/>
          <pc:sldMk cId="0" sldId="257"/>
        </pc:sldMkLst>
        <pc:spChg chg="mod">
          <ac:chgData name="sharon Langford" userId="dbf6bd372a34722a" providerId="LiveId" clId="{86DFC2D2-394A-4CF8-8549-A21512DC8E0E}" dt="2026-09-27T14:06:10.161" v="3546" actId="5793"/>
          <ac:spMkLst>
            <pc:docMk/>
            <pc:sldMk cId="0" sldId="257"/>
            <ac:spMk id="4" creationId="{00000000-0000-0000-0000-000000000000}"/>
          </ac:spMkLst>
        </pc:spChg>
      </pc:sldChg>
      <pc:sldChg chg="modSp mod">
        <pc:chgData name="sharon Langford" userId="dbf6bd372a34722a" providerId="LiveId" clId="{86DFC2D2-394A-4CF8-8549-A21512DC8E0E}" dt="2026-09-26T16:45:57.596" v="19" actId="255"/>
        <pc:sldMkLst>
          <pc:docMk/>
          <pc:sldMk cId="0" sldId="258"/>
        </pc:sldMkLst>
        <pc:spChg chg="mod">
          <ac:chgData name="sharon Langford" userId="dbf6bd372a34722a" providerId="LiveId" clId="{86DFC2D2-394A-4CF8-8549-A21512DC8E0E}" dt="2026-09-26T16:45:45.523" v="17" actId="255"/>
          <ac:spMkLst>
            <pc:docMk/>
            <pc:sldMk cId="0" sldId="258"/>
            <ac:spMk id="4" creationId="{00000000-0000-0000-0000-000000000000}"/>
          </ac:spMkLst>
        </pc:spChg>
        <pc:spChg chg="mod">
          <ac:chgData name="sharon Langford" userId="dbf6bd372a34722a" providerId="LiveId" clId="{86DFC2D2-394A-4CF8-8549-A21512DC8E0E}" dt="2026-09-26T16:45:57.596" v="19" actId="255"/>
          <ac:spMkLst>
            <pc:docMk/>
            <pc:sldMk cId="0" sldId="258"/>
            <ac:spMk id="5" creationId="{00000000-0000-0000-0000-000000000000}"/>
          </ac:spMkLst>
        </pc:spChg>
      </pc:sldChg>
      <pc:sldChg chg="modSp mod">
        <pc:chgData name="sharon Langford" userId="dbf6bd372a34722a" providerId="LiveId" clId="{86DFC2D2-394A-4CF8-8549-A21512DC8E0E}" dt="2026-09-26T16:46:21.022" v="21" actId="14100"/>
        <pc:sldMkLst>
          <pc:docMk/>
          <pc:sldMk cId="0" sldId="259"/>
        </pc:sldMkLst>
        <pc:spChg chg="mod">
          <ac:chgData name="sharon Langford" userId="dbf6bd372a34722a" providerId="LiveId" clId="{86DFC2D2-394A-4CF8-8549-A21512DC8E0E}" dt="2026-09-26T16:46:21.022" v="21" actId="14100"/>
          <ac:spMkLst>
            <pc:docMk/>
            <pc:sldMk cId="0" sldId="259"/>
            <ac:spMk id="5" creationId="{00000000-0000-0000-0000-000000000000}"/>
          </ac:spMkLst>
        </pc:spChg>
      </pc:sldChg>
      <pc:sldChg chg="modSp mod">
        <pc:chgData name="sharon Langford" userId="dbf6bd372a34722a" providerId="LiveId" clId="{86DFC2D2-394A-4CF8-8549-A21512DC8E0E}" dt="2026-09-26T16:47:30.733" v="91" actId="20577"/>
        <pc:sldMkLst>
          <pc:docMk/>
          <pc:sldMk cId="0" sldId="260"/>
        </pc:sldMkLst>
        <pc:spChg chg="mod">
          <ac:chgData name="sharon Langford" userId="dbf6bd372a34722a" providerId="LiveId" clId="{86DFC2D2-394A-4CF8-8549-A21512DC8E0E}" dt="2026-09-26T16:47:30.733" v="91" actId="20577"/>
          <ac:spMkLst>
            <pc:docMk/>
            <pc:sldMk cId="0" sldId="260"/>
            <ac:spMk id="4" creationId="{00000000-0000-0000-0000-000000000000}"/>
          </ac:spMkLst>
        </pc:spChg>
      </pc:sldChg>
      <pc:sldChg chg="modSp mod ord modClrScheme chgLayout">
        <pc:chgData name="sharon Langford" userId="dbf6bd372a34722a" providerId="LiveId" clId="{86DFC2D2-394A-4CF8-8549-A21512DC8E0E}" dt="2026-09-27T14:08:20.516" v="3554" actId="255"/>
        <pc:sldMkLst>
          <pc:docMk/>
          <pc:sldMk cId="1017367755" sldId="270"/>
        </pc:sldMkLst>
        <pc:spChg chg="mod">
          <ac:chgData name="sharon Langford" userId="dbf6bd372a34722a" providerId="LiveId" clId="{86DFC2D2-394A-4CF8-8549-A21512DC8E0E}" dt="2026-09-27T14:08:20.516" v="3554" actId="255"/>
          <ac:spMkLst>
            <pc:docMk/>
            <pc:sldMk cId="1017367755" sldId="270"/>
            <ac:spMk id="2" creationId="{1FB2747C-27C2-DE15-631D-784F7CA5FF1E}"/>
          </ac:spMkLst>
        </pc:spChg>
        <pc:spChg chg="mod">
          <ac:chgData name="sharon Langford" userId="dbf6bd372a34722a" providerId="LiveId" clId="{86DFC2D2-394A-4CF8-8549-A21512DC8E0E}" dt="2026-09-27T14:07:27.338" v="3552" actId="255"/>
          <ac:spMkLst>
            <pc:docMk/>
            <pc:sldMk cId="1017367755" sldId="270"/>
            <ac:spMk id="3" creationId="{3E871CAD-877D-BFF7-2FD5-9DDC643CA97C}"/>
          </ac:spMkLst>
        </pc:spChg>
        <pc:picChg chg="mod">
          <ac:chgData name="sharon Langford" userId="dbf6bd372a34722a" providerId="LiveId" clId="{86DFC2D2-394A-4CF8-8549-A21512DC8E0E}" dt="2026-09-27T14:07:11.841" v="3551" actId="26606"/>
          <ac:picMkLst>
            <pc:docMk/>
            <pc:sldMk cId="1017367755" sldId="270"/>
            <ac:picMk id="5" creationId="{B1BBB451-50E7-BAF8-0953-3506824828DE}"/>
          </ac:picMkLst>
        </pc:picChg>
      </pc:sldChg>
      <pc:sldChg chg="addSp delSp modSp new mod modClrScheme chgLayout">
        <pc:chgData name="sharon Langford" userId="dbf6bd372a34722a" providerId="LiveId" clId="{86DFC2D2-394A-4CF8-8549-A21512DC8E0E}" dt="2026-09-27T14:16:06.793" v="3794" actId="255"/>
        <pc:sldMkLst>
          <pc:docMk/>
          <pc:sldMk cId="106781930" sldId="271"/>
        </pc:sldMkLst>
        <pc:spChg chg="del">
          <ac:chgData name="sharon Langford" userId="dbf6bd372a34722a" providerId="LiveId" clId="{86DFC2D2-394A-4CF8-8549-A21512DC8E0E}" dt="2026-09-26T17:00:51.308" v="130" actId="931"/>
          <ac:spMkLst>
            <pc:docMk/>
            <pc:sldMk cId="106781930" sldId="271"/>
            <ac:spMk id="2" creationId="{C0C4A32F-ABCA-C520-9D9E-23E5EFDDB47D}"/>
          </ac:spMkLst>
        </pc:spChg>
        <pc:spChg chg="mod ord">
          <ac:chgData name="sharon Langford" userId="dbf6bd372a34722a" providerId="LiveId" clId="{86DFC2D2-394A-4CF8-8549-A21512DC8E0E}" dt="2026-09-26T17:21:44.151" v="1675" actId="255"/>
          <ac:spMkLst>
            <pc:docMk/>
            <pc:sldMk cId="106781930" sldId="271"/>
            <ac:spMk id="3" creationId="{E04B5A75-CDDF-4D65-B158-8D15A9BDB50E}"/>
          </ac:spMkLst>
        </pc:spChg>
        <pc:spChg chg="mod ord">
          <ac:chgData name="sharon Langford" userId="dbf6bd372a34722a" providerId="LiveId" clId="{86DFC2D2-394A-4CF8-8549-A21512DC8E0E}" dt="2026-09-27T14:16:06.793" v="3794" actId="255"/>
          <ac:spMkLst>
            <pc:docMk/>
            <pc:sldMk cId="106781930" sldId="271"/>
            <ac:spMk id="4" creationId="{5D901599-8031-0951-B263-24CF1E3261E4}"/>
          </ac:spMkLst>
        </pc:spChg>
        <pc:picChg chg="add mod ord">
          <ac:chgData name="sharon Langford" userId="dbf6bd372a34722a" providerId="LiveId" clId="{86DFC2D2-394A-4CF8-8549-A21512DC8E0E}" dt="2026-09-26T17:21:15.762" v="1672" actId="26606"/>
          <ac:picMkLst>
            <pc:docMk/>
            <pc:sldMk cId="106781930" sldId="271"/>
            <ac:picMk id="6" creationId="{89F097EC-8AC6-E26D-D58D-062D101D0F4C}"/>
          </ac:picMkLst>
        </pc:picChg>
      </pc:sldChg>
      <pc:sldChg chg="addSp delSp modSp new del mod modClrScheme chgLayout">
        <pc:chgData name="sharon Langford" userId="dbf6bd372a34722a" providerId="LiveId" clId="{86DFC2D2-394A-4CF8-8549-A21512DC8E0E}" dt="2026-09-26T16:45:31.710" v="16" actId="2696"/>
        <pc:sldMkLst>
          <pc:docMk/>
          <pc:sldMk cId="3996941581" sldId="271"/>
        </pc:sldMkLst>
        <pc:spChg chg="del">
          <ac:chgData name="sharon Langford" userId="dbf6bd372a34722a" providerId="LiveId" clId="{86DFC2D2-394A-4CF8-8549-A21512DC8E0E}" dt="2026-09-26T16:44:48.306" v="14" actId="700"/>
          <ac:spMkLst>
            <pc:docMk/>
            <pc:sldMk cId="3996941581" sldId="271"/>
            <ac:spMk id="2" creationId="{4E13D6FD-330A-74E6-18A5-172AFDA34B64}"/>
          </ac:spMkLst>
        </pc:spChg>
        <pc:spChg chg="del">
          <ac:chgData name="sharon Langford" userId="dbf6bd372a34722a" providerId="LiveId" clId="{86DFC2D2-394A-4CF8-8549-A21512DC8E0E}" dt="2026-09-26T16:44:48.306" v="14" actId="700"/>
          <ac:spMkLst>
            <pc:docMk/>
            <pc:sldMk cId="3996941581" sldId="271"/>
            <ac:spMk id="3" creationId="{8176B997-77E2-F29A-7B7B-4A56834D6845}"/>
          </ac:spMkLst>
        </pc:spChg>
        <pc:graphicFrameChg chg="add mod">
          <ac:chgData name="sharon Langford" userId="dbf6bd372a34722a" providerId="LiveId" clId="{86DFC2D2-394A-4CF8-8549-A21512DC8E0E}" dt="2026-09-26T16:45:19.933" v="15"/>
          <ac:graphicFrameMkLst>
            <pc:docMk/>
            <pc:sldMk cId="3996941581" sldId="271"/>
            <ac:graphicFrameMk id="4" creationId="{583F3350-4583-28A0-D7A9-313F8A975477}"/>
          </ac:graphicFrameMkLst>
        </pc:graphicFrameChg>
      </pc:sldChg>
      <pc:sldChg chg="addSp delSp modSp new mod ord modClrScheme chgLayout">
        <pc:chgData name="sharon Langford" userId="dbf6bd372a34722a" providerId="LiveId" clId="{86DFC2D2-394A-4CF8-8549-A21512DC8E0E}" dt="2026-09-27T14:18:07.696" v="3812" actId="255"/>
        <pc:sldMkLst>
          <pc:docMk/>
          <pc:sldMk cId="294156620" sldId="272"/>
        </pc:sldMkLst>
        <pc:spChg chg="add del mod ord">
          <ac:chgData name="sharon Langford" userId="dbf6bd372a34722a" providerId="LiveId" clId="{86DFC2D2-394A-4CF8-8549-A21512DC8E0E}" dt="2026-09-27T14:04:56.577" v="3539" actId="700"/>
          <ac:spMkLst>
            <pc:docMk/>
            <pc:sldMk cId="294156620" sldId="272"/>
            <ac:spMk id="2" creationId="{AA8114F4-6F02-61E1-95B2-F76C19309BA3}"/>
          </ac:spMkLst>
        </pc:spChg>
        <pc:spChg chg="del mod ord">
          <ac:chgData name="sharon Langford" userId="dbf6bd372a34722a" providerId="LiveId" clId="{86DFC2D2-394A-4CF8-8549-A21512DC8E0E}" dt="2026-09-26T17:04:04.671" v="133" actId="700"/>
          <ac:spMkLst>
            <pc:docMk/>
            <pc:sldMk cId="294156620" sldId="272"/>
            <ac:spMk id="2" creationId="{C651A3B9-6DA7-8322-E494-3569399D6595}"/>
          </ac:spMkLst>
        </pc:spChg>
        <pc:spChg chg="del mod ord">
          <ac:chgData name="sharon Langford" userId="dbf6bd372a34722a" providerId="LiveId" clId="{86DFC2D2-394A-4CF8-8549-A21512DC8E0E}" dt="2026-09-26T17:04:04.671" v="133" actId="700"/>
          <ac:spMkLst>
            <pc:docMk/>
            <pc:sldMk cId="294156620" sldId="272"/>
            <ac:spMk id="3" creationId="{F3D5AC48-4B1C-BDE2-F1CE-56A8759359CA}"/>
          </ac:spMkLst>
        </pc:spChg>
        <pc:spChg chg="add mod ord">
          <ac:chgData name="sharon Langford" userId="dbf6bd372a34722a" providerId="LiveId" clId="{86DFC2D2-394A-4CF8-8549-A21512DC8E0E}" dt="2026-09-27T14:04:56.577" v="3539" actId="700"/>
          <ac:spMkLst>
            <pc:docMk/>
            <pc:sldMk cId="294156620" sldId="272"/>
            <ac:spMk id="4" creationId="{007805DC-C8C8-6658-46CF-743BC63C4113}"/>
          </ac:spMkLst>
        </pc:spChg>
        <pc:spChg chg="add del mod ord">
          <ac:chgData name="sharon Langford" userId="dbf6bd372a34722a" providerId="LiveId" clId="{86DFC2D2-394A-4CF8-8549-A21512DC8E0E}" dt="2026-09-26T17:16:27.959" v="1621" actId="26606"/>
          <ac:spMkLst>
            <pc:docMk/>
            <pc:sldMk cId="294156620" sldId="272"/>
            <ac:spMk id="5" creationId="{6CBCA4AD-0745-EF78-A3A0-C7F9C146566F}"/>
          </ac:spMkLst>
        </pc:spChg>
        <pc:spChg chg="add mod ord">
          <ac:chgData name="sharon Langford" userId="dbf6bd372a34722a" providerId="LiveId" clId="{86DFC2D2-394A-4CF8-8549-A21512DC8E0E}" dt="2026-09-27T14:18:07.696" v="3812" actId="255"/>
          <ac:spMkLst>
            <pc:docMk/>
            <pc:sldMk cId="294156620" sldId="272"/>
            <ac:spMk id="6" creationId="{B4FD2755-5E66-7D71-B2A0-EF7137550E86}"/>
          </ac:spMkLst>
        </pc:spChg>
        <pc:graphicFrameChg chg="add del">
          <ac:chgData name="sharon Langford" userId="dbf6bd372a34722a" providerId="LiveId" clId="{86DFC2D2-394A-4CF8-8549-A21512DC8E0E}" dt="2026-09-26T17:16:20.130" v="1618" actId="26606"/>
          <ac:graphicFrameMkLst>
            <pc:docMk/>
            <pc:sldMk cId="294156620" sldId="272"/>
            <ac:graphicFrameMk id="8" creationId="{7D0BC33E-B28D-FCB5-4079-A8B2800DF6FA}"/>
          </ac:graphicFrameMkLst>
        </pc:graphicFrameChg>
        <pc:graphicFrameChg chg="add del">
          <ac:chgData name="sharon Langford" userId="dbf6bd372a34722a" providerId="LiveId" clId="{86DFC2D2-394A-4CF8-8549-A21512DC8E0E}" dt="2026-09-26T17:16:27.943" v="1620" actId="26606"/>
          <ac:graphicFrameMkLst>
            <pc:docMk/>
            <pc:sldMk cId="294156620" sldId="272"/>
            <ac:graphicFrameMk id="10" creationId="{89F84A86-E553-5DB0-6FF2-293299BAB0F2}"/>
          </ac:graphicFrameMkLst>
        </pc:graphicFrameChg>
        <pc:graphicFrameChg chg="add mod ord modGraphic">
          <ac:chgData name="sharon Langford" userId="dbf6bd372a34722a" providerId="LiveId" clId="{86DFC2D2-394A-4CF8-8549-A21512DC8E0E}" dt="2026-09-27T14:04:56.577" v="3539" actId="700"/>
          <ac:graphicFrameMkLst>
            <pc:docMk/>
            <pc:sldMk cId="294156620" sldId="272"/>
            <ac:graphicFrameMk id="12" creationId="{7D0BC33E-B28D-FCB5-4079-A8B2800DF6FA}"/>
          </ac:graphicFrameMkLst>
        </pc:graphicFrameChg>
      </pc:sldChg>
      <pc:sldChg chg="addSp delSp modSp new mod modClrScheme chgLayout">
        <pc:chgData name="sharon Langford" userId="dbf6bd372a34722a" providerId="LiveId" clId="{86DFC2D2-394A-4CF8-8549-A21512DC8E0E}" dt="2026-09-26T17:25:36.159" v="1707" actId="20577"/>
        <pc:sldMkLst>
          <pc:docMk/>
          <pc:sldMk cId="3712476599" sldId="273"/>
        </pc:sldMkLst>
        <pc:spChg chg="add mod">
          <ac:chgData name="sharon Langford" userId="dbf6bd372a34722a" providerId="LiveId" clId="{86DFC2D2-394A-4CF8-8549-A21512DC8E0E}" dt="2026-09-26T17:25:15.602" v="1692" actId="26606"/>
          <ac:spMkLst>
            <pc:docMk/>
            <pc:sldMk cId="3712476599" sldId="273"/>
            <ac:spMk id="2" creationId="{D419581C-24B5-4233-E6AD-6D7AA9A4E2C3}"/>
          </ac:spMkLst>
        </pc:spChg>
        <pc:spChg chg="add del mod">
          <ac:chgData name="sharon Langford" userId="dbf6bd372a34722a" providerId="LiveId" clId="{86DFC2D2-394A-4CF8-8549-A21512DC8E0E}" dt="2026-09-26T17:25:15.602" v="1692" actId="26606"/>
          <ac:spMkLst>
            <pc:docMk/>
            <pc:sldMk cId="3712476599" sldId="273"/>
            <ac:spMk id="3" creationId="{F8566DC6-A001-888D-64D1-18254F40B152}"/>
          </ac:spMkLst>
        </pc:spChg>
        <pc:spChg chg="add mod">
          <ac:chgData name="sharon Langford" userId="dbf6bd372a34722a" providerId="LiveId" clId="{86DFC2D2-394A-4CF8-8549-A21512DC8E0E}" dt="2026-09-26T17:25:36.159" v="1707" actId="20577"/>
          <ac:spMkLst>
            <pc:docMk/>
            <pc:sldMk cId="3712476599" sldId="273"/>
            <ac:spMk id="9" creationId="{64DFA45E-3AA2-330E-4C3E-F1F9882F3343}"/>
          </ac:spMkLst>
        </pc:spChg>
        <pc:picChg chg="add mod">
          <ac:chgData name="sharon Langford" userId="dbf6bd372a34722a" providerId="LiveId" clId="{86DFC2D2-394A-4CF8-8549-A21512DC8E0E}" dt="2026-09-26T17:25:19.605" v="1693" actId="1076"/>
          <ac:picMkLst>
            <pc:docMk/>
            <pc:sldMk cId="3712476599" sldId="273"/>
            <ac:picMk id="5" creationId="{19E61464-7F3F-F42C-E572-5F6E8D2808FC}"/>
          </ac:picMkLst>
        </pc:picChg>
      </pc:sldChg>
      <pc:sldChg chg="addSp delSp modSp new mod ord modClrScheme chgLayout">
        <pc:chgData name="sharon Langford" userId="dbf6bd372a34722a" providerId="LiveId" clId="{86DFC2D2-394A-4CF8-8549-A21512DC8E0E}" dt="2026-09-27T14:12:22.304" v="3709" actId="20577"/>
        <pc:sldMkLst>
          <pc:docMk/>
          <pc:sldMk cId="2854516830" sldId="274"/>
        </pc:sldMkLst>
        <pc:spChg chg="del">
          <ac:chgData name="sharon Langford" userId="dbf6bd372a34722a" providerId="LiveId" clId="{86DFC2D2-394A-4CF8-8549-A21512DC8E0E}" dt="2026-09-26T17:26:24.223" v="1709" actId="26606"/>
          <ac:spMkLst>
            <pc:docMk/>
            <pc:sldMk cId="2854516830" sldId="274"/>
            <ac:spMk id="2" creationId="{6AF2CEF1-58DE-970D-A192-C79FD5B20DA8}"/>
          </ac:spMkLst>
        </pc:spChg>
        <pc:spChg chg="del">
          <ac:chgData name="sharon Langford" userId="dbf6bd372a34722a" providerId="LiveId" clId="{86DFC2D2-394A-4CF8-8549-A21512DC8E0E}" dt="2026-09-26T17:26:24.223" v="1709" actId="26606"/>
          <ac:spMkLst>
            <pc:docMk/>
            <pc:sldMk cId="2854516830" sldId="274"/>
            <ac:spMk id="3" creationId="{27989A60-DF43-B923-0C9A-996410ED9B9E}"/>
          </ac:spMkLst>
        </pc:spChg>
        <pc:spChg chg="del">
          <ac:chgData name="sharon Langford" userId="dbf6bd372a34722a" providerId="LiveId" clId="{86DFC2D2-394A-4CF8-8549-A21512DC8E0E}" dt="2026-09-26T17:26:24.223" v="1709" actId="26606"/>
          <ac:spMkLst>
            <pc:docMk/>
            <pc:sldMk cId="2854516830" sldId="274"/>
            <ac:spMk id="4" creationId="{EFB30A15-0191-CE37-034A-55B49CEFDA71}"/>
          </ac:spMkLst>
        </pc:spChg>
        <pc:spChg chg="add del mod">
          <ac:chgData name="sharon Langford" userId="dbf6bd372a34722a" providerId="LiveId" clId="{86DFC2D2-394A-4CF8-8549-A21512DC8E0E}" dt="2026-09-27T14:11:12.174" v="3666" actId="26606"/>
          <ac:spMkLst>
            <pc:docMk/>
            <pc:sldMk cId="2854516830" sldId="274"/>
            <ac:spMk id="9" creationId="{E44095D2-89BB-291B-E7A9-8B40727CF81B}"/>
          </ac:spMkLst>
        </pc:spChg>
        <pc:spChg chg="add del mod">
          <ac:chgData name="sharon Langford" userId="dbf6bd372a34722a" providerId="LiveId" clId="{86DFC2D2-394A-4CF8-8549-A21512DC8E0E}" dt="2026-09-27T14:12:22.304" v="3709" actId="20577"/>
          <ac:spMkLst>
            <pc:docMk/>
            <pc:sldMk cId="2854516830" sldId="274"/>
            <ac:spMk id="11" creationId="{253C7041-4626-B4B5-B548-848838AB00A8}"/>
          </ac:spMkLst>
        </pc:spChg>
        <pc:spChg chg="add del mod">
          <ac:chgData name="sharon Langford" userId="dbf6bd372a34722a" providerId="LiveId" clId="{86DFC2D2-394A-4CF8-8549-A21512DC8E0E}" dt="2026-09-27T13:59:36.377" v="3510" actId="931"/>
          <ac:spMkLst>
            <pc:docMk/>
            <pc:sldMk cId="2854516830" sldId="274"/>
            <ac:spMk id="14" creationId="{3D64CD5F-FC1E-F3C7-92B8-42D17BDB8D37}"/>
          </ac:spMkLst>
        </pc:spChg>
        <pc:spChg chg="add del mod">
          <ac:chgData name="sharon Langford" userId="dbf6bd372a34722a" providerId="LiveId" clId="{86DFC2D2-394A-4CF8-8549-A21512DC8E0E}" dt="2026-09-27T13:58:45.398" v="3502" actId="26606"/>
          <ac:spMkLst>
            <pc:docMk/>
            <pc:sldMk cId="2854516830" sldId="274"/>
            <ac:spMk id="16" creationId="{066E89D7-8F75-35F6-D77A-248E934B60B9}"/>
          </ac:spMkLst>
        </pc:spChg>
        <pc:spChg chg="add del mod">
          <ac:chgData name="sharon Langford" userId="dbf6bd372a34722a" providerId="LiveId" clId="{86DFC2D2-394A-4CF8-8549-A21512DC8E0E}" dt="2026-09-27T13:47:05.488" v="2616" actId="26606"/>
          <ac:spMkLst>
            <pc:docMk/>
            <pc:sldMk cId="2854516830" sldId="274"/>
            <ac:spMk id="17" creationId="{1D31F6AE-4530-BAEE-8827-BE3C98B83E82}"/>
          </ac:spMkLst>
        </pc:spChg>
        <pc:spChg chg="add del mod">
          <ac:chgData name="sharon Langford" userId="dbf6bd372a34722a" providerId="LiveId" clId="{86DFC2D2-394A-4CF8-8549-A21512DC8E0E}" dt="2026-09-27T13:58:46.813" v="3504" actId="26606"/>
          <ac:spMkLst>
            <pc:docMk/>
            <pc:sldMk cId="2854516830" sldId="274"/>
            <ac:spMk id="18" creationId="{B84F6924-C68C-2DC2-6884-9735497C5A17}"/>
          </ac:spMkLst>
        </pc:spChg>
        <pc:spChg chg="add del mod">
          <ac:chgData name="sharon Langford" userId="dbf6bd372a34722a" providerId="LiveId" clId="{86DFC2D2-394A-4CF8-8549-A21512DC8E0E}" dt="2026-09-27T13:47:05.488" v="2616" actId="26606"/>
          <ac:spMkLst>
            <pc:docMk/>
            <pc:sldMk cId="2854516830" sldId="274"/>
            <ac:spMk id="19" creationId="{A7DDCC34-1949-B0FC-B1EF-6FC1696B6BA8}"/>
          </ac:spMkLst>
        </pc:spChg>
        <pc:spChg chg="add del mod">
          <ac:chgData name="sharon Langford" userId="dbf6bd372a34722a" providerId="LiveId" clId="{86DFC2D2-394A-4CF8-8549-A21512DC8E0E}" dt="2026-09-27T13:58:48.133" v="3506" actId="26606"/>
          <ac:spMkLst>
            <pc:docMk/>
            <pc:sldMk cId="2854516830" sldId="274"/>
            <ac:spMk id="20" creationId="{D20536C1-47C0-1B9C-F8C2-631332512A9B}"/>
          </ac:spMkLst>
        </pc:spChg>
        <pc:graphicFrameChg chg="add del mod modGraphic">
          <ac:chgData name="sharon Langford" userId="dbf6bd372a34722a" providerId="LiveId" clId="{86DFC2D2-394A-4CF8-8549-A21512DC8E0E}" dt="2026-09-27T13:47:05.488" v="2616" actId="26606"/>
          <ac:graphicFrameMkLst>
            <pc:docMk/>
            <pc:sldMk cId="2854516830" sldId="274"/>
            <ac:graphicFrameMk id="13" creationId="{916ECD5D-C755-97B4-A657-8A9C5470E95D}"/>
          </ac:graphicFrameMkLst>
        </pc:graphicFrameChg>
        <pc:picChg chg="add mod ord">
          <ac:chgData name="sharon Langford" userId="dbf6bd372a34722a" providerId="LiveId" clId="{86DFC2D2-394A-4CF8-8549-A21512DC8E0E}" dt="2026-09-27T14:11:12.174" v="3666" actId="26606"/>
          <ac:picMkLst>
            <pc:docMk/>
            <pc:sldMk cId="2854516830" sldId="274"/>
            <ac:picMk id="3" creationId="{695886AF-70DE-6C52-5A19-8BCD80EED765}"/>
          </ac:picMkLst>
        </pc:picChg>
      </pc:sldChg>
      <pc:sldChg chg="addSp delSp modSp new del mod modClrScheme chgLayout">
        <pc:chgData name="sharon Langford" userId="dbf6bd372a34722a" providerId="LiveId" clId="{86DFC2D2-394A-4CF8-8549-A21512DC8E0E}" dt="2026-09-27T14:02:07.734" v="3529" actId="2696"/>
        <pc:sldMkLst>
          <pc:docMk/>
          <pc:sldMk cId="61621353" sldId="275"/>
        </pc:sldMkLst>
        <pc:spChg chg="del mod ord">
          <ac:chgData name="sharon Langford" userId="dbf6bd372a34722a" providerId="LiveId" clId="{86DFC2D2-394A-4CF8-8549-A21512DC8E0E}" dt="2026-09-27T13:17:36.048" v="1977" actId="700"/>
          <ac:spMkLst>
            <pc:docMk/>
            <pc:sldMk cId="61621353" sldId="275"/>
            <ac:spMk id="2" creationId="{2D16061E-8E72-1218-9399-9CA8189B6912}"/>
          </ac:spMkLst>
        </pc:spChg>
        <pc:spChg chg="del mod ord">
          <ac:chgData name="sharon Langford" userId="dbf6bd372a34722a" providerId="LiveId" clId="{86DFC2D2-394A-4CF8-8549-A21512DC8E0E}" dt="2026-09-27T13:17:36.048" v="1977" actId="700"/>
          <ac:spMkLst>
            <pc:docMk/>
            <pc:sldMk cId="61621353" sldId="275"/>
            <ac:spMk id="3" creationId="{E7267689-2E8E-DE48-6C86-DADCF76E2F4B}"/>
          </ac:spMkLst>
        </pc:spChg>
        <pc:spChg chg="del">
          <ac:chgData name="sharon Langford" userId="dbf6bd372a34722a" providerId="LiveId" clId="{86DFC2D2-394A-4CF8-8549-A21512DC8E0E}" dt="2026-09-27T13:17:36.048" v="1977" actId="700"/>
          <ac:spMkLst>
            <pc:docMk/>
            <pc:sldMk cId="61621353" sldId="275"/>
            <ac:spMk id="4" creationId="{3FEDF7D3-2B77-7275-8A49-D147AB7B289C}"/>
          </ac:spMkLst>
        </pc:spChg>
        <pc:spChg chg="add mod ord">
          <ac:chgData name="sharon Langford" userId="dbf6bd372a34722a" providerId="LiveId" clId="{86DFC2D2-394A-4CF8-8549-A21512DC8E0E}" dt="2026-09-27T13:17:36.048" v="1977" actId="700"/>
          <ac:spMkLst>
            <pc:docMk/>
            <pc:sldMk cId="61621353" sldId="275"/>
            <ac:spMk id="5" creationId="{8E48C3B2-C297-9CE1-89C3-0C7DAC5F8238}"/>
          </ac:spMkLst>
        </pc:spChg>
        <pc:spChg chg="add del mod ord">
          <ac:chgData name="sharon Langford" userId="dbf6bd372a34722a" providerId="LiveId" clId="{86DFC2D2-394A-4CF8-8549-A21512DC8E0E}" dt="2026-09-27T13:17:39.303" v="1978" actId="22"/>
          <ac:spMkLst>
            <pc:docMk/>
            <pc:sldMk cId="61621353" sldId="275"/>
            <ac:spMk id="6" creationId="{5F5AA4F9-8BFD-D5DC-443C-EB66B1DE3864}"/>
          </ac:spMkLst>
        </pc:spChg>
        <pc:spChg chg="add mod">
          <ac:chgData name="sharon Langford" userId="dbf6bd372a34722a" providerId="LiveId" clId="{86DFC2D2-394A-4CF8-8549-A21512DC8E0E}" dt="2026-09-27T13:17:39.303" v="1978" actId="22"/>
          <ac:spMkLst>
            <pc:docMk/>
            <pc:sldMk cId="61621353" sldId="275"/>
            <ac:spMk id="8" creationId="{85FE08E8-94BD-C523-DE08-2402E30EF4D0}"/>
          </ac:spMkLst>
        </pc:spChg>
      </pc:sldChg>
      <pc:sldChg chg="modSp add mod ord">
        <pc:chgData name="sharon Langford" userId="dbf6bd372a34722a" providerId="LiveId" clId="{86DFC2D2-394A-4CF8-8549-A21512DC8E0E}" dt="2026-09-27T14:16:48.160" v="3808" actId="20577"/>
        <pc:sldMkLst>
          <pc:docMk/>
          <pc:sldMk cId="0" sldId="276"/>
        </pc:sldMkLst>
        <pc:spChg chg="mod">
          <ac:chgData name="sharon Langford" userId="dbf6bd372a34722a" providerId="LiveId" clId="{86DFC2D2-394A-4CF8-8549-A21512DC8E0E}" dt="2026-09-27T13:21:12.384" v="2044" actId="20577"/>
          <ac:spMkLst>
            <pc:docMk/>
            <pc:sldMk cId="0" sldId="276"/>
            <ac:spMk id="5" creationId="{00000000-0000-0000-0000-000000000000}"/>
          </ac:spMkLst>
        </pc:spChg>
        <pc:spChg chg="mod">
          <ac:chgData name="sharon Langford" userId="dbf6bd372a34722a" providerId="LiveId" clId="{86DFC2D2-394A-4CF8-8549-A21512DC8E0E}" dt="2026-09-27T14:16:48.160" v="3808" actId="20577"/>
          <ac:spMkLst>
            <pc:docMk/>
            <pc:sldMk cId="0" sldId="276"/>
            <ac:spMk id="7" creationId="{00000000-0000-0000-0000-000000000000}"/>
          </ac:spMkLst>
        </pc:spChg>
      </pc:sldChg>
      <pc:sldChg chg="modSp add mod ord">
        <pc:chgData name="sharon Langford" userId="dbf6bd372a34722a" providerId="LiveId" clId="{86DFC2D2-394A-4CF8-8549-A21512DC8E0E}" dt="2026-09-27T13:36:07.040" v="2476" actId="113"/>
        <pc:sldMkLst>
          <pc:docMk/>
          <pc:sldMk cId="0" sldId="277"/>
        </pc:sldMkLst>
        <pc:spChg chg="mod">
          <ac:chgData name="sharon Langford" userId="dbf6bd372a34722a" providerId="LiveId" clId="{86DFC2D2-394A-4CF8-8549-A21512DC8E0E}" dt="2026-09-27T13:36:02.133" v="2475" actId="113"/>
          <ac:spMkLst>
            <pc:docMk/>
            <pc:sldMk cId="0" sldId="277"/>
            <ac:spMk id="7" creationId="{00000000-0000-0000-0000-000000000000}"/>
          </ac:spMkLst>
        </pc:spChg>
        <pc:spChg chg="mod">
          <ac:chgData name="sharon Langford" userId="dbf6bd372a34722a" providerId="LiveId" clId="{86DFC2D2-394A-4CF8-8549-A21512DC8E0E}" dt="2026-09-27T13:35:56.769" v="2474" actId="113"/>
          <ac:spMkLst>
            <pc:docMk/>
            <pc:sldMk cId="0" sldId="277"/>
            <ac:spMk id="9" creationId="{00000000-0000-0000-0000-000000000000}"/>
          </ac:spMkLst>
        </pc:spChg>
        <pc:spChg chg="mod">
          <ac:chgData name="sharon Langford" userId="dbf6bd372a34722a" providerId="LiveId" clId="{86DFC2D2-394A-4CF8-8549-A21512DC8E0E}" dt="2026-09-27T13:36:07.040" v="2476" actId="113"/>
          <ac:spMkLst>
            <pc:docMk/>
            <pc:sldMk cId="0" sldId="277"/>
            <ac:spMk id="11" creationId="{00000000-0000-0000-0000-000000000000}"/>
          </ac:spMkLst>
        </pc:spChg>
      </pc:sldChg>
      <pc:sldChg chg="modSp add mod ord">
        <pc:chgData name="sharon Langford" userId="dbf6bd372a34722a" providerId="LiveId" clId="{86DFC2D2-394A-4CF8-8549-A21512DC8E0E}" dt="2026-09-27T13:42:52.901" v="2501" actId="255"/>
        <pc:sldMkLst>
          <pc:docMk/>
          <pc:sldMk cId="0" sldId="278"/>
        </pc:sldMkLst>
        <pc:spChg chg="mod">
          <ac:chgData name="sharon Langford" userId="dbf6bd372a34722a" providerId="LiveId" clId="{86DFC2D2-394A-4CF8-8549-A21512DC8E0E}" dt="2026-09-27T13:42:30.435" v="2500" actId="255"/>
          <ac:spMkLst>
            <pc:docMk/>
            <pc:sldMk cId="0" sldId="278"/>
            <ac:spMk id="7" creationId="{00000000-0000-0000-0000-000000000000}"/>
          </ac:spMkLst>
        </pc:spChg>
        <pc:spChg chg="mod">
          <ac:chgData name="sharon Langford" userId="dbf6bd372a34722a" providerId="LiveId" clId="{86DFC2D2-394A-4CF8-8549-A21512DC8E0E}" dt="2026-09-27T13:41:14.920" v="2493" actId="1076"/>
          <ac:spMkLst>
            <pc:docMk/>
            <pc:sldMk cId="0" sldId="278"/>
            <ac:spMk id="8" creationId="{00000000-0000-0000-0000-000000000000}"/>
          </ac:spMkLst>
        </pc:spChg>
        <pc:spChg chg="mod">
          <ac:chgData name="sharon Langford" userId="dbf6bd372a34722a" providerId="LiveId" clId="{86DFC2D2-394A-4CF8-8549-A21512DC8E0E}" dt="2026-09-27T13:42:17.068" v="2498" actId="255"/>
          <ac:spMkLst>
            <pc:docMk/>
            <pc:sldMk cId="0" sldId="278"/>
            <ac:spMk id="9" creationId="{00000000-0000-0000-0000-000000000000}"/>
          </ac:spMkLst>
        </pc:spChg>
        <pc:spChg chg="mod">
          <ac:chgData name="sharon Langford" userId="dbf6bd372a34722a" providerId="LiveId" clId="{86DFC2D2-394A-4CF8-8549-A21512DC8E0E}" dt="2026-09-27T13:42:52.901" v="2501" actId="255"/>
          <ac:spMkLst>
            <pc:docMk/>
            <pc:sldMk cId="0" sldId="278"/>
            <ac:spMk id="11" creationId="{00000000-0000-0000-0000-000000000000}"/>
          </ac:spMkLst>
        </pc:spChg>
      </pc:sldChg>
      <pc:sldChg chg="delSp modSp add mod ord">
        <pc:chgData name="sharon Langford" userId="dbf6bd372a34722a" providerId="LiveId" clId="{86DFC2D2-394A-4CF8-8549-A21512DC8E0E}" dt="2026-09-27T14:01:41.163" v="3524" actId="478"/>
        <pc:sldMkLst>
          <pc:docMk/>
          <pc:sldMk cId="0" sldId="279"/>
        </pc:sldMkLst>
        <pc:spChg chg="mod">
          <ac:chgData name="sharon Langford" userId="dbf6bd372a34722a" providerId="LiveId" clId="{86DFC2D2-394A-4CF8-8549-A21512DC8E0E}" dt="2026-09-27T14:00:52.061" v="3515" actId="113"/>
          <ac:spMkLst>
            <pc:docMk/>
            <pc:sldMk cId="0" sldId="279"/>
            <ac:spMk id="7" creationId="{00000000-0000-0000-0000-000000000000}"/>
          </ac:spMkLst>
        </pc:spChg>
        <pc:spChg chg="mod">
          <ac:chgData name="sharon Langford" userId="dbf6bd372a34722a" providerId="LiveId" clId="{86DFC2D2-394A-4CF8-8549-A21512DC8E0E}" dt="2026-09-27T14:01:17.049" v="3518" actId="113"/>
          <ac:spMkLst>
            <pc:docMk/>
            <pc:sldMk cId="0" sldId="279"/>
            <ac:spMk id="9" creationId="{00000000-0000-0000-0000-000000000000}"/>
          </ac:spMkLst>
        </pc:spChg>
        <pc:spChg chg="mod">
          <ac:chgData name="sharon Langford" userId="dbf6bd372a34722a" providerId="LiveId" clId="{86DFC2D2-394A-4CF8-8549-A21512DC8E0E}" dt="2026-09-27T14:01:21.323" v="3519" actId="113"/>
          <ac:spMkLst>
            <pc:docMk/>
            <pc:sldMk cId="0" sldId="279"/>
            <ac:spMk id="11" creationId="{00000000-0000-0000-0000-000000000000}"/>
          </ac:spMkLst>
        </pc:spChg>
        <pc:spChg chg="del mod">
          <ac:chgData name="sharon Langford" userId="dbf6bd372a34722a" providerId="LiveId" clId="{86DFC2D2-394A-4CF8-8549-A21512DC8E0E}" dt="2026-09-27T14:01:41.163" v="3524" actId="478"/>
          <ac:spMkLst>
            <pc:docMk/>
            <pc:sldMk cId="0" sldId="279"/>
            <ac:spMk id="12" creationId="{00000000-0000-0000-0000-000000000000}"/>
          </ac:spMkLst>
        </pc:spChg>
      </pc:sldChg>
      <pc:sldChg chg="addSp delSp modSp new mod ord modClrScheme chgLayout">
        <pc:chgData name="sharon Langford" userId="dbf6bd372a34722a" providerId="LiveId" clId="{86DFC2D2-394A-4CF8-8549-A21512DC8E0E}" dt="2026-09-27T13:39:19.430" v="2485" actId="113"/>
        <pc:sldMkLst>
          <pc:docMk/>
          <pc:sldMk cId="2337774758" sldId="280"/>
        </pc:sldMkLst>
        <pc:spChg chg="add mod">
          <ac:chgData name="sharon Langford" userId="dbf6bd372a34722a" providerId="LiveId" clId="{86DFC2D2-394A-4CF8-8549-A21512DC8E0E}" dt="2026-09-27T13:38:52.080" v="2480" actId="255"/>
          <ac:spMkLst>
            <pc:docMk/>
            <pc:sldMk cId="2337774758" sldId="280"/>
            <ac:spMk id="2" creationId="{4E2966C4-970B-2B4B-62D6-7F3530046BFE}"/>
          </ac:spMkLst>
        </pc:spChg>
        <pc:spChg chg="add del mod">
          <ac:chgData name="sharon Langford" userId="dbf6bd372a34722a" providerId="LiveId" clId="{86DFC2D2-394A-4CF8-8549-A21512DC8E0E}" dt="2026-09-27T13:34:00.710" v="2470" actId="26606"/>
          <ac:spMkLst>
            <pc:docMk/>
            <pc:sldMk cId="2337774758" sldId="280"/>
            <ac:spMk id="3" creationId="{15276702-8791-5808-F8A2-A49B7EDDDF7B}"/>
          </ac:spMkLst>
        </pc:spChg>
        <pc:spChg chg="add del mod">
          <ac:chgData name="sharon Langford" userId="dbf6bd372a34722a" providerId="LiveId" clId="{86DFC2D2-394A-4CF8-8549-A21512DC8E0E}" dt="2026-09-27T13:38:32.742" v="2479" actId="931"/>
          <ac:spMkLst>
            <pc:docMk/>
            <pc:sldMk cId="2337774758" sldId="280"/>
            <ac:spMk id="9" creationId="{64A5F033-7C8E-29DE-712B-AE7991F8B0DE}"/>
          </ac:spMkLst>
        </pc:spChg>
        <pc:graphicFrameChg chg="add mod modGraphic">
          <ac:chgData name="sharon Langford" userId="dbf6bd372a34722a" providerId="LiveId" clId="{86DFC2D2-394A-4CF8-8549-A21512DC8E0E}" dt="2026-09-27T13:39:19.430" v="2485" actId="113"/>
          <ac:graphicFrameMkLst>
            <pc:docMk/>
            <pc:sldMk cId="2337774758" sldId="280"/>
            <ac:graphicFrameMk id="5" creationId="{8CD5FF33-ADF8-5CB4-B256-1408C63A529E}"/>
          </ac:graphicFrameMkLst>
        </pc:graphicFrameChg>
        <pc:picChg chg="add mod">
          <ac:chgData name="sharon Langford" userId="dbf6bd372a34722a" providerId="LiveId" clId="{86DFC2D2-394A-4CF8-8549-A21512DC8E0E}" dt="2026-09-27T13:38:32.742" v="2479" actId="931"/>
          <ac:picMkLst>
            <pc:docMk/>
            <pc:sldMk cId="2337774758" sldId="280"/>
            <ac:picMk id="6" creationId="{B5310065-FBC3-AC3C-0425-C689A0016479}"/>
          </ac:picMkLst>
        </pc:picChg>
      </pc:sldChg>
      <pc:sldMasterChg chg="setBg">
        <pc:chgData name="sharon Langford" userId="dbf6bd372a34722a" providerId="LiveId" clId="{86DFC2D2-394A-4CF8-8549-A21512DC8E0E}" dt="2026-09-26T16:08:24.127" v="12"/>
        <pc:sldMasterMkLst>
          <pc:docMk/>
          <pc:sldMasterMk cId="2078901388" sldId="2147483905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#1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9CECD3-7B50-44E2-9228-E7CC753778B2}" type="doc">
      <dgm:prSet loTypeId="urn:microsoft.com/office/officeart/2005/8/layout/hierarchy1" loCatId="hierarchy" qsTypeId="urn:microsoft.com/office/officeart/2005/8/quickstyle/simple2#2" qsCatId="simple" csTypeId="urn:microsoft.com/office/officeart/2005/8/colors/accent2_2#1" csCatId="accent2" phldr="1"/>
      <dgm:spPr/>
      <dgm:t>
        <a:bodyPr/>
        <a:lstStyle/>
        <a:p>
          <a:endParaRPr lang="en-US"/>
        </a:p>
      </dgm:t>
    </dgm:pt>
    <dgm:pt modelId="{C653D43B-510A-4BA0-AAEA-778996671FBF}">
      <dgm:prSet/>
      <dgm:spPr/>
      <dgm:t>
        <a:bodyPr/>
        <a:lstStyle/>
        <a:p>
          <a:r>
            <a:rPr lang="en-GB" b="1" dirty="0"/>
            <a:t>LO1</a:t>
          </a:r>
          <a:r>
            <a:rPr lang="en-GB" dirty="0"/>
            <a:t>:- Explain key communication theories and models relevant to health and social care practice</a:t>
          </a:r>
          <a:endParaRPr lang="en-US" dirty="0"/>
        </a:p>
      </dgm:t>
    </dgm:pt>
    <dgm:pt modelId="{7C090429-DBD8-40F6-81A3-AB1F9E94E947}" type="parTrans" cxnId="{7E2FCBF3-CB56-41D4-8988-C454B488AAF1}">
      <dgm:prSet/>
      <dgm:spPr/>
      <dgm:t>
        <a:bodyPr/>
        <a:lstStyle/>
        <a:p>
          <a:endParaRPr lang="en-US"/>
        </a:p>
      </dgm:t>
    </dgm:pt>
    <dgm:pt modelId="{62D81514-24E0-401B-B09F-7ABBBE2E8B7C}" type="sibTrans" cxnId="{7E2FCBF3-CB56-41D4-8988-C454B488AAF1}">
      <dgm:prSet/>
      <dgm:spPr/>
      <dgm:t>
        <a:bodyPr/>
        <a:lstStyle/>
        <a:p>
          <a:endParaRPr lang="en-US"/>
        </a:p>
      </dgm:t>
    </dgm:pt>
    <dgm:pt modelId="{69E2215F-518D-4217-AE15-4B7177788D0B}">
      <dgm:prSet/>
      <dgm:spPr/>
      <dgm:t>
        <a:bodyPr/>
        <a:lstStyle/>
        <a:p>
          <a:r>
            <a:rPr lang="en-GB" b="1" dirty="0"/>
            <a:t>LO2</a:t>
          </a:r>
          <a:r>
            <a:rPr lang="en-GB" dirty="0"/>
            <a:t>:- Demonstrate effective interpersonal and communication skills</a:t>
          </a:r>
          <a:endParaRPr lang="en-US" dirty="0"/>
        </a:p>
      </dgm:t>
    </dgm:pt>
    <dgm:pt modelId="{7C0659F4-7B34-41C4-8CB8-92460F9E9852}" type="parTrans" cxnId="{20FFFEA1-7122-41F8-B20D-20AFF3B77FD7}">
      <dgm:prSet/>
      <dgm:spPr/>
      <dgm:t>
        <a:bodyPr/>
        <a:lstStyle/>
        <a:p>
          <a:endParaRPr lang="en-US"/>
        </a:p>
      </dgm:t>
    </dgm:pt>
    <dgm:pt modelId="{C301F7A5-27A9-44A8-B40A-ED5F6040CE7B}" type="sibTrans" cxnId="{20FFFEA1-7122-41F8-B20D-20AFF3B77FD7}">
      <dgm:prSet/>
      <dgm:spPr/>
      <dgm:t>
        <a:bodyPr/>
        <a:lstStyle/>
        <a:p>
          <a:endParaRPr lang="en-US"/>
        </a:p>
      </dgm:t>
    </dgm:pt>
    <dgm:pt modelId="{5CE8A2FF-DC87-444F-A49C-712B28E9896B}">
      <dgm:prSet/>
      <dgm:spPr/>
      <dgm:t>
        <a:bodyPr/>
        <a:lstStyle/>
        <a:p>
          <a:r>
            <a:rPr lang="en-GB" b="1" dirty="0"/>
            <a:t>LO3:- </a:t>
          </a:r>
          <a:r>
            <a:rPr lang="en-GB" dirty="0"/>
            <a:t>Identify barriers to communication and apply strategies to promote inclusive person-centred communication</a:t>
          </a:r>
          <a:endParaRPr lang="en-US" dirty="0"/>
        </a:p>
      </dgm:t>
    </dgm:pt>
    <dgm:pt modelId="{315C7039-5C01-45E3-B09E-660815EF08E8}" type="parTrans" cxnId="{8FEB2C63-C849-4D36-889B-B13272D71DB0}">
      <dgm:prSet/>
      <dgm:spPr/>
      <dgm:t>
        <a:bodyPr/>
        <a:lstStyle/>
        <a:p>
          <a:endParaRPr lang="en-US"/>
        </a:p>
      </dgm:t>
    </dgm:pt>
    <dgm:pt modelId="{5DE70002-666E-497B-B07D-AC2DB8FFCAC7}" type="sibTrans" cxnId="{8FEB2C63-C849-4D36-889B-B13272D71DB0}">
      <dgm:prSet/>
      <dgm:spPr/>
      <dgm:t>
        <a:bodyPr/>
        <a:lstStyle/>
        <a:p>
          <a:endParaRPr lang="en-US"/>
        </a:p>
      </dgm:t>
    </dgm:pt>
    <dgm:pt modelId="{D4207322-0DF2-4D3B-8CF2-8E26E8A5C4EE}" type="pres">
      <dgm:prSet presAssocID="{C89CECD3-7B50-44E2-9228-E7CC753778B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65F65FD-B08F-4059-8349-88A255B9D837}" type="pres">
      <dgm:prSet presAssocID="{C653D43B-510A-4BA0-AAEA-778996671FBF}" presName="hierRoot1" presStyleCnt="0"/>
      <dgm:spPr/>
    </dgm:pt>
    <dgm:pt modelId="{7F0D3659-7FEE-4EED-8356-3BCD70712DAE}" type="pres">
      <dgm:prSet presAssocID="{C653D43B-510A-4BA0-AAEA-778996671FBF}" presName="composite" presStyleCnt="0"/>
      <dgm:spPr/>
    </dgm:pt>
    <dgm:pt modelId="{7CF8CE2C-FE0E-46C8-BADE-8F1530F7C56E}" type="pres">
      <dgm:prSet presAssocID="{C653D43B-510A-4BA0-AAEA-778996671FBF}" presName="background" presStyleLbl="node0" presStyleIdx="0" presStyleCnt="3"/>
      <dgm:spPr/>
    </dgm:pt>
    <dgm:pt modelId="{6CC971BE-3B13-4E78-84C0-8286C9B2E556}" type="pres">
      <dgm:prSet presAssocID="{C653D43B-510A-4BA0-AAEA-778996671FBF}" presName="text" presStyleLbl="fgAcc0" presStyleIdx="0" presStyleCnt="3">
        <dgm:presLayoutVars>
          <dgm:chPref val="3"/>
        </dgm:presLayoutVars>
      </dgm:prSet>
      <dgm:spPr/>
    </dgm:pt>
    <dgm:pt modelId="{C73DCDBD-6F67-41D4-93C1-D3ED0421F154}" type="pres">
      <dgm:prSet presAssocID="{C653D43B-510A-4BA0-AAEA-778996671FBF}" presName="hierChild2" presStyleCnt="0"/>
      <dgm:spPr/>
    </dgm:pt>
    <dgm:pt modelId="{F84CEB9D-3B62-4C89-954E-FA1D47F8F2CF}" type="pres">
      <dgm:prSet presAssocID="{69E2215F-518D-4217-AE15-4B7177788D0B}" presName="hierRoot1" presStyleCnt="0"/>
      <dgm:spPr/>
    </dgm:pt>
    <dgm:pt modelId="{B3E13F35-6396-4FC4-BBA7-45EA3A931B6B}" type="pres">
      <dgm:prSet presAssocID="{69E2215F-518D-4217-AE15-4B7177788D0B}" presName="composite" presStyleCnt="0"/>
      <dgm:spPr/>
    </dgm:pt>
    <dgm:pt modelId="{DB47804F-D254-4F70-84CC-9ABCCE101A6F}" type="pres">
      <dgm:prSet presAssocID="{69E2215F-518D-4217-AE15-4B7177788D0B}" presName="background" presStyleLbl="node0" presStyleIdx="1" presStyleCnt="3"/>
      <dgm:spPr/>
    </dgm:pt>
    <dgm:pt modelId="{4332DD7D-6318-4E00-B305-7DEF3C803952}" type="pres">
      <dgm:prSet presAssocID="{69E2215F-518D-4217-AE15-4B7177788D0B}" presName="text" presStyleLbl="fgAcc0" presStyleIdx="1" presStyleCnt="3">
        <dgm:presLayoutVars>
          <dgm:chPref val="3"/>
        </dgm:presLayoutVars>
      </dgm:prSet>
      <dgm:spPr/>
    </dgm:pt>
    <dgm:pt modelId="{BF291A34-B112-4C08-BFE8-E2B2A8AE0205}" type="pres">
      <dgm:prSet presAssocID="{69E2215F-518D-4217-AE15-4B7177788D0B}" presName="hierChild2" presStyleCnt="0"/>
      <dgm:spPr/>
    </dgm:pt>
    <dgm:pt modelId="{65EDD75D-A475-41CC-9839-E80D0D8F889A}" type="pres">
      <dgm:prSet presAssocID="{5CE8A2FF-DC87-444F-A49C-712B28E9896B}" presName="hierRoot1" presStyleCnt="0"/>
      <dgm:spPr/>
    </dgm:pt>
    <dgm:pt modelId="{A74C0A3D-B141-4E1C-B131-AF920FDB9528}" type="pres">
      <dgm:prSet presAssocID="{5CE8A2FF-DC87-444F-A49C-712B28E9896B}" presName="composite" presStyleCnt="0"/>
      <dgm:spPr/>
    </dgm:pt>
    <dgm:pt modelId="{3FD44B3D-3E33-4C4C-B3FF-F9513FA5B929}" type="pres">
      <dgm:prSet presAssocID="{5CE8A2FF-DC87-444F-A49C-712B28E9896B}" presName="background" presStyleLbl="node0" presStyleIdx="2" presStyleCnt="3"/>
      <dgm:spPr/>
    </dgm:pt>
    <dgm:pt modelId="{3FEAFF58-2959-4AFD-A595-CE580C20603D}" type="pres">
      <dgm:prSet presAssocID="{5CE8A2FF-DC87-444F-A49C-712B28E9896B}" presName="text" presStyleLbl="fgAcc0" presStyleIdx="2" presStyleCnt="3">
        <dgm:presLayoutVars>
          <dgm:chPref val="3"/>
        </dgm:presLayoutVars>
      </dgm:prSet>
      <dgm:spPr/>
    </dgm:pt>
    <dgm:pt modelId="{FDC98207-3340-431C-8E8F-1ED28E1D6C2A}" type="pres">
      <dgm:prSet presAssocID="{5CE8A2FF-DC87-444F-A49C-712B28E9896B}" presName="hierChild2" presStyleCnt="0"/>
      <dgm:spPr/>
    </dgm:pt>
  </dgm:ptLst>
  <dgm:cxnLst>
    <dgm:cxn modelId="{7B88F216-E76F-4743-8F5C-09EFC8BAC04B}" type="presOf" srcId="{C653D43B-510A-4BA0-AAEA-778996671FBF}" destId="{6CC971BE-3B13-4E78-84C0-8286C9B2E556}" srcOrd="0" destOrd="0" presId="urn:microsoft.com/office/officeart/2005/8/layout/hierarchy1"/>
    <dgm:cxn modelId="{8FEB2C63-C849-4D36-889B-B13272D71DB0}" srcId="{C89CECD3-7B50-44E2-9228-E7CC753778B2}" destId="{5CE8A2FF-DC87-444F-A49C-712B28E9896B}" srcOrd="2" destOrd="0" parTransId="{315C7039-5C01-45E3-B09E-660815EF08E8}" sibTransId="{5DE70002-666E-497B-B07D-AC2DB8FFCAC7}"/>
    <dgm:cxn modelId="{583E6749-DDCA-4278-BCFE-A9ECD3F13549}" type="presOf" srcId="{69E2215F-518D-4217-AE15-4B7177788D0B}" destId="{4332DD7D-6318-4E00-B305-7DEF3C803952}" srcOrd="0" destOrd="0" presId="urn:microsoft.com/office/officeart/2005/8/layout/hierarchy1"/>
    <dgm:cxn modelId="{20FFFEA1-7122-41F8-B20D-20AFF3B77FD7}" srcId="{C89CECD3-7B50-44E2-9228-E7CC753778B2}" destId="{69E2215F-518D-4217-AE15-4B7177788D0B}" srcOrd="1" destOrd="0" parTransId="{7C0659F4-7B34-41C4-8CB8-92460F9E9852}" sibTransId="{C301F7A5-27A9-44A8-B40A-ED5F6040CE7B}"/>
    <dgm:cxn modelId="{75DB21CD-E8C1-43C6-B3EF-A9270D1CE0F8}" type="presOf" srcId="{5CE8A2FF-DC87-444F-A49C-712B28E9896B}" destId="{3FEAFF58-2959-4AFD-A595-CE580C20603D}" srcOrd="0" destOrd="0" presId="urn:microsoft.com/office/officeart/2005/8/layout/hierarchy1"/>
    <dgm:cxn modelId="{0B20DDD7-7584-4B6D-951B-1A9E84B1F8A1}" type="presOf" srcId="{C89CECD3-7B50-44E2-9228-E7CC753778B2}" destId="{D4207322-0DF2-4D3B-8CF2-8E26E8A5C4EE}" srcOrd="0" destOrd="0" presId="urn:microsoft.com/office/officeart/2005/8/layout/hierarchy1"/>
    <dgm:cxn modelId="{7E2FCBF3-CB56-41D4-8988-C454B488AAF1}" srcId="{C89CECD3-7B50-44E2-9228-E7CC753778B2}" destId="{C653D43B-510A-4BA0-AAEA-778996671FBF}" srcOrd="0" destOrd="0" parTransId="{7C090429-DBD8-40F6-81A3-AB1F9E94E947}" sibTransId="{62D81514-24E0-401B-B09F-7ABBBE2E8B7C}"/>
    <dgm:cxn modelId="{B05309F4-F2DA-45C8-94D9-86B472CC1F17}" type="presParOf" srcId="{D4207322-0DF2-4D3B-8CF2-8E26E8A5C4EE}" destId="{565F65FD-B08F-4059-8349-88A255B9D837}" srcOrd="0" destOrd="0" presId="urn:microsoft.com/office/officeart/2005/8/layout/hierarchy1"/>
    <dgm:cxn modelId="{CE30E2D4-4DA0-4CF1-A3B5-A98EDE088931}" type="presParOf" srcId="{565F65FD-B08F-4059-8349-88A255B9D837}" destId="{7F0D3659-7FEE-4EED-8356-3BCD70712DAE}" srcOrd="0" destOrd="0" presId="urn:microsoft.com/office/officeart/2005/8/layout/hierarchy1"/>
    <dgm:cxn modelId="{8AD1C95E-1197-4C54-AC96-ED9CE42EC807}" type="presParOf" srcId="{7F0D3659-7FEE-4EED-8356-3BCD70712DAE}" destId="{7CF8CE2C-FE0E-46C8-BADE-8F1530F7C56E}" srcOrd="0" destOrd="0" presId="urn:microsoft.com/office/officeart/2005/8/layout/hierarchy1"/>
    <dgm:cxn modelId="{8E3FDECA-B860-49F1-8463-0A122510430C}" type="presParOf" srcId="{7F0D3659-7FEE-4EED-8356-3BCD70712DAE}" destId="{6CC971BE-3B13-4E78-84C0-8286C9B2E556}" srcOrd="1" destOrd="0" presId="urn:microsoft.com/office/officeart/2005/8/layout/hierarchy1"/>
    <dgm:cxn modelId="{664E1A29-10E2-47D8-B81A-1E5CB78FDBE7}" type="presParOf" srcId="{565F65FD-B08F-4059-8349-88A255B9D837}" destId="{C73DCDBD-6F67-41D4-93C1-D3ED0421F154}" srcOrd="1" destOrd="0" presId="urn:microsoft.com/office/officeart/2005/8/layout/hierarchy1"/>
    <dgm:cxn modelId="{56A663DC-DA80-4D1E-A32F-810E4012C138}" type="presParOf" srcId="{D4207322-0DF2-4D3B-8CF2-8E26E8A5C4EE}" destId="{F84CEB9D-3B62-4C89-954E-FA1D47F8F2CF}" srcOrd="1" destOrd="0" presId="urn:microsoft.com/office/officeart/2005/8/layout/hierarchy1"/>
    <dgm:cxn modelId="{4E33CBF0-A80F-4070-A24E-E69A2B79496C}" type="presParOf" srcId="{F84CEB9D-3B62-4C89-954E-FA1D47F8F2CF}" destId="{B3E13F35-6396-4FC4-BBA7-45EA3A931B6B}" srcOrd="0" destOrd="0" presId="urn:microsoft.com/office/officeart/2005/8/layout/hierarchy1"/>
    <dgm:cxn modelId="{14430438-BD9A-4F2E-B204-2EC47474824F}" type="presParOf" srcId="{B3E13F35-6396-4FC4-BBA7-45EA3A931B6B}" destId="{DB47804F-D254-4F70-84CC-9ABCCE101A6F}" srcOrd="0" destOrd="0" presId="urn:microsoft.com/office/officeart/2005/8/layout/hierarchy1"/>
    <dgm:cxn modelId="{749387F3-BCEB-4CF4-9ABF-7CBCF39F3639}" type="presParOf" srcId="{B3E13F35-6396-4FC4-BBA7-45EA3A931B6B}" destId="{4332DD7D-6318-4E00-B305-7DEF3C803952}" srcOrd="1" destOrd="0" presId="urn:microsoft.com/office/officeart/2005/8/layout/hierarchy1"/>
    <dgm:cxn modelId="{51C06A05-31D5-4BF2-83D3-D8A33010B60B}" type="presParOf" srcId="{F84CEB9D-3B62-4C89-954E-FA1D47F8F2CF}" destId="{BF291A34-B112-4C08-BFE8-E2B2A8AE0205}" srcOrd="1" destOrd="0" presId="urn:microsoft.com/office/officeart/2005/8/layout/hierarchy1"/>
    <dgm:cxn modelId="{E3E4248E-8AFD-47BB-A1B0-9EA00CAEAF9C}" type="presParOf" srcId="{D4207322-0DF2-4D3B-8CF2-8E26E8A5C4EE}" destId="{65EDD75D-A475-41CC-9839-E80D0D8F889A}" srcOrd="2" destOrd="0" presId="urn:microsoft.com/office/officeart/2005/8/layout/hierarchy1"/>
    <dgm:cxn modelId="{0DEC061C-4F1D-4C48-9CB9-AC93766D27C8}" type="presParOf" srcId="{65EDD75D-A475-41CC-9839-E80D0D8F889A}" destId="{A74C0A3D-B141-4E1C-B131-AF920FDB9528}" srcOrd="0" destOrd="0" presId="urn:microsoft.com/office/officeart/2005/8/layout/hierarchy1"/>
    <dgm:cxn modelId="{B7101929-2C50-495E-98C9-60DF2290E71A}" type="presParOf" srcId="{A74C0A3D-B141-4E1C-B131-AF920FDB9528}" destId="{3FD44B3D-3E33-4C4C-B3FF-F9513FA5B929}" srcOrd="0" destOrd="0" presId="urn:microsoft.com/office/officeart/2005/8/layout/hierarchy1"/>
    <dgm:cxn modelId="{CDD0C624-7713-4EEF-AE74-E81F588F9289}" type="presParOf" srcId="{A74C0A3D-B141-4E1C-B131-AF920FDB9528}" destId="{3FEAFF58-2959-4AFD-A595-CE580C20603D}" srcOrd="1" destOrd="0" presId="urn:microsoft.com/office/officeart/2005/8/layout/hierarchy1"/>
    <dgm:cxn modelId="{B4D766B8-B282-4FC1-A46D-41D97FC6710B}" type="presParOf" srcId="{65EDD75D-A475-41CC-9839-E80D0D8F889A}" destId="{FDC98207-3340-431C-8E8F-1ED28E1D6C2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A3B4E3-0124-4231-A3FD-12D696B2FD9E}" type="doc">
      <dgm:prSet loTypeId="urn:microsoft.com/office/officeart/2005/8/layout/vProcess5" loCatId="process" qsTypeId="urn:microsoft.com/office/officeart/2005/8/quickstyle/simple2#1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6BECD429-1B28-4EA9-A6E6-81721F6A895B}" type="pres">
      <dgm:prSet presAssocID="{28A3B4E3-0124-4231-A3FD-12D696B2FD9E}" presName="outerComposite" presStyleCnt="0">
        <dgm:presLayoutVars>
          <dgm:chMax val="5"/>
          <dgm:dir/>
          <dgm:resizeHandles val="exact"/>
        </dgm:presLayoutVars>
      </dgm:prSet>
      <dgm:spPr/>
    </dgm:pt>
    <dgm:pt modelId="{C50060E5-002B-4A4B-B558-D817820A318F}" type="pres">
      <dgm:prSet presAssocID="{28A3B4E3-0124-4231-A3FD-12D696B2FD9E}" presName="dummyMaxCanvas" presStyleCnt="0">
        <dgm:presLayoutVars/>
      </dgm:prSet>
      <dgm:spPr/>
    </dgm:pt>
  </dgm:ptLst>
  <dgm:cxnLst>
    <dgm:cxn modelId="{0B96C1FB-0033-4615-B4A7-BF870F5DE337}" type="presOf" srcId="{28A3B4E3-0124-4231-A3FD-12D696B2FD9E}" destId="{6BECD429-1B28-4EA9-A6E6-81721F6A895B}" srcOrd="0" destOrd="0" presId="urn:microsoft.com/office/officeart/2005/8/layout/vProcess5"/>
    <dgm:cxn modelId="{E6D32F6A-4D9F-4F69-B8C3-87696340CD55}" type="presParOf" srcId="{6BECD429-1B28-4EA9-A6E6-81721F6A895B}" destId="{C50060E5-002B-4A4B-B558-D817820A318F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F8CE2C-FE0E-46C8-BADE-8F1530F7C56E}">
      <dsp:nvSpPr>
        <dsp:cNvPr id="0" name=""/>
        <dsp:cNvSpPr/>
      </dsp:nvSpPr>
      <dsp:spPr>
        <a:xfrm>
          <a:off x="0" y="1413042"/>
          <a:ext cx="2230032" cy="14160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0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CC971BE-3B13-4E78-84C0-8286C9B2E556}">
      <dsp:nvSpPr>
        <dsp:cNvPr id="0" name=""/>
        <dsp:cNvSpPr/>
      </dsp:nvSpPr>
      <dsp:spPr>
        <a:xfrm>
          <a:off x="247781" y="1648435"/>
          <a:ext cx="2230032" cy="14160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LO1</a:t>
          </a:r>
          <a:r>
            <a:rPr lang="en-GB" sz="1600" kern="1200" dirty="0"/>
            <a:t>:- Explain key communication theories and models relevant to health and social care practice</a:t>
          </a:r>
          <a:endParaRPr lang="en-US" sz="1600" kern="1200" dirty="0"/>
        </a:p>
      </dsp:txBody>
      <dsp:txXfrm>
        <a:off x="289256" y="1689910"/>
        <a:ext cx="2147082" cy="1333120"/>
      </dsp:txXfrm>
    </dsp:sp>
    <dsp:sp modelId="{DB47804F-D254-4F70-84CC-9ABCCE101A6F}">
      <dsp:nvSpPr>
        <dsp:cNvPr id="0" name=""/>
        <dsp:cNvSpPr/>
      </dsp:nvSpPr>
      <dsp:spPr>
        <a:xfrm>
          <a:off x="2725595" y="1413042"/>
          <a:ext cx="2230032" cy="14160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0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332DD7D-6318-4E00-B305-7DEF3C803952}">
      <dsp:nvSpPr>
        <dsp:cNvPr id="0" name=""/>
        <dsp:cNvSpPr/>
      </dsp:nvSpPr>
      <dsp:spPr>
        <a:xfrm>
          <a:off x="2973377" y="1648435"/>
          <a:ext cx="2230032" cy="14160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LO2</a:t>
          </a:r>
          <a:r>
            <a:rPr lang="en-GB" sz="1600" kern="1200" dirty="0"/>
            <a:t>:- Demonstrate effective interpersonal and communication skills</a:t>
          </a:r>
          <a:endParaRPr lang="en-US" sz="1600" kern="1200" dirty="0"/>
        </a:p>
      </dsp:txBody>
      <dsp:txXfrm>
        <a:off x="3014852" y="1689910"/>
        <a:ext cx="2147082" cy="1333120"/>
      </dsp:txXfrm>
    </dsp:sp>
    <dsp:sp modelId="{3FD44B3D-3E33-4C4C-B3FF-F9513FA5B929}">
      <dsp:nvSpPr>
        <dsp:cNvPr id="0" name=""/>
        <dsp:cNvSpPr/>
      </dsp:nvSpPr>
      <dsp:spPr>
        <a:xfrm>
          <a:off x="5451191" y="1413042"/>
          <a:ext cx="2230032" cy="14160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0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FEAFF58-2959-4AFD-A595-CE580C20603D}">
      <dsp:nvSpPr>
        <dsp:cNvPr id="0" name=""/>
        <dsp:cNvSpPr/>
      </dsp:nvSpPr>
      <dsp:spPr>
        <a:xfrm>
          <a:off x="5698973" y="1648435"/>
          <a:ext cx="2230032" cy="14160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LO3:- </a:t>
          </a:r>
          <a:r>
            <a:rPr lang="en-GB" sz="1600" kern="1200" dirty="0"/>
            <a:t>Identify barriers to communication and apply strategies to promote inclusive person-centred communication</a:t>
          </a:r>
          <a:endParaRPr lang="en-US" sz="1600" kern="1200" dirty="0"/>
        </a:p>
      </dsp:txBody>
      <dsp:txXfrm>
        <a:off x="5740448" y="1689910"/>
        <a:ext cx="2147082" cy="1333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#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#1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7580C2-7BCA-4B4A-B570-E61042409C85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1F1C6F-AEB5-4B2E-BBC2-0C6E86935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581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F1C6F-AEB5-4B2E-BBC2-0C6E869350E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1312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F1C6F-AEB5-4B2E-BBC2-0C6E869350E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69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BB8E81-5147-5506-5F4B-DBC0E7AF2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852B95-CFB8-EEBE-3973-7363B3611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96332" y="768924"/>
            <a:ext cx="0" cy="48006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1A205B3-F30A-B2B0-2AFF-593443D3277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503863" y="1354138"/>
            <a:ext cx="5322887" cy="448151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831992"/>
            <a:ext cx="5897880" cy="4258956"/>
          </a:xfrm>
          <a:solidFill>
            <a:schemeClr val="bg2"/>
          </a:solidFill>
        </p:spPr>
        <p:txBody>
          <a:bodyPr lIns="182880" rIns="228600" bIns="91440" anchor="b">
            <a:normAutofit/>
          </a:bodyPr>
          <a:lstStyle>
            <a:lvl1pPr algn="r">
              <a:lnSpc>
                <a:spcPct val="80000"/>
              </a:lnSpc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431" y="5372809"/>
            <a:ext cx="2364946" cy="909119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47529" y="612251"/>
            <a:ext cx="2070397" cy="518965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97326" y="5229935"/>
            <a:ext cx="1223795" cy="365125"/>
          </a:xfrm>
          <a:solidFill>
            <a:schemeClr val="bg2"/>
          </a:solidFill>
        </p:spPr>
        <p:txBody>
          <a:bodyPr rIns="182880"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01400" y="6029866"/>
            <a:ext cx="461438" cy="365125"/>
          </a:xfrm>
          <a:solidFill>
            <a:schemeClr val="bg2"/>
          </a:solidFill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478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2986" y="265728"/>
            <a:ext cx="10981137" cy="132556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86" y="1736176"/>
            <a:ext cx="10981137" cy="419886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569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90397"/>
            <a:ext cx="0" cy="4396003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D120947-D69A-84F3-7617-0239E8E5C7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791" y="1371600"/>
            <a:ext cx="670639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3850" y="685799"/>
            <a:ext cx="6373670" cy="2743201"/>
          </a:xfrm>
          <a:solidFill>
            <a:schemeClr val="bg2"/>
          </a:solidFill>
        </p:spPr>
        <p:txBody>
          <a:bodyPr vert="horz" lIns="182880" tIns="45720" rIns="91440" bIns="91440" rtlCol="0" anchor="b">
            <a:normAutofit/>
          </a:bodyPr>
          <a:lstStyle>
            <a:lvl1pPr>
              <a:lnSpc>
                <a:spcPct val="80000"/>
              </a:lnSpc>
              <a:defRPr lang="en-US" sz="6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0457" y="5570290"/>
            <a:ext cx="4114799" cy="69951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5FE83-3A40-27CC-D68D-E889297B8CA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45716" y="508084"/>
            <a:ext cx="429372" cy="365125"/>
          </a:xfrm>
          <a:noFill/>
        </p:spPr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663" y="508084"/>
            <a:ext cx="1203320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7FA43F5B-065E-43CE-B3FD-98C48A6F94D7}" type="datetime1">
              <a:rPr lang="en-US" smtClean="0"/>
              <a:t>9/27/2026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03" y="612063"/>
            <a:ext cx="1487296" cy="478334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24095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33580"/>
            <a:ext cx="0" cy="480029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8"/>
            <a:ext cx="8168640" cy="4462272"/>
          </a:xfrm>
          <a:noFill/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96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0" y="4754729"/>
            <a:ext cx="3084441" cy="1080302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spc="100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0" y="447579"/>
            <a:ext cx="2477899" cy="586001"/>
          </a:xfrm>
          <a:noFill/>
        </p:spPr>
        <p:txBody>
          <a:bodyPr/>
          <a:lstStyle>
            <a:lvl1pPr algn="r">
              <a:defRPr sz="1050"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862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D3069F5-8FDE-3652-E906-3619BF9A5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B286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3E913D-4F8E-6F1A-DB89-A9E5CB7D2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185"/>
            <a:ext cx="10326757" cy="0"/>
          </a:xfrm>
          <a:prstGeom prst="line">
            <a:avLst/>
          </a:prstGeom>
          <a:ln w="12700">
            <a:solidFill>
              <a:schemeClr val="bg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15478846-46FB-2BEE-98D6-C903223E25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" y="365760"/>
            <a:ext cx="11534790" cy="5525653"/>
          </a:xfrm>
          <a:noFill/>
        </p:spPr>
        <p:txBody>
          <a:bodyPr anchor="t">
            <a:normAutofit/>
          </a:bodyPr>
          <a:lstStyle>
            <a:lvl1pPr>
              <a:defRPr sz="11500" baseline="0">
                <a:ln>
                  <a:solidFill>
                    <a:schemeClr val="bg1"/>
                  </a:solidFill>
                </a:ln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8544F-8D58-BFED-5A2B-2F718BA6F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0139D-4890-4E0D-B3FD-098A02AB4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EE2A7A0-B9EE-41A8-8016-28E5803F20B2}" type="datetime1">
              <a:rPr lang="en-US" smtClean="0"/>
              <a:pPr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CD1DB-3989-A34F-B5F7-DF66E018C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79694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321906" y="685800"/>
            <a:ext cx="10184294" cy="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24403" y="2043904"/>
            <a:ext cx="7467597" cy="481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406175" y="2720396"/>
            <a:ext cx="5645423" cy="2494309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137160" rtlCol="0" anchor="t">
            <a:normAutofit/>
          </a:bodyPr>
          <a:lstStyle>
            <a:lvl1pPr>
              <a:defRPr lang="en-US" sz="120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Agenda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6410" y="569843"/>
            <a:ext cx="1470992" cy="541698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algn="l">
              <a:defRPr sz="1050"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8" y="2743202"/>
            <a:ext cx="6096001" cy="3467098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413627"/>
            <a:ext cx="1256738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413627"/>
            <a:ext cx="429372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336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71603" y="3415504"/>
            <a:ext cx="10820397" cy="34424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11506200" y="1113182"/>
            <a:ext cx="0" cy="170401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306" y="182880"/>
            <a:ext cx="7930892" cy="2238587"/>
          </a:xfrm>
          <a:noFill/>
        </p:spPr>
        <p:txBody>
          <a:bodyPr anchor="t">
            <a:normAutofit/>
          </a:bodyPr>
          <a:lstStyle>
            <a:lvl1pPr>
              <a:defRPr sz="12000" spc="-5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4946" y="3840480"/>
            <a:ext cx="6543924" cy="2536466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11" y="612381"/>
            <a:ext cx="1484228" cy="479352"/>
          </a:xfrm>
          <a:noFill/>
        </p:spPr>
        <p:txBody>
          <a:bodyPr anchor="t"/>
          <a:lstStyle>
            <a:lvl1pPr algn="r">
              <a:defRPr sz="1050"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33512" y="2756699"/>
            <a:ext cx="1256738" cy="423823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2756699"/>
            <a:ext cx="429372" cy="423823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A62460-475C-38E7-135D-916B98438D0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63000" y="3415504"/>
            <a:ext cx="3429000" cy="34424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42411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1" y="2057399"/>
            <a:ext cx="3429000" cy="1868557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2057401"/>
            <a:ext cx="4648200" cy="2743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803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31915"/>
            <a:ext cx="3968496" cy="1494845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020" y="1001865"/>
            <a:ext cx="6416180" cy="468331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7"/>
            <a:ext cx="1179576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852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1242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8400" y="0"/>
            <a:ext cx="7391400" cy="1207008"/>
          </a:xfrm>
        </p:spPr>
        <p:txBody>
          <a:bodyPr lIns="137160" tIns="137160" bIns="91440" anchor="b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810000" y="6210300"/>
            <a:ext cx="76962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7601" y="6029868"/>
            <a:ext cx="202454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702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486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63318" y="0"/>
            <a:ext cx="4385481" cy="1796124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5056" y="1965281"/>
            <a:ext cx="4859992" cy="37328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838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99475"/>
            <a:ext cx="3625442" cy="1474692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2124222"/>
            <a:ext cx="3567404" cy="34887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00601" y="0"/>
            <a:ext cx="7391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0589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30047"/>
            <a:ext cx="4939005" cy="116627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1746792"/>
            <a:ext cx="5776896" cy="3969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91400" y="0"/>
            <a:ext cx="48006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5979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8486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0456" y="0"/>
            <a:ext cx="4142830" cy="1978681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2196" y="2112973"/>
            <a:ext cx="3151090" cy="36782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9912" y="6029868"/>
            <a:ext cx="1911096" cy="365125"/>
          </a:xfrm>
          <a:noFill/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51008" y="6029868"/>
            <a:ext cx="890077" cy="365125"/>
          </a:xfrm>
          <a:noFill/>
        </p:spPr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925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EB1BA68-9980-8CBB-7BAF-A1D760EB21E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2000" cy="6858000"/>
          </a:xfrm>
          <a:custGeom>
            <a:avLst/>
            <a:gdLst>
              <a:gd name="connsiteX0" fmla="*/ 48006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5562599 h 6858000"/>
              <a:gd name="connsiteX5" fmla="*/ 4800600 w 12192000"/>
              <a:gd name="connsiteY5" fmla="*/ 55625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480060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5562599"/>
                </a:lnTo>
                <a:lnTo>
                  <a:pt x="4800600" y="5562599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01376"/>
            <a:ext cx="3601122" cy="1362458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2496848"/>
            <a:ext cx="3601122" cy="230375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504" y="5032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504" y="4800600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47641" y="4800600"/>
            <a:ext cx="429372" cy="365125"/>
          </a:xfrm>
          <a:noFill/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7946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673955"/>
            <a:ext cx="3154680" cy="1287913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1148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4647060"/>
            <a:ext cx="7552114" cy="138280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noFill/>
        </p:spPr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7542" y="6029868"/>
            <a:ext cx="429372" cy="365125"/>
          </a:xfrm>
          <a:noFill/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2307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5" y="337062"/>
            <a:ext cx="6787898" cy="845931"/>
          </a:xfrm>
        </p:spPr>
        <p:txBody>
          <a:bodyPr tIns="91440" bIns="91440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05468" y="637706"/>
            <a:ext cx="1907799" cy="365125"/>
          </a:xfrm>
        </p:spPr>
        <p:txBody>
          <a:bodyPr anchor="t"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371600"/>
            <a:ext cx="739140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6163" y="1266737"/>
            <a:ext cx="2894795" cy="476313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F397562-DA4B-EE6B-8F6C-1CE4F33E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704" y="1028700"/>
            <a:ext cx="0" cy="480060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71822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0600" cy="482237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085" y="4374100"/>
            <a:ext cx="3897905" cy="1380814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516" y="685800"/>
            <a:ext cx="5430884" cy="52049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  <a:solidFill>
            <a:schemeClr val="bg1"/>
          </a:solidFill>
        </p:spPr>
        <p:txBody>
          <a:bodyPr anchor="ctr"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solidFill>
            <a:schemeClr val="bg1"/>
          </a:solidFill>
        </p:spPr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5587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9" y="5149121"/>
            <a:ext cx="6861107" cy="842527"/>
          </a:xfrm>
          <a:noFill/>
        </p:spPr>
        <p:txBody>
          <a:bodyPr anchor="t"/>
          <a:lstStyle>
            <a:lvl1pPr algn="r">
              <a:defRPr b="0" cap="all" baseline="0">
                <a:solidFill>
                  <a:schemeClr val="accent1"/>
                </a:solidFill>
                <a:effectLst/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6" y="120765"/>
            <a:ext cx="10723000" cy="4260404"/>
          </a:xfrm>
        </p:spPr>
        <p:txBody>
          <a:bodyPr lIns="0" tIns="0" rIns="0" bIns="0" anchor="b">
            <a:normAutofit/>
          </a:bodyPr>
          <a:lstStyle>
            <a:lvl1pPr marL="0" indent="0">
              <a:buNone/>
              <a:defRPr sz="28000" spc="-200" baseline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867"/>
            <a:ext cx="2137769" cy="365125"/>
          </a:xfrm>
          <a:noFill/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8393CD-94B6-EC8A-E14F-A09689A25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3594" y="675861"/>
            <a:ext cx="0" cy="418429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40197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1649896"/>
            <a:ext cx="10169921" cy="4949687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85800"/>
            <a:ext cx="10326757" cy="0"/>
          </a:xfrm>
          <a:prstGeom prst="line">
            <a:avLst/>
          </a:prstGeom>
          <a:ln w="12700">
            <a:solidFill>
              <a:schemeClr val="bg1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501227"/>
            <a:ext cx="1907799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501227"/>
            <a:ext cx="1256738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501227"/>
            <a:ext cx="429372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2386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8D5F78-0179-D9C3-74D3-62CE152F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2"/>
            <a:ext cx="8763000" cy="503833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BB386FE-4A21-B72A-BB2B-D4FDFDC3E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accent5">
                <a:alpha val="4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D4813FB1-9165-4DD7-C4C2-EAFC20602D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5410203"/>
            <a:ext cx="7543800" cy="372746"/>
          </a:xfrm>
          <a:noFill/>
        </p:spPr>
        <p:txBody>
          <a:bodyPr tIns="91440" bIns="91440" anchor="ctr">
            <a:normAutofit/>
          </a:bodyPr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725556"/>
            <a:ext cx="8845296" cy="3656168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spcBef>
                <a:spcPts val="0"/>
              </a:spcBef>
              <a:buNone/>
              <a:defRPr sz="5800" b="0" cap="all" spc="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4F49A81-8721-B846-5567-52769C04D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8"/>
            <a:ext cx="1911096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B3E54B7-FFB1-7BFC-0189-A17360728C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02368" y="6029868"/>
            <a:ext cx="1435608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1DF2706-0EDF-0D3B-C01B-613E7D1BB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50773-1259-8F51-3561-DF3A80B26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185"/>
            <a:ext cx="10902696" cy="1070849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966CF-BE4B-28C8-6D17-E087E97C0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1" y="1756230"/>
            <a:ext cx="5181600" cy="40349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559437-5037-4EE7-88FA-80C5AA087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756230"/>
            <a:ext cx="5181600" cy="40349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26746-DF44-9DEF-8471-A5E1F6CCC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850B58-64D5-F359-1AC8-3D57AA87B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A22FA-48E7-5BF5-6432-6C7A54D7E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8761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8D87-72DE-A210-5C2D-570A1B01D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206"/>
            <a:ext cx="10899648" cy="1069848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932A9-21A4-5A57-9D72-8C46993E6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631076"/>
            <a:ext cx="5157787" cy="70939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3D4B4-A366-E12D-19BB-C17B714661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5431" y="2372146"/>
            <a:ext cx="5157787" cy="34952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6DAAF-1A05-D83C-70C1-CEADA4EB7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4600" y="1631076"/>
            <a:ext cx="5183188" cy="7093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FE7B13-3453-6313-B416-E9FF9DA2E0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4600" y="2372146"/>
            <a:ext cx="5183188" cy="349525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61BE2D-E1A3-1A5C-AE37-9DC52A971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D5902D-DF04-F2A8-C2F8-EBDD2A897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4FDDA8-940A-B407-4EB2-85DC9BED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9409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151FC-CD6F-656F-54A8-59B782BE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265176"/>
            <a:ext cx="11028923" cy="1325880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7D307A-FF1F-38A3-7DE5-F11DC31CA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C539B-20CB-8D83-0ECC-5F682BD06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6EB674-912E-381A-49CE-08E49DFF4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3841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FA0B77-3CB1-4071-30F6-B0766D75C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A81A7-FC7B-1689-D59F-4173A1763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80D98-2C9A-3434-E8A3-DA6CCD2F5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3434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22766A-BE9C-B780-CC66-44ECFC5C0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57400" y="3084659"/>
            <a:ext cx="10133956" cy="377334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6" y="182881"/>
            <a:ext cx="8616684" cy="1874520"/>
          </a:xfrm>
          <a:noFill/>
        </p:spPr>
        <p:txBody>
          <a:bodyPr anchor="t">
            <a:normAutofit/>
          </a:bodyPr>
          <a:lstStyle>
            <a:lvl1pPr>
              <a:defRPr sz="960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53600" y="617923"/>
            <a:ext cx="1866897" cy="461881"/>
          </a:xfrm>
          <a:noFill/>
        </p:spPr>
        <p:txBody>
          <a:bodyPr anchor="t"/>
          <a:lstStyle>
            <a:lvl1pPr algn="r">
              <a:defRPr sz="900"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5846" y="3544866"/>
            <a:ext cx="8990722" cy="2446782"/>
          </a:xfrm>
        </p:spPr>
        <p:txBody>
          <a:bodyPr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95846" y="6024816"/>
            <a:ext cx="1809495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bg2"/>
          </a:solidFill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9587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2AC4BE-2FD3-AAF4-8A1B-0633F1BEE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436077" cy="2057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652D305-42E1-E86E-632C-9DFD4F747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5800" y="4564627"/>
            <a:ext cx="5068016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25" y="530940"/>
            <a:ext cx="7703576" cy="1308290"/>
          </a:xfrm>
          <a:noFill/>
        </p:spPr>
        <p:txBody>
          <a:bodyPr anchor="t">
            <a:normAutofit/>
          </a:bodyPr>
          <a:lstStyle>
            <a:lvl1pPr>
              <a:defRPr sz="800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005" y="3571531"/>
            <a:ext cx="5009534" cy="1987694"/>
          </a:xfrm>
        </p:spPr>
        <p:txBody>
          <a:bodyPr anchor="ctr"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7"/>
            <a:ext cx="1911096" cy="365126"/>
          </a:xfrm>
          <a:noFill/>
        </p:spPr>
        <p:txBody>
          <a:bodyPr anchor="ctr"/>
          <a:lstStyle>
            <a:lvl1pPr algn="l">
              <a:defRPr sz="900" b="1"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99320" y="6029867"/>
            <a:ext cx="1441766" cy="365125"/>
          </a:xfrm>
          <a:noFill/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949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BAF5C3-82B6-427E-5D2E-900A2D90A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1AA792-727F-F91C-6564-A882FAF11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51270"/>
            <a:ext cx="10981137" cy="123972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13716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0A246-77A4-EC4C-28B8-90388BB8E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745956"/>
            <a:ext cx="10981137" cy="3983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F6714-5B6F-439F-4173-D518237123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430" y="6029868"/>
            <a:ext cx="191109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l">
              <a:defRPr sz="900" b="1" cap="all" spc="6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842E6-B4ED-431B-B1A0-22352BA620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58400" y="6029868"/>
            <a:ext cx="118268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743A1-0EE5-84FA-44EE-3CDDB793AA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3434" y="6029868"/>
            <a:ext cx="429372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901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  <p:sldLayoutId id="2147483917" r:id="rId12"/>
    <p:sldLayoutId id="2147483918" r:id="rId13"/>
    <p:sldLayoutId id="2147483919" r:id="rId14"/>
    <p:sldLayoutId id="2147483920" r:id="rId15"/>
    <p:sldLayoutId id="2147483921" r:id="rId16"/>
    <p:sldLayoutId id="2147483922" r:id="rId17"/>
    <p:sldLayoutId id="2147483923" r:id="rId18"/>
    <p:sldLayoutId id="2147483924" r:id="rId19"/>
    <p:sldLayoutId id="2147483925" r:id="rId20"/>
    <p:sldLayoutId id="2147483926" r:id="rId21"/>
    <p:sldLayoutId id="2147483927" r:id="rId22"/>
    <p:sldLayoutId id="2147483928" r:id="rId23"/>
    <p:sldLayoutId id="2147483929" r:id="rId24"/>
    <p:sldLayoutId id="2147483930" r:id="rId25"/>
    <p:sldLayoutId id="2147483931" r:id="rId26"/>
    <p:sldLayoutId id="2147483932" r:id="rId27"/>
  </p:sldLayoutIdLst>
  <p:txStyles>
    <p:titleStyle>
      <a:lvl1pPr marL="0" algn="l" defTabSz="914400" rtl="0" eaLnBrk="1" latinLnBrk="0" hangingPunct="1">
        <a:lnSpc>
          <a:spcPct val="100000"/>
        </a:lnSpc>
        <a:spcBef>
          <a:spcPct val="0"/>
        </a:spcBef>
        <a:spcAft>
          <a:spcPts val="0"/>
        </a:spcAft>
        <a:buNone/>
        <a:defRPr sz="2800" kern="1200" cap="all" baseline="0">
          <a:solidFill>
            <a:schemeClr val="accent5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864">
          <p15:clr>
            <a:srgbClr val="F26B43"/>
          </p15:clr>
        </p15:guide>
        <p15:guide id="3" pos="432">
          <p15:clr>
            <a:srgbClr val="F26B43"/>
          </p15:clr>
        </p15:guide>
        <p15:guide id="4" orient="horz" pos="3912">
          <p15:clr>
            <a:srgbClr val="F26B43"/>
          </p15:clr>
        </p15:guide>
        <p15:guide id="5" orient="horz" pos="3504">
          <p15:clr>
            <a:srgbClr val="F26B43"/>
          </p15:clr>
        </p15:guide>
        <p15:guide id="6" orient="horz" pos="3024">
          <p15:clr>
            <a:srgbClr val="F26B43"/>
          </p15:clr>
        </p15:guide>
        <p15:guide id="7" orient="horz" pos="2592">
          <p15:clr>
            <a:srgbClr val="F26B43"/>
          </p15:clr>
        </p15:guide>
        <p15:guide id="8" orient="horz" pos="1728">
          <p15:clr>
            <a:srgbClr val="F26B43"/>
          </p15:clr>
        </p15:guide>
        <p15:guide id="9" orient="horz" pos="1296">
          <p15:clr>
            <a:srgbClr val="F26B43"/>
          </p15:clr>
        </p15:guide>
        <p15:guide id="10" orient="horz" pos="864">
          <p15:clr>
            <a:srgbClr val="F26B43"/>
          </p15:clr>
        </p15:guide>
        <p15:guide id="11" orient="horz" pos="432">
          <p15:clr>
            <a:srgbClr val="F26B43"/>
          </p15:clr>
        </p15:guide>
        <p15:guide id="12" pos="1296">
          <p15:clr>
            <a:srgbClr val="F26B43"/>
          </p15:clr>
        </p15:guide>
        <p15:guide id="13" pos="1728">
          <p15:clr>
            <a:srgbClr val="F26B43"/>
          </p15:clr>
        </p15:guide>
        <p15:guide id="18" pos="2160">
          <p15:clr>
            <a:srgbClr val="F26B43"/>
          </p15:clr>
        </p15:guide>
        <p15:guide id="20" pos="5520">
          <p15:clr>
            <a:srgbClr val="F26B43"/>
          </p15:clr>
        </p15:guide>
        <p15:guide id="21" pos="5952">
          <p15:clr>
            <a:srgbClr val="F26B43"/>
          </p15:clr>
        </p15:guide>
        <p15:guide id="22" pos="6384">
          <p15:clr>
            <a:srgbClr val="F26B43"/>
          </p15:clr>
        </p15:guide>
        <p15:guide id="24" pos="6816">
          <p15:clr>
            <a:srgbClr val="F26B43"/>
          </p15:clr>
        </p15:guide>
        <p15:guide id="25" pos="7248">
          <p15:clr>
            <a:srgbClr val="F26B43"/>
          </p15:clr>
        </p15:guide>
        <p15:guide id="26" pos="5088">
          <p15:clr>
            <a:srgbClr val="F26B43"/>
          </p15:clr>
        </p15:guide>
        <p15:guide id="27" pos="4656">
          <p15:clr>
            <a:srgbClr val="F26B43"/>
          </p15:clr>
        </p15:guide>
        <p15:guide id="28" pos="4224">
          <p15:clr>
            <a:srgbClr val="F26B43"/>
          </p15:clr>
        </p15:guide>
        <p15:guide id="29" pos="2592">
          <p15:clr>
            <a:srgbClr val="F26B43"/>
          </p15:clr>
        </p15:guide>
        <p15:guide id="30" pos="3024">
          <p15:clr>
            <a:srgbClr val="F26B43"/>
          </p15:clr>
        </p15:guide>
        <p15:guide id="31" pos="3456">
          <p15:clr>
            <a:srgbClr val="F26B43"/>
          </p15:clr>
        </p15:guide>
        <p15:guide id="32" orient="horz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2.xml"/><Relationship Id="rId4" Type="http://schemas.openxmlformats.org/officeDocument/2006/relationships/hyperlink" Target="https://pxhere.com/en/photo/1257354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8.jp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s://pixabay.com/en/lotus-flower-pink-lotus-800036/" TargetMode="Externa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juanamoral.blogspot.com/2014/03/a-job-interview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04B5A75-CDDF-4D65-B158-8D15A9BDB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499475"/>
            <a:ext cx="3625442" cy="1474692"/>
          </a:xfrm>
        </p:spPr>
        <p:txBody>
          <a:bodyPr anchor="b">
            <a:normAutofit/>
          </a:bodyPr>
          <a:lstStyle/>
          <a:p>
            <a:r>
              <a:rPr lang="en-GB" sz="3200" dirty="0"/>
              <a:t>Week one Module overview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D901599-8031-0951-B263-24CF1E326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2124222"/>
            <a:ext cx="3567404" cy="3488788"/>
          </a:xfrm>
        </p:spPr>
        <p:txBody>
          <a:bodyPr>
            <a:normAutofit fontScale="25000" lnSpcReduction="20000"/>
          </a:bodyPr>
          <a:lstStyle/>
          <a:p>
            <a:r>
              <a:rPr lang="en-GB" sz="2000" dirty="0"/>
              <a:t> </a:t>
            </a:r>
          </a:p>
          <a:p>
            <a:endParaRPr lang="en-GB" sz="2000" dirty="0"/>
          </a:p>
          <a:p>
            <a:pPr algn="ctr"/>
            <a:r>
              <a:rPr lang="en-GB" sz="8000" b="1" dirty="0">
                <a:solidFill>
                  <a:schemeClr val="accent5">
                    <a:lumMod val="75000"/>
                  </a:schemeClr>
                </a:solidFill>
              </a:rPr>
              <a:t>Foundations of Communication or Practice </a:t>
            </a:r>
          </a:p>
          <a:p>
            <a:pPr algn="ctr"/>
            <a:r>
              <a:rPr lang="en-GB" sz="8000" dirty="0"/>
              <a:t>BMAH4002</a:t>
            </a:r>
          </a:p>
          <a:p>
            <a:pPr algn="ctr"/>
            <a:endParaRPr lang="en-GB" sz="2000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300" dirty="0"/>
              <a:t>Sharon langford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89F097EC-8AC6-E26D-D58D-062D101D0F4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0706" r="600" b="2"/>
          <a:stretch>
            <a:fillRect/>
          </a:stretch>
        </p:blipFill>
        <p:spPr>
          <a:xfrm>
            <a:off x="4800601" y="10"/>
            <a:ext cx="7391400" cy="55625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6781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E44095D2-89BB-291B-E7A9-8B40727CF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185"/>
            <a:ext cx="10902696" cy="1070849"/>
          </a:xfrm>
        </p:spPr>
        <p:txBody>
          <a:bodyPr anchor="b">
            <a:normAutofit/>
          </a:bodyPr>
          <a:lstStyle/>
          <a:p>
            <a:r>
              <a:rPr lang="en-US" dirty="0"/>
              <a:t>Expectations of the structure of the Teaching sessions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253C7041-4626-B4B5-B548-848838AB00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1" y="1756230"/>
            <a:ext cx="5181600" cy="4034969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200" dirty="0"/>
              <a:t>Welcome to this level 4 module on the </a:t>
            </a:r>
            <a:r>
              <a:rPr lang="en-US" sz="1200" b="1" dirty="0"/>
              <a:t>‘Foundation of communication for practice’</a:t>
            </a:r>
          </a:p>
          <a:p>
            <a:pPr>
              <a:lnSpc>
                <a:spcPct val="110000"/>
              </a:lnSpc>
            </a:pPr>
            <a:r>
              <a:rPr lang="en-US" sz="1200" dirty="0"/>
              <a:t>Teaching Session hours are between  </a:t>
            </a:r>
            <a:r>
              <a:rPr lang="en-US" sz="1200" b="1" dirty="0"/>
              <a:t>2-6 pm </a:t>
            </a:r>
            <a:r>
              <a:rPr lang="en-US" sz="1200" dirty="0"/>
              <a:t>with the last hour as a tutorial for anyone who wants to ask questions about the assignments or for me to go over their  assignments.</a:t>
            </a:r>
          </a:p>
          <a:p>
            <a:pPr>
              <a:lnSpc>
                <a:spcPct val="110000"/>
              </a:lnSpc>
            </a:pPr>
            <a:r>
              <a:rPr lang="en-US" sz="1200" dirty="0"/>
              <a:t>Please arrive on time to start at </a:t>
            </a:r>
            <a:r>
              <a:rPr lang="en-US" sz="1200" b="1" dirty="0"/>
              <a:t>2pm </a:t>
            </a:r>
          </a:p>
          <a:p>
            <a:pPr>
              <a:lnSpc>
                <a:spcPct val="110000"/>
              </a:lnSpc>
            </a:pPr>
            <a:r>
              <a:rPr lang="en-US" sz="1200" dirty="0"/>
              <a:t>Only bring drinks in make sure you eat beforehand</a:t>
            </a:r>
          </a:p>
          <a:p>
            <a:pPr>
              <a:lnSpc>
                <a:spcPct val="110000"/>
              </a:lnSpc>
            </a:pPr>
            <a:r>
              <a:rPr lang="en-US" sz="1200" dirty="0"/>
              <a:t>All phones off /silence</a:t>
            </a:r>
          </a:p>
          <a:p>
            <a:pPr>
              <a:lnSpc>
                <a:spcPct val="110000"/>
              </a:lnSpc>
            </a:pPr>
            <a:r>
              <a:rPr lang="en-US" sz="1200" dirty="0"/>
              <a:t>Please support and respect each other in the role plays</a:t>
            </a:r>
          </a:p>
          <a:p>
            <a:pPr>
              <a:lnSpc>
                <a:spcPct val="110000"/>
              </a:lnSpc>
            </a:pPr>
            <a:r>
              <a:rPr lang="en-US" sz="1200" dirty="0"/>
              <a:t>The first section of the session will be structured around theory </a:t>
            </a:r>
          </a:p>
          <a:p>
            <a:pPr>
              <a:lnSpc>
                <a:spcPct val="110000"/>
              </a:lnSpc>
            </a:pPr>
            <a:r>
              <a:rPr lang="en-US" sz="1200" dirty="0"/>
              <a:t>A 15 min break will be introduced after the theory section</a:t>
            </a:r>
          </a:p>
          <a:p>
            <a:pPr>
              <a:lnSpc>
                <a:spcPct val="110000"/>
              </a:lnSpc>
            </a:pPr>
            <a:r>
              <a:rPr lang="en-US" sz="1200" dirty="0"/>
              <a:t>Second part is to use the communication theories and models in role plays with health care scenarios in preparation for your presentation assignment and your assignment review.</a:t>
            </a:r>
          </a:p>
          <a:p>
            <a:pPr>
              <a:lnSpc>
                <a:spcPct val="110000"/>
              </a:lnSpc>
            </a:pPr>
            <a:endParaRPr lang="en-US" sz="1200" dirty="0"/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695886AF-70DE-6C52-5A19-8BCD80EED76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24600" y="1973108"/>
            <a:ext cx="5181600" cy="3601212"/>
          </a:xfrm>
          <a:noFill/>
        </p:spPr>
      </p:pic>
    </p:spTree>
    <p:extLst>
      <p:ext uri="{BB962C8B-B14F-4D97-AF65-F5344CB8AC3E}">
        <p14:creationId xmlns:p14="http://schemas.microsoft.com/office/powerpoint/2010/main" val="2854516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B5310065-FBC3-AC3C-0425-C689A001647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2917" r="32917"/>
          <a:stretch>
            <a:fillRect/>
          </a:stretch>
        </p:blipFill>
        <p:spPr>
          <a:xfrm>
            <a:off x="0" y="0"/>
            <a:ext cx="31242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2966C4-970B-2B4B-62D6-7F3530046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0"/>
            <a:ext cx="7391400" cy="1207008"/>
          </a:xfrm>
        </p:spPr>
        <p:txBody>
          <a:bodyPr anchor="b">
            <a:normAutofit/>
          </a:bodyPr>
          <a:lstStyle/>
          <a:p>
            <a:r>
              <a:rPr lang="en-GB" sz="3200" dirty="0"/>
              <a:t>Learning outcomes for the module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D5FF33-ADF8-5CB4-B256-1408C63A52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7613645"/>
              </p:ext>
            </p:extLst>
          </p:nvPr>
        </p:nvGraphicFramePr>
        <p:xfrm>
          <a:off x="3733800" y="1367622"/>
          <a:ext cx="7929006" cy="44775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337774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55B49"/>
                </a:solidFill>
                <a:latin typeface="Aptos Display"/>
              </a:defRPr>
            </a:pPr>
            <a:r>
              <a:rPr dirty="0"/>
              <a:t>Module Overview: Effective Communication in Applied Healthcare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4183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>
                <a:solidFill>
                  <a:srgbClr val="303532"/>
                </a:solidFill>
                <a:latin typeface="Aptos"/>
              </a:defRPr>
            </a:pPr>
            <a:r>
              <a:t>How theory and practical communication skills connect to health and social care practice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9FB5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BMAH4002</a:t>
            </a:r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822960" y="1508760"/>
            <a:ext cx="10561320" cy="4251960"/>
          </a:xfrm>
          <a:prstGeom prst="roundRect">
            <a:avLst/>
          </a:prstGeom>
          <a:solidFill>
            <a:srgbClr val="9FB5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88720" y="1874519"/>
            <a:ext cx="9875520" cy="2626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300" b="1">
                <a:solidFill>
                  <a:srgbClr val="FFFFFF"/>
                </a:solidFill>
              </a:defRPr>
            </a:pPr>
            <a:r>
              <a:rPr dirty="0"/>
              <a:t>Throughout the module you will learn how to:</a:t>
            </a:r>
          </a:p>
          <a:p>
            <a:pPr>
              <a:spcBef>
                <a:spcPts val="1000"/>
              </a:spcBef>
              <a:defRPr sz="1800">
                <a:solidFill>
                  <a:srgbClr val="FFFFFF"/>
                </a:solidFill>
              </a:defRPr>
            </a:pPr>
            <a:r>
              <a:rPr dirty="0"/>
              <a:t>• </a:t>
            </a:r>
            <a:r>
              <a:rPr sz="2000" dirty="0"/>
              <a:t>Understand how communication works in healthcare settings.</a:t>
            </a:r>
          </a:p>
          <a:p>
            <a:pPr>
              <a:spcBef>
                <a:spcPts val="1000"/>
              </a:spcBef>
              <a:defRPr sz="1800">
                <a:solidFill>
                  <a:srgbClr val="FFFFFF"/>
                </a:solidFill>
              </a:defRPr>
            </a:pPr>
            <a:r>
              <a:rPr sz="2000" dirty="0"/>
              <a:t>• Recognise</a:t>
            </a:r>
            <a:r>
              <a:rPr lang="en-GB" sz="2000" dirty="0"/>
              <a:t> communication</a:t>
            </a:r>
            <a:r>
              <a:rPr sz="2000" dirty="0"/>
              <a:t> barriers and adapt communication to individual service-user needs.</a:t>
            </a:r>
          </a:p>
          <a:p>
            <a:pPr>
              <a:spcBef>
                <a:spcPts val="1000"/>
              </a:spcBef>
              <a:defRPr sz="1800">
                <a:solidFill>
                  <a:srgbClr val="FFFFFF"/>
                </a:solidFill>
              </a:defRPr>
            </a:pPr>
            <a:r>
              <a:rPr sz="2000" dirty="0"/>
              <a:t>• Apply person-</a:t>
            </a:r>
            <a:r>
              <a:rPr sz="2000" dirty="0" err="1"/>
              <a:t>centred</a:t>
            </a:r>
            <a:r>
              <a:rPr sz="2000" dirty="0"/>
              <a:t> communication</a:t>
            </a:r>
            <a:r>
              <a:rPr lang="en-GB" sz="2000" dirty="0"/>
              <a:t> skills</a:t>
            </a:r>
            <a:r>
              <a:rPr sz="2000" dirty="0"/>
              <a:t> and active listening skills.</a:t>
            </a:r>
          </a:p>
          <a:p>
            <a:pPr>
              <a:spcBef>
                <a:spcPts val="1000"/>
              </a:spcBef>
              <a:defRPr sz="1800">
                <a:solidFill>
                  <a:srgbClr val="FFFFFF"/>
                </a:solidFill>
              </a:defRPr>
            </a:pPr>
            <a:r>
              <a:rPr sz="2000" dirty="0"/>
              <a:t>• Use communication</a:t>
            </a:r>
            <a:r>
              <a:rPr lang="en-GB" sz="2000" dirty="0"/>
              <a:t> models and</a:t>
            </a:r>
            <a:r>
              <a:rPr sz="2000" dirty="0"/>
              <a:t> theory to support effective, respectful healthcare interactions.</a:t>
            </a:r>
          </a:p>
          <a:p>
            <a:pPr>
              <a:spcBef>
                <a:spcPts val="1000"/>
              </a:spcBef>
              <a:defRPr sz="1800">
                <a:solidFill>
                  <a:srgbClr val="FFFFFF"/>
                </a:solidFill>
              </a:defRPr>
            </a:pPr>
            <a:r>
              <a:rPr sz="2000" dirty="0"/>
              <a:t>• Bring these skills together through role-play, reflection and assessment.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55B49"/>
                </a:solidFill>
                <a:latin typeface="Aptos Display"/>
              </a:defRPr>
            </a:pPr>
            <a:r>
              <a:t>Three Communication Models Used in Healthcare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4183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>
                <a:solidFill>
                  <a:srgbClr val="303532"/>
                </a:solidFill>
                <a:latin typeface="Aptos"/>
              </a:defRPr>
            </a:pPr>
            <a:r>
              <a:t>Different models help us understand how messages are exchanged and interpreted.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9FB5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594360" y="1463040"/>
            <a:ext cx="3520440" cy="4343400"/>
          </a:xfrm>
          <a:prstGeom prst="roundRect">
            <a:avLst/>
          </a:prstGeom>
          <a:solidFill>
            <a:srgbClr val="FFFFFF"/>
          </a:solidFill>
          <a:ln>
            <a:solidFill>
              <a:srgbClr val="E2D6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58952" y="1600200"/>
            <a:ext cx="3191256" cy="1746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455B49"/>
                </a:solidFill>
                <a:latin typeface="Aptos"/>
              </a:defRPr>
            </a:pPr>
            <a:r>
              <a:rPr sz="2000" dirty="0"/>
              <a:t>LINEAR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b="1" dirty="0"/>
              <a:t>One-way communication.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</a:defRPr>
            </a:pPr>
            <a:r>
              <a:rPr dirty="0"/>
              <a:t>Useful for straightforward information or instructions.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</a:defRPr>
            </a:pPr>
            <a:r>
              <a:rPr dirty="0"/>
              <a:t>Example: explaining where a patient needs to attend for a blood test.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43400" y="1463040"/>
            <a:ext cx="3520440" cy="4343400"/>
          </a:xfrm>
          <a:prstGeom prst="roundRect">
            <a:avLst/>
          </a:prstGeom>
          <a:solidFill>
            <a:srgbClr val="FFFFFF"/>
          </a:solidFill>
          <a:ln>
            <a:solidFill>
              <a:srgbClr val="E2D6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07992" y="1600200"/>
            <a:ext cx="3191256" cy="19620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455B49"/>
                </a:solidFill>
                <a:latin typeface="Aptos"/>
              </a:defRPr>
            </a:pPr>
            <a:r>
              <a:rPr sz="2000" dirty="0"/>
              <a:t>INTERACTIVE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b="1" dirty="0"/>
              <a:t>Sender ⇄ Receiver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dirty="0"/>
              <a:t>Two-way communication involving feedback.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dirty="0"/>
              <a:t>Example: explaining medication and checking the service user's understanding.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92440" y="1463040"/>
            <a:ext cx="3520440" cy="4343400"/>
          </a:xfrm>
          <a:prstGeom prst="roundRect">
            <a:avLst/>
          </a:prstGeom>
          <a:solidFill>
            <a:srgbClr val="FFFFFF"/>
          </a:solidFill>
          <a:ln>
            <a:solidFill>
              <a:srgbClr val="E2D6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57031" y="1600200"/>
            <a:ext cx="3191256" cy="2177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455B49"/>
                </a:solidFill>
                <a:latin typeface="Aptos"/>
              </a:defRPr>
            </a:pPr>
            <a:r>
              <a:rPr sz="2000" dirty="0"/>
              <a:t>TRANSACTIONAL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b="1" dirty="0"/>
              <a:t>Person ⇄ Person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dirty="0"/>
              <a:t>Both people send and receive verbal and non-verbal messages simultaneously.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dirty="0"/>
              <a:t>Example: responding to an anxious patient's words, body language and emotional cues.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55B49"/>
                </a:solidFill>
                <a:latin typeface="Aptos Display"/>
              </a:defRPr>
            </a:pPr>
            <a:r>
              <a:t>Person-Centred Communication Skills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4183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>
                <a:solidFill>
                  <a:srgbClr val="303532"/>
                </a:solidFill>
                <a:latin typeface="Aptos"/>
              </a:defRPr>
            </a:pPr>
            <a:r>
              <a:t>Placing the service user and their individual experience at the centre of communication.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9FB5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731520" y="1417320"/>
            <a:ext cx="3383280" cy="4480560"/>
          </a:xfrm>
          <a:prstGeom prst="roundRect">
            <a:avLst/>
          </a:prstGeom>
          <a:solidFill>
            <a:srgbClr val="FFFFFF"/>
          </a:solidFill>
          <a:ln>
            <a:solidFill>
              <a:srgbClr val="E2D6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53875" y="1570799"/>
            <a:ext cx="3054096" cy="37164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455B49"/>
                </a:solidFill>
                <a:latin typeface="Aptos"/>
              </a:defRPr>
            </a:pPr>
            <a:r>
              <a:rPr sz="2000" dirty="0"/>
              <a:t>Rogers' Core Conditions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b="1" dirty="0"/>
              <a:t>Empathy</a:t>
            </a:r>
            <a:r>
              <a:rPr sz="2000" dirty="0"/>
              <a:t> – understanding the person's perspective.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b="1" dirty="0"/>
              <a:t>Unconditional positive regard </a:t>
            </a:r>
            <a:r>
              <a:rPr sz="2000" dirty="0"/>
              <a:t>– dignity, acceptance and non-judgement.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b="1" dirty="0"/>
              <a:t>Congruence</a:t>
            </a:r>
            <a:r>
              <a:rPr sz="2000" dirty="0"/>
              <a:t> – genuine and appropriate professional communication.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89120" y="1312164"/>
            <a:ext cx="3383280" cy="4480560"/>
          </a:xfrm>
          <a:prstGeom prst="roundRect">
            <a:avLst/>
          </a:prstGeom>
          <a:solidFill>
            <a:srgbClr val="FFFFFF"/>
          </a:solidFill>
          <a:ln>
            <a:solidFill>
              <a:srgbClr val="E2D6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53712" y="1554480"/>
            <a:ext cx="3054096" cy="29136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455B49"/>
                </a:solidFill>
                <a:latin typeface="Aptos"/>
              </a:defRPr>
            </a:pPr>
            <a:r>
              <a:rPr sz="2000" dirty="0"/>
              <a:t>Active Listening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dirty="0"/>
              <a:t>Verbal and non-verbal attending.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dirty="0"/>
              <a:t>Paraphrasing and reflecting emotions.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dirty="0"/>
              <a:t>Clarifying meaning.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dirty="0"/>
              <a:t>Summarising and checking understanding.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46720" y="1417320"/>
            <a:ext cx="3383280" cy="4480560"/>
          </a:xfrm>
          <a:prstGeom prst="roundRect">
            <a:avLst/>
          </a:prstGeom>
          <a:solidFill>
            <a:srgbClr val="FFFFFF"/>
          </a:solidFill>
          <a:ln>
            <a:solidFill>
              <a:srgbClr val="E2D6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11312" y="1554480"/>
            <a:ext cx="3054096" cy="35291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455B49"/>
                </a:solidFill>
                <a:latin typeface="Aptos"/>
              </a:defRPr>
            </a:pPr>
            <a:r>
              <a:rPr sz="2000" dirty="0"/>
              <a:t>Effective Questioning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dirty="0"/>
              <a:t>Open and closed questions.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dirty="0"/>
              <a:t>Clarifying and probing questions.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dirty="0"/>
              <a:t>Reflective and Socratic questioning.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dirty="0"/>
              <a:t>Choose questions for a purpose – not simply to gather facts.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55B49"/>
                </a:solidFill>
                <a:latin typeface="Aptos Display"/>
              </a:defRPr>
            </a:pPr>
            <a:r>
              <a:t>Egan's Three-Stage Model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4183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>
                <a:solidFill>
                  <a:srgbClr val="303532"/>
                </a:solidFill>
                <a:latin typeface="Aptos"/>
              </a:defRPr>
            </a:pPr>
            <a:r>
              <a:t>Bringing communication skills together to support service users.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9FB5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594360" y="1417320"/>
            <a:ext cx="347472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E2D6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58952" y="1554480"/>
            <a:ext cx="3145536" cy="20877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455B49"/>
                </a:solidFill>
                <a:latin typeface="Aptos"/>
              </a:defRPr>
            </a:pPr>
            <a:r>
              <a:rPr dirty="0"/>
              <a:t>STAGE 1 – What is going on?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b="1" dirty="0"/>
              <a:t>Explore the person's current situation</a:t>
            </a:r>
            <a:r>
              <a:rPr sz="2000" dirty="0"/>
              <a:t>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dirty="0"/>
              <a:t>Listen • </a:t>
            </a:r>
            <a:r>
              <a:rPr sz="2000" dirty="0" err="1"/>
              <a:t>empathise</a:t>
            </a:r>
            <a:r>
              <a:rPr sz="2000" dirty="0"/>
              <a:t> • question • clarify • paraphrase • reflect.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61688" y="1417320"/>
            <a:ext cx="347472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E2D6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26279" y="1554480"/>
            <a:ext cx="3145536" cy="20569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455B49"/>
                </a:solidFill>
                <a:latin typeface="Aptos"/>
              </a:defRPr>
            </a:pPr>
            <a:r>
              <a:rPr dirty="0"/>
              <a:t>STAGE 2 – What do I want instead?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b="1" dirty="0"/>
              <a:t>Explore what matters to the service user.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dirty="0"/>
              <a:t>Identify goals, priorities, choices and possibilities.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129016" y="1417320"/>
            <a:ext cx="347472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E2D6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93608" y="1554480"/>
            <a:ext cx="3145536" cy="2364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455B49"/>
                </a:solidFill>
                <a:latin typeface="Aptos"/>
              </a:defRPr>
            </a:pPr>
            <a:r>
              <a:rPr dirty="0"/>
              <a:t>STAGE 3 – How will I get there?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b="1" dirty="0"/>
              <a:t>Agree realistic next steps collaboratively.</a:t>
            </a:r>
          </a:p>
          <a:p>
            <a:pPr>
              <a:spcBef>
                <a:spcPts val="700"/>
              </a:spcBef>
              <a:defRPr sz="1400">
                <a:solidFill>
                  <a:srgbClr val="303532"/>
                </a:solidFill>
                <a:latin typeface="Aptos"/>
              </a:defRPr>
            </a:pPr>
            <a:r>
              <a:rPr sz="2000" dirty="0"/>
              <a:t>Explore options, resources, support and action.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31520" y="1325880"/>
            <a:ext cx="6400727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435B48"/>
                </a:solidFill>
              </a:defRPr>
            </a:pPr>
            <a:r>
              <a:rPr dirty="0"/>
              <a:t>In-Class Role Play Assessment</a:t>
            </a:r>
            <a:r>
              <a:rPr lang="en-GB" dirty="0"/>
              <a:t> One</a:t>
            </a:r>
            <a:endParaRPr dirty="0"/>
          </a:p>
          <a:p>
            <a:pPr>
              <a:defRPr sz="2200">
                <a:solidFill>
                  <a:srgbClr val="363934"/>
                </a:solidFill>
              </a:defRPr>
            </a:pPr>
            <a:r>
              <a:rPr dirty="0"/>
              <a:t>A student-friendly breakdown of what you need to do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22960" y="2743200"/>
            <a:ext cx="3383280" cy="155448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dirty="0"/>
              <a:t>Module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sz="1600" dirty="0"/>
              <a:t>Foundations of Communication for Practice</a:t>
            </a:r>
            <a:br>
              <a:rPr sz="1600" dirty="0"/>
            </a:br>
            <a:r>
              <a:rPr sz="1600" dirty="0"/>
              <a:t>BMAH4002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434840" y="2743200"/>
            <a:ext cx="3383280" cy="1554480"/>
          </a:xfrm>
          <a:prstGeom prst="roundRect">
            <a:avLst/>
          </a:prstGeom>
          <a:solidFill>
            <a:srgbClr val="F0E7D6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dirty="0"/>
              <a:t>Assessment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sz="1600" dirty="0"/>
              <a:t>50% of the module</a:t>
            </a:r>
            <a:br>
              <a:rPr sz="1600" dirty="0"/>
            </a:br>
            <a:r>
              <a:rPr sz="1600" dirty="0"/>
              <a:t>1 of 2 assessments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046720" y="2743200"/>
            <a:ext cx="3383280" cy="155448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dirty="0"/>
              <a:t>Format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sz="1600" dirty="0"/>
              <a:t>10-minute role play</a:t>
            </a:r>
            <a:br>
              <a:rPr sz="1600" dirty="0"/>
            </a:br>
            <a:r>
              <a:rPr sz="1600" dirty="0"/>
              <a:t>+ 5-minute Q&amp;A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4892040"/>
            <a:ext cx="105156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696962"/>
                </a:solidFill>
              </a:defRPr>
            </a:pPr>
            <a:r>
              <a:t>Lecturer: Sharon Langford</a:t>
            </a:r>
          </a:p>
        </p:txBody>
      </p:sp>
      <p:sp>
        <p:nvSpPr>
          <p:cNvPr id="9" name="Rectangle 8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7805DC-C8C8-6658-46CF-743BC63C4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To complete a Role play exercise demonstrating LO1, Lo2, Lo3.</a:t>
            </a:r>
          </a:p>
        </p:txBody>
      </p:sp>
      <p:graphicFrame>
        <p:nvGraphicFramePr>
          <p:cNvPr id="12" name="Content Placeholder 4">
            <a:extLst>
              <a:ext uri="{FF2B5EF4-FFF2-40B4-BE49-F238E27FC236}">
                <a16:creationId xmlns:a16="http://schemas.microsoft.com/office/drawing/2014/main" id="{7D0BC33E-B28D-FCB5-4079-A8B2800DF6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134896"/>
              </p:ext>
            </p:extLst>
          </p:nvPr>
        </p:nvGraphicFramePr>
        <p:xfrm>
          <a:off x="603250" y="1736725"/>
          <a:ext cx="10980738" cy="4198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FD2755-5E66-7D71-B2A0-EF7137550E8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50888" y="1755775"/>
            <a:ext cx="11441112" cy="4035425"/>
          </a:xfrm>
        </p:spPr>
        <p:txBody>
          <a:bodyPr>
            <a:normAutofit/>
          </a:bodyPr>
          <a:lstStyle/>
          <a:p>
            <a:r>
              <a:rPr lang="en-GB" b="1" dirty="0"/>
              <a:t>Task Description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Students will be expected to participate in a 10-minute simulation role play exercise, followed by a 5 min Q&amp;A session, based on a health care scenario. The scenario will require students to communicate with an individual who may have specific communication needs, preferences, cultural considerations or barriers to effective communication.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During the role play, students will be expected to demonstrate effective interpersonal communication skills that support Person-Centred practice. This should include the use of appropriate verbal and non-verbal communication techniques such as active listening, empathy, respect, paraphrasing, use of questioning.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Students are expected to answer questions to justify their chosen communication model and theory that they used within the roleplay. </a:t>
            </a:r>
          </a:p>
        </p:txBody>
      </p:sp>
    </p:spTree>
    <p:extLst>
      <p:ext uri="{BB962C8B-B14F-4D97-AF65-F5344CB8AC3E}">
        <p14:creationId xmlns:p14="http://schemas.microsoft.com/office/powerpoint/2010/main" val="2941566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747C-27C2-DE15-631D-784F7CA5F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6" y="182880"/>
            <a:ext cx="7930892" cy="223858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 dirty="0"/>
              <a:t>Role Play </a:t>
            </a:r>
            <a:br>
              <a:rPr lang="en-GB" sz="5400" dirty="0"/>
            </a:br>
            <a:r>
              <a:rPr lang="en-GB" sz="5400" dirty="0"/>
              <a:t>Assessment One Date</a:t>
            </a:r>
            <a:r>
              <a:rPr lang="en-GB" sz="5700" dirty="0"/>
              <a:t>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71CAD-877D-BFF7-2FD5-9DDC643CA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4946" y="3840480"/>
            <a:ext cx="6543924" cy="2536466"/>
          </a:xfrm>
        </p:spPr>
        <p:txBody>
          <a:bodyPr>
            <a:normAutofit/>
          </a:bodyPr>
          <a:lstStyle/>
          <a:p>
            <a:r>
              <a:rPr lang="en-GB" sz="3600" b="1" dirty="0"/>
              <a:t>Your 15 min slot will take place on Tuesday 17</a:t>
            </a:r>
            <a:r>
              <a:rPr lang="en-GB" sz="3600" b="1" baseline="30000" dirty="0"/>
              <a:t>th</a:t>
            </a:r>
            <a:r>
              <a:rPr lang="en-GB" sz="3600" b="1" dirty="0"/>
              <a:t> November (2pm-6pm)</a:t>
            </a:r>
          </a:p>
          <a:p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BBB451-50E7-BAF8-0953-350682482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63000" y="3846591"/>
            <a:ext cx="3429000" cy="25803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173677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077686" y="529343"/>
            <a:ext cx="100274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rPr dirty="0"/>
              <a:t>What is this assessment asking you to do?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4070794"/>
          </a:xfrm>
          <a:prstGeom prst="rect">
            <a:avLst/>
          </a:prstGeom>
          <a:noFill/>
        </p:spPr>
        <p:txBody>
          <a:bodyPr wrap="square" lIns="109728" tIns="73152" rIns="109728">
            <a:spAutoFit/>
          </a:bodyPr>
          <a:lstStyle/>
          <a:p>
            <a:pPr marL="342900" indent="-342900">
              <a:lnSpc>
                <a:spcPct val="20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2100">
                <a:solidFill>
                  <a:srgbClr val="363934"/>
                </a:solidFill>
              </a:defRPr>
            </a:pPr>
            <a:r>
              <a:rPr sz="1600" b="1" dirty="0"/>
              <a:t>Take part </a:t>
            </a:r>
            <a:r>
              <a:rPr sz="1600" dirty="0"/>
              <a:t>in a</a:t>
            </a:r>
            <a:r>
              <a:rPr lang="en-GB" sz="1600" dirty="0"/>
              <a:t> </a:t>
            </a:r>
            <a:r>
              <a:rPr lang="en-GB" sz="1600" b="1" dirty="0"/>
              <a:t>10 min</a:t>
            </a:r>
            <a:r>
              <a:rPr sz="1600" b="1" dirty="0"/>
              <a:t> </a:t>
            </a:r>
            <a:r>
              <a:rPr sz="1600" dirty="0"/>
              <a:t>simulated health or social care interaction.</a:t>
            </a:r>
          </a:p>
          <a:p>
            <a:pPr marL="342900" indent="-342900">
              <a:lnSpc>
                <a:spcPct val="20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2100">
                <a:solidFill>
                  <a:srgbClr val="363934"/>
                </a:solidFill>
              </a:defRPr>
            </a:pPr>
            <a:r>
              <a:rPr sz="1600" b="1" dirty="0"/>
              <a:t>Communicate</a:t>
            </a:r>
            <a:r>
              <a:rPr sz="1600" dirty="0"/>
              <a:t> with a person who may have particular needs, preferences or barriers.</a:t>
            </a:r>
          </a:p>
          <a:p>
            <a:pPr marL="342900" indent="-342900">
              <a:lnSpc>
                <a:spcPct val="20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2100">
                <a:solidFill>
                  <a:srgbClr val="363934"/>
                </a:solidFill>
              </a:defRPr>
            </a:pPr>
            <a:r>
              <a:rPr sz="1600" b="1" dirty="0"/>
              <a:t>Demonstrate e</a:t>
            </a:r>
            <a:r>
              <a:rPr sz="1600" dirty="0"/>
              <a:t>ffective interpersonal communication during the role play.</a:t>
            </a:r>
          </a:p>
          <a:p>
            <a:pPr marL="342900" indent="-342900">
              <a:lnSpc>
                <a:spcPct val="20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2100">
                <a:solidFill>
                  <a:srgbClr val="363934"/>
                </a:solidFill>
              </a:defRPr>
            </a:pPr>
            <a:r>
              <a:rPr sz="1600" b="1" dirty="0"/>
              <a:t>Adapt</a:t>
            </a:r>
            <a:r>
              <a:rPr sz="1600" dirty="0"/>
              <a:t> your communication so that it is person-</a:t>
            </a:r>
            <a:r>
              <a:rPr sz="1600" dirty="0" err="1"/>
              <a:t>centred</a:t>
            </a:r>
            <a:r>
              <a:rPr sz="1600" dirty="0"/>
              <a:t>, inclusive and respectful.</a:t>
            </a:r>
            <a:endParaRPr lang="en-GB" sz="1600" dirty="0"/>
          </a:p>
          <a:p>
            <a:pPr marL="342900" indent="-342900">
              <a:lnSpc>
                <a:spcPct val="20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2100">
                <a:solidFill>
                  <a:srgbClr val="363934"/>
                </a:solidFill>
              </a:defRPr>
            </a:pPr>
            <a:r>
              <a:rPr lang="en-GB" sz="1600" dirty="0"/>
              <a:t> </a:t>
            </a:r>
            <a:r>
              <a:rPr lang="en-GB" sz="1600" b="1" dirty="0"/>
              <a:t>Use a communication theory </a:t>
            </a:r>
            <a:r>
              <a:rPr lang="en-GB" sz="1600" dirty="0"/>
              <a:t>Linear, Interactive or Transactional model as a way of communicating the information to the patient.</a:t>
            </a:r>
            <a:r>
              <a:rPr lang="en-GB" sz="1600" b="1" dirty="0"/>
              <a:t> Model</a:t>
            </a:r>
          </a:p>
          <a:p>
            <a:pPr marL="342900" indent="-342900">
              <a:lnSpc>
                <a:spcPct val="20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2100">
                <a:solidFill>
                  <a:srgbClr val="363934"/>
                </a:solidFill>
              </a:defRPr>
            </a:pPr>
            <a:r>
              <a:rPr sz="1600" dirty="0"/>
              <a:t>After the role play, </a:t>
            </a:r>
            <a:r>
              <a:rPr sz="1600" b="1" dirty="0"/>
              <a:t>e</a:t>
            </a:r>
            <a:r>
              <a:rPr sz="1600" b="1" i="1" dirty="0"/>
              <a:t>xplain</a:t>
            </a:r>
            <a:r>
              <a:rPr sz="1600" b="1" dirty="0"/>
              <a:t> </a:t>
            </a:r>
            <a:r>
              <a:rPr sz="1600" dirty="0"/>
              <a:t>and </a:t>
            </a:r>
            <a:r>
              <a:rPr sz="1600" b="1" dirty="0"/>
              <a:t>justify</a:t>
            </a:r>
            <a:r>
              <a:rPr sz="1600" dirty="0"/>
              <a:t> the communication choices you made.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t>The 15 minutes: what happens?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822960" y="1645920"/>
            <a:ext cx="5029200" cy="338328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sz="2000" dirty="0"/>
              <a:t>First 10 minutes — Role Play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sz="1600" dirty="0"/>
              <a:t>You respond to a health/social care scenario.</a:t>
            </a:r>
            <a:br>
              <a:rPr sz="1600" dirty="0"/>
            </a:br>
            <a:br>
              <a:rPr sz="1600" dirty="0"/>
            </a:br>
            <a:r>
              <a:rPr sz="1600" dirty="0"/>
              <a:t>Show how you communicate in practice — not just what you know.</a:t>
            </a:r>
            <a:br>
              <a:rPr sz="1600" dirty="0"/>
            </a:br>
            <a:br>
              <a:rPr sz="1600" dirty="0"/>
            </a:br>
            <a:r>
              <a:rPr sz="1600" dirty="0"/>
              <a:t>The assessor is looking at how you listen, respond, adapt and maintain professional behaviour.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339842" y="1645920"/>
            <a:ext cx="5029200" cy="3383280"/>
          </a:xfrm>
          <a:prstGeom prst="roundRect">
            <a:avLst/>
          </a:prstGeom>
          <a:solidFill>
            <a:srgbClr val="F0E7D6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sz="2000" dirty="0"/>
              <a:t>Final 5 minutes — Q&amp;A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sz="1600" dirty="0"/>
              <a:t>You explain the thinking behind your communication.</a:t>
            </a:r>
            <a:br>
              <a:rPr sz="1600" dirty="0"/>
            </a:br>
            <a:br>
              <a:rPr sz="1600" dirty="0"/>
            </a:br>
            <a:r>
              <a:rPr sz="1600" dirty="0"/>
              <a:t>Be ready to identify a communication model/theory, justify your choices and reflect on what supported effective communication.</a:t>
            </a:r>
          </a:p>
        </p:txBody>
      </p:sp>
      <p:sp>
        <p:nvSpPr>
          <p:cNvPr id="6" name="Rectangle 5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t>The three Learning Outcomes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7899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696962"/>
                </a:solidFill>
              </a:defRPr>
            </a:pPr>
            <a:r>
              <a:t>Your role play and Q&amp;A need to give evidence of all three.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600200"/>
            <a:ext cx="3520440" cy="388620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dirty="0"/>
              <a:t>LO1 — Explain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dirty="0"/>
              <a:t>Explain key communication theories and models relevant to health and social care practice.</a:t>
            </a:r>
            <a:br>
              <a:rPr dirty="0"/>
            </a:br>
            <a:br>
              <a:rPr dirty="0"/>
            </a:br>
            <a:r>
              <a:rPr dirty="0"/>
              <a:t>In the Q&amp;A: name the model/theory and explain how it relates to what you did.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43400" y="1600200"/>
            <a:ext cx="3520440" cy="3886200"/>
          </a:xfrm>
          <a:prstGeom prst="roundRect">
            <a:avLst/>
          </a:prstGeom>
          <a:solidFill>
            <a:srgbClr val="F0E7D6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dirty="0"/>
              <a:t>LO2 — Demonstrate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dirty="0"/>
              <a:t>Demonstrate effective interpersonal communication skills appropriate to service-user needs.</a:t>
            </a:r>
            <a:br>
              <a:rPr dirty="0"/>
            </a:br>
            <a:br>
              <a:rPr dirty="0"/>
            </a:br>
            <a:r>
              <a:rPr dirty="0"/>
              <a:t>In the role play: show active listening, empathy, clear verbal communication and appropriate non-verbal behaviour.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001000" y="1600200"/>
            <a:ext cx="3520440" cy="388620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t>LO3 — Adapt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t>Identify barriers to communication and apply strategies that promote inclusive, person-centred communication.</a:t>
            </a:r>
            <a:br/>
            <a:br/>
            <a:r>
              <a:t>Show that you notice the barrier and change your approach accordingly.</a:t>
            </a:r>
          </a:p>
        </p:txBody>
      </p:sp>
      <p:sp>
        <p:nvSpPr>
          <p:cNvPr id="8" name="Rectangle 7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t>What should the assessor SEE during the role play?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3716530"/>
          </a:xfrm>
          <a:prstGeom prst="rect">
            <a:avLst/>
          </a:prstGeom>
          <a:noFill/>
        </p:spPr>
        <p:txBody>
          <a:bodyPr wrap="square" lIns="109728" tIns="73152" rIns="109728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b="1" dirty="0"/>
              <a:t>Active listening </a:t>
            </a:r>
            <a:r>
              <a:rPr dirty="0"/>
              <a:t>— attending, allowing space, responding to what the person actually says.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b="1" dirty="0"/>
              <a:t>Empathy</a:t>
            </a:r>
            <a:r>
              <a:rPr dirty="0"/>
              <a:t> — showing that you are trying to understand the person's experience.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b="1" dirty="0"/>
              <a:t>Respect</a:t>
            </a:r>
            <a:r>
              <a:rPr dirty="0"/>
              <a:t> — communicating without judgement and preserving dignity.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b="1" dirty="0"/>
              <a:t>Appropriate verbal skills </a:t>
            </a:r>
            <a:r>
              <a:rPr dirty="0"/>
              <a:t>— clear language,</a:t>
            </a:r>
            <a:r>
              <a:rPr lang="en-GB" dirty="0"/>
              <a:t>reflection, paraphrasing, </a:t>
            </a:r>
            <a:r>
              <a:rPr dirty="0"/>
              <a:t> suitable pace and helpful questions.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b="1" dirty="0"/>
              <a:t>Appropriate non-verbal skills </a:t>
            </a:r>
            <a:r>
              <a:rPr dirty="0"/>
              <a:t>— eye contact where appropriate, posture</a:t>
            </a:r>
            <a:r>
              <a:rPr lang="en-GB" dirty="0"/>
              <a:t>/body language</a:t>
            </a:r>
            <a:r>
              <a:rPr dirty="0"/>
              <a:t>, facial expression, tone and personal space.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b="1" dirty="0"/>
              <a:t>Professional behaviour </a:t>
            </a:r>
            <a:r>
              <a:rPr dirty="0"/>
              <a:t>— calm, boundaried, respectful and focused on the person's needs.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t>Person-centred communication: what does that look like?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3419398"/>
          </a:xfrm>
          <a:prstGeom prst="rect">
            <a:avLst/>
          </a:prstGeom>
          <a:noFill/>
        </p:spPr>
        <p:txBody>
          <a:bodyPr wrap="square" lIns="109728" tIns="73152" rIns="109728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2000">
                <a:solidFill>
                  <a:srgbClr val="363934"/>
                </a:solidFill>
              </a:defRPr>
            </a:pPr>
            <a:r>
              <a:rPr dirty="0"/>
              <a:t>Do not treat the scenario as a script to 'get through'. Respond to the individual in front of you.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2000">
                <a:solidFill>
                  <a:srgbClr val="363934"/>
                </a:solidFill>
              </a:defRPr>
            </a:pPr>
            <a:r>
              <a:rPr dirty="0"/>
              <a:t>Ask rather than assume what the person needs.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2000">
                <a:solidFill>
                  <a:srgbClr val="363934"/>
                </a:solidFill>
              </a:defRPr>
            </a:pPr>
            <a:r>
              <a:rPr dirty="0"/>
              <a:t>Give the person time and opportunities to participate.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2000">
                <a:solidFill>
                  <a:srgbClr val="363934"/>
                </a:solidFill>
              </a:defRPr>
            </a:pPr>
            <a:r>
              <a:rPr dirty="0"/>
              <a:t>Respect choice, preferences, culture and individual communication needs.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2000">
                <a:solidFill>
                  <a:srgbClr val="363934"/>
                </a:solidFill>
              </a:defRPr>
            </a:pPr>
            <a:r>
              <a:rPr dirty="0"/>
              <a:t>Use language the person can understand and check understanding.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2000">
                <a:solidFill>
                  <a:srgbClr val="363934"/>
                </a:solidFill>
              </a:defRPr>
            </a:pPr>
            <a:r>
              <a:rPr dirty="0"/>
              <a:t>Support dignity, autonomy and involvement in decisions.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t>Communication barriers: identify → adapt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508760"/>
            <a:ext cx="3383280" cy="420624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dirty="0"/>
              <a:t>Possible barriers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sz="1600" dirty="0"/>
              <a:t>• Hearing or visual impairment</a:t>
            </a:r>
            <a:br>
              <a:rPr sz="1600" dirty="0"/>
            </a:br>
            <a:r>
              <a:rPr sz="1600" dirty="0"/>
              <a:t>• Language differences</a:t>
            </a:r>
            <a:br>
              <a:rPr sz="1600" dirty="0"/>
            </a:br>
            <a:r>
              <a:rPr sz="1600" dirty="0"/>
              <a:t>• Anxiety or distress</a:t>
            </a:r>
            <a:br>
              <a:rPr sz="1600" dirty="0"/>
            </a:br>
            <a:r>
              <a:rPr sz="1600" dirty="0"/>
              <a:t>• Cognitive or learning needs</a:t>
            </a:r>
            <a:br>
              <a:rPr sz="1600" dirty="0"/>
            </a:br>
            <a:r>
              <a:rPr sz="1600" dirty="0"/>
              <a:t>• Cultural differences</a:t>
            </a:r>
            <a:br>
              <a:rPr sz="1600" dirty="0"/>
            </a:br>
            <a:r>
              <a:rPr sz="1600" dirty="0"/>
              <a:t>• Environmental noise</a:t>
            </a:r>
            <a:br>
              <a:rPr sz="1600" dirty="0"/>
            </a:br>
            <a:r>
              <a:rPr sz="1600" dirty="0"/>
              <a:t>• Medical terminology</a:t>
            </a:r>
            <a:br>
              <a:rPr sz="1600" dirty="0"/>
            </a:br>
            <a:r>
              <a:rPr sz="1600" dirty="0"/>
              <a:t>• Pain, fatigue or embarrassment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389120" y="1508760"/>
            <a:ext cx="3383280" cy="4206240"/>
          </a:xfrm>
          <a:prstGeom prst="roundRect">
            <a:avLst/>
          </a:prstGeom>
          <a:solidFill>
            <a:srgbClr val="F0E7D6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dirty="0"/>
              <a:t>What you could do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sz="1600" dirty="0"/>
              <a:t>• Reduce distractions</a:t>
            </a:r>
            <a:br>
              <a:rPr sz="1600" dirty="0"/>
            </a:br>
            <a:r>
              <a:rPr sz="1600" dirty="0"/>
              <a:t>• Slow your pace</a:t>
            </a:r>
            <a:br>
              <a:rPr sz="1600" dirty="0"/>
            </a:br>
            <a:r>
              <a:rPr sz="1600" dirty="0"/>
              <a:t>• Use plain language</a:t>
            </a:r>
            <a:br>
              <a:rPr sz="1600" dirty="0"/>
            </a:br>
            <a:r>
              <a:rPr sz="1600" dirty="0"/>
              <a:t>• Ask one question at a time</a:t>
            </a:r>
            <a:br>
              <a:rPr sz="1600" dirty="0"/>
            </a:br>
            <a:r>
              <a:rPr sz="1600" dirty="0"/>
              <a:t>• Check understanding</a:t>
            </a:r>
            <a:br>
              <a:rPr sz="1600" dirty="0"/>
            </a:br>
            <a:r>
              <a:rPr sz="1600" dirty="0"/>
              <a:t>• Allow processing time</a:t>
            </a:r>
            <a:br>
              <a:rPr sz="1600" dirty="0"/>
            </a:br>
            <a:r>
              <a:rPr sz="1600" dirty="0"/>
              <a:t>• Use appropriate aids/support</a:t>
            </a:r>
            <a:br>
              <a:rPr sz="1600" dirty="0"/>
            </a:br>
            <a:r>
              <a:rPr sz="1600" dirty="0"/>
              <a:t>• Ask about preferences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046720" y="1508760"/>
            <a:ext cx="3383280" cy="420624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dirty="0"/>
              <a:t>What this demonstrates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sz="1600" dirty="0"/>
              <a:t>You have not only spotted a barrier.</a:t>
            </a:r>
            <a:br>
              <a:rPr sz="1600" dirty="0"/>
            </a:br>
            <a:br>
              <a:rPr sz="1600" dirty="0"/>
            </a:br>
            <a:r>
              <a:rPr sz="1600" dirty="0"/>
              <a:t>You have changed your communication in response to it.</a:t>
            </a:r>
            <a:br>
              <a:rPr sz="1600" dirty="0"/>
            </a:br>
            <a:br>
              <a:rPr sz="1600" dirty="0"/>
            </a:br>
            <a:r>
              <a:rPr sz="1600" dirty="0"/>
              <a:t>That is the practical link to LO3.</a:t>
            </a:r>
          </a:p>
        </p:txBody>
      </p:sp>
      <p:sp>
        <p:nvSpPr>
          <p:cNvPr id="7" name="Rectangle 6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t>Communication models: be ready to justify your choice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508760"/>
            <a:ext cx="2651760" cy="429768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dirty="0"/>
              <a:t>Linear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dirty="0"/>
              <a:t>One-way transmission of </a:t>
            </a:r>
            <a:r>
              <a:rPr sz="1400" dirty="0"/>
              <a:t>information.</a:t>
            </a:r>
            <a:br>
              <a:rPr sz="1400" dirty="0"/>
            </a:br>
            <a:br>
              <a:rPr sz="1400" dirty="0"/>
            </a:br>
            <a:r>
              <a:rPr sz="1400" dirty="0"/>
              <a:t>Useful when a clear message or instruction needs to be delivered.</a:t>
            </a:r>
            <a:br>
              <a:rPr sz="1400" dirty="0"/>
            </a:br>
            <a:br>
              <a:rPr sz="1400" dirty="0"/>
            </a:br>
            <a:r>
              <a:rPr sz="1400" dirty="0"/>
              <a:t>Think: sender → message → receiver.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429000" y="1508760"/>
            <a:ext cx="2651760" cy="4297680"/>
          </a:xfrm>
          <a:prstGeom prst="roundRect">
            <a:avLst/>
          </a:prstGeom>
          <a:solidFill>
            <a:srgbClr val="F0E7D6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t>Interactive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t>Two-way communication with feedback.</a:t>
            </a:r>
            <a:br/>
            <a:br/>
            <a:r>
              <a:t>You communicate, the other person responds, and you adjust.</a:t>
            </a:r>
            <a:br/>
            <a:br/>
            <a:r>
              <a:t>Think: message ↔ feedback.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172200" y="1508760"/>
            <a:ext cx="2651760" cy="429768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t>Transactional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t>Both people influence the interaction at the same time through verbal and non-verbal communication.</a:t>
            </a:r>
            <a:br/>
            <a:br/>
            <a:r>
              <a:t>Think: shared, dynamic interaction.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915400" y="1508760"/>
            <a:ext cx="2651760" cy="4297680"/>
          </a:xfrm>
          <a:prstGeom prst="roundRect">
            <a:avLst/>
          </a:prstGeom>
          <a:solidFill>
            <a:srgbClr val="F0E7D6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t>Person-centred / Egan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t>Your theory may also help explain HOW you communicated — for example empathy, listening, exploration, clarification and supporting the person's voice.</a:t>
            </a:r>
          </a:p>
        </p:txBody>
      </p:sp>
      <p:sp>
        <p:nvSpPr>
          <p:cNvPr id="8" name="Rectangle 7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t>The 5-minute Q&amp;A: prepare to explain your thinking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3283335"/>
          </a:xfrm>
          <a:prstGeom prst="rect">
            <a:avLst/>
          </a:prstGeom>
          <a:noFill/>
        </p:spPr>
        <p:txBody>
          <a:bodyPr wrap="square" lIns="109728" tIns="73152" rIns="109728">
            <a:spAutoFit/>
          </a:bodyPr>
          <a:lstStyle/>
          <a:p>
            <a:pPr marL="457200" indent="-457200">
              <a:lnSpc>
                <a:spcPct val="150000"/>
              </a:lnSpc>
              <a:spcAft>
                <a:spcPts val="900"/>
              </a:spcAft>
              <a:buFont typeface="+mj-lt"/>
              <a:buAutoNum type="arabicPeriod"/>
              <a:defRPr sz="1900">
                <a:solidFill>
                  <a:srgbClr val="363934"/>
                </a:solidFill>
              </a:defRPr>
            </a:pPr>
            <a:r>
              <a:rPr dirty="0"/>
              <a:t>What communication model did you use, and why was it appropriate for this interaction?</a:t>
            </a:r>
          </a:p>
          <a:p>
            <a:pPr marL="457200" indent="-457200">
              <a:lnSpc>
                <a:spcPct val="150000"/>
              </a:lnSpc>
              <a:spcAft>
                <a:spcPts val="900"/>
              </a:spcAft>
              <a:buFont typeface="+mj-lt"/>
              <a:buAutoNum type="arabicPeriod"/>
              <a:defRPr sz="1900">
                <a:solidFill>
                  <a:srgbClr val="363934"/>
                </a:solidFill>
              </a:defRPr>
            </a:pPr>
            <a:r>
              <a:rPr dirty="0"/>
              <a:t>What communication barrier or individual need did you identify?</a:t>
            </a:r>
          </a:p>
          <a:p>
            <a:pPr marL="457200" indent="-457200">
              <a:lnSpc>
                <a:spcPct val="150000"/>
              </a:lnSpc>
              <a:spcAft>
                <a:spcPts val="900"/>
              </a:spcAft>
              <a:buFont typeface="+mj-lt"/>
              <a:buAutoNum type="arabicPeriod"/>
              <a:defRPr sz="1900">
                <a:solidFill>
                  <a:srgbClr val="363934"/>
                </a:solidFill>
              </a:defRPr>
            </a:pPr>
            <a:r>
              <a:rPr dirty="0"/>
              <a:t>How did you adapt your verbal and/or non-verbal communication?</a:t>
            </a:r>
          </a:p>
          <a:p>
            <a:pPr marL="457200" indent="-457200">
              <a:lnSpc>
                <a:spcPct val="150000"/>
              </a:lnSpc>
              <a:spcAft>
                <a:spcPts val="900"/>
              </a:spcAft>
              <a:buFont typeface="+mj-lt"/>
              <a:buAutoNum type="arabicPeriod"/>
              <a:defRPr sz="1900">
                <a:solidFill>
                  <a:srgbClr val="363934"/>
                </a:solidFill>
              </a:defRPr>
            </a:pPr>
            <a:r>
              <a:rPr dirty="0"/>
              <a:t>How did your approach promote person-</a:t>
            </a:r>
            <a:r>
              <a:rPr dirty="0" err="1"/>
              <a:t>centred</a:t>
            </a:r>
            <a:r>
              <a:rPr dirty="0"/>
              <a:t> care, dignity, choice or participation?</a:t>
            </a:r>
          </a:p>
          <a:p>
            <a:pPr marL="457200" indent="-457200">
              <a:lnSpc>
                <a:spcPct val="150000"/>
              </a:lnSpc>
              <a:spcAft>
                <a:spcPts val="900"/>
              </a:spcAft>
              <a:buFont typeface="+mj-lt"/>
              <a:buAutoNum type="arabicPeriod"/>
              <a:defRPr sz="1900">
                <a:solidFill>
                  <a:srgbClr val="363934"/>
                </a:solidFill>
              </a:defRPr>
            </a:pPr>
            <a:r>
              <a:rPr dirty="0"/>
              <a:t>What communication theory supported the choices you made?</a:t>
            </a:r>
          </a:p>
          <a:p>
            <a:pPr marL="457200" indent="-457200">
              <a:lnSpc>
                <a:spcPct val="150000"/>
              </a:lnSpc>
              <a:spcAft>
                <a:spcPts val="900"/>
              </a:spcAft>
              <a:buFont typeface="+mj-lt"/>
              <a:buAutoNum type="arabicPeriod"/>
              <a:defRPr sz="1900">
                <a:solidFill>
                  <a:srgbClr val="363934"/>
                </a:solidFill>
              </a:defRPr>
            </a:pPr>
            <a:r>
              <a:rPr dirty="0"/>
              <a:t>On reflection, is there anything you would adapt or develop further?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5760720"/>
            <a:ext cx="105156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 b="1">
                <a:solidFill>
                  <a:srgbClr val="435B48"/>
                </a:solidFill>
              </a:defRPr>
            </a:pPr>
            <a:r>
              <a:t>Tip: give a brief example from your role play rather than answering only in general terms.</a:t>
            </a:r>
          </a:p>
        </p:txBody>
      </p:sp>
      <p:sp>
        <p:nvSpPr>
          <p:cNvPr id="6" name="Rectangle 5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631262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rPr lang="en-GB" dirty="0"/>
              <a:t>An </a:t>
            </a:r>
            <a:r>
              <a:rPr dirty="0"/>
              <a:t>Example: </a:t>
            </a:r>
            <a:r>
              <a:rPr lang="en-GB" dirty="0"/>
              <a:t>T</a:t>
            </a:r>
            <a:r>
              <a:rPr dirty="0"/>
              <a:t>urning </a:t>
            </a:r>
            <a:r>
              <a:rPr lang="en-GB" dirty="0"/>
              <a:t>T</a:t>
            </a:r>
            <a:r>
              <a:rPr dirty="0"/>
              <a:t>heory into </a:t>
            </a:r>
            <a:r>
              <a:rPr lang="en-GB" dirty="0"/>
              <a:t>P</a:t>
            </a:r>
            <a:r>
              <a:rPr dirty="0"/>
              <a:t>ractice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417320"/>
            <a:ext cx="3429000" cy="443484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dirty="0"/>
              <a:t>Scenario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dirty="0"/>
              <a:t>A service user is anxious and struggling to follow information about their care.</a:t>
            </a:r>
            <a:br>
              <a:rPr dirty="0"/>
            </a:br>
            <a:br>
              <a:rPr dirty="0"/>
            </a:br>
            <a:r>
              <a:rPr dirty="0"/>
              <a:t>They appear overwhelmed and give short answers.</a:t>
            </a:r>
            <a:br>
              <a:rPr dirty="0"/>
            </a:br>
            <a:br>
              <a:rPr dirty="0"/>
            </a:br>
            <a:r>
              <a:rPr dirty="0"/>
              <a:t>What might make communication easier for this person?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389120" y="1417320"/>
            <a:ext cx="3429000" cy="4434840"/>
          </a:xfrm>
          <a:prstGeom prst="roundRect">
            <a:avLst/>
          </a:prstGeom>
          <a:solidFill>
            <a:srgbClr val="F0E7D6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t>What you might demonstrate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t>• Calm tone and pace</a:t>
            </a:r>
            <a:br/>
            <a:r>
              <a:t>• Open question to explore concern</a:t>
            </a:r>
            <a:br/>
            <a:r>
              <a:t>• Active listening</a:t>
            </a:r>
            <a:br/>
            <a:r>
              <a:t>• Short, clear information</a:t>
            </a:r>
            <a:br/>
            <a:r>
              <a:t>• Pause and allow processing time</a:t>
            </a:r>
            <a:br/>
            <a:r>
              <a:t>• Clarify what matters to them</a:t>
            </a:r>
            <a:br/>
            <a:r>
              <a:t>• Check understanding</a:t>
            </a:r>
            <a:br/>
            <a:r>
              <a:t>• Offer choice where appropriate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046720" y="1417320"/>
            <a:ext cx="3429000" cy="443484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rPr dirty="0"/>
              <a:t>How you could explain it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rPr dirty="0"/>
              <a:t>“I used an interactive approach because I needed feedback from the </a:t>
            </a:r>
            <a:r>
              <a:rPr lang="en-GB" dirty="0"/>
              <a:t>patient </a:t>
            </a:r>
            <a:r>
              <a:rPr dirty="0"/>
              <a:t>and</a:t>
            </a:r>
            <a:r>
              <a:rPr lang="en-GB" dirty="0"/>
              <a:t> I</a:t>
            </a:r>
            <a:r>
              <a:rPr dirty="0"/>
              <a:t> adapted my communication according to their responses.”</a:t>
            </a:r>
            <a:br>
              <a:rPr dirty="0"/>
            </a:br>
            <a:br>
              <a:rPr dirty="0"/>
            </a:br>
            <a:r>
              <a:rPr dirty="0"/>
              <a:t>Then link the specific skills you used to person-</a:t>
            </a:r>
            <a:r>
              <a:rPr dirty="0" err="1"/>
              <a:t>centred</a:t>
            </a:r>
            <a:r>
              <a:rPr dirty="0"/>
              <a:t> communication.</a:t>
            </a:r>
          </a:p>
        </p:txBody>
      </p:sp>
      <p:sp>
        <p:nvSpPr>
          <p:cNvPr id="7" name="Rectangle 6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t>Common mistakes to avoid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3837333"/>
          </a:xfrm>
          <a:prstGeom prst="rect">
            <a:avLst/>
          </a:prstGeom>
          <a:noFill/>
        </p:spPr>
        <p:txBody>
          <a:bodyPr wrap="square" lIns="109728" tIns="73152" rIns="109728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Talking too much and not allowing the service user space to respond.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Using jargon or complicated language without checking understanding.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Asking a rapid series of questions that feels like an interrogation.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Giving advice before exploring the person's needs or preferences.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Ignoring non-verbal cues such as distress, confusion or withdrawal.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Naming a communication model in the Q&amp;A without explaining how it was demonstrated.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Describing person-</a:t>
            </a:r>
            <a:r>
              <a:rPr dirty="0" err="1"/>
              <a:t>centred</a:t>
            </a:r>
            <a:r>
              <a:rPr dirty="0"/>
              <a:t> care without showing it in the actual role play.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t>Important: Generative AI is NOT permitted for this assessment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77240" y="1417320"/>
            <a:ext cx="5212080" cy="4389120"/>
          </a:xfrm>
          <a:prstGeom prst="roundRect">
            <a:avLst/>
          </a:prstGeom>
          <a:solidFill>
            <a:srgbClr val="F0E7D6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t>The assessment brief says NO AI support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t>Generative AI must not be used for:</a:t>
            </a:r>
            <a:br/>
            <a:br/>
            <a:r>
              <a:t>• Research</a:t>
            </a:r>
            <a:br/>
            <a:r>
              <a:t>• Structuring</a:t>
            </a:r>
            <a:br/>
            <a:r>
              <a:t>• Proofreading</a:t>
            </a:r>
            <a:br/>
            <a:r>
              <a:t>• Writing</a:t>
            </a:r>
            <a:br/>
            <a:r>
              <a:t>• Creative materials</a:t>
            </a:r>
            <a:br/>
            <a:r>
              <a:t>• Programming</a:t>
            </a:r>
            <a:br/>
            <a:br/>
            <a:r>
              <a:t>The brief marks “NONE” as YES.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0" y="1417320"/>
            <a:ext cx="5212080" cy="438912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ctr"/>
          <a:lstStyle/>
          <a:p>
            <a:pPr algn="ctr">
              <a:defRPr sz="1800" b="1">
                <a:solidFill>
                  <a:srgbClr val="435B48"/>
                </a:solidFill>
              </a:defRPr>
            </a:pPr>
            <a:r>
              <a:t>What this means for students</a:t>
            </a:r>
          </a:p>
          <a:p>
            <a:pPr>
              <a:spcBef>
                <a:spcPts val="700"/>
              </a:spcBef>
              <a:defRPr sz="1400">
                <a:solidFill>
                  <a:srgbClr val="363934"/>
                </a:solidFill>
              </a:defRPr>
            </a:pPr>
            <a:r>
              <a:t>Your preparation and assessed responses need to be your own work.</a:t>
            </a:r>
            <a:br/>
            <a:br/>
            <a:r>
              <a:t>Use the teaching sessions, module materials, recommended reading and lecturer guidance to prepare.</a:t>
            </a:r>
            <a:br/>
            <a:br/>
            <a:r>
              <a:t>This teaching PowerPoint explains the assessment requirements; it is not material for students to submit as their own.</a:t>
            </a:r>
          </a:p>
        </p:txBody>
      </p:sp>
      <p:sp>
        <p:nvSpPr>
          <p:cNvPr id="6" name="Rectangle 5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52400" y="164592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t>A simple preparation checklist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3837333"/>
          </a:xfrm>
          <a:prstGeom prst="rect">
            <a:avLst/>
          </a:prstGeom>
          <a:noFill/>
        </p:spPr>
        <p:txBody>
          <a:bodyPr wrap="square" lIns="109728" tIns="73152" rIns="109728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I can explain the difference between the communication models taught on the module.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I can recognise common communication barriers in health and social care.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I can demonstrate active listening, empathy and respectful verbal/non-verbal communication.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I can adapt my communication to an individual's needs.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I can explain how my communication supports dignity, choice, inclusion and participation.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I can justify the model/theory I used with an example from my role play.</a:t>
            </a:r>
          </a:p>
          <a:p>
            <a:pPr marL="342900" indent="-342900">
              <a:lnSpc>
                <a:spcPct val="150000"/>
              </a:lnSpc>
              <a:spcAft>
                <a:spcPts val="900"/>
              </a:spcAft>
              <a:buFont typeface="Arial" panose="020B0604020202020204" pitchFamily="34" charset="0"/>
              <a:buChar char="•"/>
              <a:defRPr sz="1900">
                <a:solidFill>
                  <a:srgbClr val="363934"/>
                </a:solidFill>
              </a:defRPr>
            </a:pPr>
            <a:r>
              <a:rPr dirty="0"/>
              <a:t>I can reflect briefly on what worked and what I could improve.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8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435B48"/>
                </a:solidFill>
              </a:defRPr>
            </a:pPr>
            <a:r>
              <a:t>Remember: Show it → Explain it → Link it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914400" y="2057400"/>
            <a:ext cx="3017520" cy="182880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 b="1">
                <a:solidFill>
                  <a:srgbClr val="435B48"/>
                </a:solidFill>
              </a:defRPr>
            </a:pPr>
            <a:r>
              <a:t>SHOW IT</a:t>
            </a:r>
            <a:br/>
            <a:r>
              <a:t>in the role play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572000" y="2057400"/>
            <a:ext cx="3017520" cy="1828800"/>
          </a:xfrm>
          <a:prstGeom prst="roundRect">
            <a:avLst/>
          </a:prstGeom>
          <a:solidFill>
            <a:srgbClr val="F0E7D6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 b="1">
                <a:solidFill>
                  <a:srgbClr val="435B48"/>
                </a:solidFill>
              </a:defRPr>
            </a:pPr>
            <a:r>
              <a:t>EXPLAIN IT</a:t>
            </a:r>
            <a:br/>
            <a:r>
              <a:t>in the Q&amp;A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0" y="2057400"/>
            <a:ext cx="3017520" cy="1828800"/>
          </a:xfrm>
          <a:prstGeom prst="roundRect">
            <a:avLst/>
          </a:prstGeom>
          <a:solidFill>
            <a:srgbClr val="E2EAE1"/>
          </a:solidFill>
          <a:ln>
            <a:solidFill>
              <a:srgbClr val="E2D5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 b="1">
                <a:solidFill>
                  <a:srgbClr val="435B48"/>
                </a:solidFill>
              </a:defRPr>
            </a:pPr>
            <a:r>
              <a:t>LINK IT</a:t>
            </a:r>
            <a:br/>
            <a:r>
              <a:t>to theory + needs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69080" y="2606040"/>
            <a:ext cx="4114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748B75"/>
                </a:solidFill>
              </a:defRPr>
            </a:pPr>
            <a:r>
              <a:t>→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26679" y="2606040"/>
            <a:ext cx="4114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748B75"/>
                </a:solidFill>
              </a:defRPr>
            </a:pPr>
            <a:r>
              <a:t>→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9348" y="4572000"/>
            <a:ext cx="10782825" cy="3847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900">
                <a:solidFill>
                  <a:srgbClr val="363934"/>
                </a:solidFill>
              </a:defRPr>
            </a:pPr>
            <a:r>
              <a:rPr sz="1600" b="1" dirty="0"/>
              <a:t>The strongest performance makes the connection between communication theory and what you actually do with the </a:t>
            </a:r>
            <a:r>
              <a:rPr lang="en-GB" sz="1600" b="1" dirty="0"/>
              <a:t>patient</a:t>
            </a:r>
            <a:r>
              <a:rPr dirty="0"/>
              <a:t>.</a:t>
            </a:r>
          </a:p>
        </p:txBody>
      </p:sp>
      <p:sp>
        <p:nvSpPr>
          <p:cNvPr id="10" name="Rectangle 9"/>
          <p:cNvSpPr/>
          <p:nvPr/>
        </p:nvSpPr>
        <p:spPr>
          <a:xfrm>
            <a:off x="640080" y="6446520"/>
            <a:ext cx="10881360" cy="18288"/>
          </a:xfrm>
          <a:prstGeom prst="rect">
            <a:avLst/>
          </a:prstGeom>
          <a:solidFill>
            <a:srgbClr val="E2D5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85800" y="6492240"/>
            <a:ext cx="10515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696962"/>
                </a:solidFill>
              </a:defRPr>
            </a:pPr>
            <a:r>
              <a:t>BMAH4002 • Foundations of Communication for Practice • BSc Applied Health and Social Care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ot drink on table">
            <a:extLst>
              <a:ext uri="{FF2B5EF4-FFF2-40B4-BE49-F238E27FC236}">
                <a16:creationId xmlns:a16="http://schemas.microsoft.com/office/drawing/2014/main" id="{19E61464-7F3F-F42C-E572-5F6E8D2808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948"/>
          <a:stretch>
            <a:fillRect/>
          </a:stretch>
        </p:blipFill>
        <p:spPr>
          <a:xfrm>
            <a:off x="-239466" y="219724"/>
            <a:ext cx="12191980" cy="6858000"/>
          </a:xfrm>
          <a:custGeom>
            <a:avLst/>
            <a:gdLst>
              <a:gd name="connsiteX0" fmla="*/ 48006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5562599 h 6858000"/>
              <a:gd name="connsiteX5" fmla="*/ 4800600 w 12192000"/>
              <a:gd name="connsiteY5" fmla="*/ 55625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480060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5562599"/>
                </a:lnTo>
                <a:lnTo>
                  <a:pt x="4800600" y="5562599"/>
                </a:lnTo>
                <a:close/>
              </a:path>
            </a:pathLst>
          </a:cu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19581C-24B5-4233-E6AD-6D7AA9A4E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001376"/>
            <a:ext cx="3601122" cy="1362458"/>
          </a:xfrm>
        </p:spPr>
        <p:txBody>
          <a:bodyPr anchor="b">
            <a:normAutofit/>
          </a:bodyPr>
          <a:lstStyle/>
          <a:p>
            <a:r>
              <a:rPr lang="en-GB" dirty="0"/>
              <a:t>Coffee Break 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64DFA45E-3AA2-330E-4C3E-F1F9882F3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2496848"/>
            <a:ext cx="3601122" cy="2303752"/>
          </a:xfrm>
        </p:spPr>
        <p:txBody>
          <a:bodyPr/>
          <a:lstStyle/>
          <a:p>
            <a:r>
              <a:rPr lang="en-US" dirty="0"/>
              <a:t>15 mins break </a:t>
            </a:r>
          </a:p>
        </p:txBody>
      </p:sp>
    </p:spTree>
    <p:extLst>
      <p:ext uri="{BB962C8B-B14F-4D97-AF65-F5344CB8AC3E}">
        <p14:creationId xmlns:p14="http://schemas.microsoft.com/office/powerpoint/2010/main" val="3712476599"/>
      </p:ext>
    </p:extLst>
  </p:cSld>
  <p:clrMapOvr>
    <a:masterClrMapping/>
  </p:clrMapOvr>
</p:sld>
</file>

<file path=ppt/theme/theme1.xml><?xml version="1.0" encoding="utf-8"?>
<a:theme xmlns:a="http://schemas.openxmlformats.org/drawingml/2006/main" name="Orange Experience">
  <a:themeElements>
    <a:clrScheme name="Orange Experience">
      <a:dk1>
        <a:srgbClr val="131313"/>
      </a:dk1>
      <a:lt1>
        <a:sysClr val="window" lastClr="FFFFFF"/>
      </a:lt1>
      <a:dk2>
        <a:srgbClr val="444742"/>
      </a:dk2>
      <a:lt2>
        <a:srgbClr val="EDECE9"/>
      </a:lt2>
      <a:accent1>
        <a:srgbClr val="ED6845"/>
      </a:accent1>
      <a:accent2>
        <a:srgbClr val="F48A56"/>
      </a:accent2>
      <a:accent3>
        <a:srgbClr val="9FA295"/>
      </a:accent3>
      <a:accent4>
        <a:srgbClr val="5B6E74"/>
      </a:accent4>
      <a:accent5>
        <a:srgbClr val="6E7868"/>
      </a:accent5>
      <a:accent6>
        <a:srgbClr val="A1AAAA"/>
      </a:accent6>
      <a:hlink>
        <a:srgbClr val="F05814"/>
      </a:hlink>
      <a:folHlink>
        <a:srgbClr val="E99401"/>
      </a:folHlink>
    </a:clrScheme>
    <a:fontScheme name="Custom 40">
      <a:majorFont>
        <a:latin typeface="Oswald SemiBold"/>
        <a:ea typeface=""/>
        <a:cs typeface=""/>
      </a:majorFont>
      <a:minorFont>
        <a:latin typeface="Univers Condensed Light"/>
        <a:ea typeface=""/>
        <a:cs typeface=""/>
      </a:minorFont>
    </a:fontScheme>
    <a:fmtScheme name="Glossy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12700" cap="flat" cmpd="sng" algn="ctr">
          <a:solidFill>
            <a:schemeClr val="phClr">
              <a:tint val="95000"/>
              <a:shade val="95000"/>
              <a:satMod val="120000"/>
            </a:schemeClr>
          </a:solidFill>
          <a:prstDash val="solid"/>
        </a:ln>
        <a:ln w="55000" cap="flat" cmpd="thickThin" algn="ctr">
          <a:solidFill>
            <a:schemeClr val="phClr">
              <a:tint val="90000"/>
              <a:satMod val="130000"/>
            </a:schemeClr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range experience" id="{9BAA8FFB-1EEF-49AC-B7FF-0F37799585E9}" vid="{6523F788-A6E6-47B0-B3C7-625411BE5A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Orange Experience</Template>
  <TotalTime>156</TotalTime>
  <Words>2300</Words>
  <Application>Microsoft Office PowerPoint</Application>
  <PresentationFormat>Widescreen</PresentationFormat>
  <Paragraphs>205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Aptos</vt:lpstr>
      <vt:lpstr>Arial</vt:lpstr>
      <vt:lpstr>Calibri</vt:lpstr>
      <vt:lpstr>Oswald SemiBold</vt:lpstr>
      <vt:lpstr>Univers Condensed Light</vt:lpstr>
      <vt:lpstr>Orange Experience</vt:lpstr>
      <vt:lpstr>Week one Module overview </vt:lpstr>
      <vt:lpstr>Expectations of the structure of the Teaching sessions</vt:lpstr>
      <vt:lpstr>Learning outcomes for the 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 complete a Role play exercise demonstrating LO1, Lo2, Lo3.</vt:lpstr>
      <vt:lpstr>Role Play  Assessment One Date: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Coffee Break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sharon Langford</dc:creator>
  <cp:keywords/>
  <dc:description>generated using python-pptx</dc:description>
  <cp:lastModifiedBy>sharon Langford</cp:lastModifiedBy>
  <cp:revision>2</cp:revision>
  <dcterms:created xsi:type="dcterms:W3CDTF">2013-01-27T09:14:16Z</dcterms:created>
  <dcterms:modified xsi:type="dcterms:W3CDTF">2026-09-27T14:20:23Z</dcterms:modified>
  <cp:category/>
</cp:coreProperties>
</file>