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59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3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26F3E45-824A-422D-9099-42E1D2D1414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9033A59-81F6-4980-B9F7-4EB98DA94A20}">
      <dgm:prSet/>
      <dgm:spPr/>
      <dgm:t>
        <a:bodyPr/>
        <a:lstStyle/>
        <a:p>
          <a:r>
            <a:rPr lang="en-GB" dirty="0"/>
            <a:t>Having no experience in mental health is flaw but, </a:t>
          </a:r>
        </a:p>
        <a:p>
          <a:r>
            <a:rPr lang="en-GB" dirty="0"/>
            <a:t>. I have the ability to be able to adapt to any situation as a mental health nurse.</a:t>
          </a:r>
        </a:p>
        <a:p>
          <a:r>
            <a:rPr lang="en-GB" dirty="0"/>
            <a:t>. I am adept at keeping track of time for activities.</a:t>
          </a:r>
          <a:endParaRPr lang="en-US" dirty="0"/>
        </a:p>
      </dgm:t>
    </dgm:pt>
    <dgm:pt modelId="{D7B229B3-19A6-45D7-94E5-E1F1C660A7FC}" type="parTrans" cxnId="{C9A9BDF2-580F-4417-901D-BE9592688465}">
      <dgm:prSet/>
      <dgm:spPr/>
      <dgm:t>
        <a:bodyPr/>
        <a:lstStyle/>
        <a:p>
          <a:endParaRPr lang="en-US"/>
        </a:p>
      </dgm:t>
    </dgm:pt>
    <dgm:pt modelId="{4C097EAF-0D18-46A5-BDAD-0CE3F0350644}" type="sibTrans" cxnId="{C9A9BDF2-580F-4417-901D-BE9592688465}">
      <dgm:prSet/>
      <dgm:spPr/>
      <dgm:t>
        <a:bodyPr/>
        <a:lstStyle/>
        <a:p>
          <a:endParaRPr lang="en-US"/>
        </a:p>
      </dgm:t>
    </dgm:pt>
    <dgm:pt modelId="{E567291C-80ED-465C-8825-824369C43CE1}">
      <dgm:prSet/>
      <dgm:spPr/>
      <dgm:t>
        <a:bodyPr/>
        <a:lstStyle/>
        <a:p>
          <a:r>
            <a:rPr lang="en-GB" dirty="0"/>
            <a:t>However, having no experience in mental health nursing may lead to less jobs offers for mental health. </a:t>
          </a:r>
        </a:p>
        <a:p>
          <a:r>
            <a:rPr lang="en-GB" dirty="0"/>
            <a:t>To develop on my experience, I must increase my knowledge on mental health. I can also develop on my experience by gaining work experience similar to mental health.</a:t>
          </a:r>
          <a:endParaRPr lang="en-US" dirty="0"/>
        </a:p>
      </dgm:t>
    </dgm:pt>
    <dgm:pt modelId="{1BF38475-EF0D-49E1-9B63-818313580BA4}" type="parTrans" cxnId="{D3A25B0C-7945-403A-BD9F-1EFFC7DB22D1}">
      <dgm:prSet/>
      <dgm:spPr/>
      <dgm:t>
        <a:bodyPr/>
        <a:lstStyle/>
        <a:p>
          <a:endParaRPr lang="en-US"/>
        </a:p>
      </dgm:t>
    </dgm:pt>
    <dgm:pt modelId="{E54405A5-6B17-4B27-9739-72AA06AABA99}" type="sibTrans" cxnId="{D3A25B0C-7945-403A-BD9F-1EFFC7DB22D1}">
      <dgm:prSet/>
      <dgm:spPr/>
      <dgm:t>
        <a:bodyPr/>
        <a:lstStyle/>
        <a:p>
          <a:endParaRPr lang="en-US"/>
        </a:p>
      </dgm:t>
    </dgm:pt>
    <dgm:pt modelId="{0E893ADA-894E-4A4C-B6FB-424379C5F394}" type="pres">
      <dgm:prSet presAssocID="{B26F3E45-824A-422D-9099-42E1D2D14142}" presName="linear" presStyleCnt="0">
        <dgm:presLayoutVars>
          <dgm:animLvl val="lvl"/>
          <dgm:resizeHandles val="exact"/>
        </dgm:presLayoutVars>
      </dgm:prSet>
      <dgm:spPr/>
    </dgm:pt>
    <dgm:pt modelId="{BC239CB0-6322-436A-B3E7-1F69830681E5}" type="pres">
      <dgm:prSet presAssocID="{99033A59-81F6-4980-B9F7-4EB98DA94A20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B115A46-09A0-419B-A6D7-405520F1EFEC}" type="pres">
      <dgm:prSet presAssocID="{4C097EAF-0D18-46A5-BDAD-0CE3F0350644}" presName="spacer" presStyleCnt="0"/>
      <dgm:spPr/>
    </dgm:pt>
    <dgm:pt modelId="{C8BA157C-260E-4A9C-B1D5-D28AD3A137C8}" type="pres">
      <dgm:prSet presAssocID="{E567291C-80ED-465C-8825-824369C43CE1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D3A25B0C-7945-403A-BD9F-1EFFC7DB22D1}" srcId="{B26F3E45-824A-422D-9099-42E1D2D14142}" destId="{E567291C-80ED-465C-8825-824369C43CE1}" srcOrd="1" destOrd="0" parTransId="{1BF38475-EF0D-49E1-9B63-818313580BA4}" sibTransId="{E54405A5-6B17-4B27-9739-72AA06AABA99}"/>
    <dgm:cxn modelId="{C430FA6B-7883-4AE9-971A-C5559558363D}" type="presOf" srcId="{E567291C-80ED-465C-8825-824369C43CE1}" destId="{C8BA157C-260E-4A9C-B1D5-D28AD3A137C8}" srcOrd="0" destOrd="0" presId="urn:microsoft.com/office/officeart/2005/8/layout/vList2"/>
    <dgm:cxn modelId="{682C799F-4EFD-450C-BFCF-E99BD3627247}" type="presOf" srcId="{99033A59-81F6-4980-B9F7-4EB98DA94A20}" destId="{BC239CB0-6322-436A-B3E7-1F69830681E5}" srcOrd="0" destOrd="0" presId="urn:microsoft.com/office/officeart/2005/8/layout/vList2"/>
    <dgm:cxn modelId="{98BF95B9-D64C-44DC-BFE8-EA00106067CF}" type="presOf" srcId="{B26F3E45-824A-422D-9099-42E1D2D14142}" destId="{0E893ADA-894E-4A4C-B6FB-424379C5F394}" srcOrd="0" destOrd="0" presId="urn:microsoft.com/office/officeart/2005/8/layout/vList2"/>
    <dgm:cxn modelId="{C9A9BDF2-580F-4417-901D-BE9592688465}" srcId="{B26F3E45-824A-422D-9099-42E1D2D14142}" destId="{99033A59-81F6-4980-B9F7-4EB98DA94A20}" srcOrd="0" destOrd="0" parTransId="{D7B229B3-19A6-45D7-94E5-E1F1C660A7FC}" sibTransId="{4C097EAF-0D18-46A5-BDAD-0CE3F0350644}"/>
    <dgm:cxn modelId="{9DA7D664-7BD3-4C21-9386-AE6DC86087F6}" type="presParOf" srcId="{0E893ADA-894E-4A4C-B6FB-424379C5F394}" destId="{BC239CB0-6322-436A-B3E7-1F69830681E5}" srcOrd="0" destOrd="0" presId="urn:microsoft.com/office/officeart/2005/8/layout/vList2"/>
    <dgm:cxn modelId="{D4216AE2-76C8-4CAB-8258-16BDC7F6CB26}" type="presParOf" srcId="{0E893ADA-894E-4A4C-B6FB-424379C5F394}" destId="{6B115A46-09A0-419B-A6D7-405520F1EFEC}" srcOrd="1" destOrd="0" presId="urn:microsoft.com/office/officeart/2005/8/layout/vList2"/>
    <dgm:cxn modelId="{7659EC53-6296-4910-A011-892680C873EE}" type="presParOf" srcId="{0E893ADA-894E-4A4C-B6FB-424379C5F394}" destId="{C8BA157C-260E-4A9C-B1D5-D28AD3A137C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239CB0-6322-436A-B3E7-1F69830681E5}">
      <dsp:nvSpPr>
        <dsp:cNvPr id="0" name=""/>
        <dsp:cNvSpPr/>
      </dsp:nvSpPr>
      <dsp:spPr>
        <a:xfrm>
          <a:off x="0" y="65522"/>
          <a:ext cx="5641974" cy="236486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Having no experience in mental health is flaw but, 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. I have the ability to be able to adapt to any situation as a mental health nurse.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. I am adept at keeping track of time for activities.</a:t>
          </a:r>
          <a:endParaRPr lang="en-US" sz="2100" kern="1200" dirty="0"/>
        </a:p>
      </dsp:txBody>
      <dsp:txXfrm>
        <a:off x="115443" y="180965"/>
        <a:ext cx="5411088" cy="2133976"/>
      </dsp:txXfrm>
    </dsp:sp>
    <dsp:sp modelId="{C8BA157C-260E-4A9C-B1D5-D28AD3A137C8}">
      <dsp:nvSpPr>
        <dsp:cNvPr id="0" name=""/>
        <dsp:cNvSpPr/>
      </dsp:nvSpPr>
      <dsp:spPr>
        <a:xfrm>
          <a:off x="0" y="2490865"/>
          <a:ext cx="5641974" cy="2364862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However, having no experience in mental health nursing may lead to less jobs offers for mental health. 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To develop on my experience, I must increase my knowledge on mental health. I can also develop on my experience by gaining work experience similar to mental health.</a:t>
          </a:r>
          <a:endParaRPr lang="en-US" sz="2100" kern="1200" dirty="0"/>
        </a:p>
      </dsp:txBody>
      <dsp:txXfrm>
        <a:off x="115443" y="2606308"/>
        <a:ext cx="5411088" cy="21339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A6A2477-6EDF-41B2-99A8-BD88CCB01C05}" type="datetimeFigureOut">
              <a:rPr lang="en-GB" smtClean="0"/>
              <a:t>12/12/2021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2EFDA-F888-4CF5-9E8D-6CC668419206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71926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A2477-6EDF-41B2-99A8-BD88CCB01C05}" type="datetimeFigureOut">
              <a:rPr lang="en-GB" smtClean="0"/>
              <a:t>12/12/2021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2EFDA-F888-4CF5-9E8D-6CC6684192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2811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A2477-6EDF-41B2-99A8-BD88CCB01C05}" type="datetimeFigureOut">
              <a:rPr lang="en-GB" smtClean="0"/>
              <a:t>12/12/2021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2EFDA-F888-4CF5-9E8D-6CC668419206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475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A2477-6EDF-41B2-99A8-BD88CCB01C05}" type="datetimeFigureOut">
              <a:rPr lang="en-GB" smtClean="0"/>
              <a:t>12/12/2021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2EFDA-F888-4CF5-9E8D-6CC6684192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8482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A2477-6EDF-41B2-99A8-BD88CCB01C05}" type="datetimeFigureOut">
              <a:rPr lang="en-GB" smtClean="0"/>
              <a:t>12/12/2021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2EFDA-F888-4CF5-9E8D-6CC6684192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169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A2477-6EDF-41B2-99A8-BD88CCB01C05}" type="datetimeFigureOut">
              <a:rPr lang="en-GB" smtClean="0"/>
              <a:t>12/12/2021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2EFDA-F888-4CF5-9E8D-6CC6684192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0005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A2477-6EDF-41B2-99A8-BD88CCB01C05}" type="datetimeFigureOut">
              <a:rPr lang="en-GB" smtClean="0"/>
              <a:t>12/12/2021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2EFDA-F888-4CF5-9E8D-6CC6684192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7381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A2477-6EDF-41B2-99A8-BD88CCB01C05}" type="datetimeFigureOut">
              <a:rPr lang="en-GB" smtClean="0"/>
              <a:t>12/12/2021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2EFDA-F888-4CF5-9E8D-6CC6684192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6754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A2477-6EDF-41B2-99A8-BD88CCB01C05}" type="datetimeFigureOut">
              <a:rPr lang="en-GB" smtClean="0"/>
              <a:t>12/12/2021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2EFDA-F888-4CF5-9E8D-6CC668419206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39471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A2477-6EDF-41B2-99A8-BD88CCB01C05}" type="datetimeFigureOut">
              <a:rPr lang="en-GB" smtClean="0"/>
              <a:t>12/12/2021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2EFDA-F888-4CF5-9E8D-6CC6684192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281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A2477-6EDF-41B2-99A8-BD88CCB01C05}" type="datetimeFigureOut">
              <a:rPr lang="en-GB" smtClean="0"/>
              <a:t>12/12/2021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2EFDA-F888-4CF5-9E8D-6CC668419206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66012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6A6A2477-6EDF-41B2-99A8-BD88CCB01C05}" type="datetimeFigureOut">
              <a:rPr lang="en-GB" smtClean="0"/>
              <a:t>12/12/2021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E72EFDA-F888-4CF5-9E8D-6CC668419206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19204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cn.org.uk/clinical-topics/mental-health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D95E8-7CFA-4C44-980D-F58DAECAA3C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Assessment task 1</a:t>
            </a:r>
            <a:br>
              <a:rPr lang="en-GB" dirty="0"/>
            </a:br>
            <a:r>
              <a:rPr lang="en-GB" dirty="0"/>
              <a:t>academic and employability skills[BMSW4001]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EC1F96-F4EB-4CDE-AF59-ACD88B282E1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Elijah Ogunleye – 2108318</a:t>
            </a:r>
          </a:p>
          <a:p>
            <a:r>
              <a:rPr lang="en-GB" dirty="0"/>
              <a:t>Matthew </a:t>
            </a:r>
            <a:r>
              <a:rPr lang="en-GB" dirty="0" err="1"/>
              <a:t>Suff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84786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C4BC4-C44B-4B82-8355-6724CA1A4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8018272" cy="1499616"/>
          </a:xfrm>
        </p:spPr>
        <p:txBody>
          <a:bodyPr>
            <a:normAutofit/>
          </a:bodyPr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385E68-3C30-4050-BF2D-D737E10C34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286000"/>
            <a:ext cx="8018271" cy="4023360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en-GB" sz="2200" dirty="0"/>
              <a:t>In this presentation I will discussing my chosen career, and I will also be explaining why I will be a good candidate for the role. </a:t>
            </a:r>
          </a:p>
          <a:p>
            <a:pPr marL="457200" lvl="1" indent="0">
              <a:buNone/>
            </a:pPr>
            <a:r>
              <a:rPr lang="en-GB" sz="2200" dirty="0"/>
              <a:t>I have decided to pursue mental health nursing due to the financial benefits the field of work has to offer. Another reason why I decided to be a mental health nurse is because I have the necessary skill set to carryout the job .</a:t>
            </a:r>
          </a:p>
          <a:p>
            <a:pPr marL="457200" lvl="1" indent="0">
              <a:buNone/>
            </a:pPr>
            <a:r>
              <a:rPr lang="en-GB" sz="2200" dirty="0"/>
              <a:t>“Mental health nurses work in a variety of settings and support and treat people who have been diagnosed with a mental illness” – royal college of nursing (2021)</a:t>
            </a:r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7D7B666-D5E6-48CE-B26A-FB5E5C34A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325601"/>
            <a:ext cx="2286920" cy="39080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EE670A-A41A-44AD-BC1C-2090365EB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4394539"/>
            <a:ext cx="2286920" cy="2029724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1522F1-277F-4FA3-9219-B80B5AC1E8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83347" y="4394539"/>
            <a:ext cx="2286921" cy="2029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8573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19A5B-4802-425C-A4BC-A6E196ECB4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Mental health nurse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ADE140-DA86-4BE8-AF9E-AC77B79033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Mental health: </a:t>
            </a:r>
          </a:p>
          <a:p>
            <a:pPr marL="0" indent="0">
              <a:buNone/>
            </a:pPr>
            <a:r>
              <a:rPr lang="en-GB" dirty="0"/>
              <a:t>refers to the state of our </a:t>
            </a:r>
          </a:p>
          <a:p>
            <a:pPr marL="0" indent="0">
              <a:buNone/>
            </a:pPr>
            <a:r>
              <a:rPr lang="en-GB" dirty="0"/>
              <a:t>. Emotional well-being</a:t>
            </a:r>
          </a:p>
          <a:p>
            <a:pPr marL="0" indent="0">
              <a:buNone/>
            </a:pPr>
            <a:r>
              <a:rPr lang="en-GB" dirty="0"/>
              <a:t>. Psychological well-being</a:t>
            </a:r>
          </a:p>
          <a:p>
            <a:pPr marL="0" indent="0">
              <a:buNone/>
            </a:pPr>
            <a:r>
              <a:rPr lang="en-GB" dirty="0"/>
              <a:t>. social well-being </a:t>
            </a:r>
          </a:p>
          <a:p>
            <a:pPr marL="0" indent="0">
              <a:buNone/>
            </a:pPr>
            <a:r>
              <a:rPr lang="en-GB" dirty="0"/>
              <a:t>Factors such as trauma, and genes, are able to affect your mental state. Being a mental health nurse means you are obligated to support and help the patient; allowing the patient to recover and be and independent. The benefit of working as a mental health nurse will give me the ability to control my hours and be flexible. </a:t>
            </a:r>
          </a:p>
        </p:txBody>
      </p:sp>
    </p:spTree>
    <p:extLst>
      <p:ext uri="{BB962C8B-B14F-4D97-AF65-F5344CB8AC3E}">
        <p14:creationId xmlns:p14="http://schemas.microsoft.com/office/powerpoint/2010/main" val="23392627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B84A578-0515-41AA-9481-B30C80ECD52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</a:blip>
          <a:srcRect l="17674" r="1566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6285DC2-4B5D-4377-A6B2-B842F40F47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Mental health nurse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BC3B7EE-8632-4756-A078-1B3B0DF3B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861F9E-F9A4-477A-99EB-1BD7BA60C3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286000"/>
            <a:ext cx="9720073" cy="40233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rgbClr val="FFFFFF"/>
                </a:solidFill>
              </a:rPr>
              <a:t>I believe that I am a good fit for the role due to my experience and skill set. I am able to work as a team, and play a lead role carrying out the responsibilities.</a:t>
            </a:r>
          </a:p>
          <a:p>
            <a:pPr marL="0" indent="0">
              <a:buNone/>
            </a:pPr>
            <a:r>
              <a:rPr lang="en-GB">
                <a:solidFill>
                  <a:srgbClr val="FFFFFF"/>
                </a:solidFill>
              </a:rPr>
              <a:t> I am also able to use time keeping skills to plan the different activities needed to be carried out. This is a benefit because being a mental health nurse requires you to be punctual to and during work.</a:t>
            </a:r>
          </a:p>
          <a:p>
            <a:pPr marL="0" indent="0">
              <a:buNone/>
            </a:pPr>
            <a:endParaRPr lang="en-GB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>
                <a:solidFill>
                  <a:srgbClr val="FFFFFF"/>
                </a:solidFill>
              </a:rPr>
              <a:t> </a:t>
            </a:r>
          </a:p>
          <a:p>
            <a:pPr marL="0" indent="0">
              <a:buNone/>
            </a:pPr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92007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6C636E-D7D9-491F-8407-60AFD2116E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Mental health nurse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DB9444-4143-4ECF-BD08-AAD1D18589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5997877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7120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2206A-0057-4A46-B510-0DC768DC9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4E3AEA-8D81-42F9-AD8F-64B6C6824A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royal college of nursing. (2021). Mental health.[online] royal college of nursing. available at: </a:t>
            </a:r>
            <a:r>
              <a:rPr lang="en-GB" dirty="0">
                <a:hlinkClick r:id="rId2"/>
              </a:rPr>
              <a:t>https://www.rcn.org.uk/clinical-topics/mental-health</a:t>
            </a:r>
            <a:r>
              <a:rPr lang="en-GB" dirty="0"/>
              <a:t> [accessed 4 December 2021]</a:t>
            </a:r>
          </a:p>
        </p:txBody>
      </p:sp>
    </p:spTree>
    <p:extLst>
      <p:ext uri="{BB962C8B-B14F-4D97-AF65-F5344CB8AC3E}">
        <p14:creationId xmlns:p14="http://schemas.microsoft.com/office/powerpoint/2010/main" val="25998147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0</TotalTime>
  <Words>427</Words>
  <Application>Microsoft Office PowerPoint</Application>
  <PresentationFormat>Widescreen</PresentationFormat>
  <Paragraphs>27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Tw Cen MT</vt:lpstr>
      <vt:lpstr>Tw Cen MT Condensed</vt:lpstr>
      <vt:lpstr>Wingdings 3</vt:lpstr>
      <vt:lpstr>Integral</vt:lpstr>
      <vt:lpstr>Assessment task 1 academic and employability skills[BMSW4001]</vt:lpstr>
      <vt:lpstr>introduction </vt:lpstr>
      <vt:lpstr>Mental health nurse</vt:lpstr>
      <vt:lpstr>Mental health nurse </vt:lpstr>
      <vt:lpstr>Mental health nurse </vt:lpstr>
      <vt:lpstr>Referencing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task 1 academic and employability skills[BMSW4001]</dc:title>
  <dc:creator>Elijah Ogunleye</dc:creator>
  <cp:lastModifiedBy>Elijah Ogunleye</cp:lastModifiedBy>
  <cp:revision>2</cp:revision>
  <dcterms:created xsi:type="dcterms:W3CDTF">2021-12-11T16:29:21Z</dcterms:created>
  <dcterms:modified xsi:type="dcterms:W3CDTF">2021-12-12T11:57:50Z</dcterms:modified>
</cp:coreProperties>
</file>