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77" r:id="rId5"/>
  </p:sldMasterIdLst>
  <p:notesMasterIdLst>
    <p:notesMasterId r:id="rId23"/>
  </p:notesMasterIdLst>
  <p:handoutMasterIdLst>
    <p:handoutMasterId r:id="rId24"/>
  </p:handoutMasterIdLst>
  <p:sldIdLst>
    <p:sldId id="315" r:id="rId6"/>
    <p:sldId id="291" r:id="rId7"/>
    <p:sldId id="292" r:id="rId8"/>
    <p:sldId id="294" r:id="rId9"/>
    <p:sldId id="293" r:id="rId10"/>
    <p:sldId id="312" r:id="rId11"/>
    <p:sldId id="313" r:id="rId12"/>
    <p:sldId id="314" r:id="rId13"/>
    <p:sldId id="256" r:id="rId14"/>
    <p:sldId id="257" r:id="rId15"/>
    <p:sldId id="258" r:id="rId16"/>
    <p:sldId id="259" r:id="rId17"/>
    <p:sldId id="260" r:id="rId18"/>
    <p:sldId id="261" r:id="rId19"/>
    <p:sldId id="262" r:id="rId20"/>
    <p:sldId id="263" r:id="rId21"/>
    <p:sldId id="26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guide id="3" pos="360" userDrawn="1">
          <p15:clr>
            <a:srgbClr val="A4A3A4"/>
          </p15:clr>
        </p15:guide>
        <p15:guide id="4" pos="7320" userDrawn="1">
          <p15:clr>
            <a:srgbClr val="A4A3A4"/>
          </p15:clr>
        </p15:guide>
        <p15:guide id="5" orient="horz" pos="648" userDrawn="1">
          <p15:clr>
            <a:srgbClr val="A4A3A4"/>
          </p15:clr>
        </p15:guide>
        <p15:guide id="6" orient="horz" pos="1296" userDrawn="1">
          <p15:clr>
            <a:srgbClr val="A4A3A4"/>
          </p15:clr>
        </p15:guide>
        <p15:guide id="7" orient="horz" pos="3408" userDrawn="1">
          <p15:clr>
            <a:srgbClr val="A4A3A4"/>
          </p15:clr>
        </p15:guide>
        <p15:guide id="8" orient="horz" pos="3600" userDrawn="1">
          <p15:clr>
            <a:srgbClr val="A4A3A4"/>
          </p15:clr>
        </p15:guide>
        <p15:guide id="9" orient="horz" pos="2352" userDrawn="1">
          <p15:clr>
            <a:srgbClr val="A4A3A4"/>
          </p15:clr>
        </p15:guide>
        <p15:guide id="10" orient="horz" pos="3936" userDrawn="1">
          <p15:clr>
            <a:srgbClr val="A4A3A4"/>
          </p15:clr>
        </p15:guide>
        <p15:guide id="11" orient="horz" pos="4080" userDrawn="1">
          <p15:clr>
            <a:srgbClr val="A4A3A4"/>
          </p15:clr>
        </p15:guide>
        <p15:guide id="12" orient="horz" pos="11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2EB"/>
    <a:srgbClr val="F4F5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2838BEF-8BB2-4498-84A7-C5851F593DF1}">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1693" autoAdjust="0"/>
    <p:restoredTop sz="94879" autoAdjust="0"/>
  </p:normalViewPr>
  <p:slideViewPr>
    <p:cSldViewPr snapToGrid="0" showGuides="1">
      <p:cViewPr varScale="1">
        <p:scale>
          <a:sx n="40" d="100"/>
          <a:sy n="40" d="100"/>
        </p:scale>
        <p:origin x="60" y="456"/>
      </p:cViewPr>
      <p:guideLst>
        <p:guide orient="horz" pos="2208"/>
        <p:guide pos="3840"/>
        <p:guide pos="360"/>
        <p:guide pos="7320"/>
        <p:guide orient="horz" pos="648"/>
        <p:guide orient="horz" pos="1296"/>
        <p:guide orient="horz" pos="3408"/>
        <p:guide orient="horz" pos="3600"/>
        <p:guide orient="horz" pos="2352"/>
        <p:guide orient="horz" pos="3936"/>
        <p:guide orient="horz" pos="4080"/>
        <p:guide orient="horz" pos="1128"/>
      </p:guideLst>
    </p:cSldViewPr>
  </p:slideViewPr>
  <p:outlineViewPr>
    <p:cViewPr>
      <p:scale>
        <a:sx n="33" d="100"/>
        <a:sy n="33" d="100"/>
      </p:scale>
      <p:origin x="0" y="0"/>
    </p:cViewPr>
  </p:outlineViewPr>
  <p:notesTextViewPr>
    <p:cViewPr>
      <p:scale>
        <a:sx n="55" d="100"/>
        <a:sy n="55" d="100"/>
      </p:scale>
      <p:origin x="0" y="0"/>
    </p:cViewPr>
  </p:notesTextViewPr>
  <p:sorterViewPr>
    <p:cViewPr>
      <p:scale>
        <a:sx n="80" d="100"/>
        <a:sy n="80" d="100"/>
      </p:scale>
      <p:origin x="0" y="0"/>
    </p:cViewPr>
  </p:sorterViewPr>
  <p:notesViewPr>
    <p:cSldViewPr snapToGrid="0">
      <p:cViewPr varScale="1">
        <p:scale>
          <a:sx n="58" d="100"/>
          <a:sy n="58" d="100"/>
        </p:scale>
        <p:origin x="2386" y="6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 Id="rId3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amina Nazakat (2533703)" userId="1473d710-8fc8-44d0-94d2-54706df24149" providerId="ADAL" clId="{F6B40FBE-D907-4DC5-97C8-637A3532B294}"/>
    <pc:docChg chg="custSel addSld modSld sldOrd">
      <pc:chgData name="Aamina Nazakat (2533703)" userId="1473d710-8fc8-44d0-94d2-54706df24149" providerId="ADAL" clId="{F6B40FBE-D907-4DC5-97C8-637A3532B294}" dt="2026-06-11T16:19:08.680" v="83" actId="27636"/>
      <pc:docMkLst>
        <pc:docMk/>
      </pc:docMkLst>
      <pc:sldChg chg="addSp delSp modSp new mod ord chgLayout">
        <pc:chgData name="Aamina Nazakat (2533703)" userId="1473d710-8fc8-44d0-94d2-54706df24149" providerId="ADAL" clId="{F6B40FBE-D907-4DC5-97C8-637A3532B294}" dt="2026-06-11T16:19:08.680" v="83" actId="27636"/>
        <pc:sldMkLst>
          <pc:docMk/>
          <pc:sldMk cId="928803530" sldId="315"/>
        </pc:sldMkLst>
        <pc:spChg chg="del">
          <ac:chgData name="Aamina Nazakat (2533703)" userId="1473d710-8fc8-44d0-94d2-54706df24149" providerId="ADAL" clId="{F6B40FBE-D907-4DC5-97C8-637A3532B294}" dt="2026-06-11T16:10:58.176" v="3" actId="26606"/>
          <ac:spMkLst>
            <pc:docMk/>
            <pc:sldMk cId="928803530" sldId="315"/>
            <ac:spMk id="2" creationId="{8DD572AB-2BE4-FB4F-468B-1632ACED4D61}"/>
          </ac:spMkLst>
        </pc:spChg>
        <pc:spChg chg="del">
          <ac:chgData name="Aamina Nazakat (2533703)" userId="1473d710-8fc8-44d0-94d2-54706df24149" providerId="ADAL" clId="{F6B40FBE-D907-4DC5-97C8-637A3532B294}" dt="2026-06-11T16:10:58.176" v="3" actId="26606"/>
          <ac:spMkLst>
            <pc:docMk/>
            <pc:sldMk cId="928803530" sldId="315"/>
            <ac:spMk id="3" creationId="{CED39E71-364D-5804-9644-1AACD61656A6}"/>
          </ac:spMkLst>
        </pc:spChg>
        <pc:spChg chg="add mod">
          <ac:chgData name="Aamina Nazakat (2533703)" userId="1473d710-8fc8-44d0-94d2-54706df24149" providerId="ADAL" clId="{F6B40FBE-D907-4DC5-97C8-637A3532B294}" dt="2026-06-11T16:11:10.357" v="26" actId="20577"/>
          <ac:spMkLst>
            <pc:docMk/>
            <pc:sldMk cId="928803530" sldId="315"/>
            <ac:spMk id="8" creationId="{F6446585-8C0B-59B9-A2CA-4A3AFC5E0126}"/>
          </ac:spMkLst>
        </pc:spChg>
        <pc:spChg chg="add mod">
          <ac:chgData name="Aamina Nazakat (2533703)" userId="1473d710-8fc8-44d0-94d2-54706df24149" providerId="ADAL" clId="{F6B40FBE-D907-4DC5-97C8-637A3532B294}" dt="2026-06-11T16:19:08.680" v="83" actId="27636"/>
          <ac:spMkLst>
            <pc:docMk/>
            <pc:sldMk cId="928803530" sldId="315"/>
            <ac:spMk id="10" creationId="{1C9B9B5D-433A-974E-5725-9727EB30410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078EB9-67EE-4B04-8740-BBFCE3B86CE2}" type="doc">
      <dgm:prSet loTypeId="urn:microsoft.com/office/officeart/2005/8/layout/process4" loCatId="process" qsTypeId="urn:microsoft.com/office/officeart/2005/8/quickstyle/simple2" qsCatId="simple" csTypeId="urn:microsoft.com/office/officeart/2005/8/colors/accent2_2" csCatId="accent2"/>
      <dgm:spPr/>
      <dgm:t>
        <a:bodyPr/>
        <a:lstStyle/>
        <a:p>
          <a:endParaRPr lang="en-US"/>
        </a:p>
      </dgm:t>
    </dgm:pt>
    <dgm:pt modelId="{FF9382EE-C7E0-4DAF-8438-D9CDF4FA03EE}">
      <dgm:prSet/>
      <dgm:spPr/>
      <dgm:t>
        <a:bodyPr/>
        <a:lstStyle/>
        <a:p>
          <a:r>
            <a:rPr lang="en-GB"/>
            <a:t>The best tool for communication at River Nursing Home is Microsoft Teams because it </a:t>
          </a:r>
          <a:endParaRPr lang="en-US"/>
        </a:p>
      </dgm:t>
    </dgm:pt>
    <dgm:pt modelId="{02934559-D904-4302-9C0D-AAABB3CB3461}" type="parTrans" cxnId="{1A5D394B-9127-4122-A14A-D4D630AFC142}">
      <dgm:prSet/>
      <dgm:spPr/>
      <dgm:t>
        <a:bodyPr/>
        <a:lstStyle/>
        <a:p>
          <a:endParaRPr lang="en-US"/>
        </a:p>
      </dgm:t>
    </dgm:pt>
    <dgm:pt modelId="{661300F3-7250-487F-8FD8-7E13875C7DA8}" type="sibTrans" cxnId="{1A5D394B-9127-4122-A14A-D4D630AFC142}">
      <dgm:prSet/>
      <dgm:spPr/>
      <dgm:t>
        <a:bodyPr/>
        <a:lstStyle/>
        <a:p>
          <a:endParaRPr lang="en-US"/>
        </a:p>
      </dgm:t>
    </dgm:pt>
    <dgm:pt modelId="{F758C82B-DC98-42B6-A926-0FBF8AAADE2F}">
      <dgm:prSet/>
      <dgm:spPr/>
      <dgm:t>
        <a:bodyPr/>
        <a:lstStyle/>
        <a:p>
          <a:r>
            <a:rPr lang="en-GB"/>
            <a:t>Makes it possible to speak right away.</a:t>
          </a:r>
          <a:endParaRPr lang="en-US"/>
        </a:p>
      </dgm:t>
    </dgm:pt>
    <dgm:pt modelId="{678739AB-39A9-4457-B2EA-56B7D819F66C}" type="parTrans" cxnId="{BBCDFF46-E66C-4930-8049-882D327090BB}">
      <dgm:prSet/>
      <dgm:spPr/>
      <dgm:t>
        <a:bodyPr/>
        <a:lstStyle/>
        <a:p>
          <a:endParaRPr lang="en-US"/>
        </a:p>
      </dgm:t>
    </dgm:pt>
    <dgm:pt modelId="{A55634D8-4554-45EC-A47A-1F1E185B1B67}" type="sibTrans" cxnId="{BBCDFF46-E66C-4930-8049-882D327090BB}">
      <dgm:prSet/>
      <dgm:spPr/>
      <dgm:t>
        <a:bodyPr/>
        <a:lstStyle/>
        <a:p>
          <a:endParaRPr lang="en-US"/>
        </a:p>
      </dgm:t>
    </dgm:pt>
    <dgm:pt modelId="{B8B6BC9B-111D-42BE-BBE8-DDBF353DFE1D}">
      <dgm:prSet/>
      <dgm:spPr/>
      <dgm:t>
        <a:bodyPr/>
        <a:lstStyle/>
        <a:p>
          <a:r>
            <a:rPr lang="en-GB"/>
            <a:t>Makes it easier to communicate with each other.</a:t>
          </a:r>
          <a:endParaRPr lang="en-US"/>
        </a:p>
      </dgm:t>
    </dgm:pt>
    <dgm:pt modelId="{1F79F224-F7DF-4F98-97E2-B4E132544BEF}" type="parTrans" cxnId="{16035D34-030C-4637-88A8-D8DF8328EDD4}">
      <dgm:prSet/>
      <dgm:spPr/>
      <dgm:t>
        <a:bodyPr/>
        <a:lstStyle/>
        <a:p>
          <a:endParaRPr lang="en-US"/>
        </a:p>
      </dgm:t>
    </dgm:pt>
    <dgm:pt modelId="{E37DA27B-73F6-47C3-B952-0D2AC503053B}" type="sibTrans" cxnId="{16035D34-030C-4637-88A8-D8DF8328EDD4}">
      <dgm:prSet/>
      <dgm:spPr/>
      <dgm:t>
        <a:bodyPr/>
        <a:lstStyle/>
        <a:p>
          <a:endParaRPr lang="en-US"/>
        </a:p>
      </dgm:t>
    </dgm:pt>
    <dgm:pt modelId="{8E65D01D-E22F-4148-8367-BA0CB42A3F9F}">
      <dgm:prSet/>
      <dgm:spPr/>
      <dgm:t>
        <a:bodyPr/>
        <a:lstStyle/>
        <a:p>
          <a:r>
            <a:rPr lang="en-GB"/>
            <a:t>Improves teamwork between buildings.</a:t>
          </a:r>
          <a:endParaRPr lang="en-US"/>
        </a:p>
      </dgm:t>
    </dgm:pt>
    <dgm:pt modelId="{211F06E9-2862-4C93-9DBC-4348F58F2E26}" type="parTrans" cxnId="{E4025209-18B2-42C8-A07E-6369CF4403E1}">
      <dgm:prSet/>
      <dgm:spPr/>
      <dgm:t>
        <a:bodyPr/>
        <a:lstStyle/>
        <a:p>
          <a:endParaRPr lang="en-US"/>
        </a:p>
      </dgm:t>
    </dgm:pt>
    <dgm:pt modelId="{5EB7BB1B-AC40-4053-926B-AD6785816B80}" type="sibTrans" cxnId="{E4025209-18B2-42C8-A07E-6369CF4403E1}">
      <dgm:prSet/>
      <dgm:spPr/>
      <dgm:t>
        <a:bodyPr/>
        <a:lstStyle/>
        <a:p>
          <a:endParaRPr lang="en-US"/>
        </a:p>
      </dgm:t>
    </dgm:pt>
    <dgm:pt modelId="{D7751AE2-205A-468C-8B43-708C9EADB29D}">
      <dgm:prSet/>
      <dgm:spPr/>
      <dgm:t>
        <a:bodyPr/>
        <a:lstStyle/>
        <a:p>
          <a:r>
            <a:rPr lang="en-GB"/>
            <a:t>Help make resident care better.</a:t>
          </a:r>
          <a:endParaRPr lang="en-US"/>
        </a:p>
      </dgm:t>
    </dgm:pt>
    <dgm:pt modelId="{AC5C642E-121B-4931-B1AB-941E6684E130}" type="parTrans" cxnId="{01F92665-1B8E-485C-B581-7FB209E53849}">
      <dgm:prSet/>
      <dgm:spPr/>
      <dgm:t>
        <a:bodyPr/>
        <a:lstStyle/>
        <a:p>
          <a:endParaRPr lang="en-US"/>
        </a:p>
      </dgm:t>
    </dgm:pt>
    <dgm:pt modelId="{7873E485-44E7-421C-903F-AD72178F2675}" type="sibTrans" cxnId="{01F92665-1B8E-485C-B581-7FB209E53849}">
      <dgm:prSet/>
      <dgm:spPr/>
      <dgm:t>
        <a:bodyPr/>
        <a:lstStyle/>
        <a:p>
          <a:endParaRPr lang="en-US"/>
        </a:p>
      </dgm:t>
    </dgm:pt>
    <dgm:pt modelId="{12B8EDB2-CEB9-4F79-B6B8-52D6D9AB9A39}" type="pres">
      <dgm:prSet presAssocID="{BE078EB9-67EE-4B04-8740-BBFCE3B86CE2}" presName="Name0" presStyleCnt="0">
        <dgm:presLayoutVars>
          <dgm:dir/>
          <dgm:animLvl val="lvl"/>
          <dgm:resizeHandles val="exact"/>
        </dgm:presLayoutVars>
      </dgm:prSet>
      <dgm:spPr/>
    </dgm:pt>
    <dgm:pt modelId="{613718DE-DA32-4DB4-83D4-44D230C7DAAC}" type="pres">
      <dgm:prSet presAssocID="{FF9382EE-C7E0-4DAF-8438-D9CDF4FA03EE}" presName="boxAndChildren" presStyleCnt="0"/>
      <dgm:spPr/>
    </dgm:pt>
    <dgm:pt modelId="{D1F382F5-C54A-4DD3-BD35-446BF912CF00}" type="pres">
      <dgm:prSet presAssocID="{FF9382EE-C7E0-4DAF-8438-D9CDF4FA03EE}" presName="parentTextBox" presStyleLbl="node1" presStyleIdx="0" presStyleCnt="1"/>
      <dgm:spPr/>
    </dgm:pt>
    <dgm:pt modelId="{2B4DF822-322A-493E-9BBA-548B2FEDB07B}" type="pres">
      <dgm:prSet presAssocID="{FF9382EE-C7E0-4DAF-8438-D9CDF4FA03EE}" presName="entireBox" presStyleLbl="node1" presStyleIdx="0" presStyleCnt="1" custLinFactNeighborX="-402" custLinFactNeighborY="-9298"/>
      <dgm:spPr/>
    </dgm:pt>
    <dgm:pt modelId="{7263B2B5-B06F-44EF-A6FE-08DC9DD1CE0B}" type="pres">
      <dgm:prSet presAssocID="{FF9382EE-C7E0-4DAF-8438-D9CDF4FA03EE}" presName="descendantBox" presStyleCnt="0"/>
      <dgm:spPr/>
    </dgm:pt>
    <dgm:pt modelId="{1C873B24-9F64-480F-A492-F706240470AB}" type="pres">
      <dgm:prSet presAssocID="{F758C82B-DC98-42B6-A926-0FBF8AAADE2F}" presName="childTextBox" presStyleLbl="fgAccFollowNode1" presStyleIdx="0" presStyleCnt="4">
        <dgm:presLayoutVars>
          <dgm:bulletEnabled val="1"/>
        </dgm:presLayoutVars>
      </dgm:prSet>
      <dgm:spPr/>
    </dgm:pt>
    <dgm:pt modelId="{B4F89069-5995-4E40-9D98-42FD452E883C}" type="pres">
      <dgm:prSet presAssocID="{B8B6BC9B-111D-42BE-BBE8-DDBF353DFE1D}" presName="childTextBox" presStyleLbl="fgAccFollowNode1" presStyleIdx="1" presStyleCnt="4">
        <dgm:presLayoutVars>
          <dgm:bulletEnabled val="1"/>
        </dgm:presLayoutVars>
      </dgm:prSet>
      <dgm:spPr/>
    </dgm:pt>
    <dgm:pt modelId="{4DD4BC43-AB72-4FAB-BEEA-8BC998692937}" type="pres">
      <dgm:prSet presAssocID="{8E65D01D-E22F-4148-8367-BA0CB42A3F9F}" presName="childTextBox" presStyleLbl="fgAccFollowNode1" presStyleIdx="2" presStyleCnt="4">
        <dgm:presLayoutVars>
          <dgm:bulletEnabled val="1"/>
        </dgm:presLayoutVars>
      </dgm:prSet>
      <dgm:spPr/>
    </dgm:pt>
    <dgm:pt modelId="{80DD0773-04A2-4F41-9760-CF2328163F9A}" type="pres">
      <dgm:prSet presAssocID="{D7751AE2-205A-468C-8B43-708C9EADB29D}" presName="childTextBox" presStyleLbl="fgAccFollowNode1" presStyleIdx="3" presStyleCnt="4">
        <dgm:presLayoutVars>
          <dgm:bulletEnabled val="1"/>
        </dgm:presLayoutVars>
      </dgm:prSet>
      <dgm:spPr/>
    </dgm:pt>
  </dgm:ptLst>
  <dgm:cxnLst>
    <dgm:cxn modelId="{E4025209-18B2-42C8-A07E-6369CF4403E1}" srcId="{FF9382EE-C7E0-4DAF-8438-D9CDF4FA03EE}" destId="{8E65D01D-E22F-4148-8367-BA0CB42A3F9F}" srcOrd="2" destOrd="0" parTransId="{211F06E9-2862-4C93-9DBC-4348F58F2E26}" sibTransId="{5EB7BB1B-AC40-4053-926B-AD6785816B80}"/>
    <dgm:cxn modelId="{E8B30612-08EC-4244-B071-4CFC5A810923}" type="presOf" srcId="{BE078EB9-67EE-4B04-8740-BBFCE3B86CE2}" destId="{12B8EDB2-CEB9-4F79-B6B8-52D6D9AB9A39}" srcOrd="0" destOrd="0" presId="urn:microsoft.com/office/officeart/2005/8/layout/process4"/>
    <dgm:cxn modelId="{16035D34-030C-4637-88A8-D8DF8328EDD4}" srcId="{FF9382EE-C7E0-4DAF-8438-D9CDF4FA03EE}" destId="{B8B6BC9B-111D-42BE-BBE8-DDBF353DFE1D}" srcOrd="1" destOrd="0" parTransId="{1F79F224-F7DF-4F98-97E2-B4E132544BEF}" sibTransId="{E37DA27B-73F6-47C3-B952-0D2AC503053B}"/>
    <dgm:cxn modelId="{B679B861-270F-43F9-9251-0D5BA0DA6834}" type="presOf" srcId="{F758C82B-DC98-42B6-A926-0FBF8AAADE2F}" destId="{1C873B24-9F64-480F-A492-F706240470AB}" srcOrd="0" destOrd="0" presId="urn:microsoft.com/office/officeart/2005/8/layout/process4"/>
    <dgm:cxn modelId="{01F92665-1B8E-485C-B581-7FB209E53849}" srcId="{FF9382EE-C7E0-4DAF-8438-D9CDF4FA03EE}" destId="{D7751AE2-205A-468C-8B43-708C9EADB29D}" srcOrd="3" destOrd="0" parTransId="{AC5C642E-121B-4931-B1AB-941E6684E130}" sibTransId="{7873E485-44E7-421C-903F-AD72178F2675}"/>
    <dgm:cxn modelId="{BBCDFF46-E66C-4930-8049-882D327090BB}" srcId="{FF9382EE-C7E0-4DAF-8438-D9CDF4FA03EE}" destId="{F758C82B-DC98-42B6-A926-0FBF8AAADE2F}" srcOrd="0" destOrd="0" parTransId="{678739AB-39A9-4457-B2EA-56B7D819F66C}" sibTransId="{A55634D8-4554-45EC-A47A-1F1E185B1B67}"/>
    <dgm:cxn modelId="{1A5D394B-9127-4122-A14A-D4D630AFC142}" srcId="{BE078EB9-67EE-4B04-8740-BBFCE3B86CE2}" destId="{FF9382EE-C7E0-4DAF-8438-D9CDF4FA03EE}" srcOrd="0" destOrd="0" parTransId="{02934559-D904-4302-9C0D-AAABB3CB3461}" sibTransId="{661300F3-7250-487F-8FD8-7E13875C7DA8}"/>
    <dgm:cxn modelId="{AC0CDE4B-A256-4514-B81F-E4ADA47B45AD}" type="presOf" srcId="{FF9382EE-C7E0-4DAF-8438-D9CDF4FA03EE}" destId="{D1F382F5-C54A-4DD3-BD35-446BF912CF00}" srcOrd="0" destOrd="0" presId="urn:microsoft.com/office/officeart/2005/8/layout/process4"/>
    <dgm:cxn modelId="{D55E386D-72AD-4F1E-9AEB-35CA771E6261}" type="presOf" srcId="{FF9382EE-C7E0-4DAF-8438-D9CDF4FA03EE}" destId="{2B4DF822-322A-493E-9BBA-548B2FEDB07B}" srcOrd="1" destOrd="0" presId="urn:microsoft.com/office/officeart/2005/8/layout/process4"/>
    <dgm:cxn modelId="{BF422C58-4ABC-4DDD-BB48-8FADB5671FC1}" type="presOf" srcId="{B8B6BC9B-111D-42BE-BBE8-DDBF353DFE1D}" destId="{B4F89069-5995-4E40-9D98-42FD452E883C}" srcOrd="0" destOrd="0" presId="urn:microsoft.com/office/officeart/2005/8/layout/process4"/>
    <dgm:cxn modelId="{B958A28F-32BC-4C75-B59D-77D37789678E}" type="presOf" srcId="{8E65D01D-E22F-4148-8367-BA0CB42A3F9F}" destId="{4DD4BC43-AB72-4FAB-BEEA-8BC998692937}" srcOrd="0" destOrd="0" presId="urn:microsoft.com/office/officeart/2005/8/layout/process4"/>
    <dgm:cxn modelId="{38F224FB-A028-4A4C-A0B5-288A724F3CAB}" type="presOf" srcId="{D7751AE2-205A-468C-8B43-708C9EADB29D}" destId="{80DD0773-04A2-4F41-9760-CF2328163F9A}" srcOrd="0" destOrd="0" presId="urn:microsoft.com/office/officeart/2005/8/layout/process4"/>
    <dgm:cxn modelId="{B3FF8334-CB94-430B-827F-6035B543DA54}" type="presParOf" srcId="{12B8EDB2-CEB9-4F79-B6B8-52D6D9AB9A39}" destId="{613718DE-DA32-4DB4-83D4-44D230C7DAAC}" srcOrd="0" destOrd="0" presId="urn:microsoft.com/office/officeart/2005/8/layout/process4"/>
    <dgm:cxn modelId="{7024C98B-4B34-4275-A883-3F541151014D}" type="presParOf" srcId="{613718DE-DA32-4DB4-83D4-44D230C7DAAC}" destId="{D1F382F5-C54A-4DD3-BD35-446BF912CF00}" srcOrd="0" destOrd="0" presId="urn:microsoft.com/office/officeart/2005/8/layout/process4"/>
    <dgm:cxn modelId="{CA88B8CA-9104-466D-BFDF-AFE206386E3A}" type="presParOf" srcId="{613718DE-DA32-4DB4-83D4-44D230C7DAAC}" destId="{2B4DF822-322A-493E-9BBA-548B2FEDB07B}" srcOrd="1" destOrd="0" presId="urn:microsoft.com/office/officeart/2005/8/layout/process4"/>
    <dgm:cxn modelId="{A97906DE-6AB8-46C6-9E4D-387945B3D746}" type="presParOf" srcId="{613718DE-DA32-4DB4-83D4-44D230C7DAAC}" destId="{7263B2B5-B06F-44EF-A6FE-08DC9DD1CE0B}" srcOrd="2" destOrd="0" presId="urn:microsoft.com/office/officeart/2005/8/layout/process4"/>
    <dgm:cxn modelId="{B318392F-A7DF-4D02-AF9A-BA0AF522D668}" type="presParOf" srcId="{7263B2B5-B06F-44EF-A6FE-08DC9DD1CE0B}" destId="{1C873B24-9F64-480F-A492-F706240470AB}" srcOrd="0" destOrd="0" presId="urn:microsoft.com/office/officeart/2005/8/layout/process4"/>
    <dgm:cxn modelId="{23508767-E2CD-4078-BFFA-7784038E866C}" type="presParOf" srcId="{7263B2B5-B06F-44EF-A6FE-08DC9DD1CE0B}" destId="{B4F89069-5995-4E40-9D98-42FD452E883C}" srcOrd="1" destOrd="0" presId="urn:microsoft.com/office/officeart/2005/8/layout/process4"/>
    <dgm:cxn modelId="{85E4E641-DEA5-40DC-8C25-252AA5D85038}" type="presParOf" srcId="{7263B2B5-B06F-44EF-A6FE-08DC9DD1CE0B}" destId="{4DD4BC43-AB72-4FAB-BEEA-8BC998692937}" srcOrd="2" destOrd="0" presId="urn:microsoft.com/office/officeart/2005/8/layout/process4"/>
    <dgm:cxn modelId="{20BD9EC5-72D9-43BA-825C-A64CDB94100E}" type="presParOf" srcId="{7263B2B5-B06F-44EF-A6FE-08DC9DD1CE0B}" destId="{80DD0773-04A2-4F41-9760-CF2328163F9A}" srcOrd="3"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4DF822-322A-493E-9BBA-548B2FEDB07B}">
      <dsp:nvSpPr>
        <dsp:cNvPr id="0" name=""/>
        <dsp:cNvSpPr/>
      </dsp:nvSpPr>
      <dsp:spPr>
        <a:xfrm>
          <a:off x="0" y="0"/>
          <a:ext cx="10916717" cy="505053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41376" tIns="341376" rIns="341376" bIns="341376" numCol="1" spcCol="1270" anchor="ctr" anchorCtr="0">
          <a:noAutofit/>
        </a:bodyPr>
        <a:lstStyle/>
        <a:p>
          <a:pPr marL="0" lvl="0" indent="0" algn="ctr" defTabSz="2133600">
            <a:lnSpc>
              <a:spcPct val="90000"/>
            </a:lnSpc>
            <a:spcBef>
              <a:spcPct val="0"/>
            </a:spcBef>
            <a:spcAft>
              <a:spcPct val="35000"/>
            </a:spcAft>
            <a:buNone/>
          </a:pPr>
          <a:r>
            <a:rPr lang="en-GB" sz="4800" kern="1200"/>
            <a:t>The best tool for communication at River Nursing Home is Microsoft Teams because it </a:t>
          </a:r>
          <a:endParaRPr lang="en-US" sz="4800" kern="1200"/>
        </a:p>
      </dsp:txBody>
      <dsp:txXfrm>
        <a:off x="0" y="0"/>
        <a:ext cx="10916717" cy="2727287"/>
      </dsp:txXfrm>
    </dsp:sp>
    <dsp:sp modelId="{1C873B24-9F64-480F-A492-F706240470AB}">
      <dsp:nvSpPr>
        <dsp:cNvPr id="0" name=""/>
        <dsp:cNvSpPr/>
      </dsp:nvSpPr>
      <dsp:spPr>
        <a:xfrm>
          <a:off x="0" y="2626276"/>
          <a:ext cx="2729179" cy="2323244"/>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6248" tIns="36830" rIns="206248" bIns="36830" numCol="1" spcCol="1270" anchor="ctr" anchorCtr="0">
          <a:noAutofit/>
        </a:bodyPr>
        <a:lstStyle/>
        <a:p>
          <a:pPr marL="0" lvl="0" indent="0" algn="ctr" defTabSz="1289050">
            <a:lnSpc>
              <a:spcPct val="90000"/>
            </a:lnSpc>
            <a:spcBef>
              <a:spcPct val="0"/>
            </a:spcBef>
            <a:spcAft>
              <a:spcPct val="35000"/>
            </a:spcAft>
            <a:buNone/>
          </a:pPr>
          <a:r>
            <a:rPr lang="en-GB" sz="2900" kern="1200"/>
            <a:t>Makes it possible to speak right away.</a:t>
          </a:r>
          <a:endParaRPr lang="en-US" sz="2900" kern="1200"/>
        </a:p>
      </dsp:txBody>
      <dsp:txXfrm>
        <a:off x="0" y="2626276"/>
        <a:ext cx="2729179" cy="2323244"/>
      </dsp:txXfrm>
    </dsp:sp>
    <dsp:sp modelId="{B4F89069-5995-4E40-9D98-42FD452E883C}">
      <dsp:nvSpPr>
        <dsp:cNvPr id="0" name=""/>
        <dsp:cNvSpPr/>
      </dsp:nvSpPr>
      <dsp:spPr>
        <a:xfrm>
          <a:off x="2729179" y="2626276"/>
          <a:ext cx="2729179" cy="2323244"/>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6248" tIns="36830" rIns="206248" bIns="36830" numCol="1" spcCol="1270" anchor="ctr" anchorCtr="0">
          <a:noAutofit/>
        </a:bodyPr>
        <a:lstStyle/>
        <a:p>
          <a:pPr marL="0" lvl="0" indent="0" algn="ctr" defTabSz="1289050">
            <a:lnSpc>
              <a:spcPct val="90000"/>
            </a:lnSpc>
            <a:spcBef>
              <a:spcPct val="0"/>
            </a:spcBef>
            <a:spcAft>
              <a:spcPct val="35000"/>
            </a:spcAft>
            <a:buNone/>
          </a:pPr>
          <a:r>
            <a:rPr lang="en-GB" sz="2900" kern="1200"/>
            <a:t>Makes it easier to communicate with each other.</a:t>
          </a:r>
          <a:endParaRPr lang="en-US" sz="2900" kern="1200"/>
        </a:p>
      </dsp:txBody>
      <dsp:txXfrm>
        <a:off x="2729179" y="2626276"/>
        <a:ext cx="2729179" cy="2323244"/>
      </dsp:txXfrm>
    </dsp:sp>
    <dsp:sp modelId="{4DD4BC43-AB72-4FAB-BEEA-8BC998692937}">
      <dsp:nvSpPr>
        <dsp:cNvPr id="0" name=""/>
        <dsp:cNvSpPr/>
      </dsp:nvSpPr>
      <dsp:spPr>
        <a:xfrm>
          <a:off x="5458358" y="2626276"/>
          <a:ext cx="2729179" cy="2323244"/>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6248" tIns="36830" rIns="206248" bIns="36830" numCol="1" spcCol="1270" anchor="ctr" anchorCtr="0">
          <a:noAutofit/>
        </a:bodyPr>
        <a:lstStyle/>
        <a:p>
          <a:pPr marL="0" lvl="0" indent="0" algn="ctr" defTabSz="1289050">
            <a:lnSpc>
              <a:spcPct val="90000"/>
            </a:lnSpc>
            <a:spcBef>
              <a:spcPct val="0"/>
            </a:spcBef>
            <a:spcAft>
              <a:spcPct val="35000"/>
            </a:spcAft>
            <a:buNone/>
          </a:pPr>
          <a:r>
            <a:rPr lang="en-GB" sz="2900" kern="1200"/>
            <a:t>Improves teamwork between buildings.</a:t>
          </a:r>
          <a:endParaRPr lang="en-US" sz="2900" kern="1200"/>
        </a:p>
      </dsp:txBody>
      <dsp:txXfrm>
        <a:off x="5458358" y="2626276"/>
        <a:ext cx="2729179" cy="2323244"/>
      </dsp:txXfrm>
    </dsp:sp>
    <dsp:sp modelId="{80DD0773-04A2-4F41-9760-CF2328163F9A}">
      <dsp:nvSpPr>
        <dsp:cNvPr id="0" name=""/>
        <dsp:cNvSpPr/>
      </dsp:nvSpPr>
      <dsp:spPr>
        <a:xfrm>
          <a:off x="8187537" y="2626276"/>
          <a:ext cx="2729179" cy="2323244"/>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6248" tIns="36830" rIns="206248" bIns="36830" numCol="1" spcCol="1270" anchor="ctr" anchorCtr="0">
          <a:noAutofit/>
        </a:bodyPr>
        <a:lstStyle/>
        <a:p>
          <a:pPr marL="0" lvl="0" indent="0" algn="ctr" defTabSz="1289050">
            <a:lnSpc>
              <a:spcPct val="90000"/>
            </a:lnSpc>
            <a:spcBef>
              <a:spcPct val="0"/>
            </a:spcBef>
            <a:spcAft>
              <a:spcPct val="35000"/>
            </a:spcAft>
            <a:buNone/>
          </a:pPr>
          <a:r>
            <a:rPr lang="en-GB" sz="2900" kern="1200"/>
            <a:t>Help make resident care better.</a:t>
          </a:r>
          <a:endParaRPr lang="en-US" sz="2900" kern="1200"/>
        </a:p>
      </dsp:txBody>
      <dsp:txXfrm>
        <a:off x="8187537" y="2626276"/>
        <a:ext cx="2729179" cy="2323244"/>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7D62D9B-342B-0F6F-95A2-BC0A60BE1B3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E286CD1D-F25A-470D-0E44-E59ED13385E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869BD15-EBD2-4D6E-A385-EB8CF4A6720A}" type="datetimeFigureOut">
              <a:rPr lang="en-US" smtClean="0"/>
              <a:t>6/11/2026</a:t>
            </a:fld>
            <a:endParaRPr lang="en-US"/>
          </a:p>
        </p:txBody>
      </p:sp>
      <p:sp>
        <p:nvSpPr>
          <p:cNvPr id="4" name="Footer Placeholder 3">
            <a:extLst>
              <a:ext uri="{FF2B5EF4-FFF2-40B4-BE49-F238E27FC236}">
                <a16:creationId xmlns:a16="http://schemas.microsoft.com/office/drawing/2014/main" id="{2C19B365-F1DA-9739-052F-3E51D38B9F1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99BD471A-DE7F-C916-1D17-13EBD27B736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59CC14B-BCB7-42B9-9A42-7743F68E1773}" type="slidenum">
              <a:rPr lang="en-US" smtClean="0"/>
              <a:t>‹#›</a:t>
            </a:fld>
            <a:endParaRPr lang="en-US"/>
          </a:p>
        </p:txBody>
      </p:sp>
    </p:spTree>
    <p:extLst>
      <p:ext uri="{BB962C8B-B14F-4D97-AF65-F5344CB8AC3E}">
        <p14:creationId xmlns:p14="http://schemas.microsoft.com/office/powerpoint/2010/main" val="28070644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E87914-B979-D441-9584-07C203378D42}" type="datetimeFigureOut">
              <a:rPr lang="en-US" smtClean="0"/>
              <a:t>6/11/2026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8216B-BE00-0B44-858C-A4D22CFBA301}" type="slidenum">
              <a:rPr lang="en-US" smtClean="0"/>
              <a:t>‹#›</a:t>
            </a:fld>
            <a:endParaRPr lang="en-US" dirty="0"/>
          </a:p>
        </p:txBody>
      </p:sp>
    </p:spTree>
    <p:extLst>
      <p:ext uri="{BB962C8B-B14F-4D97-AF65-F5344CB8AC3E}">
        <p14:creationId xmlns:p14="http://schemas.microsoft.com/office/powerpoint/2010/main" val="3795552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F08E72-3006-4387-91F2-73577DE6001A}"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681396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accent1"/>
        </a:solidFill>
        <a:effectLst/>
      </p:bgPr>
    </p:bg>
    <p:spTree>
      <p:nvGrpSpPr>
        <p:cNvPr id="1" name=""/>
        <p:cNvGrpSpPr/>
        <p:nvPr/>
      </p:nvGrpSpPr>
      <p:grpSpPr>
        <a:xfrm>
          <a:off x="0" y="0"/>
          <a:ext cx="0" cy="0"/>
          <a:chOff x="0" y="0"/>
          <a:chExt cx="0" cy="0"/>
        </a:xfrm>
      </p:grpSpPr>
      <p:pic>
        <p:nvPicPr>
          <p:cNvPr id="8" name="Picture 7" descr="Close-up of flamingo feathers">
            <a:extLst>
              <a:ext uri="{FF2B5EF4-FFF2-40B4-BE49-F238E27FC236}">
                <a16:creationId xmlns:a16="http://schemas.microsoft.com/office/drawing/2014/main" id="{84224156-DF97-27B4-F5A6-C479644E9983}"/>
              </a:ext>
            </a:extLst>
          </p:cNvPr>
          <p:cNvPicPr>
            <a:picLocks noChangeAspect="1"/>
          </p:cNvPicPr>
          <p:nvPr userDrawn="1"/>
        </p:nvPicPr>
        <p:blipFill rotWithShape="1">
          <a:blip r:embed="rId2">
            <a:alphaModFix amt="55000"/>
          </a:blip>
          <a:srcRect b="14856"/>
          <a:stretch/>
        </p:blipFill>
        <p:spPr>
          <a:xfrm>
            <a:off x="0" y="0"/>
            <a:ext cx="12192000" cy="6858000"/>
          </a:xfrm>
          <a:prstGeom prst="rect">
            <a:avLst/>
          </a:prstGeom>
        </p:spPr>
      </p:pic>
      <p:sp>
        <p:nvSpPr>
          <p:cNvPr id="11" name="Rounded Rectangle 8">
            <a:extLst>
              <a:ext uri="{FF2B5EF4-FFF2-40B4-BE49-F238E27FC236}">
                <a16:creationId xmlns:a16="http://schemas.microsoft.com/office/drawing/2014/main" id="{DCE22C9A-30B6-12EB-423C-34454BE2D734}"/>
              </a:ext>
            </a:extLst>
          </p:cNvPr>
          <p:cNvSpPr/>
          <p:nvPr userDrawn="1"/>
        </p:nvSpPr>
        <p:spPr>
          <a:xfrm rot="16200000">
            <a:off x="3838487" y="-1434547"/>
            <a:ext cx="4515026" cy="9727095"/>
          </a:xfrm>
          <a:prstGeom prst="roundRect">
            <a:avLst>
              <a:gd name="adj" fmla="val 50000"/>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 name="Title 1">
            <a:extLst>
              <a:ext uri="{FF2B5EF4-FFF2-40B4-BE49-F238E27FC236}">
                <a16:creationId xmlns:a16="http://schemas.microsoft.com/office/drawing/2014/main" id="{98D42636-F625-5B2A-E7CC-9D70418A2BFC}"/>
              </a:ext>
            </a:extLst>
          </p:cNvPr>
          <p:cNvSpPr>
            <a:spLocks noGrp="1"/>
          </p:cNvSpPr>
          <p:nvPr>
            <p:ph type="ctrTitle"/>
          </p:nvPr>
        </p:nvSpPr>
        <p:spPr>
          <a:xfrm>
            <a:off x="2075688" y="1510442"/>
            <a:ext cx="8037576" cy="3837115"/>
          </a:xfrm>
        </p:spPr>
        <p:txBody>
          <a:bodyPr anchor="ctr">
            <a:noAutofit/>
          </a:bodyPr>
          <a:lstStyle>
            <a:lvl1pPr algn="ctr">
              <a:defRPr sz="4800"/>
            </a:lvl1pPr>
          </a:lstStyle>
          <a:p>
            <a:r>
              <a:rPr lang="en-GB"/>
              <a:t>Click to edit Master title style</a:t>
            </a:r>
            <a:endParaRPr lang="en-US" dirty="0"/>
          </a:p>
        </p:txBody>
      </p:sp>
      <p:sp>
        <p:nvSpPr>
          <p:cNvPr id="6" name="Rounded Rectangle 10">
            <a:extLst>
              <a:ext uri="{FF2B5EF4-FFF2-40B4-BE49-F238E27FC236}">
                <a16:creationId xmlns:a16="http://schemas.microsoft.com/office/drawing/2014/main" id="{C8CEB3A4-8583-3114-2BDD-D7AE1CABCD1D}"/>
              </a:ext>
            </a:extLst>
          </p:cNvPr>
          <p:cNvSpPr/>
          <p:nvPr userDrawn="1"/>
        </p:nvSpPr>
        <p:spPr>
          <a:xfrm rot="16200000">
            <a:off x="4177443" y="-1088756"/>
            <a:ext cx="3837115" cy="9035512"/>
          </a:xfrm>
          <a:prstGeom prst="roundRect">
            <a:avLst>
              <a:gd name="adj" fmla="val 5000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Tree>
    <p:extLst>
      <p:ext uri="{BB962C8B-B14F-4D97-AF65-F5344CB8AC3E}">
        <p14:creationId xmlns:p14="http://schemas.microsoft.com/office/powerpoint/2010/main" val="1415080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36" name="Freeform: Shape 35">
            <a:extLst>
              <a:ext uri="{FF2B5EF4-FFF2-40B4-BE49-F238E27FC236}">
                <a16:creationId xmlns:a16="http://schemas.microsoft.com/office/drawing/2014/main" id="{5D5913B7-7EE8-A67C-928F-0117A5BBB2F9}"/>
              </a:ext>
            </a:extLst>
          </p:cNvPr>
          <p:cNvSpPr/>
          <p:nvPr userDrawn="1"/>
        </p:nvSpPr>
        <p:spPr>
          <a:xfrm rot="5400000">
            <a:off x="9434872" y="-1570777"/>
            <a:ext cx="1312335" cy="4372608"/>
          </a:xfrm>
          <a:custGeom>
            <a:avLst/>
            <a:gdLst>
              <a:gd name="connsiteX0" fmla="*/ 0 w 1312335"/>
              <a:gd name="connsiteY0" fmla="*/ 4345730 h 4372608"/>
              <a:gd name="connsiteX1" fmla="*/ 0 w 1312335"/>
              <a:gd name="connsiteY1" fmla="*/ 0 h 4372608"/>
              <a:gd name="connsiteX2" fmla="*/ 1312335 w 1312335"/>
              <a:gd name="connsiteY2" fmla="*/ 0 h 4372608"/>
              <a:gd name="connsiteX3" fmla="*/ 1312334 w 1312335"/>
              <a:gd name="connsiteY3" fmla="*/ 3293684 h 4372608"/>
              <a:gd name="connsiteX4" fmla="*/ 233409 w 1312335"/>
              <a:gd name="connsiteY4" fmla="*/ 4372608 h 4372608"/>
              <a:gd name="connsiteX5" fmla="*/ 233410 w 1312335"/>
              <a:gd name="connsiteY5" fmla="*/ 4372607 h 4372608"/>
              <a:gd name="connsiteX6" fmla="*/ 15969 w 1312335"/>
              <a:gd name="connsiteY6" fmla="*/ 4350687 h 437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12335" h="4372608">
                <a:moveTo>
                  <a:pt x="0" y="4345730"/>
                </a:moveTo>
                <a:lnTo>
                  <a:pt x="0" y="0"/>
                </a:lnTo>
                <a:lnTo>
                  <a:pt x="1312335" y="0"/>
                </a:lnTo>
                <a:lnTo>
                  <a:pt x="1312334" y="3293684"/>
                </a:lnTo>
                <a:cubicBezTo>
                  <a:pt x="1312334" y="3889557"/>
                  <a:pt x="829283" y="4372608"/>
                  <a:pt x="233409" y="4372608"/>
                </a:cubicBezTo>
                <a:lnTo>
                  <a:pt x="233410" y="4372607"/>
                </a:lnTo>
                <a:cubicBezTo>
                  <a:pt x="158926" y="4372607"/>
                  <a:pt x="86204" y="4365059"/>
                  <a:pt x="15969" y="4350687"/>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Freeform: Shape 25">
            <a:extLst>
              <a:ext uri="{FF2B5EF4-FFF2-40B4-BE49-F238E27FC236}">
                <a16:creationId xmlns:a16="http://schemas.microsoft.com/office/drawing/2014/main" id="{59D905E1-DD26-B51A-8140-2DF28080849B}"/>
              </a:ext>
            </a:extLst>
          </p:cNvPr>
          <p:cNvSpPr/>
          <p:nvPr userDrawn="1"/>
        </p:nvSpPr>
        <p:spPr>
          <a:xfrm rot="5400000">
            <a:off x="9590019" y="-1557294"/>
            <a:ext cx="1170671" cy="4203978"/>
          </a:xfrm>
          <a:custGeom>
            <a:avLst/>
            <a:gdLst>
              <a:gd name="connsiteX0" fmla="*/ 0 w 1170671"/>
              <a:gd name="connsiteY0" fmla="*/ 4171116 h 4203978"/>
              <a:gd name="connsiteX1" fmla="*/ 0 w 1170671"/>
              <a:gd name="connsiteY1" fmla="*/ 0 h 4203978"/>
              <a:gd name="connsiteX2" fmla="*/ 1170671 w 1170671"/>
              <a:gd name="connsiteY2" fmla="*/ 0 h 4203978"/>
              <a:gd name="connsiteX3" fmla="*/ 1170670 w 1170671"/>
              <a:gd name="connsiteY3" fmla="*/ 3266718 h 4203978"/>
              <a:gd name="connsiteX4" fmla="*/ 233410 w 1170671"/>
              <a:gd name="connsiteY4" fmla="*/ 4203978 h 4203978"/>
              <a:gd name="connsiteX5" fmla="*/ 233411 w 1170671"/>
              <a:gd name="connsiteY5" fmla="*/ 4203977 h 4203978"/>
              <a:gd name="connsiteX6" fmla="*/ 44521 w 1170671"/>
              <a:gd name="connsiteY6" fmla="*/ 4184935 h 4203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0671" h="4203978">
                <a:moveTo>
                  <a:pt x="0" y="4171116"/>
                </a:moveTo>
                <a:lnTo>
                  <a:pt x="0" y="0"/>
                </a:lnTo>
                <a:lnTo>
                  <a:pt x="1170671" y="0"/>
                </a:lnTo>
                <a:lnTo>
                  <a:pt x="1170670" y="3266718"/>
                </a:lnTo>
                <a:cubicBezTo>
                  <a:pt x="1170670" y="3784352"/>
                  <a:pt x="751044" y="4203978"/>
                  <a:pt x="233410" y="4203978"/>
                </a:cubicBezTo>
                <a:lnTo>
                  <a:pt x="233411" y="4203977"/>
                </a:lnTo>
                <a:cubicBezTo>
                  <a:pt x="168707" y="4203977"/>
                  <a:pt x="105534" y="4197420"/>
                  <a:pt x="44521" y="4184935"/>
                </a:cubicBezTo>
                <a:close/>
              </a:path>
            </a:pathLst>
          </a:custGeom>
          <a:solidFill>
            <a:schemeClr val="accent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4" name="Freeform: Shape 33">
            <a:extLst>
              <a:ext uri="{FF2B5EF4-FFF2-40B4-BE49-F238E27FC236}">
                <a16:creationId xmlns:a16="http://schemas.microsoft.com/office/drawing/2014/main" id="{7B966588-24CA-0EF2-37F4-14AC72EB1306}"/>
              </a:ext>
            </a:extLst>
          </p:cNvPr>
          <p:cNvSpPr/>
          <p:nvPr userDrawn="1"/>
        </p:nvSpPr>
        <p:spPr>
          <a:xfrm rot="5400000">
            <a:off x="9012114" y="165991"/>
            <a:ext cx="2157850" cy="4372608"/>
          </a:xfrm>
          <a:custGeom>
            <a:avLst/>
            <a:gdLst>
              <a:gd name="connsiteX0" fmla="*/ 0 w 2157850"/>
              <a:gd name="connsiteY0" fmla="*/ 3293682 h 4372608"/>
              <a:gd name="connsiteX1" fmla="*/ 0 w 2157850"/>
              <a:gd name="connsiteY1" fmla="*/ 0 h 4372608"/>
              <a:gd name="connsiteX2" fmla="*/ 2157850 w 2157850"/>
              <a:gd name="connsiteY2" fmla="*/ 0 h 4372608"/>
              <a:gd name="connsiteX3" fmla="*/ 2157849 w 2157850"/>
              <a:gd name="connsiteY3" fmla="*/ 3293683 h 4372608"/>
              <a:gd name="connsiteX4" fmla="*/ 1078924 w 2157850"/>
              <a:gd name="connsiteY4" fmla="*/ 4372608 h 4372608"/>
              <a:gd name="connsiteX5" fmla="*/ 1078925 w 2157850"/>
              <a:gd name="connsiteY5" fmla="*/ 4372607 h 4372608"/>
              <a:gd name="connsiteX6" fmla="*/ 0 w 2157850"/>
              <a:gd name="connsiteY6" fmla="*/ 3293682 h 437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57850" h="4372608">
                <a:moveTo>
                  <a:pt x="0" y="3293682"/>
                </a:moveTo>
                <a:lnTo>
                  <a:pt x="0" y="0"/>
                </a:lnTo>
                <a:lnTo>
                  <a:pt x="2157850" y="0"/>
                </a:lnTo>
                <a:lnTo>
                  <a:pt x="2157849" y="3293683"/>
                </a:lnTo>
                <a:cubicBezTo>
                  <a:pt x="2157849" y="3889557"/>
                  <a:pt x="1674798" y="4372608"/>
                  <a:pt x="1078924" y="4372608"/>
                </a:cubicBezTo>
                <a:lnTo>
                  <a:pt x="1078925" y="4372607"/>
                </a:lnTo>
                <a:cubicBezTo>
                  <a:pt x="483051" y="4372607"/>
                  <a:pt x="0" y="3889556"/>
                  <a:pt x="0" y="329368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F04C538B-EF4C-760B-09A7-8C0A6F456BEA}"/>
              </a:ext>
            </a:extLst>
          </p:cNvPr>
          <p:cNvSpPr/>
          <p:nvPr userDrawn="1"/>
        </p:nvSpPr>
        <p:spPr>
          <a:xfrm rot="5400000">
            <a:off x="9245715" y="257928"/>
            <a:ext cx="1874520" cy="4188737"/>
          </a:xfrm>
          <a:custGeom>
            <a:avLst/>
            <a:gdLst>
              <a:gd name="connsiteX0" fmla="*/ 0 w 1874520"/>
              <a:gd name="connsiteY0" fmla="*/ 3251476 h 4188737"/>
              <a:gd name="connsiteX1" fmla="*/ 0 w 1874520"/>
              <a:gd name="connsiteY1" fmla="*/ 0 h 4188737"/>
              <a:gd name="connsiteX2" fmla="*/ 1874520 w 1874520"/>
              <a:gd name="connsiteY2" fmla="*/ 0 h 4188737"/>
              <a:gd name="connsiteX3" fmla="*/ 1874519 w 1874520"/>
              <a:gd name="connsiteY3" fmla="*/ 3251478 h 4188737"/>
              <a:gd name="connsiteX4" fmla="*/ 937259 w 1874520"/>
              <a:gd name="connsiteY4" fmla="*/ 4188737 h 4188737"/>
              <a:gd name="connsiteX5" fmla="*/ 937260 w 1874520"/>
              <a:gd name="connsiteY5" fmla="*/ 4188736 h 4188737"/>
              <a:gd name="connsiteX6" fmla="*/ 0 w 1874520"/>
              <a:gd name="connsiteY6" fmla="*/ 3251476 h 4188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4520" h="4188737">
                <a:moveTo>
                  <a:pt x="0" y="3251476"/>
                </a:moveTo>
                <a:lnTo>
                  <a:pt x="0" y="0"/>
                </a:lnTo>
                <a:lnTo>
                  <a:pt x="1874520" y="0"/>
                </a:lnTo>
                <a:lnTo>
                  <a:pt x="1874519" y="3251478"/>
                </a:lnTo>
                <a:cubicBezTo>
                  <a:pt x="1874519" y="3769112"/>
                  <a:pt x="1454893" y="4188737"/>
                  <a:pt x="937259" y="4188737"/>
                </a:cubicBezTo>
                <a:lnTo>
                  <a:pt x="937260" y="4188736"/>
                </a:lnTo>
                <a:cubicBezTo>
                  <a:pt x="419626" y="4188736"/>
                  <a:pt x="0" y="3769110"/>
                  <a:pt x="0" y="3251476"/>
                </a:cubicBezTo>
                <a:close/>
              </a:path>
            </a:pathLst>
          </a:cu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2" name="Freeform: Shape 31">
            <a:extLst>
              <a:ext uri="{FF2B5EF4-FFF2-40B4-BE49-F238E27FC236}">
                <a16:creationId xmlns:a16="http://schemas.microsoft.com/office/drawing/2014/main" id="{9CE95796-8135-4C87-0115-AD68ACF7C0D8}"/>
              </a:ext>
            </a:extLst>
          </p:cNvPr>
          <p:cNvSpPr/>
          <p:nvPr userDrawn="1"/>
        </p:nvSpPr>
        <p:spPr>
          <a:xfrm rot="5400000">
            <a:off x="9012115" y="2325516"/>
            <a:ext cx="2157850" cy="4372607"/>
          </a:xfrm>
          <a:custGeom>
            <a:avLst/>
            <a:gdLst>
              <a:gd name="connsiteX0" fmla="*/ 0 w 2157850"/>
              <a:gd name="connsiteY0" fmla="*/ 3293681 h 4372607"/>
              <a:gd name="connsiteX1" fmla="*/ 0 w 2157850"/>
              <a:gd name="connsiteY1" fmla="*/ 0 h 4372607"/>
              <a:gd name="connsiteX2" fmla="*/ 2157850 w 2157850"/>
              <a:gd name="connsiteY2" fmla="*/ 0 h 4372607"/>
              <a:gd name="connsiteX3" fmla="*/ 2157849 w 2157850"/>
              <a:gd name="connsiteY3" fmla="*/ 3293682 h 4372607"/>
              <a:gd name="connsiteX4" fmla="*/ 1078924 w 2157850"/>
              <a:gd name="connsiteY4" fmla="*/ 4372607 h 4372607"/>
              <a:gd name="connsiteX5" fmla="*/ 1078925 w 2157850"/>
              <a:gd name="connsiteY5" fmla="*/ 4372606 h 4372607"/>
              <a:gd name="connsiteX6" fmla="*/ 0 w 2157850"/>
              <a:gd name="connsiteY6" fmla="*/ 3293681 h 4372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57850" h="4372607">
                <a:moveTo>
                  <a:pt x="0" y="3293681"/>
                </a:moveTo>
                <a:lnTo>
                  <a:pt x="0" y="0"/>
                </a:lnTo>
                <a:lnTo>
                  <a:pt x="2157850" y="0"/>
                </a:lnTo>
                <a:lnTo>
                  <a:pt x="2157849" y="3293682"/>
                </a:lnTo>
                <a:cubicBezTo>
                  <a:pt x="2157849" y="3889556"/>
                  <a:pt x="1674798" y="4372607"/>
                  <a:pt x="1078924" y="4372607"/>
                </a:cubicBezTo>
                <a:lnTo>
                  <a:pt x="1078925" y="4372606"/>
                </a:lnTo>
                <a:cubicBezTo>
                  <a:pt x="483051" y="4372606"/>
                  <a:pt x="0" y="3889555"/>
                  <a:pt x="0" y="3293681"/>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Freeform: Shape 29">
            <a:extLst>
              <a:ext uri="{FF2B5EF4-FFF2-40B4-BE49-F238E27FC236}">
                <a16:creationId xmlns:a16="http://schemas.microsoft.com/office/drawing/2014/main" id="{CCBEB880-D0F0-4109-B930-8923AB0C9645}"/>
              </a:ext>
            </a:extLst>
          </p:cNvPr>
          <p:cNvSpPr/>
          <p:nvPr userDrawn="1"/>
        </p:nvSpPr>
        <p:spPr>
          <a:xfrm rot="5400000">
            <a:off x="9245715" y="2417452"/>
            <a:ext cx="1874520" cy="4188736"/>
          </a:xfrm>
          <a:custGeom>
            <a:avLst/>
            <a:gdLst>
              <a:gd name="connsiteX0" fmla="*/ 0 w 1874520"/>
              <a:gd name="connsiteY0" fmla="*/ 3251476 h 4188736"/>
              <a:gd name="connsiteX1" fmla="*/ 0 w 1874520"/>
              <a:gd name="connsiteY1" fmla="*/ 0 h 4188736"/>
              <a:gd name="connsiteX2" fmla="*/ 1874520 w 1874520"/>
              <a:gd name="connsiteY2" fmla="*/ 0 h 4188736"/>
              <a:gd name="connsiteX3" fmla="*/ 1874519 w 1874520"/>
              <a:gd name="connsiteY3" fmla="*/ 3251476 h 4188736"/>
              <a:gd name="connsiteX4" fmla="*/ 937259 w 1874520"/>
              <a:gd name="connsiteY4" fmla="*/ 4188736 h 4188736"/>
              <a:gd name="connsiteX5" fmla="*/ 937260 w 1874520"/>
              <a:gd name="connsiteY5" fmla="*/ 4188735 h 4188736"/>
              <a:gd name="connsiteX6" fmla="*/ 0 w 1874520"/>
              <a:gd name="connsiteY6" fmla="*/ 3251476 h 418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4520" h="4188736">
                <a:moveTo>
                  <a:pt x="0" y="3251476"/>
                </a:moveTo>
                <a:lnTo>
                  <a:pt x="0" y="0"/>
                </a:lnTo>
                <a:lnTo>
                  <a:pt x="1874520" y="0"/>
                </a:lnTo>
                <a:lnTo>
                  <a:pt x="1874519" y="3251476"/>
                </a:lnTo>
                <a:cubicBezTo>
                  <a:pt x="1874519" y="3769110"/>
                  <a:pt x="1454893" y="4188736"/>
                  <a:pt x="937259" y="4188736"/>
                </a:cubicBezTo>
                <a:lnTo>
                  <a:pt x="937260" y="4188735"/>
                </a:lnTo>
                <a:cubicBezTo>
                  <a:pt x="419626" y="4188735"/>
                  <a:pt x="0" y="3769110"/>
                  <a:pt x="0" y="3251476"/>
                </a:cubicBezTo>
                <a:close/>
              </a:path>
            </a:pathLst>
          </a:custGeom>
          <a:solidFill>
            <a:schemeClr val="accent3"/>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0" name="Freeform: Shape 39">
            <a:extLst>
              <a:ext uri="{FF2B5EF4-FFF2-40B4-BE49-F238E27FC236}">
                <a16:creationId xmlns:a16="http://schemas.microsoft.com/office/drawing/2014/main" id="{190E4F1C-1E7D-5E23-95B6-B6F0E0E833C6}"/>
              </a:ext>
            </a:extLst>
          </p:cNvPr>
          <p:cNvSpPr/>
          <p:nvPr userDrawn="1"/>
        </p:nvSpPr>
        <p:spPr>
          <a:xfrm rot="5400000">
            <a:off x="9438566" y="4058828"/>
            <a:ext cx="1304948" cy="4372607"/>
          </a:xfrm>
          <a:custGeom>
            <a:avLst/>
            <a:gdLst>
              <a:gd name="connsiteX0" fmla="*/ 0 w 1304948"/>
              <a:gd name="connsiteY0" fmla="*/ 3293681 h 4372607"/>
              <a:gd name="connsiteX1" fmla="*/ 0 w 1304948"/>
              <a:gd name="connsiteY1" fmla="*/ 0 h 4372607"/>
              <a:gd name="connsiteX2" fmla="*/ 1304948 w 1304948"/>
              <a:gd name="connsiteY2" fmla="*/ 0 h 4372607"/>
              <a:gd name="connsiteX3" fmla="*/ 1304948 w 1304948"/>
              <a:gd name="connsiteY3" fmla="*/ 4348023 h 4372607"/>
              <a:gd name="connsiteX4" fmla="*/ 1296365 w 1304948"/>
              <a:gd name="connsiteY4" fmla="*/ 4350687 h 4372607"/>
              <a:gd name="connsiteX5" fmla="*/ 1078924 w 1304948"/>
              <a:gd name="connsiteY5" fmla="*/ 4372607 h 4372607"/>
              <a:gd name="connsiteX6" fmla="*/ 1078925 w 1304948"/>
              <a:gd name="connsiteY6" fmla="*/ 4372606 h 4372607"/>
              <a:gd name="connsiteX7" fmla="*/ 0 w 1304948"/>
              <a:gd name="connsiteY7" fmla="*/ 3293681 h 4372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4948" h="4372607">
                <a:moveTo>
                  <a:pt x="0" y="3293681"/>
                </a:moveTo>
                <a:lnTo>
                  <a:pt x="0" y="0"/>
                </a:lnTo>
                <a:lnTo>
                  <a:pt x="1304948" y="0"/>
                </a:lnTo>
                <a:lnTo>
                  <a:pt x="1304948" y="4348023"/>
                </a:lnTo>
                <a:lnTo>
                  <a:pt x="1296365" y="4350687"/>
                </a:lnTo>
                <a:cubicBezTo>
                  <a:pt x="1226130" y="4365059"/>
                  <a:pt x="1153409" y="4372607"/>
                  <a:pt x="1078924" y="4372607"/>
                </a:cubicBezTo>
                <a:lnTo>
                  <a:pt x="1078925" y="4372606"/>
                </a:lnTo>
                <a:cubicBezTo>
                  <a:pt x="483051" y="4372606"/>
                  <a:pt x="0" y="3889555"/>
                  <a:pt x="0" y="3293681"/>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8" name="Freeform: Shape 37">
            <a:extLst>
              <a:ext uri="{FF2B5EF4-FFF2-40B4-BE49-F238E27FC236}">
                <a16:creationId xmlns:a16="http://schemas.microsoft.com/office/drawing/2014/main" id="{CB94BDFD-7EA4-0673-E1B4-E20807210502}"/>
              </a:ext>
            </a:extLst>
          </p:cNvPr>
          <p:cNvSpPr/>
          <p:nvPr userDrawn="1"/>
        </p:nvSpPr>
        <p:spPr>
          <a:xfrm rot="5400000">
            <a:off x="9601334" y="4221596"/>
            <a:ext cx="1163283" cy="4188736"/>
          </a:xfrm>
          <a:custGeom>
            <a:avLst/>
            <a:gdLst>
              <a:gd name="connsiteX0" fmla="*/ 0 w 1163283"/>
              <a:gd name="connsiteY0" fmla="*/ 3251476 h 4188736"/>
              <a:gd name="connsiteX1" fmla="*/ 0 w 1163283"/>
              <a:gd name="connsiteY1" fmla="*/ 0 h 4188736"/>
              <a:gd name="connsiteX2" fmla="*/ 1163283 w 1163283"/>
              <a:gd name="connsiteY2" fmla="*/ 0 h 4188736"/>
              <a:gd name="connsiteX3" fmla="*/ 1163283 w 1163283"/>
              <a:gd name="connsiteY3" fmla="*/ 4158168 h 4188736"/>
              <a:gd name="connsiteX4" fmla="*/ 1126150 w 1163283"/>
              <a:gd name="connsiteY4" fmla="*/ 4169694 h 4188736"/>
              <a:gd name="connsiteX5" fmla="*/ 937259 w 1163283"/>
              <a:gd name="connsiteY5" fmla="*/ 4188736 h 4188736"/>
              <a:gd name="connsiteX6" fmla="*/ 937260 w 1163283"/>
              <a:gd name="connsiteY6" fmla="*/ 4188735 h 4188736"/>
              <a:gd name="connsiteX7" fmla="*/ 0 w 1163283"/>
              <a:gd name="connsiteY7" fmla="*/ 3251476 h 418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63283" h="4188736">
                <a:moveTo>
                  <a:pt x="0" y="3251476"/>
                </a:moveTo>
                <a:lnTo>
                  <a:pt x="0" y="0"/>
                </a:lnTo>
                <a:lnTo>
                  <a:pt x="1163283" y="0"/>
                </a:lnTo>
                <a:lnTo>
                  <a:pt x="1163283" y="4158168"/>
                </a:lnTo>
                <a:lnTo>
                  <a:pt x="1126150" y="4169694"/>
                </a:lnTo>
                <a:cubicBezTo>
                  <a:pt x="1065136" y="4182180"/>
                  <a:pt x="1001964" y="4188736"/>
                  <a:pt x="937259" y="4188736"/>
                </a:cubicBezTo>
                <a:lnTo>
                  <a:pt x="937260" y="4188735"/>
                </a:lnTo>
                <a:cubicBezTo>
                  <a:pt x="419626" y="4188735"/>
                  <a:pt x="0" y="3769110"/>
                  <a:pt x="0" y="3251476"/>
                </a:cubicBezTo>
                <a:close/>
              </a:path>
            </a:pathLst>
          </a:custGeom>
          <a:solidFill>
            <a:schemeClr val="accent5"/>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3" name="Group 22">
            <a:extLst>
              <a:ext uri="{FF2B5EF4-FFF2-40B4-BE49-F238E27FC236}">
                <a16:creationId xmlns:a16="http://schemas.microsoft.com/office/drawing/2014/main" id="{8B75F4CF-DC43-BF88-A4AB-76AC7171D62A}"/>
              </a:ext>
            </a:extLst>
          </p:cNvPr>
          <p:cNvGrpSpPr/>
          <p:nvPr userDrawn="1"/>
        </p:nvGrpSpPr>
        <p:grpSpPr>
          <a:xfrm>
            <a:off x="6132575" y="1705337"/>
            <a:ext cx="3494544" cy="3494544"/>
            <a:chOff x="6132575" y="1705337"/>
            <a:chExt cx="3494544" cy="3494544"/>
          </a:xfrm>
        </p:grpSpPr>
        <p:sp>
          <p:nvSpPr>
            <p:cNvPr id="17" name="Oval 16">
              <a:extLst>
                <a:ext uri="{FF2B5EF4-FFF2-40B4-BE49-F238E27FC236}">
                  <a16:creationId xmlns:a16="http://schemas.microsoft.com/office/drawing/2014/main" id="{7786FFFE-5A89-4D14-F5F8-16FD636A0ECD}"/>
                </a:ext>
              </a:extLst>
            </p:cNvPr>
            <p:cNvSpPr/>
            <p:nvPr userDrawn="1"/>
          </p:nvSpPr>
          <p:spPr>
            <a:xfrm>
              <a:off x="6132575" y="1705337"/>
              <a:ext cx="3494544" cy="3494544"/>
            </a:xfrm>
            <a:prstGeom prst="ellipse">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Oval 21">
              <a:extLst>
                <a:ext uri="{FF2B5EF4-FFF2-40B4-BE49-F238E27FC236}">
                  <a16:creationId xmlns:a16="http://schemas.microsoft.com/office/drawing/2014/main" id="{B20DEB5F-39A6-1FCF-86AA-08D5559AB102}"/>
                </a:ext>
              </a:extLst>
            </p:cNvPr>
            <p:cNvSpPr/>
            <p:nvPr userDrawn="1"/>
          </p:nvSpPr>
          <p:spPr>
            <a:xfrm>
              <a:off x="6334511" y="1907273"/>
              <a:ext cx="3090672" cy="3090672"/>
            </a:xfrm>
            <a:prstGeom prst="ellipse">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itle 9">
            <a:extLst>
              <a:ext uri="{FF2B5EF4-FFF2-40B4-BE49-F238E27FC236}">
                <a16:creationId xmlns:a16="http://schemas.microsoft.com/office/drawing/2014/main" id="{F758A95E-8882-B1A2-0A8D-7F34A35AAF65}"/>
              </a:ext>
            </a:extLst>
          </p:cNvPr>
          <p:cNvSpPr>
            <a:spLocks noGrp="1"/>
          </p:cNvSpPr>
          <p:nvPr userDrawn="1">
            <p:ph type="title"/>
          </p:nvPr>
        </p:nvSpPr>
        <p:spPr>
          <a:xfrm>
            <a:off x="484632" y="539494"/>
            <a:ext cx="5647943" cy="2157849"/>
          </a:xfrm>
        </p:spPr>
        <p:txBody>
          <a:bodyPr anchor="t"/>
          <a:lstStyle>
            <a:lvl1pPr algn="l">
              <a:defRPr sz="3600"/>
            </a:lvl1pPr>
          </a:lstStyle>
          <a:p>
            <a:r>
              <a:rPr lang="en-GB"/>
              <a:t>Click to edit Master title style</a:t>
            </a:r>
            <a:endParaRPr lang="en-US" dirty="0"/>
          </a:p>
        </p:txBody>
      </p:sp>
      <p:sp>
        <p:nvSpPr>
          <p:cNvPr id="3" name="Content Placeholder 3">
            <a:extLst>
              <a:ext uri="{FF2B5EF4-FFF2-40B4-BE49-F238E27FC236}">
                <a16:creationId xmlns:a16="http://schemas.microsoft.com/office/drawing/2014/main" id="{0EE226B7-1450-52A1-D0F2-90B821F8913B}"/>
              </a:ext>
            </a:extLst>
          </p:cNvPr>
          <p:cNvSpPr>
            <a:spLocks noGrp="1"/>
          </p:cNvSpPr>
          <p:nvPr userDrawn="1">
            <p:ph sz="half" idx="2"/>
          </p:nvPr>
        </p:nvSpPr>
        <p:spPr>
          <a:xfrm>
            <a:off x="484632" y="2964180"/>
            <a:ext cx="5647943" cy="3181196"/>
          </a:xfrm>
        </p:spPr>
        <p:txBody>
          <a:bodyPr>
            <a:normAutofit/>
          </a:bodyPr>
          <a:lstStyle>
            <a:lvl1pPr marL="228600" indent="-228600">
              <a:lnSpc>
                <a:spcPct val="100000"/>
              </a:lnSpc>
              <a:buFont typeface="Courier New" panose="02070309020205020404" pitchFamily="49" charset="0"/>
              <a:buChar char="o"/>
              <a:defRPr sz="1400"/>
            </a:lvl1pPr>
            <a:lvl2pPr marL="685800" indent="-228600">
              <a:lnSpc>
                <a:spcPct val="100000"/>
              </a:lnSpc>
              <a:buFont typeface="Courier New" panose="02070309020205020404" pitchFamily="49" charset="0"/>
              <a:buChar char="o"/>
              <a:defRPr sz="1400"/>
            </a:lvl2pPr>
            <a:lvl3pPr marL="1143000" indent="-228600">
              <a:lnSpc>
                <a:spcPct val="100000"/>
              </a:lnSpc>
              <a:buFont typeface="Courier New" panose="02070309020205020404" pitchFamily="49" charset="0"/>
              <a:buChar char="o"/>
              <a:defRPr sz="1400"/>
            </a:lvl3pPr>
            <a:lvl4pPr marL="1600200" indent="-228600">
              <a:lnSpc>
                <a:spcPct val="100000"/>
              </a:lnSpc>
              <a:buFont typeface="Courier New" panose="02070309020205020404" pitchFamily="49" charset="0"/>
              <a:buChar char="o"/>
              <a:defRPr sz="1400"/>
            </a:lvl4pPr>
            <a:lvl5pPr marL="2114550" indent="-228600">
              <a:lnSpc>
                <a:spcPct val="100000"/>
              </a:lnSpc>
              <a:buFont typeface="Courier New" panose="02070309020205020404" pitchFamily="49" charset="0"/>
              <a:buChar char="o"/>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2707434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01">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7DAFD34-8B3E-5999-6911-7AF71ADD2545}"/>
              </a:ext>
            </a:extLst>
          </p:cNvPr>
          <p:cNvSpPr/>
          <p:nvPr userDrawn="1"/>
        </p:nvSpPr>
        <p:spPr>
          <a:xfrm>
            <a:off x="1" y="0"/>
            <a:ext cx="6102349" cy="6858000"/>
          </a:xfrm>
          <a:prstGeom prst="rect">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653C8BA8-2082-EEAD-7670-E3C6FB475885}"/>
              </a:ext>
            </a:extLst>
          </p:cNvPr>
          <p:cNvSpPr/>
          <p:nvPr userDrawn="1"/>
        </p:nvSpPr>
        <p:spPr>
          <a:xfrm>
            <a:off x="355751" y="357199"/>
            <a:ext cx="5387912" cy="614215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FD5EC2-0037-064B-0676-7354391A90B4}"/>
              </a:ext>
            </a:extLst>
          </p:cNvPr>
          <p:cNvSpPr>
            <a:spLocks noGrp="1"/>
          </p:cNvSpPr>
          <p:nvPr>
            <p:ph type="title"/>
          </p:nvPr>
        </p:nvSpPr>
        <p:spPr>
          <a:xfrm>
            <a:off x="355751" y="717550"/>
            <a:ext cx="5387912" cy="3432198"/>
          </a:xfrm>
        </p:spPr>
        <p:txBody>
          <a:bodyPr anchor="ctr"/>
          <a:lstStyle>
            <a:lvl1pPr>
              <a:defRPr sz="4400"/>
            </a:lvl1p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1EBAFF85-BA63-AEEF-8DF0-E072A51970BC}"/>
              </a:ext>
            </a:extLst>
          </p:cNvPr>
          <p:cNvSpPr>
            <a:spLocks noGrp="1"/>
          </p:cNvSpPr>
          <p:nvPr>
            <p:ph type="body" idx="1"/>
          </p:nvPr>
        </p:nvSpPr>
        <p:spPr>
          <a:xfrm>
            <a:off x="979616" y="4356100"/>
            <a:ext cx="4140182" cy="1781198"/>
          </a:xfrm>
          <a:noFill/>
        </p:spPr>
        <p:txBody>
          <a:bodyPr anchor="t">
            <a:normAutofit/>
          </a:bodyPr>
          <a:lstStyle>
            <a:lvl1pPr marL="0" indent="0" algn="ctr">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5" name="Picture Placeholder 4">
            <a:extLst>
              <a:ext uri="{FF2B5EF4-FFF2-40B4-BE49-F238E27FC236}">
                <a16:creationId xmlns:a16="http://schemas.microsoft.com/office/drawing/2014/main" id="{C5426760-3515-EC04-29AA-1F4EB27EBC2A}"/>
              </a:ext>
            </a:extLst>
          </p:cNvPr>
          <p:cNvSpPr>
            <a:spLocks noGrp="1"/>
          </p:cNvSpPr>
          <p:nvPr>
            <p:ph type="pic" sz="quarter" idx="11"/>
          </p:nvPr>
        </p:nvSpPr>
        <p:spPr>
          <a:xfrm>
            <a:off x="6102350" y="0"/>
            <a:ext cx="6089649" cy="6858000"/>
          </a:xfrm>
        </p:spPr>
        <p:txBody>
          <a:bodyPr/>
          <a:lstStyle>
            <a:lvl1pPr marL="0" indent="0">
              <a:buNone/>
              <a:defRPr/>
            </a:lvl1pPr>
          </a:lstStyle>
          <a:p>
            <a:r>
              <a:rPr lang="en-GB"/>
              <a:t>Click icon to add picture</a:t>
            </a:r>
            <a:endParaRPr lang="en-US"/>
          </a:p>
        </p:txBody>
      </p:sp>
    </p:spTree>
    <p:extLst>
      <p:ext uri="{BB962C8B-B14F-4D97-AF65-F5344CB8AC3E}">
        <p14:creationId xmlns:p14="http://schemas.microsoft.com/office/powerpoint/2010/main" val="3186015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02">
    <p:bg>
      <p:bgPr>
        <a:solidFill>
          <a:schemeClr val="accent1"/>
        </a:solidFill>
        <a:effectLst/>
      </p:bgPr>
    </p:bg>
    <p:spTree>
      <p:nvGrpSpPr>
        <p:cNvPr id="1" name=""/>
        <p:cNvGrpSpPr/>
        <p:nvPr/>
      </p:nvGrpSpPr>
      <p:grpSpPr>
        <a:xfrm>
          <a:off x="0" y="0"/>
          <a:ext cx="0" cy="0"/>
          <a:chOff x="0" y="0"/>
          <a:chExt cx="0" cy="0"/>
        </a:xfrm>
      </p:grpSpPr>
      <p:pic>
        <p:nvPicPr>
          <p:cNvPr id="4" name="Online Image Placeholder 34" descr="Close-up of flamingo feathers">
            <a:extLst>
              <a:ext uri="{FF2B5EF4-FFF2-40B4-BE49-F238E27FC236}">
                <a16:creationId xmlns:a16="http://schemas.microsoft.com/office/drawing/2014/main" id="{A1B57CAB-4F00-153C-58D0-072C8CCFFCB0}"/>
              </a:ext>
            </a:extLst>
          </p:cNvPr>
          <p:cNvPicPr>
            <a:picLocks noChangeAspect="1"/>
          </p:cNvPicPr>
          <p:nvPr userDrawn="1"/>
        </p:nvPicPr>
        <p:blipFill>
          <a:blip r:embed="rId2">
            <a:alphaModFix amt="55000"/>
          </a:blip>
          <a:stretch>
            <a:fillRect/>
          </a:stretch>
        </p:blipFill>
        <p:spPr>
          <a:xfrm>
            <a:off x="0" y="-1"/>
            <a:ext cx="12192000" cy="6858001"/>
          </a:xfrm>
          <a:prstGeom prst="rect">
            <a:avLst/>
          </a:prstGeom>
        </p:spPr>
      </p:pic>
      <p:sp>
        <p:nvSpPr>
          <p:cNvPr id="5" name="Rectangle 4">
            <a:extLst>
              <a:ext uri="{FF2B5EF4-FFF2-40B4-BE49-F238E27FC236}">
                <a16:creationId xmlns:a16="http://schemas.microsoft.com/office/drawing/2014/main" id="{B6D4A631-0C9D-1751-49E2-ED23EE2FD54C}"/>
              </a:ext>
            </a:extLst>
          </p:cNvPr>
          <p:cNvSpPr/>
          <p:nvPr userDrawn="1"/>
        </p:nvSpPr>
        <p:spPr>
          <a:xfrm>
            <a:off x="1434154" y="5224465"/>
            <a:ext cx="9323693" cy="648464"/>
          </a:xfrm>
          <a:prstGeom prst="rect">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7DAFD34-8B3E-5999-6911-7AF71ADD2545}"/>
              </a:ext>
            </a:extLst>
          </p:cNvPr>
          <p:cNvSpPr/>
          <p:nvPr userDrawn="1"/>
        </p:nvSpPr>
        <p:spPr>
          <a:xfrm>
            <a:off x="1434154" y="1141401"/>
            <a:ext cx="9323693" cy="3687417"/>
          </a:xfrm>
          <a:prstGeom prst="rect">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Connector 14">
            <a:extLst>
              <a:ext uri="{FF2B5EF4-FFF2-40B4-BE49-F238E27FC236}">
                <a16:creationId xmlns:a16="http://schemas.microsoft.com/office/drawing/2014/main" id="{F8390130-2A06-F9EE-2060-953B27394103}"/>
              </a:ext>
            </a:extLst>
          </p:cNvPr>
          <p:cNvCxnSpPr>
            <a:cxnSpLocks/>
          </p:cNvCxnSpPr>
          <p:nvPr userDrawn="1"/>
        </p:nvCxnSpPr>
        <p:spPr>
          <a:xfrm>
            <a:off x="1789176" y="5562197"/>
            <a:ext cx="861364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653C8BA8-2082-EEAD-7670-E3C6FB475885}"/>
              </a:ext>
            </a:extLst>
          </p:cNvPr>
          <p:cNvSpPr/>
          <p:nvPr userDrawn="1"/>
        </p:nvSpPr>
        <p:spPr>
          <a:xfrm>
            <a:off x="1789904" y="1498600"/>
            <a:ext cx="8612192" cy="297301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FD5EC2-0037-064B-0676-7354391A90B4}"/>
              </a:ext>
            </a:extLst>
          </p:cNvPr>
          <p:cNvSpPr>
            <a:spLocks noGrp="1"/>
          </p:cNvSpPr>
          <p:nvPr>
            <p:ph type="title"/>
          </p:nvPr>
        </p:nvSpPr>
        <p:spPr>
          <a:xfrm>
            <a:off x="2077212" y="1766421"/>
            <a:ext cx="8037576" cy="2433046"/>
          </a:xfrm>
        </p:spPr>
        <p:txBody>
          <a:bodyPr anchor="ctr"/>
          <a:lstStyle>
            <a:lvl1pPr>
              <a:defRPr sz="4400"/>
            </a:lvl1p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1EBAFF85-BA63-AEEF-8DF0-E072A51970BC}"/>
              </a:ext>
            </a:extLst>
          </p:cNvPr>
          <p:cNvSpPr>
            <a:spLocks noGrp="1"/>
          </p:cNvSpPr>
          <p:nvPr>
            <p:ph type="body" idx="1"/>
          </p:nvPr>
        </p:nvSpPr>
        <p:spPr>
          <a:xfrm>
            <a:off x="2625344" y="5294376"/>
            <a:ext cx="6941313" cy="521208"/>
          </a:xfrm>
          <a:solidFill>
            <a:schemeClr val="accent4"/>
          </a:solidFill>
        </p:spPr>
        <p:txBody>
          <a:bodyPr anchor="ctr"/>
          <a:lstStyle>
            <a:lvl1pPr marL="0" indent="0" algn="ctr">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2173885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01">
    <p:spTree>
      <p:nvGrpSpPr>
        <p:cNvPr id="1" name=""/>
        <p:cNvGrpSpPr/>
        <p:nvPr/>
      </p:nvGrpSpPr>
      <p:grpSpPr>
        <a:xfrm>
          <a:off x="0" y="0"/>
          <a:ext cx="0" cy="0"/>
          <a:chOff x="0" y="0"/>
          <a:chExt cx="0" cy="0"/>
        </a:xfrm>
      </p:grpSpPr>
      <p:sp>
        <p:nvSpPr>
          <p:cNvPr id="7" name="Title 9">
            <a:extLst>
              <a:ext uri="{FF2B5EF4-FFF2-40B4-BE49-F238E27FC236}">
                <a16:creationId xmlns:a16="http://schemas.microsoft.com/office/drawing/2014/main" id="{F884772E-D40F-9CFA-F6FE-511BE1486045}"/>
              </a:ext>
            </a:extLst>
          </p:cNvPr>
          <p:cNvSpPr>
            <a:spLocks noGrp="1"/>
          </p:cNvSpPr>
          <p:nvPr>
            <p:ph type="title"/>
          </p:nvPr>
        </p:nvSpPr>
        <p:spPr>
          <a:xfrm>
            <a:off x="484632" y="539494"/>
            <a:ext cx="6347968" cy="2165606"/>
          </a:xfrm>
        </p:spPr>
        <p:txBody>
          <a:bodyPr anchor="t"/>
          <a:lstStyle>
            <a:lvl1pPr algn="l">
              <a:defRPr sz="3600"/>
            </a:lvl1pPr>
          </a:lstStyle>
          <a:p>
            <a:r>
              <a:rPr lang="en-GB"/>
              <a:t>Click to edit Master title style</a:t>
            </a:r>
            <a:endParaRPr lang="en-US" dirty="0"/>
          </a:p>
        </p:txBody>
      </p:sp>
      <p:sp>
        <p:nvSpPr>
          <p:cNvPr id="6" name="Content Placeholder 3">
            <a:extLst>
              <a:ext uri="{FF2B5EF4-FFF2-40B4-BE49-F238E27FC236}">
                <a16:creationId xmlns:a16="http://schemas.microsoft.com/office/drawing/2014/main" id="{D0AE591E-6385-A4C3-C827-5EDF6623CA90}"/>
              </a:ext>
            </a:extLst>
          </p:cNvPr>
          <p:cNvSpPr>
            <a:spLocks noGrp="1"/>
          </p:cNvSpPr>
          <p:nvPr>
            <p:ph sz="half" idx="2"/>
          </p:nvPr>
        </p:nvSpPr>
        <p:spPr>
          <a:xfrm>
            <a:off x="484632" y="2884714"/>
            <a:ext cx="6347967" cy="2891246"/>
          </a:xfrm>
        </p:spPr>
        <p:txBody>
          <a:bodyPr/>
          <a:lstStyle>
            <a:lvl1pPr marL="228600" indent="-228600">
              <a:lnSpc>
                <a:spcPct val="100000"/>
              </a:lnSpc>
              <a:buFont typeface="Courier New" panose="02070309020205020404" pitchFamily="49" charset="0"/>
              <a:buChar char="o"/>
              <a:defRPr sz="1800"/>
            </a:lvl1pPr>
            <a:lvl2pPr marL="685800" indent="-228600">
              <a:lnSpc>
                <a:spcPct val="100000"/>
              </a:lnSpc>
              <a:buFont typeface="Courier New" panose="02070309020205020404" pitchFamily="49" charset="0"/>
              <a:buChar char="o"/>
              <a:defRPr sz="1800"/>
            </a:lvl2pPr>
            <a:lvl3pPr marL="1143000" indent="-228600">
              <a:lnSpc>
                <a:spcPct val="100000"/>
              </a:lnSpc>
              <a:buFont typeface="Courier New" panose="02070309020205020404" pitchFamily="49" charset="0"/>
              <a:buChar char="o"/>
              <a:defRPr sz="1800"/>
            </a:lvl3pPr>
            <a:lvl4pPr marL="1600200" indent="-228600">
              <a:lnSpc>
                <a:spcPct val="100000"/>
              </a:lnSpc>
              <a:buFont typeface="Courier New" panose="02070309020205020404" pitchFamily="49" charset="0"/>
              <a:buChar char="o"/>
              <a:defRPr sz="1800"/>
            </a:lvl4pPr>
            <a:lvl5pPr marL="2114550" indent="-228600">
              <a:lnSpc>
                <a:spcPct val="100000"/>
              </a:lnSpc>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3" name="Rectangle: Rounded Corners 22">
            <a:extLst>
              <a:ext uri="{FF2B5EF4-FFF2-40B4-BE49-F238E27FC236}">
                <a16:creationId xmlns:a16="http://schemas.microsoft.com/office/drawing/2014/main" id="{DE059605-FAEB-7A32-6A4B-5B6AF9804C93}"/>
              </a:ext>
            </a:extLst>
          </p:cNvPr>
          <p:cNvSpPr/>
          <p:nvPr userDrawn="1"/>
        </p:nvSpPr>
        <p:spPr>
          <a:xfrm>
            <a:off x="431292" y="6176964"/>
            <a:ext cx="11329416" cy="338328"/>
          </a:xfrm>
          <a:prstGeom prst="roundRect">
            <a:avLst>
              <a:gd name="adj" fmla="val 50000"/>
            </a:avLst>
          </a:prstGeom>
          <a:solidFill>
            <a:schemeClr val="accent1"/>
          </a:solid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
        <p:nvSpPr>
          <p:cNvPr id="38" name="Footer Placeholder 4">
            <a:extLst>
              <a:ext uri="{FF2B5EF4-FFF2-40B4-BE49-F238E27FC236}">
                <a16:creationId xmlns:a16="http://schemas.microsoft.com/office/drawing/2014/main" id="{4E7E40A4-D9E9-D565-00C7-4E54CCFD2FA5}"/>
              </a:ext>
            </a:extLst>
          </p:cNvPr>
          <p:cNvSpPr>
            <a:spLocks noGrp="1"/>
          </p:cNvSpPr>
          <p:nvPr>
            <p:ph type="ftr" sz="quarter" idx="3"/>
          </p:nvPr>
        </p:nvSpPr>
        <p:spPr>
          <a:xfrm>
            <a:off x="742950" y="6176964"/>
            <a:ext cx="2639568" cy="338328"/>
          </a:xfrm>
          <a:prstGeom prst="rect">
            <a:avLst/>
          </a:prstGeom>
          <a:noFill/>
        </p:spPr>
        <p:txBody>
          <a:bodyPr vert="horz" lIns="0" tIns="45720" rIns="91440" bIns="45720" rtlCol="0" anchor="ctr">
            <a:noAutofit/>
          </a:bodyPr>
          <a:lstStyle>
            <a:lvl1pPr algn="l">
              <a:defRPr sz="1050" b="0">
                <a:solidFill>
                  <a:schemeClr val="bg1"/>
                </a:solidFill>
                <a:latin typeface="+mn-lt"/>
              </a:defRPr>
            </a:lvl1pPr>
          </a:lstStyle>
          <a:p>
            <a:r>
              <a:rPr lang="en-US"/>
              <a:t>Presentation title</a:t>
            </a:r>
            <a:endParaRPr lang="en-US" dirty="0"/>
          </a:p>
        </p:txBody>
      </p:sp>
      <p:sp>
        <p:nvSpPr>
          <p:cNvPr id="37" name="Slide Number Placeholder 5">
            <a:extLst>
              <a:ext uri="{FF2B5EF4-FFF2-40B4-BE49-F238E27FC236}">
                <a16:creationId xmlns:a16="http://schemas.microsoft.com/office/drawing/2014/main" id="{131E91C5-5390-1792-6072-7CD301DAE50A}"/>
              </a:ext>
            </a:extLst>
          </p:cNvPr>
          <p:cNvSpPr>
            <a:spLocks noGrp="1"/>
          </p:cNvSpPr>
          <p:nvPr>
            <p:ph type="sldNum" sz="quarter" idx="4"/>
          </p:nvPr>
        </p:nvSpPr>
        <p:spPr>
          <a:xfrm>
            <a:off x="5926836" y="6176963"/>
            <a:ext cx="338328" cy="338329"/>
          </a:xfrm>
          <a:prstGeom prst="ellipse">
            <a:avLst/>
          </a:prstGeom>
          <a:noFill/>
          <a:ln w="12700">
            <a:noFill/>
          </a:ln>
        </p:spPr>
        <p:txBody>
          <a:bodyPr vert="horz" lIns="0" tIns="0" rIns="0" bIns="0" rtlCol="0" anchor="ctr">
            <a:noAutofit/>
          </a:bodyPr>
          <a:lstStyle>
            <a:lvl1pPr algn="ctr">
              <a:defRPr sz="1050">
                <a:solidFill>
                  <a:schemeClr val="bg1"/>
                </a:solidFill>
                <a:latin typeface="+mn-lt"/>
              </a:defRPr>
            </a:lvl1pPr>
          </a:lstStyle>
          <a:p>
            <a:fld id="{B776CE9F-4BD8-A748-847B-B97BB3C5BACA}" type="slidenum">
              <a:rPr lang="en-US" smtClean="0"/>
              <a:pPr/>
              <a:t>‹#›</a:t>
            </a:fld>
            <a:endParaRPr lang="en-US" dirty="0"/>
          </a:p>
        </p:txBody>
      </p:sp>
      <p:sp>
        <p:nvSpPr>
          <p:cNvPr id="36" name="Date Placeholder 3">
            <a:extLst>
              <a:ext uri="{FF2B5EF4-FFF2-40B4-BE49-F238E27FC236}">
                <a16:creationId xmlns:a16="http://schemas.microsoft.com/office/drawing/2014/main" id="{3A0B5CF5-883E-297C-22B2-50EB5E77FEFA}"/>
              </a:ext>
            </a:extLst>
          </p:cNvPr>
          <p:cNvSpPr>
            <a:spLocks noGrp="1"/>
          </p:cNvSpPr>
          <p:nvPr>
            <p:ph type="dt" sz="half" idx="10"/>
          </p:nvPr>
        </p:nvSpPr>
        <p:spPr>
          <a:xfrm>
            <a:off x="10690098" y="6176964"/>
            <a:ext cx="758952" cy="338328"/>
          </a:xfrm>
          <a:prstGeom prst="rect">
            <a:avLst/>
          </a:prstGeom>
          <a:noFill/>
        </p:spPr>
        <p:txBody>
          <a:bodyPr vert="horz" lIns="0" tIns="0" rIns="0" bIns="0" rtlCol="0" anchor="ctr">
            <a:noAutofit/>
          </a:bodyPr>
          <a:lstStyle>
            <a:lvl1pPr algn="r">
              <a:defRPr sz="1050">
                <a:solidFill>
                  <a:schemeClr val="bg1"/>
                </a:solidFill>
                <a:latin typeface="+mn-lt"/>
              </a:defRPr>
            </a:lvl1pPr>
          </a:lstStyle>
          <a:p>
            <a:r>
              <a:rPr lang="en-US"/>
              <a:t>20XX</a:t>
            </a:r>
            <a:endParaRPr lang="en-US" dirty="0"/>
          </a:p>
        </p:txBody>
      </p:sp>
      <p:sp>
        <p:nvSpPr>
          <p:cNvPr id="5" name="Freeform: Shape 4">
            <a:extLst>
              <a:ext uri="{FF2B5EF4-FFF2-40B4-BE49-F238E27FC236}">
                <a16:creationId xmlns:a16="http://schemas.microsoft.com/office/drawing/2014/main" id="{EE31C862-A50D-F361-F967-AEBEAF3D6F73}"/>
              </a:ext>
            </a:extLst>
          </p:cNvPr>
          <p:cNvSpPr/>
          <p:nvPr userDrawn="1"/>
        </p:nvSpPr>
        <p:spPr>
          <a:xfrm>
            <a:off x="7389995" y="-100665"/>
            <a:ext cx="2157850" cy="3865309"/>
          </a:xfrm>
          <a:custGeom>
            <a:avLst/>
            <a:gdLst>
              <a:gd name="connsiteX0" fmla="*/ 0 w 2157850"/>
              <a:gd name="connsiteY0" fmla="*/ 0 h 3865309"/>
              <a:gd name="connsiteX1" fmla="*/ 2157850 w 2157850"/>
              <a:gd name="connsiteY1" fmla="*/ 0 h 3865309"/>
              <a:gd name="connsiteX2" fmla="*/ 2157849 w 2157850"/>
              <a:gd name="connsiteY2" fmla="*/ 2786384 h 3865309"/>
              <a:gd name="connsiteX3" fmla="*/ 1078924 w 2157850"/>
              <a:gd name="connsiteY3" fmla="*/ 3865309 h 3865309"/>
              <a:gd name="connsiteX4" fmla="*/ 1078925 w 2157850"/>
              <a:gd name="connsiteY4" fmla="*/ 3865308 h 3865309"/>
              <a:gd name="connsiteX5" fmla="*/ 0 w 2157850"/>
              <a:gd name="connsiteY5" fmla="*/ 2786383 h 3865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7850" h="3865309">
                <a:moveTo>
                  <a:pt x="0" y="0"/>
                </a:moveTo>
                <a:lnTo>
                  <a:pt x="2157850" y="0"/>
                </a:lnTo>
                <a:lnTo>
                  <a:pt x="2157849" y="2786384"/>
                </a:lnTo>
                <a:cubicBezTo>
                  <a:pt x="2157849" y="3382258"/>
                  <a:pt x="1674798" y="3865309"/>
                  <a:pt x="1078924" y="3865309"/>
                </a:cubicBezTo>
                <a:lnTo>
                  <a:pt x="1078925" y="3865308"/>
                </a:lnTo>
                <a:cubicBezTo>
                  <a:pt x="483051" y="3865308"/>
                  <a:pt x="0" y="3382257"/>
                  <a:pt x="0" y="2786383"/>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Freeform: Shape 2">
            <a:extLst>
              <a:ext uri="{FF2B5EF4-FFF2-40B4-BE49-F238E27FC236}">
                <a16:creationId xmlns:a16="http://schemas.microsoft.com/office/drawing/2014/main" id="{6951A618-B156-5909-FFBA-FCE7715433BB}"/>
              </a:ext>
            </a:extLst>
          </p:cNvPr>
          <p:cNvSpPr/>
          <p:nvPr userDrawn="1"/>
        </p:nvSpPr>
        <p:spPr>
          <a:xfrm>
            <a:off x="7531661" y="-100665"/>
            <a:ext cx="1874520" cy="3681439"/>
          </a:xfrm>
          <a:custGeom>
            <a:avLst/>
            <a:gdLst>
              <a:gd name="connsiteX0" fmla="*/ 0 w 1874520"/>
              <a:gd name="connsiteY0" fmla="*/ 0 h 3681439"/>
              <a:gd name="connsiteX1" fmla="*/ 1874520 w 1874520"/>
              <a:gd name="connsiteY1" fmla="*/ 0 h 3681439"/>
              <a:gd name="connsiteX2" fmla="*/ 1874519 w 1874520"/>
              <a:gd name="connsiteY2" fmla="*/ 2744179 h 3681439"/>
              <a:gd name="connsiteX3" fmla="*/ 937259 w 1874520"/>
              <a:gd name="connsiteY3" fmla="*/ 3681439 h 3681439"/>
              <a:gd name="connsiteX4" fmla="*/ 937260 w 1874520"/>
              <a:gd name="connsiteY4" fmla="*/ 3681438 h 3681439"/>
              <a:gd name="connsiteX5" fmla="*/ 0 w 1874520"/>
              <a:gd name="connsiteY5" fmla="*/ 2744178 h 3681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520" h="3681439">
                <a:moveTo>
                  <a:pt x="0" y="0"/>
                </a:moveTo>
                <a:lnTo>
                  <a:pt x="1874520" y="0"/>
                </a:lnTo>
                <a:lnTo>
                  <a:pt x="1874519" y="2744179"/>
                </a:lnTo>
                <a:cubicBezTo>
                  <a:pt x="1874519" y="3261813"/>
                  <a:pt x="1454893" y="3681439"/>
                  <a:pt x="937259" y="3681439"/>
                </a:cubicBezTo>
                <a:lnTo>
                  <a:pt x="937260" y="3681438"/>
                </a:lnTo>
                <a:cubicBezTo>
                  <a:pt x="419626" y="3681438"/>
                  <a:pt x="0" y="3261812"/>
                  <a:pt x="0" y="2744178"/>
                </a:cubicBezTo>
                <a:close/>
              </a:path>
            </a:pathLst>
          </a:cu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Shape 10">
            <a:extLst>
              <a:ext uri="{FF2B5EF4-FFF2-40B4-BE49-F238E27FC236}">
                <a16:creationId xmlns:a16="http://schemas.microsoft.com/office/drawing/2014/main" id="{1D005D8A-0870-CF63-98B0-445C601449E7}"/>
              </a:ext>
            </a:extLst>
          </p:cNvPr>
          <p:cNvSpPr/>
          <p:nvPr userDrawn="1"/>
        </p:nvSpPr>
        <p:spPr>
          <a:xfrm>
            <a:off x="9549519" y="-100665"/>
            <a:ext cx="2157850" cy="3865308"/>
          </a:xfrm>
          <a:custGeom>
            <a:avLst/>
            <a:gdLst>
              <a:gd name="connsiteX0" fmla="*/ 0 w 2157850"/>
              <a:gd name="connsiteY0" fmla="*/ 0 h 3865308"/>
              <a:gd name="connsiteX1" fmla="*/ 2157850 w 2157850"/>
              <a:gd name="connsiteY1" fmla="*/ 0 h 3865308"/>
              <a:gd name="connsiteX2" fmla="*/ 2157849 w 2157850"/>
              <a:gd name="connsiteY2" fmla="*/ 2786383 h 3865308"/>
              <a:gd name="connsiteX3" fmla="*/ 1078924 w 2157850"/>
              <a:gd name="connsiteY3" fmla="*/ 3865308 h 3865308"/>
              <a:gd name="connsiteX4" fmla="*/ 1078925 w 2157850"/>
              <a:gd name="connsiteY4" fmla="*/ 3865307 h 3865308"/>
              <a:gd name="connsiteX5" fmla="*/ 0 w 2157850"/>
              <a:gd name="connsiteY5" fmla="*/ 2786382 h 3865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7850" h="3865308">
                <a:moveTo>
                  <a:pt x="0" y="0"/>
                </a:moveTo>
                <a:lnTo>
                  <a:pt x="2157850" y="0"/>
                </a:lnTo>
                <a:lnTo>
                  <a:pt x="2157849" y="2786383"/>
                </a:lnTo>
                <a:cubicBezTo>
                  <a:pt x="2157849" y="3382257"/>
                  <a:pt x="1674798" y="3865308"/>
                  <a:pt x="1078924" y="3865308"/>
                </a:cubicBezTo>
                <a:lnTo>
                  <a:pt x="1078925" y="3865307"/>
                </a:lnTo>
                <a:cubicBezTo>
                  <a:pt x="483051" y="3865307"/>
                  <a:pt x="0" y="3382256"/>
                  <a:pt x="0" y="278638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Shape 8">
            <a:extLst>
              <a:ext uri="{FF2B5EF4-FFF2-40B4-BE49-F238E27FC236}">
                <a16:creationId xmlns:a16="http://schemas.microsoft.com/office/drawing/2014/main" id="{AD295B51-CE81-445D-5063-9C860CE8D42C}"/>
              </a:ext>
            </a:extLst>
          </p:cNvPr>
          <p:cNvSpPr/>
          <p:nvPr userDrawn="1"/>
        </p:nvSpPr>
        <p:spPr>
          <a:xfrm>
            <a:off x="9691185" y="-100665"/>
            <a:ext cx="1874520" cy="3681438"/>
          </a:xfrm>
          <a:custGeom>
            <a:avLst/>
            <a:gdLst>
              <a:gd name="connsiteX0" fmla="*/ 0 w 1874520"/>
              <a:gd name="connsiteY0" fmla="*/ 0 h 3681438"/>
              <a:gd name="connsiteX1" fmla="*/ 1874520 w 1874520"/>
              <a:gd name="connsiteY1" fmla="*/ 0 h 3681438"/>
              <a:gd name="connsiteX2" fmla="*/ 1874519 w 1874520"/>
              <a:gd name="connsiteY2" fmla="*/ 2744178 h 3681438"/>
              <a:gd name="connsiteX3" fmla="*/ 937259 w 1874520"/>
              <a:gd name="connsiteY3" fmla="*/ 3681438 h 3681438"/>
              <a:gd name="connsiteX4" fmla="*/ 937260 w 1874520"/>
              <a:gd name="connsiteY4" fmla="*/ 3681437 h 3681438"/>
              <a:gd name="connsiteX5" fmla="*/ 0 w 1874520"/>
              <a:gd name="connsiteY5" fmla="*/ 2744177 h 3681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520" h="3681438">
                <a:moveTo>
                  <a:pt x="0" y="0"/>
                </a:moveTo>
                <a:lnTo>
                  <a:pt x="1874520" y="0"/>
                </a:lnTo>
                <a:lnTo>
                  <a:pt x="1874519" y="2744178"/>
                </a:lnTo>
                <a:cubicBezTo>
                  <a:pt x="1874519" y="3261812"/>
                  <a:pt x="1454893" y="3681438"/>
                  <a:pt x="937259" y="3681438"/>
                </a:cubicBezTo>
                <a:lnTo>
                  <a:pt x="937260" y="3681437"/>
                </a:lnTo>
                <a:cubicBezTo>
                  <a:pt x="419626" y="3681437"/>
                  <a:pt x="0" y="3261811"/>
                  <a:pt x="0" y="2744177"/>
                </a:cubicBezTo>
                <a:close/>
              </a:path>
            </a:pathLst>
          </a:custGeom>
          <a:solidFill>
            <a:schemeClr val="accent3"/>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9" name="Oval 48">
            <a:extLst>
              <a:ext uri="{FF2B5EF4-FFF2-40B4-BE49-F238E27FC236}">
                <a16:creationId xmlns:a16="http://schemas.microsoft.com/office/drawing/2014/main" id="{B8E45536-73D8-D06A-6D35-1CC880972F77}"/>
              </a:ext>
            </a:extLst>
          </p:cNvPr>
          <p:cNvSpPr/>
          <p:nvPr userDrawn="1"/>
        </p:nvSpPr>
        <p:spPr>
          <a:xfrm rot="16200000">
            <a:off x="7821962" y="2042261"/>
            <a:ext cx="3494544" cy="3494544"/>
          </a:xfrm>
          <a:prstGeom prst="ellipse">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Oval 49">
            <a:extLst>
              <a:ext uri="{FF2B5EF4-FFF2-40B4-BE49-F238E27FC236}">
                <a16:creationId xmlns:a16="http://schemas.microsoft.com/office/drawing/2014/main" id="{5F8964CE-A473-F515-4038-DCAE58E98AD4}"/>
              </a:ext>
            </a:extLst>
          </p:cNvPr>
          <p:cNvSpPr/>
          <p:nvPr userDrawn="1"/>
        </p:nvSpPr>
        <p:spPr>
          <a:xfrm rot="16200000">
            <a:off x="8023898" y="2244197"/>
            <a:ext cx="3090672" cy="3090672"/>
          </a:xfrm>
          <a:prstGeom prst="ellipse">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7586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Section header 03">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7DAFD34-8B3E-5999-6911-7AF71ADD2545}"/>
              </a:ext>
            </a:extLst>
          </p:cNvPr>
          <p:cNvSpPr/>
          <p:nvPr userDrawn="1"/>
        </p:nvSpPr>
        <p:spPr>
          <a:xfrm>
            <a:off x="1" y="0"/>
            <a:ext cx="6102349" cy="6858000"/>
          </a:xfrm>
          <a:prstGeom prst="rect">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653C8BA8-2082-EEAD-7670-E3C6FB475885}"/>
              </a:ext>
            </a:extLst>
          </p:cNvPr>
          <p:cNvSpPr/>
          <p:nvPr userDrawn="1"/>
        </p:nvSpPr>
        <p:spPr>
          <a:xfrm>
            <a:off x="355751" y="357199"/>
            <a:ext cx="5387912" cy="614215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FD5EC2-0037-064B-0676-7354391A90B4}"/>
              </a:ext>
            </a:extLst>
          </p:cNvPr>
          <p:cNvSpPr>
            <a:spLocks noGrp="1"/>
          </p:cNvSpPr>
          <p:nvPr>
            <p:ph type="title"/>
          </p:nvPr>
        </p:nvSpPr>
        <p:spPr>
          <a:xfrm>
            <a:off x="355751" y="1155700"/>
            <a:ext cx="5387912" cy="4546601"/>
          </a:xfrm>
        </p:spPr>
        <p:txBody>
          <a:bodyPr anchor="ctr"/>
          <a:lstStyle>
            <a:lvl1pPr>
              <a:defRPr sz="4400"/>
            </a:lvl1pPr>
          </a:lstStyle>
          <a:p>
            <a:r>
              <a:rPr lang="en-GB"/>
              <a:t>Click to edit Master title style</a:t>
            </a:r>
            <a:endParaRPr lang="en-US" dirty="0"/>
          </a:p>
        </p:txBody>
      </p:sp>
      <p:sp>
        <p:nvSpPr>
          <p:cNvPr id="3" name="Picture Placeholder 4">
            <a:extLst>
              <a:ext uri="{FF2B5EF4-FFF2-40B4-BE49-F238E27FC236}">
                <a16:creationId xmlns:a16="http://schemas.microsoft.com/office/drawing/2014/main" id="{03423FED-92A2-EB7B-8F03-0ADE2B87C507}"/>
              </a:ext>
            </a:extLst>
          </p:cNvPr>
          <p:cNvSpPr>
            <a:spLocks noGrp="1"/>
          </p:cNvSpPr>
          <p:nvPr>
            <p:ph type="pic" sz="quarter" idx="11"/>
          </p:nvPr>
        </p:nvSpPr>
        <p:spPr>
          <a:xfrm>
            <a:off x="6102350" y="0"/>
            <a:ext cx="6089649" cy="6858000"/>
          </a:xfrm>
        </p:spPr>
        <p:txBody>
          <a:bodyPr/>
          <a:lstStyle>
            <a:lvl1pPr marL="0" indent="0">
              <a:buNone/>
              <a:defRPr/>
            </a:lvl1pPr>
          </a:lstStyle>
          <a:p>
            <a:r>
              <a:rPr lang="en-GB"/>
              <a:t>Click icon to add picture</a:t>
            </a:r>
            <a:endParaRPr lang="en-US"/>
          </a:p>
        </p:txBody>
      </p:sp>
    </p:spTree>
    <p:extLst>
      <p:ext uri="{BB962C8B-B14F-4D97-AF65-F5344CB8AC3E}">
        <p14:creationId xmlns:p14="http://schemas.microsoft.com/office/powerpoint/2010/main" val="2028696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with imag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50F7DD41-68BA-5ED4-4C63-7E8F329A5506}"/>
              </a:ext>
            </a:extLst>
          </p:cNvPr>
          <p:cNvSpPr>
            <a:spLocks noGrp="1"/>
          </p:cNvSpPr>
          <p:nvPr>
            <p:ph type="title"/>
          </p:nvPr>
        </p:nvSpPr>
        <p:spPr>
          <a:xfrm>
            <a:off x="484632" y="539494"/>
            <a:ext cx="5647944" cy="2165606"/>
          </a:xfrm>
        </p:spPr>
        <p:txBody>
          <a:bodyPr anchor="t"/>
          <a:lstStyle>
            <a:lvl1pPr algn="l">
              <a:defRPr sz="3600"/>
            </a:lvl1pPr>
          </a:lstStyle>
          <a:p>
            <a:r>
              <a:rPr lang="en-GB"/>
              <a:t>Click to edit Master title style</a:t>
            </a:r>
            <a:endParaRPr lang="en-US" dirty="0"/>
          </a:p>
        </p:txBody>
      </p:sp>
      <p:sp>
        <p:nvSpPr>
          <p:cNvPr id="4" name="Content Placeholder 3">
            <a:extLst>
              <a:ext uri="{FF2B5EF4-FFF2-40B4-BE49-F238E27FC236}">
                <a16:creationId xmlns:a16="http://schemas.microsoft.com/office/drawing/2014/main" id="{2F46393B-EA4C-7241-94FA-169F6C1D5B40}"/>
              </a:ext>
            </a:extLst>
          </p:cNvPr>
          <p:cNvSpPr>
            <a:spLocks noGrp="1"/>
          </p:cNvSpPr>
          <p:nvPr>
            <p:ph sz="half" idx="2"/>
          </p:nvPr>
        </p:nvSpPr>
        <p:spPr>
          <a:xfrm>
            <a:off x="484632" y="2884714"/>
            <a:ext cx="5647943" cy="3061164"/>
          </a:xfrm>
        </p:spPr>
        <p:txBody>
          <a:bodyPr/>
          <a:lstStyle>
            <a:lvl1pPr marL="228600" indent="-228600">
              <a:lnSpc>
                <a:spcPct val="100000"/>
              </a:lnSpc>
              <a:buFont typeface="Courier New" panose="02070309020205020404" pitchFamily="49" charset="0"/>
              <a:buChar char="o"/>
              <a:defRPr sz="1800"/>
            </a:lvl1pPr>
            <a:lvl2pPr marL="685800" indent="-228600">
              <a:lnSpc>
                <a:spcPct val="100000"/>
              </a:lnSpc>
              <a:buFont typeface="Courier New" panose="02070309020205020404" pitchFamily="49" charset="0"/>
              <a:buChar char="o"/>
              <a:defRPr sz="1800"/>
            </a:lvl2pPr>
            <a:lvl3pPr marL="1143000" indent="-228600">
              <a:lnSpc>
                <a:spcPct val="100000"/>
              </a:lnSpc>
              <a:buFont typeface="Courier New" panose="02070309020205020404" pitchFamily="49" charset="0"/>
              <a:buChar char="o"/>
              <a:defRPr sz="1800"/>
            </a:lvl3pPr>
            <a:lvl4pPr marL="1600200" indent="-228600">
              <a:lnSpc>
                <a:spcPct val="100000"/>
              </a:lnSpc>
              <a:buFont typeface="Courier New" panose="02070309020205020404" pitchFamily="49" charset="0"/>
              <a:buChar char="o"/>
              <a:defRPr sz="1800"/>
            </a:lvl4pPr>
            <a:lvl5pPr marL="2114550" indent="-228600">
              <a:lnSpc>
                <a:spcPct val="100000"/>
              </a:lnSpc>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4" name="Freeform: Shape 13">
            <a:extLst>
              <a:ext uri="{FF2B5EF4-FFF2-40B4-BE49-F238E27FC236}">
                <a16:creationId xmlns:a16="http://schemas.microsoft.com/office/drawing/2014/main" id="{A6CCDC84-83F6-B856-CA69-D2E450017E1B}"/>
              </a:ext>
            </a:extLst>
          </p:cNvPr>
          <p:cNvSpPr/>
          <p:nvPr userDrawn="1"/>
        </p:nvSpPr>
        <p:spPr>
          <a:xfrm>
            <a:off x="6377951" y="461519"/>
            <a:ext cx="5071099" cy="5715256"/>
          </a:xfrm>
          <a:custGeom>
            <a:avLst/>
            <a:gdLst>
              <a:gd name="connsiteX0" fmla="*/ 1737360 w 3474720"/>
              <a:gd name="connsiteY0" fmla="*/ 0 h 3739650"/>
              <a:gd name="connsiteX1" fmla="*/ 3474720 w 3474720"/>
              <a:gd name="connsiteY1" fmla="*/ 1737360 h 3739650"/>
              <a:gd name="connsiteX2" fmla="*/ 3474720 w 3474720"/>
              <a:gd name="connsiteY2" fmla="*/ 3657600 h 3739650"/>
              <a:gd name="connsiteX3" fmla="*/ 3470577 w 3474720"/>
              <a:gd name="connsiteY3" fmla="*/ 3739650 h 3739650"/>
              <a:gd name="connsiteX4" fmla="*/ 3333186 w 3474720"/>
              <a:gd name="connsiteY4" fmla="*/ 3739650 h 3739650"/>
              <a:gd name="connsiteX5" fmla="*/ 3337560 w 3474720"/>
              <a:gd name="connsiteY5" fmla="*/ 3653028 h 3739650"/>
              <a:gd name="connsiteX6" fmla="*/ 3337560 w 3474720"/>
              <a:gd name="connsiteY6" fmla="*/ 1741932 h 3739650"/>
              <a:gd name="connsiteX7" fmla="*/ 1737360 w 3474720"/>
              <a:gd name="connsiteY7" fmla="*/ 141732 h 3739650"/>
              <a:gd name="connsiteX8" fmla="*/ 137160 w 3474720"/>
              <a:gd name="connsiteY8" fmla="*/ 1741932 h 3739650"/>
              <a:gd name="connsiteX9" fmla="*/ 137160 w 3474720"/>
              <a:gd name="connsiteY9" fmla="*/ 3653028 h 3739650"/>
              <a:gd name="connsiteX10" fmla="*/ 141534 w 3474720"/>
              <a:gd name="connsiteY10" fmla="*/ 3739650 h 3739650"/>
              <a:gd name="connsiteX11" fmla="*/ 4144 w 3474720"/>
              <a:gd name="connsiteY11" fmla="*/ 3739650 h 3739650"/>
              <a:gd name="connsiteX12" fmla="*/ 0 w 3474720"/>
              <a:gd name="connsiteY12" fmla="*/ 3657600 h 3739650"/>
              <a:gd name="connsiteX13" fmla="*/ 0 w 3474720"/>
              <a:gd name="connsiteY13" fmla="*/ 1737360 h 3739650"/>
              <a:gd name="connsiteX14" fmla="*/ 1737360 w 3474720"/>
              <a:gd name="connsiteY14" fmla="*/ 0 h 373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74720" h="3739650">
                <a:moveTo>
                  <a:pt x="1737360" y="0"/>
                </a:moveTo>
                <a:cubicBezTo>
                  <a:pt x="2696877" y="0"/>
                  <a:pt x="3474720" y="777843"/>
                  <a:pt x="3474720" y="1737360"/>
                </a:cubicBezTo>
                <a:lnTo>
                  <a:pt x="3474720" y="3657600"/>
                </a:lnTo>
                <a:lnTo>
                  <a:pt x="3470577" y="3739650"/>
                </a:lnTo>
                <a:lnTo>
                  <a:pt x="3333186" y="3739650"/>
                </a:lnTo>
                <a:lnTo>
                  <a:pt x="3337560" y="3653028"/>
                </a:lnTo>
                <a:lnTo>
                  <a:pt x="3337560" y="1741932"/>
                </a:lnTo>
                <a:cubicBezTo>
                  <a:pt x="3337560" y="858166"/>
                  <a:pt x="2621126" y="141732"/>
                  <a:pt x="1737360" y="141732"/>
                </a:cubicBezTo>
                <a:cubicBezTo>
                  <a:pt x="853594" y="141732"/>
                  <a:pt x="137160" y="858166"/>
                  <a:pt x="137160" y="1741932"/>
                </a:cubicBezTo>
                <a:lnTo>
                  <a:pt x="137160" y="3653028"/>
                </a:lnTo>
                <a:lnTo>
                  <a:pt x="141534" y="3739650"/>
                </a:lnTo>
                <a:lnTo>
                  <a:pt x="4144" y="3739650"/>
                </a:lnTo>
                <a:lnTo>
                  <a:pt x="0" y="3657600"/>
                </a:lnTo>
                <a:lnTo>
                  <a:pt x="0" y="1737360"/>
                </a:lnTo>
                <a:cubicBezTo>
                  <a:pt x="0" y="777843"/>
                  <a:pt x="777843" y="0"/>
                  <a:pt x="1737360" y="0"/>
                </a:cubicBezTo>
                <a:close/>
              </a:path>
            </a:pathLst>
          </a:custGeom>
          <a:no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ooter Placeholder 4">
            <a:extLst>
              <a:ext uri="{FF2B5EF4-FFF2-40B4-BE49-F238E27FC236}">
                <a16:creationId xmlns:a16="http://schemas.microsoft.com/office/drawing/2014/main" id="{C49C84CC-2E83-4E90-02B6-E64026D4CEC3}"/>
              </a:ext>
            </a:extLst>
          </p:cNvPr>
          <p:cNvSpPr>
            <a:spLocks noGrp="1"/>
          </p:cNvSpPr>
          <p:nvPr>
            <p:ph type="ftr" sz="quarter" idx="3"/>
          </p:nvPr>
        </p:nvSpPr>
        <p:spPr>
          <a:xfrm>
            <a:off x="742950" y="6176964"/>
            <a:ext cx="2639568" cy="338328"/>
          </a:xfrm>
          <a:prstGeom prst="rect">
            <a:avLst/>
          </a:prstGeom>
          <a:noFill/>
        </p:spPr>
        <p:txBody>
          <a:bodyPr vert="horz" lIns="0" tIns="45720" rIns="91440" bIns="45720" rtlCol="0" anchor="ctr">
            <a:noAutofit/>
          </a:bodyPr>
          <a:lstStyle>
            <a:lvl1pPr algn="l">
              <a:defRPr sz="1050" b="0">
                <a:solidFill>
                  <a:schemeClr val="bg1"/>
                </a:solidFill>
                <a:latin typeface="+mn-lt"/>
              </a:defRPr>
            </a:lvl1pPr>
          </a:lstStyle>
          <a:p>
            <a:r>
              <a:rPr lang="en-US"/>
              <a:t>Presentation title</a:t>
            </a:r>
            <a:endParaRPr lang="en-US" dirty="0"/>
          </a:p>
        </p:txBody>
      </p:sp>
      <p:sp>
        <p:nvSpPr>
          <p:cNvPr id="20" name="Slide Number Placeholder 5">
            <a:extLst>
              <a:ext uri="{FF2B5EF4-FFF2-40B4-BE49-F238E27FC236}">
                <a16:creationId xmlns:a16="http://schemas.microsoft.com/office/drawing/2014/main" id="{41E4088B-DD79-A278-AF3F-1749486DA1A9}"/>
              </a:ext>
            </a:extLst>
          </p:cNvPr>
          <p:cNvSpPr>
            <a:spLocks noGrp="1"/>
          </p:cNvSpPr>
          <p:nvPr>
            <p:ph type="sldNum" sz="quarter" idx="4"/>
          </p:nvPr>
        </p:nvSpPr>
        <p:spPr>
          <a:xfrm>
            <a:off x="5926836" y="6176963"/>
            <a:ext cx="338328" cy="338329"/>
          </a:xfrm>
          <a:prstGeom prst="ellipse">
            <a:avLst/>
          </a:prstGeom>
          <a:noFill/>
          <a:ln w="12700">
            <a:noFill/>
          </a:ln>
        </p:spPr>
        <p:txBody>
          <a:bodyPr vert="horz" lIns="0" tIns="0" rIns="0" bIns="0" rtlCol="0" anchor="ctr">
            <a:noAutofit/>
          </a:bodyPr>
          <a:lstStyle>
            <a:lvl1pPr algn="ctr">
              <a:defRPr sz="1050">
                <a:solidFill>
                  <a:schemeClr val="bg1"/>
                </a:solidFill>
                <a:latin typeface="+mn-lt"/>
              </a:defRPr>
            </a:lvl1pPr>
          </a:lstStyle>
          <a:p>
            <a:fld id="{B776CE9F-4BD8-A748-847B-B97BB3C5BACA}" type="slidenum">
              <a:rPr lang="en-US" smtClean="0"/>
              <a:pPr/>
              <a:t>‹#›</a:t>
            </a:fld>
            <a:endParaRPr lang="en-US" dirty="0"/>
          </a:p>
        </p:txBody>
      </p:sp>
      <p:sp>
        <p:nvSpPr>
          <p:cNvPr id="19" name="Date Placeholder 3">
            <a:extLst>
              <a:ext uri="{FF2B5EF4-FFF2-40B4-BE49-F238E27FC236}">
                <a16:creationId xmlns:a16="http://schemas.microsoft.com/office/drawing/2014/main" id="{8C9F96A2-B778-F360-4A81-BF3137E33E01}"/>
              </a:ext>
            </a:extLst>
          </p:cNvPr>
          <p:cNvSpPr>
            <a:spLocks noGrp="1"/>
          </p:cNvSpPr>
          <p:nvPr>
            <p:ph type="dt" sz="half" idx="10"/>
          </p:nvPr>
        </p:nvSpPr>
        <p:spPr>
          <a:xfrm>
            <a:off x="10690098" y="6176964"/>
            <a:ext cx="758952" cy="338328"/>
          </a:xfrm>
          <a:prstGeom prst="rect">
            <a:avLst/>
          </a:prstGeom>
          <a:noFill/>
        </p:spPr>
        <p:txBody>
          <a:bodyPr vert="horz" lIns="0" tIns="0" rIns="0" bIns="0" rtlCol="0" anchor="ctr">
            <a:noAutofit/>
          </a:bodyPr>
          <a:lstStyle>
            <a:lvl1pPr algn="r">
              <a:defRPr sz="1050">
                <a:solidFill>
                  <a:schemeClr val="bg1"/>
                </a:solidFill>
                <a:latin typeface="+mn-lt"/>
              </a:defRPr>
            </a:lvl1pPr>
          </a:lstStyle>
          <a:p>
            <a:r>
              <a:rPr lang="en-US"/>
              <a:t>20XX</a:t>
            </a:r>
            <a:endParaRPr lang="en-US" dirty="0"/>
          </a:p>
        </p:txBody>
      </p:sp>
      <p:sp>
        <p:nvSpPr>
          <p:cNvPr id="29" name="Rectangle: Rounded Corners 28">
            <a:extLst>
              <a:ext uri="{FF2B5EF4-FFF2-40B4-BE49-F238E27FC236}">
                <a16:creationId xmlns:a16="http://schemas.microsoft.com/office/drawing/2014/main" id="{F7F65244-9AFF-8C9D-7C80-96817E383B8B}"/>
              </a:ext>
            </a:extLst>
          </p:cNvPr>
          <p:cNvSpPr/>
          <p:nvPr userDrawn="1"/>
        </p:nvSpPr>
        <p:spPr>
          <a:xfrm>
            <a:off x="11413067" y="539496"/>
            <a:ext cx="347640" cy="338328"/>
          </a:xfrm>
          <a:prstGeom prst="roundRect">
            <a:avLst>
              <a:gd name="adj" fmla="val 50000"/>
            </a:avLst>
          </a:prstGeom>
          <a:no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
        <p:nvSpPr>
          <p:cNvPr id="30" name="Rectangle: Rounded Corners 29">
            <a:extLst>
              <a:ext uri="{FF2B5EF4-FFF2-40B4-BE49-F238E27FC236}">
                <a16:creationId xmlns:a16="http://schemas.microsoft.com/office/drawing/2014/main" id="{02796643-62C8-7A51-417A-B69EB15A8748}"/>
              </a:ext>
            </a:extLst>
          </p:cNvPr>
          <p:cNvSpPr/>
          <p:nvPr userDrawn="1"/>
        </p:nvSpPr>
        <p:spPr>
          <a:xfrm>
            <a:off x="11480840" y="606136"/>
            <a:ext cx="210121" cy="204493"/>
          </a:xfrm>
          <a:prstGeom prst="roundRect">
            <a:avLst>
              <a:gd name="adj" fmla="val 50000"/>
            </a:avLst>
          </a:prstGeom>
          <a:solidFill>
            <a:schemeClr val="accent2"/>
          </a:solid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
        <p:nvSpPr>
          <p:cNvPr id="6" name="Picture Placeholder 5">
            <a:extLst>
              <a:ext uri="{FF2B5EF4-FFF2-40B4-BE49-F238E27FC236}">
                <a16:creationId xmlns:a16="http://schemas.microsoft.com/office/drawing/2014/main" id="{9BC1AA77-084C-DAB2-FD5B-5D12C52D4C01}"/>
              </a:ext>
            </a:extLst>
          </p:cNvPr>
          <p:cNvSpPr>
            <a:spLocks noGrp="1"/>
          </p:cNvSpPr>
          <p:nvPr>
            <p:ph type="pic" sz="quarter" idx="12"/>
          </p:nvPr>
        </p:nvSpPr>
        <p:spPr>
          <a:xfrm>
            <a:off x="6577709" y="678128"/>
            <a:ext cx="4670749" cy="5498645"/>
          </a:xfrm>
          <a:custGeom>
            <a:avLst/>
            <a:gdLst>
              <a:gd name="connsiteX0" fmla="*/ 2335375 w 4670749"/>
              <a:gd name="connsiteY0" fmla="*/ 0 h 5498649"/>
              <a:gd name="connsiteX1" fmla="*/ 4670749 w 4670749"/>
              <a:gd name="connsiteY1" fmla="*/ 2445564 h 5498649"/>
              <a:gd name="connsiteX2" fmla="*/ 4670749 w 4670749"/>
              <a:gd name="connsiteY2" fmla="*/ 5366266 h 5498649"/>
              <a:gd name="connsiteX3" fmla="*/ 4664366 w 4670749"/>
              <a:gd name="connsiteY3" fmla="*/ 5498649 h 5498649"/>
              <a:gd name="connsiteX4" fmla="*/ 6384 w 4670749"/>
              <a:gd name="connsiteY4" fmla="*/ 5498649 h 5498649"/>
              <a:gd name="connsiteX5" fmla="*/ 0 w 4670749"/>
              <a:gd name="connsiteY5" fmla="*/ 5366266 h 5498649"/>
              <a:gd name="connsiteX6" fmla="*/ 0 w 4670749"/>
              <a:gd name="connsiteY6" fmla="*/ 2445564 h 5498649"/>
              <a:gd name="connsiteX7" fmla="*/ 2335375 w 4670749"/>
              <a:gd name="connsiteY7" fmla="*/ 0 h 5498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70749" h="5498649">
                <a:moveTo>
                  <a:pt x="2335375" y="0"/>
                </a:moveTo>
                <a:cubicBezTo>
                  <a:pt x="3625166" y="0"/>
                  <a:pt x="4670749" y="1094916"/>
                  <a:pt x="4670749" y="2445564"/>
                </a:cubicBezTo>
                <a:lnTo>
                  <a:pt x="4670749" y="5366266"/>
                </a:lnTo>
                <a:lnTo>
                  <a:pt x="4664366" y="5498649"/>
                </a:lnTo>
                <a:lnTo>
                  <a:pt x="6384" y="5498649"/>
                </a:lnTo>
                <a:lnTo>
                  <a:pt x="0" y="5366266"/>
                </a:lnTo>
                <a:lnTo>
                  <a:pt x="0" y="2445564"/>
                </a:lnTo>
                <a:cubicBezTo>
                  <a:pt x="0" y="1094916"/>
                  <a:pt x="1045583" y="0"/>
                  <a:pt x="2335375" y="0"/>
                </a:cubicBezTo>
                <a:close/>
              </a:path>
            </a:pathLst>
          </a:custGeom>
          <a:solidFill>
            <a:schemeClr val="accent1"/>
          </a:solidFill>
          <a:ln w="12700">
            <a:solidFill>
              <a:schemeClr val="tx1"/>
            </a:solidFill>
          </a:ln>
        </p:spPr>
        <p:txBody>
          <a:bodyPr vert="horz" wrap="square" lIns="91440" tIns="45720" rIns="91440" bIns="45720" rtlCol="0">
            <a:noAutofit/>
          </a:bodyPr>
          <a:lstStyle>
            <a:lvl1pPr marL="0" indent="0" algn="ctr">
              <a:buNone/>
              <a:defRPr lang="en-US" sz="1800" dirty="0"/>
            </a:lvl1pPr>
          </a:lstStyle>
          <a:p>
            <a:pPr marL="228600" lvl="0" indent="-228600"/>
            <a:r>
              <a:rPr lang="en-GB"/>
              <a:t>Click icon to add picture</a:t>
            </a:r>
            <a:endParaRPr lang="en-US" dirty="0"/>
          </a:p>
        </p:txBody>
      </p:sp>
    </p:spTree>
    <p:extLst>
      <p:ext uri="{BB962C8B-B14F-4D97-AF65-F5344CB8AC3E}">
        <p14:creationId xmlns:p14="http://schemas.microsoft.com/office/powerpoint/2010/main" val="2140656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01">
    <p:spTree>
      <p:nvGrpSpPr>
        <p:cNvPr id="1" name=""/>
        <p:cNvGrpSpPr/>
        <p:nvPr/>
      </p:nvGrpSpPr>
      <p:grpSpPr>
        <a:xfrm>
          <a:off x="0" y="0"/>
          <a:ext cx="0" cy="0"/>
          <a:chOff x="0" y="0"/>
          <a:chExt cx="0" cy="0"/>
        </a:xfrm>
      </p:grpSpPr>
      <p:sp>
        <p:nvSpPr>
          <p:cNvPr id="8" name="Title 9">
            <a:extLst>
              <a:ext uri="{FF2B5EF4-FFF2-40B4-BE49-F238E27FC236}">
                <a16:creationId xmlns:a16="http://schemas.microsoft.com/office/drawing/2014/main" id="{AA50A4E3-644C-01D8-9092-98F968B4DBF4}"/>
              </a:ext>
            </a:extLst>
          </p:cNvPr>
          <p:cNvSpPr>
            <a:spLocks noGrp="1"/>
          </p:cNvSpPr>
          <p:nvPr>
            <p:ph type="title"/>
          </p:nvPr>
        </p:nvSpPr>
        <p:spPr>
          <a:xfrm>
            <a:off x="448056" y="539496"/>
            <a:ext cx="11295888" cy="1430818"/>
          </a:xfrm>
        </p:spPr>
        <p:txBody>
          <a:bodyPr anchor="t"/>
          <a:lstStyle>
            <a:lvl1pPr algn="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980E1AAC-83D5-49DF-1D19-3AF780429F8D}"/>
              </a:ext>
            </a:extLst>
          </p:cNvPr>
          <p:cNvSpPr>
            <a:spLocks noGrp="1"/>
          </p:cNvSpPr>
          <p:nvPr>
            <p:ph sz="half" idx="1"/>
          </p:nvPr>
        </p:nvSpPr>
        <p:spPr>
          <a:xfrm>
            <a:off x="448056" y="2351314"/>
            <a:ext cx="5212080" cy="3424648"/>
          </a:xfrm>
        </p:spPr>
        <p:txBody>
          <a:bodyPr/>
          <a:lstStyle>
            <a:lvl1pPr marL="228600" indent="-228600">
              <a:lnSpc>
                <a:spcPct val="100000"/>
              </a:lnSpc>
              <a:buFont typeface="Courier New" panose="02070309020205020404" pitchFamily="49" charset="0"/>
              <a:buChar char="o"/>
              <a:defRPr sz="1800"/>
            </a:lvl1pPr>
            <a:lvl2pPr marL="685800" indent="-228600">
              <a:lnSpc>
                <a:spcPct val="100000"/>
              </a:lnSpc>
              <a:buFont typeface="Courier New" panose="02070309020205020404" pitchFamily="49" charset="0"/>
              <a:buChar char="o"/>
              <a:defRPr sz="1800"/>
            </a:lvl2pPr>
            <a:lvl3pPr marL="1143000" indent="-228600">
              <a:lnSpc>
                <a:spcPct val="100000"/>
              </a:lnSpc>
              <a:buFont typeface="Courier New" panose="02070309020205020404" pitchFamily="49" charset="0"/>
              <a:buChar char="o"/>
              <a:defRPr sz="1800"/>
            </a:lvl3pPr>
            <a:lvl4pPr marL="1600200" indent="-228600">
              <a:lnSpc>
                <a:spcPct val="100000"/>
              </a:lnSpc>
              <a:buFont typeface="Courier New" panose="02070309020205020404" pitchFamily="49" charset="0"/>
              <a:buChar char="o"/>
              <a:defRPr sz="1800"/>
            </a:lvl4pPr>
            <a:lvl5pPr marL="2114550" indent="-228600">
              <a:lnSpc>
                <a:spcPct val="100000"/>
              </a:lnSpc>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a:extLst>
              <a:ext uri="{FF2B5EF4-FFF2-40B4-BE49-F238E27FC236}">
                <a16:creationId xmlns:a16="http://schemas.microsoft.com/office/drawing/2014/main" id="{FB5383E6-EAF2-263B-77AD-5CFFF848DA52}"/>
              </a:ext>
            </a:extLst>
          </p:cNvPr>
          <p:cNvSpPr>
            <a:spLocks noGrp="1"/>
          </p:cNvSpPr>
          <p:nvPr>
            <p:ph sz="half" idx="2"/>
          </p:nvPr>
        </p:nvSpPr>
        <p:spPr>
          <a:xfrm>
            <a:off x="6531864" y="2351314"/>
            <a:ext cx="5212080" cy="3424648"/>
          </a:xfrm>
        </p:spPr>
        <p:txBody>
          <a:bodyPr/>
          <a:lstStyle>
            <a:lvl1pPr marL="228600" indent="-228600">
              <a:lnSpc>
                <a:spcPct val="100000"/>
              </a:lnSpc>
              <a:buFont typeface="Courier New" panose="02070309020205020404" pitchFamily="49" charset="0"/>
              <a:buChar char="o"/>
              <a:defRPr sz="1800"/>
            </a:lvl1pPr>
            <a:lvl2pPr marL="685800" indent="-228600">
              <a:lnSpc>
                <a:spcPct val="100000"/>
              </a:lnSpc>
              <a:buFont typeface="Courier New" panose="02070309020205020404" pitchFamily="49" charset="0"/>
              <a:buChar char="o"/>
              <a:defRPr sz="1800"/>
            </a:lvl2pPr>
            <a:lvl3pPr marL="1143000" indent="-228600">
              <a:lnSpc>
                <a:spcPct val="100000"/>
              </a:lnSpc>
              <a:buFont typeface="Courier New" panose="02070309020205020404" pitchFamily="49" charset="0"/>
              <a:buChar char="o"/>
              <a:defRPr sz="1800"/>
            </a:lvl3pPr>
            <a:lvl4pPr marL="1600200" indent="-228600">
              <a:lnSpc>
                <a:spcPct val="100000"/>
              </a:lnSpc>
              <a:buFont typeface="Courier New" panose="02070309020205020404" pitchFamily="49" charset="0"/>
              <a:buChar char="o"/>
              <a:defRPr sz="1800"/>
            </a:lvl4pPr>
            <a:lvl5pPr marL="2114550" indent="-228600">
              <a:lnSpc>
                <a:spcPct val="100000"/>
              </a:lnSpc>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4" name="Footer Placeholder 4">
            <a:extLst>
              <a:ext uri="{FF2B5EF4-FFF2-40B4-BE49-F238E27FC236}">
                <a16:creationId xmlns:a16="http://schemas.microsoft.com/office/drawing/2014/main" id="{FB3D3116-0C8C-274D-4EE0-4A69A1B7452F}"/>
              </a:ext>
            </a:extLst>
          </p:cNvPr>
          <p:cNvSpPr>
            <a:spLocks noGrp="1"/>
          </p:cNvSpPr>
          <p:nvPr>
            <p:ph type="ftr" sz="quarter" idx="3"/>
          </p:nvPr>
        </p:nvSpPr>
        <p:spPr>
          <a:xfrm>
            <a:off x="742950" y="6176964"/>
            <a:ext cx="2639568" cy="338328"/>
          </a:xfrm>
          <a:prstGeom prst="rect">
            <a:avLst/>
          </a:prstGeom>
          <a:noFill/>
        </p:spPr>
        <p:txBody>
          <a:bodyPr vert="horz" lIns="0" tIns="45720" rIns="91440" bIns="45720" rtlCol="0" anchor="ctr">
            <a:noAutofit/>
          </a:bodyPr>
          <a:lstStyle>
            <a:lvl1pPr algn="l">
              <a:defRPr sz="1050" b="0">
                <a:solidFill>
                  <a:schemeClr val="bg1"/>
                </a:solidFill>
                <a:latin typeface="+mn-lt"/>
              </a:defRPr>
            </a:lvl1pPr>
          </a:lstStyle>
          <a:p>
            <a:r>
              <a:rPr lang="en-US"/>
              <a:t>Presentation title</a:t>
            </a:r>
            <a:endParaRPr lang="en-US" dirty="0"/>
          </a:p>
        </p:txBody>
      </p:sp>
      <p:sp>
        <p:nvSpPr>
          <p:cNvPr id="13" name="Slide Number Placeholder 5">
            <a:extLst>
              <a:ext uri="{FF2B5EF4-FFF2-40B4-BE49-F238E27FC236}">
                <a16:creationId xmlns:a16="http://schemas.microsoft.com/office/drawing/2014/main" id="{2A876BEC-38E9-5C79-531D-A7E26500CF38}"/>
              </a:ext>
            </a:extLst>
          </p:cNvPr>
          <p:cNvSpPr>
            <a:spLocks noGrp="1"/>
          </p:cNvSpPr>
          <p:nvPr>
            <p:ph type="sldNum" sz="quarter" idx="4"/>
          </p:nvPr>
        </p:nvSpPr>
        <p:spPr>
          <a:xfrm>
            <a:off x="5926836" y="6176963"/>
            <a:ext cx="338328" cy="338329"/>
          </a:xfrm>
          <a:prstGeom prst="ellipse">
            <a:avLst/>
          </a:prstGeom>
          <a:noFill/>
          <a:ln w="12700">
            <a:noFill/>
          </a:ln>
        </p:spPr>
        <p:txBody>
          <a:bodyPr vert="horz" lIns="0" tIns="0" rIns="0" bIns="0" rtlCol="0" anchor="ctr">
            <a:noAutofit/>
          </a:bodyPr>
          <a:lstStyle>
            <a:lvl1pPr algn="ctr">
              <a:defRPr sz="1050">
                <a:solidFill>
                  <a:schemeClr val="bg1"/>
                </a:solidFill>
                <a:latin typeface="+mn-lt"/>
              </a:defRPr>
            </a:lvl1pPr>
          </a:lstStyle>
          <a:p>
            <a:fld id="{B776CE9F-4BD8-A748-847B-B97BB3C5BACA}" type="slidenum">
              <a:rPr lang="en-US" smtClean="0"/>
              <a:pPr/>
              <a:t>‹#›</a:t>
            </a:fld>
            <a:endParaRPr lang="en-US" dirty="0"/>
          </a:p>
        </p:txBody>
      </p:sp>
      <p:sp>
        <p:nvSpPr>
          <p:cNvPr id="12" name="Date Placeholder 3">
            <a:extLst>
              <a:ext uri="{FF2B5EF4-FFF2-40B4-BE49-F238E27FC236}">
                <a16:creationId xmlns:a16="http://schemas.microsoft.com/office/drawing/2014/main" id="{2CABF619-7CE2-E731-E157-AC4941662FDC}"/>
              </a:ext>
            </a:extLst>
          </p:cNvPr>
          <p:cNvSpPr>
            <a:spLocks noGrp="1"/>
          </p:cNvSpPr>
          <p:nvPr>
            <p:ph type="dt" sz="half" idx="10"/>
          </p:nvPr>
        </p:nvSpPr>
        <p:spPr>
          <a:xfrm>
            <a:off x="10690098" y="6176964"/>
            <a:ext cx="758952" cy="338328"/>
          </a:xfrm>
          <a:prstGeom prst="rect">
            <a:avLst/>
          </a:prstGeom>
          <a:noFill/>
        </p:spPr>
        <p:txBody>
          <a:bodyPr vert="horz" lIns="0" tIns="0" rIns="0" bIns="0" rtlCol="0" anchor="ctr">
            <a:noAutofit/>
          </a:bodyPr>
          <a:lstStyle>
            <a:lvl1pPr algn="r">
              <a:defRPr sz="1050">
                <a:solidFill>
                  <a:schemeClr val="bg1"/>
                </a:solidFill>
                <a:latin typeface="+mn-lt"/>
              </a:defRPr>
            </a:lvl1pPr>
          </a:lstStyle>
          <a:p>
            <a:r>
              <a:rPr lang="en-US"/>
              <a:t>20XX</a:t>
            </a:r>
            <a:endParaRPr lang="en-US" dirty="0"/>
          </a:p>
        </p:txBody>
      </p:sp>
      <p:sp>
        <p:nvSpPr>
          <p:cNvPr id="15" name="Rectangle: Rounded Corners 14">
            <a:extLst>
              <a:ext uri="{FF2B5EF4-FFF2-40B4-BE49-F238E27FC236}">
                <a16:creationId xmlns:a16="http://schemas.microsoft.com/office/drawing/2014/main" id="{C4D9E238-00F7-033B-1C16-5D32185987D7}"/>
              </a:ext>
            </a:extLst>
          </p:cNvPr>
          <p:cNvSpPr/>
          <p:nvPr userDrawn="1"/>
        </p:nvSpPr>
        <p:spPr>
          <a:xfrm>
            <a:off x="11413067" y="539496"/>
            <a:ext cx="347640" cy="338328"/>
          </a:xfrm>
          <a:prstGeom prst="roundRect">
            <a:avLst>
              <a:gd name="adj" fmla="val 50000"/>
            </a:avLst>
          </a:prstGeom>
          <a:no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
        <p:nvSpPr>
          <p:cNvPr id="16" name="Rectangle: Rounded Corners 15">
            <a:extLst>
              <a:ext uri="{FF2B5EF4-FFF2-40B4-BE49-F238E27FC236}">
                <a16:creationId xmlns:a16="http://schemas.microsoft.com/office/drawing/2014/main" id="{A44E3BC2-BAA6-66B2-C408-040233EB6A7D}"/>
              </a:ext>
            </a:extLst>
          </p:cNvPr>
          <p:cNvSpPr/>
          <p:nvPr userDrawn="1"/>
        </p:nvSpPr>
        <p:spPr>
          <a:xfrm>
            <a:off x="11480840" y="606136"/>
            <a:ext cx="210121" cy="204493"/>
          </a:xfrm>
          <a:prstGeom prst="roundRect">
            <a:avLst>
              <a:gd name="adj" fmla="val 50000"/>
            </a:avLst>
          </a:prstGeom>
          <a:solidFill>
            <a:schemeClr val="accent2"/>
          </a:solid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Tree>
    <p:extLst>
      <p:ext uri="{BB962C8B-B14F-4D97-AF65-F5344CB8AC3E}">
        <p14:creationId xmlns:p14="http://schemas.microsoft.com/office/powerpoint/2010/main" val="2168784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02">
    <p:spTree>
      <p:nvGrpSpPr>
        <p:cNvPr id="1" name=""/>
        <p:cNvGrpSpPr/>
        <p:nvPr/>
      </p:nvGrpSpPr>
      <p:grpSpPr>
        <a:xfrm>
          <a:off x="0" y="0"/>
          <a:ext cx="0" cy="0"/>
          <a:chOff x="0" y="0"/>
          <a:chExt cx="0" cy="0"/>
        </a:xfrm>
      </p:grpSpPr>
      <p:sp>
        <p:nvSpPr>
          <p:cNvPr id="15" name="Title 9">
            <a:extLst>
              <a:ext uri="{FF2B5EF4-FFF2-40B4-BE49-F238E27FC236}">
                <a16:creationId xmlns:a16="http://schemas.microsoft.com/office/drawing/2014/main" id="{E42B8F75-1DF8-D619-3C00-0677DD14B7A1}"/>
              </a:ext>
            </a:extLst>
          </p:cNvPr>
          <p:cNvSpPr>
            <a:spLocks noGrp="1"/>
          </p:cNvSpPr>
          <p:nvPr>
            <p:ph type="title"/>
          </p:nvPr>
        </p:nvSpPr>
        <p:spPr>
          <a:xfrm>
            <a:off x="448056" y="539496"/>
            <a:ext cx="11295236" cy="1430818"/>
          </a:xfrm>
        </p:spPr>
        <p:txBody>
          <a:bodyPr anchor="t"/>
          <a:lstStyle>
            <a:lvl1pPr algn="l">
              <a:defRPr/>
            </a:lvl1pPr>
          </a:lstStyle>
          <a:p>
            <a:r>
              <a:rPr lang="en-GB"/>
              <a:t>Click to edit Master title style</a:t>
            </a:r>
            <a:endParaRPr lang="en-US" dirty="0"/>
          </a:p>
        </p:txBody>
      </p:sp>
      <p:sp>
        <p:nvSpPr>
          <p:cNvPr id="2" name="Content Placeholder 3">
            <a:extLst>
              <a:ext uri="{FF2B5EF4-FFF2-40B4-BE49-F238E27FC236}">
                <a16:creationId xmlns:a16="http://schemas.microsoft.com/office/drawing/2014/main" id="{C06FB1AE-D376-49A5-971A-C323D010D05B}"/>
              </a:ext>
            </a:extLst>
          </p:cNvPr>
          <p:cNvSpPr>
            <a:spLocks noGrp="1"/>
          </p:cNvSpPr>
          <p:nvPr>
            <p:ph sz="half" idx="2"/>
          </p:nvPr>
        </p:nvSpPr>
        <p:spPr>
          <a:xfrm>
            <a:off x="484632" y="2336074"/>
            <a:ext cx="3937363" cy="3439887"/>
          </a:xfrm>
        </p:spPr>
        <p:txBody>
          <a:bodyPr/>
          <a:lstStyle>
            <a:lvl1pPr marL="228600" indent="-228600">
              <a:lnSpc>
                <a:spcPct val="100000"/>
              </a:lnSpc>
              <a:buFont typeface="Courier New" panose="02070309020205020404" pitchFamily="49" charset="0"/>
              <a:buChar char="o"/>
              <a:defRPr sz="1800"/>
            </a:lvl1pPr>
            <a:lvl2pPr marL="685800" indent="-228600">
              <a:lnSpc>
                <a:spcPct val="100000"/>
              </a:lnSpc>
              <a:buFont typeface="Courier New" panose="02070309020205020404" pitchFamily="49" charset="0"/>
              <a:buChar char="o"/>
              <a:defRPr sz="1800"/>
            </a:lvl2pPr>
            <a:lvl3pPr marL="1143000" indent="-228600">
              <a:lnSpc>
                <a:spcPct val="100000"/>
              </a:lnSpc>
              <a:buFont typeface="Courier New" panose="02070309020205020404" pitchFamily="49" charset="0"/>
              <a:buChar char="o"/>
              <a:defRPr sz="1800"/>
            </a:lvl3pPr>
            <a:lvl4pPr marL="1600200" indent="-228600">
              <a:lnSpc>
                <a:spcPct val="100000"/>
              </a:lnSpc>
              <a:buFont typeface="Courier New" panose="02070309020205020404" pitchFamily="49" charset="0"/>
              <a:buChar char="o"/>
              <a:defRPr sz="1800"/>
            </a:lvl4pPr>
            <a:lvl5pPr marL="2114550" indent="-228600">
              <a:lnSpc>
                <a:spcPct val="100000"/>
              </a:lnSpc>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Content Placeholder 5">
            <a:extLst>
              <a:ext uri="{FF2B5EF4-FFF2-40B4-BE49-F238E27FC236}">
                <a16:creationId xmlns:a16="http://schemas.microsoft.com/office/drawing/2014/main" id="{5F41ADF1-6CB4-DE9B-95D0-3FD96606FD9D}"/>
              </a:ext>
            </a:extLst>
          </p:cNvPr>
          <p:cNvSpPr>
            <a:spLocks noGrp="1"/>
          </p:cNvSpPr>
          <p:nvPr>
            <p:ph sz="quarter" idx="4"/>
          </p:nvPr>
        </p:nvSpPr>
        <p:spPr>
          <a:xfrm>
            <a:off x="5166142" y="2336074"/>
            <a:ext cx="6577149" cy="3439887"/>
          </a:xfrm>
        </p:spPr>
        <p:txBody>
          <a:bodyPr/>
          <a:lstStyle>
            <a:lvl1pPr marL="228600" indent="-228600">
              <a:lnSpc>
                <a:spcPct val="100000"/>
              </a:lnSpc>
              <a:buFont typeface="Courier New" panose="02070309020205020404" pitchFamily="49" charset="0"/>
              <a:buChar char="o"/>
              <a:defRPr sz="1800"/>
            </a:lvl1pPr>
            <a:lvl2pPr marL="685800" indent="-228600">
              <a:lnSpc>
                <a:spcPct val="100000"/>
              </a:lnSpc>
              <a:buFont typeface="Courier New" panose="02070309020205020404" pitchFamily="49" charset="0"/>
              <a:buChar char="o"/>
              <a:defRPr sz="1800"/>
            </a:lvl2pPr>
            <a:lvl3pPr marL="1143000" indent="-228600">
              <a:lnSpc>
                <a:spcPct val="100000"/>
              </a:lnSpc>
              <a:buFont typeface="Courier New" panose="02070309020205020404" pitchFamily="49" charset="0"/>
              <a:buChar char="o"/>
              <a:defRPr sz="1800"/>
            </a:lvl3pPr>
            <a:lvl4pPr marL="1600200" indent="-228600">
              <a:lnSpc>
                <a:spcPct val="100000"/>
              </a:lnSpc>
              <a:buFont typeface="Courier New" panose="02070309020205020404" pitchFamily="49" charset="0"/>
              <a:buChar char="o"/>
              <a:defRPr sz="1800"/>
            </a:lvl4pPr>
            <a:lvl5pPr marL="2114550" indent="-228600">
              <a:lnSpc>
                <a:spcPct val="100000"/>
              </a:lnSpc>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3" name="Footer Placeholder 4">
            <a:extLst>
              <a:ext uri="{FF2B5EF4-FFF2-40B4-BE49-F238E27FC236}">
                <a16:creationId xmlns:a16="http://schemas.microsoft.com/office/drawing/2014/main" id="{08A85807-012C-732D-B2D1-383E5F6BDEDC}"/>
              </a:ext>
            </a:extLst>
          </p:cNvPr>
          <p:cNvSpPr>
            <a:spLocks noGrp="1"/>
          </p:cNvSpPr>
          <p:nvPr>
            <p:ph type="ftr" sz="quarter" idx="3"/>
          </p:nvPr>
        </p:nvSpPr>
        <p:spPr>
          <a:xfrm>
            <a:off x="742950" y="6176964"/>
            <a:ext cx="2639568" cy="338328"/>
          </a:xfrm>
          <a:prstGeom prst="rect">
            <a:avLst/>
          </a:prstGeom>
          <a:noFill/>
        </p:spPr>
        <p:txBody>
          <a:bodyPr vert="horz" lIns="0" tIns="45720" rIns="91440" bIns="45720" rtlCol="0" anchor="ctr">
            <a:noAutofit/>
          </a:bodyPr>
          <a:lstStyle>
            <a:lvl1pPr algn="l">
              <a:defRPr sz="1050" b="0">
                <a:solidFill>
                  <a:schemeClr val="bg1"/>
                </a:solidFill>
                <a:latin typeface="+mn-lt"/>
              </a:defRPr>
            </a:lvl1pPr>
          </a:lstStyle>
          <a:p>
            <a:r>
              <a:rPr lang="en-US"/>
              <a:t>Presentation title</a:t>
            </a:r>
            <a:endParaRPr lang="en-US" dirty="0"/>
          </a:p>
        </p:txBody>
      </p:sp>
      <p:sp>
        <p:nvSpPr>
          <p:cNvPr id="22" name="Slide Number Placeholder 5">
            <a:extLst>
              <a:ext uri="{FF2B5EF4-FFF2-40B4-BE49-F238E27FC236}">
                <a16:creationId xmlns:a16="http://schemas.microsoft.com/office/drawing/2014/main" id="{FE3D430F-9D92-F5E6-831E-F7D7FBED9862}"/>
              </a:ext>
            </a:extLst>
          </p:cNvPr>
          <p:cNvSpPr>
            <a:spLocks noGrp="1"/>
          </p:cNvSpPr>
          <p:nvPr>
            <p:ph type="sldNum" sz="quarter" idx="11"/>
          </p:nvPr>
        </p:nvSpPr>
        <p:spPr>
          <a:xfrm>
            <a:off x="5926836" y="6176963"/>
            <a:ext cx="338328" cy="338329"/>
          </a:xfrm>
          <a:prstGeom prst="ellipse">
            <a:avLst/>
          </a:prstGeom>
          <a:noFill/>
          <a:ln w="12700">
            <a:noFill/>
          </a:ln>
        </p:spPr>
        <p:txBody>
          <a:bodyPr vert="horz" lIns="0" tIns="0" rIns="0" bIns="0" rtlCol="0" anchor="ctr">
            <a:noAutofit/>
          </a:bodyPr>
          <a:lstStyle>
            <a:lvl1pPr algn="ctr">
              <a:defRPr sz="1050">
                <a:solidFill>
                  <a:schemeClr val="bg1"/>
                </a:solidFill>
                <a:latin typeface="+mn-lt"/>
              </a:defRPr>
            </a:lvl1pPr>
          </a:lstStyle>
          <a:p>
            <a:fld id="{B776CE9F-4BD8-A748-847B-B97BB3C5BACA}" type="slidenum">
              <a:rPr lang="en-US" smtClean="0"/>
              <a:pPr/>
              <a:t>‹#›</a:t>
            </a:fld>
            <a:endParaRPr lang="en-US" dirty="0"/>
          </a:p>
        </p:txBody>
      </p:sp>
      <p:sp>
        <p:nvSpPr>
          <p:cNvPr id="21" name="Date Placeholder 3">
            <a:extLst>
              <a:ext uri="{FF2B5EF4-FFF2-40B4-BE49-F238E27FC236}">
                <a16:creationId xmlns:a16="http://schemas.microsoft.com/office/drawing/2014/main" id="{6636E46C-CCEF-9B83-EE69-704BCC0A3BE7}"/>
              </a:ext>
            </a:extLst>
          </p:cNvPr>
          <p:cNvSpPr>
            <a:spLocks noGrp="1"/>
          </p:cNvSpPr>
          <p:nvPr>
            <p:ph type="dt" sz="half" idx="10"/>
          </p:nvPr>
        </p:nvSpPr>
        <p:spPr>
          <a:xfrm>
            <a:off x="10690098" y="6176964"/>
            <a:ext cx="758952" cy="338328"/>
          </a:xfrm>
          <a:prstGeom prst="rect">
            <a:avLst/>
          </a:prstGeom>
          <a:noFill/>
        </p:spPr>
        <p:txBody>
          <a:bodyPr vert="horz" lIns="0" tIns="0" rIns="0" bIns="0" rtlCol="0" anchor="ctr">
            <a:noAutofit/>
          </a:bodyPr>
          <a:lstStyle>
            <a:lvl1pPr algn="r">
              <a:defRPr sz="1050">
                <a:solidFill>
                  <a:schemeClr val="bg1"/>
                </a:solidFill>
                <a:latin typeface="+mn-lt"/>
              </a:defRPr>
            </a:lvl1pPr>
          </a:lstStyle>
          <a:p>
            <a:r>
              <a:rPr lang="en-US"/>
              <a:t>20XX</a:t>
            </a:r>
            <a:endParaRPr lang="en-US" dirty="0"/>
          </a:p>
        </p:txBody>
      </p:sp>
      <p:sp>
        <p:nvSpPr>
          <p:cNvPr id="25" name="Rectangle: Rounded Corners 24">
            <a:extLst>
              <a:ext uri="{FF2B5EF4-FFF2-40B4-BE49-F238E27FC236}">
                <a16:creationId xmlns:a16="http://schemas.microsoft.com/office/drawing/2014/main" id="{B7F3C090-A373-682E-F697-12E875152AF3}"/>
              </a:ext>
            </a:extLst>
          </p:cNvPr>
          <p:cNvSpPr/>
          <p:nvPr userDrawn="1"/>
        </p:nvSpPr>
        <p:spPr>
          <a:xfrm>
            <a:off x="11413067" y="539496"/>
            <a:ext cx="347640" cy="338328"/>
          </a:xfrm>
          <a:prstGeom prst="roundRect">
            <a:avLst>
              <a:gd name="adj" fmla="val 50000"/>
            </a:avLst>
          </a:prstGeom>
          <a:no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
        <p:nvSpPr>
          <p:cNvPr id="26" name="Rectangle: Rounded Corners 25">
            <a:extLst>
              <a:ext uri="{FF2B5EF4-FFF2-40B4-BE49-F238E27FC236}">
                <a16:creationId xmlns:a16="http://schemas.microsoft.com/office/drawing/2014/main" id="{0E208CFC-B070-287A-D412-8398A58AC718}"/>
              </a:ext>
            </a:extLst>
          </p:cNvPr>
          <p:cNvSpPr/>
          <p:nvPr userDrawn="1"/>
        </p:nvSpPr>
        <p:spPr>
          <a:xfrm>
            <a:off x="11480840" y="606136"/>
            <a:ext cx="210121" cy="204493"/>
          </a:xfrm>
          <a:prstGeom prst="roundRect">
            <a:avLst>
              <a:gd name="adj" fmla="val 50000"/>
            </a:avLst>
          </a:prstGeom>
          <a:solidFill>
            <a:schemeClr val="accent2"/>
          </a:solid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Tree>
    <p:extLst>
      <p:ext uri="{BB962C8B-B14F-4D97-AF65-F5344CB8AC3E}">
        <p14:creationId xmlns:p14="http://schemas.microsoft.com/office/powerpoint/2010/main" val="4061899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03">
    <p:spTree>
      <p:nvGrpSpPr>
        <p:cNvPr id="1" name=""/>
        <p:cNvGrpSpPr/>
        <p:nvPr/>
      </p:nvGrpSpPr>
      <p:grpSpPr>
        <a:xfrm>
          <a:off x="0" y="0"/>
          <a:ext cx="0" cy="0"/>
          <a:chOff x="0" y="0"/>
          <a:chExt cx="0" cy="0"/>
        </a:xfrm>
      </p:grpSpPr>
      <p:sp>
        <p:nvSpPr>
          <p:cNvPr id="8" name="Title 9">
            <a:extLst>
              <a:ext uri="{FF2B5EF4-FFF2-40B4-BE49-F238E27FC236}">
                <a16:creationId xmlns:a16="http://schemas.microsoft.com/office/drawing/2014/main" id="{349D3036-0C80-4AD3-3BC3-9C6EE7B66BC7}"/>
              </a:ext>
            </a:extLst>
          </p:cNvPr>
          <p:cNvSpPr>
            <a:spLocks noGrp="1"/>
          </p:cNvSpPr>
          <p:nvPr>
            <p:ph type="title"/>
          </p:nvPr>
        </p:nvSpPr>
        <p:spPr>
          <a:xfrm>
            <a:off x="448056" y="539496"/>
            <a:ext cx="11312651" cy="1430818"/>
          </a:xfrm>
        </p:spPr>
        <p:txBody>
          <a:bodyPr anchor="t"/>
          <a:lstStyle>
            <a:lvl1pPr algn="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00066730-3720-E869-7A99-A302706F4D64}"/>
              </a:ext>
            </a:extLst>
          </p:cNvPr>
          <p:cNvSpPr>
            <a:spLocks noGrp="1"/>
          </p:cNvSpPr>
          <p:nvPr>
            <p:ph sz="half" idx="2"/>
          </p:nvPr>
        </p:nvSpPr>
        <p:spPr>
          <a:xfrm>
            <a:off x="484633" y="2336074"/>
            <a:ext cx="3907754" cy="3439886"/>
          </a:xfrm>
        </p:spPr>
        <p:txBody>
          <a:bodyPr/>
          <a:lstStyle>
            <a:lvl1pPr marL="0" indent="0">
              <a:lnSpc>
                <a:spcPct val="100000"/>
              </a:lnSpc>
              <a:buFont typeface="Courier New" panose="02070309020205020404" pitchFamily="49" charset="0"/>
              <a:buNone/>
              <a:defRPr sz="1800"/>
            </a:lvl1pPr>
            <a:lvl2pPr marL="685800" indent="-228600">
              <a:lnSpc>
                <a:spcPct val="100000"/>
              </a:lnSpc>
              <a:buFont typeface="Courier New" panose="02070309020205020404" pitchFamily="49" charset="0"/>
              <a:buChar char="o"/>
              <a:defRPr sz="1800"/>
            </a:lvl2pPr>
            <a:lvl3pPr marL="1143000" indent="-228600">
              <a:lnSpc>
                <a:spcPct val="100000"/>
              </a:lnSpc>
              <a:buFont typeface="Courier New" panose="02070309020205020404" pitchFamily="49" charset="0"/>
              <a:buChar char="o"/>
              <a:defRPr sz="1800"/>
            </a:lvl3pPr>
            <a:lvl4pPr marL="1600200" indent="-228600">
              <a:lnSpc>
                <a:spcPct val="100000"/>
              </a:lnSpc>
              <a:buFont typeface="Courier New" panose="02070309020205020404" pitchFamily="49" charset="0"/>
              <a:buChar char="o"/>
              <a:defRPr sz="1800"/>
            </a:lvl4pPr>
            <a:lvl5pPr marL="2114550" indent="-228600">
              <a:lnSpc>
                <a:spcPct val="100000"/>
              </a:lnSpc>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 name="Content Placeholder 2">
            <a:extLst>
              <a:ext uri="{FF2B5EF4-FFF2-40B4-BE49-F238E27FC236}">
                <a16:creationId xmlns:a16="http://schemas.microsoft.com/office/drawing/2014/main" id="{7ECE2CCA-57E1-3CD5-CB3A-4E88546B59FA}"/>
              </a:ext>
            </a:extLst>
          </p:cNvPr>
          <p:cNvSpPr>
            <a:spLocks noGrp="1"/>
          </p:cNvSpPr>
          <p:nvPr>
            <p:ph idx="1"/>
          </p:nvPr>
        </p:nvSpPr>
        <p:spPr>
          <a:xfrm>
            <a:off x="4713514" y="2336074"/>
            <a:ext cx="7029778" cy="3439886"/>
          </a:xfrm>
        </p:spPr>
        <p:txBody>
          <a:bodyPr/>
          <a:lstStyle>
            <a:lvl1pPr marL="228600" indent="-228600">
              <a:buFont typeface="Courier New" panose="02070309020205020404" pitchFamily="49" charset="0"/>
              <a:buChar char="o"/>
              <a:defRPr sz="1800"/>
            </a:lvl1pPr>
            <a:lvl2pPr marL="685800" indent="-228600">
              <a:buFont typeface="Courier New" panose="02070309020205020404" pitchFamily="49" charset="0"/>
              <a:buChar char="o"/>
              <a:defRPr sz="1800"/>
            </a:lvl2pPr>
            <a:lvl3pPr marL="1143000" indent="-228600">
              <a:buFont typeface="Courier New" panose="02070309020205020404" pitchFamily="49" charset="0"/>
              <a:buChar char="o"/>
              <a:defRPr sz="1800"/>
            </a:lvl3pPr>
            <a:lvl4pPr marL="1600200" indent="-228600">
              <a:buFont typeface="Courier New" panose="02070309020205020404" pitchFamily="49" charset="0"/>
              <a:buChar char="o"/>
              <a:defRPr sz="1800"/>
            </a:lvl4pPr>
            <a:lvl5pPr marL="2114550" indent="-228600">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8" name="Footer Placeholder 4">
            <a:extLst>
              <a:ext uri="{FF2B5EF4-FFF2-40B4-BE49-F238E27FC236}">
                <a16:creationId xmlns:a16="http://schemas.microsoft.com/office/drawing/2014/main" id="{FD94CB9C-5720-92BD-FCC1-416FF4D826D0}"/>
              </a:ext>
            </a:extLst>
          </p:cNvPr>
          <p:cNvSpPr>
            <a:spLocks noGrp="1"/>
          </p:cNvSpPr>
          <p:nvPr>
            <p:ph type="ftr" sz="quarter" idx="3"/>
          </p:nvPr>
        </p:nvSpPr>
        <p:spPr>
          <a:xfrm>
            <a:off x="742950" y="6176964"/>
            <a:ext cx="2639568" cy="338328"/>
          </a:xfrm>
          <a:prstGeom prst="rect">
            <a:avLst/>
          </a:prstGeom>
          <a:noFill/>
        </p:spPr>
        <p:txBody>
          <a:bodyPr vert="horz" lIns="0" tIns="45720" rIns="91440" bIns="45720" rtlCol="0" anchor="ctr">
            <a:noAutofit/>
          </a:bodyPr>
          <a:lstStyle>
            <a:lvl1pPr algn="l">
              <a:defRPr sz="1050" b="0">
                <a:solidFill>
                  <a:schemeClr val="bg1"/>
                </a:solidFill>
                <a:latin typeface="+mn-lt"/>
              </a:defRPr>
            </a:lvl1pPr>
          </a:lstStyle>
          <a:p>
            <a:r>
              <a:rPr lang="en-US"/>
              <a:t>Presentation title</a:t>
            </a:r>
            <a:endParaRPr lang="en-US" dirty="0"/>
          </a:p>
        </p:txBody>
      </p:sp>
      <p:sp>
        <p:nvSpPr>
          <p:cNvPr id="17" name="Slide Number Placeholder 5">
            <a:extLst>
              <a:ext uri="{FF2B5EF4-FFF2-40B4-BE49-F238E27FC236}">
                <a16:creationId xmlns:a16="http://schemas.microsoft.com/office/drawing/2014/main" id="{3E94C6A6-7C64-F697-386B-0F022141D2BC}"/>
              </a:ext>
            </a:extLst>
          </p:cNvPr>
          <p:cNvSpPr>
            <a:spLocks noGrp="1"/>
          </p:cNvSpPr>
          <p:nvPr>
            <p:ph type="sldNum" sz="quarter" idx="4"/>
          </p:nvPr>
        </p:nvSpPr>
        <p:spPr>
          <a:xfrm>
            <a:off x="5926836" y="6176963"/>
            <a:ext cx="338328" cy="338329"/>
          </a:xfrm>
          <a:prstGeom prst="ellipse">
            <a:avLst/>
          </a:prstGeom>
          <a:noFill/>
          <a:ln w="12700">
            <a:noFill/>
          </a:ln>
        </p:spPr>
        <p:txBody>
          <a:bodyPr vert="horz" lIns="0" tIns="0" rIns="0" bIns="0" rtlCol="0" anchor="ctr">
            <a:noAutofit/>
          </a:bodyPr>
          <a:lstStyle>
            <a:lvl1pPr algn="ctr">
              <a:defRPr sz="1050">
                <a:solidFill>
                  <a:schemeClr val="bg1"/>
                </a:solidFill>
                <a:latin typeface="+mn-lt"/>
              </a:defRPr>
            </a:lvl1pPr>
          </a:lstStyle>
          <a:p>
            <a:fld id="{B776CE9F-4BD8-A748-847B-B97BB3C5BACA}" type="slidenum">
              <a:rPr lang="en-US" smtClean="0"/>
              <a:pPr/>
              <a:t>‹#›</a:t>
            </a:fld>
            <a:endParaRPr lang="en-US" dirty="0"/>
          </a:p>
        </p:txBody>
      </p:sp>
      <p:sp>
        <p:nvSpPr>
          <p:cNvPr id="16" name="Date Placeholder 3">
            <a:extLst>
              <a:ext uri="{FF2B5EF4-FFF2-40B4-BE49-F238E27FC236}">
                <a16:creationId xmlns:a16="http://schemas.microsoft.com/office/drawing/2014/main" id="{BD9B339D-688D-32D9-2CB6-87EC9E016ED2}"/>
              </a:ext>
            </a:extLst>
          </p:cNvPr>
          <p:cNvSpPr>
            <a:spLocks noGrp="1"/>
          </p:cNvSpPr>
          <p:nvPr>
            <p:ph type="dt" sz="half" idx="10"/>
          </p:nvPr>
        </p:nvSpPr>
        <p:spPr>
          <a:xfrm>
            <a:off x="10690098" y="6176964"/>
            <a:ext cx="758952" cy="338328"/>
          </a:xfrm>
          <a:prstGeom prst="rect">
            <a:avLst/>
          </a:prstGeom>
          <a:noFill/>
        </p:spPr>
        <p:txBody>
          <a:bodyPr vert="horz" lIns="0" tIns="0" rIns="0" bIns="0" rtlCol="0" anchor="ctr">
            <a:noAutofit/>
          </a:bodyPr>
          <a:lstStyle>
            <a:lvl1pPr algn="r">
              <a:defRPr sz="1050">
                <a:solidFill>
                  <a:schemeClr val="bg1"/>
                </a:solidFill>
                <a:latin typeface="+mn-lt"/>
              </a:defRPr>
            </a:lvl1pPr>
          </a:lstStyle>
          <a:p>
            <a:r>
              <a:rPr lang="en-US"/>
              <a:t>20XX</a:t>
            </a:r>
            <a:endParaRPr lang="en-US" dirty="0"/>
          </a:p>
        </p:txBody>
      </p:sp>
      <p:sp>
        <p:nvSpPr>
          <p:cNvPr id="20" name="Rectangle: Rounded Corners 19">
            <a:extLst>
              <a:ext uri="{FF2B5EF4-FFF2-40B4-BE49-F238E27FC236}">
                <a16:creationId xmlns:a16="http://schemas.microsoft.com/office/drawing/2014/main" id="{A4C34B41-BD58-1B57-8598-72769BB244CA}"/>
              </a:ext>
            </a:extLst>
          </p:cNvPr>
          <p:cNvSpPr/>
          <p:nvPr userDrawn="1"/>
        </p:nvSpPr>
        <p:spPr>
          <a:xfrm>
            <a:off x="11413067" y="539496"/>
            <a:ext cx="347640" cy="338328"/>
          </a:xfrm>
          <a:prstGeom prst="roundRect">
            <a:avLst>
              <a:gd name="adj" fmla="val 50000"/>
            </a:avLst>
          </a:prstGeom>
          <a:no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
        <p:nvSpPr>
          <p:cNvPr id="21" name="Rectangle: Rounded Corners 20">
            <a:extLst>
              <a:ext uri="{FF2B5EF4-FFF2-40B4-BE49-F238E27FC236}">
                <a16:creationId xmlns:a16="http://schemas.microsoft.com/office/drawing/2014/main" id="{B047A825-AF1A-AFB7-6E4C-50F4FDEAD513}"/>
              </a:ext>
            </a:extLst>
          </p:cNvPr>
          <p:cNvSpPr/>
          <p:nvPr userDrawn="1"/>
        </p:nvSpPr>
        <p:spPr>
          <a:xfrm>
            <a:off x="11480840" y="606136"/>
            <a:ext cx="210121" cy="204493"/>
          </a:xfrm>
          <a:prstGeom prst="roundRect">
            <a:avLst>
              <a:gd name="adj" fmla="val 50000"/>
            </a:avLst>
          </a:prstGeom>
          <a:solidFill>
            <a:schemeClr val="accent2"/>
          </a:solid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Tree>
    <p:extLst>
      <p:ext uri="{BB962C8B-B14F-4D97-AF65-F5344CB8AC3E}">
        <p14:creationId xmlns:p14="http://schemas.microsoft.com/office/powerpoint/2010/main" val="3375046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02">
    <p:spTree>
      <p:nvGrpSpPr>
        <p:cNvPr id="1" name=""/>
        <p:cNvGrpSpPr/>
        <p:nvPr/>
      </p:nvGrpSpPr>
      <p:grpSpPr>
        <a:xfrm>
          <a:off x="0" y="0"/>
          <a:ext cx="0" cy="0"/>
          <a:chOff x="0" y="0"/>
          <a:chExt cx="0" cy="0"/>
        </a:xfrm>
      </p:grpSpPr>
      <p:sp>
        <p:nvSpPr>
          <p:cNvPr id="8" name="Title 9">
            <a:extLst>
              <a:ext uri="{FF2B5EF4-FFF2-40B4-BE49-F238E27FC236}">
                <a16:creationId xmlns:a16="http://schemas.microsoft.com/office/drawing/2014/main" id="{349D3036-0C80-4AD3-3BC3-9C6EE7B66BC7}"/>
              </a:ext>
            </a:extLst>
          </p:cNvPr>
          <p:cNvSpPr>
            <a:spLocks noGrp="1"/>
          </p:cNvSpPr>
          <p:nvPr>
            <p:ph type="title"/>
          </p:nvPr>
        </p:nvSpPr>
        <p:spPr>
          <a:xfrm>
            <a:off x="448056" y="539496"/>
            <a:ext cx="11295236" cy="1430818"/>
          </a:xfrm>
        </p:spPr>
        <p:txBody>
          <a:bodyPr anchor="t"/>
          <a:lstStyle>
            <a:lvl1pPr algn="l">
              <a:defRPr/>
            </a:lvl1pPr>
          </a:lstStyle>
          <a:p>
            <a:r>
              <a:rPr lang="en-GB"/>
              <a:t>Click to edit Master title style</a:t>
            </a:r>
            <a:endParaRPr lang="en-US" dirty="0"/>
          </a:p>
        </p:txBody>
      </p:sp>
      <p:sp>
        <p:nvSpPr>
          <p:cNvPr id="2" name="Content Placeholder 2">
            <a:extLst>
              <a:ext uri="{FF2B5EF4-FFF2-40B4-BE49-F238E27FC236}">
                <a16:creationId xmlns:a16="http://schemas.microsoft.com/office/drawing/2014/main" id="{08C9F7D4-FF78-4949-43F9-8196BE602676}"/>
              </a:ext>
            </a:extLst>
          </p:cNvPr>
          <p:cNvSpPr>
            <a:spLocks noGrp="1"/>
          </p:cNvSpPr>
          <p:nvPr>
            <p:ph idx="1"/>
          </p:nvPr>
        </p:nvSpPr>
        <p:spPr>
          <a:xfrm>
            <a:off x="448056" y="2336074"/>
            <a:ext cx="11295236" cy="3439886"/>
          </a:xfrm>
        </p:spPr>
        <p:txBody>
          <a:bodyPr/>
          <a:lstStyle>
            <a:lvl1pPr marL="228600" indent="-228600">
              <a:buFont typeface="Courier New" panose="02070309020205020404" pitchFamily="49" charset="0"/>
              <a:buChar char="o"/>
              <a:defRPr sz="1800"/>
            </a:lvl1pPr>
            <a:lvl2pPr marL="685800" indent="-228600">
              <a:buFont typeface="Courier New" panose="02070309020205020404" pitchFamily="49" charset="0"/>
              <a:buChar char="o"/>
              <a:defRPr sz="1800"/>
            </a:lvl2pPr>
            <a:lvl3pPr marL="1143000" indent="-228600">
              <a:buFont typeface="Courier New" panose="02070309020205020404" pitchFamily="49" charset="0"/>
              <a:buChar char="o"/>
              <a:defRPr sz="1800"/>
            </a:lvl3pPr>
            <a:lvl4pPr marL="1600200" indent="-228600">
              <a:buFont typeface="Courier New" panose="02070309020205020404" pitchFamily="49" charset="0"/>
              <a:buChar char="o"/>
              <a:defRPr sz="1800"/>
            </a:lvl4pPr>
            <a:lvl5pPr marL="2114550" indent="-228600">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8" name="Footer Placeholder 4">
            <a:extLst>
              <a:ext uri="{FF2B5EF4-FFF2-40B4-BE49-F238E27FC236}">
                <a16:creationId xmlns:a16="http://schemas.microsoft.com/office/drawing/2014/main" id="{20A44E95-6BA3-CFE6-A814-6E775C496A9E}"/>
              </a:ext>
            </a:extLst>
          </p:cNvPr>
          <p:cNvSpPr>
            <a:spLocks noGrp="1"/>
          </p:cNvSpPr>
          <p:nvPr>
            <p:ph type="ftr" sz="quarter" idx="3"/>
          </p:nvPr>
        </p:nvSpPr>
        <p:spPr>
          <a:xfrm>
            <a:off x="742950" y="6176964"/>
            <a:ext cx="2639568" cy="338328"/>
          </a:xfrm>
          <a:prstGeom prst="rect">
            <a:avLst/>
          </a:prstGeom>
          <a:noFill/>
        </p:spPr>
        <p:txBody>
          <a:bodyPr vert="horz" lIns="0" tIns="45720" rIns="91440" bIns="45720" rtlCol="0" anchor="ctr">
            <a:noAutofit/>
          </a:bodyPr>
          <a:lstStyle>
            <a:lvl1pPr algn="l">
              <a:defRPr sz="1050" b="0">
                <a:solidFill>
                  <a:schemeClr val="bg1"/>
                </a:solidFill>
                <a:latin typeface="+mn-lt"/>
              </a:defRPr>
            </a:lvl1pPr>
          </a:lstStyle>
          <a:p>
            <a:r>
              <a:rPr lang="en-US"/>
              <a:t>Presentation title</a:t>
            </a:r>
            <a:endParaRPr lang="en-US" dirty="0"/>
          </a:p>
        </p:txBody>
      </p:sp>
      <p:sp>
        <p:nvSpPr>
          <p:cNvPr id="17" name="Slide Number Placeholder 5">
            <a:extLst>
              <a:ext uri="{FF2B5EF4-FFF2-40B4-BE49-F238E27FC236}">
                <a16:creationId xmlns:a16="http://schemas.microsoft.com/office/drawing/2014/main" id="{E1508BAE-F55D-657D-0B22-B4D7A4276AA9}"/>
              </a:ext>
            </a:extLst>
          </p:cNvPr>
          <p:cNvSpPr>
            <a:spLocks noGrp="1"/>
          </p:cNvSpPr>
          <p:nvPr>
            <p:ph type="sldNum" sz="quarter" idx="4"/>
          </p:nvPr>
        </p:nvSpPr>
        <p:spPr>
          <a:xfrm>
            <a:off x="5926836" y="6176963"/>
            <a:ext cx="338328" cy="338329"/>
          </a:xfrm>
          <a:prstGeom prst="ellipse">
            <a:avLst/>
          </a:prstGeom>
          <a:noFill/>
          <a:ln w="12700">
            <a:noFill/>
          </a:ln>
        </p:spPr>
        <p:txBody>
          <a:bodyPr vert="horz" lIns="0" tIns="0" rIns="0" bIns="0" rtlCol="0" anchor="ctr">
            <a:noAutofit/>
          </a:bodyPr>
          <a:lstStyle>
            <a:lvl1pPr algn="ctr">
              <a:defRPr sz="1050">
                <a:solidFill>
                  <a:schemeClr val="bg1"/>
                </a:solidFill>
                <a:latin typeface="+mn-lt"/>
              </a:defRPr>
            </a:lvl1pPr>
          </a:lstStyle>
          <a:p>
            <a:fld id="{B776CE9F-4BD8-A748-847B-B97BB3C5BACA}" type="slidenum">
              <a:rPr lang="en-US" smtClean="0"/>
              <a:pPr/>
              <a:t>‹#›</a:t>
            </a:fld>
            <a:endParaRPr lang="en-US" dirty="0"/>
          </a:p>
        </p:txBody>
      </p:sp>
      <p:sp>
        <p:nvSpPr>
          <p:cNvPr id="16" name="Date Placeholder 3">
            <a:extLst>
              <a:ext uri="{FF2B5EF4-FFF2-40B4-BE49-F238E27FC236}">
                <a16:creationId xmlns:a16="http://schemas.microsoft.com/office/drawing/2014/main" id="{684C0E93-58D2-9758-23DA-D9735D2BC43D}"/>
              </a:ext>
            </a:extLst>
          </p:cNvPr>
          <p:cNvSpPr>
            <a:spLocks noGrp="1"/>
          </p:cNvSpPr>
          <p:nvPr>
            <p:ph type="dt" sz="half" idx="10"/>
          </p:nvPr>
        </p:nvSpPr>
        <p:spPr>
          <a:xfrm>
            <a:off x="10690098" y="6176964"/>
            <a:ext cx="758952" cy="338328"/>
          </a:xfrm>
          <a:prstGeom prst="rect">
            <a:avLst/>
          </a:prstGeom>
          <a:noFill/>
        </p:spPr>
        <p:txBody>
          <a:bodyPr vert="horz" lIns="0" tIns="0" rIns="0" bIns="0" rtlCol="0" anchor="ctr">
            <a:noAutofit/>
          </a:bodyPr>
          <a:lstStyle>
            <a:lvl1pPr algn="r">
              <a:defRPr sz="1050">
                <a:solidFill>
                  <a:schemeClr val="bg1"/>
                </a:solidFill>
                <a:latin typeface="+mn-lt"/>
              </a:defRPr>
            </a:lvl1pPr>
          </a:lstStyle>
          <a:p>
            <a:r>
              <a:rPr lang="en-US"/>
              <a:t>20XX</a:t>
            </a:r>
            <a:endParaRPr lang="en-US" dirty="0"/>
          </a:p>
        </p:txBody>
      </p:sp>
      <p:sp>
        <p:nvSpPr>
          <p:cNvPr id="21" name="Rectangle: Rounded Corners 20">
            <a:extLst>
              <a:ext uri="{FF2B5EF4-FFF2-40B4-BE49-F238E27FC236}">
                <a16:creationId xmlns:a16="http://schemas.microsoft.com/office/drawing/2014/main" id="{C807277D-E632-EFB0-60CE-D1B1A05CE7AA}"/>
              </a:ext>
            </a:extLst>
          </p:cNvPr>
          <p:cNvSpPr/>
          <p:nvPr userDrawn="1"/>
        </p:nvSpPr>
        <p:spPr>
          <a:xfrm>
            <a:off x="11413067" y="539496"/>
            <a:ext cx="347640" cy="338328"/>
          </a:xfrm>
          <a:prstGeom prst="roundRect">
            <a:avLst>
              <a:gd name="adj" fmla="val 50000"/>
            </a:avLst>
          </a:prstGeom>
          <a:no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
        <p:nvSpPr>
          <p:cNvPr id="22" name="Rectangle: Rounded Corners 21">
            <a:extLst>
              <a:ext uri="{FF2B5EF4-FFF2-40B4-BE49-F238E27FC236}">
                <a16:creationId xmlns:a16="http://schemas.microsoft.com/office/drawing/2014/main" id="{3D40FB0A-01A8-7946-3722-71B8B5DBDAA0}"/>
              </a:ext>
            </a:extLst>
          </p:cNvPr>
          <p:cNvSpPr/>
          <p:nvPr userDrawn="1"/>
        </p:nvSpPr>
        <p:spPr>
          <a:xfrm>
            <a:off x="11480840" y="606136"/>
            <a:ext cx="210121" cy="204493"/>
          </a:xfrm>
          <a:prstGeom prst="roundRect">
            <a:avLst>
              <a:gd name="adj" fmla="val 50000"/>
            </a:avLst>
          </a:prstGeom>
          <a:solidFill>
            <a:schemeClr val="accent2"/>
          </a:solid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Tree>
    <p:extLst>
      <p:ext uri="{BB962C8B-B14F-4D97-AF65-F5344CB8AC3E}">
        <p14:creationId xmlns:p14="http://schemas.microsoft.com/office/powerpoint/2010/main" val="31014199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04">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50F7DD41-68BA-5ED4-4C63-7E8F329A5506}"/>
              </a:ext>
            </a:extLst>
          </p:cNvPr>
          <p:cNvSpPr>
            <a:spLocks noGrp="1"/>
          </p:cNvSpPr>
          <p:nvPr>
            <p:ph type="title"/>
          </p:nvPr>
        </p:nvSpPr>
        <p:spPr>
          <a:xfrm>
            <a:off x="448055" y="539496"/>
            <a:ext cx="11295237" cy="1430818"/>
          </a:xfrm>
        </p:spPr>
        <p:txBody>
          <a:bodyPr anchor="t"/>
          <a:lstStyle>
            <a:lvl1pPr algn="l">
              <a:defRPr/>
            </a:lvl1pPr>
          </a:lstStyle>
          <a:p>
            <a:r>
              <a:rPr lang="en-GB"/>
              <a:t>Click to edit Master title style</a:t>
            </a:r>
            <a:endParaRPr lang="en-US" dirty="0"/>
          </a:p>
        </p:txBody>
      </p:sp>
      <p:sp>
        <p:nvSpPr>
          <p:cNvPr id="4" name="Content Placeholder 3">
            <a:extLst>
              <a:ext uri="{FF2B5EF4-FFF2-40B4-BE49-F238E27FC236}">
                <a16:creationId xmlns:a16="http://schemas.microsoft.com/office/drawing/2014/main" id="{2F46393B-EA4C-7241-94FA-169F6C1D5B40}"/>
              </a:ext>
            </a:extLst>
          </p:cNvPr>
          <p:cNvSpPr>
            <a:spLocks noGrp="1"/>
          </p:cNvSpPr>
          <p:nvPr>
            <p:ph sz="half" idx="2"/>
          </p:nvPr>
        </p:nvSpPr>
        <p:spPr>
          <a:xfrm>
            <a:off x="448056" y="2351314"/>
            <a:ext cx="7533566" cy="3424647"/>
          </a:xfrm>
        </p:spPr>
        <p:txBody>
          <a:bodyPr/>
          <a:lstStyle>
            <a:lvl1pPr marL="228600" indent="-228600">
              <a:lnSpc>
                <a:spcPct val="100000"/>
              </a:lnSpc>
              <a:buFont typeface="Courier New" panose="02070309020205020404" pitchFamily="49" charset="0"/>
              <a:buChar char="o"/>
              <a:defRPr sz="1800"/>
            </a:lvl1pPr>
            <a:lvl2pPr marL="685800" indent="-228600">
              <a:lnSpc>
                <a:spcPct val="100000"/>
              </a:lnSpc>
              <a:buFont typeface="Courier New" panose="02070309020205020404" pitchFamily="49" charset="0"/>
              <a:buChar char="o"/>
              <a:defRPr sz="1800"/>
            </a:lvl2pPr>
            <a:lvl3pPr marL="1143000" indent="-228600">
              <a:lnSpc>
                <a:spcPct val="100000"/>
              </a:lnSpc>
              <a:buFont typeface="Courier New" panose="02070309020205020404" pitchFamily="49" charset="0"/>
              <a:buChar char="o"/>
              <a:defRPr sz="1800"/>
            </a:lvl3pPr>
            <a:lvl4pPr marL="1600200" indent="-228600">
              <a:lnSpc>
                <a:spcPct val="100000"/>
              </a:lnSpc>
              <a:buFont typeface="Courier New" panose="02070309020205020404" pitchFamily="49" charset="0"/>
              <a:buChar char="o"/>
              <a:defRPr sz="1800"/>
            </a:lvl4pPr>
            <a:lvl5pPr marL="2114550" indent="-228600">
              <a:lnSpc>
                <a:spcPct val="100000"/>
              </a:lnSpc>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a:extLst>
              <a:ext uri="{FF2B5EF4-FFF2-40B4-BE49-F238E27FC236}">
                <a16:creationId xmlns:a16="http://schemas.microsoft.com/office/drawing/2014/main" id="{D74BBA64-3944-C0BE-4D5F-2745DA48BF33}"/>
              </a:ext>
            </a:extLst>
          </p:cNvPr>
          <p:cNvSpPr>
            <a:spLocks noGrp="1"/>
          </p:cNvSpPr>
          <p:nvPr>
            <p:ph sz="quarter" idx="4"/>
          </p:nvPr>
        </p:nvSpPr>
        <p:spPr>
          <a:xfrm>
            <a:off x="8725771" y="2351314"/>
            <a:ext cx="3017521" cy="3424647"/>
          </a:xfrm>
        </p:spPr>
        <p:txBody>
          <a:bodyPr/>
          <a:lstStyle>
            <a:lvl1pPr marL="228600" indent="-228600">
              <a:lnSpc>
                <a:spcPct val="100000"/>
              </a:lnSpc>
              <a:buFont typeface="Courier New" panose="02070309020205020404" pitchFamily="49" charset="0"/>
              <a:buChar char="o"/>
              <a:defRPr sz="1800"/>
            </a:lvl1pPr>
            <a:lvl2pPr marL="685800" indent="-228600">
              <a:lnSpc>
                <a:spcPct val="100000"/>
              </a:lnSpc>
              <a:buFont typeface="Courier New" panose="02070309020205020404" pitchFamily="49" charset="0"/>
              <a:buChar char="o"/>
              <a:defRPr sz="1800"/>
            </a:lvl2pPr>
            <a:lvl3pPr marL="1143000" indent="-228600">
              <a:lnSpc>
                <a:spcPct val="100000"/>
              </a:lnSpc>
              <a:buFont typeface="Courier New" panose="02070309020205020404" pitchFamily="49" charset="0"/>
              <a:buChar char="o"/>
              <a:defRPr sz="1800"/>
            </a:lvl3pPr>
            <a:lvl4pPr marL="1600200" indent="-228600">
              <a:lnSpc>
                <a:spcPct val="100000"/>
              </a:lnSpc>
              <a:buFont typeface="Courier New" panose="02070309020205020404" pitchFamily="49" charset="0"/>
              <a:buChar char="o"/>
              <a:defRPr sz="1800"/>
            </a:lvl4pPr>
            <a:lvl5pPr marL="2114550" indent="-228600">
              <a:lnSpc>
                <a:spcPct val="100000"/>
              </a:lnSpc>
              <a:buFont typeface="Courier New" panose="02070309020205020404" pitchFamily="49" charset="0"/>
              <a:buChar char="o"/>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1" name="Footer Placeholder 4">
            <a:extLst>
              <a:ext uri="{FF2B5EF4-FFF2-40B4-BE49-F238E27FC236}">
                <a16:creationId xmlns:a16="http://schemas.microsoft.com/office/drawing/2014/main" id="{E2CFE474-CD49-418F-C6AA-C3B2122F349E}"/>
              </a:ext>
            </a:extLst>
          </p:cNvPr>
          <p:cNvSpPr>
            <a:spLocks noGrp="1"/>
          </p:cNvSpPr>
          <p:nvPr>
            <p:ph type="ftr" sz="quarter" idx="3"/>
          </p:nvPr>
        </p:nvSpPr>
        <p:spPr>
          <a:xfrm>
            <a:off x="742950" y="6176964"/>
            <a:ext cx="2639568" cy="338328"/>
          </a:xfrm>
          <a:prstGeom prst="rect">
            <a:avLst/>
          </a:prstGeom>
          <a:noFill/>
        </p:spPr>
        <p:txBody>
          <a:bodyPr vert="horz" lIns="0" tIns="45720" rIns="91440" bIns="45720" rtlCol="0" anchor="ctr">
            <a:noAutofit/>
          </a:bodyPr>
          <a:lstStyle>
            <a:lvl1pPr algn="l">
              <a:defRPr sz="1050" b="0">
                <a:solidFill>
                  <a:schemeClr val="bg1"/>
                </a:solidFill>
                <a:latin typeface="+mn-lt"/>
              </a:defRPr>
            </a:lvl1pPr>
          </a:lstStyle>
          <a:p>
            <a:r>
              <a:rPr lang="en-US"/>
              <a:t>Presentation title</a:t>
            </a:r>
            <a:endParaRPr lang="en-US" dirty="0"/>
          </a:p>
        </p:txBody>
      </p:sp>
      <p:sp>
        <p:nvSpPr>
          <p:cNvPr id="19" name="Slide Number Placeholder 5">
            <a:extLst>
              <a:ext uri="{FF2B5EF4-FFF2-40B4-BE49-F238E27FC236}">
                <a16:creationId xmlns:a16="http://schemas.microsoft.com/office/drawing/2014/main" id="{8B721FAD-ADA4-942C-4F82-F19927F0614A}"/>
              </a:ext>
            </a:extLst>
          </p:cNvPr>
          <p:cNvSpPr>
            <a:spLocks noGrp="1"/>
          </p:cNvSpPr>
          <p:nvPr>
            <p:ph type="sldNum" sz="quarter" idx="11"/>
          </p:nvPr>
        </p:nvSpPr>
        <p:spPr>
          <a:xfrm>
            <a:off x="5926836" y="6176963"/>
            <a:ext cx="338328" cy="338329"/>
          </a:xfrm>
          <a:prstGeom prst="ellipse">
            <a:avLst/>
          </a:prstGeom>
          <a:noFill/>
          <a:ln w="12700">
            <a:noFill/>
          </a:ln>
        </p:spPr>
        <p:txBody>
          <a:bodyPr vert="horz" lIns="0" tIns="0" rIns="0" bIns="0" rtlCol="0" anchor="ctr">
            <a:noAutofit/>
          </a:bodyPr>
          <a:lstStyle>
            <a:lvl1pPr algn="ctr">
              <a:defRPr sz="1050">
                <a:solidFill>
                  <a:schemeClr val="bg1"/>
                </a:solidFill>
                <a:latin typeface="+mn-lt"/>
              </a:defRPr>
            </a:lvl1pPr>
          </a:lstStyle>
          <a:p>
            <a:fld id="{B776CE9F-4BD8-A748-847B-B97BB3C5BACA}" type="slidenum">
              <a:rPr lang="en-US" smtClean="0"/>
              <a:pPr/>
              <a:t>‹#›</a:t>
            </a:fld>
            <a:endParaRPr lang="en-US" dirty="0"/>
          </a:p>
        </p:txBody>
      </p:sp>
      <p:sp>
        <p:nvSpPr>
          <p:cNvPr id="18" name="Date Placeholder 3">
            <a:extLst>
              <a:ext uri="{FF2B5EF4-FFF2-40B4-BE49-F238E27FC236}">
                <a16:creationId xmlns:a16="http://schemas.microsoft.com/office/drawing/2014/main" id="{6CDF2413-A614-052C-5C1C-DB1A0FE7A838}"/>
              </a:ext>
            </a:extLst>
          </p:cNvPr>
          <p:cNvSpPr>
            <a:spLocks noGrp="1"/>
          </p:cNvSpPr>
          <p:nvPr>
            <p:ph type="dt" sz="half" idx="10"/>
          </p:nvPr>
        </p:nvSpPr>
        <p:spPr>
          <a:xfrm>
            <a:off x="10690098" y="6176964"/>
            <a:ext cx="758952" cy="338328"/>
          </a:xfrm>
          <a:prstGeom prst="rect">
            <a:avLst/>
          </a:prstGeom>
          <a:noFill/>
        </p:spPr>
        <p:txBody>
          <a:bodyPr vert="horz" lIns="0" tIns="0" rIns="0" bIns="0" rtlCol="0" anchor="ctr">
            <a:noAutofit/>
          </a:bodyPr>
          <a:lstStyle>
            <a:lvl1pPr algn="r">
              <a:defRPr sz="1050">
                <a:solidFill>
                  <a:schemeClr val="bg1"/>
                </a:solidFill>
                <a:latin typeface="+mn-lt"/>
              </a:defRPr>
            </a:lvl1pPr>
          </a:lstStyle>
          <a:p>
            <a:r>
              <a:rPr lang="en-US"/>
              <a:t>20XX</a:t>
            </a:r>
            <a:endParaRPr lang="en-US" dirty="0"/>
          </a:p>
        </p:txBody>
      </p:sp>
      <p:sp>
        <p:nvSpPr>
          <p:cNvPr id="23" name="Rectangle: Rounded Corners 22">
            <a:extLst>
              <a:ext uri="{FF2B5EF4-FFF2-40B4-BE49-F238E27FC236}">
                <a16:creationId xmlns:a16="http://schemas.microsoft.com/office/drawing/2014/main" id="{0EA518BD-EEB3-0925-5423-003BA3727457}"/>
              </a:ext>
            </a:extLst>
          </p:cNvPr>
          <p:cNvSpPr/>
          <p:nvPr userDrawn="1"/>
        </p:nvSpPr>
        <p:spPr>
          <a:xfrm>
            <a:off x="11413067" y="539496"/>
            <a:ext cx="347640" cy="338328"/>
          </a:xfrm>
          <a:prstGeom prst="roundRect">
            <a:avLst>
              <a:gd name="adj" fmla="val 50000"/>
            </a:avLst>
          </a:prstGeom>
          <a:no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
        <p:nvSpPr>
          <p:cNvPr id="24" name="Rectangle: Rounded Corners 23">
            <a:extLst>
              <a:ext uri="{FF2B5EF4-FFF2-40B4-BE49-F238E27FC236}">
                <a16:creationId xmlns:a16="http://schemas.microsoft.com/office/drawing/2014/main" id="{3FC594DB-EFD9-29BB-06AC-C734457EE1BE}"/>
              </a:ext>
            </a:extLst>
          </p:cNvPr>
          <p:cNvSpPr/>
          <p:nvPr userDrawn="1"/>
        </p:nvSpPr>
        <p:spPr>
          <a:xfrm>
            <a:off x="11480840" y="606136"/>
            <a:ext cx="210121" cy="204493"/>
          </a:xfrm>
          <a:prstGeom prst="roundRect">
            <a:avLst>
              <a:gd name="adj" fmla="val 50000"/>
            </a:avLst>
          </a:prstGeom>
          <a:solidFill>
            <a:schemeClr val="accent2"/>
          </a:solid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Tree>
    <p:extLst>
      <p:ext uri="{BB962C8B-B14F-4D97-AF65-F5344CB8AC3E}">
        <p14:creationId xmlns:p14="http://schemas.microsoft.com/office/powerpoint/2010/main" val="9467450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42636-F625-5B2A-E7CC-9D70418A2BFC}"/>
              </a:ext>
            </a:extLst>
          </p:cNvPr>
          <p:cNvSpPr>
            <a:spLocks noGrp="1"/>
          </p:cNvSpPr>
          <p:nvPr>
            <p:ph type="ctrTitle"/>
          </p:nvPr>
        </p:nvSpPr>
        <p:spPr>
          <a:xfrm>
            <a:off x="2924551" y="754380"/>
            <a:ext cx="6342896" cy="2535177"/>
          </a:xfrm>
        </p:spPr>
        <p:txBody>
          <a:bodyPr anchor="b">
            <a:noAutofit/>
          </a:bodyPr>
          <a:lstStyle>
            <a:lvl1pPr algn="ctr">
              <a:lnSpc>
                <a:spcPct val="100000"/>
              </a:lnSpc>
              <a:tabLst/>
              <a:defRPr sz="40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7F2BA890-FB69-E772-1383-035C2A82316A}"/>
              </a:ext>
            </a:extLst>
          </p:cNvPr>
          <p:cNvSpPr>
            <a:spLocks noGrp="1"/>
          </p:cNvSpPr>
          <p:nvPr>
            <p:ph type="subTitle" idx="1"/>
          </p:nvPr>
        </p:nvSpPr>
        <p:spPr>
          <a:xfrm>
            <a:off x="3504438" y="3565035"/>
            <a:ext cx="5183124" cy="2011747"/>
          </a:xfrm>
          <a:noFill/>
        </p:spPr>
        <p:txBody>
          <a:bodyPr anchor="t">
            <a:normAutofit/>
          </a:bodyPr>
          <a:lstStyle>
            <a:lvl1pPr marL="0" indent="0" algn="ctr" defTabSz="914400" rtl="0" eaLnBrk="1" latinLnBrk="0" hangingPunct="1">
              <a:lnSpc>
                <a:spcPct val="100000"/>
              </a:lnSpc>
              <a:spcBef>
                <a:spcPts val="1000"/>
              </a:spcBef>
              <a:buFont typeface="Arial" panose="020B0604020202020204" pitchFamily="34" charset="0"/>
              <a:buNone/>
              <a:defRPr lang="en-US" sz="1800" kern="1200" dirty="0">
                <a:solidFill>
                  <a:schemeClr val="tx1"/>
                </a:solidFill>
                <a:latin typeface="+mn-lt"/>
                <a:ea typeface="+mn-ea"/>
                <a:cs typeface="Georgia Pro" panose="020405020504050203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61" name="Freeform: Shape 60">
            <a:extLst>
              <a:ext uri="{FF2B5EF4-FFF2-40B4-BE49-F238E27FC236}">
                <a16:creationId xmlns:a16="http://schemas.microsoft.com/office/drawing/2014/main" id="{8E065840-95FE-BED2-B104-471CC3A74C6A}"/>
              </a:ext>
            </a:extLst>
          </p:cNvPr>
          <p:cNvSpPr/>
          <p:nvPr userDrawn="1"/>
        </p:nvSpPr>
        <p:spPr>
          <a:xfrm rot="5400000">
            <a:off x="419012" y="-693331"/>
            <a:ext cx="1401446" cy="2513791"/>
          </a:xfrm>
          <a:custGeom>
            <a:avLst/>
            <a:gdLst>
              <a:gd name="connsiteX0" fmla="*/ 0 w 1401446"/>
              <a:gd name="connsiteY0" fmla="*/ 2513791 h 2513791"/>
              <a:gd name="connsiteX1" fmla="*/ 0 w 1401446"/>
              <a:gd name="connsiteY1" fmla="*/ 54539 h 2513791"/>
              <a:gd name="connsiteX2" fmla="*/ 105080 w 1401446"/>
              <a:gd name="connsiteY2" fmla="*/ 21920 h 2513791"/>
              <a:gd name="connsiteX3" fmla="*/ 322521 w 1401446"/>
              <a:gd name="connsiteY3" fmla="*/ 0 h 2513791"/>
              <a:gd name="connsiteX4" fmla="*/ 1401446 w 1401446"/>
              <a:gd name="connsiteY4" fmla="*/ 1078925 h 2513791"/>
              <a:gd name="connsiteX5" fmla="*/ 1401446 w 1401446"/>
              <a:gd name="connsiteY5" fmla="*/ 2513791 h 2513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1446" h="2513791">
                <a:moveTo>
                  <a:pt x="0" y="2513791"/>
                </a:moveTo>
                <a:lnTo>
                  <a:pt x="0" y="54539"/>
                </a:lnTo>
                <a:lnTo>
                  <a:pt x="105080" y="21920"/>
                </a:lnTo>
                <a:cubicBezTo>
                  <a:pt x="175315" y="7548"/>
                  <a:pt x="248037" y="0"/>
                  <a:pt x="322521" y="0"/>
                </a:cubicBezTo>
                <a:cubicBezTo>
                  <a:pt x="918395" y="0"/>
                  <a:pt x="1401446" y="483051"/>
                  <a:pt x="1401446" y="1078925"/>
                </a:cubicBezTo>
                <a:lnTo>
                  <a:pt x="1401446" y="2513791"/>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9" name="Freeform: Shape 58">
            <a:extLst>
              <a:ext uri="{FF2B5EF4-FFF2-40B4-BE49-F238E27FC236}">
                <a16:creationId xmlns:a16="http://schemas.microsoft.com/office/drawing/2014/main" id="{E594094C-C13C-1BA9-3168-3B72C86B1036}"/>
              </a:ext>
            </a:extLst>
          </p:cNvPr>
          <p:cNvSpPr/>
          <p:nvPr userDrawn="1"/>
        </p:nvSpPr>
        <p:spPr>
          <a:xfrm rot="5400000">
            <a:off x="397909" y="-672228"/>
            <a:ext cx="1259782" cy="2329920"/>
          </a:xfrm>
          <a:custGeom>
            <a:avLst/>
            <a:gdLst>
              <a:gd name="connsiteX0" fmla="*/ 0 w 1259782"/>
              <a:gd name="connsiteY0" fmla="*/ 2329920 h 2329920"/>
              <a:gd name="connsiteX1" fmla="*/ 0 w 1259782"/>
              <a:gd name="connsiteY1" fmla="*/ 60523 h 2329920"/>
              <a:gd name="connsiteX2" fmla="*/ 133632 w 1259782"/>
              <a:gd name="connsiteY2" fmla="*/ 19042 h 2329920"/>
              <a:gd name="connsiteX3" fmla="*/ 322522 w 1259782"/>
              <a:gd name="connsiteY3" fmla="*/ 0 h 2329920"/>
              <a:gd name="connsiteX4" fmla="*/ 1259782 w 1259782"/>
              <a:gd name="connsiteY4" fmla="*/ 937260 h 2329920"/>
              <a:gd name="connsiteX5" fmla="*/ 1259782 w 1259782"/>
              <a:gd name="connsiteY5" fmla="*/ 2329920 h 23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59782" h="2329920">
                <a:moveTo>
                  <a:pt x="0" y="2329920"/>
                </a:moveTo>
                <a:lnTo>
                  <a:pt x="0" y="60523"/>
                </a:lnTo>
                <a:lnTo>
                  <a:pt x="133632" y="19042"/>
                </a:lnTo>
                <a:cubicBezTo>
                  <a:pt x="194645" y="6557"/>
                  <a:pt x="257818" y="0"/>
                  <a:pt x="322522" y="0"/>
                </a:cubicBezTo>
                <a:cubicBezTo>
                  <a:pt x="840156" y="0"/>
                  <a:pt x="1259782" y="419626"/>
                  <a:pt x="1259782" y="937260"/>
                </a:cubicBezTo>
                <a:lnTo>
                  <a:pt x="1259782" y="2329920"/>
                </a:lnTo>
                <a:close/>
              </a:path>
            </a:pathLst>
          </a:custGeom>
          <a:solidFill>
            <a:schemeClr val="accent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3BD0BF3F-32DB-645E-94BC-A9E15FA5F2FB}"/>
              </a:ext>
            </a:extLst>
          </p:cNvPr>
          <p:cNvSpPr/>
          <p:nvPr userDrawn="1"/>
        </p:nvSpPr>
        <p:spPr>
          <a:xfrm rot="5400000">
            <a:off x="40810" y="1091166"/>
            <a:ext cx="2157850" cy="2513792"/>
          </a:xfrm>
          <a:custGeom>
            <a:avLst/>
            <a:gdLst>
              <a:gd name="connsiteX0" fmla="*/ 0 w 2157850"/>
              <a:gd name="connsiteY0" fmla="*/ 2513792 h 2513792"/>
              <a:gd name="connsiteX1" fmla="*/ 0 w 2157850"/>
              <a:gd name="connsiteY1" fmla="*/ 1078925 h 2513792"/>
              <a:gd name="connsiteX2" fmla="*/ 1078925 w 2157850"/>
              <a:gd name="connsiteY2" fmla="*/ 0 h 2513792"/>
              <a:gd name="connsiteX3" fmla="*/ 2157850 w 2157850"/>
              <a:gd name="connsiteY3" fmla="*/ 1078925 h 2513792"/>
              <a:gd name="connsiteX4" fmla="*/ 2157850 w 2157850"/>
              <a:gd name="connsiteY4" fmla="*/ 2513792 h 2513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7850" h="2513792">
                <a:moveTo>
                  <a:pt x="0" y="2513792"/>
                </a:moveTo>
                <a:lnTo>
                  <a:pt x="0" y="1078925"/>
                </a:lnTo>
                <a:cubicBezTo>
                  <a:pt x="0" y="483051"/>
                  <a:pt x="483051" y="0"/>
                  <a:pt x="1078925" y="0"/>
                </a:cubicBezTo>
                <a:cubicBezTo>
                  <a:pt x="1674799" y="0"/>
                  <a:pt x="2157850" y="483051"/>
                  <a:pt x="2157850" y="1078925"/>
                </a:cubicBezTo>
                <a:lnTo>
                  <a:pt x="2157850" y="251379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Shape 7">
            <a:extLst>
              <a:ext uri="{FF2B5EF4-FFF2-40B4-BE49-F238E27FC236}">
                <a16:creationId xmlns:a16="http://schemas.microsoft.com/office/drawing/2014/main" id="{FA6F927F-3AF1-2680-0064-8DB1DB4E2BCE}"/>
              </a:ext>
            </a:extLst>
          </p:cNvPr>
          <p:cNvSpPr/>
          <p:nvPr userDrawn="1"/>
        </p:nvSpPr>
        <p:spPr>
          <a:xfrm rot="5400000">
            <a:off x="90540" y="1183102"/>
            <a:ext cx="1874520" cy="2329922"/>
          </a:xfrm>
          <a:custGeom>
            <a:avLst/>
            <a:gdLst>
              <a:gd name="connsiteX0" fmla="*/ 0 w 1874520"/>
              <a:gd name="connsiteY0" fmla="*/ 2329922 h 2329922"/>
              <a:gd name="connsiteX1" fmla="*/ 0 w 1874520"/>
              <a:gd name="connsiteY1" fmla="*/ 937260 h 2329922"/>
              <a:gd name="connsiteX2" fmla="*/ 937260 w 1874520"/>
              <a:gd name="connsiteY2" fmla="*/ 0 h 2329922"/>
              <a:gd name="connsiteX3" fmla="*/ 1874520 w 1874520"/>
              <a:gd name="connsiteY3" fmla="*/ 937260 h 2329922"/>
              <a:gd name="connsiteX4" fmla="*/ 1874520 w 1874520"/>
              <a:gd name="connsiteY4" fmla="*/ 2329922 h 2329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520" h="2329922">
                <a:moveTo>
                  <a:pt x="0" y="2329922"/>
                </a:moveTo>
                <a:lnTo>
                  <a:pt x="0" y="937260"/>
                </a:lnTo>
                <a:cubicBezTo>
                  <a:pt x="0" y="419626"/>
                  <a:pt x="419626" y="0"/>
                  <a:pt x="937260" y="0"/>
                </a:cubicBezTo>
                <a:cubicBezTo>
                  <a:pt x="1454894" y="0"/>
                  <a:pt x="1874520" y="419626"/>
                  <a:pt x="1874520" y="937260"/>
                </a:cubicBezTo>
                <a:lnTo>
                  <a:pt x="1874520" y="2329922"/>
                </a:lnTo>
                <a:close/>
              </a:path>
            </a:pathLst>
          </a:cu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EC6A74FB-8CFB-6ED7-F013-F8A20115E95B}"/>
              </a:ext>
            </a:extLst>
          </p:cNvPr>
          <p:cNvSpPr/>
          <p:nvPr userDrawn="1"/>
        </p:nvSpPr>
        <p:spPr>
          <a:xfrm rot="5400000">
            <a:off x="40811" y="3253864"/>
            <a:ext cx="2157850" cy="2513793"/>
          </a:xfrm>
          <a:custGeom>
            <a:avLst/>
            <a:gdLst>
              <a:gd name="connsiteX0" fmla="*/ 0 w 2157850"/>
              <a:gd name="connsiteY0" fmla="*/ 2513793 h 2513793"/>
              <a:gd name="connsiteX1" fmla="*/ 0 w 2157850"/>
              <a:gd name="connsiteY1" fmla="*/ 1078925 h 2513793"/>
              <a:gd name="connsiteX2" fmla="*/ 1078925 w 2157850"/>
              <a:gd name="connsiteY2" fmla="*/ 0 h 2513793"/>
              <a:gd name="connsiteX3" fmla="*/ 2157850 w 2157850"/>
              <a:gd name="connsiteY3" fmla="*/ 1078925 h 2513793"/>
              <a:gd name="connsiteX4" fmla="*/ 2157850 w 2157850"/>
              <a:gd name="connsiteY4" fmla="*/ 2513793 h 2513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7850" h="2513793">
                <a:moveTo>
                  <a:pt x="0" y="2513793"/>
                </a:moveTo>
                <a:lnTo>
                  <a:pt x="0" y="1078925"/>
                </a:lnTo>
                <a:cubicBezTo>
                  <a:pt x="0" y="483051"/>
                  <a:pt x="483051" y="0"/>
                  <a:pt x="1078925" y="0"/>
                </a:cubicBezTo>
                <a:cubicBezTo>
                  <a:pt x="1674799" y="0"/>
                  <a:pt x="2157850" y="483051"/>
                  <a:pt x="2157850" y="1078925"/>
                </a:cubicBezTo>
                <a:lnTo>
                  <a:pt x="2157850" y="251379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Shape 11">
            <a:extLst>
              <a:ext uri="{FF2B5EF4-FFF2-40B4-BE49-F238E27FC236}">
                <a16:creationId xmlns:a16="http://schemas.microsoft.com/office/drawing/2014/main" id="{AC1E58F2-94F5-FBD0-F2F4-8247FD99B419}"/>
              </a:ext>
            </a:extLst>
          </p:cNvPr>
          <p:cNvSpPr/>
          <p:nvPr userDrawn="1"/>
        </p:nvSpPr>
        <p:spPr>
          <a:xfrm rot="5400000">
            <a:off x="90541" y="3345800"/>
            <a:ext cx="1874520" cy="2329923"/>
          </a:xfrm>
          <a:custGeom>
            <a:avLst/>
            <a:gdLst>
              <a:gd name="connsiteX0" fmla="*/ 0 w 1874520"/>
              <a:gd name="connsiteY0" fmla="*/ 2329923 h 2329923"/>
              <a:gd name="connsiteX1" fmla="*/ 0 w 1874520"/>
              <a:gd name="connsiteY1" fmla="*/ 937260 h 2329923"/>
              <a:gd name="connsiteX2" fmla="*/ 937260 w 1874520"/>
              <a:gd name="connsiteY2" fmla="*/ 0 h 2329923"/>
              <a:gd name="connsiteX3" fmla="*/ 1874520 w 1874520"/>
              <a:gd name="connsiteY3" fmla="*/ 937260 h 2329923"/>
              <a:gd name="connsiteX4" fmla="*/ 1874520 w 1874520"/>
              <a:gd name="connsiteY4" fmla="*/ 2329923 h 2329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520" h="2329923">
                <a:moveTo>
                  <a:pt x="0" y="2329923"/>
                </a:moveTo>
                <a:lnTo>
                  <a:pt x="0" y="937260"/>
                </a:lnTo>
                <a:cubicBezTo>
                  <a:pt x="0" y="419626"/>
                  <a:pt x="419626" y="0"/>
                  <a:pt x="937260" y="0"/>
                </a:cubicBezTo>
                <a:cubicBezTo>
                  <a:pt x="1454894" y="0"/>
                  <a:pt x="1874520" y="419626"/>
                  <a:pt x="1874520" y="937260"/>
                </a:cubicBezTo>
                <a:lnTo>
                  <a:pt x="1874520" y="2329923"/>
                </a:lnTo>
                <a:close/>
              </a:path>
            </a:pathLst>
          </a:custGeom>
          <a:solidFill>
            <a:schemeClr val="accent3"/>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9" name="Freeform: Shape 98">
            <a:extLst>
              <a:ext uri="{FF2B5EF4-FFF2-40B4-BE49-F238E27FC236}">
                <a16:creationId xmlns:a16="http://schemas.microsoft.com/office/drawing/2014/main" id="{6A6C5A6A-1602-7B2F-E9C7-0A8D0162B007}"/>
              </a:ext>
            </a:extLst>
          </p:cNvPr>
          <p:cNvSpPr/>
          <p:nvPr userDrawn="1"/>
        </p:nvSpPr>
        <p:spPr>
          <a:xfrm rot="5400000">
            <a:off x="441311" y="5015242"/>
            <a:ext cx="1356850" cy="2513793"/>
          </a:xfrm>
          <a:custGeom>
            <a:avLst/>
            <a:gdLst>
              <a:gd name="connsiteX0" fmla="*/ 0 w 1356850"/>
              <a:gd name="connsiteY0" fmla="*/ 2513793 h 2513793"/>
              <a:gd name="connsiteX1" fmla="*/ 0 w 1356850"/>
              <a:gd name="connsiteY1" fmla="*/ 1078925 h 2513793"/>
              <a:gd name="connsiteX2" fmla="*/ 1078925 w 1356850"/>
              <a:gd name="connsiteY2" fmla="*/ 0 h 2513793"/>
              <a:gd name="connsiteX3" fmla="*/ 1296366 w 1356850"/>
              <a:gd name="connsiteY3" fmla="*/ 21920 h 2513793"/>
              <a:gd name="connsiteX4" fmla="*/ 1356850 w 1356850"/>
              <a:gd name="connsiteY4" fmla="*/ 40695 h 2513793"/>
              <a:gd name="connsiteX5" fmla="*/ 1356850 w 1356850"/>
              <a:gd name="connsiteY5" fmla="*/ 2513793 h 2513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6850" h="2513793">
                <a:moveTo>
                  <a:pt x="0" y="2513793"/>
                </a:moveTo>
                <a:lnTo>
                  <a:pt x="0" y="1078925"/>
                </a:lnTo>
                <a:cubicBezTo>
                  <a:pt x="0" y="483051"/>
                  <a:pt x="483051" y="0"/>
                  <a:pt x="1078925" y="0"/>
                </a:cubicBezTo>
                <a:cubicBezTo>
                  <a:pt x="1153410" y="0"/>
                  <a:pt x="1226131" y="7548"/>
                  <a:pt x="1296366" y="21920"/>
                </a:cubicBezTo>
                <a:lnTo>
                  <a:pt x="1356850" y="40695"/>
                </a:lnTo>
                <a:lnTo>
                  <a:pt x="1356850" y="251379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7" name="Freeform: Shape 96">
            <a:extLst>
              <a:ext uri="{FF2B5EF4-FFF2-40B4-BE49-F238E27FC236}">
                <a16:creationId xmlns:a16="http://schemas.microsoft.com/office/drawing/2014/main" id="{A5050E4A-F632-0641-6CC9-C929FD0CCE99}"/>
              </a:ext>
            </a:extLst>
          </p:cNvPr>
          <p:cNvSpPr/>
          <p:nvPr userDrawn="1"/>
        </p:nvSpPr>
        <p:spPr>
          <a:xfrm rot="5400000">
            <a:off x="420209" y="5178010"/>
            <a:ext cx="1215184" cy="2329923"/>
          </a:xfrm>
          <a:custGeom>
            <a:avLst/>
            <a:gdLst>
              <a:gd name="connsiteX0" fmla="*/ 0 w 1215184"/>
              <a:gd name="connsiteY0" fmla="*/ 2329923 h 2329923"/>
              <a:gd name="connsiteX1" fmla="*/ 0 w 1215184"/>
              <a:gd name="connsiteY1" fmla="*/ 937260 h 2329923"/>
              <a:gd name="connsiteX2" fmla="*/ 937260 w 1215184"/>
              <a:gd name="connsiteY2" fmla="*/ 0 h 2329923"/>
              <a:gd name="connsiteX3" fmla="*/ 1126151 w 1215184"/>
              <a:gd name="connsiteY3" fmla="*/ 19042 h 2329923"/>
              <a:gd name="connsiteX4" fmla="*/ 1215184 w 1215184"/>
              <a:gd name="connsiteY4" fmla="*/ 46679 h 2329923"/>
              <a:gd name="connsiteX5" fmla="*/ 1215184 w 1215184"/>
              <a:gd name="connsiteY5" fmla="*/ 2329923 h 232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5184" h="2329923">
                <a:moveTo>
                  <a:pt x="0" y="2329923"/>
                </a:moveTo>
                <a:lnTo>
                  <a:pt x="0" y="937260"/>
                </a:lnTo>
                <a:cubicBezTo>
                  <a:pt x="0" y="419626"/>
                  <a:pt x="419626" y="0"/>
                  <a:pt x="937260" y="0"/>
                </a:cubicBezTo>
                <a:cubicBezTo>
                  <a:pt x="1001965" y="0"/>
                  <a:pt x="1065137" y="6557"/>
                  <a:pt x="1126151" y="19042"/>
                </a:cubicBezTo>
                <a:lnTo>
                  <a:pt x="1215184" y="46679"/>
                </a:lnTo>
                <a:lnTo>
                  <a:pt x="1215184" y="2329923"/>
                </a:lnTo>
                <a:close/>
              </a:path>
            </a:pathLst>
          </a:custGeom>
          <a:solidFill>
            <a:schemeClr val="accent5"/>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47" name="Group 46">
            <a:extLst>
              <a:ext uri="{FF2B5EF4-FFF2-40B4-BE49-F238E27FC236}">
                <a16:creationId xmlns:a16="http://schemas.microsoft.com/office/drawing/2014/main" id="{0917ADA6-C4E9-C316-8CFB-EFD1C20D3AD4}"/>
              </a:ext>
            </a:extLst>
          </p:cNvPr>
          <p:cNvGrpSpPr/>
          <p:nvPr userDrawn="1"/>
        </p:nvGrpSpPr>
        <p:grpSpPr>
          <a:xfrm>
            <a:off x="1460974" y="1614260"/>
            <a:ext cx="1463578" cy="1463578"/>
            <a:chOff x="6132575" y="1705337"/>
            <a:chExt cx="3494544" cy="3494544"/>
          </a:xfrm>
        </p:grpSpPr>
        <p:sp>
          <p:nvSpPr>
            <p:cNvPr id="48" name="Oval 47">
              <a:extLst>
                <a:ext uri="{FF2B5EF4-FFF2-40B4-BE49-F238E27FC236}">
                  <a16:creationId xmlns:a16="http://schemas.microsoft.com/office/drawing/2014/main" id="{9DB3442B-C5CD-B39F-5F03-E534C2AA767D}"/>
                </a:ext>
              </a:extLst>
            </p:cNvPr>
            <p:cNvSpPr/>
            <p:nvPr userDrawn="1"/>
          </p:nvSpPr>
          <p:spPr>
            <a:xfrm>
              <a:off x="6132575" y="1705337"/>
              <a:ext cx="3494544" cy="3494544"/>
            </a:xfrm>
            <a:prstGeom prst="ellipse">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Oval 48">
              <a:extLst>
                <a:ext uri="{FF2B5EF4-FFF2-40B4-BE49-F238E27FC236}">
                  <a16:creationId xmlns:a16="http://schemas.microsoft.com/office/drawing/2014/main" id="{9B8DA441-CD35-30CC-3EC2-2C86B412249B}"/>
                </a:ext>
              </a:extLst>
            </p:cNvPr>
            <p:cNvSpPr/>
            <p:nvPr userDrawn="1"/>
          </p:nvSpPr>
          <p:spPr>
            <a:xfrm>
              <a:off x="6484955" y="2057719"/>
              <a:ext cx="2789784" cy="2789780"/>
            </a:xfrm>
            <a:prstGeom prst="ellipse">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3" name="Freeform: Shape 92">
            <a:extLst>
              <a:ext uri="{FF2B5EF4-FFF2-40B4-BE49-F238E27FC236}">
                <a16:creationId xmlns:a16="http://schemas.microsoft.com/office/drawing/2014/main" id="{BC7DDE63-00F9-BCDE-28E4-BAF22FE18F62}"/>
              </a:ext>
            </a:extLst>
          </p:cNvPr>
          <p:cNvSpPr/>
          <p:nvPr userDrawn="1"/>
        </p:nvSpPr>
        <p:spPr>
          <a:xfrm>
            <a:off x="1460974" y="-137158"/>
            <a:ext cx="1463578" cy="1052297"/>
          </a:xfrm>
          <a:custGeom>
            <a:avLst/>
            <a:gdLst>
              <a:gd name="connsiteX0" fmla="*/ 76865 w 1463578"/>
              <a:gd name="connsiteY0" fmla="*/ 0 h 1052297"/>
              <a:gd name="connsiteX1" fmla="*/ 1386714 w 1463578"/>
              <a:gd name="connsiteY1" fmla="*/ 0 h 1052297"/>
              <a:gd name="connsiteX2" fmla="*/ 1406071 w 1463578"/>
              <a:gd name="connsiteY2" fmla="*/ 35663 h 1052297"/>
              <a:gd name="connsiteX3" fmla="*/ 1463578 w 1463578"/>
              <a:gd name="connsiteY3" fmla="*/ 320508 h 1052297"/>
              <a:gd name="connsiteX4" fmla="*/ 731789 w 1463578"/>
              <a:gd name="connsiteY4" fmla="*/ 1052297 h 1052297"/>
              <a:gd name="connsiteX5" fmla="*/ 0 w 1463578"/>
              <a:gd name="connsiteY5" fmla="*/ 320508 h 1052297"/>
              <a:gd name="connsiteX6" fmla="*/ 57508 w 1463578"/>
              <a:gd name="connsiteY6" fmla="*/ 35663 h 105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63578" h="1052297">
                <a:moveTo>
                  <a:pt x="76865" y="0"/>
                </a:moveTo>
                <a:lnTo>
                  <a:pt x="1386714" y="0"/>
                </a:lnTo>
                <a:lnTo>
                  <a:pt x="1406071" y="35663"/>
                </a:lnTo>
                <a:cubicBezTo>
                  <a:pt x="1443101" y="123213"/>
                  <a:pt x="1463578" y="219469"/>
                  <a:pt x="1463578" y="320508"/>
                </a:cubicBezTo>
                <a:cubicBezTo>
                  <a:pt x="1463578" y="724664"/>
                  <a:pt x="1135945" y="1052297"/>
                  <a:pt x="731789" y="1052297"/>
                </a:cubicBezTo>
                <a:cubicBezTo>
                  <a:pt x="327633" y="1052297"/>
                  <a:pt x="0" y="724664"/>
                  <a:pt x="0" y="320508"/>
                </a:cubicBezTo>
                <a:cubicBezTo>
                  <a:pt x="0" y="219469"/>
                  <a:pt x="20477" y="123213"/>
                  <a:pt x="57508" y="35663"/>
                </a:cubicBezTo>
                <a:close/>
              </a:path>
            </a:pathLst>
          </a:cu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1" name="Freeform: Shape 90">
            <a:extLst>
              <a:ext uri="{FF2B5EF4-FFF2-40B4-BE49-F238E27FC236}">
                <a16:creationId xmlns:a16="http://schemas.microsoft.com/office/drawing/2014/main" id="{FE89CF2E-712D-A19D-7BC8-A13A88630A2C}"/>
              </a:ext>
            </a:extLst>
          </p:cNvPr>
          <p:cNvSpPr/>
          <p:nvPr userDrawn="1"/>
        </p:nvSpPr>
        <p:spPr>
          <a:xfrm>
            <a:off x="1608557" y="-137158"/>
            <a:ext cx="1168412" cy="904713"/>
          </a:xfrm>
          <a:custGeom>
            <a:avLst/>
            <a:gdLst>
              <a:gd name="connsiteX0" fmla="*/ 96448 w 1168412"/>
              <a:gd name="connsiteY0" fmla="*/ 0 h 904713"/>
              <a:gd name="connsiteX1" fmla="*/ 1071965 w 1168412"/>
              <a:gd name="connsiteY1" fmla="*/ 0 h 904713"/>
              <a:gd name="connsiteX2" fmla="*/ 1122503 w 1168412"/>
              <a:gd name="connsiteY2" fmla="*/ 93109 h 904713"/>
              <a:gd name="connsiteX3" fmla="*/ 1168412 w 1168412"/>
              <a:gd name="connsiteY3" fmla="*/ 320508 h 904713"/>
              <a:gd name="connsiteX4" fmla="*/ 584206 w 1168412"/>
              <a:gd name="connsiteY4" fmla="*/ 904713 h 904713"/>
              <a:gd name="connsiteX5" fmla="*/ 0 w 1168412"/>
              <a:gd name="connsiteY5" fmla="*/ 320508 h 904713"/>
              <a:gd name="connsiteX6" fmla="*/ 45910 w 1168412"/>
              <a:gd name="connsiteY6" fmla="*/ 93109 h 904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68412" h="904713">
                <a:moveTo>
                  <a:pt x="96448" y="0"/>
                </a:moveTo>
                <a:lnTo>
                  <a:pt x="1071965" y="0"/>
                </a:lnTo>
                <a:lnTo>
                  <a:pt x="1122503" y="93109"/>
                </a:lnTo>
                <a:cubicBezTo>
                  <a:pt x="1152065" y="163002"/>
                  <a:pt x="1168412" y="239846"/>
                  <a:pt x="1168412" y="320508"/>
                </a:cubicBezTo>
                <a:cubicBezTo>
                  <a:pt x="1168412" y="643156"/>
                  <a:pt x="906854" y="904713"/>
                  <a:pt x="584206" y="904713"/>
                </a:cubicBezTo>
                <a:cubicBezTo>
                  <a:pt x="261558" y="904713"/>
                  <a:pt x="0" y="643156"/>
                  <a:pt x="0" y="320508"/>
                </a:cubicBezTo>
                <a:cubicBezTo>
                  <a:pt x="0" y="239846"/>
                  <a:pt x="16348" y="163002"/>
                  <a:pt x="45910" y="93109"/>
                </a:cubicBezTo>
                <a:close/>
              </a:path>
            </a:pathLst>
          </a:cu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53" name="Group 52">
            <a:extLst>
              <a:ext uri="{FF2B5EF4-FFF2-40B4-BE49-F238E27FC236}">
                <a16:creationId xmlns:a16="http://schemas.microsoft.com/office/drawing/2014/main" id="{5B5FF04A-0026-ACF5-DE1A-21D25F8E14E0}"/>
              </a:ext>
            </a:extLst>
          </p:cNvPr>
          <p:cNvGrpSpPr/>
          <p:nvPr userDrawn="1"/>
        </p:nvGrpSpPr>
        <p:grpSpPr>
          <a:xfrm>
            <a:off x="1460974" y="3776958"/>
            <a:ext cx="1463578" cy="1463578"/>
            <a:chOff x="6132575" y="1705337"/>
            <a:chExt cx="3494544" cy="3494544"/>
          </a:xfrm>
        </p:grpSpPr>
        <p:sp>
          <p:nvSpPr>
            <p:cNvPr id="54" name="Oval 53">
              <a:extLst>
                <a:ext uri="{FF2B5EF4-FFF2-40B4-BE49-F238E27FC236}">
                  <a16:creationId xmlns:a16="http://schemas.microsoft.com/office/drawing/2014/main" id="{513E8005-4979-2E58-EF0F-2884BD18E8FB}"/>
                </a:ext>
              </a:extLst>
            </p:cNvPr>
            <p:cNvSpPr/>
            <p:nvPr userDrawn="1"/>
          </p:nvSpPr>
          <p:spPr>
            <a:xfrm>
              <a:off x="6132575" y="1705337"/>
              <a:ext cx="3494544" cy="3494544"/>
            </a:xfrm>
            <a:prstGeom prst="ellipse">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Oval 54">
              <a:extLst>
                <a:ext uri="{FF2B5EF4-FFF2-40B4-BE49-F238E27FC236}">
                  <a16:creationId xmlns:a16="http://schemas.microsoft.com/office/drawing/2014/main" id="{D4F56F4D-480D-0467-9060-DD2DD7DBC507}"/>
                </a:ext>
              </a:extLst>
            </p:cNvPr>
            <p:cNvSpPr/>
            <p:nvPr userDrawn="1"/>
          </p:nvSpPr>
          <p:spPr>
            <a:xfrm>
              <a:off x="6484955" y="2057719"/>
              <a:ext cx="2789784" cy="2789780"/>
            </a:xfrm>
            <a:prstGeom prst="ellipse">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1" name="Freeform: Shape 100">
            <a:extLst>
              <a:ext uri="{FF2B5EF4-FFF2-40B4-BE49-F238E27FC236}">
                <a16:creationId xmlns:a16="http://schemas.microsoft.com/office/drawing/2014/main" id="{64ADFBAC-BB4D-CB9D-2854-B7BB00D0AF1D}"/>
              </a:ext>
            </a:extLst>
          </p:cNvPr>
          <p:cNvSpPr/>
          <p:nvPr userDrawn="1"/>
        </p:nvSpPr>
        <p:spPr>
          <a:xfrm>
            <a:off x="1460974" y="5943683"/>
            <a:ext cx="1463578" cy="1006880"/>
          </a:xfrm>
          <a:custGeom>
            <a:avLst/>
            <a:gdLst>
              <a:gd name="connsiteX0" fmla="*/ 731789 w 1463578"/>
              <a:gd name="connsiteY0" fmla="*/ 0 h 1006880"/>
              <a:gd name="connsiteX1" fmla="*/ 1463578 w 1463578"/>
              <a:gd name="connsiteY1" fmla="*/ 731789 h 1006880"/>
              <a:gd name="connsiteX2" fmla="*/ 1448711 w 1463578"/>
              <a:gd name="connsiteY2" fmla="*/ 879270 h 1006880"/>
              <a:gd name="connsiteX3" fmla="*/ 1409099 w 1463578"/>
              <a:gd name="connsiteY3" fmla="*/ 1006880 h 1006880"/>
              <a:gd name="connsiteX4" fmla="*/ 54480 w 1463578"/>
              <a:gd name="connsiteY4" fmla="*/ 1006880 h 1006880"/>
              <a:gd name="connsiteX5" fmla="*/ 14867 w 1463578"/>
              <a:gd name="connsiteY5" fmla="*/ 879270 h 1006880"/>
              <a:gd name="connsiteX6" fmla="*/ 0 w 1463578"/>
              <a:gd name="connsiteY6" fmla="*/ 731789 h 1006880"/>
              <a:gd name="connsiteX7" fmla="*/ 731789 w 1463578"/>
              <a:gd name="connsiteY7" fmla="*/ 0 h 1006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63578" h="1006880">
                <a:moveTo>
                  <a:pt x="731789" y="0"/>
                </a:moveTo>
                <a:cubicBezTo>
                  <a:pt x="1135945" y="0"/>
                  <a:pt x="1463578" y="327633"/>
                  <a:pt x="1463578" y="731789"/>
                </a:cubicBezTo>
                <a:cubicBezTo>
                  <a:pt x="1463578" y="782309"/>
                  <a:pt x="1458459" y="831633"/>
                  <a:pt x="1448711" y="879270"/>
                </a:cubicBezTo>
                <a:lnTo>
                  <a:pt x="1409099" y="1006880"/>
                </a:lnTo>
                <a:lnTo>
                  <a:pt x="54480" y="1006880"/>
                </a:lnTo>
                <a:lnTo>
                  <a:pt x="14867" y="879270"/>
                </a:lnTo>
                <a:cubicBezTo>
                  <a:pt x="5120" y="831633"/>
                  <a:pt x="0" y="782309"/>
                  <a:pt x="0" y="731789"/>
                </a:cubicBezTo>
                <a:cubicBezTo>
                  <a:pt x="0" y="327633"/>
                  <a:pt x="327633" y="0"/>
                  <a:pt x="731789" y="0"/>
                </a:cubicBezTo>
                <a:close/>
              </a:path>
            </a:pathLst>
          </a:cu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5" name="Freeform: Shape 94">
            <a:extLst>
              <a:ext uri="{FF2B5EF4-FFF2-40B4-BE49-F238E27FC236}">
                <a16:creationId xmlns:a16="http://schemas.microsoft.com/office/drawing/2014/main" id="{226E99D2-72E9-F2AA-BEC7-9EB175EEC3F5}"/>
              </a:ext>
            </a:extLst>
          </p:cNvPr>
          <p:cNvSpPr/>
          <p:nvPr userDrawn="1"/>
        </p:nvSpPr>
        <p:spPr>
          <a:xfrm>
            <a:off x="1608557" y="6091267"/>
            <a:ext cx="1168412" cy="859296"/>
          </a:xfrm>
          <a:custGeom>
            <a:avLst/>
            <a:gdLst>
              <a:gd name="connsiteX0" fmla="*/ 584206 w 1168412"/>
              <a:gd name="connsiteY0" fmla="*/ 0 h 859296"/>
              <a:gd name="connsiteX1" fmla="*/ 1168412 w 1168412"/>
              <a:gd name="connsiteY1" fmla="*/ 584205 h 859296"/>
              <a:gd name="connsiteX2" fmla="*/ 1122503 w 1168412"/>
              <a:gd name="connsiteY2" fmla="*/ 811604 h 859296"/>
              <a:gd name="connsiteX3" fmla="*/ 1096616 w 1168412"/>
              <a:gd name="connsiteY3" fmla="*/ 859296 h 859296"/>
              <a:gd name="connsiteX4" fmla="*/ 71796 w 1168412"/>
              <a:gd name="connsiteY4" fmla="*/ 859296 h 859296"/>
              <a:gd name="connsiteX5" fmla="*/ 45910 w 1168412"/>
              <a:gd name="connsiteY5" fmla="*/ 811604 h 859296"/>
              <a:gd name="connsiteX6" fmla="*/ 0 w 1168412"/>
              <a:gd name="connsiteY6" fmla="*/ 584205 h 859296"/>
              <a:gd name="connsiteX7" fmla="*/ 584206 w 1168412"/>
              <a:gd name="connsiteY7" fmla="*/ 0 h 859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68412" h="859296">
                <a:moveTo>
                  <a:pt x="584206" y="0"/>
                </a:moveTo>
                <a:cubicBezTo>
                  <a:pt x="906854" y="0"/>
                  <a:pt x="1168412" y="261557"/>
                  <a:pt x="1168412" y="584205"/>
                </a:cubicBezTo>
                <a:cubicBezTo>
                  <a:pt x="1168412" y="664867"/>
                  <a:pt x="1152065" y="741711"/>
                  <a:pt x="1122503" y="811604"/>
                </a:cubicBezTo>
                <a:lnTo>
                  <a:pt x="1096616" y="859296"/>
                </a:lnTo>
                <a:lnTo>
                  <a:pt x="71796" y="859296"/>
                </a:lnTo>
                <a:lnTo>
                  <a:pt x="45910" y="811604"/>
                </a:lnTo>
                <a:cubicBezTo>
                  <a:pt x="16348" y="741711"/>
                  <a:pt x="0" y="664867"/>
                  <a:pt x="0" y="584205"/>
                </a:cubicBezTo>
                <a:cubicBezTo>
                  <a:pt x="0" y="261557"/>
                  <a:pt x="261558" y="0"/>
                  <a:pt x="584206" y="0"/>
                </a:cubicBezTo>
                <a:close/>
              </a:path>
            </a:pathLst>
          </a:cu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5" name="Freeform: Shape 84">
            <a:extLst>
              <a:ext uri="{FF2B5EF4-FFF2-40B4-BE49-F238E27FC236}">
                <a16:creationId xmlns:a16="http://schemas.microsoft.com/office/drawing/2014/main" id="{99B4C011-18FF-3091-7E1E-F43B5AAA826E}"/>
              </a:ext>
            </a:extLst>
          </p:cNvPr>
          <p:cNvSpPr/>
          <p:nvPr userDrawn="1"/>
        </p:nvSpPr>
        <p:spPr>
          <a:xfrm rot="16200000" flipH="1">
            <a:off x="10371539" y="-693331"/>
            <a:ext cx="1401449" cy="2513791"/>
          </a:xfrm>
          <a:custGeom>
            <a:avLst/>
            <a:gdLst>
              <a:gd name="connsiteX0" fmla="*/ 0 w 1401449"/>
              <a:gd name="connsiteY0" fmla="*/ 54540 h 2513791"/>
              <a:gd name="connsiteX1" fmla="*/ 1 w 1401449"/>
              <a:gd name="connsiteY1" fmla="*/ 2513791 h 2513791"/>
              <a:gd name="connsiteX2" fmla="*/ 1401449 w 1401449"/>
              <a:gd name="connsiteY2" fmla="*/ 2513791 h 2513791"/>
              <a:gd name="connsiteX3" fmla="*/ 1401449 w 1401449"/>
              <a:gd name="connsiteY3" fmla="*/ 1078927 h 2513791"/>
              <a:gd name="connsiteX4" fmla="*/ 322524 w 1401449"/>
              <a:gd name="connsiteY4" fmla="*/ 0 h 2513791"/>
              <a:gd name="connsiteX5" fmla="*/ 105083 w 1401449"/>
              <a:gd name="connsiteY5" fmla="*/ 21921 h 2513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1449" h="2513791">
                <a:moveTo>
                  <a:pt x="0" y="54540"/>
                </a:moveTo>
                <a:lnTo>
                  <a:pt x="1" y="2513791"/>
                </a:lnTo>
                <a:lnTo>
                  <a:pt x="1401449" y="2513791"/>
                </a:lnTo>
                <a:lnTo>
                  <a:pt x="1401449" y="1078927"/>
                </a:lnTo>
                <a:cubicBezTo>
                  <a:pt x="1401449" y="483053"/>
                  <a:pt x="918398" y="0"/>
                  <a:pt x="322524" y="0"/>
                </a:cubicBezTo>
                <a:cubicBezTo>
                  <a:pt x="248040" y="0"/>
                  <a:pt x="175318" y="7549"/>
                  <a:pt x="105083" y="21921"/>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3" name="Freeform: Shape 82">
            <a:extLst>
              <a:ext uri="{FF2B5EF4-FFF2-40B4-BE49-F238E27FC236}">
                <a16:creationId xmlns:a16="http://schemas.microsoft.com/office/drawing/2014/main" id="{7F0ED1AA-4E81-33A0-97ED-1A839FBA1BC1}"/>
              </a:ext>
            </a:extLst>
          </p:cNvPr>
          <p:cNvSpPr/>
          <p:nvPr userDrawn="1"/>
        </p:nvSpPr>
        <p:spPr>
          <a:xfrm rot="16200000" flipH="1">
            <a:off x="10534309" y="-672227"/>
            <a:ext cx="1259783" cy="2329918"/>
          </a:xfrm>
          <a:custGeom>
            <a:avLst/>
            <a:gdLst>
              <a:gd name="connsiteX0" fmla="*/ 0 w 1259783"/>
              <a:gd name="connsiteY0" fmla="*/ 60524 h 2329918"/>
              <a:gd name="connsiteX1" fmla="*/ 0 w 1259783"/>
              <a:gd name="connsiteY1" fmla="*/ 2329918 h 2329918"/>
              <a:gd name="connsiteX2" fmla="*/ 1259783 w 1259783"/>
              <a:gd name="connsiteY2" fmla="*/ 2329918 h 2329918"/>
              <a:gd name="connsiteX3" fmla="*/ 1259783 w 1259783"/>
              <a:gd name="connsiteY3" fmla="*/ 937260 h 2329918"/>
              <a:gd name="connsiteX4" fmla="*/ 322523 w 1259783"/>
              <a:gd name="connsiteY4" fmla="*/ 0 h 2329918"/>
              <a:gd name="connsiteX5" fmla="*/ 133633 w 1259783"/>
              <a:gd name="connsiteY5" fmla="*/ 19042 h 2329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59783" h="2329918">
                <a:moveTo>
                  <a:pt x="0" y="60524"/>
                </a:moveTo>
                <a:lnTo>
                  <a:pt x="0" y="2329918"/>
                </a:lnTo>
                <a:lnTo>
                  <a:pt x="1259783" y="2329918"/>
                </a:lnTo>
                <a:lnTo>
                  <a:pt x="1259783" y="937260"/>
                </a:lnTo>
                <a:cubicBezTo>
                  <a:pt x="1259783" y="419626"/>
                  <a:pt x="840157" y="0"/>
                  <a:pt x="322523" y="0"/>
                </a:cubicBezTo>
                <a:cubicBezTo>
                  <a:pt x="257819" y="0"/>
                  <a:pt x="194646" y="6557"/>
                  <a:pt x="133633" y="19042"/>
                </a:cubicBezTo>
                <a:close/>
              </a:path>
            </a:pathLst>
          </a:custGeom>
          <a:solidFill>
            <a:schemeClr val="accent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1" name="Freeform: Shape 40">
            <a:extLst>
              <a:ext uri="{FF2B5EF4-FFF2-40B4-BE49-F238E27FC236}">
                <a16:creationId xmlns:a16="http://schemas.microsoft.com/office/drawing/2014/main" id="{F0ED9947-66E3-8083-7B8C-48AA4A485116}"/>
              </a:ext>
            </a:extLst>
          </p:cNvPr>
          <p:cNvSpPr/>
          <p:nvPr userDrawn="1"/>
        </p:nvSpPr>
        <p:spPr>
          <a:xfrm rot="16200000" flipH="1">
            <a:off x="9993338" y="1091169"/>
            <a:ext cx="2157850" cy="2513790"/>
          </a:xfrm>
          <a:custGeom>
            <a:avLst/>
            <a:gdLst>
              <a:gd name="connsiteX0" fmla="*/ 0 w 2157850"/>
              <a:gd name="connsiteY0" fmla="*/ 1078925 h 2513790"/>
              <a:gd name="connsiteX1" fmla="*/ 0 w 2157850"/>
              <a:gd name="connsiteY1" fmla="*/ 2513790 h 2513790"/>
              <a:gd name="connsiteX2" fmla="*/ 2157850 w 2157850"/>
              <a:gd name="connsiteY2" fmla="*/ 2513790 h 2513790"/>
              <a:gd name="connsiteX3" fmla="*/ 2157850 w 2157850"/>
              <a:gd name="connsiteY3" fmla="*/ 1078925 h 2513790"/>
              <a:gd name="connsiteX4" fmla="*/ 1078925 w 2157850"/>
              <a:gd name="connsiteY4" fmla="*/ 0 h 2513790"/>
              <a:gd name="connsiteX5" fmla="*/ 0 w 2157850"/>
              <a:gd name="connsiteY5" fmla="*/ 1078925 h 251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7850" h="2513790">
                <a:moveTo>
                  <a:pt x="0" y="1078925"/>
                </a:moveTo>
                <a:lnTo>
                  <a:pt x="0" y="2513790"/>
                </a:lnTo>
                <a:lnTo>
                  <a:pt x="2157850" y="2513790"/>
                </a:lnTo>
                <a:lnTo>
                  <a:pt x="2157850" y="1078925"/>
                </a:lnTo>
                <a:cubicBezTo>
                  <a:pt x="2157850" y="483051"/>
                  <a:pt x="1674799" y="0"/>
                  <a:pt x="1078925" y="0"/>
                </a:cubicBezTo>
                <a:cubicBezTo>
                  <a:pt x="483051" y="0"/>
                  <a:pt x="0" y="483051"/>
                  <a:pt x="0" y="1078925"/>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id="{8D355EFB-3511-B1BB-782C-6ECE6A7DF7F4}"/>
              </a:ext>
            </a:extLst>
          </p:cNvPr>
          <p:cNvSpPr/>
          <p:nvPr userDrawn="1"/>
        </p:nvSpPr>
        <p:spPr>
          <a:xfrm rot="16200000" flipH="1">
            <a:off x="10226938" y="1183104"/>
            <a:ext cx="1874520" cy="2329921"/>
          </a:xfrm>
          <a:custGeom>
            <a:avLst/>
            <a:gdLst>
              <a:gd name="connsiteX0" fmla="*/ 0 w 1874520"/>
              <a:gd name="connsiteY0" fmla="*/ 937261 h 2329921"/>
              <a:gd name="connsiteX1" fmla="*/ 0 w 1874520"/>
              <a:gd name="connsiteY1" fmla="*/ 2329921 h 2329921"/>
              <a:gd name="connsiteX2" fmla="*/ 1874520 w 1874520"/>
              <a:gd name="connsiteY2" fmla="*/ 2329921 h 2329921"/>
              <a:gd name="connsiteX3" fmla="*/ 1874520 w 1874520"/>
              <a:gd name="connsiteY3" fmla="*/ 937261 h 2329921"/>
              <a:gd name="connsiteX4" fmla="*/ 937260 w 1874520"/>
              <a:gd name="connsiteY4" fmla="*/ 0 h 2329921"/>
              <a:gd name="connsiteX5" fmla="*/ 0 w 1874520"/>
              <a:gd name="connsiteY5" fmla="*/ 937261 h 2329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520" h="2329921">
                <a:moveTo>
                  <a:pt x="0" y="937261"/>
                </a:moveTo>
                <a:lnTo>
                  <a:pt x="0" y="2329921"/>
                </a:lnTo>
                <a:lnTo>
                  <a:pt x="1874520" y="2329921"/>
                </a:lnTo>
                <a:lnTo>
                  <a:pt x="1874520" y="937261"/>
                </a:lnTo>
                <a:cubicBezTo>
                  <a:pt x="1874520" y="419627"/>
                  <a:pt x="1454894" y="0"/>
                  <a:pt x="937260" y="0"/>
                </a:cubicBezTo>
                <a:cubicBezTo>
                  <a:pt x="419626" y="0"/>
                  <a:pt x="0" y="419627"/>
                  <a:pt x="0" y="937261"/>
                </a:cubicBezTo>
                <a:close/>
              </a:path>
            </a:pathLst>
          </a:cu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3" name="Freeform: Shape 42">
            <a:extLst>
              <a:ext uri="{FF2B5EF4-FFF2-40B4-BE49-F238E27FC236}">
                <a16:creationId xmlns:a16="http://schemas.microsoft.com/office/drawing/2014/main" id="{764A9EB9-C9BD-733F-594A-958DCDC7E74A}"/>
              </a:ext>
            </a:extLst>
          </p:cNvPr>
          <p:cNvSpPr/>
          <p:nvPr userDrawn="1"/>
        </p:nvSpPr>
        <p:spPr>
          <a:xfrm rot="16200000" flipH="1">
            <a:off x="9993337" y="3253867"/>
            <a:ext cx="2157850" cy="2513791"/>
          </a:xfrm>
          <a:custGeom>
            <a:avLst/>
            <a:gdLst>
              <a:gd name="connsiteX0" fmla="*/ 0 w 2157850"/>
              <a:gd name="connsiteY0" fmla="*/ 1078925 h 2513791"/>
              <a:gd name="connsiteX1" fmla="*/ 0 w 2157850"/>
              <a:gd name="connsiteY1" fmla="*/ 2513791 h 2513791"/>
              <a:gd name="connsiteX2" fmla="*/ 2157849 w 2157850"/>
              <a:gd name="connsiteY2" fmla="*/ 2513791 h 2513791"/>
              <a:gd name="connsiteX3" fmla="*/ 2157850 w 2157850"/>
              <a:gd name="connsiteY3" fmla="*/ 1078925 h 2513791"/>
              <a:gd name="connsiteX4" fmla="*/ 1078925 w 2157850"/>
              <a:gd name="connsiteY4" fmla="*/ 0 h 2513791"/>
              <a:gd name="connsiteX5" fmla="*/ 0 w 2157850"/>
              <a:gd name="connsiteY5" fmla="*/ 1078925 h 2513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7850" h="2513791">
                <a:moveTo>
                  <a:pt x="0" y="1078925"/>
                </a:moveTo>
                <a:lnTo>
                  <a:pt x="0" y="2513791"/>
                </a:lnTo>
                <a:lnTo>
                  <a:pt x="2157849" y="2513791"/>
                </a:lnTo>
                <a:lnTo>
                  <a:pt x="2157850" y="1078925"/>
                </a:lnTo>
                <a:cubicBezTo>
                  <a:pt x="2157850" y="483051"/>
                  <a:pt x="1674799" y="0"/>
                  <a:pt x="1078925" y="0"/>
                </a:cubicBezTo>
                <a:cubicBezTo>
                  <a:pt x="483051" y="0"/>
                  <a:pt x="0" y="483051"/>
                  <a:pt x="0" y="1078925"/>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Freeform: Shape 34">
            <a:extLst>
              <a:ext uri="{FF2B5EF4-FFF2-40B4-BE49-F238E27FC236}">
                <a16:creationId xmlns:a16="http://schemas.microsoft.com/office/drawing/2014/main" id="{E55F5709-B4D2-CF3D-86F7-86AA187699F2}"/>
              </a:ext>
            </a:extLst>
          </p:cNvPr>
          <p:cNvSpPr/>
          <p:nvPr userDrawn="1"/>
        </p:nvSpPr>
        <p:spPr>
          <a:xfrm rot="16200000" flipH="1">
            <a:off x="10226939" y="3345802"/>
            <a:ext cx="1874520" cy="2329920"/>
          </a:xfrm>
          <a:custGeom>
            <a:avLst/>
            <a:gdLst>
              <a:gd name="connsiteX0" fmla="*/ 0 w 1874520"/>
              <a:gd name="connsiteY0" fmla="*/ 937260 h 2329920"/>
              <a:gd name="connsiteX1" fmla="*/ 0 w 1874520"/>
              <a:gd name="connsiteY1" fmla="*/ 2329920 h 2329920"/>
              <a:gd name="connsiteX2" fmla="*/ 1874519 w 1874520"/>
              <a:gd name="connsiteY2" fmla="*/ 2329919 h 2329920"/>
              <a:gd name="connsiteX3" fmla="*/ 1874520 w 1874520"/>
              <a:gd name="connsiteY3" fmla="*/ 937259 h 2329920"/>
              <a:gd name="connsiteX4" fmla="*/ 937260 w 1874520"/>
              <a:gd name="connsiteY4" fmla="*/ 0 h 2329920"/>
              <a:gd name="connsiteX5" fmla="*/ 0 w 1874520"/>
              <a:gd name="connsiteY5" fmla="*/ 937260 h 23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520" h="2329920">
                <a:moveTo>
                  <a:pt x="0" y="937260"/>
                </a:moveTo>
                <a:lnTo>
                  <a:pt x="0" y="2329920"/>
                </a:lnTo>
                <a:lnTo>
                  <a:pt x="1874519" y="2329919"/>
                </a:lnTo>
                <a:lnTo>
                  <a:pt x="1874520" y="937259"/>
                </a:lnTo>
                <a:cubicBezTo>
                  <a:pt x="1874520" y="419625"/>
                  <a:pt x="1454894" y="0"/>
                  <a:pt x="937260" y="0"/>
                </a:cubicBezTo>
                <a:cubicBezTo>
                  <a:pt x="419626" y="0"/>
                  <a:pt x="0" y="419626"/>
                  <a:pt x="0" y="937260"/>
                </a:cubicBezTo>
                <a:close/>
              </a:path>
            </a:pathLst>
          </a:custGeom>
          <a:solidFill>
            <a:schemeClr val="accent3"/>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9" name="Freeform: Shape 108">
            <a:extLst>
              <a:ext uri="{FF2B5EF4-FFF2-40B4-BE49-F238E27FC236}">
                <a16:creationId xmlns:a16="http://schemas.microsoft.com/office/drawing/2014/main" id="{D6245E6D-B8CB-238D-FD66-7077B9BC9013}"/>
              </a:ext>
            </a:extLst>
          </p:cNvPr>
          <p:cNvSpPr/>
          <p:nvPr userDrawn="1"/>
        </p:nvSpPr>
        <p:spPr>
          <a:xfrm rot="16200000" flipH="1">
            <a:off x="10393838" y="5015243"/>
            <a:ext cx="1356848" cy="2513793"/>
          </a:xfrm>
          <a:custGeom>
            <a:avLst/>
            <a:gdLst>
              <a:gd name="connsiteX0" fmla="*/ 0 w 1356848"/>
              <a:gd name="connsiteY0" fmla="*/ 1078927 h 2513793"/>
              <a:gd name="connsiteX1" fmla="*/ 0 w 1356848"/>
              <a:gd name="connsiteY1" fmla="*/ 2513793 h 2513793"/>
              <a:gd name="connsiteX2" fmla="*/ 1356848 w 1356848"/>
              <a:gd name="connsiteY2" fmla="*/ 2513793 h 2513793"/>
              <a:gd name="connsiteX3" fmla="*/ 1356848 w 1356848"/>
              <a:gd name="connsiteY3" fmla="*/ 40696 h 2513793"/>
              <a:gd name="connsiteX4" fmla="*/ 1296366 w 1356848"/>
              <a:gd name="connsiteY4" fmla="*/ 21921 h 2513793"/>
              <a:gd name="connsiteX5" fmla="*/ 1078925 w 1356848"/>
              <a:gd name="connsiteY5" fmla="*/ 0 h 2513793"/>
              <a:gd name="connsiteX6" fmla="*/ 0 w 1356848"/>
              <a:gd name="connsiteY6" fmla="*/ 1078927 h 2513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56848" h="2513793">
                <a:moveTo>
                  <a:pt x="0" y="1078927"/>
                </a:moveTo>
                <a:lnTo>
                  <a:pt x="0" y="2513793"/>
                </a:lnTo>
                <a:lnTo>
                  <a:pt x="1356848" y="2513793"/>
                </a:lnTo>
                <a:lnTo>
                  <a:pt x="1356848" y="40696"/>
                </a:lnTo>
                <a:lnTo>
                  <a:pt x="1296366" y="21921"/>
                </a:lnTo>
                <a:cubicBezTo>
                  <a:pt x="1226131" y="7549"/>
                  <a:pt x="1153410" y="0"/>
                  <a:pt x="1078925" y="0"/>
                </a:cubicBezTo>
                <a:cubicBezTo>
                  <a:pt x="483051" y="0"/>
                  <a:pt x="0" y="483053"/>
                  <a:pt x="0" y="1078927"/>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7" name="Freeform: Shape 106">
            <a:extLst>
              <a:ext uri="{FF2B5EF4-FFF2-40B4-BE49-F238E27FC236}">
                <a16:creationId xmlns:a16="http://schemas.microsoft.com/office/drawing/2014/main" id="{CDFC1442-767E-8FA4-7EEA-671CF670863C}"/>
              </a:ext>
            </a:extLst>
          </p:cNvPr>
          <p:cNvSpPr/>
          <p:nvPr userDrawn="1"/>
        </p:nvSpPr>
        <p:spPr>
          <a:xfrm rot="16200000" flipH="1">
            <a:off x="10556608" y="5178011"/>
            <a:ext cx="1215183" cy="2329920"/>
          </a:xfrm>
          <a:custGeom>
            <a:avLst/>
            <a:gdLst>
              <a:gd name="connsiteX0" fmla="*/ 0 w 1215183"/>
              <a:gd name="connsiteY0" fmla="*/ 937260 h 2329920"/>
              <a:gd name="connsiteX1" fmla="*/ 0 w 1215183"/>
              <a:gd name="connsiteY1" fmla="*/ 2329920 h 2329920"/>
              <a:gd name="connsiteX2" fmla="*/ 1215183 w 1215183"/>
              <a:gd name="connsiteY2" fmla="*/ 2329920 h 2329920"/>
              <a:gd name="connsiteX3" fmla="*/ 1215183 w 1215183"/>
              <a:gd name="connsiteY3" fmla="*/ 46679 h 2329920"/>
              <a:gd name="connsiteX4" fmla="*/ 1126151 w 1215183"/>
              <a:gd name="connsiteY4" fmla="*/ 19042 h 2329920"/>
              <a:gd name="connsiteX5" fmla="*/ 937260 w 1215183"/>
              <a:gd name="connsiteY5" fmla="*/ 0 h 2329920"/>
              <a:gd name="connsiteX6" fmla="*/ 0 w 1215183"/>
              <a:gd name="connsiteY6" fmla="*/ 937260 h 23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5183" h="2329920">
                <a:moveTo>
                  <a:pt x="0" y="937260"/>
                </a:moveTo>
                <a:lnTo>
                  <a:pt x="0" y="2329920"/>
                </a:lnTo>
                <a:lnTo>
                  <a:pt x="1215183" y="2329920"/>
                </a:lnTo>
                <a:lnTo>
                  <a:pt x="1215183" y="46679"/>
                </a:lnTo>
                <a:lnTo>
                  <a:pt x="1126151" y="19042"/>
                </a:lnTo>
                <a:cubicBezTo>
                  <a:pt x="1065137" y="6557"/>
                  <a:pt x="1001965" y="0"/>
                  <a:pt x="937260" y="0"/>
                </a:cubicBezTo>
                <a:cubicBezTo>
                  <a:pt x="419626" y="0"/>
                  <a:pt x="0" y="419626"/>
                  <a:pt x="0" y="937260"/>
                </a:cubicBezTo>
                <a:close/>
              </a:path>
            </a:pathLst>
          </a:custGeom>
          <a:solidFill>
            <a:schemeClr val="accent5"/>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2" name="Group 61">
            <a:extLst>
              <a:ext uri="{FF2B5EF4-FFF2-40B4-BE49-F238E27FC236}">
                <a16:creationId xmlns:a16="http://schemas.microsoft.com/office/drawing/2014/main" id="{2EEFE600-B9F6-8876-7B8C-6D397E09C82F}"/>
              </a:ext>
            </a:extLst>
          </p:cNvPr>
          <p:cNvGrpSpPr/>
          <p:nvPr userDrawn="1"/>
        </p:nvGrpSpPr>
        <p:grpSpPr>
          <a:xfrm flipH="1">
            <a:off x="9267448" y="1614261"/>
            <a:ext cx="1463578" cy="1463578"/>
            <a:chOff x="6132575" y="1705337"/>
            <a:chExt cx="3494544" cy="3494544"/>
          </a:xfrm>
        </p:grpSpPr>
        <p:sp>
          <p:nvSpPr>
            <p:cNvPr id="72" name="Oval 71">
              <a:extLst>
                <a:ext uri="{FF2B5EF4-FFF2-40B4-BE49-F238E27FC236}">
                  <a16:creationId xmlns:a16="http://schemas.microsoft.com/office/drawing/2014/main" id="{1F18B9DF-7E96-76E8-4D65-82681A02E014}"/>
                </a:ext>
              </a:extLst>
            </p:cNvPr>
            <p:cNvSpPr/>
            <p:nvPr userDrawn="1"/>
          </p:nvSpPr>
          <p:spPr>
            <a:xfrm>
              <a:off x="6132575" y="1705337"/>
              <a:ext cx="3494544" cy="3494544"/>
            </a:xfrm>
            <a:prstGeom prst="ellipse">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Oval 72">
              <a:extLst>
                <a:ext uri="{FF2B5EF4-FFF2-40B4-BE49-F238E27FC236}">
                  <a16:creationId xmlns:a16="http://schemas.microsoft.com/office/drawing/2014/main" id="{412355F4-A949-F09C-38B7-B63738D70A9D}"/>
                </a:ext>
              </a:extLst>
            </p:cNvPr>
            <p:cNvSpPr/>
            <p:nvPr userDrawn="1"/>
          </p:nvSpPr>
          <p:spPr>
            <a:xfrm>
              <a:off x="6484955" y="2057719"/>
              <a:ext cx="2789784" cy="2789780"/>
            </a:xfrm>
            <a:prstGeom prst="ellipse">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9" name="Freeform: Shape 88">
            <a:extLst>
              <a:ext uri="{FF2B5EF4-FFF2-40B4-BE49-F238E27FC236}">
                <a16:creationId xmlns:a16="http://schemas.microsoft.com/office/drawing/2014/main" id="{B358B5C6-C6B2-9398-711A-07C8BD3E0414}"/>
              </a:ext>
            </a:extLst>
          </p:cNvPr>
          <p:cNvSpPr/>
          <p:nvPr userDrawn="1"/>
        </p:nvSpPr>
        <p:spPr>
          <a:xfrm flipH="1">
            <a:off x="9267448" y="-137159"/>
            <a:ext cx="1463578" cy="1052298"/>
          </a:xfrm>
          <a:custGeom>
            <a:avLst/>
            <a:gdLst>
              <a:gd name="connsiteX0" fmla="*/ 1386713 w 1463578"/>
              <a:gd name="connsiteY0" fmla="*/ 0 h 1052298"/>
              <a:gd name="connsiteX1" fmla="*/ 76865 w 1463578"/>
              <a:gd name="connsiteY1" fmla="*/ 0 h 1052298"/>
              <a:gd name="connsiteX2" fmla="*/ 57508 w 1463578"/>
              <a:gd name="connsiteY2" fmla="*/ 35664 h 1052298"/>
              <a:gd name="connsiteX3" fmla="*/ 0 w 1463578"/>
              <a:gd name="connsiteY3" fmla="*/ 320509 h 1052298"/>
              <a:gd name="connsiteX4" fmla="*/ 731789 w 1463578"/>
              <a:gd name="connsiteY4" fmla="*/ 1052298 h 1052298"/>
              <a:gd name="connsiteX5" fmla="*/ 1463578 w 1463578"/>
              <a:gd name="connsiteY5" fmla="*/ 320509 h 1052298"/>
              <a:gd name="connsiteX6" fmla="*/ 1406070 w 1463578"/>
              <a:gd name="connsiteY6" fmla="*/ 35664 h 1052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63578" h="1052298">
                <a:moveTo>
                  <a:pt x="1386713" y="0"/>
                </a:moveTo>
                <a:lnTo>
                  <a:pt x="76865" y="0"/>
                </a:lnTo>
                <a:lnTo>
                  <a:pt x="57508" y="35664"/>
                </a:lnTo>
                <a:cubicBezTo>
                  <a:pt x="20477" y="123214"/>
                  <a:pt x="0" y="219470"/>
                  <a:pt x="0" y="320509"/>
                </a:cubicBezTo>
                <a:cubicBezTo>
                  <a:pt x="0" y="724665"/>
                  <a:pt x="327633" y="1052298"/>
                  <a:pt x="731789" y="1052298"/>
                </a:cubicBezTo>
                <a:cubicBezTo>
                  <a:pt x="1135945" y="1052298"/>
                  <a:pt x="1463578" y="724665"/>
                  <a:pt x="1463578" y="320509"/>
                </a:cubicBezTo>
                <a:cubicBezTo>
                  <a:pt x="1463578" y="219470"/>
                  <a:pt x="1443101" y="123214"/>
                  <a:pt x="1406070" y="35664"/>
                </a:cubicBezTo>
                <a:close/>
              </a:path>
            </a:pathLst>
          </a:cu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7" name="Freeform: Shape 86">
            <a:extLst>
              <a:ext uri="{FF2B5EF4-FFF2-40B4-BE49-F238E27FC236}">
                <a16:creationId xmlns:a16="http://schemas.microsoft.com/office/drawing/2014/main" id="{259AA91B-283A-B7C1-267E-FB04D147A0FF}"/>
              </a:ext>
            </a:extLst>
          </p:cNvPr>
          <p:cNvSpPr/>
          <p:nvPr userDrawn="1"/>
        </p:nvSpPr>
        <p:spPr>
          <a:xfrm flipH="1">
            <a:off x="9415031" y="-137159"/>
            <a:ext cx="1168412" cy="904714"/>
          </a:xfrm>
          <a:custGeom>
            <a:avLst/>
            <a:gdLst>
              <a:gd name="connsiteX0" fmla="*/ 1071964 w 1168412"/>
              <a:gd name="connsiteY0" fmla="*/ 0 h 904714"/>
              <a:gd name="connsiteX1" fmla="*/ 96448 w 1168412"/>
              <a:gd name="connsiteY1" fmla="*/ 0 h 904714"/>
              <a:gd name="connsiteX2" fmla="*/ 45910 w 1168412"/>
              <a:gd name="connsiteY2" fmla="*/ 93110 h 904714"/>
              <a:gd name="connsiteX3" fmla="*/ 0 w 1168412"/>
              <a:gd name="connsiteY3" fmla="*/ 320509 h 904714"/>
              <a:gd name="connsiteX4" fmla="*/ 584206 w 1168412"/>
              <a:gd name="connsiteY4" fmla="*/ 904714 h 904714"/>
              <a:gd name="connsiteX5" fmla="*/ 1168412 w 1168412"/>
              <a:gd name="connsiteY5" fmla="*/ 320509 h 904714"/>
              <a:gd name="connsiteX6" fmla="*/ 1122502 w 1168412"/>
              <a:gd name="connsiteY6" fmla="*/ 93110 h 90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68412" h="904714">
                <a:moveTo>
                  <a:pt x="1071964" y="0"/>
                </a:moveTo>
                <a:lnTo>
                  <a:pt x="96448" y="0"/>
                </a:lnTo>
                <a:lnTo>
                  <a:pt x="45910" y="93110"/>
                </a:lnTo>
                <a:cubicBezTo>
                  <a:pt x="16347" y="163003"/>
                  <a:pt x="0" y="239847"/>
                  <a:pt x="0" y="320509"/>
                </a:cubicBezTo>
                <a:cubicBezTo>
                  <a:pt x="0" y="643157"/>
                  <a:pt x="261558" y="904714"/>
                  <a:pt x="584206" y="904714"/>
                </a:cubicBezTo>
                <a:cubicBezTo>
                  <a:pt x="906854" y="904714"/>
                  <a:pt x="1168412" y="643157"/>
                  <a:pt x="1168412" y="320509"/>
                </a:cubicBezTo>
                <a:cubicBezTo>
                  <a:pt x="1168412" y="239847"/>
                  <a:pt x="1152065" y="163003"/>
                  <a:pt x="1122502" y="93110"/>
                </a:cubicBezTo>
                <a:close/>
              </a:path>
            </a:pathLst>
          </a:cu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4" name="Group 63">
            <a:extLst>
              <a:ext uri="{FF2B5EF4-FFF2-40B4-BE49-F238E27FC236}">
                <a16:creationId xmlns:a16="http://schemas.microsoft.com/office/drawing/2014/main" id="{ABF087B6-5AEA-5FEA-3A76-7408DBF87348}"/>
              </a:ext>
            </a:extLst>
          </p:cNvPr>
          <p:cNvGrpSpPr/>
          <p:nvPr userDrawn="1"/>
        </p:nvGrpSpPr>
        <p:grpSpPr>
          <a:xfrm flipH="1">
            <a:off x="9267448" y="3776959"/>
            <a:ext cx="1463578" cy="1463578"/>
            <a:chOff x="6132575" y="1705337"/>
            <a:chExt cx="3494544" cy="3494544"/>
          </a:xfrm>
        </p:grpSpPr>
        <p:sp>
          <p:nvSpPr>
            <p:cNvPr id="68" name="Oval 67">
              <a:extLst>
                <a:ext uri="{FF2B5EF4-FFF2-40B4-BE49-F238E27FC236}">
                  <a16:creationId xmlns:a16="http://schemas.microsoft.com/office/drawing/2014/main" id="{39BF98F9-6B40-A3A7-99A5-2ADF8305690D}"/>
                </a:ext>
              </a:extLst>
            </p:cNvPr>
            <p:cNvSpPr/>
            <p:nvPr userDrawn="1"/>
          </p:nvSpPr>
          <p:spPr>
            <a:xfrm>
              <a:off x="6132575" y="1705337"/>
              <a:ext cx="3494544" cy="3494544"/>
            </a:xfrm>
            <a:prstGeom prst="ellipse">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Oval 68">
              <a:extLst>
                <a:ext uri="{FF2B5EF4-FFF2-40B4-BE49-F238E27FC236}">
                  <a16:creationId xmlns:a16="http://schemas.microsoft.com/office/drawing/2014/main" id="{382810DB-C073-FCC3-EB88-EE9AFAE296D4}"/>
                </a:ext>
              </a:extLst>
            </p:cNvPr>
            <p:cNvSpPr/>
            <p:nvPr userDrawn="1"/>
          </p:nvSpPr>
          <p:spPr>
            <a:xfrm>
              <a:off x="6484955" y="2057719"/>
              <a:ext cx="2789784" cy="2789780"/>
            </a:xfrm>
            <a:prstGeom prst="ellipse">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5" name="Freeform: Shape 104">
            <a:extLst>
              <a:ext uri="{FF2B5EF4-FFF2-40B4-BE49-F238E27FC236}">
                <a16:creationId xmlns:a16="http://schemas.microsoft.com/office/drawing/2014/main" id="{91D6584D-4941-51FC-165D-BA49B5929947}"/>
              </a:ext>
            </a:extLst>
          </p:cNvPr>
          <p:cNvSpPr/>
          <p:nvPr userDrawn="1"/>
        </p:nvSpPr>
        <p:spPr>
          <a:xfrm flipH="1">
            <a:off x="9267448" y="5943685"/>
            <a:ext cx="1463578" cy="1006879"/>
          </a:xfrm>
          <a:custGeom>
            <a:avLst/>
            <a:gdLst>
              <a:gd name="connsiteX0" fmla="*/ 731789 w 1463578"/>
              <a:gd name="connsiteY0" fmla="*/ 0 h 1006879"/>
              <a:gd name="connsiteX1" fmla="*/ 0 w 1463578"/>
              <a:gd name="connsiteY1" fmla="*/ 731789 h 1006879"/>
              <a:gd name="connsiteX2" fmla="*/ 14867 w 1463578"/>
              <a:gd name="connsiteY2" fmla="*/ 879270 h 1006879"/>
              <a:gd name="connsiteX3" fmla="*/ 54479 w 1463578"/>
              <a:gd name="connsiteY3" fmla="*/ 1006879 h 1006879"/>
              <a:gd name="connsiteX4" fmla="*/ 1409099 w 1463578"/>
              <a:gd name="connsiteY4" fmla="*/ 1006879 h 1006879"/>
              <a:gd name="connsiteX5" fmla="*/ 1448711 w 1463578"/>
              <a:gd name="connsiteY5" fmla="*/ 879270 h 1006879"/>
              <a:gd name="connsiteX6" fmla="*/ 1463578 w 1463578"/>
              <a:gd name="connsiteY6" fmla="*/ 731789 h 1006879"/>
              <a:gd name="connsiteX7" fmla="*/ 731789 w 1463578"/>
              <a:gd name="connsiteY7" fmla="*/ 0 h 1006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63578" h="1006879">
                <a:moveTo>
                  <a:pt x="731789" y="0"/>
                </a:moveTo>
                <a:cubicBezTo>
                  <a:pt x="327633" y="0"/>
                  <a:pt x="0" y="327633"/>
                  <a:pt x="0" y="731789"/>
                </a:cubicBezTo>
                <a:cubicBezTo>
                  <a:pt x="0" y="782309"/>
                  <a:pt x="5119" y="831633"/>
                  <a:pt x="14867" y="879270"/>
                </a:cubicBezTo>
                <a:lnTo>
                  <a:pt x="54479" y="1006879"/>
                </a:lnTo>
                <a:lnTo>
                  <a:pt x="1409099" y="1006879"/>
                </a:lnTo>
                <a:lnTo>
                  <a:pt x="1448711" y="879270"/>
                </a:lnTo>
                <a:cubicBezTo>
                  <a:pt x="1458459" y="831633"/>
                  <a:pt x="1463578" y="782309"/>
                  <a:pt x="1463578" y="731789"/>
                </a:cubicBezTo>
                <a:cubicBezTo>
                  <a:pt x="1463578" y="327633"/>
                  <a:pt x="1135945" y="0"/>
                  <a:pt x="731789" y="0"/>
                </a:cubicBezTo>
                <a:close/>
              </a:path>
            </a:pathLst>
          </a:cu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3" name="Freeform: Shape 102">
            <a:extLst>
              <a:ext uri="{FF2B5EF4-FFF2-40B4-BE49-F238E27FC236}">
                <a16:creationId xmlns:a16="http://schemas.microsoft.com/office/drawing/2014/main" id="{A98F5D52-AAB3-C062-E9E1-B619845DF7A3}"/>
              </a:ext>
            </a:extLst>
          </p:cNvPr>
          <p:cNvSpPr/>
          <p:nvPr userDrawn="1"/>
        </p:nvSpPr>
        <p:spPr>
          <a:xfrm flipH="1">
            <a:off x="9415031" y="6091269"/>
            <a:ext cx="1168412" cy="859295"/>
          </a:xfrm>
          <a:custGeom>
            <a:avLst/>
            <a:gdLst>
              <a:gd name="connsiteX0" fmla="*/ 584206 w 1168412"/>
              <a:gd name="connsiteY0" fmla="*/ 0 h 859295"/>
              <a:gd name="connsiteX1" fmla="*/ 0 w 1168412"/>
              <a:gd name="connsiteY1" fmla="*/ 584205 h 859295"/>
              <a:gd name="connsiteX2" fmla="*/ 45910 w 1168412"/>
              <a:gd name="connsiteY2" fmla="*/ 811604 h 859295"/>
              <a:gd name="connsiteX3" fmla="*/ 71795 w 1168412"/>
              <a:gd name="connsiteY3" fmla="*/ 859295 h 859295"/>
              <a:gd name="connsiteX4" fmla="*/ 1096616 w 1168412"/>
              <a:gd name="connsiteY4" fmla="*/ 859295 h 859295"/>
              <a:gd name="connsiteX5" fmla="*/ 1122502 w 1168412"/>
              <a:gd name="connsiteY5" fmla="*/ 811604 h 859295"/>
              <a:gd name="connsiteX6" fmla="*/ 1168412 w 1168412"/>
              <a:gd name="connsiteY6" fmla="*/ 584205 h 859295"/>
              <a:gd name="connsiteX7" fmla="*/ 584206 w 1168412"/>
              <a:gd name="connsiteY7" fmla="*/ 0 h 859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68412" h="859295">
                <a:moveTo>
                  <a:pt x="584206" y="0"/>
                </a:moveTo>
                <a:cubicBezTo>
                  <a:pt x="261558" y="0"/>
                  <a:pt x="0" y="261557"/>
                  <a:pt x="0" y="584205"/>
                </a:cubicBezTo>
                <a:cubicBezTo>
                  <a:pt x="0" y="664867"/>
                  <a:pt x="16347" y="741711"/>
                  <a:pt x="45910" y="811604"/>
                </a:cubicBezTo>
                <a:lnTo>
                  <a:pt x="71795" y="859295"/>
                </a:lnTo>
                <a:lnTo>
                  <a:pt x="1096616" y="859295"/>
                </a:lnTo>
                <a:lnTo>
                  <a:pt x="1122502" y="811604"/>
                </a:lnTo>
                <a:cubicBezTo>
                  <a:pt x="1152065" y="741711"/>
                  <a:pt x="1168412" y="664867"/>
                  <a:pt x="1168412" y="584205"/>
                </a:cubicBezTo>
                <a:cubicBezTo>
                  <a:pt x="1168412" y="261557"/>
                  <a:pt x="906854" y="0"/>
                  <a:pt x="584206" y="0"/>
                </a:cubicBezTo>
                <a:close/>
              </a:path>
            </a:pathLst>
          </a:cu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5382908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7002" y="105879"/>
            <a:ext cx="6933398" cy="3832346"/>
          </a:xfrm>
        </p:spPr>
        <p:txBody>
          <a:bodyPr vert="horz" lIns="91440" tIns="45720" rIns="91440" bIns="45720" rtlCol="0" anchor="t">
            <a:normAutofit/>
          </a:bodyPr>
          <a:lstStyle>
            <a:lvl1pPr>
              <a:lnSpc>
                <a:spcPct val="90000"/>
              </a:lnSpc>
              <a:defRPr lang="en-US" sz="6600" dirty="0">
                <a:solidFill>
                  <a:schemeClr val="tx2"/>
                </a:solidFill>
              </a:defRPr>
            </a:lvl1pPr>
          </a:lstStyle>
          <a:p>
            <a:pPr lvl="0"/>
            <a:r>
              <a:rPr lang="en-GB"/>
              <a:t>Click to edit Master title style</a:t>
            </a:r>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62000" y="4837892"/>
            <a:ext cx="4184904" cy="918015"/>
          </a:xfrm>
        </p:spPr>
        <p:txBody>
          <a:bodyPr vert="horz" lIns="91440" tIns="45720" rIns="91440" bIns="45720" rtlCol="0" anchor="b">
            <a:normAutofit/>
          </a:bodyPr>
          <a:lstStyle>
            <a:lvl1pPr marL="0" indent="0">
              <a:buNone/>
              <a:defRPr lang="en-US" sz="1600" dirty="0">
                <a:solidFill>
                  <a:schemeClr val="tx2"/>
                </a:solidFill>
              </a:defRPr>
            </a:lvl1pPr>
          </a:lstStyle>
          <a:p>
            <a:pPr lvl="0"/>
            <a:r>
              <a:rPr lang="en-GB"/>
              <a:t>Click to edit Master subtitle style</a:t>
            </a:r>
            <a:endParaRPr lang="en-US"/>
          </a:p>
        </p:txBody>
      </p:sp>
      <p:sp>
        <p:nvSpPr>
          <p:cNvPr id="13" name="Freeform: Shape 12">
            <a:extLst>
              <a:ext uri="{FF2B5EF4-FFF2-40B4-BE49-F238E27FC236}">
                <a16:creationId xmlns:a16="http://schemas.microsoft.com/office/drawing/2014/main" id="{B7D523F3-FDC7-CB09-72C3-675307026069}"/>
              </a:ext>
              <a:ext uri="{C183D7F6-B498-43B3-948B-1728B52AA6E4}">
                <adec:decorative xmlns:adec="http://schemas.microsoft.com/office/drawing/2017/decorative" val="1"/>
              </a:ext>
            </a:extLst>
          </p:cNvPr>
          <p:cNvSpPr/>
          <p:nvPr/>
        </p:nvSpPr>
        <p:spPr>
          <a:xfrm>
            <a:off x="7693152" y="0"/>
            <a:ext cx="4498848" cy="6089904"/>
          </a:xfrm>
          <a:custGeom>
            <a:avLst/>
            <a:gdLst>
              <a:gd name="connsiteX0" fmla="*/ 0 w 4510185"/>
              <a:gd name="connsiteY0" fmla="*/ 0 h 6096000"/>
              <a:gd name="connsiteX1" fmla="*/ 4510185 w 4510185"/>
              <a:gd name="connsiteY1" fmla="*/ 0 h 6096000"/>
              <a:gd name="connsiteX2" fmla="*/ 4510185 w 4510185"/>
              <a:gd name="connsiteY2" fmla="*/ 6096000 h 6096000"/>
              <a:gd name="connsiteX3" fmla="*/ 501522 w 4510185"/>
              <a:gd name="connsiteY3" fmla="*/ 6096000 h 6096000"/>
              <a:gd name="connsiteX4" fmla="*/ 0 w 4510185"/>
              <a:gd name="connsiteY4" fmla="*/ 5591398 h 60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0185" h="6096000">
                <a:moveTo>
                  <a:pt x="0" y="0"/>
                </a:moveTo>
                <a:lnTo>
                  <a:pt x="4510185" y="0"/>
                </a:lnTo>
                <a:lnTo>
                  <a:pt x="4510185" y="6096000"/>
                </a:lnTo>
                <a:lnTo>
                  <a:pt x="501522" y="6096000"/>
                </a:lnTo>
                <a:cubicBezTo>
                  <a:pt x="224540" y="6096000"/>
                  <a:pt x="0" y="5870082"/>
                  <a:pt x="0" y="5591398"/>
                </a:cubicBezTo>
                <a:close/>
              </a:path>
            </a:pathLst>
          </a:cu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Picture Placeholder 10">
            <a:extLst>
              <a:ext uri="{FF2B5EF4-FFF2-40B4-BE49-F238E27FC236}">
                <a16:creationId xmlns:a16="http://schemas.microsoft.com/office/drawing/2014/main" id="{47046596-FFEC-0663-2F9B-19F442C8D1F7}"/>
              </a:ext>
            </a:extLst>
          </p:cNvPr>
          <p:cNvSpPr>
            <a:spLocks noGrp="1"/>
          </p:cNvSpPr>
          <p:nvPr>
            <p:ph type="pic" sz="quarter" idx="13" hasCustomPrompt="1"/>
          </p:nvPr>
        </p:nvSpPr>
        <p:spPr>
          <a:xfrm>
            <a:off x="7681816" y="0"/>
            <a:ext cx="4510185" cy="6096000"/>
          </a:xfrm>
          <a:custGeom>
            <a:avLst/>
            <a:gdLst>
              <a:gd name="connsiteX0" fmla="*/ 0 w 4510185"/>
              <a:gd name="connsiteY0" fmla="*/ 0 h 6096000"/>
              <a:gd name="connsiteX1" fmla="*/ 4510185 w 4510185"/>
              <a:gd name="connsiteY1" fmla="*/ 0 h 6096000"/>
              <a:gd name="connsiteX2" fmla="*/ 4510185 w 4510185"/>
              <a:gd name="connsiteY2" fmla="*/ 6096000 h 6096000"/>
              <a:gd name="connsiteX3" fmla="*/ 501522 w 4510185"/>
              <a:gd name="connsiteY3" fmla="*/ 6096000 h 6096000"/>
              <a:gd name="connsiteX4" fmla="*/ 0 w 4510185"/>
              <a:gd name="connsiteY4" fmla="*/ 5591398 h 60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0185" h="6096000">
                <a:moveTo>
                  <a:pt x="0" y="0"/>
                </a:moveTo>
                <a:lnTo>
                  <a:pt x="4510185" y="0"/>
                </a:lnTo>
                <a:lnTo>
                  <a:pt x="4510185" y="6096000"/>
                </a:lnTo>
                <a:lnTo>
                  <a:pt x="501522" y="6096000"/>
                </a:lnTo>
                <a:cubicBezTo>
                  <a:pt x="224540" y="6096000"/>
                  <a:pt x="0" y="5870082"/>
                  <a:pt x="0" y="5591398"/>
                </a:cubicBezTo>
                <a:close/>
              </a:path>
            </a:pathLst>
          </a:custGeom>
          <a:blipFill dpi="0" rotWithShape="1">
            <a:blip r:embed="rId2">
              <a:alphaModFix amt="85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358484421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68096" y="822960"/>
            <a:ext cx="10706100" cy="683912"/>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774654" y="1506872"/>
            <a:ext cx="10693446" cy="46653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7541637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with Pictur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823860" y="1376413"/>
            <a:ext cx="3834793" cy="2697480"/>
          </a:xfrm>
        </p:spPr>
        <p:txBody>
          <a:bodyPr vert="horz" lIns="91440" tIns="45720" rIns="91440" bIns="45720" rtlCol="0" anchor="b">
            <a:normAutofit/>
          </a:bodyPr>
          <a:lstStyle>
            <a:lvl1pPr>
              <a:defRPr lang="en-US" sz="3600" dirty="0"/>
            </a:lvl1pPr>
          </a:lstStyle>
          <a:p>
            <a:pPr lvl="0"/>
            <a:r>
              <a:rPr lang="en-GB"/>
              <a:t>Click to edit Master title style</a:t>
            </a:r>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823860" y="4073893"/>
            <a:ext cx="3599210" cy="1162250"/>
          </a:xfrm>
        </p:spPr>
        <p:txBody>
          <a:bodyPr vert="horz" lIns="91440" tIns="45720" rIns="91440" bIns="45720" rtlCol="0" anchor="ctr">
            <a:normAutofit/>
          </a:bodyPr>
          <a:lstStyle>
            <a:lvl1pPr marL="0" indent="0">
              <a:lnSpc>
                <a:spcPct val="100000"/>
              </a:lnSpc>
              <a:buNone/>
              <a:defRPr lang="en-US" sz="1600" dirty="0"/>
            </a:lvl1pPr>
          </a:lstStyle>
          <a:p>
            <a:pPr lvl="0"/>
            <a:r>
              <a:rPr lang="en-GB"/>
              <a:t>Click to edit Master subtitle style</a:t>
            </a:r>
            <a:endParaRPr lang="en-US"/>
          </a:p>
        </p:txBody>
      </p:sp>
      <p:sp>
        <p:nvSpPr>
          <p:cNvPr id="8" name="Picture Placeholder 10">
            <a:extLst>
              <a:ext uri="{FF2B5EF4-FFF2-40B4-BE49-F238E27FC236}">
                <a16:creationId xmlns:a16="http://schemas.microsoft.com/office/drawing/2014/main" id="{51CC2D7F-4DE5-3D21-470F-8B959A5C44D8}"/>
              </a:ext>
            </a:extLst>
          </p:cNvPr>
          <p:cNvSpPr>
            <a:spLocks noGrp="1"/>
          </p:cNvSpPr>
          <p:nvPr>
            <p:ph type="pic" sz="quarter" idx="13" hasCustomPrompt="1"/>
          </p:nvPr>
        </p:nvSpPr>
        <p:spPr>
          <a:xfrm>
            <a:off x="0" y="0"/>
            <a:ext cx="7274402" cy="6096000"/>
          </a:xfrm>
          <a:custGeom>
            <a:avLst/>
            <a:gdLst>
              <a:gd name="connsiteX0" fmla="*/ 0 w 7274402"/>
              <a:gd name="connsiteY0" fmla="*/ 0 h 6096000"/>
              <a:gd name="connsiteX1" fmla="*/ 7274402 w 7274402"/>
              <a:gd name="connsiteY1" fmla="*/ 0 h 6096000"/>
              <a:gd name="connsiteX2" fmla="*/ 7274402 w 7274402"/>
              <a:gd name="connsiteY2" fmla="*/ 5598011 h 6096000"/>
              <a:gd name="connsiteX3" fmla="*/ 6779450 w 7274402"/>
              <a:gd name="connsiteY3" fmla="*/ 6096000 h 6096000"/>
              <a:gd name="connsiteX4" fmla="*/ 0 w 7274402"/>
              <a:gd name="connsiteY4" fmla="*/ 6096000 h 60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74402" h="6096000">
                <a:moveTo>
                  <a:pt x="0" y="0"/>
                </a:moveTo>
                <a:lnTo>
                  <a:pt x="7274402" y="0"/>
                </a:lnTo>
                <a:lnTo>
                  <a:pt x="7274402" y="5598011"/>
                </a:lnTo>
                <a:cubicBezTo>
                  <a:pt x="7274402" y="5873043"/>
                  <a:pt x="7052804" y="6096000"/>
                  <a:pt x="6779450" y="6096000"/>
                </a:cubicBezTo>
                <a:lnTo>
                  <a:pt x="0" y="6096000"/>
                </a:ln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257802859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with Pictur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86093" y="190500"/>
            <a:ext cx="3923894" cy="2673696"/>
          </a:xfrm>
        </p:spPr>
        <p:txBody>
          <a:bodyPr vert="horz" lIns="91440" tIns="45720" rIns="91440" bIns="45720" rtlCol="0" anchor="t">
            <a:normAutofit/>
          </a:bodyPr>
          <a:lstStyle>
            <a:lvl1pPr>
              <a:lnSpc>
                <a:spcPct val="95000"/>
              </a:lnSpc>
              <a:defRPr lang="en-US" sz="3600" dirty="0">
                <a:solidFill>
                  <a:schemeClr val="tx2"/>
                </a:solidFill>
              </a:defRPr>
            </a:lvl1pPr>
          </a:lstStyle>
          <a:p>
            <a:pPr lvl="0"/>
            <a:r>
              <a:rPr lang="en-GB"/>
              <a:t>Click to edit Master title style</a:t>
            </a:r>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62000" y="4873751"/>
            <a:ext cx="3277380" cy="1228945"/>
          </a:xfrm>
        </p:spPr>
        <p:txBody>
          <a:bodyPr vert="horz" lIns="91440" tIns="45720" rIns="91440" bIns="45720" rtlCol="0" anchor="b">
            <a:normAutofit/>
          </a:bodyPr>
          <a:lstStyle>
            <a:lvl1pPr marL="0" indent="0">
              <a:buNone/>
              <a:defRPr lang="en-US" sz="1600" dirty="0">
                <a:solidFill>
                  <a:schemeClr val="tx2"/>
                </a:solidFill>
              </a:defRPr>
            </a:lvl1pPr>
          </a:lstStyle>
          <a:p>
            <a:pPr lvl="0"/>
            <a:r>
              <a:rPr lang="en-GB"/>
              <a:t>Click to edit Master subtitle style</a:t>
            </a:r>
            <a:endParaRPr lang="en-US"/>
          </a:p>
        </p:txBody>
      </p:sp>
      <p:sp>
        <p:nvSpPr>
          <p:cNvPr id="8" name="Picture Placeholder 7">
            <a:extLst>
              <a:ext uri="{FF2B5EF4-FFF2-40B4-BE49-F238E27FC236}">
                <a16:creationId xmlns:a16="http://schemas.microsoft.com/office/drawing/2014/main" id="{1E33A8AF-9A38-4027-A746-F135FF75F2EF}"/>
              </a:ext>
            </a:extLst>
          </p:cNvPr>
          <p:cNvSpPr>
            <a:spLocks noGrp="1"/>
          </p:cNvSpPr>
          <p:nvPr>
            <p:ph type="pic" sz="quarter" idx="13" hasCustomPrompt="1"/>
          </p:nvPr>
        </p:nvSpPr>
        <p:spPr>
          <a:xfrm>
            <a:off x="4743585" y="0"/>
            <a:ext cx="7448415" cy="6093762"/>
          </a:xfrm>
          <a:custGeom>
            <a:avLst/>
            <a:gdLst>
              <a:gd name="connsiteX0" fmla="*/ 0 w 7448415"/>
              <a:gd name="connsiteY0" fmla="*/ 0 h 6093762"/>
              <a:gd name="connsiteX1" fmla="*/ 7448415 w 7448415"/>
              <a:gd name="connsiteY1" fmla="*/ 0 h 6093762"/>
              <a:gd name="connsiteX2" fmla="*/ 7448415 w 7448415"/>
              <a:gd name="connsiteY2" fmla="*/ 6093762 h 6093762"/>
              <a:gd name="connsiteX3" fmla="*/ 501521 w 7448415"/>
              <a:gd name="connsiteY3" fmla="*/ 6093762 h 6093762"/>
              <a:gd name="connsiteX4" fmla="*/ 0 w 7448415"/>
              <a:gd name="connsiteY4" fmla="*/ 5592240 h 6093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8415" h="6093762">
                <a:moveTo>
                  <a:pt x="0" y="0"/>
                </a:moveTo>
                <a:lnTo>
                  <a:pt x="7448415" y="0"/>
                </a:lnTo>
                <a:lnTo>
                  <a:pt x="7448415" y="6093762"/>
                </a:lnTo>
                <a:lnTo>
                  <a:pt x="501521" y="6093762"/>
                </a:lnTo>
                <a:cubicBezTo>
                  <a:pt x="224538" y="6093762"/>
                  <a:pt x="0" y="5869223"/>
                  <a:pt x="0" y="5592240"/>
                </a:cubicBez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62000" y="6329172"/>
            <a:ext cx="2816835" cy="338328"/>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145114761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with Picture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5202936"/>
            <a:ext cx="10858500" cy="850392"/>
          </a:xfrm>
        </p:spPr>
        <p:txBody>
          <a:bodyPr vert="horz" lIns="91440" tIns="45720" rIns="91440" bIns="45720" rtlCol="0" anchor="b">
            <a:normAutofit/>
          </a:bodyPr>
          <a:lstStyle>
            <a:lvl1pPr>
              <a:lnSpc>
                <a:spcPct val="90000"/>
              </a:lnSpc>
              <a:defRPr lang="en-US" sz="3600" dirty="0">
                <a:solidFill>
                  <a:schemeClr val="tx2"/>
                </a:solidFill>
              </a:defRPr>
            </a:lvl1pPr>
          </a:lstStyle>
          <a:p>
            <a:pPr lvl="0"/>
            <a:r>
              <a:rPr lang="en-GB"/>
              <a:t>Click to edit Master title style</a:t>
            </a:r>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600" y="5980176"/>
            <a:ext cx="10858500" cy="419100"/>
          </a:xfrm>
        </p:spPr>
        <p:txBody>
          <a:bodyPr vert="horz" lIns="91440" tIns="45720" rIns="91440" bIns="45720" rtlCol="0" anchor="ctr">
            <a:normAutofit/>
          </a:bodyPr>
          <a:lstStyle>
            <a:lvl1pPr marL="0" indent="0">
              <a:buNone/>
              <a:defRPr lang="en-US" dirty="0">
                <a:solidFill>
                  <a:schemeClr val="tx2"/>
                </a:solidFill>
              </a:defRPr>
            </a:lvl1pPr>
          </a:lstStyle>
          <a:p>
            <a:pPr lvl="0"/>
            <a:r>
              <a:rPr lang="en-GB"/>
              <a:t>Click to edit Master subtitle style</a:t>
            </a:r>
            <a:endParaRPr lang="en-US"/>
          </a:p>
        </p:txBody>
      </p:sp>
      <p:sp>
        <p:nvSpPr>
          <p:cNvPr id="9" name="Picture Placeholder 7">
            <a:extLst>
              <a:ext uri="{FF2B5EF4-FFF2-40B4-BE49-F238E27FC236}">
                <a16:creationId xmlns:a16="http://schemas.microsoft.com/office/drawing/2014/main" id="{5E742D34-DBD4-0DEA-071F-32C82E7EB45A}"/>
              </a:ext>
            </a:extLst>
          </p:cNvPr>
          <p:cNvSpPr>
            <a:spLocks noGrp="1"/>
          </p:cNvSpPr>
          <p:nvPr>
            <p:ph type="pic" sz="quarter" idx="13" hasCustomPrompt="1"/>
          </p:nvPr>
        </p:nvSpPr>
        <p:spPr>
          <a:xfrm>
            <a:off x="0" y="0"/>
            <a:ext cx="11468100" cy="5018448"/>
          </a:xfrm>
          <a:custGeom>
            <a:avLst/>
            <a:gdLst>
              <a:gd name="connsiteX0" fmla="*/ 0 w 11468100"/>
              <a:gd name="connsiteY0" fmla="*/ 0 h 5091600"/>
              <a:gd name="connsiteX1" fmla="*/ 11468100 w 11468100"/>
              <a:gd name="connsiteY1" fmla="*/ 0 h 5091600"/>
              <a:gd name="connsiteX2" fmla="*/ 11468100 w 11468100"/>
              <a:gd name="connsiteY2" fmla="*/ 4590078 h 5091600"/>
              <a:gd name="connsiteX3" fmla="*/ 10966578 w 11468100"/>
              <a:gd name="connsiteY3" fmla="*/ 5091600 h 5091600"/>
              <a:gd name="connsiteX4" fmla="*/ 0 w 11468100"/>
              <a:gd name="connsiteY4" fmla="*/ 5091600 h 509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68100" h="5091600">
                <a:moveTo>
                  <a:pt x="0" y="0"/>
                </a:moveTo>
                <a:lnTo>
                  <a:pt x="11468100" y="0"/>
                </a:lnTo>
                <a:lnTo>
                  <a:pt x="11468100" y="4590078"/>
                </a:lnTo>
                <a:cubicBezTo>
                  <a:pt x="11468100" y="4867061"/>
                  <a:pt x="11243561" y="5091600"/>
                  <a:pt x="10966578" y="5091600"/>
                </a:cubicBezTo>
                <a:lnTo>
                  <a:pt x="0" y="5091600"/>
                </a:ln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09600" y="6629400"/>
            <a:ext cx="2805405" cy="228600"/>
          </a:xfrm>
        </p:spPr>
        <p:txBody>
          <a:bodyPr/>
          <a:lstStyle>
            <a:lvl1pPr>
              <a:defRPr>
                <a:solidFill>
                  <a:schemeClr val="tx2"/>
                </a:solidFill>
                <a:effectLst/>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611240" y="6629400"/>
            <a:ext cx="2376928" cy="228600"/>
          </a:xfrm>
        </p:spPr>
        <p:txBody>
          <a:bodyPr/>
          <a:lstStyle>
            <a:lvl1pPr>
              <a:defRPr>
                <a:solidFill>
                  <a:schemeClr val="tx2"/>
                </a:solidFill>
                <a:effectLst/>
              </a:defRPr>
            </a:lvl1p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53193" y="6629400"/>
            <a:ext cx="429207" cy="228600"/>
          </a:xfrm>
        </p:spPr>
        <p:txBody>
          <a:bodyPr/>
          <a:lstStyle>
            <a:lvl1pPr>
              <a:defRPr>
                <a:solidFill>
                  <a:schemeClr val="tx2"/>
                </a:solidFill>
                <a:effectLst/>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295973367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32345" y="250257"/>
            <a:ext cx="9692640" cy="4602845"/>
          </a:xfrm>
        </p:spPr>
        <p:txBody>
          <a:bodyPr vert="horz" lIns="91440" tIns="45720" rIns="91440" bIns="45720" rtlCol="0" anchor="t">
            <a:normAutofit/>
          </a:bodyPr>
          <a:lstStyle>
            <a:lvl1pPr>
              <a:lnSpc>
                <a:spcPct val="90000"/>
              </a:lnSpc>
              <a:defRPr lang="en-US" sz="8000" dirty="0">
                <a:solidFill>
                  <a:schemeClr val="tx2"/>
                </a:solidFill>
              </a:defRPr>
            </a:lvl1pPr>
          </a:lstStyle>
          <a:p>
            <a:pPr lvl="0"/>
            <a:r>
              <a:rPr lang="en-GB"/>
              <a:t>Click to edit Master title style</a:t>
            </a:r>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61999" y="5053094"/>
            <a:ext cx="5253789" cy="847192"/>
          </a:xfrm>
        </p:spPr>
        <p:txBody>
          <a:bodyPr vert="horz" lIns="91440" tIns="45720" rIns="91440" bIns="45720" rtlCol="0" anchor="b">
            <a:normAutofit/>
          </a:bodyPr>
          <a:lstStyle>
            <a:lvl1pPr marL="0" indent="0">
              <a:buNone/>
              <a:defRPr lang="en-US" sz="1600" dirty="0">
                <a:solidFill>
                  <a:schemeClr val="tx2"/>
                </a:solidFill>
              </a:defRPr>
            </a:lvl1pPr>
          </a:lstStyle>
          <a:p>
            <a:pPr lvl="0"/>
            <a:r>
              <a:rPr lang="en-GB"/>
              <a:t>Click to edit Master subtitle style</a:t>
            </a:r>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367134877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560321" y="1904300"/>
            <a:ext cx="7084194" cy="2353755"/>
          </a:xfrm>
        </p:spPr>
        <p:txBody>
          <a:bodyPr anchor="ctr">
            <a:normAutofit/>
          </a:bodyPr>
          <a:lstStyle>
            <a:lvl1pPr algn="ctr">
              <a:lnSpc>
                <a:spcPct val="80000"/>
              </a:lnSpc>
              <a:defRPr sz="6000">
                <a:solidFill>
                  <a:schemeClr val="tx2"/>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262965" y="4597167"/>
            <a:ext cx="5678905" cy="1082180"/>
          </a:xfrm>
        </p:spPr>
        <p:txBody>
          <a:bodyPr anchor="t">
            <a:normAutofit/>
          </a:bodyPr>
          <a:lstStyle>
            <a:lvl1pPr marL="0" indent="0" algn="ctr">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211871174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 y="131670"/>
            <a:ext cx="12120283" cy="5093208"/>
          </a:xfrm>
        </p:spPr>
        <p:txBody>
          <a:bodyPr vert="horz" lIns="91440" tIns="45720" rIns="91440" bIns="45720" rtlCol="0" anchor="t">
            <a:normAutofit/>
          </a:bodyPr>
          <a:lstStyle>
            <a:lvl1pPr>
              <a:lnSpc>
                <a:spcPct val="85000"/>
              </a:lnSpc>
              <a:defRPr lang="en-US" sz="12500" spc="-50" baseline="0" dirty="0">
                <a:solidFill>
                  <a:schemeClr val="tx2"/>
                </a:solidFill>
              </a:defRPr>
            </a:lvl1pPr>
          </a:lstStyle>
          <a:p>
            <a:pPr lvl="0"/>
            <a:r>
              <a:rPr lang="en-GB"/>
              <a:t>Click to edit Master title style</a:t>
            </a:r>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62000" y="5356548"/>
            <a:ext cx="6414887" cy="748417"/>
          </a:xfrm>
        </p:spPr>
        <p:txBody>
          <a:bodyPr vert="horz" lIns="91440" tIns="45720" rIns="91440" bIns="45720" rtlCol="0" anchor="ctr">
            <a:normAutofit/>
          </a:bodyPr>
          <a:lstStyle>
            <a:lvl1pPr marL="0" indent="0">
              <a:buNone/>
              <a:defRPr lang="en-US" sz="1600" dirty="0">
                <a:solidFill>
                  <a:schemeClr val="tx2"/>
                </a:solidFill>
              </a:defRPr>
            </a:lvl1pPr>
          </a:lstStyle>
          <a:p>
            <a:pPr lvl="0"/>
            <a:r>
              <a:rPr lang="en-GB"/>
              <a:t>Click to edit Master subtitle style</a:t>
            </a:r>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159939193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27A12A6-507C-2714-2F24-09ADE11584C5}"/>
              </a:ext>
              <a:ext uri="{C183D7F6-B498-43B3-948B-1728B52AA6E4}">
                <adec:decorative xmlns:adec="http://schemas.microsoft.com/office/drawing/2017/decorative" val="1"/>
              </a:ext>
            </a:extLst>
          </p:cNvPr>
          <p:cNvSpPr/>
          <p:nvPr/>
        </p:nvSpPr>
        <p:spPr>
          <a:xfrm>
            <a:off x="0" y="0"/>
            <a:ext cx="12192000" cy="6858000"/>
          </a:xfrm>
          <a:prstGeom prst="rect">
            <a:avLst/>
          </a:prstGeom>
          <a:solidFill>
            <a:schemeClr val="accent3">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213702" y="1940943"/>
            <a:ext cx="8771340" cy="4917058"/>
          </a:xfrm>
        </p:spPr>
        <p:txBody>
          <a:bodyPr anchor="b">
            <a:normAutofit/>
          </a:bodyPr>
          <a:lstStyle>
            <a:lvl1pPr>
              <a:lnSpc>
                <a:spcPct val="90000"/>
              </a:lnSpc>
              <a:defRPr sz="7000">
                <a:solidFill>
                  <a:schemeClr val="accent1"/>
                </a:solidFill>
              </a:defRPr>
            </a:lvl1pPr>
          </a:lstStyle>
          <a:p>
            <a:r>
              <a:rPr lang="en-GB"/>
              <a:t>Click to edit Master title style</a:t>
            </a:r>
            <a:endParaRPr lang="en-US"/>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a:xfrm>
            <a:off x="762000" y="64008"/>
            <a:ext cx="2816835" cy="338328"/>
          </a:xfrm>
        </p:spPr>
        <p:txBody>
          <a:bodyPr/>
          <a:lstStyle>
            <a:lvl1pPr>
              <a:defRPr>
                <a:solidFill>
                  <a:schemeClr val="accent1"/>
                </a:solidFill>
              </a:defRPr>
            </a:lvl1pPr>
          </a:lstStyle>
          <a:p>
            <a:endParaRPr lang="en-US"/>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a:xfrm>
            <a:off x="9290304" y="64008"/>
            <a:ext cx="1612674" cy="338328"/>
          </a:xfrm>
        </p:spPr>
        <p:txBody>
          <a:bodyPr/>
          <a:lstStyle>
            <a:lvl1pPr>
              <a:defRPr>
                <a:solidFill>
                  <a:schemeClr val="accent1"/>
                </a:solidFill>
              </a:defRPr>
            </a:lvl1p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a:xfrm>
            <a:off x="11055096" y="64008"/>
            <a:ext cx="457200" cy="338328"/>
          </a:xfrm>
        </p:spPr>
        <p:txBody>
          <a:bodyPr/>
          <a:lstStyle>
            <a:lvl1pPr>
              <a:defRPr>
                <a:solidFill>
                  <a:schemeClr val="accent1"/>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282665573"/>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Agenda">
    <p:bg>
      <p:bgRef idx="1001">
        <a:schemeClr val="bg2"/>
      </p:bgRef>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22D3B99D-E6B2-4EE8-0A54-0FAA367757A0}"/>
              </a:ext>
              <a:ext uri="{C183D7F6-B498-43B3-948B-1728B52AA6E4}">
                <adec:decorative xmlns:adec="http://schemas.microsoft.com/office/drawing/2017/decorative" val="1"/>
              </a:ext>
            </a:extLst>
          </p:cNvPr>
          <p:cNvSpPr/>
          <p:nvPr/>
        </p:nvSpPr>
        <p:spPr>
          <a:xfrm>
            <a:off x="3735581" y="2721090"/>
            <a:ext cx="8456418" cy="4136911"/>
          </a:xfrm>
          <a:custGeom>
            <a:avLst/>
            <a:gdLst>
              <a:gd name="connsiteX0" fmla="*/ 501522 w 8456418"/>
              <a:gd name="connsiteY0" fmla="*/ 0 h 4136911"/>
              <a:gd name="connsiteX1" fmla="*/ 7315160 w 8456418"/>
              <a:gd name="connsiteY1" fmla="*/ 0 h 4136911"/>
              <a:gd name="connsiteX2" fmla="*/ 7389577 w 8456418"/>
              <a:gd name="connsiteY2" fmla="*/ 0 h 4136911"/>
              <a:gd name="connsiteX3" fmla="*/ 8456418 w 8456418"/>
              <a:gd name="connsiteY3" fmla="*/ 0 h 4136911"/>
              <a:gd name="connsiteX4" fmla="*/ 8456418 w 8456418"/>
              <a:gd name="connsiteY4" fmla="*/ 4136910 h 4136911"/>
              <a:gd name="connsiteX5" fmla="*/ 7389577 w 8456418"/>
              <a:gd name="connsiteY5" fmla="*/ 4136910 h 4136911"/>
              <a:gd name="connsiteX6" fmla="*/ 7389577 w 8456418"/>
              <a:gd name="connsiteY6" fmla="*/ 4136911 h 4136911"/>
              <a:gd name="connsiteX7" fmla="*/ 0 w 8456418"/>
              <a:gd name="connsiteY7" fmla="*/ 4136911 h 4136911"/>
              <a:gd name="connsiteX8" fmla="*/ 0 w 8456418"/>
              <a:gd name="connsiteY8" fmla="*/ 501522 h 4136911"/>
              <a:gd name="connsiteX9" fmla="*/ 501522 w 8456418"/>
              <a:gd name="connsiteY9" fmla="*/ 0 h 4136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56418" h="4136911">
                <a:moveTo>
                  <a:pt x="501522" y="0"/>
                </a:moveTo>
                <a:lnTo>
                  <a:pt x="7315160" y="0"/>
                </a:lnTo>
                <a:lnTo>
                  <a:pt x="7389577" y="0"/>
                </a:lnTo>
                <a:lnTo>
                  <a:pt x="8456418" y="0"/>
                </a:lnTo>
                <a:lnTo>
                  <a:pt x="8456418" y="4136910"/>
                </a:lnTo>
                <a:lnTo>
                  <a:pt x="7389577" y="4136910"/>
                </a:lnTo>
                <a:lnTo>
                  <a:pt x="7389577" y="4136911"/>
                </a:lnTo>
                <a:lnTo>
                  <a:pt x="0" y="4136911"/>
                </a:lnTo>
                <a:lnTo>
                  <a:pt x="0" y="501522"/>
                </a:lnTo>
                <a:cubicBezTo>
                  <a:pt x="0" y="224539"/>
                  <a:pt x="224538" y="0"/>
                  <a:pt x="501522"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38499" y="134751"/>
            <a:ext cx="11429601" cy="2213814"/>
          </a:xfrm>
        </p:spPr>
        <p:txBody>
          <a:bodyPr anchor="t">
            <a:normAutofit/>
          </a:bodyPr>
          <a:lstStyle>
            <a:lvl1pPr>
              <a:lnSpc>
                <a:spcPct val="80000"/>
              </a:lnSpc>
              <a:defRPr sz="9000">
                <a:solidFill>
                  <a:schemeClr val="accent1"/>
                </a:solidFill>
              </a:defRPr>
            </a:lvl1pPr>
          </a:lstStyle>
          <a:p>
            <a:r>
              <a:rPr lang="en-US"/>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4267200" y="3124200"/>
            <a:ext cx="7200900" cy="2971800"/>
          </a:xfrm>
        </p:spPr>
        <p:txBody>
          <a:bodyPr vert="horz" lIns="91440" tIns="45720" rIns="91440" bIns="45720" rtlCol="0">
            <a:normAutofit/>
          </a:bodyPr>
          <a:lstStyle>
            <a:lvl1pPr marL="342900" indent="-342900">
              <a:buFont typeface="+mj-lt"/>
              <a:buAutoNum type="arabicPeriod"/>
              <a:defRPr lang="en-US" sz="1600" dirty="0"/>
            </a:lvl1pPr>
            <a:lvl2pPr marL="571500" indent="-342900">
              <a:buFont typeface="+mj-lt"/>
              <a:buAutoNum type="arabicPeriod"/>
              <a:defRPr lang="en-US" dirty="0"/>
            </a:lvl2pPr>
            <a:lvl3pPr marL="800100" indent="-342900">
              <a:buFont typeface="+mj-lt"/>
              <a:buAutoNum type="arabicPeriod"/>
              <a:defRPr lang="en-US" dirty="0"/>
            </a:lvl3pPr>
            <a:lvl4pPr marL="1028700" indent="-342900">
              <a:buFont typeface="+mj-lt"/>
              <a:buAutoNum type="arabicPeriod"/>
              <a:defRPr lang="en-US" dirty="0"/>
            </a:lvl4pPr>
            <a:lvl5pPr marL="1257300" indent="-342900">
              <a:buFont typeface="+mj-lt"/>
              <a:buAutoNum type="arabicPeriod"/>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4231986121"/>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Agenda with Pictur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hasCustomPrompt="1"/>
          </p:nvPr>
        </p:nvSpPr>
        <p:spPr>
          <a:xfrm>
            <a:off x="141316" y="154198"/>
            <a:ext cx="11326784" cy="1770855"/>
          </a:xfrm>
        </p:spPr>
        <p:txBody>
          <a:bodyPr anchor="t">
            <a:noAutofit/>
          </a:bodyPr>
          <a:lstStyle>
            <a:lvl1pPr>
              <a:lnSpc>
                <a:spcPct val="80000"/>
              </a:lnSpc>
              <a:defRPr sz="8800">
                <a:solidFill>
                  <a:schemeClr val="accent1"/>
                </a:solidFill>
              </a:defRPr>
            </a:lvl1pPr>
          </a:lstStyle>
          <a:p>
            <a:r>
              <a:rPr lang="en-US"/>
              <a:t>Agenda</a:t>
            </a:r>
          </a:p>
        </p:txBody>
      </p:sp>
      <p:sp>
        <p:nvSpPr>
          <p:cNvPr id="16" name="Picture Placeholder 15">
            <a:extLst>
              <a:ext uri="{FF2B5EF4-FFF2-40B4-BE49-F238E27FC236}">
                <a16:creationId xmlns:a16="http://schemas.microsoft.com/office/drawing/2014/main" id="{DFF180EE-9609-8056-7D1A-0AB8C9676916}"/>
              </a:ext>
            </a:extLst>
          </p:cNvPr>
          <p:cNvSpPr>
            <a:spLocks noGrp="1"/>
          </p:cNvSpPr>
          <p:nvPr>
            <p:ph type="pic" sz="quarter" idx="15" hasCustomPrompt="1"/>
          </p:nvPr>
        </p:nvSpPr>
        <p:spPr>
          <a:xfrm>
            <a:off x="0" y="2266752"/>
            <a:ext cx="6871018" cy="4591248"/>
          </a:xfrm>
          <a:custGeom>
            <a:avLst/>
            <a:gdLst>
              <a:gd name="connsiteX0" fmla="*/ 0 w 6871018"/>
              <a:gd name="connsiteY0" fmla="*/ 0 h 4591248"/>
              <a:gd name="connsiteX1" fmla="*/ 6369496 w 6871018"/>
              <a:gd name="connsiteY1" fmla="*/ 0 h 4591248"/>
              <a:gd name="connsiteX2" fmla="*/ 6871018 w 6871018"/>
              <a:gd name="connsiteY2" fmla="*/ 501522 h 4591248"/>
              <a:gd name="connsiteX3" fmla="*/ 6871018 w 6871018"/>
              <a:gd name="connsiteY3" fmla="*/ 4591248 h 4591248"/>
              <a:gd name="connsiteX4" fmla="*/ 0 w 6871018"/>
              <a:gd name="connsiteY4" fmla="*/ 4591248 h 4591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71018" h="4591248">
                <a:moveTo>
                  <a:pt x="0" y="0"/>
                </a:moveTo>
                <a:lnTo>
                  <a:pt x="6369496" y="0"/>
                </a:lnTo>
                <a:cubicBezTo>
                  <a:pt x="6646479" y="0"/>
                  <a:pt x="6871018" y="224539"/>
                  <a:pt x="6871018" y="501522"/>
                </a:cubicBezTo>
                <a:lnTo>
                  <a:pt x="6871018" y="4591248"/>
                </a:lnTo>
                <a:lnTo>
                  <a:pt x="0" y="4591248"/>
                </a:lnTo>
                <a:close/>
              </a:path>
            </a:pathLst>
          </a:custGeom>
          <a:blipFill>
            <a:blip r:embed="rId2">
              <a:alphaModFix amt="75000"/>
            </a:blip>
            <a:stretch>
              <a:fillRect/>
            </a:stretch>
          </a:blipFill>
        </p:spPr>
        <p:txBody>
          <a:bodyPr wrap="square">
            <a:noAutofit/>
          </a:bodyPr>
          <a:lstStyle>
            <a:lvl1pPr marL="0" indent="0">
              <a:buNone/>
              <a:defRPr/>
            </a:lvl1pPr>
          </a:lstStyle>
          <a:p>
            <a:r>
              <a:rPr lang="en-US"/>
              <a:t>  </a:t>
            </a:r>
          </a:p>
        </p:txBody>
      </p:sp>
      <p:sp>
        <p:nvSpPr>
          <p:cNvPr id="10" name="Freeform: Shape 9">
            <a:extLst>
              <a:ext uri="{FF2B5EF4-FFF2-40B4-BE49-F238E27FC236}">
                <a16:creationId xmlns:a16="http://schemas.microsoft.com/office/drawing/2014/main" id="{0ED03D8A-5554-BC86-D031-989A4FC017F9}"/>
              </a:ext>
              <a:ext uri="{C183D7F6-B498-43B3-948B-1728B52AA6E4}">
                <adec:decorative xmlns:adec="http://schemas.microsoft.com/office/drawing/2017/decorative" val="1"/>
              </a:ext>
            </a:extLst>
          </p:cNvPr>
          <p:cNvSpPr/>
          <p:nvPr/>
        </p:nvSpPr>
        <p:spPr>
          <a:xfrm>
            <a:off x="7084170" y="2266752"/>
            <a:ext cx="5107831" cy="4591248"/>
          </a:xfrm>
          <a:custGeom>
            <a:avLst/>
            <a:gdLst>
              <a:gd name="connsiteX0" fmla="*/ 501521 w 5107831"/>
              <a:gd name="connsiteY0" fmla="*/ 0 h 4591248"/>
              <a:gd name="connsiteX1" fmla="*/ 5107831 w 5107831"/>
              <a:gd name="connsiteY1" fmla="*/ 0 h 4591248"/>
              <a:gd name="connsiteX2" fmla="*/ 5107831 w 5107831"/>
              <a:gd name="connsiteY2" fmla="*/ 4591248 h 4591248"/>
              <a:gd name="connsiteX3" fmla="*/ 0 w 5107831"/>
              <a:gd name="connsiteY3" fmla="*/ 4591248 h 4591248"/>
              <a:gd name="connsiteX4" fmla="*/ 0 w 5107831"/>
              <a:gd name="connsiteY4" fmla="*/ 501522 h 4591248"/>
              <a:gd name="connsiteX5" fmla="*/ 501521 w 5107831"/>
              <a:gd name="connsiteY5" fmla="*/ 0 h 4591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07831" h="4591248">
                <a:moveTo>
                  <a:pt x="501521" y="0"/>
                </a:moveTo>
                <a:lnTo>
                  <a:pt x="5107831" y="0"/>
                </a:lnTo>
                <a:lnTo>
                  <a:pt x="5107831" y="4591248"/>
                </a:lnTo>
                <a:lnTo>
                  <a:pt x="0" y="4591248"/>
                </a:lnTo>
                <a:lnTo>
                  <a:pt x="0" y="501522"/>
                </a:lnTo>
                <a:cubicBezTo>
                  <a:pt x="0" y="224539"/>
                  <a:pt x="224538" y="0"/>
                  <a:pt x="501521"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597833" y="2762450"/>
            <a:ext cx="3870267" cy="3333549"/>
          </a:xfrm>
        </p:spPr>
        <p:txBody>
          <a:bodyPr vert="horz" lIns="91440" tIns="45720" rIns="91440" bIns="45720" rtlCol="0">
            <a:normAutofit/>
          </a:bodyPr>
          <a:lstStyle>
            <a:lvl1pPr marL="342900" indent="-342900">
              <a:buFont typeface="+mj-lt"/>
              <a:buAutoNum type="arabicPeriod"/>
              <a:defRPr lang="en-US" sz="1600" dirty="0"/>
            </a:lvl1pPr>
            <a:lvl2pPr marL="571500" indent="-342900">
              <a:buFont typeface="+mj-lt"/>
              <a:buAutoNum type="arabicPeriod"/>
              <a:defRPr lang="en-US" dirty="0"/>
            </a:lvl2pPr>
            <a:lvl3pPr marL="800100" indent="-342900">
              <a:buFont typeface="+mj-lt"/>
              <a:buAutoNum type="arabicPeriod"/>
              <a:defRPr lang="en-US" dirty="0"/>
            </a:lvl3pPr>
            <a:lvl4pPr marL="1028700" indent="-342900">
              <a:buFont typeface="+mj-lt"/>
              <a:buAutoNum type="arabicPeriod"/>
              <a:defRPr lang="en-US" dirty="0"/>
            </a:lvl4pPr>
            <a:lvl5pPr marL="1257300" indent="-342900">
              <a:buFont typeface="+mj-lt"/>
              <a:buAutoNum type="arabicPeriod"/>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597833" y="6329172"/>
            <a:ext cx="2020539" cy="338328"/>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498169" y="6329172"/>
            <a:ext cx="1405916" cy="338328"/>
          </a:xfrm>
        </p:spPr>
        <p:txBody>
          <a:bodyPr/>
          <a:lstStyle>
            <a:lvl1pPr>
              <a:defRPr>
                <a:solidFill>
                  <a:schemeClr val="tx1"/>
                </a:solidFill>
                <a:effectLst/>
              </a:defRPr>
            </a:lvl1p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147167772"/>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Agenda with Picture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hasCustomPrompt="1"/>
          </p:nvPr>
        </p:nvSpPr>
        <p:spPr>
          <a:xfrm>
            <a:off x="208428" y="5434066"/>
            <a:ext cx="11259672" cy="1340631"/>
          </a:xfrm>
        </p:spPr>
        <p:txBody>
          <a:bodyPr anchor="ctr">
            <a:noAutofit/>
          </a:bodyPr>
          <a:lstStyle>
            <a:lvl1pPr>
              <a:lnSpc>
                <a:spcPct val="80000"/>
              </a:lnSpc>
              <a:defRPr sz="9200">
                <a:solidFill>
                  <a:schemeClr val="accent1"/>
                </a:solidFill>
              </a:defRPr>
            </a:lvl1pPr>
          </a:lstStyle>
          <a:p>
            <a:r>
              <a:rPr lang="en-US"/>
              <a:t>Agenda</a:t>
            </a:r>
          </a:p>
        </p:txBody>
      </p:sp>
      <p:sp>
        <p:nvSpPr>
          <p:cNvPr id="4" name="Picture Placeholder 3">
            <a:extLst>
              <a:ext uri="{FF2B5EF4-FFF2-40B4-BE49-F238E27FC236}">
                <a16:creationId xmlns:a16="http://schemas.microsoft.com/office/drawing/2014/main" id="{9A527762-C88B-23BA-9A3F-621F88C685CC}"/>
              </a:ext>
            </a:extLst>
          </p:cNvPr>
          <p:cNvSpPr>
            <a:spLocks noGrp="1"/>
          </p:cNvSpPr>
          <p:nvPr>
            <p:ph type="pic" sz="quarter" idx="15" hasCustomPrompt="1"/>
          </p:nvPr>
        </p:nvSpPr>
        <p:spPr>
          <a:xfrm>
            <a:off x="0" y="1"/>
            <a:ext cx="7075656" cy="5017475"/>
          </a:xfrm>
          <a:custGeom>
            <a:avLst/>
            <a:gdLst>
              <a:gd name="connsiteX0" fmla="*/ 0 w 7075656"/>
              <a:gd name="connsiteY0" fmla="*/ 0 h 5017475"/>
              <a:gd name="connsiteX1" fmla="*/ 7075656 w 7075656"/>
              <a:gd name="connsiteY1" fmla="*/ 0 h 5017475"/>
              <a:gd name="connsiteX2" fmla="*/ 7075656 w 7075656"/>
              <a:gd name="connsiteY2" fmla="*/ 4515953 h 5017475"/>
              <a:gd name="connsiteX3" fmla="*/ 6574134 w 7075656"/>
              <a:gd name="connsiteY3" fmla="*/ 5017475 h 5017475"/>
              <a:gd name="connsiteX4" fmla="*/ 0 w 7075656"/>
              <a:gd name="connsiteY4" fmla="*/ 5017475 h 5017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656" h="5017475">
                <a:moveTo>
                  <a:pt x="0" y="0"/>
                </a:moveTo>
                <a:lnTo>
                  <a:pt x="7075656" y="0"/>
                </a:lnTo>
                <a:lnTo>
                  <a:pt x="7075656" y="4515953"/>
                </a:lnTo>
                <a:cubicBezTo>
                  <a:pt x="7075656" y="4792936"/>
                  <a:pt x="6851117" y="5017475"/>
                  <a:pt x="6574134" y="5017475"/>
                </a:cubicBezTo>
                <a:lnTo>
                  <a:pt x="0" y="5017475"/>
                </a:lnTo>
                <a:close/>
              </a:path>
            </a:pathLst>
          </a:custGeom>
          <a:blipFill>
            <a:blip r:embed="rId2">
              <a:alphaModFix amt="75000"/>
            </a:blip>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701094" y="791110"/>
            <a:ext cx="3767006" cy="4226366"/>
          </a:xfrm>
        </p:spPr>
        <p:txBody>
          <a:bodyPr vert="horz" lIns="91440" tIns="45720" rIns="91440" bIns="45720" rtlCol="0">
            <a:normAutofit/>
          </a:bodyPr>
          <a:lstStyle>
            <a:lvl1pPr marL="342900" indent="-342900">
              <a:buFont typeface="+mj-lt"/>
              <a:buAutoNum type="arabicPeriod"/>
              <a:defRPr lang="en-US" sz="1600" dirty="0"/>
            </a:lvl1pPr>
            <a:lvl2pPr marL="571500" indent="-342900">
              <a:buFont typeface="+mj-lt"/>
              <a:buAutoNum type="arabicPeriod"/>
              <a:defRPr lang="en-US" dirty="0"/>
            </a:lvl2pPr>
            <a:lvl3pPr marL="800100" indent="-342900">
              <a:buFont typeface="+mj-lt"/>
              <a:buAutoNum type="arabicPeriod"/>
              <a:defRPr lang="en-US" dirty="0"/>
            </a:lvl3pPr>
            <a:lvl4pPr marL="1028700" indent="-342900">
              <a:buFont typeface="+mj-lt"/>
              <a:buAutoNum type="arabicPeriod"/>
              <a:defRPr lang="en-US" dirty="0"/>
            </a:lvl4pPr>
            <a:lvl5pPr marL="1257300" indent="-342900">
              <a:buFont typeface="+mj-lt"/>
              <a:buAutoNum type="arabicPeriod"/>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701094" y="190984"/>
            <a:ext cx="2713574" cy="338328"/>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829799" y="190984"/>
            <a:ext cx="1074285" cy="338328"/>
          </a:xfrm>
        </p:spPr>
        <p:txBody>
          <a:bodyPr/>
          <a:lstStyle>
            <a:lvl1pPr>
              <a:defRPr>
                <a:solidFill>
                  <a:schemeClr val="tx1"/>
                </a:solidFill>
                <a:effectLst/>
              </a:defRPr>
            </a:lvl1p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50742" y="190984"/>
            <a:ext cx="457200" cy="338328"/>
          </a:xfrm>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894094297"/>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289871" y="1717296"/>
            <a:ext cx="5618603" cy="1189805"/>
          </a:xfrm>
        </p:spPr>
        <p:txBody>
          <a:bodyPr anchor="b">
            <a:normAutofit/>
          </a:bodyPr>
          <a:lstStyle>
            <a:lvl1pPr algn="ctr">
              <a:defRPr sz="2500"/>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3884734" y="3138477"/>
            <a:ext cx="4428877" cy="2116570"/>
          </a:xfrm>
        </p:spPr>
        <p:txBody>
          <a:bodyPr vert="horz" lIns="91440" tIns="45720" rIns="91440" bIns="45720" rtlCol="0">
            <a:normAutofit/>
          </a:bodyPr>
          <a:lstStyle>
            <a:lvl1pPr marL="0" indent="0" algn="ctr">
              <a:buNone/>
              <a:defRPr lang="en-US" sz="1400" dirty="0"/>
            </a:lvl1pPr>
            <a:lvl2pPr marL="228600" indent="0" algn="ctr">
              <a:buNone/>
              <a:defRPr lang="en-US" sz="1200" dirty="0"/>
            </a:lvl2pPr>
            <a:lvl3pPr marL="457200" indent="0" algn="ctr">
              <a:buNone/>
              <a:defRPr lang="en-US" sz="1100" dirty="0"/>
            </a:lvl3pPr>
            <a:lvl4pPr marL="685800" indent="0" algn="ctr">
              <a:buNone/>
              <a:defRPr lang="en-US" sz="1100" dirty="0"/>
            </a:lvl4pPr>
            <a:lvl5pPr marL="914400" indent="0" algn="ctr">
              <a:buNone/>
              <a:defRPr lang="en-US" sz="110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3283212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939160" y="1993392"/>
            <a:ext cx="3097924" cy="2160355"/>
          </a:xfrm>
        </p:spPr>
        <p:txBody>
          <a:bodyPr anchor="t">
            <a:normAutofit/>
          </a:bodyPr>
          <a:lstStyle>
            <a:lvl1pPr>
              <a:defRPr sz="2500"/>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439103" y="1993392"/>
            <a:ext cx="4856097" cy="353872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2874589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642625" y="1508760"/>
            <a:ext cx="3390442" cy="2857500"/>
          </a:xfrm>
        </p:spPr>
        <p:txBody>
          <a:bodyPr anchor="t">
            <a:normAutofit/>
          </a:bodyPr>
          <a:lstStyle>
            <a:lvl1pPr>
              <a:defRPr sz="2500"/>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457596" y="1508760"/>
            <a:ext cx="5233669" cy="4131876"/>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3603780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219200" y="1097280"/>
            <a:ext cx="3205908" cy="3428174"/>
          </a:xfrm>
        </p:spPr>
        <p:txBody>
          <a:bodyPr anchor="t">
            <a:normAutofit/>
          </a:bodyPr>
          <a:lstStyle>
            <a:lvl1pPr>
              <a:defRPr sz="2500"/>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846320" y="1098484"/>
            <a:ext cx="6126480" cy="507371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5909804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68096" y="822960"/>
            <a:ext cx="3367238" cy="2031205"/>
          </a:xfrm>
        </p:spPr>
        <p:txBody>
          <a:bodyPr anchor="t">
            <a:normAutofit/>
          </a:bodyPr>
          <a:lstStyle>
            <a:lvl1pPr>
              <a:defRPr sz="2500"/>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94998" y="822960"/>
            <a:ext cx="7087401" cy="5349240"/>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3247672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60520" y="822960"/>
            <a:ext cx="7305005" cy="972657"/>
          </a:xfrm>
        </p:spPr>
        <p:txBody>
          <a:bodyPr anchor="t"/>
          <a:lstStyle/>
          <a:p>
            <a:r>
              <a:rPr lang="en-GB"/>
              <a:t>Click to edit Master title style</a:t>
            </a:r>
            <a:endParaRPr lang="en-US"/>
          </a:p>
        </p:txBody>
      </p:sp>
      <p:sp>
        <p:nvSpPr>
          <p:cNvPr id="9" name="Picture Placeholder 8">
            <a:extLst>
              <a:ext uri="{FF2B5EF4-FFF2-40B4-BE49-F238E27FC236}">
                <a16:creationId xmlns:a16="http://schemas.microsoft.com/office/drawing/2014/main" id="{F1613FF0-3917-A83C-848B-3D1932393483}"/>
              </a:ext>
            </a:extLst>
          </p:cNvPr>
          <p:cNvSpPr>
            <a:spLocks noGrp="1"/>
          </p:cNvSpPr>
          <p:nvPr>
            <p:ph type="pic" sz="quarter" idx="15" hasCustomPrompt="1"/>
          </p:nvPr>
        </p:nvSpPr>
        <p:spPr>
          <a:xfrm>
            <a:off x="0" y="0"/>
            <a:ext cx="3493008" cy="6107204"/>
          </a:xfrm>
          <a:custGeom>
            <a:avLst/>
            <a:gdLst>
              <a:gd name="connsiteX0" fmla="*/ 0 w 3493008"/>
              <a:gd name="connsiteY0" fmla="*/ 0 h 6107204"/>
              <a:gd name="connsiteX1" fmla="*/ 3493008 w 3493008"/>
              <a:gd name="connsiteY1" fmla="*/ 0 h 6107204"/>
              <a:gd name="connsiteX2" fmla="*/ 3493008 w 3493008"/>
              <a:gd name="connsiteY2" fmla="*/ 5602161 h 6107204"/>
              <a:gd name="connsiteX3" fmla="*/ 2991486 w 3493008"/>
              <a:gd name="connsiteY3" fmla="*/ 6107204 h 6107204"/>
              <a:gd name="connsiteX4" fmla="*/ 0 w 3493008"/>
              <a:gd name="connsiteY4" fmla="*/ 6107204 h 6107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3008" h="6107204">
                <a:moveTo>
                  <a:pt x="0" y="0"/>
                </a:moveTo>
                <a:lnTo>
                  <a:pt x="3493008" y="0"/>
                </a:lnTo>
                <a:lnTo>
                  <a:pt x="3493008" y="5602161"/>
                </a:lnTo>
                <a:cubicBezTo>
                  <a:pt x="3493008" y="5881089"/>
                  <a:pt x="3268469" y="6107204"/>
                  <a:pt x="2991486" y="6107204"/>
                </a:cubicBezTo>
                <a:lnTo>
                  <a:pt x="0" y="6107204"/>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163095" y="1993392"/>
            <a:ext cx="7305005" cy="412088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7614892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960"/>
            <a:ext cx="7196328" cy="1068324"/>
          </a:xfrm>
        </p:spPr>
        <p:txBody>
          <a:bodyPr anchor="t"/>
          <a:lstStyle/>
          <a:p>
            <a:r>
              <a:rPr lang="en-GB"/>
              <a:t>Click to edit Master title style</a:t>
            </a:r>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68096" y="1996440"/>
            <a:ext cx="7196328" cy="40995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72090" y="6329172"/>
            <a:ext cx="2816835" cy="338328"/>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4974104" y="6329172"/>
            <a:ext cx="2660904" cy="338328"/>
          </a:xfrm>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809836" y="6329172"/>
            <a:ext cx="457200" cy="338328"/>
          </a:xfrm>
        </p:spPr>
        <p:txBody>
          <a:bodyPr/>
          <a:lstStyle>
            <a:lvl1pPr>
              <a:defRPr>
                <a:solidFill>
                  <a:schemeClr val="tx1"/>
                </a:solidFill>
                <a:effectLst/>
              </a:defRPr>
            </a:lvl1pPr>
          </a:lstStyle>
          <a:p>
            <a:fld id="{235F31FF-4816-4A7C-BAEE-4B5C41A91EB1}" type="slidenum">
              <a:rPr lang="en-US" smtClean="0"/>
              <a:t>‹#›</a:t>
            </a:fld>
            <a:endParaRPr lang="en-US"/>
          </a:p>
        </p:txBody>
      </p:sp>
      <p:sp>
        <p:nvSpPr>
          <p:cNvPr id="11" name="Picture Placeholder 10">
            <a:extLst>
              <a:ext uri="{FF2B5EF4-FFF2-40B4-BE49-F238E27FC236}">
                <a16:creationId xmlns:a16="http://schemas.microsoft.com/office/drawing/2014/main" id="{8BBFAFCD-BCC9-C2BB-355B-1D08B9A7708D}"/>
              </a:ext>
            </a:extLst>
          </p:cNvPr>
          <p:cNvSpPr>
            <a:spLocks noGrp="1"/>
          </p:cNvSpPr>
          <p:nvPr>
            <p:ph type="pic" sz="quarter" idx="15" hasCustomPrompt="1"/>
          </p:nvPr>
        </p:nvSpPr>
        <p:spPr>
          <a:xfrm>
            <a:off x="8698986" y="758460"/>
            <a:ext cx="3493014" cy="6099541"/>
          </a:xfrm>
          <a:custGeom>
            <a:avLst/>
            <a:gdLst>
              <a:gd name="connsiteX0" fmla="*/ 501522 w 3493014"/>
              <a:gd name="connsiteY0" fmla="*/ 0 h 6099541"/>
              <a:gd name="connsiteX1" fmla="*/ 3493014 w 3493014"/>
              <a:gd name="connsiteY1" fmla="*/ 0 h 6099541"/>
              <a:gd name="connsiteX2" fmla="*/ 3493014 w 3493014"/>
              <a:gd name="connsiteY2" fmla="*/ 6099541 h 6099541"/>
              <a:gd name="connsiteX3" fmla="*/ 0 w 3493014"/>
              <a:gd name="connsiteY3" fmla="*/ 6099541 h 6099541"/>
              <a:gd name="connsiteX4" fmla="*/ 0 w 3493014"/>
              <a:gd name="connsiteY4" fmla="*/ 501522 h 6099541"/>
              <a:gd name="connsiteX5" fmla="*/ 501522 w 3493014"/>
              <a:gd name="connsiteY5" fmla="*/ 0 h 609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93014" h="6099541">
                <a:moveTo>
                  <a:pt x="501522" y="0"/>
                </a:moveTo>
                <a:lnTo>
                  <a:pt x="3493014" y="0"/>
                </a:lnTo>
                <a:lnTo>
                  <a:pt x="3493014" y="6099541"/>
                </a:lnTo>
                <a:lnTo>
                  <a:pt x="0" y="6099541"/>
                </a:lnTo>
                <a:lnTo>
                  <a:pt x="0" y="501522"/>
                </a:lnTo>
                <a:cubicBezTo>
                  <a:pt x="0" y="224539"/>
                  <a:pt x="224539" y="0"/>
                  <a:pt x="501522" y="0"/>
                </a:cubicBezTo>
                <a:close/>
              </a:path>
            </a:pathLst>
          </a:custGeom>
          <a:blipFill>
            <a:blip r:embed="rId2">
              <a:alphaModFix amt="70000"/>
            </a:blip>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30651200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478799" y="374904"/>
            <a:ext cx="8029143" cy="914400"/>
          </a:xfrm>
        </p:spPr>
        <p:txBody>
          <a:bodyPr anchor="b"/>
          <a:lstStyle/>
          <a:p>
            <a:r>
              <a:rPr lang="en-GB"/>
              <a:t>Click to edit Master title style</a:t>
            </a:r>
            <a:endParaRPr lang="en-US"/>
          </a:p>
        </p:txBody>
      </p:sp>
      <p:sp>
        <p:nvSpPr>
          <p:cNvPr id="11" name="Picture Placeholder 10">
            <a:extLst>
              <a:ext uri="{FF2B5EF4-FFF2-40B4-BE49-F238E27FC236}">
                <a16:creationId xmlns:a16="http://schemas.microsoft.com/office/drawing/2014/main" id="{640F6D4C-AB58-61E2-820C-26713F7162B4}"/>
              </a:ext>
            </a:extLst>
          </p:cNvPr>
          <p:cNvSpPr>
            <a:spLocks noGrp="1"/>
          </p:cNvSpPr>
          <p:nvPr>
            <p:ph type="pic" sz="quarter" idx="15" hasCustomPrompt="1"/>
          </p:nvPr>
        </p:nvSpPr>
        <p:spPr>
          <a:xfrm>
            <a:off x="1" y="0"/>
            <a:ext cx="2812577" cy="6096000"/>
          </a:xfrm>
          <a:custGeom>
            <a:avLst/>
            <a:gdLst>
              <a:gd name="connsiteX0" fmla="*/ 0 w 2812577"/>
              <a:gd name="connsiteY0" fmla="*/ 0 h 6096000"/>
              <a:gd name="connsiteX1" fmla="*/ 2812577 w 2812577"/>
              <a:gd name="connsiteY1" fmla="*/ 0 h 6096000"/>
              <a:gd name="connsiteX2" fmla="*/ 2812577 w 2812577"/>
              <a:gd name="connsiteY2" fmla="*/ 5594478 h 6096000"/>
              <a:gd name="connsiteX3" fmla="*/ 2311055 w 2812577"/>
              <a:gd name="connsiteY3" fmla="*/ 6096000 h 6096000"/>
              <a:gd name="connsiteX4" fmla="*/ 0 w 2812577"/>
              <a:gd name="connsiteY4" fmla="*/ 6096000 h 60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2577" h="6096000">
                <a:moveTo>
                  <a:pt x="0" y="0"/>
                </a:moveTo>
                <a:lnTo>
                  <a:pt x="2812577" y="0"/>
                </a:lnTo>
                <a:lnTo>
                  <a:pt x="2812577" y="5594478"/>
                </a:lnTo>
                <a:cubicBezTo>
                  <a:pt x="2812577" y="5871461"/>
                  <a:pt x="2588038" y="6096000"/>
                  <a:pt x="2311055" y="6096000"/>
                </a:cubicBezTo>
                <a:lnTo>
                  <a:pt x="0" y="6096000"/>
                </a:lnTo>
                <a:close/>
              </a:path>
            </a:pathLst>
          </a:custGeom>
          <a:blipFill>
            <a:blip r:embed="rId2">
              <a:alphaModFix amt="70000"/>
            </a:blip>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3478798" y="1444752"/>
            <a:ext cx="8029144" cy="472744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3478799" y="6329172"/>
            <a:ext cx="2699608" cy="338328"/>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291411" y="6329172"/>
            <a:ext cx="1612674" cy="338328"/>
          </a:xfrm>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8437026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365760"/>
            <a:ext cx="7935953" cy="914400"/>
          </a:xfrm>
        </p:spPr>
        <p:txBody>
          <a:bodyPr anchor="b"/>
          <a:lstStyle/>
          <a:p>
            <a:r>
              <a:rPr lang="en-GB"/>
              <a:t>Click to edit Master title style</a:t>
            </a:r>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68096" y="1444752"/>
            <a:ext cx="7935953" cy="472744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Picture Placeholder 11">
            <a:extLst>
              <a:ext uri="{FF2B5EF4-FFF2-40B4-BE49-F238E27FC236}">
                <a16:creationId xmlns:a16="http://schemas.microsoft.com/office/drawing/2014/main" id="{365D02ED-881B-AC26-9FB1-E0C7AC5229CD}"/>
              </a:ext>
            </a:extLst>
          </p:cNvPr>
          <p:cNvSpPr>
            <a:spLocks noGrp="1"/>
          </p:cNvSpPr>
          <p:nvPr>
            <p:ph type="pic" sz="quarter" idx="15" hasCustomPrompt="1"/>
          </p:nvPr>
        </p:nvSpPr>
        <p:spPr>
          <a:xfrm>
            <a:off x="9379423" y="0"/>
            <a:ext cx="2812577" cy="6096000"/>
          </a:xfrm>
          <a:custGeom>
            <a:avLst/>
            <a:gdLst>
              <a:gd name="connsiteX0" fmla="*/ 0 w 2812577"/>
              <a:gd name="connsiteY0" fmla="*/ 0 h 6096000"/>
              <a:gd name="connsiteX1" fmla="*/ 2812577 w 2812577"/>
              <a:gd name="connsiteY1" fmla="*/ 0 h 6096000"/>
              <a:gd name="connsiteX2" fmla="*/ 2812577 w 2812577"/>
              <a:gd name="connsiteY2" fmla="*/ 6096000 h 6096000"/>
              <a:gd name="connsiteX3" fmla="*/ 501522 w 2812577"/>
              <a:gd name="connsiteY3" fmla="*/ 6096000 h 6096000"/>
              <a:gd name="connsiteX4" fmla="*/ 0 w 2812577"/>
              <a:gd name="connsiteY4" fmla="*/ 5594478 h 60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2577" h="6096000">
                <a:moveTo>
                  <a:pt x="0" y="0"/>
                </a:moveTo>
                <a:lnTo>
                  <a:pt x="2812577" y="0"/>
                </a:lnTo>
                <a:lnTo>
                  <a:pt x="2812577" y="6096000"/>
                </a:lnTo>
                <a:lnTo>
                  <a:pt x="501522" y="6096000"/>
                </a:lnTo>
                <a:cubicBezTo>
                  <a:pt x="224539" y="6096000"/>
                  <a:pt x="0" y="5871461"/>
                  <a:pt x="0" y="5594478"/>
                </a:cubicBezTo>
                <a:close/>
              </a:path>
            </a:pathLst>
          </a:custGeom>
          <a:blipFill>
            <a:blip r:embed="rId2">
              <a:alphaModFix amt="70000"/>
            </a:blip>
            <a:stretch>
              <a:fillRect/>
            </a:stretch>
          </a:blipFill>
        </p:spPr>
        <p:txBody>
          <a:bodyPr wrap="square">
            <a:noAutofit/>
          </a:bodyPr>
          <a:lstStyle>
            <a:lvl1pPr marL="0" indent="0">
              <a:buNone/>
              <a:defRPr/>
            </a:lvl1pPr>
          </a:lstStyle>
          <a:p>
            <a:r>
              <a:rPr lang="en-US"/>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68096" y="6329172"/>
            <a:ext cx="2699608" cy="338328"/>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291411" y="6329172"/>
            <a:ext cx="1612674" cy="338328"/>
          </a:xfrm>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50742" y="6329172"/>
            <a:ext cx="457200" cy="338328"/>
          </a:xfrm>
        </p:spPr>
        <p:txBody>
          <a:bodyPr/>
          <a:lstStyle>
            <a:lvl1pPr>
              <a:defRPr>
                <a:solidFill>
                  <a:schemeClr val="tx1"/>
                </a:solidFill>
                <a:effectLst/>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189995350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481301" y="822960"/>
            <a:ext cx="5986799" cy="1092104"/>
          </a:xfrm>
        </p:spPr>
        <p:txBody>
          <a:bodyPr anchor="t"/>
          <a:lstStyle/>
          <a:p>
            <a:r>
              <a:rPr lang="en-GB"/>
              <a:t>Click to edit Master title style</a:t>
            </a:r>
            <a:endParaRPr lang="en-US"/>
          </a:p>
        </p:txBody>
      </p:sp>
      <p:sp>
        <p:nvSpPr>
          <p:cNvPr id="4" name="Picture Placeholder 3">
            <a:extLst>
              <a:ext uri="{FF2B5EF4-FFF2-40B4-BE49-F238E27FC236}">
                <a16:creationId xmlns:a16="http://schemas.microsoft.com/office/drawing/2014/main" id="{3253D553-C5F3-3129-9E70-5FFBFDC9ECE7}"/>
              </a:ext>
            </a:extLst>
          </p:cNvPr>
          <p:cNvSpPr>
            <a:spLocks noGrp="1"/>
          </p:cNvSpPr>
          <p:nvPr>
            <p:ph type="pic" sz="quarter" idx="15" hasCustomPrompt="1"/>
          </p:nvPr>
        </p:nvSpPr>
        <p:spPr>
          <a:xfrm>
            <a:off x="0" y="0"/>
            <a:ext cx="4785141" cy="6096000"/>
          </a:xfrm>
          <a:custGeom>
            <a:avLst/>
            <a:gdLst>
              <a:gd name="connsiteX0" fmla="*/ 0 w 4785141"/>
              <a:gd name="connsiteY0" fmla="*/ 0 h 6096000"/>
              <a:gd name="connsiteX1" fmla="*/ 4785141 w 4785141"/>
              <a:gd name="connsiteY1" fmla="*/ 0 h 6096000"/>
              <a:gd name="connsiteX2" fmla="*/ 4785141 w 4785141"/>
              <a:gd name="connsiteY2" fmla="*/ 5594478 h 6096000"/>
              <a:gd name="connsiteX3" fmla="*/ 4283619 w 4785141"/>
              <a:gd name="connsiteY3" fmla="*/ 6096000 h 6096000"/>
              <a:gd name="connsiteX4" fmla="*/ 0 w 4785141"/>
              <a:gd name="connsiteY4" fmla="*/ 6096000 h 60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5141" h="6096000">
                <a:moveTo>
                  <a:pt x="0" y="0"/>
                </a:moveTo>
                <a:lnTo>
                  <a:pt x="4785141" y="0"/>
                </a:lnTo>
                <a:lnTo>
                  <a:pt x="4785141" y="5594478"/>
                </a:lnTo>
                <a:cubicBezTo>
                  <a:pt x="4785141" y="5871461"/>
                  <a:pt x="4560602" y="6096000"/>
                  <a:pt x="4283619" y="6096000"/>
                </a:cubicBezTo>
                <a:lnTo>
                  <a:pt x="0" y="6096000"/>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5481302" y="1996440"/>
            <a:ext cx="5986798" cy="40995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7038174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71726" y="822960"/>
            <a:ext cx="6140334" cy="973212"/>
          </a:xfrm>
        </p:spPr>
        <p:txBody>
          <a:bodyPr anchor="t"/>
          <a:lstStyle/>
          <a:p>
            <a:r>
              <a:rPr lang="en-GB"/>
              <a:t>Click to edit Master title style</a:t>
            </a:r>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71725" y="1996440"/>
            <a:ext cx="6140335" cy="409924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Picture Placeholder 3">
            <a:extLst>
              <a:ext uri="{FF2B5EF4-FFF2-40B4-BE49-F238E27FC236}">
                <a16:creationId xmlns:a16="http://schemas.microsoft.com/office/drawing/2014/main" id="{31088019-00EC-C5EE-FDBA-3FD6E5C52EF8}"/>
              </a:ext>
            </a:extLst>
          </p:cNvPr>
          <p:cNvSpPr>
            <a:spLocks noGrp="1"/>
          </p:cNvSpPr>
          <p:nvPr>
            <p:ph type="pic" sz="quarter" idx="15" hasCustomPrompt="1"/>
          </p:nvPr>
        </p:nvSpPr>
        <p:spPr>
          <a:xfrm>
            <a:off x="7619999" y="0"/>
            <a:ext cx="4572001" cy="6095689"/>
          </a:xfrm>
          <a:custGeom>
            <a:avLst/>
            <a:gdLst>
              <a:gd name="connsiteX0" fmla="*/ 0 w 4572001"/>
              <a:gd name="connsiteY0" fmla="*/ 0 h 6095689"/>
              <a:gd name="connsiteX1" fmla="*/ 4572001 w 4572001"/>
              <a:gd name="connsiteY1" fmla="*/ 0 h 6095689"/>
              <a:gd name="connsiteX2" fmla="*/ 4572001 w 4572001"/>
              <a:gd name="connsiteY2" fmla="*/ 6095689 h 6095689"/>
              <a:gd name="connsiteX3" fmla="*/ 501522 w 4572001"/>
              <a:gd name="connsiteY3" fmla="*/ 6095689 h 6095689"/>
              <a:gd name="connsiteX4" fmla="*/ 0 w 4572001"/>
              <a:gd name="connsiteY4" fmla="*/ 5590205 h 6095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1" h="6095689">
                <a:moveTo>
                  <a:pt x="0" y="0"/>
                </a:moveTo>
                <a:lnTo>
                  <a:pt x="4572001" y="0"/>
                </a:lnTo>
                <a:lnTo>
                  <a:pt x="4572001" y="6095689"/>
                </a:lnTo>
                <a:lnTo>
                  <a:pt x="501522" y="6095689"/>
                </a:lnTo>
                <a:cubicBezTo>
                  <a:pt x="224539" y="6095689"/>
                  <a:pt x="0" y="5869376"/>
                  <a:pt x="0" y="5590205"/>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9" name="Footer Placeholder 8">
            <a:extLst>
              <a:ext uri="{FF2B5EF4-FFF2-40B4-BE49-F238E27FC236}">
                <a16:creationId xmlns:a16="http://schemas.microsoft.com/office/drawing/2014/main" id="{F1B30B23-B6C4-3723-57BA-D70C99D0320B}"/>
              </a:ext>
            </a:extLst>
          </p:cNvPr>
          <p:cNvSpPr>
            <a:spLocks noGrp="1"/>
          </p:cNvSpPr>
          <p:nvPr>
            <p:ph type="ftr" sz="quarter" idx="17"/>
          </p:nvPr>
        </p:nvSpPr>
        <p:spPr/>
        <p:txBody>
          <a:bodyPr/>
          <a:lstStyle/>
          <a:p>
            <a:endParaRPr lang="en-US"/>
          </a:p>
        </p:txBody>
      </p:sp>
      <p:sp>
        <p:nvSpPr>
          <p:cNvPr id="3" name="Date Placeholder 2">
            <a:extLst>
              <a:ext uri="{FF2B5EF4-FFF2-40B4-BE49-F238E27FC236}">
                <a16:creationId xmlns:a16="http://schemas.microsoft.com/office/drawing/2014/main" id="{B5CB376B-27E9-4CDA-655E-2AE645F1DE44}"/>
              </a:ext>
            </a:extLst>
          </p:cNvPr>
          <p:cNvSpPr>
            <a:spLocks noGrp="1"/>
          </p:cNvSpPr>
          <p:nvPr>
            <p:ph type="dt" sz="half" idx="16"/>
          </p:nvPr>
        </p:nvSpPr>
        <p:spPr/>
        <p:txBody>
          <a:bodyPr/>
          <a:lstStyle/>
          <a:p>
            <a:fld id="{D7E3ECEC-7E7B-4FB9-BAE8-5C10F12795EA}" type="datetimeFigureOut">
              <a:rPr lang="en-US" smtClean="0"/>
              <a:t>6/11/2026</a:t>
            </a:fld>
            <a:endParaRPr lang="en-US"/>
          </a:p>
        </p:txBody>
      </p:sp>
      <p:sp>
        <p:nvSpPr>
          <p:cNvPr id="10" name="Slide Number Placeholder 9">
            <a:extLst>
              <a:ext uri="{FF2B5EF4-FFF2-40B4-BE49-F238E27FC236}">
                <a16:creationId xmlns:a16="http://schemas.microsoft.com/office/drawing/2014/main" id="{4EC5A43C-DD1F-E7E6-BBC8-F953BC288BB0}"/>
              </a:ext>
            </a:extLst>
          </p:cNvPr>
          <p:cNvSpPr>
            <a:spLocks noGrp="1"/>
          </p:cNvSpPr>
          <p:nvPr>
            <p:ph type="sldNum" sz="quarter" idx="18"/>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2418625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223912" y="822960"/>
            <a:ext cx="4243345" cy="1089702"/>
          </a:xfrm>
        </p:spPr>
        <p:txBody>
          <a:bodyPr anchor="t"/>
          <a:lstStyle/>
          <a:p>
            <a:r>
              <a:rPr lang="en-GB"/>
              <a:t>Click to edit Master title style</a:t>
            </a:r>
            <a:endParaRPr lang="en-US"/>
          </a:p>
        </p:txBody>
      </p:sp>
      <p:sp>
        <p:nvSpPr>
          <p:cNvPr id="3" name="Picture Placeholder 2">
            <a:extLst>
              <a:ext uri="{FF2B5EF4-FFF2-40B4-BE49-F238E27FC236}">
                <a16:creationId xmlns:a16="http://schemas.microsoft.com/office/drawing/2014/main" id="{4DBFBCB5-4A7B-F7B3-9AAF-F908FB128AB0}"/>
              </a:ext>
            </a:extLst>
          </p:cNvPr>
          <p:cNvSpPr>
            <a:spLocks noGrp="1"/>
          </p:cNvSpPr>
          <p:nvPr>
            <p:ph type="pic" sz="quarter" idx="15" hasCustomPrompt="1"/>
          </p:nvPr>
        </p:nvSpPr>
        <p:spPr>
          <a:xfrm>
            <a:off x="0" y="0"/>
            <a:ext cx="6548534" cy="6100464"/>
          </a:xfrm>
          <a:custGeom>
            <a:avLst/>
            <a:gdLst>
              <a:gd name="connsiteX0" fmla="*/ 0 w 6548534"/>
              <a:gd name="connsiteY0" fmla="*/ 0 h 6100464"/>
              <a:gd name="connsiteX1" fmla="*/ 6548534 w 6548534"/>
              <a:gd name="connsiteY1" fmla="*/ 0 h 6100464"/>
              <a:gd name="connsiteX2" fmla="*/ 6548534 w 6548534"/>
              <a:gd name="connsiteY2" fmla="*/ 5595865 h 6100464"/>
              <a:gd name="connsiteX3" fmla="*/ 6047012 w 6548534"/>
              <a:gd name="connsiteY3" fmla="*/ 6100464 h 6100464"/>
              <a:gd name="connsiteX4" fmla="*/ 0 w 6548534"/>
              <a:gd name="connsiteY4" fmla="*/ 6100464 h 6100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8534" h="6100464">
                <a:moveTo>
                  <a:pt x="0" y="0"/>
                </a:moveTo>
                <a:lnTo>
                  <a:pt x="6548534" y="0"/>
                </a:lnTo>
                <a:lnTo>
                  <a:pt x="6548534" y="5595865"/>
                </a:lnTo>
                <a:cubicBezTo>
                  <a:pt x="6548534" y="5874548"/>
                  <a:pt x="6323995" y="6100464"/>
                  <a:pt x="6047012" y="6100464"/>
                </a:cubicBezTo>
                <a:lnTo>
                  <a:pt x="0" y="6100464"/>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223069" y="1988820"/>
            <a:ext cx="4244188" cy="41116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Footer Placeholder 8">
            <a:extLst>
              <a:ext uri="{FF2B5EF4-FFF2-40B4-BE49-F238E27FC236}">
                <a16:creationId xmlns:a16="http://schemas.microsoft.com/office/drawing/2014/main" id="{B8F54AB8-6B4D-C00F-7A9F-6627E7066D2A}"/>
              </a:ext>
            </a:extLst>
          </p:cNvPr>
          <p:cNvSpPr>
            <a:spLocks noGrp="1"/>
          </p:cNvSpPr>
          <p:nvPr>
            <p:ph type="ftr" sz="quarter" idx="17"/>
          </p:nvPr>
        </p:nvSpPr>
        <p:spPr/>
        <p:txBody>
          <a:bodyPr/>
          <a:lstStyle/>
          <a:p>
            <a:endParaRPr lang="en-US"/>
          </a:p>
        </p:txBody>
      </p:sp>
      <p:sp>
        <p:nvSpPr>
          <p:cNvPr id="4" name="Date Placeholder 3">
            <a:extLst>
              <a:ext uri="{FF2B5EF4-FFF2-40B4-BE49-F238E27FC236}">
                <a16:creationId xmlns:a16="http://schemas.microsoft.com/office/drawing/2014/main" id="{DC218C63-B1E1-78F4-CF24-6991FB09C1C4}"/>
              </a:ext>
            </a:extLst>
          </p:cNvPr>
          <p:cNvSpPr>
            <a:spLocks noGrp="1"/>
          </p:cNvSpPr>
          <p:nvPr>
            <p:ph type="dt" sz="half" idx="16"/>
          </p:nvPr>
        </p:nvSpPr>
        <p:spPr/>
        <p:txBody>
          <a:bodyPr/>
          <a:lstStyle/>
          <a:p>
            <a:fld id="{D7E3ECEC-7E7B-4FB9-BAE8-5C10F12795EA}" type="datetimeFigureOut">
              <a:rPr lang="en-US" smtClean="0"/>
              <a:t>6/11/2026</a:t>
            </a:fld>
            <a:endParaRPr lang="en-US"/>
          </a:p>
        </p:txBody>
      </p:sp>
      <p:sp>
        <p:nvSpPr>
          <p:cNvPr id="10" name="Slide Number Placeholder 9">
            <a:extLst>
              <a:ext uri="{FF2B5EF4-FFF2-40B4-BE49-F238E27FC236}">
                <a16:creationId xmlns:a16="http://schemas.microsoft.com/office/drawing/2014/main" id="{BD268E9B-F4A2-5ABF-D43A-3BF4DCADB3FB}"/>
              </a:ext>
            </a:extLst>
          </p:cNvPr>
          <p:cNvSpPr>
            <a:spLocks noGrp="1"/>
          </p:cNvSpPr>
          <p:nvPr>
            <p:ph type="sldNum" sz="quarter" idx="18"/>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2752340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71724" y="822961"/>
            <a:ext cx="4177554" cy="1031240"/>
          </a:xfrm>
        </p:spPr>
        <p:txBody>
          <a:bodyPr anchor="t"/>
          <a:lstStyle/>
          <a:p>
            <a:r>
              <a:rPr lang="en-GB"/>
              <a:t>Click to edit Master title style</a:t>
            </a:r>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71725" y="1993392"/>
            <a:ext cx="4177553" cy="410260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Picture Placeholder 3">
            <a:extLst>
              <a:ext uri="{FF2B5EF4-FFF2-40B4-BE49-F238E27FC236}">
                <a16:creationId xmlns:a16="http://schemas.microsoft.com/office/drawing/2014/main" id="{CD2D7B58-DFF6-BC00-8544-64FC5F7EED57}"/>
              </a:ext>
            </a:extLst>
          </p:cNvPr>
          <p:cNvSpPr>
            <a:spLocks noGrp="1"/>
          </p:cNvSpPr>
          <p:nvPr>
            <p:ph type="pic" sz="quarter" idx="15" hasCustomPrompt="1"/>
          </p:nvPr>
        </p:nvSpPr>
        <p:spPr>
          <a:xfrm>
            <a:off x="5643722" y="0"/>
            <a:ext cx="6548279" cy="6105855"/>
          </a:xfrm>
          <a:custGeom>
            <a:avLst/>
            <a:gdLst>
              <a:gd name="connsiteX0" fmla="*/ 0 w 6548279"/>
              <a:gd name="connsiteY0" fmla="*/ 0 h 6105855"/>
              <a:gd name="connsiteX1" fmla="*/ 6548279 w 6548279"/>
              <a:gd name="connsiteY1" fmla="*/ 0 h 6105855"/>
              <a:gd name="connsiteX2" fmla="*/ 6548279 w 6548279"/>
              <a:gd name="connsiteY2" fmla="*/ 6105855 h 6105855"/>
              <a:gd name="connsiteX3" fmla="*/ 501522 w 6548279"/>
              <a:gd name="connsiteY3" fmla="*/ 6105855 h 6105855"/>
              <a:gd name="connsiteX4" fmla="*/ 0 w 6548279"/>
              <a:gd name="connsiteY4" fmla="*/ 5600680 h 61058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8279" h="6105855">
                <a:moveTo>
                  <a:pt x="0" y="0"/>
                </a:moveTo>
                <a:lnTo>
                  <a:pt x="6548279" y="0"/>
                </a:lnTo>
                <a:lnTo>
                  <a:pt x="6548279" y="6105855"/>
                </a:lnTo>
                <a:lnTo>
                  <a:pt x="501522" y="6105855"/>
                </a:lnTo>
                <a:cubicBezTo>
                  <a:pt x="224539" y="6105855"/>
                  <a:pt x="0" y="5879680"/>
                  <a:pt x="0" y="560068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317388840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223912" y="822960"/>
            <a:ext cx="4243345" cy="1089702"/>
          </a:xfrm>
        </p:spPr>
        <p:txBody>
          <a:bodyPr anchor="t"/>
          <a:lstStyle/>
          <a:p>
            <a:r>
              <a:rPr lang="en-GB"/>
              <a:t>Click to edit Master title style</a:t>
            </a:r>
            <a:endParaRPr lang="en-US"/>
          </a:p>
        </p:txBody>
      </p:sp>
      <p:sp>
        <p:nvSpPr>
          <p:cNvPr id="19" name="Picture Placeholder 18">
            <a:extLst>
              <a:ext uri="{FF2B5EF4-FFF2-40B4-BE49-F238E27FC236}">
                <a16:creationId xmlns:a16="http://schemas.microsoft.com/office/drawing/2014/main" id="{03AE08AD-600E-B6CB-33D0-F11CE0529C45}"/>
              </a:ext>
            </a:extLst>
          </p:cNvPr>
          <p:cNvSpPr>
            <a:spLocks noGrp="1"/>
          </p:cNvSpPr>
          <p:nvPr>
            <p:ph type="pic" sz="quarter" idx="15" hasCustomPrompt="1"/>
          </p:nvPr>
        </p:nvSpPr>
        <p:spPr>
          <a:xfrm>
            <a:off x="1" y="765214"/>
            <a:ext cx="6559827" cy="6092786"/>
          </a:xfrm>
          <a:custGeom>
            <a:avLst/>
            <a:gdLst>
              <a:gd name="connsiteX0" fmla="*/ 0 w 6559827"/>
              <a:gd name="connsiteY0" fmla="*/ 0 h 6092786"/>
              <a:gd name="connsiteX1" fmla="*/ 6058305 w 6559827"/>
              <a:gd name="connsiteY1" fmla="*/ 0 h 6092786"/>
              <a:gd name="connsiteX2" fmla="*/ 6559827 w 6559827"/>
              <a:gd name="connsiteY2" fmla="*/ 501522 h 6092786"/>
              <a:gd name="connsiteX3" fmla="*/ 6559827 w 6559827"/>
              <a:gd name="connsiteY3" fmla="*/ 6092786 h 6092786"/>
              <a:gd name="connsiteX4" fmla="*/ 0 w 6559827"/>
              <a:gd name="connsiteY4" fmla="*/ 6092786 h 60927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59827" h="6092786">
                <a:moveTo>
                  <a:pt x="0" y="0"/>
                </a:moveTo>
                <a:lnTo>
                  <a:pt x="6058305" y="0"/>
                </a:lnTo>
                <a:cubicBezTo>
                  <a:pt x="6335288" y="0"/>
                  <a:pt x="6559827" y="224539"/>
                  <a:pt x="6559827" y="501522"/>
                </a:cubicBezTo>
                <a:lnTo>
                  <a:pt x="6559827" y="6092786"/>
                </a:lnTo>
                <a:lnTo>
                  <a:pt x="0" y="6092786"/>
                </a:lnTo>
                <a:close/>
              </a:path>
            </a:pathLst>
          </a:custGeom>
          <a:blipFill>
            <a:blip r:embed="rId2">
              <a:alphaModFix amt="70000"/>
            </a:blip>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223069" y="1988820"/>
            <a:ext cx="4244188" cy="410718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223069" y="6329172"/>
            <a:ext cx="2816835" cy="338328"/>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601199" y="6329172"/>
            <a:ext cx="1387589" cy="338328"/>
          </a:xfrm>
        </p:spPr>
        <p:txBody>
          <a:bodyPr/>
          <a:lstStyle>
            <a:lvl1pPr>
              <a:defRPr>
                <a:solidFill>
                  <a:schemeClr val="tx1"/>
                </a:solidFill>
                <a:effectLst/>
              </a:defRPr>
            </a:lvl1p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55096" y="6329172"/>
            <a:ext cx="454437" cy="338328"/>
          </a:xfrm>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41187527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324"/>
            <a:ext cx="2959272" cy="1630841"/>
          </a:xfrm>
        </p:spPr>
        <p:txBody>
          <a:bodyPr anchor="t"/>
          <a:lstStyle/>
          <a:p>
            <a:r>
              <a:rPr lang="en-GB"/>
              <a:t>Click to edit Master title style</a:t>
            </a:r>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68096" y="2590800"/>
            <a:ext cx="2959272" cy="3505200"/>
          </a:xfrm>
        </p:spPr>
        <p:txBody>
          <a:bodyPr vert="horz" lIns="91440" tIns="45720" rIns="91440" bIns="45720" rtlCol="0">
            <a:normAutofit/>
          </a:bodyPr>
          <a:lstStyle>
            <a:lvl1pPr marL="285750" indent="-285750">
              <a:buFont typeface="Arial" panose="020B0604020202020204" pitchFamily="34" charset="0"/>
              <a:buChar char="•"/>
              <a:defRPr lang="en-US" dirty="0"/>
            </a:lvl1pPr>
            <a:lvl2pPr marL="400050" indent="-171450">
              <a:buFont typeface="Arial" panose="020B0604020202020204" pitchFamily="34" charset="0"/>
              <a:buChar char="•"/>
              <a:defRPr lang="en-US" dirty="0"/>
            </a:lvl2pPr>
            <a:lvl3pPr marL="628650" indent="-171450">
              <a:buFont typeface="Arial" panose="020B0604020202020204" pitchFamily="34" charset="0"/>
              <a:buChar char="•"/>
              <a:defRPr lang="en-US" dirty="0"/>
            </a:lvl3pPr>
            <a:lvl4pPr marL="857250" indent="-171450">
              <a:buFont typeface="Arial" panose="020B0604020202020204" pitchFamily="34" charset="0"/>
              <a:buChar char="•"/>
              <a:defRPr lang="en-US" dirty="0"/>
            </a:lvl4pPr>
            <a:lvl5pPr marL="1085850" indent="-171450">
              <a:buFont typeface="Arial" panose="020B0604020202020204" pitchFamily="34" charset="0"/>
              <a:buChar cha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68096" y="6327648"/>
            <a:ext cx="1833677" cy="338328"/>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2601773" y="6318659"/>
            <a:ext cx="1092885" cy="338328"/>
          </a:xfrm>
        </p:spPr>
        <p:txBody>
          <a:bodyPr/>
          <a:lstStyle>
            <a:lvl1pPr>
              <a:defRPr>
                <a:solidFill>
                  <a:schemeClr val="tx1"/>
                </a:solidFill>
                <a:effectLst/>
              </a:defRPr>
            </a:lvl1p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694658" y="6318659"/>
            <a:ext cx="457200" cy="338328"/>
          </a:xfrm>
        </p:spPr>
        <p:txBody>
          <a:bodyPr/>
          <a:lstStyle/>
          <a:p>
            <a:fld id="{235F31FF-4816-4A7C-BAEE-4B5C41A91EB1}" type="slidenum">
              <a:rPr lang="en-US" smtClean="0"/>
              <a:t>‹#›</a:t>
            </a:fld>
            <a:endParaRPr lang="en-US"/>
          </a:p>
        </p:txBody>
      </p:sp>
      <p:sp>
        <p:nvSpPr>
          <p:cNvPr id="12" name="Picture Placeholder 11">
            <a:extLst>
              <a:ext uri="{FF2B5EF4-FFF2-40B4-BE49-F238E27FC236}">
                <a16:creationId xmlns:a16="http://schemas.microsoft.com/office/drawing/2014/main" id="{0A8E9606-29A0-9DB6-D153-C4863559DC60}"/>
              </a:ext>
            </a:extLst>
          </p:cNvPr>
          <p:cNvSpPr>
            <a:spLocks noGrp="1"/>
          </p:cNvSpPr>
          <p:nvPr>
            <p:ph type="pic" sz="quarter" idx="15" hasCustomPrompt="1"/>
          </p:nvPr>
        </p:nvSpPr>
        <p:spPr>
          <a:xfrm>
            <a:off x="4383033" y="765213"/>
            <a:ext cx="7808967" cy="6092787"/>
          </a:xfrm>
          <a:custGeom>
            <a:avLst/>
            <a:gdLst>
              <a:gd name="connsiteX0" fmla="*/ 501522 w 7808967"/>
              <a:gd name="connsiteY0" fmla="*/ 0 h 6092787"/>
              <a:gd name="connsiteX1" fmla="*/ 7808967 w 7808967"/>
              <a:gd name="connsiteY1" fmla="*/ 0 h 6092787"/>
              <a:gd name="connsiteX2" fmla="*/ 7808967 w 7808967"/>
              <a:gd name="connsiteY2" fmla="*/ 6092787 h 6092787"/>
              <a:gd name="connsiteX3" fmla="*/ 0 w 7808967"/>
              <a:gd name="connsiteY3" fmla="*/ 6092787 h 6092787"/>
              <a:gd name="connsiteX4" fmla="*/ 0 w 7808967"/>
              <a:gd name="connsiteY4" fmla="*/ 501522 h 6092787"/>
              <a:gd name="connsiteX5" fmla="*/ 501522 w 7808967"/>
              <a:gd name="connsiteY5" fmla="*/ 0 h 6092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08967" h="6092787">
                <a:moveTo>
                  <a:pt x="501522" y="0"/>
                </a:moveTo>
                <a:lnTo>
                  <a:pt x="7808967" y="0"/>
                </a:lnTo>
                <a:lnTo>
                  <a:pt x="7808967" y="6092787"/>
                </a:lnTo>
                <a:lnTo>
                  <a:pt x="0" y="6092787"/>
                </a:lnTo>
                <a:lnTo>
                  <a:pt x="0" y="501522"/>
                </a:lnTo>
                <a:cubicBezTo>
                  <a:pt x="0" y="224539"/>
                  <a:pt x="224539" y="0"/>
                  <a:pt x="501522" y="0"/>
                </a:cubicBezTo>
                <a:close/>
              </a:path>
            </a:pathLst>
          </a:custGeom>
          <a:blipFill>
            <a:blip r:embed="rId2">
              <a:alphaModFix amt="70000"/>
            </a:blip>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31176646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4842437"/>
            <a:ext cx="3636745" cy="1253564"/>
          </a:xfrm>
        </p:spPr>
        <p:txBody>
          <a:bodyPr anchor="t">
            <a:noAutofit/>
          </a:bodyPr>
          <a:lstStyle>
            <a:lvl1pPr>
              <a:defRPr sz="2500"/>
            </a:lvl1pPr>
          </a:lstStyle>
          <a:p>
            <a:r>
              <a:rPr lang="en-GB"/>
              <a:t>Click to edit Master title style</a:t>
            </a:r>
            <a:endParaRPr lang="en-US"/>
          </a:p>
        </p:txBody>
      </p:sp>
      <p:sp>
        <p:nvSpPr>
          <p:cNvPr id="9" name="Picture Placeholder 3">
            <a:extLst>
              <a:ext uri="{FF2B5EF4-FFF2-40B4-BE49-F238E27FC236}">
                <a16:creationId xmlns:a16="http://schemas.microsoft.com/office/drawing/2014/main" id="{D90D792C-BF4F-3E3A-5C82-8AA602818235}"/>
              </a:ext>
            </a:extLst>
          </p:cNvPr>
          <p:cNvSpPr>
            <a:spLocks noGrp="1"/>
          </p:cNvSpPr>
          <p:nvPr>
            <p:ph type="pic" sz="quarter" idx="15" hasCustomPrompt="1"/>
          </p:nvPr>
        </p:nvSpPr>
        <p:spPr>
          <a:xfrm>
            <a:off x="0" y="0"/>
            <a:ext cx="11468100" cy="4354140"/>
          </a:xfrm>
          <a:custGeom>
            <a:avLst/>
            <a:gdLst>
              <a:gd name="connsiteX0" fmla="*/ 0 w 11468100"/>
              <a:gd name="connsiteY0" fmla="*/ 0 h 4354140"/>
              <a:gd name="connsiteX1" fmla="*/ 11468100 w 11468100"/>
              <a:gd name="connsiteY1" fmla="*/ 0 h 4354140"/>
              <a:gd name="connsiteX2" fmla="*/ 11468100 w 11468100"/>
              <a:gd name="connsiteY2" fmla="*/ 3852618 h 4354140"/>
              <a:gd name="connsiteX3" fmla="*/ 10965387 w 11468100"/>
              <a:gd name="connsiteY3" fmla="*/ 4354140 h 4354140"/>
              <a:gd name="connsiteX4" fmla="*/ 0 w 11468100"/>
              <a:gd name="connsiteY4" fmla="*/ 4354140 h 4354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68100" h="4354140">
                <a:moveTo>
                  <a:pt x="0" y="0"/>
                </a:moveTo>
                <a:lnTo>
                  <a:pt x="11468100" y="0"/>
                </a:lnTo>
                <a:lnTo>
                  <a:pt x="11468100" y="3852618"/>
                </a:lnTo>
                <a:cubicBezTo>
                  <a:pt x="11468100" y="4129601"/>
                  <a:pt x="11243028" y="4354140"/>
                  <a:pt x="10965387" y="4354140"/>
                </a:cubicBezTo>
                <a:lnTo>
                  <a:pt x="0" y="4354140"/>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889635" y="4854632"/>
            <a:ext cx="6579807" cy="1393767"/>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42126950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72090" y="4095740"/>
            <a:ext cx="3242191" cy="1704459"/>
          </a:xfrm>
        </p:spPr>
        <p:txBody>
          <a:bodyPr anchor="t">
            <a:noAutofit/>
          </a:bodyPr>
          <a:lstStyle>
            <a:lvl1pPr>
              <a:defRPr sz="2500"/>
            </a:lvl1pPr>
          </a:lstStyle>
          <a:p>
            <a:r>
              <a:rPr lang="en-GB"/>
              <a:t>Click to edit Master title style</a:t>
            </a:r>
            <a:endParaRPr lang="en-US"/>
          </a:p>
        </p:txBody>
      </p:sp>
      <p:sp>
        <p:nvSpPr>
          <p:cNvPr id="9" name="Picture Placeholder 8">
            <a:extLst>
              <a:ext uri="{FF2B5EF4-FFF2-40B4-BE49-F238E27FC236}">
                <a16:creationId xmlns:a16="http://schemas.microsoft.com/office/drawing/2014/main" id="{C842B8C5-7416-8C92-3E56-737867305A74}"/>
              </a:ext>
            </a:extLst>
          </p:cNvPr>
          <p:cNvSpPr>
            <a:spLocks noGrp="1"/>
          </p:cNvSpPr>
          <p:nvPr>
            <p:ph type="pic" sz="quarter" idx="15" hasCustomPrompt="1"/>
          </p:nvPr>
        </p:nvSpPr>
        <p:spPr>
          <a:xfrm>
            <a:off x="0" y="0"/>
            <a:ext cx="11468100" cy="3659602"/>
          </a:xfrm>
          <a:custGeom>
            <a:avLst/>
            <a:gdLst>
              <a:gd name="connsiteX0" fmla="*/ 0 w 11468100"/>
              <a:gd name="connsiteY0" fmla="*/ 0 h 3659602"/>
              <a:gd name="connsiteX1" fmla="*/ 11468100 w 11468100"/>
              <a:gd name="connsiteY1" fmla="*/ 0 h 3659602"/>
              <a:gd name="connsiteX2" fmla="*/ 11468100 w 11468100"/>
              <a:gd name="connsiteY2" fmla="*/ 3158080 h 3659602"/>
              <a:gd name="connsiteX3" fmla="*/ 10964923 w 11468100"/>
              <a:gd name="connsiteY3" fmla="*/ 3659602 h 3659602"/>
              <a:gd name="connsiteX4" fmla="*/ 0 w 11468100"/>
              <a:gd name="connsiteY4" fmla="*/ 3659602 h 3659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68100" h="3659602">
                <a:moveTo>
                  <a:pt x="0" y="0"/>
                </a:moveTo>
                <a:lnTo>
                  <a:pt x="11468100" y="0"/>
                </a:lnTo>
                <a:lnTo>
                  <a:pt x="11468100" y="3158080"/>
                </a:lnTo>
                <a:cubicBezTo>
                  <a:pt x="11468100" y="3435063"/>
                  <a:pt x="11242820" y="3659602"/>
                  <a:pt x="10964923" y="3659602"/>
                </a:cubicBezTo>
                <a:lnTo>
                  <a:pt x="0" y="3659602"/>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375355" y="4095740"/>
            <a:ext cx="7092745" cy="2006016"/>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82987789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960"/>
            <a:ext cx="3159974" cy="1612741"/>
          </a:xfrm>
        </p:spPr>
        <p:txBody>
          <a:bodyPr anchor="t">
            <a:noAutofit/>
          </a:bodyPr>
          <a:lstStyle>
            <a:lvl1pPr>
              <a:defRPr sz="2500"/>
            </a:lvl1pPr>
          </a:lstStyle>
          <a:p>
            <a:r>
              <a:rPr lang="en-GB"/>
              <a:t>Click to edit Master title style</a:t>
            </a:r>
            <a:endParaRPr lang="en-US"/>
          </a:p>
        </p:txBody>
      </p:sp>
      <p:sp>
        <p:nvSpPr>
          <p:cNvPr id="9" name="Footer Placeholder 8">
            <a:extLst>
              <a:ext uri="{FF2B5EF4-FFF2-40B4-BE49-F238E27FC236}">
                <a16:creationId xmlns:a16="http://schemas.microsoft.com/office/drawing/2014/main" id="{C0D06C70-6C8E-0F10-743F-047DC1563DEE}"/>
              </a:ext>
            </a:extLst>
          </p:cNvPr>
          <p:cNvSpPr>
            <a:spLocks noGrp="1"/>
          </p:cNvSpPr>
          <p:nvPr>
            <p:ph type="ftr" sz="quarter" idx="17"/>
          </p:nvPr>
        </p:nvSpPr>
        <p:spPr>
          <a:xfrm>
            <a:off x="772090" y="64008"/>
            <a:ext cx="2816835" cy="338328"/>
          </a:xfrm>
        </p:spPr>
        <p:txBody>
          <a:bodyPr/>
          <a:lstStyle/>
          <a:p>
            <a:endParaRPr lang="en-US"/>
          </a:p>
        </p:txBody>
      </p:sp>
      <p:sp>
        <p:nvSpPr>
          <p:cNvPr id="3" name="Date Placeholder 2">
            <a:extLst>
              <a:ext uri="{FF2B5EF4-FFF2-40B4-BE49-F238E27FC236}">
                <a16:creationId xmlns:a16="http://schemas.microsoft.com/office/drawing/2014/main" id="{984B292A-7A06-6DDC-E8C4-EBEEF5A46C03}"/>
              </a:ext>
            </a:extLst>
          </p:cNvPr>
          <p:cNvSpPr>
            <a:spLocks noGrp="1"/>
          </p:cNvSpPr>
          <p:nvPr>
            <p:ph type="dt" sz="half" idx="16"/>
          </p:nvPr>
        </p:nvSpPr>
        <p:spPr>
          <a:xfrm>
            <a:off x="9291411" y="64008"/>
            <a:ext cx="1612674" cy="338328"/>
          </a:xfrm>
        </p:spPr>
        <p:txBody>
          <a:bodyPr/>
          <a:lstStyle/>
          <a:p>
            <a:fld id="{D7E3ECEC-7E7B-4FB9-BAE8-5C10F12795EA}" type="datetimeFigureOut">
              <a:rPr lang="en-US" smtClean="0"/>
              <a:t>6/11/2026</a:t>
            </a:fld>
            <a:endParaRPr lang="en-US"/>
          </a:p>
        </p:txBody>
      </p:sp>
      <p:sp>
        <p:nvSpPr>
          <p:cNvPr id="10" name="Slide Number Placeholder 9">
            <a:extLst>
              <a:ext uri="{FF2B5EF4-FFF2-40B4-BE49-F238E27FC236}">
                <a16:creationId xmlns:a16="http://schemas.microsoft.com/office/drawing/2014/main" id="{5D35E09C-E9FB-8393-0705-FD349F06C4C1}"/>
              </a:ext>
            </a:extLst>
          </p:cNvPr>
          <p:cNvSpPr>
            <a:spLocks noGrp="1"/>
          </p:cNvSpPr>
          <p:nvPr>
            <p:ph type="sldNum" sz="quarter" idx="18"/>
          </p:nvPr>
        </p:nvSpPr>
        <p:spPr>
          <a:xfrm>
            <a:off x="11050742" y="64008"/>
            <a:ext cx="457200" cy="338328"/>
          </a:xfrm>
        </p:spPr>
        <p:txBody>
          <a:bodyPr/>
          <a:lstStyle/>
          <a:p>
            <a:fld id="{235F31FF-4816-4A7C-BAEE-4B5C41A91EB1}" type="slidenum">
              <a:rPr lang="en-US" smtClean="0"/>
              <a:t>‹#›</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375355" y="822959"/>
            <a:ext cx="7092745" cy="1998677"/>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Picture Placeholder 3">
            <a:extLst>
              <a:ext uri="{FF2B5EF4-FFF2-40B4-BE49-F238E27FC236}">
                <a16:creationId xmlns:a16="http://schemas.microsoft.com/office/drawing/2014/main" id="{190B4482-E492-864A-9429-7F3F86067CBD}"/>
              </a:ext>
            </a:extLst>
          </p:cNvPr>
          <p:cNvSpPr>
            <a:spLocks noGrp="1"/>
          </p:cNvSpPr>
          <p:nvPr>
            <p:ph type="pic" sz="quarter" idx="15" hasCustomPrompt="1"/>
          </p:nvPr>
        </p:nvSpPr>
        <p:spPr>
          <a:xfrm>
            <a:off x="0" y="3268078"/>
            <a:ext cx="11468100" cy="3589922"/>
          </a:xfrm>
          <a:custGeom>
            <a:avLst/>
            <a:gdLst>
              <a:gd name="connsiteX0" fmla="*/ 0 w 11468100"/>
              <a:gd name="connsiteY0" fmla="*/ 0 h 3589922"/>
              <a:gd name="connsiteX1" fmla="*/ 10964923 w 11468100"/>
              <a:gd name="connsiteY1" fmla="*/ 0 h 3589922"/>
              <a:gd name="connsiteX2" fmla="*/ 11468100 w 11468100"/>
              <a:gd name="connsiteY2" fmla="*/ 501522 h 3589922"/>
              <a:gd name="connsiteX3" fmla="*/ 11468100 w 11468100"/>
              <a:gd name="connsiteY3" fmla="*/ 3589922 h 3589922"/>
              <a:gd name="connsiteX4" fmla="*/ 0 w 11468100"/>
              <a:gd name="connsiteY4" fmla="*/ 3589922 h 3589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68100" h="3589922">
                <a:moveTo>
                  <a:pt x="0" y="0"/>
                </a:moveTo>
                <a:lnTo>
                  <a:pt x="10964923" y="0"/>
                </a:lnTo>
                <a:cubicBezTo>
                  <a:pt x="11242820" y="0"/>
                  <a:pt x="11468100" y="224539"/>
                  <a:pt x="11468100" y="501522"/>
                </a:cubicBezTo>
                <a:lnTo>
                  <a:pt x="11468100" y="3589922"/>
                </a:lnTo>
                <a:lnTo>
                  <a:pt x="0" y="3589922"/>
                </a:lnTo>
                <a:close/>
              </a:path>
            </a:pathLst>
          </a:custGeom>
          <a:blipFill>
            <a:blip r:embed="rId2">
              <a:alphaModFix amt="70000"/>
            </a:blip>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260836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72090" y="3316097"/>
            <a:ext cx="3242191" cy="1704459"/>
          </a:xfrm>
        </p:spPr>
        <p:txBody>
          <a:bodyPr anchor="t">
            <a:noAutofit/>
          </a:bodyPr>
          <a:lstStyle>
            <a:lvl1pPr>
              <a:defRPr sz="2500"/>
            </a:lvl1pPr>
          </a:lstStyle>
          <a:p>
            <a:r>
              <a:rPr lang="en-GB"/>
              <a:t>Click to edit Master title style</a:t>
            </a:r>
            <a:endParaRPr lang="en-US"/>
          </a:p>
        </p:txBody>
      </p:sp>
      <p:sp>
        <p:nvSpPr>
          <p:cNvPr id="4" name="Picture Placeholder 3">
            <a:extLst>
              <a:ext uri="{FF2B5EF4-FFF2-40B4-BE49-F238E27FC236}">
                <a16:creationId xmlns:a16="http://schemas.microsoft.com/office/drawing/2014/main" id="{D6389053-627F-50C3-46B2-6517FF15D614}"/>
              </a:ext>
            </a:extLst>
          </p:cNvPr>
          <p:cNvSpPr>
            <a:spLocks noGrp="1"/>
          </p:cNvSpPr>
          <p:nvPr>
            <p:ph type="pic" sz="quarter" idx="15" hasCustomPrompt="1"/>
          </p:nvPr>
        </p:nvSpPr>
        <p:spPr>
          <a:xfrm>
            <a:off x="0" y="1"/>
            <a:ext cx="11468100" cy="2879959"/>
          </a:xfrm>
          <a:custGeom>
            <a:avLst/>
            <a:gdLst>
              <a:gd name="connsiteX0" fmla="*/ 0 w 11468100"/>
              <a:gd name="connsiteY0" fmla="*/ 0 h 2879959"/>
              <a:gd name="connsiteX1" fmla="*/ 11468100 w 11468100"/>
              <a:gd name="connsiteY1" fmla="*/ 0 h 2879959"/>
              <a:gd name="connsiteX2" fmla="*/ 11468100 w 11468100"/>
              <a:gd name="connsiteY2" fmla="*/ 2378437 h 2879959"/>
              <a:gd name="connsiteX3" fmla="*/ 10964923 w 11468100"/>
              <a:gd name="connsiteY3" fmla="*/ 2879959 h 2879959"/>
              <a:gd name="connsiteX4" fmla="*/ 0 w 11468100"/>
              <a:gd name="connsiteY4" fmla="*/ 2879959 h 28799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68100" h="2879959">
                <a:moveTo>
                  <a:pt x="0" y="0"/>
                </a:moveTo>
                <a:lnTo>
                  <a:pt x="11468100" y="0"/>
                </a:lnTo>
                <a:lnTo>
                  <a:pt x="11468100" y="2378437"/>
                </a:lnTo>
                <a:cubicBezTo>
                  <a:pt x="11468100" y="2655420"/>
                  <a:pt x="11242820" y="2879959"/>
                  <a:pt x="10964923" y="2879959"/>
                </a:cubicBezTo>
                <a:lnTo>
                  <a:pt x="0" y="2879959"/>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375355" y="3316096"/>
            <a:ext cx="7092745" cy="285292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1781577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960"/>
            <a:ext cx="10706100" cy="604428"/>
          </a:xfrm>
        </p:spPr>
        <p:txBody>
          <a:bodyPr anchor="t"/>
          <a:lstStyle/>
          <a:p>
            <a:r>
              <a:rPr lang="en-GB"/>
              <a:t>Click to edit Master title style</a:t>
            </a:r>
            <a:endParaRPr lang="en-US"/>
          </a:p>
        </p:txBody>
      </p:sp>
      <p:sp>
        <p:nvSpPr>
          <p:cNvPr id="4" name="Picture Placeholder 3">
            <a:extLst>
              <a:ext uri="{FF2B5EF4-FFF2-40B4-BE49-F238E27FC236}">
                <a16:creationId xmlns:a16="http://schemas.microsoft.com/office/drawing/2014/main" id="{5F790B68-0230-A98B-796E-2C008AC2CC5D}"/>
              </a:ext>
            </a:extLst>
          </p:cNvPr>
          <p:cNvSpPr>
            <a:spLocks noGrp="1"/>
          </p:cNvSpPr>
          <p:nvPr>
            <p:ph type="pic" sz="quarter" idx="15" hasCustomPrompt="1"/>
          </p:nvPr>
        </p:nvSpPr>
        <p:spPr>
          <a:xfrm>
            <a:off x="0" y="1750092"/>
            <a:ext cx="6553940" cy="5107908"/>
          </a:xfrm>
          <a:custGeom>
            <a:avLst/>
            <a:gdLst>
              <a:gd name="connsiteX0" fmla="*/ 0 w 6553940"/>
              <a:gd name="connsiteY0" fmla="*/ 0 h 5107908"/>
              <a:gd name="connsiteX1" fmla="*/ 6118541 w 6553940"/>
              <a:gd name="connsiteY1" fmla="*/ 0 h 5107908"/>
              <a:gd name="connsiteX2" fmla="*/ 6553940 w 6553940"/>
              <a:gd name="connsiteY2" fmla="*/ 439618 h 5107908"/>
              <a:gd name="connsiteX3" fmla="*/ 6553940 w 6553940"/>
              <a:gd name="connsiteY3" fmla="*/ 5107908 h 5107908"/>
              <a:gd name="connsiteX4" fmla="*/ 0 w 6553940"/>
              <a:gd name="connsiteY4" fmla="*/ 5107908 h 51079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53940" h="5107908">
                <a:moveTo>
                  <a:pt x="0" y="0"/>
                </a:moveTo>
                <a:lnTo>
                  <a:pt x="6118541" y="0"/>
                </a:lnTo>
                <a:cubicBezTo>
                  <a:pt x="6359005" y="0"/>
                  <a:pt x="6553940" y="196824"/>
                  <a:pt x="6553940" y="439618"/>
                </a:cubicBezTo>
                <a:lnTo>
                  <a:pt x="6553940" y="5107908"/>
                </a:lnTo>
                <a:lnTo>
                  <a:pt x="0" y="5107908"/>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199994" y="1679171"/>
            <a:ext cx="4268106" cy="449302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199994" y="6389695"/>
            <a:ext cx="2183822" cy="338328"/>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73704" y="6389695"/>
            <a:ext cx="1625600" cy="338328"/>
          </a:xfrm>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25200" y="6389695"/>
            <a:ext cx="457200" cy="338328"/>
          </a:xfrm>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446283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959"/>
            <a:ext cx="4811167" cy="916991"/>
          </a:xfrm>
        </p:spPr>
        <p:txBody>
          <a:bodyPr anchor="t"/>
          <a:lstStyle/>
          <a:p>
            <a:r>
              <a:rPr lang="en-GB"/>
              <a:t>Click to edit Master title style</a:t>
            </a:r>
            <a:endParaRPr lang="en-US"/>
          </a:p>
        </p:txBody>
      </p:sp>
      <p:sp>
        <p:nvSpPr>
          <p:cNvPr id="12" name="Picture Placeholder 11">
            <a:extLst>
              <a:ext uri="{FF2B5EF4-FFF2-40B4-BE49-F238E27FC236}">
                <a16:creationId xmlns:a16="http://schemas.microsoft.com/office/drawing/2014/main" id="{40936EEA-460B-E34D-8B9C-832ADF15E401}"/>
              </a:ext>
            </a:extLst>
          </p:cNvPr>
          <p:cNvSpPr>
            <a:spLocks noGrp="1"/>
          </p:cNvSpPr>
          <p:nvPr>
            <p:ph type="pic" sz="quarter" idx="15" hasCustomPrompt="1"/>
          </p:nvPr>
        </p:nvSpPr>
        <p:spPr>
          <a:xfrm>
            <a:off x="1" y="1958288"/>
            <a:ext cx="5620853" cy="4899713"/>
          </a:xfrm>
          <a:custGeom>
            <a:avLst/>
            <a:gdLst>
              <a:gd name="connsiteX0" fmla="*/ 0 w 5620853"/>
              <a:gd name="connsiteY0" fmla="*/ 0 h 4899713"/>
              <a:gd name="connsiteX1" fmla="*/ 5119331 w 5620853"/>
              <a:gd name="connsiteY1" fmla="*/ 0 h 4899713"/>
              <a:gd name="connsiteX2" fmla="*/ 5620853 w 5620853"/>
              <a:gd name="connsiteY2" fmla="*/ 501522 h 4899713"/>
              <a:gd name="connsiteX3" fmla="*/ 5620853 w 5620853"/>
              <a:gd name="connsiteY3" fmla="*/ 4899713 h 4899713"/>
              <a:gd name="connsiteX4" fmla="*/ 0 w 5620853"/>
              <a:gd name="connsiteY4" fmla="*/ 4899713 h 4899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0853" h="4899713">
                <a:moveTo>
                  <a:pt x="0" y="0"/>
                </a:moveTo>
                <a:lnTo>
                  <a:pt x="5119331" y="0"/>
                </a:lnTo>
                <a:cubicBezTo>
                  <a:pt x="5396314" y="0"/>
                  <a:pt x="5620853" y="224539"/>
                  <a:pt x="5620853" y="501522"/>
                </a:cubicBezTo>
                <a:lnTo>
                  <a:pt x="5620853" y="4899713"/>
                </a:lnTo>
                <a:lnTo>
                  <a:pt x="0" y="4899713"/>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314184" y="822960"/>
            <a:ext cx="5153915" cy="527304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11795" y="6387559"/>
            <a:ext cx="2868392" cy="338328"/>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31917" y="6387559"/>
            <a:ext cx="1658678" cy="338328"/>
          </a:xfrm>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2325" y="6387559"/>
            <a:ext cx="457200" cy="338328"/>
          </a:xfrm>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419191018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960"/>
            <a:ext cx="3383280" cy="1269365"/>
          </a:xfrm>
        </p:spPr>
        <p:txBody>
          <a:bodyPr anchor="t">
            <a:normAutofit/>
          </a:bodyPr>
          <a:lstStyle>
            <a:lvl1pPr>
              <a:defRPr sz="2500"/>
            </a:lvl1pPr>
          </a:lstStyle>
          <a:p>
            <a:r>
              <a:rPr lang="en-GB"/>
              <a:t>Click to edit Master title style</a:t>
            </a:r>
            <a:endParaRPr lang="en-US"/>
          </a:p>
        </p:txBody>
      </p:sp>
      <p:sp>
        <p:nvSpPr>
          <p:cNvPr id="11" name="Picture Placeholder 9">
            <a:extLst>
              <a:ext uri="{FF2B5EF4-FFF2-40B4-BE49-F238E27FC236}">
                <a16:creationId xmlns:a16="http://schemas.microsoft.com/office/drawing/2014/main" id="{2E39E907-908A-148E-8CF0-2C3161E428B4}"/>
              </a:ext>
            </a:extLst>
          </p:cNvPr>
          <p:cNvSpPr>
            <a:spLocks noGrp="1"/>
          </p:cNvSpPr>
          <p:nvPr>
            <p:ph type="pic" sz="quarter" idx="15" hasCustomPrompt="1"/>
          </p:nvPr>
        </p:nvSpPr>
        <p:spPr>
          <a:xfrm>
            <a:off x="1" y="2387462"/>
            <a:ext cx="4145281" cy="4470539"/>
          </a:xfrm>
          <a:custGeom>
            <a:avLst/>
            <a:gdLst>
              <a:gd name="connsiteX0" fmla="*/ 0 w 4145281"/>
              <a:gd name="connsiteY0" fmla="*/ 0 h 4470539"/>
              <a:gd name="connsiteX1" fmla="*/ 3629230 w 4145281"/>
              <a:gd name="connsiteY1" fmla="*/ 0 h 4470539"/>
              <a:gd name="connsiteX2" fmla="*/ 4145281 w 4145281"/>
              <a:gd name="connsiteY2" fmla="*/ 516051 h 4470539"/>
              <a:gd name="connsiteX3" fmla="*/ 4145281 w 4145281"/>
              <a:gd name="connsiteY3" fmla="*/ 4470539 h 4470539"/>
              <a:gd name="connsiteX4" fmla="*/ 0 w 4145281"/>
              <a:gd name="connsiteY4" fmla="*/ 4470539 h 4470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5281" h="4470539">
                <a:moveTo>
                  <a:pt x="0" y="0"/>
                </a:moveTo>
                <a:lnTo>
                  <a:pt x="3629230" y="0"/>
                </a:lnTo>
                <a:cubicBezTo>
                  <a:pt x="3914237" y="0"/>
                  <a:pt x="4145281" y="231044"/>
                  <a:pt x="4145281" y="516051"/>
                </a:cubicBezTo>
                <a:lnTo>
                  <a:pt x="4145281" y="4470539"/>
                </a:lnTo>
                <a:lnTo>
                  <a:pt x="0" y="4470539"/>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839479" y="781685"/>
            <a:ext cx="6628621" cy="539051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146266" y="6388215"/>
            <a:ext cx="2969008" cy="338328"/>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8432999" y="6388215"/>
            <a:ext cx="2558901" cy="338328"/>
          </a:xfrm>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2323" y="6388215"/>
            <a:ext cx="457200" cy="338328"/>
          </a:xfrm>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60623482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tx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6EF0D11-5ED9-D2C8-48DF-CDDD85CEAC2D}"/>
              </a:ext>
              <a:ext uri="{C183D7F6-B498-43B3-948B-1728B52AA6E4}">
                <adec:decorative xmlns:adec="http://schemas.microsoft.com/office/drawing/2017/decorative" val="1"/>
              </a:ext>
            </a:extLst>
          </p:cNvPr>
          <p:cNvSpPr/>
          <p:nvPr/>
        </p:nvSpPr>
        <p:spPr>
          <a:xfrm>
            <a:off x="-1524" y="0"/>
            <a:ext cx="12192000" cy="6858000"/>
          </a:xfrm>
          <a:prstGeom prst="rect">
            <a:avLst/>
          </a:prstGeom>
          <a:solidFill>
            <a:schemeClr val="accent3">
              <a:alpha val="6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2" name="Title 1">
            <a:extLst>
              <a:ext uri="{FF2B5EF4-FFF2-40B4-BE49-F238E27FC236}">
                <a16:creationId xmlns:a16="http://schemas.microsoft.com/office/drawing/2014/main" id="{33C62E16-021E-429D-57AF-0AC1B2666E43}"/>
              </a:ext>
            </a:extLst>
          </p:cNvPr>
          <p:cNvSpPr>
            <a:spLocks noGrp="1"/>
          </p:cNvSpPr>
          <p:nvPr>
            <p:ph type="title"/>
          </p:nvPr>
        </p:nvSpPr>
        <p:spPr>
          <a:xfrm>
            <a:off x="1389888" y="4809744"/>
            <a:ext cx="9345168" cy="1225296"/>
          </a:xfrm>
        </p:spPr>
        <p:txBody>
          <a:bodyPr anchor="t">
            <a:normAutofit/>
          </a:bodyPr>
          <a:lstStyle>
            <a:lvl1pPr algn="ctr">
              <a:lnSpc>
                <a:spcPct val="120000"/>
              </a:lnSpc>
              <a:defRPr sz="2800">
                <a:solidFill>
                  <a:schemeClr val="tx1"/>
                </a:solidFill>
                <a:latin typeface="+mn-lt"/>
              </a:defRPr>
            </a:lvl1pPr>
          </a:lstStyle>
          <a:p>
            <a:r>
              <a:rPr lang="en-GB"/>
              <a:t>Click to edit Master title style</a:t>
            </a:r>
            <a:endParaRPr lang="en-US"/>
          </a:p>
        </p:txBody>
      </p:sp>
      <p:sp>
        <p:nvSpPr>
          <p:cNvPr id="7" name="Content Placeholder 6">
            <a:extLst>
              <a:ext uri="{FF2B5EF4-FFF2-40B4-BE49-F238E27FC236}">
                <a16:creationId xmlns:a16="http://schemas.microsoft.com/office/drawing/2014/main" id="{8D5285B4-939B-FC12-E19A-F30DFE493F08}"/>
              </a:ext>
            </a:extLst>
          </p:cNvPr>
          <p:cNvSpPr>
            <a:spLocks noGrp="1"/>
          </p:cNvSpPr>
          <p:nvPr>
            <p:ph sz="quarter" idx="13" hasCustomPrompt="1"/>
          </p:nvPr>
        </p:nvSpPr>
        <p:spPr>
          <a:xfrm>
            <a:off x="493776" y="603504"/>
            <a:ext cx="11201400" cy="4206240"/>
          </a:xfrm>
        </p:spPr>
        <p:txBody>
          <a:bodyPr anchor="b">
            <a:normAutofit/>
          </a:bodyPr>
          <a:lstStyle>
            <a:lvl1pPr marL="0" indent="0" algn="ctr">
              <a:lnSpc>
                <a:spcPct val="90000"/>
              </a:lnSpc>
              <a:buNone/>
              <a:defRPr sz="27800">
                <a:solidFill>
                  <a:schemeClr val="accent1"/>
                </a:solidFill>
                <a:latin typeface="+mj-lt"/>
              </a:defRPr>
            </a:lvl1pPr>
          </a:lstStyle>
          <a:p>
            <a:pPr lvl="0"/>
            <a:r>
              <a:rPr lang="en-US"/>
              <a:t>##%</a:t>
            </a:r>
          </a:p>
        </p:txBody>
      </p:sp>
      <p:sp>
        <p:nvSpPr>
          <p:cNvPr id="4" name="Footer Placeholder 3">
            <a:extLst>
              <a:ext uri="{FF2B5EF4-FFF2-40B4-BE49-F238E27FC236}">
                <a16:creationId xmlns:a16="http://schemas.microsoft.com/office/drawing/2014/main" id="{F0225984-1615-5B69-4A65-E3A7E6508DE7}"/>
              </a:ext>
            </a:extLst>
          </p:cNvPr>
          <p:cNvSpPr>
            <a:spLocks noGrp="1"/>
          </p:cNvSpPr>
          <p:nvPr>
            <p:ph type="ftr" sz="quarter" idx="11"/>
          </p:nvPr>
        </p:nvSpPr>
        <p:spPr/>
        <p:txBody>
          <a:bodyPr/>
          <a:lstStyle>
            <a:lvl1pPr>
              <a:defRPr>
                <a:solidFill>
                  <a:schemeClr val="tx1"/>
                </a:solidFill>
              </a:defRPr>
            </a:lvl1pPr>
          </a:lstStyle>
          <a:p>
            <a:endParaRPr lang="en-US"/>
          </a:p>
        </p:txBody>
      </p:sp>
      <p:sp>
        <p:nvSpPr>
          <p:cNvPr id="3" name="Date Placeholder 2">
            <a:extLst>
              <a:ext uri="{FF2B5EF4-FFF2-40B4-BE49-F238E27FC236}">
                <a16:creationId xmlns:a16="http://schemas.microsoft.com/office/drawing/2014/main" id="{0C53913C-4E7F-A6E2-8028-C03CFD32F302}"/>
              </a:ext>
            </a:extLst>
          </p:cNvPr>
          <p:cNvSpPr>
            <a:spLocks noGrp="1"/>
          </p:cNvSpPr>
          <p:nvPr>
            <p:ph type="dt" sz="half" idx="10"/>
          </p:nvPr>
        </p:nvSpPr>
        <p:spPr/>
        <p:txBody>
          <a:bodyPr/>
          <a:lstStyle>
            <a:lvl1pPr>
              <a:defRPr>
                <a:solidFill>
                  <a:schemeClr val="tx1"/>
                </a:solidFill>
              </a:defRPr>
            </a:lvl1p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26A6A07C-51B6-897B-8C81-FBA62CFE4176}"/>
              </a:ext>
            </a:extLst>
          </p:cNvPr>
          <p:cNvSpPr>
            <a:spLocks noGrp="1"/>
          </p:cNvSpPr>
          <p:nvPr>
            <p:ph type="sldNum" sz="quarter" idx="12"/>
          </p:nvPr>
        </p:nvSpPr>
        <p:spPr/>
        <p:txBody>
          <a:bodyPr/>
          <a:lstStyle>
            <a:lvl1pPr>
              <a:defRPr>
                <a:solidFill>
                  <a:schemeClr val="tx1"/>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3762674882"/>
      </p:ext>
    </p:extLst>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Number Large 2">
    <p:bg>
      <p:bgRef idx="1001">
        <a:schemeClr val="bg2"/>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F3547126-466C-18B0-8C04-007D93615CD9}"/>
              </a:ext>
              <a:ext uri="{C183D7F6-B498-43B3-948B-1728B52AA6E4}">
                <adec:decorative xmlns:adec="http://schemas.microsoft.com/office/drawing/2017/decorative" val="1"/>
              </a:ext>
            </a:extLst>
          </p:cNvPr>
          <p:cNvSpPr/>
          <p:nvPr/>
        </p:nvSpPr>
        <p:spPr>
          <a:xfrm>
            <a:off x="0" y="-1"/>
            <a:ext cx="11208688" cy="5154130"/>
          </a:xfrm>
          <a:custGeom>
            <a:avLst/>
            <a:gdLst>
              <a:gd name="connsiteX0" fmla="*/ 0 w 11208688"/>
              <a:gd name="connsiteY0" fmla="*/ 0 h 5154130"/>
              <a:gd name="connsiteX1" fmla="*/ 11208688 w 11208688"/>
              <a:gd name="connsiteY1" fmla="*/ 0 h 5154130"/>
              <a:gd name="connsiteX2" fmla="*/ 11208688 w 11208688"/>
              <a:gd name="connsiteY2" fmla="*/ 526471 h 5154130"/>
              <a:gd name="connsiteX3" fmla="*/ 11208688 w 11208688"/>
              <a:gd name="connsiteY3" fmla="*/ 4126137 h 5154130"/>
              <a:gd name="connsiteX4" fmla="*/ 11208688 w 11208688"/>
              <a:gd name="connsiteY4" fmla="*/ 4652608 h 5154130"/>
              <a:gd name="connsiteX5" fmla="*/ 10707166 w 11208688"/>
              <a:gd name="connsiteY5" fmla="*/ 5154130 h 5154130"/>
              <a:gd name="connsiteX6" fmla="*/ 0 w 11208688"/>
              <a:gd name="connsiteY6" fmla="*/ 5154130 h 5154130"/>
              <a:gd name="connsiteX7" fmla="*/ 0 w 11208688"/>
              <a:gd name="connsiteY7" fmla="*/ 4627659 h 5154130"/>
              <a:gd name="connsiteX8" fmla="*/ 0 w 11208688"/>
              <a:gd name="connsiteY8" fmla="*/ 526471 h 5154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208688" h="5154130">
                <a:moveTo>
                  <a:pt x="0" y="0"/>
                </a:moveTo>
                <a:lnTo>
                  <a:pt x="11208688" y="0"/>
                </a:lnTo>
                <a:lnTo>
                  <a:pt x="11208688" y="526471"/>
                </a:lnTo>
                <a:lnTo>
                  <a:pt x="11208688" y="4126137"/>
                </a:lnTo>
                <a:lnTo>
                  <a:pt x="11208688" y="4652608"/>
                </a:lnTo>
                <a:cubicBezTo>
                  <a:pt x="11208688" y="4929591"/>
                  <a:pt x="10984149" y="5154130"/>
                  <a:pt x="10707166" y="5154130"/>
                </a:cubicBezTo>
                <a:lnTo>
                  <a:pt x="0" y="5154130"/>
                </a:lnTo>
                <a:lnTo>
                  <a:pt x="0" y="4627659"/>
                </a:lnTo>
                <a:lnTo>
                  <a:pt x="0" y="526471"/>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3C62E16-021E-429D-57AF-0AC1B2666E43}"/>
              </a:ext>
            </a:extLst>
          </p:cNvPr>
          <p:cNvSpPr>
            <a:spLocks noGrp="1"/>
          </p:cNvSpPr>
          <p:nvPr>
            <p:ph type="title"/>
          </p:nvPr>
        </p:nvSpPr>
        <p:spPr>
          <a:xfrm>
            <a:off x="772089" y="5483352"/>
            <a:ext cx="10361130" cy="848177"/>
          </a:xfrm>
        </p:spPr>
        <p:txBody>
          <a:bodyPr vert="horz" lIns="91440" tIns="45720" rIns="91440" bIns="45720" rtlCol="0" anchor="ctr">
            <a:normAutofit/>
          </a:bodyPr>
          <a:lstStyle>
            <a:lvl1pPr>
              <a:lnSpc>
                <a:spcPct val="100000"/>
              </a:lnSpc>
              <a:defRPr lang="en-US" sz="2600" dirty="0">
                <a:solidFill>
                  <a:schemeClr val="tx2"/>
                </a:solidFill>
                <a:latin typeface="+mn-lt"/>
              </a:defRPr>
            </a:lvl1pPr>
          </a:lstStyle>
          <a:p>
            <a:pPr lvl="0"/>
            <a:r>
              <a:rPr lang="en-GB"/>
              <a:t>Click to edit Master title style</a:t>
            </a:r>
            <a:endParaRPr lang="en-US"/>
          </a:p>
        </p:txBody>
      </p:sp>
      <p:sp>
        <p:nvSpPr>
          <p:cNvPr id="7" name="Content Placeholder 6">
            <a:extLst>
              <a:ext uri="{FF2B5EF4-FFF2-40B4-BE49-F238E27FC236}">
                <a16:creationId xmlns:a16="http://schemas.microsoft.com/office/drawing/2014/main" id="{8D5285B4-939B-FC12-E19A-F30DFE493F08}"/>
              </a:ext>
            </a:extLst>
          </p:cNvPr>
          <p:cNvSpPr>
            <a:spLocks noGrp="1"/>
          </p:cNvSpPr>
          <p:nvPr>
            <p:ph sz="quarter" idx="13" hasCustomPrompt="1"/>
          </p:nvPr>
        </p:nvSpPr>
        <p:spPr>
          <a:xfrm>
            <a:off x="541015" y="684412"/>
            <a:ext cx="10592204" cy="4122998"/>
          </a:xfrm>
        </p:spPr>
        <p:txBody>
          <a:bodyPr vert="horz" lIns="91440" tIns="45720" rIns="91440" bIns="45720" rtlCol="0" anchor="b">
            <a:normAutofit/>
          </a:bodyPr>
          <a:lstStyle>
            <a:lvl1pPr marL="0" indent="0">
              <a:lnSpc>
                <a:spcPct val="90000"/>
              </a:lnSpc>
              <a:buNone/>
              <a:defRPr lang="en-US" sz="27800" spc="-200" baseline="0" dirty="0">
                <a:solidFill>
                  <a:schemeClr val="accent1"/>
                </a:solidFill>
                <a:latin typeface="+mj-lt"/>
              </a:defRPr>
            </a:lvl1pPr>
          </a:lstStyle>
          <a:p>
            <a:pPr lvl="0"/>
            <a:r>
              <a:rPr lang="en-US"/>
              <a:t>##%</a:t>
            </a:r>
          </a:p>
        </p:txBody>
      </p:sp>
      <p:sp>
        <p:nvSpPr>
          <p:cNvPr id="4" name="Footer Placeholder 3">
            <a:extLst>
              <a:ext uri="{FF2B5EF4-FFF2-40B4-BE49-F238E27FC236}">
                <a16:creationId xmlns:a16="http://schemas.microsoft.com/office/drawing/2014/main" id="{F0225984-1615-5B69-4A65-E3A7E6508DE7}"/>
              </a:ext>
            </a:extLst>
          </p:cNvPr>
          <p:cNvSpPr>
            <a:spLocks noGrp="1"/>
          </p:cNvSpPr>
          <p:nvPr>
            <p:ph type="ftr" sz="quarter" idx="11"/>
          </p:nvPr>
        </p:nvSpPr>
        <p:spPr/>
        <p:txBody>
          <a:bodyPr/>
          <a:lstStyle>
            <a:lvl1pPr>
              <a:defRPr>
                <a:solidFill>
                  <a:schemeClr val="tx2"/>
                </a:solidFill>
              </a:defRPr>
            </a:lvl1pPr>
          </a:lstStyle>
          <a:p>
            <a:endParaRPr lang="en-US"/>
          </a:p>
        </p:txBody>
      </p:sp>
      <p:sp>
        <p:nvSpPr>
          <p:cNvPr id="3" name="Date Placeholder 2">
            <a:extLst>
              <a:ext uri="{FF2B5EF4-FFF2-40B4-BE49-F238E27FC236}">
                <a16:creationId xmlns:a16="http://schemas.microsoft.com/office/drawing/2014/main" id="{0C53913C-4E7F-A6E2-8028-C03CFD32F302}"/>
              </a:ext>
            </a:extLst>
          </p:cNvPr>
          <p:cNvSpPr>
            <a:spLocks noGrp="1"/>
          </p:cNvSpPr>
          <p:nvPr>
            <p:ph type="dt" sz="half" idx="10"/>
          </p:nvPr>
        </p:nvSpPr>
        <p:spPr/>
        <p:txBody>
          <a:bodyPr/>
          <a:lstStyle>
            <a:lvl1pPr>
              <a:defRPr>
                <a:solidFill>
                  <a:schemeClr val="tx2"/>
                </a:solidFill>
              </a:defRPr>
            </a:lvl1p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26A6A07C-51B6-897B-8C81-FBA62CFE4176}"/>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2799768876"/>
      </p:ext>
    </p:extLst>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Number Large 3">
    <p:bg>
      <p:bgRef idx="1001">
        <a:schemeClr val="bg2"/>
      </p:bgRef>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D0AA79A0-CEA9-1C5C-A8CA-D3F95D56333A}"/>
              </a:ext>
              <a:ext uri="{C183D7F6-B498-43B3-948B-1728B52AA6E4}">
                <adec:decorative xmlns:adec="http://schemas.microsoft.com/office/drawing/2017/decorative" val="1"/>
              </a:ext>
            </a:extLst>
          </p:cNvPr>
          <p:cNvSpPr/>
          <p:nvPr/>
        </p:nvSpPr>
        <p:spPr>
          <a:xfrm>
            <a:off x="0" y="4757010"/>
            <a:ext cx="11208688" cy="2100988"/>
          </a:xfrm>
          <a:custGeom>
            <a:avLst/>
            <a:gdLst>
              <a:gd name="connsiteX0" fmla="*/ 0 w 11208688"/>
              <a:gd name="connsiteY0" fmla="*/ 0 h 2100988"/>
              <a:gd name="connsiteX1" fmla="*/ 10707166 w 11208688"/>
              <a:gd name="connsiteY1" fmla="*/ 0 h 2100988"/>
              <a:gd name="connsiteX2" fmla="*/ 11208688 w 11208688"/>
              <a:gd name="connsiteY2" fmla="*/ 501522 h 2100988"/>
              <a:gd name="connsiteX3" fmla="*/ 11208688 w 11208688"/>
              <a:gd name="connsiteY3" fmla="*/ 2100988 h 2100988"/>
              <a:gd name="connsiteX4" fmla="*/ 0 w 11208688"/>
              <a:gd name="connsiteY4" fmla="*/ 2100988 h 2100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8688" h="2100988">
                <a:moveTo>
                  <a:pt x="0" y="0"/>
                </a:moveTo>
                <a:lnTo>
                  <a:pt x="10707166" y="0"/>
                </a:lnTo>
                <a:cubicBezTo>
                  <a:pt x="10984149" y="0"/>
                  <a:pt x="11208688" y="224539"/>
                  <a:pt x="11208688" y="501522"/>
                </a:cubicBezTo>
                <a:lnTo>
                  <a:pt x="11208688" y="2100988"/>
                </a:lnTo>
                <a:lnTo>
                  <a:pt x="0" y="2100988"/>
                </a:lnTo>
                <a:close/>
              </a:path>
            </a:pathLst>
          </a:custGeom>
          <a:solidFill>
            <a:schemeClr val="accent3">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4F2C5FBA-F4AA-552B-2245-767D47272F3B}"/>
              </a:ext>
              <a:ext uri="{C183D7F6-B498-43B3-948B-1728B52AA6E4}">
                <adec:decorative xmlns:adec="http://schemas.microsoft.com/office/drawing/2017/decorative" val="1"/>
              </a:ext>
            </a:extLst>
          </p:cNvPr>
          <p:cNvSpPr/>
          <p:nvPr/>
        </p:nvSpPr>
        <p:spPr>
          <a:xfrm>
            <a:off x="0" y="1"/>
            <a:ext cx="11208688" cy="4627659"/>
          </a:xfrm>
          <a:custGeom>
            <a:avLst/>
            <a:gdLst>
              <a:gd name="connsiteX0" fmla="*/ 0 w 11208688"/>
              <a:gd name="connsiteY0" fmla="*/ 0 h 4627659"/>
              <a:gd name="connsiteX1" fmla="*/ 11208688 w 11208688"/>
              <a:gd name="connsiteY1" fmla="*/ 0 h 4627659"/>
              <a:gd name="connsiteX2" fmla="*/ 11208688 w 11208688"/>
              <a:gd name="connsiteY2" fmla="*/ 4126137 h 4627659"/>
              <a:gd name="connsiteX3" fmla="*/ 10707166 w 11208688"/>
              <a:gd name="connsiteY3" fmla="*/ 4627659 h 4627659"/>
              <a:gd name="connsiteX4" fmla="*/ 0 w 11208688"/>
              <a:gd name="connsiteY4" fmla="*/ 4627659 h 46276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8688" h="4627659">
                <a:moveTo>
                  <a:pt x="0" y="0"/>
                </a:moveTo>
                <a:lnTo>
                  <a:pt x="11208688" y="0"/>
                </a:lnTo>
                <a:lnTo>
                  <a:pt x="11208688" y="4126137"/>
                </a:lnTo>
                <a:cubicBezTo>
                  <a:pt x="11208688" y="4403120"/>
                  <a:pt x="10984149" y="4627659"/>
                  <a:pt x="10707166" y="4627659"/>
                </a:cubicBezTo>
                <a:lnTo>
                  <a:pt x="0" y="4627659"/>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3C62E16-021E-429D-57AF-0AC1B2666E43}"/>
              </a:ext>
            </a:extLst>
          </p:cNvPr>
          <p:cNvSpPr>
            <a:spLocks noGrp="1"/>
          </p:cNvSpPr>
          <p:nvPr>
            <p:ph type="title"/>
          </p:nvPr>
        </p:nvSpPr>
        <p:spPr>
          <a:xfrm>
            <a:off x="768096" y="5230760"/>
            <a:ext cx="9738852" cy="1017639"/>
          </a:xfrm>
        </p:spPr>
        <p:txBody>
          <a:bodyPr vert="horz" lIns="91440" tIns="45720" rIns="91440" bIns="45720" rtlCol="0" anchor="ctr">
            <a:normAutofit/>
          </a:bodyPr>
          <a:lstStyle>
            <a:lvl1pPr>
              <a:lnSpc>
                <a:spcPct val="100000"/>
              </a:lnSpc>
              <a:defRPr lang="en-US" sz="2600" dirty="0">
                <a:solidFill>
                  <a:schemeClr val="tx2"/>
                </a:solidFill>
                <a:latin typeface="+mn-lt"/>
              </a:defRPr>
            </a:lvl1pPr>
          </a:lstStyle>
          <a:p>
            <a:pPr lvl="0"/>
            <a:r>
              <a:rPr lang="en-GB"/>
              <a:t>Click to edit Master title style</a:t>
            </a:r>
            <a:endParaRPr lang="en-US"/>
          </a:p>
        </p:txBody>
      </p:sp>
      <p:sp>
        <p:nvSpPr>
          <p:cNvPr id="7" name="Content Placeholder 6">
            <a:extLst>
              <a:ext uri="{FF2B5EF4-FFF2-40B4-BE49-F238E27FC236}">
                <a16:creationId xmlns:a16="http://schemas.microsoft.com/office/drawing/2014/main" id="{8D5285B4-939B-FC12-E19A-F30DFE493F08}"/>
              </a:ext>
            </a:extLst>
          </p:cNvPr>
          <p:cNvSpPr>
            <a:spLocks noGrp="1"/>
          </p:cNvSpPr>
          <p:nvPr>
            <p:ph sz="quarter" idx="13" hasCustomPrompt="1"/>
          </p:nvPr>
        </p:nvSpPr>
        <p:spPr>
          <a:xfrm>
            <a:off x="549328" y="420624"/>
            <a:ext cx="10592204" cy="4112875"/>
          </a:xfrm>
        </p:spPr>
        <p:txBody>
          <a:bodyPr vert="horz" lIns="91440" tIns="45720" rIns="91440" bIns="45720" rtlCol="0" anchor="b">
            <a:normAutofit/>
          </a:bodyPr>
          <a:lstStyle>
            <a:lvl1pPr marL="0" indent="0">
              <a:lnSpc>
                <a:spcPct val="90000"/>
              </a:lnSpc>
              <a:buNone/>
              <a:defRPr lang="en-US" sz="27800" dirty="0">
                <a:solidFill>
                  <a:schemeClr val="accent1"/>
                </a:solidFill>
                <a:latin typeface="+mj-lt"/>
              </a:defRPr>
            </a:lvl1pPr>
          </a:lstStyle>
          <a:p>
            <a:pPr lvl="0"/>
            <a:r>
              <a:rPr lang="en-US"/>
              <a:t>##%</a:t>
            </a:r>
          </a:p>
        </p:txBody>
      </p:sp>
      <p:sp>
        <p:nvSpPr>
          <p:cNvPr id="4" name="Footer Placeholder 3">
            <a:extLst>
              <a:ext uri="{FF2B5EF4-FFF2-40B4-BE49-F238E27FC236}">
                <a16:creationId xmlns:a16="http://schemas.microsoft.com/office/drawing/2014/main" id="{F0225984-1615-5B69-4A65-E3A7E6508DE7}"/>
              </a:ext>
            </a:extLst>
          </p:cNvPr>
          <p:cNvSpPr>
            <a:spLocks noGrp="1"/>
          </p:cNvSpPr>
          <p:nvPr>
            <p:ph type="ftr" sz="quarter" idx="11"/>
          </p:nvPr>
        </p:nvSpPr>
        <p:spPr/>
        <p:txBody>
          <a:bodyPr/>
          <a:lstStyle>
            <a:lvl1pPr>
              <a:defRPr>
                <a:solidFill>
                  <a:schemeClr val="tx2"/>
                </a:solidFill>
              </a:defRPr>
            </a:lvl1pPr>
          </a:lstStyle>
          <a:p>
            <a:endParaRPr lang="en-US"/>
          </a:p>
        </p:txBody>
      </p:sp>
      <p:sp>
        <p:nvSpPr>
          <p:cNvPr id="3" name="Date Placeholder 2">
            <a:extLst>
              <a:ext uri="{FF2B5EF4-FFF2-40B4-BE49-F238E27FC236}">
                <a16:creationId xmlns:a16="http://schemas.microsoft.com/office/drawing/2014/main" id="{0C53913C-4E7F-A6E2-8028-C03CFD32F302}"/>
              </a:ext>
            </a:extLst>
          </p:cNvPr>
          <p:cNvSpPr>
            <a:spLocks noGrp="1"/>
          </p:cNvSpPr>
          <p:nvPr>
            <p:ph type="dt" sz="half" idx="10"/>
          </p:nvPr>
        </p:nvSpPr>
        <p:spPr/>
        <p:txBody>
          <a:bodyPr/>
          <a:lstStyle>
            <a:lvl1pPr>
              <a:defRPr>
                <a:solidFill>
                  <a:schemeClr val="tx2"/>
                </a:solidFill>
              </a:defRPr>
            </a:lvl1p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26A6A07C-51B6-897B-8C81-FBA62CFE4176}"/>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3136273338"/>
      </p:ext>
    </p:extLst>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Number Large 4">
    <p:bg>
      <p:bgRef idx="1001">
        <a:schemeClr val="bg1"/>
      </p:bgRef>
    </p:bg>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34677EE2-225B-FA02-73B9-DFB5D013592F}"/>
              </a:ext>
              <a:ext uri="{C183D7F6-B498-43B3-948B-1728B52AA6E4}">
                <adec:decorative xmlns:adec="http://schemas.microsoft.com/office/drawing/2017/decorative" val="1"/>
              </a:ext>
            </a:extLst>
          </p:cNvPr>
          <p:cNvSpPr/>
          <p:nvPr/>
        </p:nvSpPr>
        <p:spPr>
          <a:xfrm>
            <a:off x="0" y="4783948"/>
            <a:ext cx="11208688" cy="2074052"/>
          </a:xfrm>
          <a:custGeom>
            <a:avLst/>
            <a:gdLst>
              <a:gd name="connsiteX0" fmla="*/ 0 w 11208688"/>
              <a:gd name="connsiteY0" fmla="*/ 0 h 2074052"/>
              <a:gd name="connsiteX1" fmla="*/ 10707166 w 11208688"/>
              <a:gd name="connsiteY1" fmla="*/ 0 h 2074052"/>
              <a:gd name="connsiteX2" fmla="*/ 11208688 w 11208688"/>
              <a:gd name="connsiteY2" fmla="*/ 501522 h 2074052"/>
              <a:gd name="connsiteX3" fmla="*/ 11208688 w 11208688"/>
              <a:gd name="connsiteY3" fmla="*/ 2074052 h 2074052"/>
              <a:gd name="connsiteX4" fmla="*/ 0 w 11208688"/>
              <a:gd name="connsiteY4" fmla="*/ 2074052 h 2074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8688" h="2074052">
                <a:moveTo>
                  <a:pt x="0" y="0"/>
                </a:moveTo>
                <a:lnTo>
                  <a:pt x="10707166" y="0"/>
                </a:lnTo>
                <a:cubicBezTo>
                  <a:pt x="10984149" y="0"/>
                  <a:pt x="11208688" y="224539"/>
                  <a:pt x="11208688" y="501522"/>
                </a:cubicBezTo>
                <a:lnTo>
                  <a:pt x="11208688" y="2074052"/>
                </a:lnTo>
                <a:lnTo>
                  <a:pt x="0" y="2074052"/>
                </a:ln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3C62E16-021E-429D-57AF-0AC1B2666E43}"/>
              </a:ext>
            </a:extLst>
          </p:cNvPr>
          <p:cNvSpPr>
            <a:spLocks noGrp="1"/>
          </p:cNvSpPr>
          <p:nvPr>
            <p:ph type="title"/>
          </p:nvPr>
        </p:nvSpPr>
        <p:spPr>
          <a:xfrm>
            <a:off x="768096" y="5249809"/>
            <a:ext cx="9768348" cy="1109078"/>
          </a:xfrm>
        </p:spPr>
        <p:txBody>
          <a:bodyPr vert="horz" lIns="91440" tIns="45720" rIns="91440" bIns="45720" rtlCol="0" anchor="ctr">
            <a:normAutofit/>
          </a:bodyPr>
          <a:lstStyle>
            <a:lvl1pPr>
              <a:lnSpc>
                <a:spcPct val="100000"/>
              </a:lnSpc>
              <a:defRPr lang="en-US" sz="2400" dirty="0">
                <a:latin typeface="+mn-lt"/>
              </a:defRPr>
            </a:lvl1pPr>
          </a:lstStyle>
          <a:p>
            <a:pPr lvl="0"/>
            <a:r>
              <a:rPr lang="en-GB"/>
              <a:t>Click to edit Master title style</a:t>
            </a:r>
            <a:endParaRPr lang="en-US"/>
          </a:p>
        </p:txBody>
      </p:sp>
      <p:sp>
        <p:nvSpPr>
          <p:cNvPr id="7" name="Content Placeholder 6">
            <a:extLst>
              <a:ext uri="{FF2B5EF4-FFF2-40B4-BE49-F238E27FC236}">
                <a16:creationId xmlns:a16="http://schemas.microsoft.com/office/drawing/2014/main" id="{8D5285B4-939B-FC12-E19A-F30DFE493F08}"/>
              </a:ext>
            </a:extLst>
          </p:cNvPr>
          <p:cNvSpPr>
            <a:spLocks noGrp="1"/>
          </p:cNvSpPr>
          <p:nvPr>
            <p:ph sz="quarter" idx="13" hasCustomPrompt="1"/>
          </p:nvPr>
        </p:nvSpPr>
        <p:spPr>
          <a:xfrm>
            <a:off x="539496" y="341968"/>
            <a:ext cx="11100816" cy="4334256"/>
          </a:xfrm>
        </p:spPr>
        <p:txBody>
          <a:bodyPr vert="horz" lIns="91440" tIns="45720" rIns="91440" bIns="45720" rtlCol="0" anchor="b">
            <a:normAutofit/>
          </a:bodyPr>
          <a:lstStyle>
            <a:lvl1pPr marL="0" indent="0">
              <a:lnSpc>
                <a:spcPct val="90000"/>
              </a:lnSpc>
              <a:buNone/>
              <a:defRPr lang="en-US" sz="27800" dirty="0">
                <a:solidFill>
                  <a:schemeClr val="accent1"/>
                </a:solidFill>
                <a:latin typeface="+mj-lt"/>
              </a:defRPr>
            </a:lvl1pPr>
          </a:lstStyle>
          <a:p>
            <a:pPr lvl="0"/>
            <a:r>
              <a:rPr lang="en-US"/>
              <a:t>##%</a:t>
            </a:r>
          </a:p>
        </p:txBody>
      </p:sp>
      <p:sp>
        <p:nvSpPr>
          <p:cNvPr id="8" name="Footer Placeholder 7">
            <a:extLst>
              <a:ext uri="{FF2B5EF4-FFF2-40B4-BE49-F238E27FC236}">
                <a16:creationId xmlns:a16="http://schemas.microsoft.com/office/drawing/2014/main" id="{881EFD95-05D4-9FAB-FCB7-D3A2AB29456D}"/>
              </a:ext>
            </a:extLst>
          </p:cNvPr>
          <p:cNvSpPr>
            <a:spLocks noGrp="1"/>
          </p:cNvSpPr>
          <p:nvPr>
            <p:ph type="ftr" sz="quarter" idx="15"/>
          </p:nvPr>
        </p:nvSpPr>
        <p:spPr>
          <a:xfrm>
            <a:off x="772090" y="6382512"/>
            <a:ext cx="2816835" cy="338328"/>
          </a:xfrm>
        </p:spPr>
        <p:txBody>
          <a:bodyPr/>
          <a:lstStyle/>
          <a:p>
            <a:endParaRPr lang="en-US"/>
          </a:p>
        </p:txBody>
      </p:sp>
      <p:sp>
        <p:nvSpPr>
          <p:cNvPr id="6" name="Date Placeholder 5">
            <a:extLst>
              <a:ext uri="{FF2B5EF4-FFF2-40B4-BE49-F238E27FC236}">
                <a16:creationId xmlns:a16="http://schemas.microsoft.com/office/drawing/2014/main" id="{1D5117C2-BE70-9A87-4113-2ECE3F1A43BF}"/>
              </a:ext>
            </a:extLst>
          </p:cNvPr>
          <p:cNvSpPr>
            <a:spLocks noGrp="1"/>
          </p:cNvSpPr>
          <p:nvPr>
            <p:ph type="dt" sz="half" idx="14"/>
          </p:nvPr>
        </p:nvSpPr>
        <p:spPr>
          <a:xfrm>
            <a:off x="9291411" y="6382512"/>
            <a:ext cx="1612674" cy="338328"/>
          </a:xfrm>
        </p:spPr>
        <p:txBody>
          <a:bodyPr/>
          <a:lstStyle/>
          <a:p>
            <a:fld id="{D7E3ECEC-7E7B-4FB9-BAE8-5C10F12795EA}" type="datetimeFigureOut">
              <a:rPr lang="en-US" smtClean="0"/>
              <a:t>6/11/2026</a:t>
            </a:fld>
            <a:endParaRPr lang="en-US"/>
          </a:p>
        </p:txBody>
      </p:sp>
      <p:sp>
        <p:nvSpPr>
          <p:cNvPr id="9" name="Slide Number Placeholder 8">
            <a:extLst>
              <a:ext uri="{FF2B5EF4-FFF2-40B4-BE49-F238E27FC236}">
                <a16:creationId xmlns:a16="http://schemas.microsoft.com/office/drawing/2014/main" id="{33776532-A6F1-5788-D1D1-3F91B5B3B7D7}"/>
              </a:ext>
            </a:extLst>
          </p:cNvPr>
          <p:cNvSpPr>
            <a:spLocks noGrp="1"/>
          </p:cNvSpPr>
          <p:nvPr>
            <p:ph type="sldNum" sz="quarter" idx="16"/>
          </p:nvPr>
        </p:nvSpPr>
        <p:spPr>
          <a:xfrm>
            <a:off x="11050742" y="6382512"/>
            <a:ext cx="457200" cy="338328"/>
          </a:xfrm>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519896356"/>
      </p:ext>
    </p:extLst>
  </p:cSld>
  <p:clrMapOvr>
    <a:overrideClrMapping bg1="lt1" tx1="dk1" bg2="lt2" tx2="dk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4CBAD94-77D4-9CC1-DE93-BFA7FA5FBBB6}"/>
              </a:ext>
              <a:ext uri="{C183D7F6-B498-43B3-948B-1728B52AA6E4}">
                <adec:decorative xmlns:adec="http://schemas.microsoft.com/office/drawing/2017/decorative" val="1"/>
              </a:ext>
            </a:extLst>
          </p:cNvPr>
          <p:cNvSpPr/>
          <p:nvPr/>
        </p:nvSpPr>
        <p:spPr>
          <a:xfrm>
            <a:off x="772090" y="0"/>
            <a:ext cx="11419910" cy="6096000"/>
          </a:xfrm>
          <a:custGeom>
            <a:avLst/>
            <a:gdLst>
              <a:gd name="connsiteX0" fmla="*/ 0 w 11419910"/>
              <a:gd name="connsiteY0" fmla="*/ 0 h 6096000"/>
              <a:gd name="connsiteX1" fmla="*/ 11419910 w 11419910"/>
              <a:gd name="connsiteY1" fmla="*/ 0 h 6096000"/>
              <a:gd name="connsiteX2" fmla="*/ 11419910 w 11419910"/>
              <a:gd name="connsiteY2" fmla="*/ 6096000 h 6096000"/>
              <a:gd name="connsiteX3" fmla="*/ 501522 w 11419910"/>
              <a:gd name="connsiteY3" fmla="*/ 6096000 h 6096000"/>
              <a:gd name="connsiteX4" fmla="*/ 0 w 11419910"/>
              <a:gd name="connsiteY4" fmla="*/ 5594478 h 60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19910" h="6096000">
                <a:moveTo>
                  <a:pt x="0" y="0"/>
                </a:moveTo>
                <a:lnTo>
                  <a:pt x="11419910" y="0"/>
                </a:lnTo>
                <a:lnTo>
                  <a:pt x="11419910" y="6096000"/>
                </a:lnTo>
                <a:lnTo>
                  <a:pt x="501522" y="6096000"/>
                </a:lnTo>
                <a:cubicBezTo>
                  <a:pt x="224539" y="6096000"/>
                  <a:pt x="0" y="5871461"/>
                  <a:pt x="0" y="5594478"/>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GB"/>
              <a:t>Click to edit Master title style</a:t>
            </a: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520575" y="863029"/>
            <a:ext cx="9383510" cy="4685017"/>
          </a:xfrm>
        </p:spPr>
        <p:txBody>
          <a:bodyPr anchor="b">
            <a:noAutofit/>
          </a:bodyPr>
          <a:lstStyle>
            <a:lvl1pPr marL="0" indent="0">
              <a:lnSpc>
                <a:spcPct val="90000"/>
              </a:lnSpc>
              <a:buNone/>
              <a:defRPr sz="6600" b="0"/>
            </a:lvl1pPr>
            <a:lvl2pPr marL="228600" indent="0">
              <a:lnSpc>
                <a:spcPct val="90000"/>
              </a:lnSpc>
              <a:buNone/>
              <a:defRPr sz="6000" b="0"/>
            </a:lvl2pPr>
            <a:lvl3pPr marL="457200" indent="0">
              <a:lnSpc>
                <a:spcPct val="90000"/>
              </a:lnSpc>
              <a:buNone/>
              <a:defRPr sz="5400" b="0"/>
            </a:lvl3pPr>
            <a:lvl4pPr marL="685800" indent="0">
              <a:lnSpc>
                <a:spcPct val="90000"/>
              </a:lnSpc>
              <a:buNone/>
              <a:defRPr sz="4800" b="0"/>
            </a:lvl4pPr>
            <a:lvl5pPr marL="914400" indent="0">
              <a:lnSpc>
                <a:spcPct val="90000"/>
              </a:lnSpc>
              <a:buNone/>
              <a:defRPr sz="4400" b="0"/>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100955851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GB"/>
              <a:t>Click to edit Master title style</a:t>
            </a: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94592" y="94592"/>
            <a:ext cx="11617947" cy="5752531"/>
          </a:xfrm>
        </p:spPr>
        <p:txBody>
          <a:bodyPr anchor="t">
            <a:noAutofit/>
          </a:bodyPr>
          <a:lstStyle>
            <a:lvl1pPr marL="0" indent="0">
              <a:lnSpc>
                <a:spcPct val="90000"/>
              </a:lnSpc>
              <a:buNone/>
              <a:defRPr sz="7200" b="0" cap="all" spc="-100" baseline="0">
                <a:solidFill>
                  <a:schemeClr val="accent1"/>
                </a:solidFill>
              </a:defRPr>
            </a:lvl1pPr>
            <a:lvl2pPr marL="228600" indent="0">
              <a:lnSpc>
                <a:spcPct val="90000"/>
              </a:lnSpc>
              <a:buNone/>
              <a:defRPr sz="7200" b="0" cap="all" spc="-100" baseline="0">
                <a:solidFill>
                  <a:schemeClr val="accent1"/>
                </a:solidFill>
              </a:defRPr>
            </a:lvl2pPr>
            <a:lvl3pPr marL="457200" indent="0">
              <a:lnSpc>
                <a:spcPct val="90000"/>
              </a:lnSpc>
              <a:buNone/>
              <a:defRPr sz="7200" b="0" cap="all" spc="-100" baseline="0">
                <a:solidFill>
                  <a:schemeClr val="accent1"/>
                </a:solidFill>
              </a:defRPr>
            </a:lvl3pPr>
            <a:lvl4pPr marL="685800" indent="0">
              <a:lnSpc>
                <a:spcPct val="90000"/>
              </a:lnSpc>
              <a:buNone/>
              <a:defRPr sz="7200" b="0" cap="all" spc="-100" baseline="0">
                <a:solidFill>
                  <a:schemeClr val="accent1"/>
                </a:solidFill>
              </a:defRPr>
            </a:lvl4pPr>
            <a:lvl5pPr marL="914400" indent="0">
              <a:lnSpc>
                <a:spcPct val="90000"/>
              </a:lnSpc>
              <a:buNone/>
              <a:defRPr sz="7200" b="0" cap="all" spc="-100" baseline="0">
                <a:solidFill>
                  <a:schemeClr val="accent1"/>
                </a:solidFill>
              </a:defRPr>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146882242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0E08BE8-EB98-F551-F5ED-FE16CE82FBB9}"/>
              </a:ext>
              <a:ext uri="{C183D7F6-B498-43B3-948B-1728B52AA6E4}">
                <adec:decorative xmlns:adec="http://schemas.microsoft.com/office/drawing/2017/decorative" val="1"/>
              </a:ext>
            </a:extLst>
          </p:cNvPr>
          <p:cNvSpPr/>
          <p:nvPr/>
        </p:nvSpPr>
        <p:spPr>
          <a:xfrm>
            <a:off x="1" y="0"/>
            <a:ext cx="11139327" cy="5821522"/>
          </a:xfrm>
          <a:custGeom>
            <a:avLst/>
            <a:gdLst>
              <a:gd name="connsiteX0" fmla="*/ 0 w 11139327"/>
              <a:gd name="connsiteY0" fmla="*/ 0 h 5821522"/>
              <a:gd name="connsiteX1" fmla="*/ 11139327 w 11139327"/>
              <a:gd name="connsiteY1" fmla="*/ 0 h 5821522"/>
              <a:gd name="connsiteX2" fmla="*/ 11139327 w 11139327"/>
              <a:gd name="connsiteY2" fmla="*/ 5320000 h 5821522"/>
              <a:gd name="connsiteX3" fmla="*/ 10637805 w 11139327"/>
              <a:gd name="connsiteY3" fmla="*/ 5821522 h 5821522"/>
              <a:gd name="connsiteX4" fmla="*/ 0 w 11139327"/>
              <a:gd name="connsiteY4" fmla="*/ 5821522 h 58215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39327" h="5821522">
                <a:moveTo>
                  <a:pt x="0" y="0"/>
                </a:moveTo>
                <a:lnTo>
                  <a:pt x="11139327" y="0"/>
                </a:lnTo>
                <a:lnTo>
                  <a:pt x="11139327" y="5320000"/>
                </a:lnTo>
                <a:cubicBezTo>
                  <a:pt x="11139327" y="5596983"/>
                  <a:pt x="10914788" y="5821522"/>
                  <a:pt x="10637805" y="5821522"/>
                </a:cubicBezTo>
                <a:lnTo>
                  <a:pt x="0" y="5821522"/>
                </a:ln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GB"/>
              <a:t>Click to edit Master title style</a:t>
            </a: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390418" y="288194"/>
            <a:ext cx="9976207" cy="5025678"/>
          </a:xfrm>
        </p:spPr>
        <p:txBody>
          <a:bodyPr anchor="t">
            <a:noAutofit/>
          </a:bodyPr>
          <a:lstStyle>
            <a:lvl1pPr marL="0" indent="0">
              <a:lnSpc>
                <a:spcPct val="90000"/>
              </a:lnSpc>
              <a:buNone/>
              <a:defRPr sz="6600" b="0" cap="all" spc="-100" baseline="0">
                <a:solidFill>
                  <a:schemeClr val="accent1"/>
                </a:solidFill>
              </a:defRPr>
            </a:lvl1pPr>
            <a:lvl2pPr marL="228600" indent="0">
              <a:lnSpc>
                <a:spcPct val="90000"/>
              </a:lnSpc>
              <a:buNone/>
              <a:defRPr sz="6600" b="0" cap="all" spc="-100" baseline="0">
                <a:solidFill>
                  <a:schemeClr val="accent1"/>
                </a:solidFill>
              </a:defRPr>
            </a:lvl2pPr>
            <a:lvl3pPr marL="457200" indent="0">
              <a:lnSpc>
                <a:spcPct val="90000"/>
              </a:lnSpc>
              <a:buNone/>
              <a:defRPr sz="6600" b="0" cap="all" spc="-100" baseline="0">
                <a:solidFill>
                  <a:schemeClr val="accent1"/>
                </a:solidFill>
              </a:defRPr>
            </a:lvl3pPr>
            <a:lvl4pPr marL="685800" indent="0">
              <a:lnSpc>
                <a:spcPct val="90000"/>
              </a:lnSpc>
              <a:buNone/>
              <a:defRPr sz="6600" b="0" cap="all" spc="-100" baseline="0">
                <a:solidFill>
                  <a:schemeClr val="accent1"/>
                </a:solidFill>
              </a:defRPr>
            </a:lvl4pPr>
            <a:lvl5pPr marL="914400" indent="0">
              <a:lnSpc>
                <a:spcPct val="90000"/>
              </a:lnSpc>
              <a:buNone/>
              <a:defRPr sz="6600" b="0" cap="all" spc="-100" baseline="0">
                <a:solidFill>
                  <a:schemeClr val="accent1"/>
                </a:solidFill>
              </a:defRPr>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409373761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Statement 4">
    <p:bg>
      <p:bgRef idx="1001">
        <a:schemeClr val="bg2"/>
      </p:bgRef>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EAB2664E-ED20-1581-CFBA-A89627E3FD59}"/>
              </a:ext>
              <a:ext uri="{C183D7F6-B498-43B3-948B-1728B52AA6E4}">
                <adec:decorative xmlns:adec="http://schemas.microsoft.com/office/drawing/2017/decorative" val="1"/>
              </a:ext>
            </a:extLst>
          </p:cNvPr>
          <p:cNvSpPr/>
          <p:nvPr/>
        </p:nvSpPr>
        <p:spPr>
          <a:xfrm>
            <a:off x="1" y="0"/>
            <a:ext cx="10719069" cy="5585244"/>
          </a:xfrm>
          <a:custGeom>
            <a:avLst/>
            <a:gdLst>
              <a:gd name="connsiteX0" fmla="*/ 0 w 10719069"/>
              <a:gd name="connsiteY0" fmla="*/ 0 h 5585244"/>
              <a:gd name="connsiteX1" fmla="*/ 10719069 w 10719069"/>
              <a:gd name="connsiteY1" fmla="*/ 0 h 5585244"/>
              <a:gd name="connsiteX2" fmla="*/ 10719069 w 10719069"/>
              <a:gd name="connsiteY2" fmla="*/ 5083722 h 5585244"/>
              <a:gd name="connsiteX3" fmla="*/ 10217547 w 10719069"/>
              <a:gd name="connsiteY3" fmla="*/ 5585244 h 5585244"/>
              <a:gd name="connsiteX4" fmla="*/ 0 w 10719069"/>
              <a:gd name="connsiteY4" fmla="*/ 5585244 h 55852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19069" h="5585244">
                <a:moveTo>
                  <a:pt x="0" y="0"/>
                </a:moveTo>
                <a:lnTo>
                  <a:pt x="10719069" y="0"/>
                </a:lnTo>
                <a:lnTo>
                  <a:pt x="10719069" y="5083722"/>
                </a:lnTo>
                <a:cubicBezTo>
                  <a:pt x="10719069" y="5360705"/>
                  <a:pt x="10494530" y="5585244"/>
                  <a:pt x="10217547" y="5585244"/>
                </a:cubicBezTo>
                <a:lnTo>
                  <a:pt x="0" y="5585244"/>
                </a:lnTo>
                <a:close/>
              </a:path>
            </a:pathLst>
          </a:custGeom>
          <a:solidFill>
            <a:schemeClr val="accent3">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GB"/>
              <a:t>Click to edit Master title style</a:t>
            </a: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31515" y="606176"/>
            <a:ext cx="9339210" cy="4530904"/>
          </a:xfrm>
        </p:spPr>
        <p:txBody>
          <a:bodyPr anchor="b">
            <a:normAutofit/>
          </a:bodyPr>
          <a:lstStyle>
            <a:lvl1pPr marL="0" indent="0">
              <a:lnSpc>
                <a:spcPct val="90000"/>
              </a:lnSpc>
              <a:buNone/>
              <a:defRPr sz="6600" b="0" cap="none" baseline="0">
                <a:solidFill>
                  <a:schemeClr val="accent1"/>
                </a:solidFill>
              </a:defRPr>
            </a:lvl1pPr>
            <a:lvl2pPr marL="228600" indent="0">
              <a:lnSpc>
                <a:spcPct val="90000"/>
              </a:lnSpc>
              <a:buNone/>
              <a:defRPr sz="6000" b="0" cap="none" baseline="0">
                <a:solidFill>
                  <a:schemeClr val="accent1"/>
                </a:solidFill>
              </a:defRPr>
            </a:lvl2pPr>
            <a:lvl3pPr marL="457200" indent="0">
              <a:lnSpc>
                <a:spcPct val="90000"/>
              </a:lnSpc>
              <a:buNone/>
              <a:defRPr sz="5400" b="0" cap="none" baseline="0">
                <a:solidFill>
                  <a:schemeClr val="accent1"/>
                </a:solidFill>
              </a:defRPr>
            </a:lvl3pPr>
            <a:lvl4pPr marL="685800" indent="0">
              <a:lnSpc>
                <a:spcPct val="90000"/>
              </a:lnSpc>
              <a:buNone/>
              <a:defRPr sz="4800" b="0" cap="none" baseline="0">
                <a:solidFill>
                  <a:schemeClr val="accent1"/>
                </a:solidFill>
              </a:defRPr>
            </a:lvl4pPr>
            <a:lvl5pPr marL="914400" indent="0">
              <a:lnSpc>
                <a:spcPct val="90000"/>
              </a:lnSpc>
              <a:buNone/>
              <a:defRPr sz="4400" b="0" cap="none" baseline="0">
                <a:solidFill>
                  <a:schemeClr val="accent1"/>
                </a:solidFill>
              </a:defRPr>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accent1"/>
                </a:solidFill>
              </a:defRPr>
            </a:lvl1p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accent1"/>
                </a:solidFill>
              </a:defRPr>
            </a:lvl1p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accent1"/>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1853809302"/>
      </p:ext>
    </p:extLst>
  </p:cSld>
  <p:clrMapOvr>
    <a:overrideClrMapping bg1="lt1" tx1="dk1" bg2="lt2" tx2="dk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Statem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GB"/>
              <a:t>Click to edit Master title style</a:t>
            </a: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343032" y="1455226"/>
            <a:ext cx="10152770" cy="5065498"/>
          </a:xfrm>
        </p:spPr>
        <p:txBody>
          <a:bodyPr anchor="b">
            <a:normAutofit/>
          </a:bodyPr>
          <a:lstStyle>
            <a:lvl1pPr marL="0" indent="0">
              <a:lnSpc>
                <a:spcPct val="90000"/>
              </a:lnSpc>
              <a:buNone/>
              <a:defRPr sz="7200" b="0">
                <a:solidFill>
                  <a:schemeClr val="accent1"/>
                </a:solidFill>
              </a:defRPr>
            </a:lvl1pPr>
            <a:lvl2pPr marL="228600" indent="0">
              <a:lnSpc>
                <a:spcPct val="90000"/>
              </a:lnSpc>
              <a:buNone/>
              <a:defRPr sz="6600" b="0">
                <a:solidFill>
                  <a:schemeClr val="accent1"/>
                </a:solidFill>
              </a:defRPr>
            </a:lvl2pPr>
            <a:lvl3pPr marL="457200" indent="0">
              <a:lnSpc>
                <a:spcPct val="90000"/>
              </a:lnSpc>
              <a:buNone/>
              <a:defRPr sz="6000" b="0">
                <a:solidFill>
                  <a:schemeClr val="accent1"/>
                </a:solidFill>
              </a:defRPr>
            </a:lvl3pPr>
            <a:lvl4pPr marL="685800" indent="0">
              <a:lnSpc>
                <a:spcPct val="90000"/>
              </a:lnSpc>
              <a:buNone/>
              <a:defRPr sz="5400" b="0">
                <a:solidFill>
                  <a:schemeClr val="accent1"/>
                </a:solidFill>
              </a:defRPr>
            </a:lvl4pPr>
            <a:lvl5pPr marL="914400" indent="0">
              <a:lnSpc>
                <a:spcPct val="90000"/>
              </a:lnSpc>
              <a:buNone/>
              <a:defRPr sz="4800" b="0">
                <a:solidFill>
                  <a:schemeClr val="accent1"/>
                </a:solidFill>
              </a:defRPr>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768096" y="64008"/>
            <a:ext cx="3569995" cy="338328"/>
          </a:xfrm>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9291411" y="64008"/>
            <a:ext cx="1612674" cy="338328"/>
          </a:xfrm>
        </p:spPr>
        <p:txBody>
          <a:body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055096" y="64008"/>
            <a:ext cx="457200" cy="338328"/>
          </a:xfrm>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8221186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Quote">
    <p:bg>
      <p:bgPr>
        <a:solidFill>
          <a:schemeClr val="accent3">
            <a:alpha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772090" y="5085707"/>
            <a:ext cx="8968722" cy="757309"/>
          </a:xfrm>
        </p:spPr>
        <p:txBody>
          <a:bodyPr anchor="t">
            <a:normAutofit/>
          </a:bodyPr>
          <a:lstStyle>
            <a:lvl1pPr>
              <a:lnSpc>
                <a:spcPct val="120000"/>
              </a:lnSpc>
              <a:defRPr sz="1600">
                <a:latin typeface="+mn-lt"/>
              </a:defRPr>
            </a:lvl1pPr>
          </a:lstStyle>
          <a:p>
            <a:r>
              <a:rPr lang="en-US"/>
              <a:t>Quote Author</a:t>
            </a:r>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772090" y="821934"/>
            <a:ext cx="8968722" cy="3742116"/>
          </a:xfrm>
        </p:spPr>
        <p:txBody>
          <a:bodyPr anchor="t">
            <a:normAutofit/>
          </a:bodyPr>
          <a:lstStyle>
            <a:lvl1pPr marL="137160" indent="-137160">
              <a:lnSpc>
                <a:spcPct val="100000"/>
              </a:lnSpc>
              <a:spcBef>
                <a:spcPts val="0"/>
              </a:spcBef>
              <a:buNone/>
              <a:defRPr sz="6000">
                <a:solidFill>
                  <a:schemeClr val="accent1"/>
                </a:solidFill>
                <a:latin typeface="+mj-lt"/>
              </a:defRPr>
            </a:lvl1pPr>
          </a:lstStyle>
          <a:p>
            <a:pPr lvl="0"/>
            <a:r>
              <a:rPr lang="en-US"/>
              <a:t>Click to edit Quote</a:t>
            </a:r>
          </a:p>
        </p:txBody>
      </p:sp>
      <p:sp>
        <p:nvSpPr>
          <p:cNvPr id="4" name="Footer Placeholder 3">
            <a:extLst>
              <a:ext uri="{FF2B5EF4-FFF2-40B4-BE49-F238E27FC236}">
                <a16:creationId xmlns:a16="http://schemas.microsoft.com/office/drawing/2014/main" id="{CB66F519-3A11-8ACC-F11B-0C5B8388C6E7}"/>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7450CCE4-9136-9EA6-8630-92DA75F38F3D}"/>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3B677173-46BB-8B19-DE87-86D46A98F540}"/>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94457168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Quote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768096" y="4965192"/>
            <a:ext cx="9841113" cy="1289304"/>
          </a:xfrm>
        </p:spPr>
        <p:txBody>
          <a:bodyPr anchor="ctr">
            <a:normAutofit/>
          </a:bodyPr>
          <a:lstStyle>
            <a:lvl1pPr>
              <a:lnSpc>
                <a:spcPct val="120000"/>
              </a:lnSpc>
              <a:defRPr sz="1800" b="0">
                <a:latin typeface="+mn-lt"/>
              </a:defRPr>
            </a:lvl1pPr>
          </a:lstStyle>
          <a:p>
            <a:r>
              <a:rPr lang="en-US"/>
              <a:t>Quote Author</a:t>
            </a:r>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772090" y="729465"/>
            <a:ext cx="9841114" cy="3814182"/>
          </a:xfrm>
        </p:spPr>
        <p:txBody>
          <a:bodyPr anchor="t">
            <a:normAutofit/>
          </a:bodyPr>
          <a:lstStyle>
            <a:lvl1pPr marL="137160" indent="-137160">
              <a:lnSpc>
                <a:spcPct val="90000"/>
              </a:lnSpc>
              <a:spcBef>
                <a:spcPts val="0"/>
              </a:spcBef>
              <a:buNone/>
              <a:defRPr sz="7200">
                <a:solidFill>
                  <a:schemeClr val="accent1"/>
                </a:solidFill>
                <a:latin typeface="+mj-lt"/>
              </a:defRPr>
            </a:lvl1pPr>
          </a:lstStyle>
          <a:p>
            <a:pPr lvl="0"/>
            <a:r>
              <a:rPr lang="en-US"/>
              <a:t>Click to edit Quote</a:t>
            </a:r>
          </a:p>
        </p:txBody>
      </p:sp>
      <p:sp>
        <p:nvSpPr>
          <p:cNvPr id="9" name="Footer Placeholder 8">
            <a:extLst>
              <a:ext uri="{FF2B5EF4-FFF2-40B4-BE49-F238E27FC236}">
                <a16:creationId xmlns:a16="http://schemas.microsoft.com/office/drawing/2014/main" id="{A8AE5996-C1E5-AFF0-1C20-EFDC8711799D}"/>
              </a:ext>
            </a:extLst>
          </p:cNvPr>
          <p:cNvSpPr>
            <a:spLocks noGrp="1"/>
          </p:cNvSpPr>
          <p:nvPr>
            <p:ph type="ftr" sz="quarter" idx="15"/>
          </p:nvPr>
        </p:nvSpPr>
        <p:spPr/>
        <p:txBody>
          <a:bodyPr/>
          <a:lstStyle/>
          <a:p>
            <a:endParaRPr lang="en-US"/>
          </a:p>
        </p:txBody>
      </p:sp>
      <p:sp>
        <p:nvSpPr>
          <p:cNvPr id="6" name="Date Placeholder 5">
            <a:extLst>
              <a:ext uri="{FF2B5EF4-FFF2-40B4-BE49-F238E27FC236}">
                <a16:creationId xmlns:a16="http://schemas.microsoft.com/office/drawing/2014/main" id="{1554EA42-18F1-82AE-02C3-B2B2A57AD709}"/>
              </a:ext>
            </a:extLst>
          </p:cNvPr>
          <p:cNvSpPr>
            <a:spLocks noGrp="1"/>
          </p:cNvSpPr>
          <p:nvPr>
            <p:ph type="dt" sz="half" idx="14"/>
          </p:nvPr>
        </p:nvSpPr>
        <p:spPr/>
        <p:txBody>
          <a:bodyPr/>
          <a:lstStyle/>
          <a:p>
            <a:fld id="{D7E3ECEC-7E7B-4FB9-BAE8-5C10F12795EA}" type="datetimeFigureOut">
              <a:rPr lang="en-US" smtClean="0"/>
              <a:t>6/11/2026</a:t>
            </a:fld>
            <a:endParaRPr lang="en-US"/>
          </a:p>
        </p:txBody>
      </p:sp>
      <p:sp>
        <p:nvSpPr>
          <p:cNvPr id="10" name="Slide Number Placeholder 9">
            <a:extLst>
              <a:ext uri="{FF2B5EF4-FFF2-40B4-BE49-F238E27FC236}">
                <a16:creationId xmlns:a16="http://schemas.microsoft.com/office/drawing/2014/main" id="{4A8ACF18-7D60-FEE3-1B8D-6E5F51611A84}"/>
              </a:ext>
            </a:extLst>
          </p:cNvPr>
          <p:cNvSpPr>
            <a:spLocks noGrp="1"/>
          </p:cNvSpPr>
          <p:nvPr>
            <p:ph type="sldNum" sz="quarter" idx="16"/>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079789752"/>
      </p:ext>
    </p:extLst>
  </p:cSld>
  <p:clrMapOvr>
    <a:overrideClrMapping bg1="lt1" tx1="dk1" bg2="lt2" tx2="dk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Quote 3">
    <p:bg>
      <p:bgPr>
        <a:solidFill>
          <a:schemeClr val="bg2"/>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243F357D-01B6-71AD-58FF-26C551B8D6F8}"/>
              </a:ext>
              <a:ext uri="{C183D7F6-B498-43B3-948B-1728B52AA6E4}">
                <adec:decorative xmlns:adec="http://schemas.microsoft.com/office/drawing/2017/decorative" val="1"/>
              </a:ext>
            </a:extLst>
          </p:cNvPr>
          <p:cNvSpPr/>
          <p:nvPr/>
        </p:nvSpPr>
        <p:spPr>
          <a:xfrm rot="10800000" flipH="1">
            <a:off x="0" y="5155892"/>
            <a:ext cx="11468099" cy="1702107"/>
          </a:xfrm>
          <a:custGeom>
            <a:avLst/>
            <a:gdLst>
              <a:gd name="connsiteX0" fmla="*/ 10322569 w 10836926"/>
              <a:gd name="connsiteY0" fmla="*/ 1702107 h 1702107"/>
              <a:gd name="connsiteX1" fmla="*/ 0 w 10836926"/>
              <a:gd name="connsiteY1" fmla="*/ 1702107 h 1702107"/>
              <a:gd name="connsiteX2" fmla="*/ 0 w 10836926"/>
              <a:gd name="connsiteY2" fmla="*/ 0 h 1702107"/>
              <a:gd name="connsiteX3" fmla="*/ 10836926 w 10836926"/>
              <a:gd name="connsiteY3" fmla="*/ 0 h 1702107"/>
              <a:gd name="connsiteX4" fmla="*/ 10836926 w 10836926"/>
              <a:gd name="connsiteY4" fmla="*/ 1187751 h 1702107"/>
              <a:gd name="connsiteX5" fmla="*/ 10322569 w 10836926"/>
              <a:gd name="connsiteY5" fmla="*/ 1702107 h 1702107"/>
              <a:gd name="connsiteX0" fmla="*/ 10990389 w 11504746"/>
              <a:gd name="connsiteY0" fmla="*/ 1702107 h 1702107"/>
              <a:gd name="connsiteX1" fmla="*/ 0 w 11504746"/>
              <a:gd name="connsiteY1" fmla="*/ 1702107 h 1702107"/>
              <a:gd name="connsiteX2" fmla="*/ 667820 w 11504746"/>
              <a:gd name="connsiteY2" fmla="*/ 0 h 1702107"/>
              <a:gd name="connsiteX3" fmla="*/ 11504746 w 11504746"/>
              <a:gd name="connsiteY3" fmla="*/ 0 h 1702107"/>
              <a:gd name="connsiteX4" fmla="*/ 11504746 w 11504746"/>
              <a:gd name="connsiteY4" fmla="*/ 1187751 h 1702107"/>
              <a:gd name="connsiteX5" fmla="*/ 10990389 w 11504746"/>
              <a:gd name="connsiteY5" fmla="*/ 1702107 h 1702107"/>
              <a:gd name="connsiteX0" fmla="*/ 11000664 w 11515021"/>
              <a:gd name="connsiteY0" fmla="*/ 1702107 h 1702107"/>
              <a:gd name="connsiteX1" fmla="*/ 10275 w 11515021"/>
              <a:gd name="connsiteY1" fmla="*/ 1702107 h 1702107"/>
              <a:gd name="connsiteX2" fmla="*/ 0 w 11515021"/>
              <a:gd name="connsiteY2" fmla="*/ 0 h 1702107"/>
              <a:gd name="connsiteX3" fmla="*/ 11515021 w 11515021"/>
              <a:gd name="connsiteY3" fmla="*/ 0 h 1702107"/>
              <a:gd name="connsiteX4" fmla="*/ 11515021 w 11515021"/>
              <a:gd name="connsiteY4" fmla="*/ 1187751 h 1702107"/>
              <a:gd name="connsiteX5" fmla="*/ 11000664 w 11515021"/>
              <a:gd name="connsiteY5" fmla="*/ 1702107 h 1702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15021" h="1702107">
                <a:moveTo>
                  <a:pt x="11000664" y="1702107"/>
                </a:moveTo>
                <a:lnTo>
                  <a:pt x="10275" y="1702107"/>
                </a:lnTo>
                <a:lnTo>
                  <a:pt x="0" y="0"/>
                </a:lnTo>
                <a:lnTo>
                  <a:pt x="11515021" y="0"/>
                </a:lnTo>
                <a:lnTo>
                  <a:pt x="11515021" y="1187751"/>
                </a:lnTo>
                <a:cubicBezTo>
                  <a:pt x="11515021" y="1471822"/>
                  <a:pt x="11284736" y="1702107"/>
                  <a:pt x="11000664" y="1702107"/>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1438381" y="5684948"/>
            <a:ext cx="9060691" cy="643997"/>
          </a:xfrm>
        </p:spPr>
        <p:txBody>
          <a:bodyPr anchor="ctr">
            <a:normAutofit/>
          </a:bodyPr>
          <a:lstStyle>
            <a:lvl1pPr algn="r">
              <a:lnSpc>
                <a:spcPct val="120000"/>
              </a:lnSpc>
              <a:defRPr sz="1600">
                <a:latin typeface="+mn-lt"/>
              </a:defRPr>
            </a:lvl1pPr>
          </a:lstStyle>
          <a:p>
            <a:r>
              <a:rPr lang="en-US"/>
              <a:t>Quote Author</a:t>
            </a:r>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1438382" y="1027417"/>
            <a:ext cx="9060691" cy="3400746"/>
          </a:xfrm>
        </p:spPr>
        <p:txBody>
          <a:bodyPr anchor="ctr">
            <a:normAutofit/>
          </a:bodyPr>
          <a:lstStyle>
            <a:lvl1pPr marL="137160" indent="-137160">
              <a:lnSpc>
                <a:spcPct val="100000"/>
              </a:lnSpc>
              <a:spcBef>
                <a:spcPts val="0"/>
              </a:spcBef>
              <a:buNone/>
              <a:defRPr sz="4800">
                <a:solidFill>
                  <a:schemeClr val="accent1"/>
                </a:solidFill>
                <a:latin typeface="+mj-lt"/>
              </a:defRPr>
            </a:lvl1pPr>
          </a:lstStyle>
          <a:p>
            <a:pPr lvl="0"/>
            <a:r>
              <a:rPr lang="en-US"/>
              <a:t>Click to edit Quote</a:t>
            </a:r>
          </a:p>
        </p:txBody>
      </p:sp>
      <p:sp>
        <p:nvSpPr>
          <p:cNvPr id="4" name="Footer Placeholder 3">
            <a:extLst>
              <a:ext uri="{FF2B5EF4-FFF2-40B4-BE49-F238E27FC236}">
                <a16:creationId xmlns:a16="http://schemas.microsoft.com/office/drawing/2014/main" id="{CB66F519-3A11-8ACC-F11B-0C5B8388C6E7}"/>
              </a:ext>
            </a:extLst>
          </p:cNvPr>
          <p:cNvSpPr>
            <a:spLocks noGrp="1"/>
          </p:cNvSpPr>
          <p:nvPr>
            <p:ph type="ftr" sz="quarter" idx="11"/>
          </p:nvPr>
        </p:nvSpPr>
        <p:spPr>
          <a:xfrm>
            <a:off x="772090" y="6382512"/>
            <a:ext cx="2816835" cy="338328"/>
          </a:xfrm>
        </p:spPr>
        <p:txBody>
          <a:bodyPr/>
          <a:lstStyle/>
          <a:p>
            <a:endParaRPr lang="en-US"/>
          </a:p>
        </p:txBody>
      </p:sp>
      <p:sp>
        <p:nvSpPr>
          <p:cNvPr id="3" name="Date Placeholder 2">
            <a:extLst>
              <a:ext uri="{FF2B5EF4-FFF2-40B4-BE49-F238E27FC236}">
                <a16:creationId xmlns:a16="http://schemas.microsoft.com/office/drawing/2014/main" id="{7450CCE4-9136-9EA6-8630-92DA75F38F3D}"/>
              </a:ext>
            </a:extLst>
          </p:cNvPr>
          <p:cNvSpPr>
            <a:spLocks noGrp="1"/>
          </p:cNvSpPr>
          <p:nvPr>
            <p:ph type="dt" sz="half" idx="10"/>
          </p:nvPr>
        </p:nvSpPr>
        <p:spPr>
          <a:xfrm>
            <a:off x="9291411" y="6382512"/>
            <a:ext cx="1612674" cy="338328"/>
          </a:xfrm>
        </p:spPr>
        <p:txBody>
          <a:body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3B677173-46BB-8B19-DE87-86D46A98F540}"/>
              </a:ext>
            </a:extLst>
          </p:cNvPr>
          <p:cNvSpPr>
            <a:spLocks noGrp="1"/>
          </p:cNvSpPr>
          <p:nvPr>
            <p:ph type="sldNum" sz="quarter" idx="12"/>
          </p:nvPr>
        </p:nvSpPr>
        <p:spPr>
          <a:xfrm>
            <a:off x="11050742" y="6382512"/>
            <a:ext cx="457200" cy="338328"/>
          </a:xfrm>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55612566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Quote 4">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DA777E9-52E4-B265-D19D-C179BB567FA4}"/>
              </a:ext>
              <a:ext uri="{C183D7F6-B498-43B3-948B-1728B52AA6E4}">
                <adec:decorative xmlns:adec="http://schemas.microsoft.com/office/drawing/2017/decorative" val="1"/>
              </a:ext>
            </a:extLst>
          </p:cNvPr>
          <p:cNvSpPr/>
          <p:nvPr/>
        </p:nvSpPr>
        <p:spPr>
          <a:xfrm>
            <a:off x="0" y="0"/>
            <a:ext cx="10809939" cy="5148072"/>
          </a:xfrm>
          <a:custGeom>
            <a:avLst/>
            <a:gdLst>
              <a:gd name="connsiteX0" fmla="*/ 0 w 10809939"/>
              <a:gd name="connsiteY0" fmla="*/ 0 h 5148072"/>
              <a:gd name="connsiteX1" fmla="*/ 10809939 w 10809939"/>
              <a:gd name="connsiteY1" fmla="*/ 0 h 5148072"/>
              <a:gd name="connsiteX2" fmla="*/ 10809939 w 10809939"/>
              <a:gd name="connsiteY2" fmla="*/ 4646550 h 5148072"/>
              <a:gd name="connsiteX3" fmla="*/ 10308417 w 10809939"/>
              <a:gd name="connsiteY3" fmla="*/ 5148072 h 5148072"/>
              <a:gd name="connsiteX4" fmla="*/ 0 w 10809939"/>
              <a:gd name="connsiteY4" fmla="*/ 5148072 h 5148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9939" h="5148072">
                <a:moveTo>
                  <a:pt x="0" y="0"/>
                </a:moveTo>
                <a:lnTo>
                  <a:pt x="10809939" y="0"/>
                </a:lnTo>
                <a:lnTo>
                  <a:pt x="10809939" y="4646550"/>
                </a:lnTo>
                <a:cubicBezTo>
                  <a:pt x="10809939" y="4923533"/>
                  <a:pt x="10585400" y="5148072"/>
                  <a:pt x="10308417" y="5148072"/>
                </a:cubicBezTo>
                <a:lnTo>
                  <a:pt x="0" y="5148072"/>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767446" y="5518298"/>
            <a:ext cx="8964384" cy="818494"/>
          </a:xfrm>
        </p:spPr>
        <p:txBody>
          <a:bodyPr anchor="ctr">
            <a:normAutofit/>
          </a:bodyPr>
          <a:lstStyle>
            <a:lvl1pPr>
              <a:lnSpc>
                <a:spcPct val="120000"/>
              </a:lnSpc>
              <a:defRPr sz="1600" b="0">
                <a:latin typeface="+mn-lt"/>
              </a:defRPr>
            </a:lvl1pPr>
          </a:lstStyle>
          <a:p>
            <a:r>
              <a:rPr lang="en-US"/>
              <a:t>Quote Author</a:t>
            </a:r>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767446" y="750013"/>
            <a:ext cx="8733760" cy="3800721"/>
          </a:xfrm>
        </p:spPr>
        <p:txBody>
          <a:bodyPr anchor="t">
            <a:normAutofit/>
          </a:bodyPr>
          <a:lstStyle>
            <a:lvl1pPr marL="137160" indent="-137160">
              <a:lnSpc>
                <a:spcPct val="90000"/>
              </a:lnSpc>
              <a:spcBef>
                <a:spcPts val="0"/>
              </a:spcBef>
              <a:buNone/>
              <a:defRPr sz="5400">
                <a:solidFill>
                  <a:schemeClr val="accent1"/>
                </a:solidFill>
                <a:latin typeface="+mj-lt"/>
              </a:defRPr>
            </a:lvl1pPr>
          </a:lstStyle>
          <a:p>
            <a:pPr lvl="0"/>
            <a:r>
              <a:rPr lang="en-US"/>
              <a:t>Click to edit Quote</a:t>
            </a:r>
          </a:p>
        </p:txBody>
      </p:sp>
      <p:sp>
        <p:nvSpPr>
          <p:cNvPr id="8" name="Footer Placeholder 7">
            <a:extLst>
              <a:ext uri="{FF2B5EF4-FFF2-40B4-BE49-F238E27FC236}">
                <a16:creationId xmlns:a16="http://schemas.microsoft.com/office/drawing/2014/main" id="{0AD62116-941C-252B-AE63-2508CE4FDD3F}"/>
              </a:ext>
            </a:extLst>
          </p:cNvPr>
          <p:cNvSpPr>
            <a:spLocks noGrp="1"/>
          </p:cNvSpPr>
          <p:nvPr>
            <p:ph type="ftr" sz="quarter" idx="15"/>
          </p:nvPr>
        </p:nvSpPr>
        <p:spPr>
          <a:xfrm>
            <a:off x="772090" y="6382512"/>
            <a:ext cx="2816835" cy="338328"/>
          </a:xfrm>
        </p:spPr>
        <p:txBody>
          <a:bodyPr/>
          <a:lstStyle/>
          <a:p>
            <a:endParaRPr lang="en-US"/>
          </a:p>
        </p:txBody>
      </p:sp>
      <p:sp>
        <p:nvSpPr>
          <p:cNvPr id="6" name="Date Placeholder 5">
            <a:extLst>
              <a:ext uri="{FF2B5EF4-FFF2-40B4-BE49-F238E27FC236}">
                <a16:creationId xmlns:a16="http://schemas.microsoft.com/office/drawing/2014/main" id="{23547C88-24DC-DAA1-274D-9715ED6805BC}"/>
              </a:ext>
            </a:extLst>
          </p:cNvPr>
          <p:cNvSpPr>
            <a:spLocks noGrp="1"/>
          </p:cNvSpPr>
          <p:nvPr>
            <p:ph type="dt" sz="half" idx="14"/>
          </p:nvPr>
        </p:nvSpPr>
        <p:spPr>
          <a:xfrm>
            <a:off x="9291411" y="6382512"/>
            <a:ext cx="1612674" cy="338328"/>
          </a:xfrm>
        </p:spPr>
        <p:txBody>
          <a:bodyPr/>
          <a:lstStyle/>
          <a:p>
            <a:fld id="{D7E3ECEC-7E7B-4FB9-BAE8-5C10F12795EA}" type="datetimeFigureOut">
              <a:rPr lang="en-US" smtClean="0"/>
              <a:t>6/11/2026</a:t>
            </a:fld>
            <a:endParaRPr lang="en-US"/>
          </a:p>
        </p:txBody>
      </p:sp>
      <p:sp>
        <p:nvSpPr>
          <p:cNvPr id="10" name="Slide Number Placeholder 9">
            <a:extLst>
              <a:ext uri="{FF2B5EF4-FFF2-40B4-BE49-F238E27FC236}">
                <a16:creationId xmlns:a16="http://schemas.microsoft.com/office/drawing/2014/main" id="{A921AC9D-428B-1CE3-499F-1289B47D5F26}"/>
              </a:ext>
            </a:extLst>
          </p:cNvPr>
          <p:cNvSpPr>
            <a:spLocks noGrp="1"/>
          </p:cNvSpPr>
          <p:nvPr>
            <p:ph type="sldNum" sz="quarter" idx="16"/>
          </p:nvPr>
        </p:nvSpPr>
        <p:spPr>
          <a:xfrm>
            <a:off x="11050742" y="6382512"/>
            <a:ext cx="457200" cy="338328"/>
          </a:xfrm>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76389809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Quote 5">
    <p:bg>
      <p:bgPr>
        <a:solidFill>
          <a:schemeClr val="accent3">
            <a:alpha val="6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0EBA2EC2-4347-818C-501D-DEEA9CA0D13B}"/>
              </a:ext>
              <a:ext uri="{C183D7F6-B498-43B3-948B-1728B52AA6E4}">
                <adec:decorative xmlns:adec="http://schemas.microsoft.com/office/drawing/2017/decorative" val="1"/>
              </a:ext>
            </a:extLst>
          </p:cNvPr>
          <p:cNvSpPr/>
          <p:nvPr/>
        </p:nvSpPr>
        <p:spPr>
          <a:xfrm>
            <a:off x="1" y="-1"/>
            <a:ext cx="10809939" cy="5617255"/>
          </a:xfrm>
          <a:custGeom>
            <a:avLst/>
            <a:gdLst>
              <a:gd name="connsiteX0" fmla="*/ 0 w 10809939"/>
              <a:gd name="connsiteY0" fmla="*/ 0 h 5638868"/>
              <a:gd name="connsiteX1" fmla="*/ 10809939 w 10809939"/>
              <a:gd name="connsiteY1" fmla="*/ 0 h 5638868"/>
              <a:gd name="connsiteX2" fmla="*/ 10809939 w 10809939"/>
              <a:gd name="connsiteY2" fmla="*/ 5116914 h 5638868"/>
              <a:gd name="connsiteX3" fmla="*/ 10287986 w 10809939"/>
              <a:gd name="connsiteY3" fmla="*/ 5638868 h 5638868"/>
              <a:gd name="connsiteX4" fmla="*/ 0 w 10809939"/>
              <a:gd name="connsiteY4" fmla="*/ 5638868 h 563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9939" h="5638868">
                <a:moveTo>
                  <a:pt x="0" y="0"/>
                </a:moveTo>
                <a:lnTo>
                  <a:pt x="10809939" y="0"/>
                </a:lnTo>
                <a:lnTo>
                  <a:pt x="10809939" y="5116914"/>
                </a:lnTo>
                <a:cubicBezTo>
                  <a:pt x="10809939" y="5405181"/>
                  <a:pt x="10576253" y="5638868"/>
                  <a:pt x="10287986" y="5638868"/>
                </a:cubicBezTo>
                <a:lnTo>
                  <a:pt x="0" y="5638868"/>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2876765" y="4318612"/>
            <a:ext cx="7364515" cy="996027"/>
          </a:xfrm>
        </p:spPr>
        <p:txBody>
          <a:bodyPr anchor="ctr">
            <a:normAutofit/>
          </a:bodyPr>
          <a:lstStyle>
            <a:lvl1pPr algn="r">
              <a:lnSpc>
                <a:spcPct val="120000"/>
              </a:lnSpc>
              <a:defRPr sz="1400" b="0" spc="100" baseline="0">
                <a:latin typeface="+mn-lt"/>
              </a:defRPr>
            </a:lvl1pPr>
          </a:lstStyle>
          <a:p>
            <a:r>
              <a:rPr lang="en-US"/>
              <a:t>Quote Author</a:t>
            </a:r>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768096" y="647700"/>
            <a:ext cx="9473184" cy="3670912"/>
          </a:xfrm>
        </p:spPr>
        <p:txBody>
          <a:bodyPr anchor="ctr">
            <a:normAutofit/>
          </a:bodyPr>
          <a:lstStyle>
            <a:lvl1pPr marL="137160" indent="-137160">
              <a:lnSpc>
                <a:spcPct val="100000"/>
              </a:lnSpc>
              <a:spcBef>
                <a:spcPts val="0"/>
              </a:spcBef>
              <a:buNone/>
              <a:defRPr sz="4800">
                <a:solidFill>
                  <a:schemeClr val="tx2"/>
                </a:solidFill>
                <a:latin typeface="+mj-lt"/>
              </a:defRPr>
            </a:lvl1pPr>
          </a:lstStyle>
          <a:p>
            <a:pPr lvl="0"/>
            <a:r>
              <a:rPr lang="en-US"/>
              <a:t>Click to edit Quote</a:t>
            </a:r>
          </a:p>
        </p:txBody>
      </p:sp>
      <p:sp>
        <p:nvSpPr>
          <p:cNvPr id="12" name="Footer Placeholder 11">
            <a:extLst>
              <a:ext uri="{FF2B5EF4-FFF2-40B4-BE49-F238E27FC236}">
                <a16:creationId xmlns:a16="http://schemas.microsoft.com/office/drawing/2014/main" id="{B68D110F-CED3-F33A-EDD7-57811187B5A8}"/>
              </a:ext>
            </a:extLst>
          </p:cNvPr>
          <p:cNvSpPr>
            <a:spLocks noGrp="1"/>
          </p:cNvSpPr>
          <p:nvPr>
            <p:ph type="ftr" sz="quarter" idx="15"/>
          </p:nvPr>
        </p:nvSpPr>
        <p:spPr/>
        <p:txBody>
          <a:bodyPr/>
          <a:lstStyle/>
          <a:p>
            <a:endParaRPr lang="en-US"/>
          </a:p>
        </p:txBody>
      </p:sp>
      <p:sp>
        <p:nvSpPr>
          <p:cNvPr id="11" name="Date Placeholder 10">
            <a:extLst>
              <a:ext uri="{FF2B5EF4-FFF2-40B4-BE49-F238E27FC236}">
                <a16:creationId xmlns:a16="http://schemas.microsoft.com/office/drawing/2014/main" id="{1BE1F328-2362-9468-2593-BAF90BE9CEB0}"/>
              </a:ext>
            </a:extLst>
          </p:cNvPr>
          <p:cNvSpPr>
            <a:spLocks noGrp="1"/>
          </p:cNvSpPr>
          <p:nvPr>
            <p:ph type="dt" sz="half" idx="14"/>
          </p:nvPr>
        </p:nvSpPr>
        <p:spPr/>
        <p:txBody>
          <a:bodyPr/>
          <a:lstStyle/>
          <a:p>
            <a:fld id="{D7E3ECEC-7E7B-4FB9-BAE8-5C10F12795EA}" type="datetimeFigureOut">
              <a:rPr lang="en-US" smtClean="0"/>
              <a:t>6/11/2026</a:t>
            </a:fld>
            <a:endParaRPr lang="en-US"/>
          </a:p>
        </p:txBody>
      </p:sp>
      <p:sp>
        <p:nvSpPr>
          <p:cNvPr id="13" name="Slide Number Placeholder 12">
            <a:extLst>
              <a:ext uri="{FF2B5EF4-FFF2-40B4-BE49-F238E27FC236}">
                <a16:creationId xmlns:a16="http://schemas.microsoft.com/office/drawing/2014/main" id="{DADE9A5F-3A0A-29A6-E008-BCCF7C3761BD}"/>
              </a:ext>
            </a:extLst>
          </p:cNvPr>
          <p:cNvSpPr>
            <a:spLocks noGrp="1"/>
          </p:cNvSpPr>
          <p:nvPr>
            <p:ph type="sldNum" sz="quarter" idx="16"/>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54971901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960"/>
            <a:ext cx="10706100" cy="674908"/>
          </a:xfrm>
        </p:spPr>
        <p:txBody>
          <a:bodyPr anchor="t"/>
          <a:lstStyle/>
          <a:p>
            <a:r>
              <a:rPr lang="en-GB"/>
              <a:t>Click to edit Master title style</a:t>
            </a:r>
            <a:endParaRPr lang="en-US"/>
          </a:p>
        </p:txBody>
      </p:sp>
      <p:sp>
        <p:nvSpPr>
          <p:cNvPr id="4" name="Content Placeholder 3">
            <a:extLst>
              <a:ext uri="{FF2B5EF4-FFF2-40B4-BE49-F238E27FC236}">
                <a16:creationId xmlns:a16="http://schemas.microsoft.com/office/drawing/2014/main" id="{4B07B2D7-7718-3EA4-C727-BB98633A6739}"/>
              </a:ext>
            </a:extLst>
          </p:cNvPr>
          <p:cNvSpPr>
            <a:spLocks noGrp="1"/>
          </p:cNvSpPr>
          <p:nvPr>
            <p:ph sz="quarter" idx="15"/>
          </p:nvPr>
        </p:nvSpPr>
        <p:spPr>
          <a:xfrm>
            <a:off x="762000" y="1802352"/>
            <a:ext cx="5070020" cy="429364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Content Placeholder 9">
            <a:extLst>
              <a:ext uri="{FF2B5EF4-FFF2-40B4-BE49-F238E27FC236}">
                <a16:creationId xmlns:a16="http://schemas.microsoft.com/office/drawing/2014/main" id="{EB1D51A5-7ABE-E37E-E3A4-3AF4A8448510}"/>
              </a:ext>
            </a:extLst>
          </p:cNvPr>
          <p:cNvSpPr>
            <a:spLocks noGrp="1"/>
          </p:cNvSpPr>
          <p:nvPr>
            <p:ph sz="quarter" idx="16"/>
          </p:nvPr>
        </p:nvSpPr>
        <p:spPr>
          <a:xfrm>
            <a:off x="6394099" y="1802352"/>
            <a:ext cx="5070021" cy="429364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173362233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770626" y="822960"/>
            <a:ext cx="10697475" cy="550367"/>
          </a:xfrm>
        </p:spPr>
        <p:txBody>
          <a:bodyPr anchor="t"/>
          <a:lstStyle/>
          <a:p>
            <a:r>
              <a:rPr lang="en-GB"/>
              <a:t>Click to edit Master title style</a:t>
            </a:r>
            <a:endParaRPr lang="en-US"/>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765379" y="1380744"/>
            <a:ext cx="5086659"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0E49B3C-8832-0263-2ACE-16444014FC2C}"/>
              </a:ext>
            </a:extLst>
          </p:cNvPr>
          <p:cNvSpPr>
            <a:spLocks noGrp="1"/>
          </p:cNvSpPr>
          <p:nvPr>
            <p:ph sz="quarter" idx="15"/>
          </p:nvPr>
        </p:nvSpPr>
        <p:spPr>
          <a:xfrm>
            <a:off x="765825" y="2020888"/>
            <a:ext cx="5086349" cy="42275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82512" y="1380744"/>
            <a:ext cx="5086659"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11">
            <a:extLst>
              <a:ext uri="{FF2B5EF4-FFF2-40B4-BE49-F238E27FC236}">
                <a16:creationId xmlns:a16="http://schemas.microsoft.com/office/drawing/2014/main" id="{F5D88C15-4359-3F27-9B17-CB9581414F72}"/>
              </a:ext>
            </a:extLst>
          </p:cNvPr>
          <p:cNvSpPr>
            <a:spLocks noGrp="1"/>
          </p:cNvSpPr>
          <p:nvPr>
            <p:ph sz="quarter" idx="16"/>
          </p:nvPr>
        </p:nvSpPr>
        <p:spPr>
          <a:xfrm>
            <a:off x="6381751" y="2020888"/>
            <a:ext cx="5086350" cy="42275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67925517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770626" y="822960"/>
            <a:ext cx="10698480" cy="828594"/>
          </a:xfrm>
        </p:spPr>
        <p:txBody>
          <a:bodyPr anchor="t"/>
          <a:lstStyle/>
          <a:p>
            <a:r>
              <a:rPr lang="en-GB"/>
              <a:t>Click to edit Master title style</a:t>
            </a:r>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11969999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191200835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768096" y="822960"/>
            <a:ext cx="3195484" cy="1504164"/>
          </a:xfrm>
        </p:spPr>
        <p:txBody>
          <a:bodyPr anchor="t">
            <a:normAutofit/>
          </a:bodyPr>
          <a:lstStyle>
            <a:lvl1pPr>
              <a:defRPr sz="2400"/>
            </a:lvl1pPr>
          </a:lstStyle>
          <a:p>
            <a:r>
              <a:rPr lang="en-GB"/>
              <a:t>Click to edit Master title style</a:t>
            </a:r>
            <a:endParaRPr lang="en-US"/>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768096" y="2311121"/>
            <a:ext cx="3195484" cy="3784879"/>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899805" y="836762"/>
            <a:ext cx="6568296" cy="525923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184143329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772091" y="822960"/>
            <a:ext cx="3041598" cy="1968931"/>
          </a:xfrm>
        </p:spPr>
        <p:txBody>
          <a:bodyPr anchor="t">
            <a:normAutofit/>
          </a:bodyPr>
          <a:lstStyle>
            <a:lvl1pPr>
              <a:defRPr sz="2400"/>
            </a:lvl1pPr>
          </a:lstStyle>
          <a:p>
            <a:r>
              <a:rPr lang="en-GB"/>
              <a:t>Click to edit Master title style</a:t>
            </a:r>
            <a:endParaRPr lang="en-US"/>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768096" y="3147059"/>
            <a:ext cx="3041597" cy="2762035"/>
          </a:xfrm>
        </p:spPr>
        <p:txBody>
          <a:bodyPr vert="horz" lIns="91440" tIns="45720" rIns="91440" bIns="45720" rtlCol="0" anchor="b">
            <a:normAutofit/>
          </a:bodyPr>
          <a:lstStyle>
            <a:lvl1pPr marL="0" indent="0">
              <a:buNone/>
              <a:defRPr lang="en-US" sz="1600" dirty="0"/>
            </a:lvl1pPr>
          </a:lstStyle>
          <a:p>
            <a:pPr lvl="0"/>
            <a:r>
              <a:rPr lang="en-GB"/>
              <a:t>Click to edit Master text styles</a:t>
            </a:r>
          </a:p>
        </p:txBody>
      </p:sp>
      <p:sp>
        <p:nvSpPr>
          <p:cNvPr id="9" name="Picture Placeholder 9">
            <a:extLst>
              <a:ext uri="{FF2B5EF4-FFF2-40B4-BE49-F238E27FC236}">
                <a16:creationId xmlns:a16="http://schemas.microsoft.com/office/drawing/2014/main" id="{75E80A04-FEAF-D5E8-F208-D79F5852407B}"/>
              </a:ext>
            </a:extLst>
          </p:cNvPr>
          <p:cNvSpPr>
            <a:spLocks noGrp="1"/>
          </p:cNvSpPr>
          <p:nvPr>
            <p:ph type="pic" sz="quarter" idx="13" hasCustomPrompt="1"/>
          </p:nvPr>
        </p:nvSpPr>
        <p:spPr>
          <a:xfrm>
            <a:off x="4502844" y="0"/>
            <a:ext cx="7689157" cy="6096000"/>
          </a:xfrm>
          <a:custGeom>
            <a:avLst/>
            <a:gdLst>
              <a:gd name="connsiteX0" fmla="*/ 0 w 7689157"/>
              <a:gd name="connsiteY0" fmla="*/ 0 h 6096000"/>
              <a:gd name="connsiteX1" fmla="*/ 7689157 w 7689157"/>
              <a:gd name="connsiteY1" fmla="*/ 0 h 6096000"/>
              <a:gd name="connsiteX2" fmla="*/ 7689157 w 7689157"/>
              <a:gd name="connsiteY2" fmla="*/ 6096000 h 6096000"/>
              <a:gd name="connsiteX3" fmla="*/ 501522 w 7689157"/>
              <a:gd name="connsiteY3" fmla="*/ 6096000 h 6096000"/>
              <a:gd name="connsiteX4" fmla="*/ 0 w 7689157"/>
              <a:gd name="connsiteY4" fmla="*/ 5594478 h 60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096000">
                <a:moveTo>
                  <a:pt x="0" y="0"/>
                </a:moveTo>
                <a:lnTo>
                  <a:pt x="7689157" y="0"/>
                </a:lnTo>
                <a:lnTo>
                  <a:pt x="7689157" y="6096000"/>
                </a:lnTo>
                <a:lnTo>
                  <a:pt x="501522" y="6096000"/>
                </a:lnTo>
                <a:cubicBezTo>
                  <a:pt x="224539" y="6096000"/>
                  <a:pt x="0" y="5871461"/>
                  <a:pt x="0" y="5594478"/>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 </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175097387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6492530-7F0F-7B93-27A9-6F68FAF54390}"/>
              </a:ext>
              <a:ext uri="{C183D7F6-B498-43B3-948B-1728B52AA6E4}">
                <adec:decorative xmlns:adec="http://schemas.microsoft.com/office/drawing/2017/decorative" val="1"/>
              </a:ext>
            </a:extLst>
          </p:cNvPr>
          <p:cNvSpPr/>
          <p:nvPr/>
        </p:nvSpPr>
        <p:spPr>
          <a:xfrm rot="10800000">
            <a:off x="762000" y="2880691"/>
            <a:ext cx="11430000" cy="3977309"/>
          </a:xfrm>
          <a:custGeom>
            <a:avLst/>
            <a:gdLst>
              <a:gd name="connsiteX0" fmla="*/ 0 w 11468099"/>
              <a:gd name="connsiteY0" fmla="*/ 4053508 h 4053508"/>
              <a:gd name="connsiteX1" fmla="*/ 10946146 w 11468099"/>
              <a:gd name="connsiteY1" fmla="*/ 4043963 h 4053508"/>
              <a:gd name="connsiteX2" fmla="*/ 11468099 w 11468099"/>
              <a:gd name="connsiteY2" fmla="*/ 3522009 h 4053508"/>
              <a:gd name="connsiteX3" fmla="*/ 11468099 w 11468099"/>
              <a:gd name="connsiteY3" fmla="*/ 0 h 4053508"/>
              <a:gd name="connsiteX4" fmla="*/ 0 w 11468099"/>
              <a:gd name="connsiteY4" fmla="*/ 0 h 40535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68099" h="4053508">
                <a:moveTo>
                  <a:pt x="0" y="4053508"/>
                </a:moveTo>
                <a:lnTo>
                  <a:pt x="10946146" y="4043963"/>
                </a:lnTo>
                <a:cubicBezTo>
                  <a:pt x="11234413" y="4043963"/>
                  <a:pt x="11468099" y="3810276"/>
                  <a:pt x="11468099" y="3522009"/>
                </a:cubicBezTo>
                <a:lnTo>
                  <a:pt x="11468099" y="0"/>
                </a:lnTo>
                <a:lnTo>
                  <a:pt x="0" y="0"/>
                </a:lnTo>
                <a:close/>
              </a:path>
            </a:pathLst>
          </a:custGeom>
          <a:solidFill>
            <a:schemeClr val="bg1"/>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7800" y="190500"/>
            <a:ext cx="11843238" cy="2057400"/>
          </a:xfrm>
        </p:spPr>
        <p:txBody>
          <a:bodyPr anchor="t">
            <a:noAutofit/>
          </a:bodyPr>
          <a:lstStyle>
            <a:lvl1pPr>
              <a:defRPr sz="8800">
                <a:solidFill>
                  <a:schemeClr val="accent1"/>
                </a:solidFill>
              </a:defRPr>
            </a:lvl1pPr>
          </a:lstStyle>
          <a:p>
            <a:r>
              <a:rPr lang="en-GB"/>
              <a:t>Click to edit Master title style</a:t>
            </a:r>
            <a:endParaRPr lang="en-US"/>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1398813" y="3505199"/>
            <a:ext cx="10044665" cy="2667000"/>
          </a:xfrm>
        </p:spPr>
        <p:txBody>
          <a:bodyPr vert="horz" lIns="91440" tIns="45720" rIns="91440" bIns="45720" rtlCol="0">
            <a:normAutofit/>
          </a:bodyPr>
          <a:lstStyle>
            <a:lvl1pPr marL="0" indent="0">
              <a:buNone/>
              <a:defRPr lang="en-US" sz="1400" dirty="0"/>
            </a:lvl1pPr>
            <a:lvl2pPr marL="228600" indent="0">
              <a:buNone/>
              <a:defRPr lang="en-US" sz="1400" dirty="0"/>
            </a:lvl2pPr>
            <a:lvl3pPr marL="457200" indent="0">
              <a:buNone/>
              <a:defRPr lang="en-US" sz="1200" dirty="0"/>
            </a:lvl3pPr>
            <a:lvl4pPr marL="685800" indent="0">
              <a:buNone/>
              <a:defRPr lang="en-US" sz="1200" dirty="0"/>
            </a:lvl4pPr>
            <a:lvl5pPr marL="914400" indent="0">
              <a:buNone/>
              <a:defRPr lang="en-US" sz="120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1398813" y="6329172"/>
            <a:ext cx="2816835" cy="338328"/>
          </a:xfrm>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531069680"/>
      </p:ext>
    </p:extLst>
  </p:cSld>
  <p:clrMapOvr>
    <a:overrideClrMapping bg1="lt1" tx1="dk1" bg2="lt2" tx2="dk2" accent1="accent1" accent2="accent2" accent3="accent3" accent4="accent4" accent5="accent5" accent6="accent6" hlink="hlink" folHlink="folHlink"/>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2"/>
      </p:bgRef>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B07D4EEB-8B0C-3EA1-DB0C-896A8F0C8621}"/>
              </a:ext>
              <a:ext uri="{C183D7F6-B498-43B3-948B-1728B52AA6E4}">
                <adec:decorative xmlns:adec="http://schemas.microsoft.com/office/drawing/2017/decorative" val="1"/>
              </a:ext>
            </a:extLst>
          </p:cNvPr>
          <p:cNvSpPr/>
          <p:nvPr/>
        </p:nvSpPr>
        <p:spPr>
          <a:xfrm rot="10800000">
            <a:off x="2677737" y="2952545"/>
            <a:ext cx="9514262" cy="3905455"/>
          </a:xfrm>
          <a:custGeom>
            <a:avLst/>
            <a:gdLst>
              <a:gd name="connsiteX0" fmla="*/ 0 w 9514262"/>
              <a:gd name="connsiteY0" fmla="*/ 3905455 h 3905455"/>
              <a:gd name="connsiteX1" fmla="*/ 0 w 9514262"/>
              <a:gd name="connsiteY1" fmla="*/ 0 h 3905455"/>
              <a:gd name="connsiteX2" fmla="*/ 9514262 w 9514262"/>
              <a:gd name="connsiteY2" fmla="*/ 0 h 3905455"/>
              <a:gd name="connsiteX3" fmla="*/ 9514262 w 9514262"/>
              <a:gd name="connsiteY3" fmla="*/ 3375660 h 3905455"/>
              <a:gd name="connsiteX4" fmla="*/ 8992309 w 9514262"/>
              <a:gd name="connsiteY4" fmla="*/ 3897614 h 39054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4262" h="3905455">
                <a:moveTo>
                  <a:pt x="0" y="3905455"/>
                </a:moveTo>
                <a:lnTo>
                  <a:pt x="0" y="0"/>
                </a:lnTo>
                <a:lnTo>
                  <a:pt x="9514262" y="0"/>
                </a:lnTo>
                <a:lnTo>
                  <a:pt x="9514262" y="3375660"/>
                </a:lnTo>
                <a:cubicBezTo>
                  <a:pt x="9514262" y="3663927"/>
                  <a:pt x="9280576" y="3897614"/>
                  <a:pt x="8992309" y="3897614"/>
                </a:cubicBezTo>
                <a:close/>
              </a:path>
            </a:pathLst>
          </a:custGeom>
          <a:solidFill>
            <a:schemeClr val="bg1"/>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73373" y="190500"/>
            <a:ext cx="10573396" cy="2475644"/>
          </a:xfrm>
        </p:spPr>
        <p:txBody>
          <a:bodyPr anchor="t">
            <a:noAutofit/>
          </a:bodyPr>
          <a:lstStyle>
            <a:lvl1pPr>
              <a:defRPr sz="8800">
                <a:solidFill>
                  <a:schemeClr val="accent1"/>
                </a:solidFill>
              </a:defRPr>
            </a:lvl1pPr>
          </a:lstStyle>
          <a:p>
            <a:r>
              <a:rPr lang="en-GB"/>
              <a:t>Click to edit Master title style</a:t>
            </a:r>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3493213" y="3810000"/>
            <a:ext cx="6976154" cy="1676400"/>
          </a:xfrm>
        </p:spPr>
        <p:txBody>
          <a:bodyPr vert="horz" lIns="91440" tIns="45720" rIns="91440" bIns="45720" rtlCol="0">
            <a:normAutofit/>
          </a:bodyPr>
          <a:lstStyle>
            <a:lvl1pPr marL="0" indent="0">
              <a:buNone/>
              <a:defRPr lang="en-US" sz="1600" dirty="0"/>
            </a:lvl1pPr>
            <a:lvl2pPr marL="228600" indent="0">
              <a:buNone/>
              <a:defRPr lang="en-US" sz="1400" dirty="0"/>
            </a:lvl2pPr>
            <a:lvl3pPr marL="457200" indent="0">
              <a:buNone/>
              <a:defRPr lang="en-US" sz="1200" dirty="0"/>
            </a:lvl3pPr>
            <a:lvl4pPr marL="685800" indent="0">
              <a:buNone/>
              <a:defRPr lang="en-US" sz="1200" dirty="0"/>
            </a:lvl4pPr>
            <a:lvl5pPr marL="914400" indent="0">
              <a:buNone/>
              <a:defRPr lang="en-US" sz="120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343368363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6.xml"/><Relationship Id="rId18" Type="http://schemas.openxmlformats.org/officeDocument/2006/relationships/slideLayout" Target="../slideLayouts/slideLayout31.xml"/><Relationship Id="rId26" Type="http://schemas.openxmlformats.org/officeDocument/2006/relationships/slideLayout" Target="../slideLayouts/slideLayout39.xml"/><Relationship Id="rId39" Type="http://schemas.openxmlformats.org/officeDocument/2006/relationships/slideLayout" Target="../slideLayouts/slideLayout52.xml"/><Relationship Id="rId21" Type="http://schemas.openxmlformats.org/officeDocument/2006/relationships/slideLayout" Target="../slideLayouts/slideLayout34.xml"/><Relationship Id="rId34" Type="http://schemas.openxmlformats.org/officeDocument/2006/relationships/slideLayout" Target="../slideLayouts/slideLayout47.xml"/><Relationship Id="rId42" Type="http://schemas.openxmlformats.org/officeDocument/2006/relationships/slideLayout" Target="../slideLayouts/slideLayout55.xml"/><Relationship Id="rId47" Type="http://schemas.openxmlformats.org/officeDocument/2006/relationships/slideLayout" Target="../slideLayouts/slideLayout60.xml"/><Relationship Id="rId50" Type="http://schemas.openxmlformats.org/officeDocument/2006/relationships/slideLayout" Target="../slideLayouts/slideLayout63.xml"/><Relationship Id="rId55" Type="http://schemas.openxmlformats.org/officeDocument/2006/relationships/slideLayout" Target="../slideLayouts/slideLayout68.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9" Type="http://schemas.openxmlformats.org/officeDocument/2006/relationships/slideLayout" Target="../slideLayouts/slideLayout42.xml"/><Relationship Id="rId11" Type="http://schemas.openxmlformats.org/officeDocument/2006/relationships/slideLayout" Target="../slideLayouts/slideLayout24.xml"/><Relationship Id="rId24" Type="http://schemas.openxmlformats.org/officeDocument/2006/relationships/slideLayout" Target="../slideLayouts/slideLayout37.xml"/><Relationship Id="rId32" Type="http://schemas.openxmlformats.org/officeDocument/2006/relationships/slideLayout" Target="../slideLayouts/slideLayout45.xml"/><Relationship Id="rId37" Type="http://schemas.openxmlformats.org/officeDocument/2006/relationships/slideLayout" Target="../slideLayouts/slideLayout50.xml"/><Relationship Id="rId40" Type="http://schemas.openxmlformats.org/officeDocument/2006/relationships/slideLayout" Target="../slideLayouts/slideLayout53.xml"/><Relationship Id="rId45" Type="http://schemas.openxmlformats.org/officeDocument/2006/relationships/slideLayout" Target="../slideLayouts/slideLayout58.xml"/><Relationship Id="rId53" Type="http://schemas.openxmlformats.org/officeDocument/2006/relationships/slideLayout" Target="../slideLayouts/slideLayout66.xml"/><Relationship Id="rId5" Type="http://schemas.openxmlformats.org/officeDocument/2006/relationships/slideLayout" Target="../slideLayouts/slideLayout18.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slideLayout" Target="../slideLayouts/slideLayout35.xml"/><Relationship Id="rId27" Type="http://schemas.openxmlformats.org/officeDocument/2006/relationships/slideLayout" Target="../slideLayouts/slideLayout40.xml"/><Relationship Id="rId30" Type="http://schemas.openxmlformats.org/officeDocument/2006/relationships/slideLayout" Target="../slideLayouts/slideLayout43.xml"/><Relationship Id="rId35" Type="http://schemas.openxmlformats.org/officeDocument/2006/relationships/slideLayout" Target="../slideLayouts/slideLayout48.xml"/><Relationship Id="rId43" Type="http://schemas.openxmlformats.org/officeDocument/2006/relationships/slideLayout" Target="../slideLayouts/slideLayout56.xml"/><Relationship Id="rId48" Type="http://schemas.openxmlformats.org/officeDocument/2006/relationships/slideLayout" Target="../slideLayouts/slideLayout61.xml"/><Relationship Id="rId56" Type="http://schemas.openxmlformats.org/officeDocument/2006/relationships/slideLayout" Target="../slideLayouts/slideLayout69.xml"/><Relationship Id="rId8" Type="http://schemas.openxmlformats.org/officeDocument/2006/relationships/slideLayout" Target="../slideLayouts/slideLayout21.xml"/><Relationship Id="rId51" Type="http://schemas.openxmlformats.org/officeDocument/2006/relationships/slideLayout" Target="../slideLayouts/slideLayout64.xml"/><Relationship Id="rId3" Type="http://schemas.openxmlformats.org/officeDocument/2006/relationships/slideLayout" Target="../slideLayouts/slideLayout16.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5" Type="http://schemas.openxmlformats.org/officeDocument/2006/relationships/slideLayout" Target="../slideLayouts/slideLayout38.xml"/><Relationship Id="rId33" Type="http://schemas.openxmlformats.org/officeDocument/2006/relationships/slideLayout" Target="../slideLayouts/slideLayout46.xml"/><Relationship Id="rId38" Type="http://schemas.openxmlformats.org/officeDocument/2006/relationships/slideLayout" Target="../slideLayouts/slideLayout51.xml"/><Relationship Id="rId46" Type="http://schemas.openxmlformats.org/officeDocument/2006/relationships/slideLayout" Target="../slideLayouts/slideLayout59.xml"/><Relationship Id="rId20" Type="http://schemas.openxmlformats.org/officeDocument/2006/relationships/slideLayout" Target="../slideLayouts/slideLayout33.xml"/><Relationship Id="rId41" Type="http://schemas.openxmlformats.org/officeDocument/2006/relationships/slideLayout" Target="../slideLayouts/slideLayout54.xml"/><Relationship Id="rId54" Type="http://schemas.openxmlformats.org/officeDocument/2006/relationships/slideLayout" Target="../slideLayouts/slideLayout67.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5" Type="http://schemas.openxmlformats.org/officeDocument/2006/relationships/slideLayout" Target="../slideLayouts/slideLayout28.xml"/><Relationship Id="rId23" Type="http://schemas.openxmlformats.org/officeDocument/2006/relationships/slideLayout" Target="../slideLayouts/slideLayout36.xml"/><Relationship Id="rId28" Type="http://schemas.openxmlformats.org/officeDocument/2006/relationships/slideLayout" Target="../slideLayouts/slideLayout41.xml"/><Relationship Id="rId36" Type="http://schemas.openxmlformats.org/officeDocument/2006/relationships/slideLayout" Target="../slideLayouts/slideLayout49.xml"/><Relationship Id="rId49" Type="http://schemas.openxmlformats.org/officeDocument/2006/relationships/slideLayout" Target="../slideLayouts/slideLayout62.xml"/><Relationship Id="rId57" Type="http://schemas.openxmlformats.org/officeDocument/2006/relationships/theme" Target="../theme/theme2.xml"/><Relationship Id="rId10" Type="http://schemas.openxmlformats.org/officeDocument/2006/relationships/slideLayout" Target="../slideLayouts/slideLayout23.xml"/><Relationship Id="rId31" Type="http://schemas.openxmlformats.org/officeDocument/2006/relationships/slideLayout" Target="../slideLayouts/slideLayout44.xml"/><Relationship Id="rId44" Type="http://schemas.openxmlformats.org/officeDocument/2006/relationships/slideLayout" Target="../slideLayouts/slideLayout57.xml"/><Relationship Id="rId52"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E3E706-5D5F-97F2-1290-CD23D05AE861}"/>
              </a:ext>
            </a:extLst>
          </p:cNvPr>
          <p:cNvSpPr>
            <a:spLocks noGrp="1"/>
          </p:cNvSpPr>
          <p:nvPr>
            <p:ph type="title"/>
          </p:nvPr>
        </p:nvSpPr>
        <p:spPr>
          <a:xfrm>
            <a:off x="585216" y="539496"/>
            <a:ext cx="11000232" cy="713232"/>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EB40C735-6DC7-2177-435E-56719940AE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Rectangle: Rounded Corners 7">
            <a:extLst>
              <a:ext uri="{FF2B5EF4-FFF2-40B4-BE49-F238E27FC236}">
                <a16:creationId xmlns:a16="http://schemas.microsoft.com/office/drawing/2014/main" id="{8DD796EB-0966-0C64-68CF-F47F347EA7AD}"/>
              </a:ext>
            </a:extLst>
          </p:cNvPr>
          <p:cNvSpPr/>
          <p:nvPr userDrawn="1"/>
        </p:nvSpPr>
        <p:spPr>
          <a:xfrm>
            <a:off x="431292" y="6176964"/>
            <a:ext cx="11329416" cy="338328"/>
          </a:xfrm>
          <a:prstGeom prst="roundRect">
            <a:avLst>
              <a:gd name="adj" fmla="val 50000"/>
            </a:avLst>
          </a:prstGeom>
          <a:solidFill>
            <a:schemeClr val="accent1"/>
          </a:solidFill>
          <a:ln w="12700">
            <a:solidFill>
              <a:schemeClr val="tx1"/>
            </a:solidFill>
          </a:ln>
        </p:spPr>
        <p:txBody>
          <a:bodyPr vert="horz" lIns="0" tIns="0" rIns="0" bIns="0" rtlCol="0" anchor="ctr">
            <a:noAutofit/>
          </a:bodyPr>
          <a:lstStyle/>
          <a:p>
            <a:pPr lvl="0" algn="ctr"/>
            <a:endParaRPr lang="en-US" sz="1200">
              <a:solidFill>
                <a:schemeClr val="tx1"/>
              </a:solidFill>
              <a:latin typeface="+mj-lt"/>
            </a:endParaRPr>
          </a:p>
        </p:txBody>
      </p:sp>
      <p:sp>
        <p:nvSpPr>
          <p:cNvPr id="12" name="Date Placeholder 3">
            <a:extLst>
              <a:ext uri="{FF2B5EF4-FFF2-40B4-BE49-F238E27FC236}">
                <a16:creationId xmlns:a16="http://schemas.microsoft.com/office/drawing/2014/main" id="{6E6FA156-B4B7-E918-D662-579517ADF189}"/>
              </a:ext>
            </a:extLst>
          </p:cNvPr>
          <p:cNvSpPr>
            <a:spLocks noGrp="1"/>
          </p:cNvSpPr>
          <p:nvPr>
            <p:ph type="dt" sz="half" idx="2"/>
          </p:nvPr>
        </p:nvSpPr>
        <p:spPr>
          <a:xfrm>
            <a:off x="10690098" y="6176964"/>
            <a:ext cx="758952" cy="338328"/>
          </a:xfrm>
          <a:prstGeom prst="rect">
            <a:avLst/>
          </a:prstGeom>
          <a:noFill/>
        </p:spPr>
        <p:txBody>
          <a:bodyPr vert="horz" lIns="0" tIns="0" rIns="0" bIns="0" rtlCol="0" anchor="ctr">
            <a:noAutofit/>
          </a:bodyPr>
          <a:lstStyle>
            <a:lvl1pPr algn="r">
              <a:defRPr sz="1050">
                <a:solidFill>
                  <a:schemeClr val="bg1"/>
                </a:solidFill>
                <a:latin typeface="+mn-lt"/>
              </a:defRPr>
            </a:lvl1pPr>
          </a:lstStyle>
          <a:p>
            <a:r>
              <a:rPr lang="en-US"/>
              <a:t>20XX</a:t>
            </a:r>
            <a:endParaRPr lang="en-US" dirty="0"/>
          </a:p>
        </p:txBody>
      </p:sp>
      <p:sp>
        <p:nvSpPr>
          <p:cNvPr id="13" name="Slide Number Placeholder 5">
            <a:extLst>
              <a:ext uri="{FF2B5EF4-FFF2-40B4-BE49-F238E27FC236}">
                <a16:creationId xmlns:a16="http://schemas.microsoft.com/office/drawing/2014/main" id="{68DDA655-D77D-CCB0-B92E-87BD91AE747A}"/>
              </a:ext>
            </a:extLst>
          </p:cNvPr>
          <p:cNvSpPr>
            <a:spLocks noGrp="1"/>
          </p:cNvSpPr>
          <p:nvPr>
            <p:ph type="sldNum" sz="quarter" idx="4"/>
          </p:nvPr>
        </p:nvSpPr>
        <p:spPr>
          <a:xfrm>
            <a:off x="5926836" y="6176963"/>
            <a:ext cx="338328" cy="338329"/>
          </a:xfrm>
          <a:prstGeom prst="ellipse">
            <a:avLst/>
          </a:prstGeom>
          <a:noFill/>
          <a:ln w="12700">
            <a:noFill/>
          </a:ln>
        </p:spPr>
        <p:txBody>
          <a:bodyPr vert="horz" lIns="0" tIns="0" rIns="0" bIns="0" rtlCol="0" anchor="ctr">
            <a:noAutofit/>
          </a:bodyPr>
          <a:lstStyle>
            <a:lvl1pPr algn="ctr">
              <a:defRPr sz="1050">
                <a:solidFill>
                  <a:schemeClr val="bg1"/>
                </a:solidFill>
                <a:latin typeface="+mn-lt"/>
              </a:defRPr>
            </a:lvl1pPr>
          </a:lstStyle>
          <a:p>
            <a:fld id="{B776CE9F-4BD8-A748-847B-B97BB3C5BACA}" type="slidenum">
              <a:rPr lang="en-US" smtClean="0"/>
              <a:pPr/>
              <a:t>‹#›</a:t>
            </a:fld>
            <a:endParaRPr lang="en-US" dirty="0"/>
          </a:p>
        </p:txBody>
      </p:sp>
      <p:sp>
        <p:nvSpPr>
          <p:cNvPr id="14" name="Footer Placeholder 4">
            <a:extLst>
              <a:ext uri="{FF2B5EF4-FFF2-40B4-BE49-F238E27FC236}">
                <a16:creationId xmlns:a16="http://schemas.microsoft.com/office/drawing/2014/main" id="{868E3E3B-215E-1CDC-FF91-CDE67EC09366}"/>
              </a:ext>
            </a:extLst>
          </p:cNvPr>
          <p:cNvSpPr>
            <a:spLocks noGrp="1"/>
          </p:cNvSpPr>
          <p:nvPr>
            <p:ph type="ftr" sz="quarter" idx="3"/>
          </p:nvPr>
        </p:nvSpPr>
        <p:spPr>
          <a:xfrm>
            <a:off x="742950" y="6176964"/>
            <a:ext cx="2639568" cy="338328"/>
          </a:xfrm>
          <a:prstGeom prst="rect">
            <a:avLst/>
          </a:prstGeom>
          <a:noFill/>
        </p:spPr>
        <p:txBody>
          <a:bodyPr vert="horz" lIns="0" tIns="45720" rIns="91440" bIns="45720" rtlCol="0" anchor="ctr">
            <a:noAutofit/>
          </a:bodyPr>
          <a:lstStyle>
            <a:lvl1pPr algn="l">
              <a:defRPr sz="1050" b="0">
                <a:solidFill>
                  <a:schemeClr val="bg1"/>
                </a:solidFill>
                <a:latin typeface="+mn-lt"/>
              </a:defRPr>
            </a:lvl1pPr>
          </a:lstStyle>
          <a:p>
            <a:r>
              <a:rPr lang="en-US"/>
              <a:t>Presentation title</a:t>
            </a:r>
            <a:endParaRPr lang="en-US" dirty="0"/>
          </a:p>
        </p:txBody>
      </p:sp>
    </p:spTree>
    <p:extLst>
      <p:ext uri="{BB962C8B-B14F-4D97-AF65-F5344CB8AC3E}">
        <p14:creationId xmlns:p14="http://schemas.microsoft.com/office/powerpoint/2010/main" val="2107690247"/>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51" r:id="rId3"/>
    <p:sldLayoutId id="2147483675" r:id="rId4"/>
    <p:sldLayoutId id="2147483660" r:id="rId5"/>
    <p:sldLayoutId id="2147483676" r:id="rId6"/>
    <p:sldLayoutId id="2147483653" r:id="rId7"/>
    <p:sldLayoutId id="2147483652" r:id="rId8"/>
    <p:sldLayoutId id="2147483671" r:id="rId9"/>
    <p:sldLayoutId id="2147483661" r:id="rId10"/>
    <p:sldLayoutId id="2147483672" r:id="rId11"/>
    <p:sldLayoutId id="2147483670" r:id="rId12"/>
    <p:sldLayoutId id="2147483668" r:id="rId13"/>
  </p:sldLayoutIdLst>
  <p:hf sldNum="0" hdr="0" ftr="0" dt="0"/>
  <p:txStyles>
    <p:titleStyle>
      <a:lvl1pPr algn="ctr" defTabSz="914400" rtl="0" eaLnBrk="1" latinLnBrk="0" hangingPunct="1">
        <a:lnSpc>
          <a:spcPct val="90000"/>
        </a:lnSpc>
        <a:spcBef>
          <a:spcPct val="0"/>
        </a:spcBef>
        <a:buNone/>
        <a:defRPr sz="4000" kern="1200" cap="all" baseline="0">
          <a:solidFill>
            <a:schemeClr val="tx1"/>
          </a:solidFill>
          <a:latin typeface="+mj-lt"/>
          <a:ea typeface="+mj-ea"/>
          <a:cs typeface="Posterama" panose="020B0504020200020000"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Georgia Pro" panose="02040502050405020303"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Georgia Pro" panose="02040502050405020303"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Georgia Pro" panose="02040502050405020303"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Georgia Pro" panose="02040502050405020303" pitchFamily="18"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Georgia Pro" panose="02040502050405020303"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772090" y="825747"/>
            <a:ext cx="10696010" cy="618803"/>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774654" y="1506872"/>
            <a:ext cx="10693446" cy="458912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772090" y="6329172"/>
            <a:ext cx="2816835" cy="338328"/>
          </a:xfrm>
          <a:prstGeom prst="rect">
            <a:avLst/>
          </a:prstGeom>
        </p:spPr>
        <p:txBody>
          <a:bodyPr vert="horz" lIns="91440" tIns="45720" rIns="91440" bIns="45720" rtlCol="0" anchor="ctr"/>
          <a:lstStyle>
            <a:lvl1pPr algn="l">
              <a:defRPr sz="750" cap="all" spc="0" baseline="0">
                <a:solidFill>
                  <a:schemeClr val="tx1"/>
                </a:solidFill>
              </a:defRPr>
            </a:lvl1pPr>
          </a:lstStyle>
          <a:p>
            <a:endParaRPr lang="en-US"/>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9291411" y="6329172"/>
            <a:ext cx="1612674" cy="338328"/>
          </a:xfrm>
          <a:prstGeom prst="rect">
            <a:avLst/>
          </a:prstGeom>
        </p:spPr>
        <p:txBody>
          <a:bodyPr vert="horz" lIns="91440" tIns="45720" rIns="91440" bIns="45720" rtlCol="0" anchor="ctr"/>
          <a:lstStyle>
            <a:lvl1pPr algn="r">
              <a:defRPr sz="750">
                <a:solidFill>
                  <a:schemeClr val="tx1"/>
                </a:solidFill>
              </a:defRPr>
            </a:lvl1pPr>
          </a:lstStyle>
          <a:p>
            <a:fld id="{D7E3ECEC-7E7B-4FB9-BAE8-5C10F12795EA}" type="datetimeFigureOut">
              <a:rPr lang="en-US" smtClean="0"/>
              <a:t>6/11/2026</a:t>
            </a:fld>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050742" y="6329172"/>
            <a:ext cx="457200" cy="338328"/>
          </a:xfrm>
          <a:prstGeom prst="rect">
            <a:avLst/>
          </a:prstGeom>
        </p:spPr>
        <p:txBody>
          <a:bodyPr vert="horz" lIns="91440" tIns="45720" rIns="91440" bIns="45720" rtlCol="0" anchor="ctr"/>
          <a:lstStyle>
            <a:lvl1pPr algn="r">
              <a:defRPr sz="750">
                <a:solidFill>
                  <a:schemeClr val="tx1"/>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222075115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 id="2147483695" r:id="rId18"/>
    <p:sldLayoutId id="2147483696" r:id="rId19"/>
    <p:sldLayoutId id="2147483697" r:id="rId20"/>
    <p:sldLayoutId id="2147483698" r:id="rId21"/>
    <p:sldLayoutId id="2147483699" r:id="rId22"/>
    <p:sldLayoutId id="2147483700" r:id="rId23"/>
    <p:sldLayoutId id="2147483701" r:id="rId24"/>
    <p:sldLayoutId id="2147483702" r:id="rId25"/>
    <p:sldLayoutId id="2147483703" r:id="rId26"/>
    <p:sldLayoutId id="2147483704" r:id="rId27"/>
    <p:sldLayoutId id="2147483705" r:id="rId28"/>
    <p:sldLayoutId id="2147483706" r:id="rId29"/>
    <p:sldLayoutId id="2147483707" r:id="rId30"/>
    <p:sldLayoutId id="2147483708" r:id="rId31"/>
    <p:sldLayoutId id="2147483709" r:id="rId32"/>
    <p:sldLayoutId id="2147483710" r:id="rId33"/>
    <p:sldLayoutId id="2147483711" r:id="rId34"/>
    <p:sldLayoutId id="2147483712" r:id="rId35"/>
    <p:sldLayoutId id="2147483713" r:id="rId36"/>
    <p:sldLayoutId id="2147483714" r:id="rId37"/>
    <p:sldLayoutId id="2147483715" r:id="rId38"/>
    <p:sldLayoutId id="2147483716" r:id="rId39"/>
    <p:sldLayoutId id="2147483717" r:id="rId40"/>
    <p:sldLayoutId id="2147483718" r:id="rId41"/>
    <p:sldLayoutId id="2147483719" r:id="rId42"/>
    <p:sldLayoutId id="2147483720" r:id="rId43"/>
    <p:sldLayoutId id="2147483721" r:id="rId44"/>
    <p:sldLayoutId id="2147483722" r:id="rId45"/>
    <p:sldLayoutId id="2147483723" r:id="rId46"/>
    <p:sldLayoutId id="2147483724" r:id="rId47"/>
    <p:sldLayoutId id="2147483725" r:id="rId48"/>
    <p:sldLayoutId id="2147483726" r:id="rId49"/>
    <p:sldLayoutId id="2147483727" r:id="rId50"/>
    <p:sldLayoutId id="2147483728" r:id="rId51"/>
    <p:sldLayoutId id="2147483729" r:id="rId52"/>
    <p:sldLayoutId id="2147483730" r:id="rId53"/>
    <p:sldLayoutId id="2147483731" r:id="rId54"/>
    <p:sldLayoutId id="2147483732" r:id="rId55"/>
    <p:sldLayoutId id="2147483733" r:id="rId56"/>
  </p:sldLayoutIdLst>
  <p:txStyles>
    <p:titleStyle>
      <a:lvl1pPr algn="l" defTabSz="914400" rtl="0" eaLnBrk="1" latinLnBrk="0" hangingPunct="1">
        <a:lnSpc>
          <a:spcPct val="95000"/>
        </a:lnSpc>
        <a:spcBef>
          <a:spcPct val="0"/>
        </a:spcBef>
        <a:buNone/>
        <a:defRPr sz="2500" b="0" kern="1200" cap="all" baseline="0">
          <a:solidFill>
            <a:schemeClr val="tx1"/>
          </a:solidFill>
          <a:latin typeface="+mj-lt"/>
          <a:ea typeface="+mj-ea"/>
          <a:cs typeface="+mj-cs"/>
        </a:defRPr>
      </a:lvl1pPr>
    </p:titleStyle>
    <p:bodyStyle>
      <a:lvl1pPr marL="285750" indent="-285750" algn="l" defTabSz="914400" rtl="0" eaLnBrk="1" latinLnBrk="0" hangingPunct="1">
        <a:lnSpc>
          <a:spcPct val="120000"/>
        </a:lnSpc>
        <a:spcBef>
          <a:spcPts val="1000"/>
        </a:spcBef>
        <a:buFont typeface="Arial" panose="020B0604020202020204" pitchFamily="34" charset="0"/>
        <a:buChar char="•"/>
        <a:defRPr sz="1400" kern="1200">
          <a:solidFill>
            <a:schemeClr val="tx1"/>
          </a:solidFill>
          <a:latin typeface="+mn-lt"/>
          <a:ea typeface="+mn-ea"/>
          <a:cs typeface="+mn-cs"/>
        </a:defRPr>
      </a:lvl1pPr>
      <a:lvl2pPr marL="400050" indent="-1714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2pPr>
      <a:lvl3pPr marL="628650" indent="-1714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57250" indent="-1714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085850" indent="-1714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7" pos="480">
          <p15:clr>
            <a:srgbClr val="F26B43"/>
          </p15:clr>
        </p15:guide>
        <p15:guide id="8" pos="7224">
          <p15:clr>
            <a:srgbClr val="F26B43"/>
          </p15:clr>
        </p15:guide>
        <p15:guide id="9" orient="horz" pos="3840">
          <p15:clr>
            <a:srgbClr val="F26B43"/>
          </p15:clr>
        </p15:guide>
        <p15:guide id="10" orient="horz" pos="2160">
          <p15:clr>
            <a:srgbClr val="F26B43"/>
          </p15:clr>
        </p15:guide>
        <p15:guide id="11"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corporatefinanceinstitute.com/resources/excel/excel-definition-overview/" TargetMode="External"/><Relationship Id="rId2" Type="http://schemas.openxmlformats.org/officeDocument/2006/relationships/hyperlink" Target="https://planpoint.eu/excel-for-workforce-scheduling/" TargetMode="Externa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hyperlink" Target="https://www.geeksforgeeks.org/excel/excel-in-business/"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7.xml.rels><?xml version="1.0" encoding="UTF-8" standalone="yes"?>
<Relationships xmlns="http://schemas.openxmlformats.org/package/2006/relationships"><Relationship Id="rId3" Type="http://schemas.openxmlformats.org/officeDocument/2006/relationships/hyperlink" Target="https://goziro.com/benefits-of-microsoft-teams-in-healthcare-transforming-patient-care-through-digital-collaboration/" TargetMode="External"/><Relationship Id="rId2" Type="http://schemas.openxmlformats.org/officeDocument/2006/relationships/hyperlink" Target="https://www.theinformteam.com/blog/how-microsoft-365-is-saving-the-social-care-sector-from-staff-shortages/" TargetMode="External"/><Relationship Id="rId1" Type="http://schemas.openxmlformats.org/officeDocument/2006/relationships/slideLayout" Target="../slideLayouts/slideLayout6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6446585-8C0B-59B9-A2CA-4A3AFC5E0126}"/>
              </a:ext>
            </a:extLst>
          </p:cNvPr>
          <p:cNvSpPr>
            <a:spLocks noGrp="1"/>
          </p:cNvSpPr>
          <p:nvPr>
            <p:ph type="ctrTitle"/>
          </p:nvPr>
        </p:nvSpPr>
        <p:spPr>
          <a:xfrm>
            <a:off x="2560321" y="1904300"/>
            <a:ext cx="7084194" cy="2353755"/>
          </a:xfrm>
        </p:spPr>
        <p:txBody>
          <a:bodyPr/>
          <a:lstStyle/>
          <a:p>
            <a:r>
              <a:rPr lang="en-US" dirty="0"/>
              <a:t>Riverdale nursing home</a:t>
            </a:r>
          </a:p>
        </p:txBody>
      </p:sp>
      <p:sp>
        <p:nvSpPr>
          <p:cNvPr id="10" name="Subtitle 2">
            <a:extLst>
              <a:ext uri="{FF2B5EF4-FFF2-40B4-BE49-F238E27FC236}">
                <a16:creationId xmlns:a16="http://schemas.microsoft.com/office/drawing/2014/main" id="{1C9B9B5D-433A-974E-5725-9727EB304105}"/>
              </a:ext>
            </a:extLst>
          </p:cNvPr>
          <p:cNvSpPr>
            <a:spLocks noGrp="1"/>
          </p:cNvSpPr>
          <p:nvPr>
            <p:ph type="subTitle" idx="1"/>
          </p:nvPr>
        </p:nvSpPr>
        <p:spPr>
          <a:xfrm>
            <a:off x="3262965" y="4597167"/>
            <a:ext cx="5678905" cy="1931970"/>
          </a:xfrm>
        </p:spPr>
        <p:txBody>
          <a:bodyPr>
            <a:normAutofit/>
          </a:bodyPr>
          <a:lstStyle/>
          <a:p>
            <a:r>
              <a:rPr lang="en-US" dirty="0"/>
              <a:t>Group 1 </a:t>
            </a:r>
          </a:p>
          <a:p>
            <a:r>
              <a:rPr lang="en-US" dirty="0"/>
              <a:t>Ibrat bi</a:t>
            </a:r>
          </a:p>
          <a:p>
            <a:r>
              <a:rPr lang="en-US" dirty="0"/>
              <a:t>Aamina Nazakat</a:t>
            </a:r>
          </a:p>
          <a:p>
            <a:r>
              <a:rPr lang="en-US" dirty="0"/>
              <a:t>Irum Jamal</a:t>
            </a:r>
          </a:p>
        </p:txBody>
      </p:sp>
    </p:spTree>
    <p:extLst>
      <p:ext uri="{BB962C8B-B14F-4D97-AF65-F5344CB8AC3E}">
        <p14:creationId xmlns:p14="http://schemas.microsoft.com/office/powerpoint/2010/main" val="9288035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6E06F-847B-DA3B-16C0-4ABAD9D66039}"/>
              </a:ext>
            </a:extLst>
          </p:cNvPr>
          <p:cNvSpPr>
            <a:spLocks noGrp="1"/>
          </p:cNvSpPr>
          <p:nvPr>
            <p:ph type="ctrTitle"/>
          </p:nvPr>
        </p:nvSpPr>
        <p:spPr>
          <a:xfrm>
            <a:off x="2075688" y="1510442"/>
            <a:ext cx="8037576" cy="3837115"/>
          </a:xfrm>
        </p:spPr>
        <p:txBody>
          <a:bodyPr/>
          <a:lstStyle/>
          <a:p>
            <a:r>
              <a:rPr lang="en-US" dirty="0"/>
              <a:t>Riverdale nursing home</a:t>
            </a:r>
            <a:br>
              <a:rPr lang="en-US" dirty="0"/>
            </a:br>
            <a:br>
              <a:rPr lang="en-US" dirty="0"/>
            </a:br>
            <a:r>
              <a:rPr lang="en-US" sz="1200" dirty="0"/>
              <a:t>Digital skills and research methods</a:t>
            </a:r>
            <a:br>
              <a:rPr lang="en-US" sz="1200" dirty="0"/>
            </a:br>
            <a:r>
              <a:rPr lang="en-US" sz="1200" dirty="0"/>
              <a:t>Aamina Nazakat </a:t>
            </a:r>
            <a:br>
              <a:rPr lang="en-US" sz="1200" dirty="0"/>
            </a:br>
            <a:endParaRPr lang="en-US" sz="1200" dirty="0"/>
          </a:p>
        </p:txBody>
      </p:sp>
    </p:spTree>
    <p:extLst>
      <p:ext uri="{BB962C8B-B14F-4D97-AF65-F5344CB8AC3E}">
        <p14:creationId xmlns:p14="http://schemas.microsoft.com/office/powerpoint/2010/main" val="3755714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8F8EA7F2-F06C-E81F-7C00-0C3BFF257EF2}"/>
              </a:ext>
            </a:extLst>
          </p:cNvPr>
          <p:cNvSpPr>
            <a:spLocks noGrp="1"/>
          </p:cNvSpPr>
          <p:nvPr>
            <p:ph type="title"/>
          </p:nvPr>
        </p:nvSpPr>
        <p:spPr>
          <a:xfrm>
            <a:off x="484632" y="539494"/>
            <a:ext cx="7091825" cy="1028049"/>
          </a:xfrm>
        </p:spPr>
        <p:txBody>
          <a:bodyPr/>
          <a:lstStyle/>
          <a:p>
            <a:r>
              <a:rPr lang="en-US" sz="2800" dirty="0"/>
              <a:t>Staff scheduling and </a:t>
            </a:r>
            <a:r>
              <a:rPr lang="en-US" sz="2800" dirty="0" err="1"/>
              <a:t>rotas</a:t>
            </a:r>
            <a:r>
              <a:rPr lang="en-US" sz="2800" dirty="0"/>
              <a:t>: What it involves for </a:t>
            </a:r>
            <a:r>
              <a:rPr lang="en-US" sz="2800" dirty="0" err="1"/>
              <a:t>riverdale</a:t>
            </a:r>
            <a:endParaRPr lang="en-US" sz="2800" dirty="0"/>
          </a:p>
        </p:txBody>
      </p:sp>
      <p:sp>
        <p:nvSpPr>
          <p:cNvPr id="3" name="Content Placeholder 2">
            <a:extLst>
              <a:ext uri="{FF2B5EF4-FFF2-40B4-BE49-F238E27FC236}">
                <a16:creationId xmlns:a16="http://schemas.microsoft.com/office/drawing/2014/main" id="{C0037439-1AB2-80C1-4E66-3B795A8D65E6}"/>
              </a:ext>
            </a:extLst>
          </p:cNvPr>
          <p:cNvSpPr>
            <a:spLocks noGrp="1"/>
          </p:cNvSpPr>
          <p:nvPr>
            <p:ph sz="half" idx="2"/>
          </p:nvPr>
        </p:nvSpPr>
        <p:spPr>
          <a:xfrm>
            <a:off x="282752" y="1716899"/>
            <a:ext cx="6106173" cy="4482019"/>
          </a:xfrm>
        </p:spPr>
        <p:txBody>
          <a:bodyPr>
            <a:normAutofit/>
          </a:bodyPr>
          <a:lstStyle/>
          <a:p>
            <a:pPr marL="0" indent="0">
              <a:buNone/>
            </a:pPr>
            <a:r>
              <a:rPr lang="en-GB" sz="1800" b="1" dirty="0"/>
              <a:t>What is staff scheduling</a:t>
            </a:r>
            <a:r>
              <a:rPr lang="en-GB" sz="1800" dirty="0"/>
              <a:t>?</a:t>
            </a:r>
          </a:p>
          <a:p>
            <a:pPr marL="0" indent="0">
              <a:buNone/>
            </a:pPr>
            <a:r>
              <a:rPr lang="en-GB" sz="1800" dirty="0"/>
              <a:t>Staff scheduling is made to ensure that staff have a clear understanding about their job role and to make sure they are at the right place at the right time so that the work runs smoothly.</a:t>
            </a:r>
          </a:p>
          <a:p>
            <a:pPr marL="0" indent="0">
              <a:buNone/>
            </a:pPr>
            <a:r>
              <a:rPr lang="en-GB" sz="1800" b="1" dirty="0"/>
              <a:t>Scheduling ensures:</a:t>
            </a:r>
          </a:p>
          <a:p>
            <a:r>
              <a:rPr lang="en-GB" sz="1800" dirty="0"/>
              <a:t>Enough employees </a:t>
            </a:r>
          </a:p>
          <a:p>
            <a:r>
              <a:rPr lang="en-GB" sz="1800" dirty="0"/>
              <a:t>Fair sharing of work hours</a:t>
            </a:r>
          </a:p>
          <a:p>
            <a:r>
              <a:rPr lang="en-GB" sz="1800" dirty="0"/>
              <a:t>Continuous support for residents </a:t>
            </a:r>
          </a:p>
        </p:txBody>
      </p:sp>
    </p:spTree>
    <p:extLst>
      <p:ext uri="{BB962C8B-B14F-4D97-AF65-F5344CB8AC3E}">
        <p14:creationId xmlns:p14="http://schemas.microsoft.com/office/powerpoint/2010/main" val="1099397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01EC46C-AF2C-7089-2B65-117AFD103A94}"/>
              </a:ext>
            </a:extLst>
          </p:cNvPr>
          <p:cNvSpPr>
            <a:spLocks noGrp="1"/>
          </p:cNvSpPr>
          <p:nvPr>
            <p:ph type="title"/>
          </p:nvPr>
        </p:nvSpPr>
        <p:spPr>
          <a:xfrm>
            <a:off x="0" y="431800"/>
            <a:ext cx="5979374" cy="781050"/>
          </a:xfrm>
        </p:spPr>
        <p:txBody>
          <a:bodyPr anchor="ctr"/>
          <a:lstStyle/>
          <a:p>
            <a:r>
              <a:rPr lang="en-US" sz="2400" dirty="0"/>
              <a:t>Why </a:t>
            </a:r>
            <a:r>
              <a:rPr lang="en-US" sz="2400" dirty="0" err="1"/>
              <a:t>microsoft</a:t>
            </a:r>
            <a:r>
              <a:rPr lang="en-US" sz="2400" dirty="0"/>
              <a:t> excel is the recommended tool?</a:t>
            </a:r>
          </a:p>
        </p:txBody>
      </p:sp>
      <p:sp>
        <p:nvSpPr>
          <p:cNvPr id="8" name="Text Placeholder 7">
            <a:extLst>
              <a:ext uri="{FF2B5EF4-FFF2-40B4-BE49-F238E27FC236}">
                <a16:creationId xmlns:a16="http://schemas.microsoft.com/office/drawing/2014/main" id="{F3D99FA5-9E3A-B05E-BBFD-2BEB2CD4B021}"/>
              </a:ext>
            </a:extLst>
          </p:cNvPr>
          <p:cNvSpPr>
            <a:spLocks noGrp="1"/>
          </p:cNvSpPr>
          <p:nvPr>
            <p:ph type="body" idx="1"/>
          </p:nvPr>
        </p:nvSpPr>
        <p:spPr>
          <a:xfrm>
            <a:off x="418795" y="1428750"/>
            <a:ext cx="5141784" cy="4603750"/>
          </a:xfrm>
        </p:spPr>
        <p:txBody>
          <a:bodyPr anchor="t"/>
          <a:lstStyle/>
          <a:p>
            <a:r>
              <a:rPr lang="en-US" b="1" dirty="0"/>
              <a:t>What is Microsoft excel?</a:t>
            </a:r>
          </a:p>
          <a:p>
            <a:pPr marL="285750" indent="-285750">
              <a:buFont typeface="Arial" panose="020B0604020202020204" pitchFamily="34" charset="0"/>
              <a:buChar char="•"/>
            </a:pPr>
            <a:r>
              <a:rPr lang="en-US" dirty="0"/>
              <a:t>Excel is a spreadsheet tool used to create schedules for employees, and it is easy to do calculations on by using formulas.</a:t>
            </a:r>
          </a:p>
          <a:p>
            <a:endParaRPr lang="en-US" dirty="0"/>
          </a:p>
          <a:p>
            <a:r>
              <a:rPr lang="en-US" b="1" dirty="0"/>
              <a:t>Excel is used for:</a:t>
            </a:r>
          </a:p>
          <a:p>
            <a:pPr marL="285750" indent="-285750">
              <a:buFont typeface="Arial" panose="020B0604020202020204" pitchFamily="34" charset="0"/>
              <a:buChar char="•"/>
            </a:pPr>
            <a:r>
              <a:rPr lang="en-US" dirty="0" err="1"/>
              <a:t>Organising</a:t>
            </a:r>
            <a:r>
              <a:rPr lang="en-US" dirty="0"/>
              <a:t> data</a:t>
            </a:r>
          </a:p>
          <a:p>
            <a:pPr marL="285750" indent="-285750">
              <a:buFont typeface="Arial" panose="020B0604020202020204" pitchFamily="34" charset="0"/>
              <a:buChar char="•"/>
            </a:pPr>
            <a:r>
              <a:rPr lang="en-US" dirty="0"/>
              <a:t>Planning for workplace</a:t>
            </a:r>
          </a:p>
          <a:p>
            <a:pPr marL="285750" indent="-285750">
              <a:buFont typeface="Arial" panose="020B0604020202020204" pitchFamily="34" charset="0"/>
              <a:buChar char="•"/>
            </a:pPr>
            <a:r>
              <a:rPr lang="en-US" dirty="0"/>
              <a:t>Making plans</a:t>
            </a:r>
          </a:p>
          <a:p>
            <a:pPr marL="285750" indent="-285750">
              <a:buFont typeface="Arial" panose="020B0604020202020204" pitchFamily="34" charset="0"/>
              <a:buChar char="•"/>
            </a:pPr>
            <a:r>
              <a:rPr lang="en-US" dirty="0"/>
              <a:t>Working out hours worked </a:t>
            </a:r>
          </a:p>
          <a:p>
            <a:pPr marL="285750" indent="-285750">
              <a:buFont typeface="Arial" panose="020B0604020202020204" pitchFamily="34" charset="0"/>
              <a:buChar char="•"/>
            </a:pPr>
            <a:endParaRPr lang="en-US" b="1" dirty="0"/>
          </a:p>
        </p:txBody>
      </p:sp>
      <p:pic>
        <p:nvPicPr>
          <p:cNvPr id="45" name="Online Image Placeholder 44" descr="Close-up of flamingo feathers">
            <a:extLst>
              <a:ext uri="{FF2B5EF4-FFF2-40B4-BE49-F238E27FC236}">
                <a16:creationId xmlns:a16="http://schemas.microsoft.com/office/drawing/2014/main" id="{320462B4-7C3C-9AC3-73F1-4B172742484F}"/>
              </a:ext>
            </a:extLst>
          </p:cNvPr>
          <p:cNvPicPr>
            <a:picLocks noGrp="1" noChangeAspect="1"/>
          </p:cNvPicPr>
          <p:nvPr>
            <p:ph type="pic" sz="quarter" idx="11"/>
          </p:nvPr>
        </p:nvPicPr>
        <p:blipFill>
          <a:blip r:embed="rId2">
            <a:alphaModFix amt="55000"/>
          </a:blip>
          <a:srcRect l="20669" r="20669"/>
          <a:stretch/>
        </p:blipFill>
        <p:spPr>
          <a:xfrm>
            <a:off x="6102350" y="0"/>
            <a:ext cx="6089649" cy="6858000"/>
          </a:xfrm>
        </p:spPr>
      </p:pic>
    </p:spTree>
    <p:extLst>
      <p:ext uri="{BB962C8B-B14F-4D97-AF65-F5344CB8AC3E}">
        <p14:creationId xmlns:p14="http://schemas.microsoft.com/office/powerpoint/2010/main" val="3147592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D3F43-7DE4-A392-050C-1AAE2661CFAC}"/>
              </a:ext>
            </a:extLst>
          </p:cNvPr>
          <p:cNvSpPr>
            <a:spLocks noGrp="1"/>
          </p:cNvSpPr>
          <p:nvPr>
            <p:ph type="title"/>
          </p:nvPr>
        </p:nvSpPr>
        <p:spPr>
          <a:xfrm>
            <a:off x="101600" y="177800"/>
            <a:ext cx="7302500" cy="2527300"/>
          </a:xfrm>
        </p:spPr>
        <p:txBody>
          <a:bodyPr/>
          <a:lstStyle/>
          <a:p>
            <a:r>
              <a:rPr lang="en-US" sz="2800" dirty="0"/>
              <a:t>How excel improves efficiency</a:t>
            </a:r>
            <a:r>
              <a:rPr lang="en-US" dirty="0"/>
              <a:t>.</a:t>
            </a:r>
          </a:p>
        </p:txBody>
      </p:sp>
      <p:sp>
        <p:nvSpPr>
          <p:cNvPr id="3" name="Content Placeholder 2">
            <a:extLst>
              <a:ext uri="{FF2B5EF4-FFF2-40B4-BE49-F238E27FC236}">
                <a16:creationId xmlns:a16="http://schemas.microsoft.com/office/drawing/2014/main" id="{8ACF8B49-0968-464D-E865-E529E5203DD8}"/>
              </a:ext>
            </a:extLst>
          </p:cNvPr>
          <p:cNvSpPr>
            <a:spLocks noGrp="1"/>
          </p:cNvSpPr>
          <p:nvPr>
            <p:ph sz="half" idx="2"/>
          </p:nvPr>
        </p:nvSpPr>
        <p:spPr>
          <a:xfrm>
            <a:off x="395732" y="1005114"/>
            <a:ext cx="6347967" cy="4747986"/>
          </a:xfrm>
        </p:spPr>
        <p:txBody>
          <a:bodyPr>
            <a:normAutofit/>
          </a:bodyPr>
          <a:lstStyle/>
          <a:p>
            <a:pPr marL="0" indent="0">
              <a:buNone/>
            </a:pPr>
            <a:r>
              <a:rPr lang="en-US" sz="2000" dirty="0"/>
              <a:t>Using Microsoft excel at </a:t>
            </a:r>
            <a:r>
              <a:rPr lang="en-US" sz="2000" dirty="0" err="1"/>
              <a:t>riverdale</a:t>
            </a:r>
            <a:r>
              <a:rPr lang="en-US" sz="2000" dirty="0"/>
              <a:t> nursing home to improve efficiency with staff scheduling and </a:t>
            </a:r>
            <a:r>
              <a:rPr lang="en-US" sz="2000" dirty="0" err="1"/>
              <a:t>rotas</a:t>
            </a:r>
            <a:r>
              <a:rPr lang="en-US" sz="2000" dirty="0"/>
              <a:t> would help with:</a:t>
            </a:r>
          </a:p>
          <a:p>
            <a:r>
              <a:rPr lang="en-US" sz="2000" dirty="0"/>
              <a:t>Creating weekly plans</a:t>
            </a:r>
          </a:p>
          <a:p>
            <a:r>
              <a:rPr lang="en-US" sz="2000" dirty="0"/>
              <a:t>Watch the hours their employees have worked</a:t>
            </a:r>
          </a:p>
          <a:p>
            <a:r>
              <a:rPr lang="en-US" sz="2000" dirty="0"/>
              <a:t>Monitor if staff have worked extra hours</a:t>
            </a:r>
          </a:p>
          <a:p>
            <a:r>
              <a:rPr lang="en-US" sz="2000" dirty="0"/>
              <a:t>Spread workers out</a:t>
            </a:r>
          </a:p>
          <a:p>
            <a:r>
              <a:rPr lang="en-US" sz="2000" dirty="0"/>
              <a:t>Creating a set timetable easy for staff to follow so they know what day and times they are working</a:t>
            </a:r>
          </a:p>
          <a:p>
            <a:endParaRPr lang="en-US" dirty="0"/>
          </a:p>
          <a:p>
            <a:endParaRPr lang="en-US" dirty="0"/>
          </a:p>
        </p:txBody>
      </p:sp>
    </p:spTree>
    <p:extLst>
      <p:ext uri="{BB962C8B-B14F-4D97-AF65-F5344CB8AC3E}">
        <p14:creationId xmlns:p14="http://schemas.microsoft.com/office/powerpoint/2010/main" val="1408619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01EC46C-AF2C-7089-2B65-117AFD103A94}"/>
              </a:ext>
            </a:extLst>
          </p:cNvPr>
          <p:cNvSpPr>
            <a:spLocks noGrp="1"/>
          </p:cNvSpPr>
          <p:nvPr>
            <p:ph type="title"/>
          </p:nvPr>
        </p:nvSpPr>
        <p:spPr>
          <a:xfrm>
            <a:off x="406551" y="469901"/>
            <a:ext cx="5387912" cy="1442026"/>
          </a:xfrm>
        </p:spPr>
        <p:txBody>
          <a:bodyPr anchor="ctr"/>
          <a:lstStyle/>
          <a:p>
            <a:r>
              <a:rPr lang="en-US" sz="2800" b="1" dirty="0"/>
              <a:t>Advantages and disadvantages of using excel for </a:t>
            </a:r>
            <a:r>
              <a:rPr lang="en-US" sz="2800" b="1" dirty="0" err="1"/>
              <a:t>riverdale</a:t>
            </a:r>
            <a:r>
              <a:rPr lang="en-US" sz="2800" b="1" dirty="0"/>
              <a:t> nursing home </a:t>
            </a:r>
          </a:p>
        </p:txBody>
      </p:sp>
      <p:pic>
        <p:nvPicPr>
          <p:cNvPr id="5" name="Picture Placeholder 4">
            <a:extLst>
              <a:ext uri="{FF2B5EF4-FFF2-40B4-BE49-F238E27FC236}">
                <a16:creationId xmlns:a16="http://schemas.microsoft.com/office/drawing/2014/main" id="{60DC519B-93E9-8A26-669A-FE106BB9F2AF}"/>
              </a:ext>
            </a:extLst>
          </p:cNvPr>
          <p:cNvPicPr>
            <a:picLocks noGrp="1" noChangeAspect="1"/>
          </p:cNvPicPr>
          <p:nvPr>
            <p:ph type="pic" sz="quarter" idx="11"/>
          </p:nvPr>
        </p:nvPicPr>
        <p:blipFill>
          <a:blip r:embed="rId2"/>
          <a:srcRect t="151" b="151"/>
          <a:stretch>
            <a:fillRect/>
          </a:stretch>
        </p:blipFill>
        <p:spPr>
          <a:xfrm>
            <a:off x="7148945" y="1079501"/>
            <a:ext cx="4235224" cy="4222460"/>
          </a:xfrm>
          <a:prstGeom prst="rect">
            <a:avLst/>
          </a:prstGeom>
        </p:spPr>
      </p:pic>
      <p:sp>
        <p:nvSpPr>
          <p:cNvPr id="4" name="TextBox 3">
            <a:extLst>
              <a:ext uri="{FF2B5EF4-FFF2-40B4-BE49-F238E27FC236}">
                <a16:creationId xmlns:a16="http://schemas.microsoft.com/office/drawing/2014/main" id="{69504ECC-DFD6-3577-1375-B0C2BCDB7CDC}"/>
              </a:ext>
            </a:extLst>
          </p:cNvPr>
          <p:cNvSpPr txBox="1"/>
          <p:nvPr/>
        </p:nvSpPr>
        <p:spPr>
          <a:xfrm>
            <a:off x="594813" y="2287929"/>
            <a:ext cx="5011387" cy="2954655"/>
          </a:xfrm>
          <a:prstGeom prst="rect">
            <a:avLst/>
          </a:prstGeom>
          <a:noFill/>
        </p:spPr>
        <p:txBody>
          <a:bodyPr wrap="square" rtlCol="0">
            <a:spAutoFit/>
          </a:bodyPr>
          <a:lstStyle/>
          <a:p>
            <a:r>
              <a:rPr lang="en-GB" sz="2400" b="1" dirty="0"/>
              <a:t>Advantages:</a:t>
            </a:r>
          </a:p>
          <a:p>
            <a:pPr marL="285750" indent="-285750">
              <a:buFont typeface="Arial" panose="020B0604020202020204" pitchFamily="34" charset="0"/>
              <a:buChar char="•"/>
            </a:pPr>
            <a:r>
              <a:rPr lang="en-GB" sz="2400" dirty="0"/>
              <a:t>Easy data management</a:t>
            </a:r>
          </a:p>
          <a:p>
            <a:pPr marL="285750" indent="-285750">
              <a:buFont typeface="Arial" panose="020B0604020202020204" pitchFamily="34" charset="0"/>
              <a:buChar char="•"/>
            </a:pPr>
            <a:r>
              <a:rPr lang="en-GB" sz="2400" dirty="0" err="1"/>
              <a:t>Affodable</a:t>
            </a:r>
            <a:endParaRPr lang="en-GB" sz="2400" dirty="0"/>
          </a:p>
          <a:p>
            <a:pPr marL="285750" indent="-285750">
              <a:buFont typeface="Arial" panose="020B0604020202020204" pitchFamily="34" charset="0"/>
              <a:buChar char="•"/>
            </a:pPr>
            <a:r>
              <a:rPr lang="en-GB" sz="2400" dirty="0"/>
              <a:t>Well known and used</a:t>
            </a:r>
          </a:p>
          <a:p>
            <a:r>
              <a:rPr lang="en-GB" sz="2400" dirty="0"/>
              <a:t> </a:t>
            </a:r>
            <a:r>
              <a:rPr lang="en-GB" sz="2400" b="1" dirty="0"/>
              <a:t>Disadvantages:</a:t>
            </a:r>
          </a:p>
          <a:p>
            <a:pPr marL="285750" indent="-285750">
              <a:buFont typeface="Arial" panose="020B0604020202020204" pitchFamily="34" charset="0"/>
              <a:buChar char="•"/>
            </a:pPr>
            <a:r>
              <a:rPr lang="en-GB" sz="2400" dirty="0"/>
              <a:t>Needs to be changed by hand</a:t>
            </a:r>
          </a:p>
          <a:p>
            <a:pPr marL="285750" indent="-285750">
              <a:buFont typeface="Arial" panose="020B0604020202020204" pitchFamily="34" charset="0"/>
              <a:buChar char="•"/>
            </a:pPr>
            <a:r>
              <a:rPr lang="en-GB" sz="2400" dirty="0"/>
              <a:t>Risk of making mistakes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935677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591F4D8-559F-6E88-3D2F-4A929AA3144F}"/>
              </a:ext>
            </a:extLst>
          </p:cNvPr>
          <p:cNvSpPr>
            <a:spLocks noGrp="1"/>
          </p:cNvSpPr>
          <p:nvPr>
            <p:ph type="title"/>
          </p:nvPr>
        </p:nvSpPr>
        <p:spPr>
          <a:xfrm>
            <a:off x="484632" y="539494"/>
            <a:ext cx="5647944" cy="2165606"/>
          </a:xfrm>
        </p:spPr>
        <p:txBody>
          <a:bodyPr/>
          <a:lstStyle/>
          <a:p>
            <a:r>
              <a:rPr lang="en-US" sz="3200" dirty="0"/>
              <a:t>conclusion</a:t>
            </a:r>
          </a:p>
        </p:txBody>
      </p:sp>
      <p:sp>
        <p:nvSpPr>
          <p:cNvPr id="2" name="Content Placeholder 1">
            <a:extLst>
              <a:ext uri="{FF2B5EF4-FFF2-40B4-BE49-F238E27FC236}">
                <a16:creationId xmlns:a16="http://schemas.microsoft.com/office/drawing/2014/main" id="{4807F711-0B1D-BD39-5DCE-195CC5F83B14}"/>
              </a:ext>
            </a:extLst>
          </p:cNvPr>
          <p:cNvSpPr>
            <a:spLocks noGrp="1"/>
          </p:cNvSpPr>
          <p:nvPr>
            <p:ph sz="half" idx="2"/>
          </p:nvPr>
        </p:nvSpPr>
        <p:spPr>
          <a:xfrm>
            <a:off x="320635" y="1669157"/>
            <a:ext cx="5775366" cy="3290425"/>
          </a:xfrm>
        </p:spPr>
        <p:txBody>
          <a:bodyPr>
            <a:normAutofit/>
          </a:bodyPr>
          <a:lstStyle/>
          <a:p>
            <a:r>
              <a:rPr lang="en-US" sz="2400" dirty="0"/>
              <a:t>By choosing the right Microsoft 365 tools for different tasks the </a:t>
            </a:r>
            <a:r>
              <a:rPr lang="en-US" sz="2400" dirty="0" err="1"/>
              <a:t>riverdale</a:t>
            </a:r>
            <a:r>
              <a:rPr lang="en-US" sz="2400" dirty="0"/>
              <a:t> nursing home can significantly boost their productivity.</a:t>
            </a:r>
          </a:p>
          <a:p>
            <a:r>
              <a:rPr lang="en-US" sz="2400" dirty="0"/>
              <a:t>Better workforce planning</a:t>
            </a:r>
          </a:p>
          <a:p>
            <a:r>
              <a:rPr lang="en-US" sz="2400" dirty="0"/>
              <a:t>Better work efficiency</a:t>
            </a:r>
          </a:p>
          <a:p>
            <a:r>
              <a:rPr lang="en-US" sz="2400" dirty="0"/>
              <a:t>Better quality of care</a:t>
            </a:r>
          </a:p>
        </p:txBody>
      </p:sp>
      <p:pic>
        <p:nvPicPr>
          <p:cNvPr id="7" name="Picture Placeholder 6">
            <a:extLst>
              <a:ext uri="{FF2B5EF4-FFF2-40B4-BE49-F238E27FC236}">
                <a16:creationId xmlns:a16="http://schemas.microsoft.com/office/drawing/2014/main" id="{B43C29C1-3310-CFA5-A9A0-923F94C3CA21}"/>
              </a:ext>
            </a:extLst>
          </p:cNvPr>
          <p:cNvPicPr>
            <a:picLocks noGrp="1" noChangeAspect="1"/>
          </p:cNvPicPr>
          <p:nvPr>
            <p:ph type="pic" sz="quarter" idx="12"/>
          </p:nvPr>
        </p:nvPicPr>
        <p:blipFill>
          <a:blip r:embed="rId2"/>
          <a:srcRect l="26105" r="26105"/>
          <a:stretch>
            <a:fillRect/>
          </a:stretch>
        </p:blipFill>
        <p:spPr>
          <a:xfrm>
            <a:off x="7315199" y="1669157"/>
            <a:ext cx="3458245" cy="4276721"/>
          </a:xfrm>
          <a:prstGeom prst="rect">
            <a:avLst/>
          </a:prstGeom>
        </p:spPr>
      </p:pic>
    </p:spTree>
    <p:extLst>
      <p:ext uri="{BB962C8B-B14F-4D97-AF65-F5344CB8AC3E}">
        <p14:creationId xmlns:p14="http://schemas.microsoft.com/office/powerpoint/2010/main" val="629094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92108-1AAA-7E73-D805-5DB446FCC2B6}"/>
              </a:ext>
            </a:extLst>
          </p:cNvPr>
          <p:cNvSpPr>
            <a:spLocks noGrp="1"/>
          </p:cNvSpPr>
          <p:nvPr>
            <p:ph type="title"/>
          </p:nvPr>
        </p:nvSpPr>
        <p:spPr>
          <a:xfrm>
            <a:off x="484632" y="539494"/>
            <a:ext cx="5647944" cy="707415"/>
          </a:xfrm>
        </p:spPr>
        <p:txBody>
          <a:bodyPr/>
          <a:lstStyle/>
          <a:p>
            <a:r>
              <a:rPr lang="en-GB" dirty="0"/>
              <a:t>References/links:</a:t>
            </a:r>
          </a:p>
        </p:txBody>
      </p:sp>
      <p:sp>
        <p:nvSpPr>
          <p:cNvPr id="3" name="Content Placeholder 2">
            <a:extLst>
              <a:ext uri="{FF2B5EF4-FFF2-40B4-BE49-F238E27FC236}">
                <a16:creationId xmlns:a16="http://schemas.microsoft.com/office/drawing/2014/main" id="{7EE97AC9-A9DE-C5DA-85A6-DE6A958FFD9C}"/>
              </a:ext>
            </a:extLst>
          </p:cNvPr>
          <p:cNvSpPr>
            <a:spLocks noGrp="1"/>
          </p:cNvSpPr>
          <p:nvPr>
            <p:ph sz="half" idx="2"/>
          </p:nvPr>
        </p:nvSpPr>
        <p:spPr>
          <a:xfrm>
            <a:off x="484632" y="1140031"/>
            <a:ext cx="5647943" cy="4805847"/>
          </a:xfrm>
        </p:spPr>
        <p:txBody>
          <a:bodyPr/>
          <a:lstStyle/>
          <a:p>
            <a:r>
              <a:rPr lang="en-GB" dirty="0">
                <a:hlinkClick r:id="rId2"/>
              </a:rPr>
              <a:t>https://planpoint.eu/excel-for-workforce-scheduling/</a:t>
            </a:r>
            <a:endParaRPr lang="en-GB" dirty="0"/>
          </a:p>
          <a:p>
            <a:r>
              <a:rPr lang="en-GB" dirty="0">
                <a:hlinkClick r:id="rId3"/>
              </a:rPr>
              <a:t>https://corporatefinanceinstitute.com/resources/excel/excel-definition-overview/</a:t>
            </a:r>
            <a:endParaRPr lang="en-GB" dirty="0"/>
          </a:p>
          <a:p>
            <a:r>
              <a:rPr lang="en-GB" dirty="0">
                <a:hlinkClick r:id="rId4"/>
              </a:rPr>
              <a:t>https://www.geeksforgeeks.org/excel/excel-in-business/</a:t>
            </a:r>
            <a:endParaRPr lang="en-GB" dirty="0"/>
          </a:p>
          <a:p>
            <a:r>
              <a:rPr lang="en-GB" dirty="0"/>
              <a:t>https://barrazacarlos.com/advantages-and-disadvantages-of-microsoft-excel/</a:t>
            </a:r>
          </a:p>
        </p:txBody>
      </p:sp>
      <p:sp>
        <p:nvSpPr>
          <p:cNvPr id="4" name="Picture Placeholder 3">
            <a:extLst>
              <a:ext uri="{FF2B5EF4-FFF2-40B4-BE49-F238E27FC236}">
                <a16:creationId xmlns:a16="http://schemas.microsoft.com/office/drawing/2014/main" id="{033045DE-F2B9-1B48-291C-F3CC204EB299}"/>
              </a:ext>
            </a:extLst>
          </p:cNvPr>
          <p:cNvSpPr>
            <a:spLocks noGrp="1"/>
          </p:cNvSpPr>
          <p:nvPr>
            <p:ph type="pic" sz="quarter" idx="12"/>
          </p:nvPr>
        </p:nvSpPr>
        <p:spPr/>
        <p:txBody>
          <a:bodyPr/>
          <a:lstStyle/>
          <a:p>
            <a:endParaRPr lang="en-GB"/>
          </a:p>
        </p:txBody>
      </p:sp>
      <p:pic>
        <p:nvPicPr>
          <p:cNvPr id="5" name="Picture 4">
            <a:extLst>
              <a:ext uri="{FF2B5EF4-FFF2-40B4-BE49-F238E27FC236}">
                <a16:creationId xmlns:a16="http://schemas.microsoft.com/office/drawing/2014/main" id="{392070A9-A704-BB55-6172-8224087603FC}"/>
              </a:ext>
            </a:extLst>
          </p:cNvPr>
          <p:cNvPicPr>
            <a:picLocks noChangeAspect="1"/>
          </p:cNvPicPr>
          <p:nvPr/>
        </p:nvPicPr>
        <p:blipFill>
          <a:blip r:embed="rId5"/>
          <a:stretch>
            <a:fillRect/>
          </a:stretch>
        </p:blipFill>
        <p:spPr>
          <a:xfrm>
            <a:off x="6745183" y="2375064"/>
            <a:ext cx="4370121" cy="3046021"/>
          </a:xfrm>
          <a:prstGeom prst="rect">
            <a:avLst/>
          </a:prstGeom>
        </p:spPr>
      </p:pic>
    </p:spTree>
    <p:extLst>
      <p:ext uri="{BB962C8B-B14F-4D97-AF65-F5344CB8AC3E}">
        <p14:creationId xmlns:p14="http://schemas.microsoft.com/office/powerpoint/2010/main" val="1230149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88BBA-385E-B100-D3B2-83F877ED7B13}"/>
              </a:ext>
            </a:extLst>
          </p:cNvPr>
          <p:cNvSpPr>
            <a:spLocks noGrp="1"/>
          </p:cNvSpPr>
          <p:nvPr>
            <p:ph type="ctrTitle"/>
          </p:nvPr>
        </p:nvSpPr>
        <p:spPr/>
        <p:txBody>
          <a:bodyPr/>
          <a:lstStyle/>
          <a:p>
            <a:r>
              <a:rPr lang="en-US"/>
              <a:t>Riverdale nursing home</a:t>
            </a:r>
            <a:br>
              <a:rPr lang="en-US"/>
            </a:br>
            <a:endParaRPr lang="en-US"/>
          </a:p>
        </p:txBody>
      </p:sp>
      <p:sp>
        <p:nvSpPr>
          <p:cNvPr id="3" name="Subtitle 2">
            <a:extLst>
              <a:ext uri="{FF2B5EF4-FFF2-40B4-BE49-F238E27FC236}">
                <a16:creationId xmlns:a16="http://schemas.microsoft.com/office/drawing/2014/main" id="{D508797C-B534-8121-1EFA-68AC9E565808}"/>
              </a:ext>
            </a:extLst>
          </p:cNvPr>
          <p:cNvSpPr>
            <a:spLocks noGrp="1"/>
          </p:cNvSpPr>
          <p:nvPr>
            <p:ph type="subTitle" idx="1"/>
          </p:nvPr>
        </p:nvSpPr>
        <p:spPr>
          <a:xfrm>
            <a:off x="767408" y="3003375"/>
            <a:ext cx="4184904" cy="918015"/>
          </a:xfrm>
        </p:spPr>
        <p:txBody>
          <a:bodyPr>
            <a:noAutofit/>
          </a:bodyPr>
          <a:lstStyle/>
          <a:p>
            <a:r>
              <a:rPr lang="en-US" b="1"/>
              <a:t>Digital Skills and Research Methods</a:t>
            </a:r>
          </a:p>
          <a:p>
            <a:r>
              <a:rPr lang="en-US" b="1"/>
              <a:t>Ibrat bi (2533707)</a:t>
            </a:r>
          </a:p>
          <a:p>
            <a:r>
              <a:rPr lang="en-US" b="1"/>
              <a:t>Masud Siddiqui</a:t>
            </a:r>
          </a:p>
          <a:p>
            <a:r>
              <a:rPr lang="en-US" b="1"/>
              <a:t>Group Presentation</a:t>
            </a:r>
          </a:p>
        </p:txBody>
      </p:sp>
      <p:pic>
        <p:nvPicPr>
          <p:cNvPr id="6" name="Picture Placeholder 5">
            <a:extLst>
              <a:ext uri="{FF2B5EF4-FFF2-40B4-BE49-F238E27FC236}">
                <a16:creationId xmlns:a16="http://schemas.microsoft.com/office/drawing/2014/main" id="{747B5ADC-439E-8BF3-9088-90C43F8880B1}"/>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50449" r="299"/>
          <a:stretch>
            <a:fillRect/>
          </a:stretch>
        </p:blipFill>
        <p:spPr>
          <a:xfrm>
            <a:off x="7681816" y="0"/>
            <a:ext cx="4510185" cy="6096000"/>
          </a:xfrm>
        </p:spPr>
      </p:pic>
    </p:spTree>
    <p:extLst>
      <p:ext uri="{BB962C8B-B14F-4D97-AF65-F5344CB8AC3E}">
        <p14:creationId xmlns:p14="http://schemas.microsoft.com/office/powerpoint/2010/main" val="1716342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99E17-AEB2-FD16-1E79-72DD955415D7}"/>
              </a:ext>
            </a:extLst>
          </p:cNvPr>
          <p:cNvSpPr>
            <a:spLocks noGrp="1"/>
          </p:cNvSpPr>
          <p:nvPr>
            <p:ph type="title"/>
          </p:nvPr>
        </p:nvSpPr>
        <p:spPr>
          <a:xfrm>
            <a:off x="742950" y="617816"/>
            <a:ext cx="10706100" cy="432048"/>
          </a:xfrm>
        </p:spPr>
        <p:txBody>
          <a:bodyPr>
            <a:normAutofit fontScale="90000"/>
          </a:bodyPr>
          <a:lstStyle/>
          <a:p>
            <a:r>
              <a:rPr lang="en-GB"/>
              <a:t>Staff communication</a:t>
            </a:r>
            <a:br>
              <a:rPr lang="en-GB"/>
            </a:br>
            <a:br>
              <a:rPr lang="en-GB" sz="1400"/>
            </a:br>
            <a:br>
              <a:rPr lang="en-GB" sz="1400"/>
            </a:br>
            <a:br>
              <a:rPr lang="en-GB" sz="1400"/>
            </a:br>
            <a:br>
              <a:rPr lang="en-GB" sz="1400"/>
            </a:br>
            <a:br>
              <a:rPr lang="en-GB"/>
            </a:br>
            <a:endParaRPr lang="en-GB"/>
          </a:p>
        </p:txBody>
      </p:sp>
      <p:sp>
        <p:nvSpPr>
          <p:cNvPr id="3" name="Content Placeholder 2">
            <a:extLst>
              <a:ext uri="{FF2B5EF4-FFF2-40B4-BE49-F238E27FC236}">
                <a16:creationId xmlns:a16="http://schemas.microsoft.com/office/drawing/2014/main" id="{72D3D5B5-2E4B-E491-041E-F2E192806088}"/>
              </a:ext>
            </a:extLst>
          </p:cNvPr>
          <p:cNvSpPr>
            <a:spLocks noGrp="1"/>
          </p:cNvSpPr>
          <p:nvPr>
            <p:ph idx="1"/>
          </p:nvPr>
        </p:nvSpPr>
        <p:spPr/>
        <p:txBody>
          <a:bodyPr/>
          <a:lstStyle/>
          <a:p>
            <a:r>
              <a:rPr lang="en-GB"/>
              <a:t>At Riverdale Nursing Home, caregivers, senior caregivers, nurses, and office staff work in both buildings. Effective communication is important for:</a:t>
            </a:r>
          </a:p>
          <a:p>
            <a:r>
              <a:rPr lang="en-GB"/>
              <a:t>Providing update on how residents are being cared for.</a:t>
            </a:r>
          </a:p>
          <a:p>
            <a:r>
              <a:rPr lang="en-GB"/>
              <a:t>Let staff know about shift changes.</a:t>
            </a:r>
          </a:p>
          <a:p>
            <a:r>
              <a:rPr lang="en-GB"/>
              <a:t>Telling about problem and happenings.</a:t>
            </a:r>
          </a:p>
          <a:p>
            <a:r>
              <a:rPr lang="en-GB"/>
              <a:t>Organising workers between different buildings.</a:t>
            </a:r>
          </a:p>
          <a:p>
            <a:r>
              <a:rPr lang="en-GB"/>
              <a:t>Communication between the two buildings </a:t>
            </a:r>
          </a:p>
          <a:p>
            <a:r>
              <a:rPr lang="en-GB"/>
              <a:t>Microsoft Teams improves staff communication in care homes by centralizing shift handovers, secure messaging, and document sharing into one platform. It eliminates fragmented paper notes and prevents vital resident updates from getting lost in personal messaging apps, helping teams coordinate care safely and efficiently from anywhere. (Anas A 2025)</a:t>
            </a:r>
          </a:p>
        </p:txBody>
      </p:sp>
      <p:pic>
        <p:nvPicPr>
          <p:cNvPr id="6" name="Picture 5">
            <a:extLst>
              <a:ext uri="{FF2B5EF4-FFF2-40B4-BE49-F238E27FC236}">
                <a16:creationId xmlns:a16="http://schemas.microsoft.com/office/drawing/2014/main" id="{5F7C60DB-C6FE-3757-8A4A-31468CCCF4CC}"/>
              </a:ext>
            </a:extLst>
          </p:cNvPr>
          <p:cNvPicPr>
            <a:picLocks noChangeAspect="1"/>
          </p:cNvPicPr>
          <p:nvPr/>
        </p:nvPicPr>
        <p:blipFill>
          <a:blip r:embed="rId2"/>
          <a:stretch>
            <a:fillRect/>
          </a:stretch>
        </p:blipFill>
        <p:spPr>
          <a:xfrm>
            <a:off x="6672064" y="1988840"/>
            <a:ext cx="3130674" cy="2087116"/>
          </a:xfrm>
          <a:prstGeom prst="rect">
            <a:avLst/>
          </a:prstGeom>
        </p:spPr>
      </p:pic>
    </p:spTree>
    <p:extLst>
      <p:ext uri="{BB962C8B-B14F-4D97-AF65-F5344CB8AC3E}">
        <p14:creationId xmlns:p14="http://schemas.microsoft.com/office/powerpoint/2010/main" val="1012361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C4CC5-9FF9-FA4F-581C-E2D52908EC48}"/>
              </a:ext>
            </a:extLst>
          </p:cNvPr>
          <p:cNvSpPr>
            <a:spLocks noGrp="1"/>
          </p:cNvSpPr>
          <p:nvPr>
            <p:ph type="title"/>
          </p:nvPr>
        </p:nvSpPr>
        <p:spPr/>
        <p:txBody>
          <a:bodyPr>
            <a:normAutofit/>
          </a:bodyPr>
          <a:lstStyle/>
          <a:p>
            <a:r>
              <a:rPr lang="en-GB"/>
              <a:t>Microsoft team’s tool</a:t>
            </a:r>
          </a:p>
        </p:txBody>
      </p:sp>
      <p:sp>
        <p:nvSpPr>
          <p:cNvPr id="3" name="Content Placeholder 2">
            <a:extLst>
              <a:ext uri="{FF2B5EF4-FFF2-40B4-BE49-F238E27FC236}">
                <a16:creationId xmlns:a16="http://schemas.microsoft.com/office/drawing/2014/main" id="{6C5F9F8D-1E82-D508-72EE-AB0AA21CBC31}"/>
              </a:ext>
            </a:extLst>
          </p:cNvPr>
          <p:cNvSpPr>
            <a:spLocks noGrp="1"/>
          </p:cNvSpPr>
          <p:nvPr>
            <p:ph idx="1"/>
          </p:nvPr>
        </p:nvSpPr>
        <p:spPr/>
        <p:txBody>
          <a:bodyPr/>
          <a:lstStyle/>
          <a:p>
            <a:r>
              <a:rPr lang="en-GB"/>
              <a:t>Teams allow workers at Riverdale Nursing Home to communicate easily no matter what their schedule is or where they are in the building.</a:t>
            </a:r>
          </a:p>
          <a:p>
            <a:r>
              <a:rPr lang="en-GB"/>
              <a:t>Video meetings </a:t>
            </a:r>
          </a:p>
          <a:p>
            <a:r>
              <a:rPr lang="en-GB"/>
              <a:t>Talk within the group</a:t>
            </a:r>
          </a:p>
          <a:p>
            <a:r>
              <a:rPr lang="en-GB"/>
              <a:t> File sharing</a:t>
            </a:r>
          </a:p>
          <a:p>
            <a:r>
              <a:rPr lang="en-GB"/>
              <a:t>Messaging</a:t>
            </a:r>
          </a:p>
          <a:p>
            <a:pPr marL="0" indent="0">
              <a:buNone/>
            </a:pPr>
            <a:endParaRPr lang="en-GB"/>
          </a:p>
          <a:p>
            <a:pPr marL="0" indent="0">
              <a:buNone/>
            </a:pPr>
            <a:endParaRPr lang="en-GB"/>
          </a:p>
          <a:p>
            <a:endParaRPr lang="en-GB"/>
          </a:p>
        </p:txBody>
      </p:sp>
      <p:pic>
        <p:nvPicPr>
          <p:cNvPr id="5" name="Picture 4">
            <a:extLst>
              <a:ext uri="{FF2B5EF4-FFF2-40B4-BE49-F238E27FC236}">
                <a16:creationId xmlns:a16="http://schemas.microsoft.com/office/drawing/2014/main" id="{B13E791D-EADD-2626-D0ED-3DFDA6907691}"/>
              </a:ext>
            </a:extLst>
          </p:cNvPr>
          <p:cNvPicPr>
            <a:picLocks noChangeAspect="1"/>
          </p:cNvPicPr>
          <p:nvPr/>
        </p:nvPicPr>
        <p:blipFill>
          <a:blip r:embed="rId3"/>
          <a:stretch>
            <a:fillRect/>
          </a:stretch>
        </p:blipFill>
        <p:spPr>
          <a:xfrm>
            <a:off x="6560502" y="2348036"/>
            <a:ext cx="4943433" cy="2161928"/>
          </a:xfrm>
          <a:prstGeom prst="rect">
            <a:avLst/>
          </a:prstGeom>
        </p:spPr>
      </p:pic>
    </p:spTree>
    <p:extLst>
      <p:ext uri="{BB962C8B-B14F-4D97-AF65-F5344CB8AC3E}">
        <p14:creationId xmlns:p14="http://schemas.microsoft.com/office/powerpoint/2010/main" val="6361368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D2F8E-8E0B-F9C8-0A00-00D7641DA5A0}"/>
              </a:ext>
            </a:extLst>
          </p:cNvPr>
          <p:cNvSpPr>
            <a:spLocks noGrp="1"/>
          </p:cNvSpPr>
          <p:nvPr>
            <p:ph type="title"/>
          </p:nvPr>
        </p:nvSpPr>
        <p:spPr/>
        <p:txBody>
          <a:bodyPr>
            <a:normAutofit fontScale="90000"/>
          </a:bodyPr>
          <a:lstStyle/>
          <a:p>
            <a:r>
              <a:rPr lang="en-GB"/>
              <a:t>Why this Microsoft teams is suitable for staff communication</a:t>
            </a:r>
          </a:p>
        </p:txBody>
      </p:sp>
      <p:sp>
        <p:nvSpPr>
          <p:cNvPr id="3" name="Content Placeholder 2">
            <a:extLst>
              <a:ext uri="{FF2B5EF4-FFF2-40B4-BE49-F238E27FC236}">
                <a16:creationId xmlns:a16="http://schemas.microsoft.com/office/drawing/2014/main" id="{17039635-520F-F86F-7AF3-70F708D9733C}"/>
              </a:ext>
            </a:extLst>
          </p:cNvPr>
          <p:cNvSpPr>
            <a:spLocks noGrp="1"/>
          </p:cNvSpPr>
          <p:nvPr>
            <p:ph idx="1"/>
          </p:nvPr>
        </p:nvSpPr>
        <p:spPr/>
        <p:txBody>
          <a:bodyPr/>
          <a:lstStyle/>
          <a:p>
            <a:r>
              <a:rPr lang="en-GB"/>
              <a:t>Inside Microsoft 365, Microsoft Teams is an online tool that helps people work together by:</a:t>
            </a:r>
          </a:p>
          <a:p>
            <a:r>
              <a:rPr lang="en-GB"/>
              <a:t>Secure sharing protects sensitive data </a:t>
            </a:r>
          </a:p>
          <a:p>
            <a:r>
              <a:rPr lang="en-GB"/>
              <a:t>Enables access on mobile phone </a:t>
            </a:r>
          </a:p>
          <a:p>
            <a:r>
              <a:rPr lang="en-GB"/>
              <a:t>Combines audio/video conferencing </a:t>
            </a:r>
          </a:p>
          <a:p>
            <a:r>
              <a:rPr lang="en-GB"/>
              <a:t>Supports remote meetings when staff cannot meet in person</a:t>
            </a:r>
          </a:p>
          <a:p>
            <a:r>
              <a:rPr lang="en-GB"/>
              <a:t>Keeps staff connected regardless of location. </a:t>
            </a:r>
          </a:p>
          <a:p>
            <a:r>
              <a:rPr lang="en-GB"/>
              <a:t>Live communication</a:t>
            </a:r>
          </a:p>
          <a:p>
            <a:r>
              <a:rPr lang="en-GB"/>
              <a:t>Microsoft Teams improves staff communication in care homes by centralizing secure messaging, care planning, and shift management into one easy-to-use digital hub. It ensures instant information relay across shifts, reduces administrative burdens, and enables seamless collaboration with off-site healthcare professionals like GPs. (The inform team 2022)</a:t>
            </a:r>
          </a:p>
        </p:txBody>
      </p:sp>
    </p:spTree>
    <p:extLst>
      <p:ext uri="{BB962C8B-B14F-4D97-AF65-F5344CB8AC3E}">
        <p14:creationId xmlns:p14="http://schemas.microsoft.com/office/powerpoint/2010/main" val="3385062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2B56D-FCD3-6975-6CF9-7286B2C75B78}"/>
              </a:ext>
            </a:extLst>
          </p:cNvPr>
          <p:cNvSpPr>
            <a:spLocks noGrp="1"/>
          </p:cNvSpPr>
          <p:nvPr>
            <p:ph type="title"/>
          </p:nvPr>
        </p:nvSpPr>
        <p:spPr/>
        <p:txBody>
          <a:bodyPr/>
          <a:lstStyle/>
          <a:p>
            <a:r>
              <a:rPr lang="en-GB"/>
              <a:t>How do teams improve communication</a:t>
            </a:r>
          </a:p>
        </p:txBody>
      </p:sp>
      <p:sp>
        <p:nvSpPr>
          <p:cNvPr id="3" name="Content Placeholder 2">
            <a:extLst>
              <a:ext uri="{FF2B5EF4-FFF2-40B4-BE49-F238E27FC236}">
                <a16:creationId xmlns:a16="http://schemas.microsoft.com/office/drawing/2014/main" id="{40A0D371-1CF6-4766-15C5-0BCECEF1E504}"/>
              </a:ext>
            </a:extLst>
          </p:cNvPr>
          <p:cNvSpPr>
            <a:spLocks noGrp="1"/>
          </p:cNvSpPr>
          <p:nvPr>
            <p:ph idx="1"/>
          </p:nvPr>
        </p:nvSpPr>
        <p:spPr/>
        <p:txBody>
          <a:bodyPr>
            <a:normAutofit/>
          </a:bodyPr>
          <a:lstStyle/>
          <a:p>
            <a:pPr marL="0" indent="0">
              <a:buNone/>
            </a:pPr>
            <a:endParaRPr lang="en-GB" sz="1800"/>
          </a:p>
          <a:p>
            <a:pPr marL="0" indent="0">
              <a:buNone/>
            </a:pPr>
            <a:r>
              <a:rPr lang="en-GB" sz="1800"/>
              <a:t>Microsoft Teams can:</a:t>
            </a:r>
          </a:p>
          <a:p>
            <a:r>
              <a:rPr lang="en-GB" sz="1800"/>
              <a:t>Help residents get quick updates.</a:t>
            </a:r>
          </a:p>
          <a:p>
            <a:r>
              <a:rPr lang="en-GB" sz="1800"/>
              <a:t>Makes it easier for the buildings to work together.</a:t>
            </a:r>
          </a:p>
          <a:p>
            <a:r>
              <a:rPr lang="en-GB" sz="1800"/>
              <a:t>Help residents get quick updates.</a:t>
            </a:r>
          </a:p>
          <a:p>
            <a:r>
              <a:rPr lang="en-GB" sz="1800"/>
              <a:t>Enhance communication between shifts</a:t>
            </a:r>
          </a:p>
          <a:p>
            <a:r>
              <a:rPr lang="en-GB" sz="1800" b="1"/>
              <a:t>Microsoft Teams improves efficiency in care homes by centralising communication, automating shift schedules, and streamlining resident care updates into a single platform.</a:t>
            </a:r>
            <a:r>
              <a:rPr lang="en-GB" sz="1800"/>
              <a:t> By eliminating fragmented systems like paper logging, disjointed emails, and unsecure consumer chat apps, it reduces administrative friction so frontline staff can dedicate more time to residents. (The inform team, 2022)</a:t>
            </a:r>
          </a:p>
        </p:txBody>
      </p:sp>
    </p:spTree>
    <p:extLst>
      <p:ext uri="{BB962C8B-B14F-4D97-AF65-F5344CB8AC3E}">
        <p14:creationId xmlns:p14="http://schemas.microsoft.com/office/powerpoint/2010/main" val="125857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8E650-6EEA-890A-9A74-D45D62FC4413}"/>
              </a:ext>
            </a:extLst>
          </p:cNvPr>
          <p:cNvSpPr>
            <a:spLocks noGrp="1"/>
          </p:cNvSpPr>
          <p:nvPr>
            <p:ph type="title"/>
          </p:nvPr>
        </p:nvSpPr>
        <p:spPr/>
        <p:txBody>
          <a:bodyPr/>
          <a:lstStyle/>
          <a:p>
            <a:r>
              <a:rPr lang="en-GB"/>
              <a:t>Advantages and disadvantages</a:t>
            </a:r>
          </a:p>
        </p:txBody>
      </p:sp>
      <p:sp>
        <p:nvSpPr>
          <p:cNvPr id="3" name="Content Placeholder 2">
            <a:extLst>
              <a:ext uri="{FF2B5EF4-FFF2-40B4-BE49-F238E27FC236}">
                <a16:creationId xmlns:a16="http://schemas.microsoft.com/office/drawing/2014/main" id="{197A9ACC-8812-1A12-74FD-9E05FF9460D6}"/>
              </a:ext>
            </a:extLst>
          </p:cNvPr>
          <p:cNvSpPr>
            <a:spLocks noGrp="1"/>
          </p:cNvSpPr>
          <p:nvPr>
            <p:ph idx="1"/>
          </p:nvPr>
        </p:nvSpPr>
        <p:spPr/>
        <p:txBody>
          <a:bodyPr/>
          <a:lstStyle/>
          <a:p>
            <a:pPr marL="0" indent="0">
              <a:buNone/>
            </a:pPr>
            <a:r>
              <a:rPr lang="en-GB" b="1"/>
              <a:t>Advantages</a:t>
            </a:r>
          </a:p>
          <a:p>
            <a:r>
              <a:rPr lang="en-GB"/>
              <a:t>Quick communication</a:t>
            </a:r>
          </a:p>
          <a:p>
            <a:r>
              <a:rPr lang="en-GB"/>
              <a:t>Easy teamwork</a:t>
            </a:r>
          </a:p>
          <a:p>
            <a:r>
              <a:rPr lang="en-GB"/>
              <a:t>Access on a smartphone</a:t>
            </a:r>
          </a:p>
          <a:p>
            <a:r>
              <a:rPr lang="en-GB"/>
              <a:t>Links to more Microsoft programs</a:t>
            </a:r>
          </a:p>
          <a:p>
            <a:pPr marL="0" indent="0">
              <a:buNone/>
            </a:pPr>
            <a:r>
              <a:rPr lang="en-GB" b="1"/>
              <a:t>Disadvantages</a:t>
            </a:r>
          </a:p>
          <a:p>
            <a:r>
              <a:rPr lang="en-GB"/>
              <a:t>Needs to connected to the internet.</a:t>
            </a:r>
          </a:p>
          <a:p>
            <a:r>
              <a:rPr lang="en-GB"/>
              <a:t>Staff may need training </a:t>
            </a:r>
          </a:p>
        </p:txBody>
      </p:sp>
    </p:spTree>
    <p:extLst>
      <p:ext uri="{BB962C8B-B14F-4D97-AF65-F5344CB8AC3E}">
        <p14:creationId xmlns:p14="http://schemas.microsoft.com/office/powerpoint/2010/main" val="774118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90A4D-38C6-495E-D2C6-D88787141AC8}"/>
              </a:ext>
            </a:extLst>
          </p:cNvPr>
          <p:cNvSpPr>
            <a:spLocks noGrp="1"/>
          </p:cNvSpPr>
          <p:nvPr>
            <p:ph type="title"/>
          </p:nvPr>
        </p:nvSpPr>
        <p:spPr>
          <a:xfrm>
            <a:off x="768096" y="822960"/>
            <a:ext cx="3195484" cy="1504164"/>
          </a:xfrm>
        </p:spPr>
        <p:txBody>
          <a:bodyPr anchor="t">
            <a:normAutofit/>
          </a:bodyPr>
          <a:lstStyle/>
          <a:p>
            <a:r>
              <a:rPr lang="en-GB" sz="2200"/>
              <a:t>Recommendation</a:t>
            </a:r>
          </a:p>
        </p:txBody>
      </p:sp>
      <p:sp>
        <p:nvSpPr>
          <p:cNvPr id="9" name="Text Placeholder 2">
            <a:extLst>
              <a:ext uri="{FF2B5EF4-FFF2-40B4-BE49-F238E27FC236}">
                <a16:creationId xmlns:a16="http://schemas.microsoft.com/office/drawing/2014/main" id="{92BBB10A-A287-4397-AE0A-23B900AC2E1D}"/>
              </a:ext>
            </a:extLst>
          </p:cNvPr>
          <p:cNvSpPr>
            <a:spLocks noGrp="1"/>
          </p:cNvSpPr>
          <p:nvPr>
            <p:ph type="body" sz="half" idx="2"/>
          </p:nvPr>
        </p:nvSpPr>
        <p:spPr>
          <a:xfrm flipV="1">
            <a:off x="-2472952" y="6751340"/>
            <a:ext cx="1323964" cy="213320"/>
          </a:xfrm>
        </p:spPr>
        <p:txBody>
          <a:bodyPr>
            <a:normAutofit fontScale="40000" lnSpcReduction="20000"/>
          </a:bodyPr>
          <a:lstStyle/>
          <a:p>
            <a:endParaRPr lang="en-US"/>
          </a:p>
        </p:txBody>
      </p:sp>
      <p:graphicFrame>
        <p:nvGraphicFramePr>
          <p:cNvPr id="5" name="Content Placeholder 2">
            <a:extLst>
              <a:ext uri="{FF2B5EF4-FFF2-40B4-BE49-F238E27FC236}">
                <a16:creationId xmlns:a16="http://schemas.microsoft.com/office/drawing/2014/main" id="{4D2D69A4-B211-B55A-E56C-D84E3C53A5D6}"/>
              </a:ext>
            </a:extLst>
          </p:cNvPr>
          <p:cNvGraphicFramePr>
            <a:graphicFrameLocks noGrp="1"/>
          </p:cNvGraphicFramePr>
          <p:nvPr>
            <p:ph idx="1"/>
          </p:nvPr>
        </p:nvGraphicFramePr>
        <p:xfrm>
          <a:off x="551384" y="1700808"/>
          <a:ext cx="10916717" cy="50505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89916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D3C01-696F-08F7-C738-6D9F69875811}"/>
              </a:ext>
            </a:extLst>
          </p:cNvPr>
          <p:cNvSpPr>
            <a:spLocks noGrp="1"/>
          </p:cNvSpPr>
          <p:nvPr>
            <p:ph type="title"/>
          </p:nvPr>
        </p:nvSpPr>
        <p:spPr>
          <a:xfrm>
            <a:off x="187800" y="190500"/>
            <a:ext cx="11843238" cy="2057400"/>
          </a:xfrm>
        </p:spPr>
        <p:txBody>
          <a:bodyPr anchor="t">
            <a:normAutofit/>
          </a:bodyPr>
          <a:lstStyle/>
          <a:p>
            <a:r>
              <a:rPr lang="en-GB"/>
              <a:t>conclusion</a:t>
            </a:r>
          </a:p>
        </p:txBody>
      </p:sp>
      <p:sp>
        <p:nvSpPr>
          <p:cNvPr id="3" name="Content Placeholder 2">
            <a:extLst>
              <a:ext uri="{FF2B5EF4-FFF2-40B4-BE49-F238E27FC236}">
                <a16:creationId xmlns:a16="http://schemas.microsoft.com/office/drawing/2014/main" id="{661A1B89-C811-4471-F7C3-23BEF1FB887C}"/>
              </a:ext>
            </a:extLst>
          </p:cNvPr>
          <p:cNvSpPr>
            <a:spLocks noGrp="1"/>
          </p:cNvSpPr>
          <p:nvPr>
            <p:ph sz="quarter" idx="13"/>
          </p:nvPr>
        </p:nvSpPr>
        <p:spPr>
          <a:xfrm>
            <a:off x="1398813" y="3505199"/>
            <a:ext cx="10044665" cy="2667000"/>
          </a:xfrm>
        </p:spPr>
        <p:txBody>
          <a:bodyPr>
            <a:normAutofit/>
          </a:bodyPr>
          <a:lstStyle/>
          <a:p>
            <a:pPr marL="0" indent="0">
              <a:buNone/>
            </a:pPr>
            <a:r>
              <a:rPr lang="en-GB"/>
              <a:t>By choosing the right Microsoft 365 tools for different task, Riverdale Nursing Home can significantly boost its productivity.</a:t>
            </a:r>
          </a:p>
          <a:p>
            <a:pPr marL="285750" indent="-285750">
              <a:buFont typeface="Arial" panose="020B0604020202020204" pitchFamily="34" charset="0"/>
              <a:buChar char="•"/>
            </a:pPr>
            <a:r>
              <a:rPr lang="en-GB"/>
              <a:t>Better communication</a:t>
            </a:r>
          </a:p>
          <a:p>
            <a:pPr marL="285750" indent="-285750">
              <a:buFont typeface="Arial" panose="020B0604020202020204" pitchFamily="34" charset="0"/>
              <a:buChar char="•"/>
            </a:pPr>
            <a:r>
              <a:rPr lang="en-GB"/>
              <a:t>Fewer missed emails </a:t>
            </a:r>
          </a:p>
          <a:p>
            <a:pPr marL="285750" indent="-285750">
              <a:buFont typeface="Arial" panose="020B0604020202020204" pitchFamily="34" charset="0"/>
              <a:buChar char="•"/>
            </a:pPr>
            <a:r>
              <a:rPr lang="en-GB"/>
              <a:t>Better coordination between work shifts Microsoft Teams is an indispensable, all-in-one collaboration hub that consolidates chat, video conferencing, and file sharing. Its seamless integration with Microsoft 365 and robust AI capabilities make it ideal for organizations heavily invested in the Microsoft ecosystem, though it can suffer from platform bloat and rigid software dependencies. (</a:t>
            </a:r>
            <a:r>
              <a:rPr lang="en-GB" err="1"/>
              <a:t>Zenzero</a:t>
            </a:r>
            <a:r>
              <a:rPr lang="en-GB"/>
              <a:t> 2024}</a:t>
            </a:r>
          </a:p>
          <a:p>
            <a:pPr marL="285750" indent="-285750">
              <a:buFont typeface="Arial" panose="020B0604020202020204" pitchFamily="34" charset="0"/>
              <a:buChar char="•"/>
            </a:pPr>
            <a:endParaRPr lang="en-GB"/>
          </a:p>
        </p:txBody>
      </p:sp>
    </p:spTree>
    <p:extLst>
      <p:ext uri="{BB962C8B-B14F-4D97-AF65-F5344CB8AC3E}">
        <p14:creationId xmlns:p14="http://schemas.microsoft.com/office/powerpoint/2010/main" val="28413619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3E2FD-7CA5-4B7C-A9CD-6FBE5040EEBA}"/>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ABE71F3C-AE20-0692-606A-BBF70AB7F73B}"/>
              </a:ext>
            </a:extLst>
          </p:cNvPr>
          <p:cNvSpPr>
            <a:spLocks noGrp="1"/>
          </p:cNvSpPr>
          <p:nvPr>
            <p:ph sz="quarter" idx="13"/>
          </p:nvPr>
        </p:nvSpPr>
        <p:spPr/>
        <p:txBody>
          <a:bodyPr/>
          <a:lstStyle/>
          <a:p>
            <a:pPr marL="285750" indent="-285750">
              <a:buFont typeface="Arial" panose="020B0604020202020204" pitchFamily="34" charset="0"/>
              <a:buChar char="•"/>
            </a:pPr>
            <a:r>
              <a:rPr lang="en-GB">
                <a:hlinkClick r:id="rId2"/>
              </a:rPr>
              <a:t>https://www.theinformteam.com/blog/how-microsoft-365-is-saving-the-social-care-sector-from-staff-shortages/</a:t>
            </a:r>
            <a:endParaRPr lang="en-GB"/>
          </a:p>
          <a:p>
            <a:pPr marL="285750" indent="-285750">
              <a:buFont typeface="Arial" panose="020B0604020202020204" pitchFamily="34" charset="0"/>
              <a:buChar char="•"/>
            </a:pPr>
            <a:r>
              <a:rPr lang="en-GB">
                <a:hlinkClick r:id="rId3"/>
              </a:rPr>
              <a:t>https://goziro.com/benefits-of-microsoft-teams-in-healthcare-transforming-patient-care-through-digital-collaboration/</a:t>
            </a:r>
            <a:endParaRPr lang="en-GB"/>
          </a:p>
          <a:p>
            <a:pPr marL="285750" indent="-285750">
              <a:buFont typeface="Arial" panose="020B0604020202020204" pitchFamily="34" charset="0"/>
              <a:buChar char="•"/>
            </a:pPr>
            <a:r>
              <a:rPr lang="en-GB">
                <a:hlinkClick r:id="rId2"/>
              </a:rPr>
              <a:t>https://www.theinformteam.com/blog/how-microsoft-365-is-saving-the-social-care-sector-from-staff-shortages/</a:t>
            </a:r>
            <a:r>
              <a:rPr lang="en-GB"/>
              <a:t>https://zenzero.co.uk/news/microsoft-teams-features</a:t>
            </a:r>
          </a:p>
          <a:p>
            <a:pPr marL="285750" indent="-285750">
              <a:buFont typeface="Arial" panose="020B0604020202020204" pitchFamily="34" charset="0"/>
              <a:buChar char="•"/>
            </a:pPr>
            <a:endParaRPr lang="en-GB"/>
          </a:p>
          <a:p>
            <a:pPr marL="285750" indent="-285750">
              <a:buFont typeface="Arial" panose="020B0604020202020204" pitchFamily="34" charset="0"/>
              <a:buChar char="•"/>
            </a:pPr>
            <a:endParaRPr lang="en-GB"/>
          </a:p>
        </p:txBody>
      </p:sp>
    </p:spTree>
    <p:extLst>
      <p:ext uri="{BB962C8B-B14F-4D97-AF65-F5344CB8AC3E}">
        <p14:creationId xmlns:p14="http://schemas.microsoft.com/office/powerpoint/2010/main" val="987864558"/>
      </p:ext>
    </p:extLst>
  </p:cSld>
  <p:clrMapOvr>
    <a:masterClrMapping/>
  </p:clrMapOvr>
</p:sld>
</file>

<file path=ppt/theme/theme1.xml><?xml version="1.0" encoding="utf-8"?>
<a:theme xmlns:a="http://schemas.openxmlformats.org/drawingml/2006/main" name="Custom">
  <a:themeElements>
    <a:clrScheme name="F5F2EB">
      <a:dk1>
        <a:srgbClr val="000000"/>
      </a:dk1>
      <a:lt1>
        <a:srgbClr val="FFFFFF"/>
      </a:lt1>
      <a:dk2>
        <a:srgbClr val="44546A"/>
      </a:dk2>
      <a:lt2>
        <a:srgbClr val="E7E4E6"/>
      </a:lt2>
      <a:accent1>
        <a:srgbClr val="D96564"/>
      </a:accent1>
      <a:accent2>
        <a:srgbClr val="108669"/>
      </a:accent2>
      <a:accent3>
        <a:srgbClr val="84B278"/>
      </a:accent3>
      <a:accent4>
        <a:srgbClr val="F5F2EB"/>
      </a:accent4>
      <a:accent5>
        <a:srgbClr val="E89284"/>
      </a:accent5>
      <a:accent6>
        <a:srgbClr val="004D1C"/>
      </a:accent6>
      <a:hlink>
        <a:srgbClr val="108669"/>
      </a:hlink>
      <a:folHlink>
        <a:srgbClr val="D96564"/>
      </a:folHlink>
    </a:clrScheme>
    <a:fontScheme name="Custom 38">
      <a:majorFont>
        <a:latin typeface="Posterama"/>
        <a:ea typeface=""/>
        <a:cs typeface=""/>
      </a:majorFont>
      <a:minorFont>
        <a:latin typeface="Georgia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1309028_win32_LW_V4" id="{74888464-C70A-42F8-9CFC-7B0A59C5395A}" vid="{A1E7A734-C834-4183-B67C-9D9A3DA318D2}"/>
    </a:ext>
  </a:extLst>
</a:theme>
</file>

<file path=ppt/theme/theme2.xml><?xml version="1.0" encoding="utf-8"?>
<a:theme xmlns:a="http://schemas.openxmlformats.org/drawingml/2006/main" name="Oasis">
  <a:themeElements>
    <a:clrScheme name="Oasis">
      <a:dk1>
        <a:srgbClr val="131313"/>
      </a:dk1>
      <a:lt1>
        <a:sysClr val="window" lastClr="FFFFFF"/>
      </a:lt1>
      <a:dk2>
        <a:srgbClr val="2D2A27"/>
      </a:dk2>
      <a:lt2>
        <a:srgbClr val="F0EBE6"/>
      </a:lt2>
      <a:accent1>
        <a:srgbClr val="9F7667"/>
      </a:accent1>
      <a:accent2>
        <a:srgbClr val="BE8856"/>
      </a:accent2>
      <a:accent3>
        <a:srgbClr val="BD9075"/>
      </a:accent3>
      <a:accent4>
        <a:srgbClr val="939081"/>
      </a:accent4>
      <a:accent5>
        <a:srgbClr val="A16D4C"/>
      </a:accent5>
      <a:accent6>
        <a:srgbClr val="8C8662"/>
      </a:accent6>
      <a:hlink>
        <a:srgbClr val="A57361"/>
      </a:hlink>
      <a:folHlink>
        <a:srgbClr val="8C8662"/>
      </a:folHlink>
    </a:clrScheme>
    <a:fontScheme name="Oasis Font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asis" id="{F87D57D1-6595-40EA-BD1E-F0C34D0EF910}" vid="{ECA7DBCD-4BC8-40F2-8EF4-7A6D942FA19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930350eb-f8df-4f84-845c-a06ee073f72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2198A68983C46459DA12D7920F9F8FF" ma:contentTypeVersion="5" ma:contentTypeDescription="Create a new document." ma:contentTypeScope="" ma:versionID="42c54067b4ec09b19b574303ea21c686">
  <xsd:schema xmlns:xsd="http://www.w3.org/2001/XMLSchema" xmlns:xs="http://www.w3.org/2001/XMLSchema" xmlns:p="http://schemas.microsoft.com/office/2006/metadata/properties" xmlns:ns3="930350eb-f8df-4f84-845c-a06ee073f72d" targetNamespace="http://schemas.microsoft.com/office/2006/metadata/properties" ma:root="true" ma:fieldsID="710db25bbb9905ff999458e2d045258e" ns3:_="">
    <xsd:import namespace="930350eb-f8df-4f84-845c-a06ee073f72d"/>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0350eb-f8df-4f84-845c-a06ee073f72d"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FFE8F7C-40E7-4230-B95E-A7E489894944}">
  <ds:schemaRefs>
    <ds:schemaRef ds:uri="http://purl.org/dc/elements/1.1/"/>
    <ds:schemaRef ds:uri="http://schemas.microsoft.com/office/infopath/2007/PartnerControls"/>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930350eb-f8df-4f84-845c-a06ee073f72d"/>
    <ds:schemaRef ds:uri="http://purl.org/dc/dcmitype/"/>
    <ds:schemaRef ds:uri="http://purl.org/dc/terms/"/>
  </ds:schemaRefs>
</ds:datastoreItem>
</file>

<file path=customXml/itemProps2.xml><?xml version="1.0" encoding="utf-8"?>
<ds:datastoreItem xmlns:ds="http://schemas.openxmlformats.org/officeDocument/2006/customXml" ds:itemID="{D453791F-F5A3-4DD5-A653-7AA42E82FCC4}">
  <ds:schemaRefs>
    <ds:schemaRef ds:uri="http://schemas.microsoft.com/sharepoint/v3/contenttype/forms"/>
  </ds:schemaRefs>
</ds:datastoreItem>
</file>

<file path=customXml/itemProps3.xml><?xml version="1.0" encoding="utf-8"?>
<ds:datastoreItem xmlns:ds="http://schemas.openxmlformats.org/officeDocument/2006/customXml" ds:itemID="{7FD181B6-D4BB-4E77-BE63-3292788E16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0350eb-f8df-4f84-845c-a06ee073f72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Feathered design</Template>
  <TotalTime>360</TotalTime>
  <Words>911</Words>
  <Application>Microsoft Office PowerPoint</Application>
  <PresentationFormat>Widescreen</PresentationFormat>
  <Paragraphs>109</Paragraphs>
  <Slides>17</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17</vt:i4>
      </vt:variant>
    </vt:vector>
  </HeadingPairs>
  <TitlesOfParts>
    <vt:vector size="26" baseType="lpstr">
      <vt:lpstr>Aptos</vt:lpstr>
      <vt:lpstr>Arial</vt:lpstr>
      <vt:lpstr>Calibri</vt:lpstr>
      <vt:lpstr>Courier New</vt:lpstr>
      <vt:lpstr>Georgia Pro Light</vt:lpstr>
      <vt:lpstr>Neue Haas Grotesk Text Pro</vt:lpstr>
      <vt:lpstr>Posterama</vt:lpstr>
      <vt:lpstr>Custom</vt:lpstr>
      <vt:lpstr>Oasis</vt:lpstr>
      <vt:lpstr>Riverdale nursing home</vt:lpstr>
      <vt:lpstr>Riverdale nursing home  Digital skills and research methods Aamina Nazakat  </vt:lpstr>
      <vt:lpstr>Staff scheduling and rotas: What it involves for riverdale</vt:lpstr>
      <vt:lpstr>Why microsoft excel is the recommended tool?</vt:lpstr>
      <vt:lpstr>How excel improves efficiency.</vt:lpstr>
      <vt:lpstr>Advantages and disadvantages of using excel for riverdale nursing home </vt:lpstr>
      <vt:lpstr>conclusion</vt:lpstr>
      <vt:lpstr>References/links:</vt:lpstr>
      <vt:lpstr>Riverdale nursing home </vt:lpstr>
      <vt:lpstr>Staff communication      </vt:lpstr>
      <vt:lpstr>Microsoft team’s tool</vt:lpstr>
      <vt:lpstr>Why this Microsoft teams is suitable for staff communication</vt:lpstr>
      <vt:lpstr>How do teams improve communication</vt:lpstr>
      <vt:lpstr>Advantages and disadvantages</vt:lpstr>
      <vt:lpstr>Recommendation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Aamina Nazakat (2533703)</dc:creator>
  <cp:lastModifiedBy>Aamina Nazakat (2533703)</cp:lastModifiedBy>
  <cp:revision>27</cp:revision>
  <dcterms:created xsi:type="dcterms:W3CDTF">2026-06-08T13:17:14Z</dcterms:created>
  <dcterms:modified xsi:type="dcterms:W3CDTF">2026-06-11T16:19:15Z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0x01010072198A68983C46459DA12D7920F9F8FF</vt:lpwstr>
  </property>
  <property fmtid="{D5CDD505-2E9C-101B-9397-08002B2CF9AE}" pid="3" name="MediaServiceImageTags">
    <vt:lpwstr/>
  </property>
</Properties>
</file>