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60" r:id="rId1"/>
  </p:sldMasterIdLst>
  <p:notesMasterIdLst>
    <p:notesMasterId r:id="rId8"/>
  </p:notesMasterIdLst>
  <p:sldIdLst>
    <p:sldId id="262" r:id="rId2"/>
    <p:sldId id="256" r:id="rId3"/>
    <p:sldId id="258" r:id="rId4"/>
    <p:sldId id="259" r:id="rId5"/>
    <p:sldId id="261" r:id="rId6"/>
    <p:sldId id="257" r:id="rId7"/>
  </p:sldIdLst>
  <p:sldSz cx="15119350" cy="1069181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799E9"/>
    <a:srgbClr val="FF9300"/>
    <a:srgbClr val="F8A50B"/>
    <a:srgbClr val="FFFC00"/>
    <a:srgbClr val="9EA7EB"/>
    <a:srgbClr val="EAEA94"/>
    <a:srgbClr val="E3EA90"/>
    <a:srgbClr val="F2F407"/>
    <a:srgbClr val="00FDFF"/>
    <a:srgbClr val="FF8AD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2753"/>
    <p:restoredTop sz="94613"/>
  </p:normalViewPr>
  <p:slideViewPr>
    <p:cSldViewPr snapToGrid="0">
      <p:cViewPr varScale="1">
        <p:scale>
          <a:sx n="76" d="100"/>
          <a:sy n="76" d="100"/>
        </p:scale>
        <p:origin x="288" y="21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my Christmas (2602515)" userId="S::2602515@student.uwtsd.ac.uk::1e62320f-887c-4d96-adb2-03976f22796e" providerId="AD" clId="Web-{2ECF1387-0F6E-66CF-13C0-E7394C601923}"/>
    <pc:docChg chg="modSld">
      <pc:chgData name="Amy Christmas (2602515)" userId="S::2602515@student.uwtsd.ac.uk::1e62320f-887c-4d96-adb2-03976f22796e" providerId="AD" clId="Web-{2ECF1387-0F6E-66CF-13C0-E7394C601923}" dt="2026-06-04T16:04:45.890" v="132" actId="20577"/>
      <pc:docMkLst>
        <pc:docMk/>
      </pc:docMkLst>
      <pc:sldChg chg="modSp">
        <pc:chgData name="Amy Christmas (2602515)" userId="S::2602515@student.uwtsd.ac.uk::1e62320f-887c-4d96-adb2-03976f22796e" providerId="AD" clId="Web-{2ECF1387-0F6E-66CF-13C0-E7394C601923}" dt="2026-06-04T16:04:45.890" v="132" actId="20577"/>
        <pc:sldMkLst>
          <pc:docMk/>
          <pc:sldMk cId="3876374203" sldId="256"/>
        </pc:sldMkLst>
        <pc:spChg chg="mod">
          <ac:chgData name="Amy Christmas (2602515)" userId="S::2602515@student.uwtsd.ac.uk::1e62320f-887c-4d96-adb2-03976f22796e" providerId="AD" clId="Web-{2ECF1387-0F6E-66CF-13C0-E7394C601923}" dt="2026-06-04T16:04:45.890" v="132" actId="20577"/>
          <ac:spMkLst>
            <pc:docMk/>
            <pc:sldMk cId="3876374203" sldId="256"/>
            <ac:spMk id="11" creationId="{6B704201-78FF-1F3D-6742-39FB00D55F95}"/>
          </ac:spMkLst>
        </pc:spChg>
        <pc:spChg chg="mod">
          <ac:chgData name="Amy Christmas (2602515)" userId="S::2602515@student.uwtsd.ac.uk::1e62320f-887c-4d96-adb2-03976f22796e" providerId="AD" clId="Web-{2ECF1387-0F6E-66CF-13C0-E7394C601923}" dt="2026-06-04T15:35:37.552" v="28" actId="20577"/>
          <ac:spMkLst>
            <pc:docMk/>
            <pc:sldMk cId="3876374203" sldId="256"/>
            <ac:spMk id="15" creationId="{08C94DBD-7A55-BA54-7F7F-1F24F24AD621}"/>
          </ac:spMkLst>
        </pc:spChg>
        <pc:spChg chg="mod">
          <ac:chgData name="Amy Christmas (2602515)" userId="S::2602515@student.uwtsd.ac.uk::1e62320f-887c-4d96-adb2-03976f22796e" providerId="AD" clId="Web-{2ECF1387-0F6E-66CF-13C0-E7394C601923}" dt="2026-06-04T15:23:25.794" v="13" actId="20577"/>
          <ac:spMkLst>
            <pc:docMk/>
            <pc:sldMk cId="3876374203" sldId="256"/>
            <ac:spMk id="18" creationId="{FD9FB2E3-7113-10E0-94AE-19D69F50E355}"/>
          </ac:spMkLst>
        </pc:spChg>
        <pc:spChg chg="mod">
          <ac:chgData name="Amy Christmas (2602515)" userId="S::2602515@student.uwtsd.ac.uk::1e62320f-887c-4d96-adb2-03976f22796e" providerId="AD" clId="Web-{2ECF1387-0F6E-66CF-13C0-E7394C601923}" dt="2026-06-04T15:27:50.240" v="23" actId="20577"/>
          <ac:spMkLst>
            <pc:docMk/>
            <pc:sldMk cId="3876374203" sldId="256"/>
            <ac:spMk id="21" creationId="{39C88331-2654-0832-83A8-6206197EF4DE}"/>
          </ac:spMkLst>
        </pc:spChg>
        <pc:spChg chg="mod">
          <ac:chgData name="Amy Christmas (2602515)" userId="S::2602515@student.uwtsd.ac.uk::1e62320f-887c-4d96-adb2-03976f22796e" providerId="AD" clId="Web-{2ECF1387-0F6E-66CF-13C0-E7394C601923}" dt="2026-06-04T15:23:39.404" v="15" actId="20577"/>
          <ac:spMkLst>
            <pc:docMk/>
            <pc:sldMk cId="3876374203" sldId="256"/>
            <ac:spMk id="23" creationId="{39925A8B-E7D3-6ED7-4FE0-5C3D3FC2E545}"/>
          </ac:spMkLst>
        </pc:spChg>
        <pc:spChg chg="mod">
          <ac:chgData name="Amy Christmas (2602515)" userId="S::2602515@student.uwtsd.ac.uk::1e62320f-887c-4d96-adb2-03976f22796e" providerId="AD" clId="Web-{2ECF1387-0F6E-66CF-13C0-E7394C601923}" dt="2026-06-04T15:50:42.488" v="75" actId="1076"/>
          <ac:spMkLst>
            <pc:docMk/>
            <pc:sldMk cId="3876374203" sldId="256"/>
            <ac:spMk id="24" creationId="{BE269445-77D3-FB99-A7A6-CFD28831AB0A}"/>
          </ac:spMkLst>
        </pc:spChg>
      </pc:sldChg>
      <pc:sldChg chg="modSp">
        <pc:chgData name="Amy Christmas (2602515)" userId="S::2602515@student.uwtsd.ac.uk::1e62320f-887c-4d96-adb2-03976f22796e" providerId="AD" clId="Web-{2ECF1387-0F6E-66CF-13C0-E7394C601923}" dt="2026-06-04T15:54:26.698" v="79" actId="1076"/>
        <pc:sldMkLst>
          <pc:docMk/>
          <pc:sldMk cId="268579126" sldId="258"/>
        </pc:sldMkLst>
        <pc:spChg chg="mod">
          <ac:chgData name="Amy Christmas (2602515)" userId="S::2602515@student.uwtsd.ac.uk::1e62320f-887c-4d96-adb2-03976f22796e" providerId="AD" clId="Web-{2ECF1387-0F6E-66CF-13C0-E7394C601923}" dt="2026-06-04T15:53:10.040" v="77" actId="14100"/>
          <ac:spMkLst>
            <pc:docMk/>
            <pc:sldMk cId="268579126" sldId="258"/>
            <ac:spMk id="3" creationId="{BC7AFB60-D258-7442-C8E3-DEF22D1EE725}"/>
          </ac:spMkLst>
        </pc:spChg>
        <pc:spChg chg="mod">
          <ac:chgData name="Amy Christmas (2602515)" userId="S::2602515@student.uwtsd.ac.uk::1e62320f-887c-4d96-adb2-03976f22796e" providerId="AD" clId="Web-{2ECF1387-0F6E-66CF-13C0-E7394C601923}" dt="2026-06-04T15:54:26.698" v="79" actId="1076"/>
          <ac:spMkLst>
            <pc:docMk/>
            <pc:sldMk cId="268579126" sldId="258"/>
            <ac:spMk id="6" creationId="{9169CA2E-8E31-CEBB-CC78-F6BCEF61FEF4}"/>
          </ac:spMkLst>
        </pc:spChg>
        <pc:spChg chg="mod">
          <ac:chgData name="Amy Christmas (2602515)" userId="S::2602515@student.uwtsd.ac.uk::1e62320f-887c-4d96-adb2-03976f22796e" providerId="AD" clId="Web-{2ECF1387-0F6E-66CF-13C0-E7394C601923}" dt="2026-06-04T15:38:18.964" v="39" actId="1076"/>
          <ac:spMkLst>
            <pc:docMk/>
            <pc:sldMk cId="268579126" sldId="258"/>
            <ac:spMk id="10" creationId="{7D9CC414-7693-905B-1B1D-60BB02E64E0A}"/>
          </ac:spMkLst>
        </pc:spChg>
        <pc:spChg chg="mod">
          <ac:chgData name="Amy Christmas (2602515)" userId="S::2602515@student.uwtsd.ac.uk::1e62320f-887c-4d96-adb2-03976f22796e" providerId="AD" clId="Web-{2ECF1387-0F6E-66CF-13C0-E7394C601923}" dt="2026-06-04T15:52:36.132" v="76" actId="1076"/>
          <ac:spMkLst>
            <pc:docMk/>
            <pc:sldMk cId="268579126" sldId="258"/>
            <ac:spMk id="13" creationId="{5C539FC2-2ED5-1DF9-FCE8-6F08FCCF911D}"/>
          </ac:spMkLst>
        </pc:spChg>
      </pc:sldChg>
      <pc:sldChg chg="modSp">
        <pc:chgData name="Amy Christmas (2602515)" userId="S::2602515@student.uwtsd.ac.uk::1e62320f-887c-4d96-adb2-03976f22796e" providerId="AD" clId="Web-{2ECF1387-0F6E-66CF-13C0-E7394C601923}" dt="2026-06-04T15:41:20.704" v="61" actId="20577"/>
        <pc:sldMkLst>
          <pc:docMk/>
          <pc:sldMk cId="4045280679" sldId="259"/>
        </pc:sldMkLst>
        <pc:spChg chg="mod">
          <ac:chgData name="Amy Christmas (2602515)" userId="S::2602515@student.uwtsd.ac.uk::1e62320f-887c-4d96-adb2-03976f22796e" providerId="AD" clId="Web-{2ECF1387-0F6E-66CF-13C0-E7394C601923}" dt="2026-06-04T15:40:09.358" v="52" actId="1076"/>
          <ac:spMkLst>
            <pc:docMk/>
            <pc:sldMk cId="4045280679" sldId="259"/>
            <ac:spMk id="2" creationId="{6966F04F-6467-0D9B-46CA-5C756596647E}"/>
          </ac:spMkLst>
        </pc:spChg>
        <pc:spChg chg="mod">
          <ac:chgData name="Amy Christmas (2602515)" userId="S::2602515@student.uwtsd.ac.uk::1e62320f-887c-4d96-adb2-03976f22796e" providerId="AD" clId="Web-{2ECF1387-0F6E-66CF-13C0-E7394C601923}" dt="2026-06-04T15:39:29.076" v="46" actId="20577"/>
          <ac:spMkLst>
            <pc:docMk/>
            <pc:sldMk cId="4045280679" sldId="259"/>
            <ac:spMk id="7" creationId="{8F428E5A-EDB1-2242-E3A9-53DBCBF628EB}"/>
          </ac:spMkLst>
        </pc:spChg>
        <pc:spChg chg="mod">
          <ac:chgData name="Amy Christmas (2602515)" userId="S::2602515@student.uwtsd.ac.uk::1e62320f-887c-4d96-adb2-03976f22796e" providerId="AD" clId="Web-{2ECF1387-0F6E-66CF-13C0-E7394C601923}" dt="2026-06-04T15:40:26.249" v="55" actId="20577"/>
          <ac:spMkLst>
            <pc:docMk/>
            <pc:sldMk cId="4045280679" sldId="259"/>
            <ac:spMk id="10" creationId="{0CF5BECB-42F9-2D15-CCF6-2449E212C4D0}"/>
          </ac:spMkLst>
        </pc:spChg>
        <pc:spChg chg="mod">
          <ac:chgData name="Amy Christmas (2602515)" userId="S::2602515@student.uwtsd.ac.uk::1e62320f-887c-4d96-adb2-03976f22796e" providerId="AD" clId="Web-{2ECF1387-0F6E-66CF-13C0-E7394C601923}" dt="2026-06-04T15:41:20.704" v="61" actId="20577"/>
          <ac:spMkLst>
            <pc:docMk/>
            <pc:sldMk cId="4045280679" sldId="259"/>
            <ac:spMk id="13" creationId="{11154132-49B0-19A3-5654-00D89D07C48F}"/>
          </ac:spMkLst>
        </pc:spChg>
      </pc:sldChg>
      <pc:sldChg chg="modSp">
        <pc:chgData name="Amy Christmas (2602515)" userId="S::2602515@student.uwtsd.ac.uk::1e62320f-887c-4d96-adb2-03976f22796e" providerId="AD" clId="Web-{2ECF1387-0F6E-66CF-13C0-E7394C601923}" dt="2026-06-04T15:45:10.321" v="74" actId="20577"/>
        <pc:sldMkLst>
          <pc:docMk/>
          <pc:sldMk cId="2352331634" sldId="261"/>
        </pc:sldMkLst>
        <pc:spChg chg="mod">
          <ac:chgData name="Amy Christmas (2602515)" userId="S::2602515@student.uwtsd.ac.uk::1e62320f-887c-4d96-adb2-03976f22796e" providerId="AD" clId="Web-{2ECF1387-0F6E-66CF-13C0-E7394C601923}" dt="2026-06-04T15:43:10.208" v="69" actId="20577"/>
          <ac:spMkLst>
            <pc:docMk/>
            <pc:sldMk cId="2352331634" sldId="261"/>
            <ac:spMk id="7" creationId="{80FF64AB-9A7F-5E2C-3E38-BE8EBCD4DFAA}"/>
          </ac:spMkLst>
        </pc:spChg>
        <pc:spChg chg="mod">
          <ac:chgData name="Amy Christmas (2602515)" userId="S::2602515@student.uwtsd.ac.uk::1e62320f-887c-4d96-adb2-03976f22796e" providerId="AD" clId="Web-{2ECF1387-0F6E-66CF-13C0-E7394C601923}" dt="2026-06-04T15:43:05.520" v="68" actId="20577"/>
          <ac:spMkLst>
            <pc:docMk/>
            <pc:sldMk cId="2352331634" sldId="261"/>
            <ac:spMk id="13" creationId="{8DDCBB45-35D4-1A3F-5383-8BCCC67C7D99}"/>
          </ac:spMkLst>
        </pc:spChg>
        <pc:spChg chg="mod">
          <ac:chgData name="Amy Christmas (2602515)" userId="S::2602515@student.uwtsd.ac.uk::1e62320f-887c-4d96-adb2-03976f22796e" providerId="AD" clId="Web-{2ECF1387-0F6E-66CF-13C0-E7394C601923}" dt="2026-06-04T15:45:10.321" v="74" actId="20577"/>
          <ac:spMkLst>
            <pc:docMk/>
            <pc:sldMk cId="2352331634" sldId="261"/>
            <ac:spMk id="18" creationId="{68C2F7BC-F702-3DA0-C90D-8126C656A8DE}"/>
          </ac:spMkLst>
        </pc:spChg>
      </pc:sldChg>
    </pc:docChg>
  </pc:docChgLst>
  <pc:docChgLst>
    <pc:chgData name="Amy Christmas (2602515)" userId="1e62320f-887c-4d96-adb2-03976f22796e" providerId="ADAL" clId="{34986DA2-DE00-5D34-B5F7-B973C7322859}"/>
    <pc:docChg chg="custSel addSld delSld modSld sldOrd">
      <pc:chgData name="Amy Christmas (2602515)" userId="1e62320f-887c-4d96-adb2-03976f22796e" providerId="ADAL" clId="{34986DA2-DE00-5D34-B5F7-B973C7322859}" dt="2026-06-09T20:38:08.736" v="20497" actId="255"/>
      <pc:docMkLst>
        <pc:docMk/>
      </pc:docMkLst>
      <pc:sldChg chg="addSp modSp mod">
        <pc:chgData name="Amy Christmas (2602515)" userId="1e62320f-887c-4d96-adb2-03976f22796e" providerId="ADAL" clId="{34986DA2-DE00-5D34-B5F7-B973C7322859}" dt="2026-06-04T18:55:07.251" v="20408" actId="313"/>
        <pc:sldMkLst>
          <pc:docMk/>
          <pc:sldMk cId="3876374203" sldId="256"/>
        </pc:sldMkLst>
        <pc:spChg chg="mod">
          <ac:chgData name="Amy Christmas (2602515)" userId="1e62320f-887c-4d96-adb2-03976f22796e" providerId="ADAL" clId="{34986DA2-DE00-5D34-B5F7-B973C7322859}" dt="2026-05-27T09:32:34.709" v="739" actId="1076"/>
          <ac:spMkLst>
            <pc:docMk/>
            <pc:sldMk cId="3876374203" sldId="256"/>
            <ac:spMk id="9" creationId="{DCD60B4F-3536-FAE1-D1AD-3853096B6692}"/>
          </ac:spMkLst>
        </pc:spChg>
        <pc:spChg chg="mod">
          <ac:chgData name="Amy Christmas (2602515)" userId="1e62320f-887c-4d96-adb2-03976f22796e" providerId="ADAL" clId="{34986DA2-DE00-5D34-B5F7-B973C7322859}" dt="2026-05-27T11:05:52.460" v="4185" actId="1076"/>
          <ac:spMkLst>
            <pc:docMk/>
            <pc:sldMk cId="3876374203" sldId="256"/>
            <ac:spMk id="10" creationId="{4C1C3CCA-6215-F18D-4CB9-D477F76715B4}"/>
          </ac:spMkLst>
        </pc:spChg>
        <pc:spChg chg="mod">
          <ac:chgData name="Amy Christmas (2602515)" userId="1e62320f-887c-4d96-adb2-03976f22796e" providerId="ADAL" clId="{34986DA2-DE00-5D34-B5F7-B973C7322859}" dt="2026-06-04T18:54:27.691" v="20403" actId="20577"/>
          <ac:spMkLst>
            <pc:docMk/>
            <pc:sldMk cId="3876374203" sldId="256"/>
            <ac:spMk id="11" creationId="{6B704201-78FF-1F3D-6742-39FB00D55F95}"/>
          </ac:spMkLst>
        </pc:spChg>
        <pc:spChg chg="mod">
          <ac:chgData name="Amy Christmas (2602515)" userId="1e62320f-887c-4d96-adb2-03976f22796e" providerId="ADAL" clId="{34986DA2-DE00-5D34-B5F7-B973C7322859}" dt="2026-05-27T09:32:09.318" v="737" actId="1076"/>
          <ac:spMkLst>
            <pc:docMk/>
            <pc:sldMk cId="3876374203" sldId="256"/>
            <ac:spMk id="12" creationId="{3F9AC806-0B6A-E9DB-DA1B-735DC5807C8F}"/>
          </ac:spMkLst>
        </pc:spChg>
        <pc:spChg chg="mod">
          <ac:chgData name="Amy Christmas (2602515)" userId="1e62320f-887c-4d96-adb2-03976f22796e" providerId="ADAL" clId="{34986DA2-DE00-5D34-B5F7-B973C7322859}" dt="2026-06-04T18:51:50.447" v="20306" actId="20577"/>
          <ac:spMkLst>
            <pc:docMk/>
            <pc:sldMk cId="3876374203" sldId="256"/>
            <ac:spMk id="15" creationId="{08C94DBD-7A55-BA54-7F7F-1F24F24AD621}"/>
          </ac:spMkLst>
        </pc:spChg>
        <pc:spChg chg="add mod">
          <ac:chgData name="Amy Christmas (2602515)" userId="1e62320f-887c-4d96-adb2-03976f22796e" providerId="ADAL" clId="{34986DA2-DE00-5D34-B5F7-B973C7322859}" dt="2026-05-27T10:20:10.216" v="2833" actId="1076"/>
          <ac:spMkLst>
            <pc:docMk/>
            <pc:sldMk cId="3876374203" sldId="256"/>
            <ac:spMk id="16" creationId="{9AB9769E-A2E2-D682-9B3A-7D7DE5DC02AA}"/>
          </ac:spMkLst>
        </pc:spChg>
        <pc:spChg chg="add mod">
          <ac:chgData name="Amy Christmas (2602515)" userId="1e62320f-887c-4d96-adb2-03976f22796e" providerId="ADAL" clId="{34986DA2-DE00-5D34-B5F7-B973C7322859}" dt="2026-05-27T11:21:14.846" v="4276" actId="113"/>
          <ac:spMkLst>
            <pc:docMk/>
            <pc:sldMk cId="3876374203" sldId="256"/>
            <ac:spMk id="17" creationId="{C7F01EEE-D1D2-EEDA-D9F7-819900BE363C}"/>
          </ac:spMkLst>
        </pc:spChg>
        <pc:spChg chg="add mod">
          <ac:chgData name="Amy Christmas (2602515)" userId="1e62320f-887c-4d96-adb2-03976f22796e" providerId="ADAL" clId="{34986DA2-DE00-5D34-B5F7-B973C7322859}" dt="2026-06-04T18:54:01.241" v="20397" actId="20577"/>
          <ac:spMkLst>
            <pc:docMk/>
            <pc:sldMk cId="3876374203" sldId="256"/>
            <ac:spMk id="18" creationId="{FD9FB2E3-7113-10E0-94AE-19D69F50E355}"/>
          </ac:spMkLst>
        </pc:spChg>
        <pc:spChg chg="add mod">
          <ac:chgData name="Amy Christmas (2602515)" userId="1e62320f-887c-4d96-adb2-03976f22796e" providerId="ADAL" clId="{34986DA2-DE00-5D34-B5F7-B973C7322859}" dt="2026-05-27T10:43:07.450" v="3463" actId="14100"/>
          <ac:spMkLst>
            <pc:docMk/>
            <pc:sldMk cId="3876374203" sldId="256"/>
            <ac:spMk id="19" creationId="{EC12642C-9E3D-1534-F99C-51024AD69CC1}"/>
          </ac:spMkLst>
        </pc:spChg>
        <pc:spChg chg="add mod">
          <ac:chgData name="Amy Christmas (2602515)" userId="1e62320f-887c-4d96-adb2-03976f22796e" providerId="ADAL" clId="{34986DA2-DE00-5D34-B5F7-B973C7322859}" dt="2026-05-27T11:05:46.519" v="4184" actId="1076"/>
          <ac:spMkLst>
            <pc:docMk/>
            <pc:sldMk cId="3876374203" sldId="256"/>
            <ac:spMk id="20" creationId="{D15A9FA6-7971-6F49-4E6D-91A503BE641A}"/>
          </ac:spMkLst>
        </pc:spChg>
        <pc:spChg chg="add mod">
          <ac:chgData name="Amy Christmas (2602515)" userId="1e62320f-887c-4d96-adb2-03976f22796e" providerId="ADAL" clId="{34986DA2-DE00-5D34-B5F7-B973C7322859}" dt="2026-06-04T18:55:07.251" v="20408" actId="313"/>
          <ac:spMkLst>
            <pc:docMk/>
            <pc:sldMk cId="3876374203" sldId="256"/>
            <ac:spMk id="21" creationId="{39C88331-2654-0832-83A8-6206197EF4DE}"/>
          </ac:spMkLst>
        </pc:spChg>
        <pc:spChg chg="add mod">
          <ac:chgData name="Amy Christmas (2602515)" userId="1e62320f-887c-4d96-adb2-03976f22796e" providerId="ADAL" clId="{34986DA2-DE00-5D34-B5F7-B973C7322859}" dt="2026-06-03T20:42:55.876" v="20167" actId="1076"/>
          <ac:spMkLst>
            <pc:docMk/>
            <pc:sldMk cId="3876374203" sldId="256"/>
            <ac:spMk id="23" creationId="{39925A8B-E7D3-6ED7-4FE0-5C3D3FC2E545}"/>
          </ac:spMkLst>
        </pc:spChg>
        <pc:spChg chg="add mod">
          <ac:chgData name="Amy Christmas (2602515)" userId="1e62320f-887c-4d96-adb2-03976f22796e" providerId="ADAL" clId="{34986DA2-DE00-5D34-B5F7-B973C7322859}" dt="2026-06-03T20:42:59.816" v="20168" actId="1076"/>
          <ac:spMkLst>
            <pc:docMk/>
            <pc:sldMk cId="3876374203" sldId="256"/>
            <ac:spMk id="24" creationId="{BE269445-77D3-FB99-A7A6-CFD28831AB0A}"/>
          </ac:spMkLst>
        </pc:spChg>
        <pc:picChg chg="add mod">
          <ac:chgData name="Amy Christmas (2602515)" userId="1e62320f-887c-4d96-adb2-03976f22796e" providerId="ADAL" clId="{34986DA2-DE00-5D34-B5F7-B973C7322859}" dt="2026-05-27T10:45:01.452" v="3679" actId="1076"/>
          <ac:picMkLst>
            <pc:docMk/>
            <pc:sldMk cId="3876374203" sldId="256"/>
            <ac:picMk id="22" creationId="{C2D870CC-29E3-0136-E109-34B81DCCD398}"/>
          </ac:picMkLst>
        </pc:picChg>
      </pc:sldChg>
      <pc:sldChg chg="addSp delSp modSp mod">
        <pc:chgData name="Amy Christmas (2602515)" userId="1e62320f-887c-4d96-adb2-03976f22796e" providerId="ADAL" clId="{34986DA2-DE00-5D34-B5F7-B973C7322859}" dt="2026-06-04T18:51:03.496" v="20302" actId="114"/>
        <pc:sldMkLst>
          <pc:docMk/>
          <pc:sldMk cId="3191184281" sldId="257"/>
        </pc:sldMkLst>
        <pc:spChg chg="add mod">
          <ac:chgData name="Amy Christmas (2602515)" userId="1e62320f-887c-4d96-adb2-03976f22796e" providerId="ADAL" clId="{34986DA2-DE00-5D34-B5F7-B973C7322859}" dt="2026-06-04T18:51:03.496" v="20302" actId="114"/>
          <ac:spMkLst>
            <pc:docMk/>
            <pc:sldMk cId="3191184281" sldId="257"/>
            <ac:spMk id="2" creationId="{7E28DCBB-C54D-334B-6479-DA12B0B53A12}"/>
          </ac:spMkLst>
        </pc:spChg>
        <pc:spChg chg="add mod">
          <ac:chgData name="Amy Christmas (2602515)" userId="1e62320f-887c-4d96-adb2-03976f22796e" providerId="ADAL" clId="{34986DA2-DE00-5D34-B5F7-B973C7322859}" dt="2026-06-04T18:44:33.225" v="20272" actId="1076"/>
          <ac:spMkLst>
            <pc:docMk/>
            <pc:sldMk cId="3191184281" sldId="257"/>
            <ac:spMk id="7" creationId="{DDB5D776-1864-A991-0F8E-9881B5DA85F6}"/>
          </ac:spMkLst>
        </pc:spChg>
      </pc:sldChg>
      <pc:sldChg chg="addSp delSp modSp new mod">
        <pc:chgData name="Amy Christmas (2602515)" userId="1e62320f-887c-4d96-adb2-03976f22796e" providerId="ADAL" clId="{34986DA2-DE00-5D34-B5F7-B973C7322859}" dt="2026-06-04T18:24:36.919" v="20261" actId="20577"/>
        <pc:sldMkLst>
          <pc:docMk/>
          <pc:sldMk cId="268579126" sldId="258"/>
        </pc:sldMkLst>
        <pc:spChg chg="add mod">
          <ac:chgData name="Amy Christmas (2602515)" userId="1e62320f-887c-4d96-adb2-03976f22796e" providerId="ADAL" clId="{34986DA2-DE00-5D34-B5F7-B973C7322859}" dt="2026-06-01T17:11:43.221" v="7924" actId="1076"/>
          <ac:spMkLst>
            <pc:docMk/>
            <pc:sldMk cId="268579126" sldId="258"/>
            <ac:spMk id="2" creationId="{EA371CFD-B1D5-FB78-AB4D-4B8A88E4686C}"/>
          </ac:spMkLst>
        </pc:spChg>
        <pc:spChg chg="add mod">
          <ac:chgData name="Amy Christmas (2602515)" userId="1e62320f-887c-4d96-adb2-03976f22796e" providerId="ADAL" clId="{34986DA2-DE00-5D34-B5F7-B973C7322859}" dt="2026-06-04T18:00:33.901" v="20172" actId="27107"/>
          <ac:spMkLst>
            <pc:docMk/>
            <pc:sldMk cId="268579126" sldId="258"/>
            <ac:spMk id="3" creationId="{BC7AFB60-D258-7442-C8E3-DEF22D1EE725}"/>
          </ac:spMkLst>
        </pc:spChg>
        <pc:spChg chg="add mod">
          <ac:chgData name="Amy Christmas (2602515)" userId="1e62320f-887c-4d96-adb2-03976f22796e" providerId="ADAL" clId="{34986DA2-DE00-5D34-B5F7-B973C7322859}" dt="2026-06-01T17:44:34.683" v="8720" actId="14100"/>
          <ac:spMkLst>
            <pc:docMk/>
            <pc:sldMk cId="268579126" sldId="258"/>
            <ac:spMk id="5" creationId="{DCFB21C1-450F-D023-0FE0-B2AF97CBACE7}"/>
          </ac:spMkLst>
        </pc:spChg>
        <pc:spChg chg="add mod">
          <ac:chgData name="Amy Christmas (2602515)" userId="1e62320f-887c-4d96-adb2-03976f22796e" providerId="ADAL" clId="{34986DA2-DE00-5D34-B5F7-B973C7322859}" dt="2026-06-01T17:44:26.053" v="8718" actId="1076"/>
          <ac:spMkLst>
            <pc:docMk/>
            <pc:sldMk cId="268579126" sldId="258"/>
            <ac:spMk id="6" creationId="{9169CA2E-8E31-CEBB-CC78-F6BCEF61FEF4}"/>
          </ac:spMkLst>
        </pc:spChg>
        <pc:spChg chg="add mod">
          <ac:chgData name="Amy Christmas (2602515)" userId="1e62320f-887c-4d96-adb2-03976f22796e" providerId="ADAL" clId="{34986DA2-DE00-5D34-B5F7-B973C7322859}" dt="2026-06-01T17:43:47.378" v="8711" actId="1076"/>
          <ac:spMkLst>
            <pc:docMk/>
            <pc:sldMk cId="268579126" sldId="258"/>
            <ac:spMk id="7" creationId="{AAF5EA24-6D96-7D89-1A5E-DA3E7AF1D1A7}"/>
          </ac:spMkLst>
        </pc:spChg>
        <pc:spChg chg="add mod">
          <ac:chgData name="Amy Christmas (2602515)" userId="1e62320f-887c-4d96-adb2-03976f22796e" providerId="ADAL" clId="{34986DA2-DE00-5D34-B5F7-B973C7322859}" dt="2026-06-01T17:43:55.194" v="8713" actId="1076"/>
          <ac:spMkLst>
            <pc:docMk/>
            <pc:sldMk cId="268579126" sldId="258"/>
            <ac:spMk id="8" creationId="{C1399507-6C66-6090-EEEF-AEBE8B9753F4}"/>
          </ac:spMkLst>
        </pc:spChg>
        <pc:spChg chg="add mod">
          <ac:chgData name="Amy Christmas (2602515)" userId="1e62320f-887c-4d96-adb2-03976f22796e" providerId="ADAL" clId="{34986DA2-DE00-5D34-B5F7-B973C7322859}" dt="2026-06-04T18:24:36.919" v="20261" actId="20577"/>
          <ac:spMkLst>
            <pc:docMk/>
            <pc:sldMk cId="268579126" sldId="258"/>
            <ac:spMk id="10" creationId="{7D9CC414-7693-905B-1B1D-60BB02E64E0A}"/>
          </ac:spMkLst>
        </pc:spChg>
        <pc:spChg chg="add mod">
          <ac:chgData name="Amy Christmas (2602515)" userId="1e62320f-887c-4d96-adb2-03976f22796e" providerId="ADAL" clId="{34986DA2-DE00-5D34-B5F7-B973C7322859}" dt="2026-06-01T17:44:20.515" v="8717" actId="1076"/>
          <ac:spMkLst>
            <pc:docMk/>
            <pc:sldMk cId="268579126" sldId="258"/>
            <ac:spMk id="11" creationId="{AF7C9120-F0E2-2BD2-C604-3A5C69BCD7EC}"/>
          </ac:spMkLst>
        </pc:spChg>
        <pc:spChg chg="add mod">
          <ac:chgData name="Amy Christmas (2602515)" userId="1e62320f-887c-4d96-adb2-03976f22796e" providerId="ADAL" clId="{34986DA2-DE00-5D34-B5F7-B973C7322859}" dt="2026-06-01T17:44:45.499" v="8723" actId="1076"/>
          <ac:spMkLst>
            <pc:docMk/>
            <pc:sldMk cId="268579126" sldId="258"/>
            <ac:spMk id="13" creationId="{5C539FC2-2ED5-1DF9-FCE8-6F08FCCF911D}"/>
          </ac:spMkLst>
        </pc:spChg>
        <pc:picChg chg="add mod">
          <ac:chgData name="Amy Christmas (2602515)" userId="1e62320f-887c-4d96-adb2-03976f22796e" providerId="ADAL" clId="{34986DA2-DE00-5D34-B5F7-B973C7322859}" dt="2026-06-01T17:11:16.604" v="7919" actId="1076"/>
          <ac:picMkLst>
            <pc:docMk/>
            <pc:sldMk cId="268579126" sldId="258"/>
            <ac:picMk id="4" creationId="{E4BEBFA4-9495-6D20-5271-50C7960AE914}"/>
          </ac:picMkLst>
        </pc:picChg>
        <pc:picChg chg="add mod">
          <ac:chgData name="Amy Christmas (2602515)" userId="1e62320f-887c-4d96-adb2-03976f22796e" providerId="ADAL" clId="{34986DA2-DE00-5D34-B5F7-B973C7322859}" dt="2026-06-01T17:43:31.021" v="8708" actId="1076"/>
          <ac:picMkLst>
            <pc:docMk/>
            <pc:sldMk cId="268579126" sldId="258"/>
            <ac:picMk id="9" creationId="{BF95E996-8067-B16A-2CDA-673AE843B76E}"/>
          </ac:picMkLst>
        </pc:picChg>
      </pc:sldChg>
      <pc:sldChg chg="addSp delSp modSp new mod">
        <pc:chgData name="Amy Christmas (2602515)" userId="1e62320f-887c-4d96-adb2-03976f22796e" providerId="ADAL" clId="{34986DA2-DE00-5D34-B5F7-B973C7322859}" dt="2026-06-04T19:01:25.967" v="20417" actId="20577"/>
        <pc:sldMkLst>
          <pc:docMk/>
          <pc:sldMk cId="4045280679" sldId="259"/>
        </pc:sldMkLst>
        <pc:spChg chg="add mod">
          <ac:chgData name="Amy Christmas (2602515)" userId="1e62320f-887c-4d96-adb2-03976f22796e" providerId="ADAL" clId="{34986DA2-DE00-5D34-B5F7-B973C7322859}" dt="2026-06-04T19:00:59.771" v="20415" actId="1076"/>
          <ac:spMkLst>
            <pc:docMk/>
            <pc:sldMk cId="4045280679" sldId="259"/>
            <ac:spMk id="2" creationId="{6966F04F-6467-0D9B-46CA-5C756596647E}"/>
          </ac:spMkLst>
        </pc:spChg>
        <pc:spChg chg="add mod">
          <ac:chgData name="Amy Christmas (2602515)" userId="1e62320f-887c-4d96-adb2-03976f22796e" providerId="ADAL" clId="{34986DA2-DE00-5D34-B5F7-B973C7322859}" dt="2026-06-03T19:27:18.162" v="15998" actId="14100"/>
          <ac:spMkLst>
            <pc:docMk/>
            <pc:sldMk cId="4045280679" sldId="259"/>
            <ac:spMk id="3" creationId="{1B168A48-C02D-0A71-512E-278E43C2567B}"/>
          </ac:spMkLst>
        </pc:spChg>
        <pc:spChg chg="add mod">
          <ac:chgData name="Amy Christmas (2602515)" userId="1e62320f-887c-4d96-adb2-03976f22796e" providerId="ADAL" clId="{34986DA2-DE00-5D34-B5F7-B973C7322859}" dt="2026-06-03T18:56:35.045" v="14995" actId="20577"/>
          <ac:spMkLst>
            <pc:docMk/>
            <pc:sldMk cId="4045280679" sldId="259"/>
            <ac:spMk id="4" creationId="{5A36CE10-6F13-907C-18A9-5F40D4507A01}"/>
          </ac:spMkLst>
        </pc:spChg>
        <pc:spChg chg="add mod">
          <ac:chgData name="Amy Christmas (2602515)" userId="1e62320f-887c-4d96-adb2-03976f22796e" providerId="ADAL" clId="{34986DA2-DE00-5D34-B5F7-B973C7322859}" dt="2026-06-01T18:29:07.918" v="10415" actId="1076"/>
          <ac:spMkLst>
            <pc:docMk/>
            <pc:sldMk cId="4045280679" sldId="259"/>
            <ac:spMk id="5" creationId="{CFCA689C-1B5F-D605-ABC9-F042AE34693B}"/>
          </ac:spMkLst>
        </pc:spChg>
        <pc:spChg chg="add mod">
          <ac:chgData name="Amy Christmas (2602515)" userId="1e62320f-887c-4d96-adb2-03976f22796e" providerId="ADAL" clId="{34986DA2-DE00-5D34-B5F7-B973C7322859}" dt="2026-06-03T19:25:52.442" v="15982" actId="14100"/>
          <ac:spMkLst>
            <pc:docMk/>
            <pc:sldMk cId="4045280679" sldId="259"/>
            <ac:spMk id="6" creationId="{DEE09530-6922-7C28-60F6-A9793C153ED6}"/>
          </ac:spMkLst>
        </pc:spChg>
        <pc:spChg chg="add mod">
          <ac:chgData name="Amy Christmas (2602515)" userId="1e62320f-887c-4d96-adb2-03976f22796e" providerId="ADAL" clId="{34986DA2-DE00-5D34-B5F7-B973C7322859}" dt="2026-06-04T18:59:55.816" v="20409" actId="20577"/>
          <ac:spMkLst>
            <pc:docMk/>
            <pc:sldMk cId="4045280679" sldId="259"/>
            <ac:spMk id="7" creationId="{8F428E5A-EDB1-2242-E3A9-53DBCBF628EB}"/>
          </ac:spMkLst>
        </pc:spChg>
        <pc:spChg chg="add mod">
          <ac:chgData name="Amy Christmas (2602515)" userId="1e62320f-887c-4d96-adb2-03976f22796e" providerId="ADAL" clId="{34986DA2-DE00-5D34-B5F7-B973C7322859}" dt="2026-06-03T18:02:00.798" v="12979" actId="1076"/>
          <ac:spMkLst>
            <pc:docMk/>
            <pc:sldMk cId="4045280679" sldId="259"/>
            <ac:spMk id="8" creationId="{5E0C7DF0-A3C5-10F7-0A03-F2DE0F487A3E}"/>
          </ac:spMkLst>
        </pc:spChg>
        <pc:spChg chg="add mod">
          <ac:chgData name="Amy Christmas (2602515)" userId="1e62320f-887c-4d96-adb2-03976f22796e" providerId="ADAL" clId="{34986DA2-DE00-5D34-B5F7-B973C7322859}" dt="2026-06-03T19:26:16.546" v="15989" actId="14100"/>
          <ac:spMkLst>
            <pc:docMk/>
            <pc:sldMk cId="4045280679" sldId="259"/>
            <ac:spMk id="9" creationId="{E35CA353-18EB-210B-20D1-8D9A5268C508}"/>
          </ac:spMkLst>
        </pc:spChg>
        <pc:spChg chg="add mod">
          <ac:chgData name="Amy Christmas (2602515)" userId="1e62320f-887c-4d96-adb2-03976f22796e" providerId="ADAL" clId="{34986DA2-DE00-5D34-B5F7-B973C7322859}" dt="2026-06-04T19:01:25.967" v="20417" actId="20577"/>
          <ac:spMkLst>
            <pc:docMk/>
            <pc:sldMk cId="4045280679" sldId="259"/>
            <ac:spMk id="10" creationId="{0CF5BECB-42F9-2D15-CCF6-2449E212C4D0}"/>
          </ac:spMkLst>
        </pc:spChg>
        <pc:spChg chg="add mod">
          <ac:chgData name="Amy Christmas (2602515)" userId="1e62320f-887c-4d96-adb2-03976f22796e" providerId="ADAL" clId="{34986DA2-DE00-5D34-B5F7-B973C7322859}" dt="2026-06-03T19:27:26.216" v="15999" actId="1076"/>
          <ac:spMkLst>
            <pc:docMk/>
            <pc:sldMk cId="4045280679" sldId="259"/>
            <ac:spMk id="11" creationId="{615E1072-2934-5FA9-BEF3-AC13895C6595}"/>
          </ac:spMkLst>
        </pc:spChg>
        <pc:spChg chg="add mod">
          <ac:chgData name="Amy Christmas (2602515)" userId="1e62320f-887c-4d96-adb2-03976f22796e" providerId="ADAL" clId="{34986DA2-DE00-5D34-B5F7-B973C7322859}" dt="2026-06-03T19:29:55.141" v="16000" actId="20577"/>
          <ac:spMkLst>
            <pc:docMk/>
            <pc:sldMk cId="4045280679" sldId="259"/>
            <ac:spMk id="13" creationId="{11154132-49B0-19A3-5654-00D89D07C48F}"/>
          </ac:spMkLst>
        </pc:spChg>
      </pc:sldChg>
      <pc:sldChg chg="addSp delSp modSp new mod">
        <pc:chgData name="Amy Christmas (2602515)" userId="1e62320f-887c-4d96-adb2-03976f22796e" providerId="ADAL" clId="{34986DA2-DE00-5D34-B5F7-B973C7322859}" dt="2026-06-04T19:05:10.419" v="20464" actId="20577"/>
        <pc:sldMkLst>
          <pc:docMk/>
          <pc:sldMk cId="2352331634" sldId="261"/>
        </pc:sldMkLst>
        <pc:spChg chg="add mod">
          <ac:chgData name="Amy Christmas (2602515)" userId="1e62320f-887c-4d96-adb2-03976f22796e" providerId="ADAL" clId="{34986DA2-DE00-5D34-B5F7-B973C7322859}" dt="2026-06-03T20:29:29.268" v="18816" actId="115"/>
          <ac:spMkLst>
            <pc:docMk/>
            <pc:sldMk cId="2352331634" sldId="261"/>
            <ac:spMk id="5" creationId="{527FC45E-B592-AE20-C7F6-C43DB1935EA3}"/>
          </ac:spMkLst>
        </pc:spChg>
        <pc:spChg chg="add mod">
          <ac:chgData name="Amy Christmas (2602515)" userId="1e62320f-887c-4d96-adb2-03976f22796e" providerId="ADAL" clId="{34986DA2-DE00-5D34-B5F7-B973C7322859}" dt="2026-06-03T20:24:48.160" v="18794" actId="14100"/>
          <ac:spMkLst>
            <pc:docMk/>
            <pc:sldMk cId="2352331634" sldId="261"/>
            <ac:spMk id="6" creationId="{9791CC1D-21F0-A8B1-A19D-E37758E53BD9}"/>
          </ac:spMkLst>
        </pc:spChg>
        <pc:spChg chg="add mod">
          <ac:chgData name="Amy Christmas (2602515)" userId="1e62320f-887c-4d96-adb2-03976f22796e" providerId="ADAL" clId="{34986DA2-DE00-5D34-B5F7-B973C7322859}" dt="2026-06-04T19:04:04.301" v="20449" actId="20577"/>
          <ac:spMkLst>
            <pc:docMk/>
            <pc:sldMk cId="2352331634" sldId="261"/>
            <ac:spMk id="7" creationId="{80FF64AB-9A7F-5E2C-3E38-BE8EBCD4DFAA}"/>
          </ac:spMkLst>
        </pc:spChg>
        <pc:spChg chg="add mod">
          <ac:chgData name="Amy Christmas (2602515)" userId="1e62320f-887c-4d96-adb2-03976f22796e" providerId="ADAL" clId="{34986DA2-DE00-5D34-B5F7-B973C7322859}" dt="2026-06-03T20:29:35.429" v="18817" actId="115"/>
          <ac:spMkLst>
            <pc:docMk/>
            <pc:sldMk cId="2352331634" sldId="261"/>
            <ac:spMk id="8" creationId="{03BE3F6B-F182-7F24-E29C-971FBDF8630E}"/>
          </ac:spMkLst>
        </pc:spChg>
        <pc:spChg chg="add mod">
          <ac:chgData name="Amy Christmas (2602515)" userId="1e62320f-887c-4d96-adb2-03976f22796e" providerId="ADAL" clId="{34986DA2-DE00-5D34-B5F7-B973C7322859}" dt="2026-06-03T20:26:36.030" v="18812" actId="14100"/>
          <ac:spMkLst>
            <pc:docMk/>
            <pc:sldMk cId="2352331634" sldId="261"/>
            <ac:spMk id="12" creationId="{D54F7829-4AE5-43AE-1DA5-84FD0676FF57}"/>
          </ac:spMkLst>
        </pc:spChg>
        <pc:spChg chg="add mod">
          <ac:chgData name="Amy Christmas (2602515)" userId="1e62320f-887c-4d96-adb2-03976f22796e" providerId="ADAL" clId="{34986DA2-DE00-5D34-B5F7-B973C7322859}" dt="2026-06-04T19:04:49.557" v="20456" actId="20577"/>
          <ac:spMkLst>
            <pc:docMk/>
            <pc:sldMk cId="2352331634" sldId="261"/>
            <ac:spMk id="13" creationId="{8DDCBB45-35D4-1A3F-5383-8BCCC67C7D99}"/>
          </ac:spMkLst>
        </pc:spChg>
        <pc:spChg chg="add mod">
          <ac:chgData name="Amy Christmas (2602515)" userId="1e62320f-887c-4d96-adb2-03976f22796e" providerId="ADAL" clId="{34986DA2-DE00-5D34-B5F7-B973C7322859}" dt="2026-06-03T20:25:05.337" v="18800" actId="1076"/>
          <ac:spMkLst>
            <pc:docMk/>
            <pc:sldMk cId="2352331634" sldId="261"/>
            <ac:spMk id="15" creationId="{C308F164-FD21-D2BE-F8FC-305F68753300}"/>
          </ac:spMkLst>
        </pc:spChg>
        <pc:spChg chg="add mod">
          <ac:chgData name="Amy Christmas (2602515)" userId="1e62320f-887c-4d96-adb2-03976f22796e" providerId="ADAL" clId="{34986DA2-DE00-5D34-B5F7-B973C7322859}" dt="2026-06-03T20:37:59.756" v="19908" actId="14100"/>
          <ac:spMkLst>
            <pc:docMk/>
            <pc:sldMk cId="2352331634" sldId="261"/>
            <ac:spMk id="16" creationId="{E05375CB-D23B-B284-AF54-391A88FE8DA5}"/>
          </ac:spMkLst>
        </pc:spChg>
        <pc:spChg chg="add mod">
          <ac:chgData name="Amy Christmas (2602515)" userId="1e62320f-887c-4d96-adb2-03976f22796e" providerId="ADAL" clId="{34986DA2-DE00-5D34-B5F7-B973C7322859}" dt="2026-06-03T20:30:47.996" v="18860" actId="1076"/>
          <ac:spMkLst>
            <pc:docMk/>
            <pc:sldMk cId="2352331634" sldId="261"/>
            <ac:spMk id="17" creationId="{02619413-5EE3-7FD0-1E53-0CA3949C8729}"/>
          </ac:spMkLst>
        </pc:spChg>
        <pc:spChg chg="add mod">
          <ac:chgData name="Amy Christmas (2602515)" userId="1e62320f-887c-4d96-adb2-03976f22796e" providerId="ADAL" clId="{34986DA2-DE00-5D34-B5F7-B973C7322859}" dt="2026-06-04T19:05:10.419" v="20464" actId="20577"/>
          <ac:spMkLst>
            <pc:docMk/>
            <pc:sldMk cId="2352331634" sldId="261"/>
            <ac:spMk id="18" creationId="{68C2F7BC-F702-3DA0-C90D-8126C656A8DE}"/>
          </ac:spMkLst>
        </pc:spChg>
        <pc:picChg chg="add mod">
          <ac:chgData name="Amy Christmas (2602515)" userId="1e62320f-887c-4d96-adb2-03976f22796e" providerId="ADAL" clId="{34986DA2-DE00-5D34-B5F7-B973C7322859}" dt="2026-06-03T20:44:00.941" v="20170" actId="1076"/>
          <ac:picMkLst>
            <pc:docMk/>
            <pc:sldMk cId="2352331634" sldId="261"/>
            <ac:picMk id="14" creationId="{36EBB1D4-E888-96A0-6F78-ABF7735A7392}"/>
          </ac:picMkLst>
        </pc:picChg>
      </pc:sldChg>
      <pc:sldChg chg="addSp delSp modSp new mod ord">
        <pc:chgData name="Amy Christmas (2602515)" userId="1e62320f-887c-4d96-adb2-03976f22796e" providerId="ADAL" clId="{34986DA2-DE00-5D34-B5F7-B973C7322859}" dt="2026-06-09T20:38:08.736" v="20497" actId="255"/>
        <pc:sldMkLst>
          <pc:docMk/>
          <pc:sldMk cId="3345487031" sldId="262"/>
        </pc:sldMkLst>
        <pc:spChg chg="del">
          <ac:chgData name="Amy Christmas (2602515)" userId="1e62320f-887c-4d96-adb2-03976f22796e" providerId="ADAL" clId="{34986DA2-DE00-5D34-B5F7-B973C7322859}" dt="2026-06-08T18:09:55.434" v="20466" actId="478"/>
          <ac:spMkLst>
            <pc:docMk/>
            <pc:sldMk cId="3345487031" sldId="262"/>
            <ac:spMk id="2" creationId="{A2FC905F-B1D3-F3DA-98DC-21B230610773}"/>
          </ac:spMkLst>
        </pc:spChg>
        <pc:spChg chg="del">
          <ac:chgData name="Amy Christmas (2602515)" userId="1e62320f-887c-4d96-adb2-03976f22796e" providerId="ADAL" clId="{34986DA2-DE00-5D34-B5F7-B973C7322859}" dt="2026-06-08T18:09:57.431" v="20467" actId="478"/>
          <ac:spMkLst>
            <pc:docMk/>
            <pc:sldMk cId="3345487031" sldId="262"/>
            <ac:spMk id="3" creationId="{063C1A6C-946C-DE08-5F05-EA03C39F77F2}"/>
          </ac:spMkLst>
        </pc:spChg>
        <pc:spChg chg="add mod">
          <ac:chgData name="Amy Christmas (2602515)" userId="1e62320f-887c-4d96-adb2-03976f22796e" providerId="ADAL" clId="{34986DA2-DE00-5D34-B5F7-B973C7322859}" dt="2026-06-09T20:38:08.736" v="20497" actId="255"/>
          <ac:spMkLst>
            <pc:docMk/>
            <pc:sldMk cId="3345487031" sldId="262"/>
            <ac:spMk id="3" creationId="{90F55CD7-3910-9B7D-E7B5-031EA39853C5}"/>
          </ac:spMkLst>
        </pc:spChg>
        <pc:spChg chg="del">
          <ac:chgData name="Amy Christmas (2602515)" userId="1e62320f-887c-4d96-adb2-03976f22796e" providerId="ADAL" clId="{34986DA2-DE00-5D34-B5F7-B973C7322859}" dt="2026-06-08T18:10:00.963" v="20468" actId="478"/>
          <ac:spMkLst>
            <pc:docMk/>
            <pc:sldMk cId="3345487031" sldId="262"/>
            <ac:spMk id="4" creationId="{D544825C-33B0-F63A-B1FA-F58D90A45AAF}"/>
          </ac:spMkLst>
        </pc:spChg>
        <pc:spChg chg="add del mod">
          <ac:chgData name="Amy Christmas (2602515)" userId="1e62320f-887c-4d96-adb2-03976f22796e" providerId="ADAL" clId="{34986DA2-DE00-5D34-B5F7-B973C7322859}" dt="2026-06-08T18:11:25.885" v="20486" actId="478"/>
          <ac:spMkLst>
            <pc:docMk/>
            <pc:sldMk cId="3345487031" sldId="262"/>
            <ac:spMk id="6" creationId="{30D5D4A1-6A70-8735-2026-27FA13EC2859}"/>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024DDBB-102E-FA4C-AF52-B42054B62D32}" type="datetimeFigureOut">
              <a:rPr lang="en-US" smtClean="0"/>
              <a:t>6/8/26</a:t>
            </a:fld>
            <a:endParaRPr lang="en-US"/>
          </a:p>
        </p:txBody>
      </p:sp>
      <p:sp>
        <p:nvSpPr>
          <p:cNvPr id="4" name="Slide Image Placeholder 3"/>
          <p:cNvSpPr>
            <a:spLocks noGrp="1" noRot="1" noChangeAspect="1"/>
          </p:cNvSpPr>
          <p:nvPr>
            <p:ph type="sldImg" idx="2"/>
          </p:nvPr>
        </p:nvSpPr>
        <p:spPr>
          <a:xfrm>
            <a:off x="1246188" y="1143000"/>
            <a:ext cx="436562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2078F93-8488-8A42-A968-4CFE33B8A51A}" type="slidenum">
              <a:rPr lang="en-US" smtClean="0"/>
              <a:t>‹#›</a:t>
            </a:fld>
            <a:endParaRPr lang="en-US"/>
          </a:p>
        </p:txBody>
      </p:sp>
    </p:spTree>
    <p:extLst>
      <p:ext uri="{BB962C8B-B14F-4D97-AF65-F5344CB8AC3E}">
        <p14:creationId xmlns:p14="http://schemas.microsoft.com/office/powerpoint/2010/main" val="1440570125"/>
      </p:ext>
    </p:extLst>
  </p:cSld>
  <p:clrMap bg1="lt1" tx1="dk1" bg2="lt2" tx2="dk2" accent1="accent1" accent2="accent2" accent3="accent3" accent4="accent4" accent5="accent5" accent6="accent6" hlink="hlink" folHlink="folHlink"/>
  <p:notesStyle>
    <a:lvl1pPr marL="0" algn="l" defTabSz="1238921" rtl="0" eaLnBrk="1" latinLnBrk="0" hangingPunct="1">
      <a:defRPr sz="1626" kern="1200">
        <a:solidFill>
          <a:schemeClr val="tx1"/>
        </a:solidFill>
        <a:latin typeface="+mn-lt"/>
        <a:ea typeface="+mn-ea"/>
        <a:cs typeface="+mn-cs"/>
      </a:defRPr>
    </a:lvl1pPr>
    <a:lvl2pPr marL="619460" algn="l" defTabSz="1238921" rtl="0" eaLnBrk="1" latinLnBrk="0" hangingPunct="1">
      <a:defRPr sz="1626" kern="1200">
        <a:solidFill>
          <a:schemeClr val="tx1"/>
        </a:solidFill>
        <a:latin typeface="+mn-lt"/>
        <a:ea typeface="+mn-ea"/>
        <a:cs typeface="+mn-cs"/>
      </a:defRPr>
    </a:lvl2pPr>
    <a:lvl3pPr marL="1238921" algn="l" defTabSz="1238921" rtl="0" eaLnBrk="1" latinLnBrk="0" hangingPunct="1">
      <a:defRPr sz="1626" kern="1200">
        <a:solidFill>
          <a:schemeClr val="tx1"/>
        </a:solidFill>
        <a:latin typeface="+mn-lt"/>
        <a:ea typeface="+mn-ea"/>
        <a:cs typeface="+mn-cs"/>
      </a:defRPr>
    </a:lvl3pPr>
    <a:lvl4pPr marL="1858381" algn="l" defTabSz="1238921" rtl="0" eaLnBrk="1" latinLnBrk="0" hangingPunct="1">
      <a:defRPr sz="1626" kern="1200">
        <a:solidFill>
          <a:schemeClr val="tx1"/>
        </a:solidFill>
        <a:latin typeface="+mn-lt"/>
        <a:ea typeface="+mn-ea"/>
        <a:cs typeface="+mn-cs"/>
      </a:defRPr>
    </a:lvl4pPr>
    <a:lvl5pPr marL="2477841" algn="l" defTabSz="1238921" rtl="0" eaLnBrk="1" latinLnBrk="0" hangingPunct="1">
      <a:defRPr sz="1626" kern="1200">
        <a:solidFill>
          <a:schemeClr val="tx1"/>
        </a:solidFill>
        <a:latin typeface="+mn-lt"/>
        <a:ea typeface="+mn-ea"/>
        <a:cs typeface="+mn-cs"/>
      </a:defRPr>
    </a:lvl5pPr>
    <a:lvl6pPr marL="3097301" algn="l" defTabSz="1238921" rtl="0" eaLnBrk="1" latinLnBrk="0" hangingPunct="1">
      <a:defRPr sz="1626" kern="1200">
        <a:solidFill>
          <a:schemeClr val="tx1"/>
        </a:solidFill>
        <a:latin typeface="+mn-lt"/>
        <a:ea typeface="+mn-ea"/>
        <a:cs typeface="+mn-cs"/>
      </a:defRPr>
    </a:lvl6pPr>
    <a:lvl7pPr marL="3716762" algn="l" defTabSz="1238921" rtl="0" eaLnBrk="1" latinLnBrk="0" hangingPunct="1">
      <a:defRPr sz="1626" kern="1200">
        <a:solidFill>
          <a:schemeClr val="tx1"/>
        </a:solidFill>
        <a:latin typeface="+mn-lt"/>
        <a:ea typeface="+mn-ea"/>
        <a:cs typeface="+mn-cs"/>
      </a:defRPr>
    </a:lvl7pPr>
    <a:lvl8pPr marL="4336222" algn="l" defTabSz="1238921" rtl="0" eaLnBrk="1" latinLnBrk="0" hangingPunct="1">
      <a:defRPr sz="1626" kern="1200">
        <a:solidFill>
          <a:schemeClr val="tx1"/>
        </a:solidFill>
        <a:latin typeface="+mn-lt"/>
        <a:ea typeface="+mn-ea"/>
        <a:cs typeface="+mn-cs"/>
      </a:defRPr>
    </a:lvl8pPr>
    <a:lvl9pPr marL="4955682" algn="l" defTabSz="1238921" rtl="0" eaLnBrk="1" latinLnBrk="0" hangingPunct="1">
      <a:defRPr sz="1626"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33951" y="1749795"/>
            <a:ext cx="12851448" cy="3722335"/>
          </a:xfrm>
        </p:spPr>
        <p:txBody>
          <a:bodyPr anchor="b"/>
          <a:lstStyle>
            <a:lvl1pPr algn="ctr">
              <a:defRPr sz="9354"/>
            </a:lvl1pPr>
          </a:lstStyle>
          <a:p>
            <a:r>
              <a:rPr lang="en-GB"/>
              <a:t>Click to edit Master title style</a:t>
            </a:r>
            <a:endParaRPr lang="en-US" dirty="0"/>
          </a:p>
        </p:txBody>
      </p:sp>
      <p:sp>
        <p:nvSpPr>
          <p:cNvPr id="3" name="Subtitle 2"/>
          <p:cNvSpPr>
            <a:spLocks noGrp="1"/>
          </p:cNvSpPr>
          <p:nvPr>
            <p:ph type="subTitle" idx="1"/>
          </p:nvPr>
        </p:nvSpPr>
        <p:spPr>
          <a:xfrm>
            <a:off x="1889919" y="5615678"/>
            <a:ext cx="11339513" cy="2581379"/>
          </a:xfrm>
        </p:spPr>
        <p:txBody>
          <a:bodyPr/>
          <a:lstStyle>
            <a:lvl1pPr marL="0" indent="0" algn="ctr">
              <a:buNone/>
              <a:defRPr sz="3742"/>
            </a:lvl1pPr>
            <a:lvl2pPr marL="712775" indent="0" algn="ctr">
              <a:buNone/>
              <a:defRPr sz="3118"/>
            </a:lvl2pPr>
            <a:lvl3pPr marL="1425550" indent="0" algn="ctr">
              <a:buNone/>
              <a:defRPr sz="2806"/>
            </a:lvl3pPr>
            <a:lvl4pPr marL="2138324" indent="0" algn="ctr">
              <a:buNone/>
              <a:defRPr sz="2494"/>
            </a:lvl4pPr>
            <a:lvl5pPr marL="2851099" indent="0" algn="ctr">
              <a:buNone/>
              <a:defRPr sz="2494"/>
            </a:lvl5pPr>
            <a:lvl6pPr marL="3563874" indent="0" algn="ctr">
              <a:buNone/>
              <a:defRPr sz="2494"/>
            </a:lvl6pPr>
            <a:lvl7pPr marL="4276649" indent="0" algn="ctr">
              <a:buNone/>
              <a:defRPr sz="2494"/>
            </a:lvl7pPr>
            <a:lvl8pPr marL="4989424" indent="0" algn="ctr">
              <a:buNone/>
              <a:defRPr sz="2494"/>
            </a:lvl8pPr>
            <a:lvl9pPr marL="5702198" indent="0" algn="ctr">
              <a:buNone/>
              <a:defRPr sz="2494"/>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DA44C831-15B9-4748-BC3A-B35CDBFE8618}" type="datetime1">
              <a:rPr lang="en-GB" smtClean="0"/>
              <a:t>08/06/2026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94976C-E9B4-EA4D-BFDE-A2EEA040284C}" type="slidenum">
              <a:rPr lang="en-US" smtClean="0"/>
              <a:t>‹#›</a:t>
            </a:fld>
            <a:endParaRPr lang="en-US"/>
          </a:p>
        </p:txBody>
      </p:sp>
    </p:spTree>
    <p:extLst>
      <p:ext uri="{BB962C8B-B14F-4D97-AF65-F5344CB8AC3E}">
        <p14:creationId xmlns:p14="http://schemas.microsoft.com/office/powerpoint/2010/main" val="16056835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8F54A19-9835-6A45-82AF-DF046BB590E4}" type="datetime1">
              <a:rPr lang="en-GB" smtClean="0"/>
              <a:t>08/06/2026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94976C-E9B4-EA4D-BFDE-A2EEA040284C}" type="slidenum">
              <a:rPr lang="en-US" smtClean="0"/>
              <a:t>‹#›</a:t>
            </a:fld>
            <a:endParaRPr lang="en-US"/>
          </a:p>
        </p:txBody>
      </p:sp>
    </p:spTree>
    <p:extLst>
      <p:ext uri="{BB962C8B-B14F-4D97-AF65-F5344CB8AC3E}">
        <p14:creationId xmlns:p14="http://schemas.microsoft.com/office/powerpoint/2010/main" val="10218445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31582" y="2665532"/>
            <a:ext cx="13040439" cy="4447496"/>
          </a:xfrm>
        </p:spPr>
        <p:txBody>
          <a:bodyPr anchor="b"/>
          <a:lstStyle>
            <a:lvl1pPr>
              <a:defRPr sz="9354"/>
            </a:lvl1pPr>
          </a:lstStyle>
          <a:p>
            <a:r>
              <a:rPr lang="en-GB"/>
              <a:t>Click to edit Master title style</a:t>
            </a:r>
            <a:endParaRPr lang="en-US" dirty="0"/>
          </a:p>
        </p:txBody>
      </p:sp>
      <p:sp>
        <p:nvSpPr>
          <p:cNvPr id="3" name="Text Placeholder 2"/>
          <p:cNvSpPr>
            <a:spLocks noGrp="1"/>
          </p:cNvSpPr>
          <p:nvPr>
            <p:ph type="body" idx="1"/>
          </p:nvPr>
        </p:nvSpPr>
        <p:spPr>
          <a:xfrm>
            <a:off x="1031582" y="7155103"/>
            <a:ext cx="13040439" cy="2338833"/>
          </a:xfrm>
        </p:spPr>
        <p:txBody>
          <a:bodyPr/>
          <a:lstStyle>
            <a:lvl1pPr marL="0" indent="0">
              <a:buNone/>
              <a:defRPr sz="3742">
                <a:solidFill>
                  <a:schemeClr val="tx1">
                    <a:tint val="82000"/>
                  </a:schemeClr>
                </a:solidFill>
              </a:defRPr>
            </a:lvl1pPr>
            <a:lvl2pPr marL="712775" indent="0">
              <a:buNone/>
              <a:defRPr sz="3118">
                <a:solidFill>
                  <a:schemeClr val="tx1">
                    <a:tint val="82000"/>
                  </a:schemeClr>
                </a:solidFill>
              </a:defRPr>
            </a:lvl2pPr>
            <a:lvl3pPr marL="1425550" indent="0">
              <a:buNone/>
              <a:defRPr sz="2806">
                <a:solidFill>
                  <a:schemeClr val="tx1">
                    <a:tint val="82000"/>
                  </a:schemeClr>
                </a:solidFill>
              </a:defRPr>
            </a:lvl3pPr>
            <a:lvl4pPr marL="2138324" indent="0">
              <a:buNone/>
              <a:defRPr sz="2494">
                <a:solidFill>
                  <a:schemeClr val="tx1">
                    <a:tint val="82000"/>
                  </a:schemeClr>
                </a:solidFill>
              </a:defRPr>
            </a:lvl4pPr>
            <a:lvl5pPr marL="2851099" indent="0">
              <a:buNone/>
              <a:defRPr sz="2494">
                <a:solidFill>
                  <a:schemeClr val="tx1">
                    <a:tint val="82000"/>
                  </a:schemeClr>
                </a:solidFill>
              </a:defRPr>
            </a:lvl5pPr>
            <a:lvl6pPr marL="3563874" indent="0">
              <a:buNone/>
              <a:defRPr sz="2494">
                <a:solidFill>
                  <a:schemeClr val="tx1">
                    <a:tint val="82000"/>
                  </a:schemeClr>
                </a:solidFill>
              </a:defRPr>
            </a:lvl6pPr>
            <a:lvl7pPr marL="4276649" indent="0">
              <a:buNone/>
              <a:defRPr sz="2494">
                <a:solidFill>
                  <a:schemeClr val="tx1">
                    <a:tint val="82000"/>
                  </a:schemeClr>
                </a:solidFill>
              </a:defRPr>
            </a:lvl7pPr>
            <a:lvl8pPr marL="4989424" indent="0">
              <a:buNone/>
              <a:defRPr sz="2494">
                <a:solidFill>
                  <a:schemeClr val="tx1">
                    <a:tint val="82000"/>
                  </a:schemeClr>
                </a:solidFill>
              </a:defRPr>
            </a:lvl8pPr>
            <a:lvl9pPr marL="5702198" indent="0">
              <a:buNone/>
              <a:defRPr sz="2494">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EB125A3-F745-254B-A831-B8FD83F2FE18}" type="datetime1">
              <a:rPr lang="en-GB" smtClean="0"/>
              <a:t>08/06/2026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94976C-E9B4-EA4D-BFDE-A2EEA040284C}" type="slidenum">
              <a:rPr lang="en-US" smtClean="0"/>
              <a:t>‹#›</a:t>
            </a:fld>
            <a:endParaRPr lang="en-US"/>
          </a:p>
        </p:txBody>
      </p:sp>
    </p:spTree>
    <p:extLst>
      <p:ext uri="{BB962C8B-B14F-4D97-AF65-F5344CB8AC3E}">
        <p14:creationId xmlns:p14="http://schemas.microsoft.com/office/powerpoint/2010/main" val="2680944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039455" y="2846200"/>
            <a:ext cx="6425724" cy="678385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7654171" y="2846200"/>
            <a:ext cx="6425724" cy="678385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B095DBC3-109F-D840-8FA3-29D1D5077986}" type="datetime1">
              <a:rPr lang="en-GB" smtClean="0"/>
              <a:t>08/06/2026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094976C-E9B4-EA4D-BFDE-A2EEA040284C}" type="slidenum">
              <a:rPr lang="en-US" smtClean="0"/>
              <a:t>‹#›</a:t>
            </a:fld>
            <a:endParaRPr lang="en-US"/>
          </a:p>
        </p:txBody>
      </p:sp>
    </p:spTree>
    <p:extLst>
      <p:ext uri="{BB962C8B-B14F-4D97-AF65-F5344CB8AC3E}">
        <p14:creationId xmlns:p14="http://schemas.microsoft.com/office/powerpoint/2010/main" val="3769160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041425" y="569242"/>
            <a:ext cx="13040439" cy="2066590"/>
          </a:xfrm>
        </p:spPr>
        <p:txBody>
          <a:bodyPr/>
          <a:lstStyle/>
          <a:p>
            <a:r>
              <a:rPr lang="en-GB"/>
              <a:t>Click to edit Master title style</a:t>
            </a:r>
            <a:endParaRPr lang="en-US" dirty="0"/>
          </a:p>
        </p:txBody>
      </p:sp>
      <p:sp>
        <p:nvSpPr>
          <p:cNvPr id="3" name="Text Placeholder 2"/>
          <p:cNvSpPr>
            <a:spLocks noGrp="1"/>
          </p:cNvSpPr>
          <p:nvPr>
            <p:ph type="body" idx="1"/>
          </p:nvPr>
        </p:nvSpPr>
        <p:spPr>
          <a:xfrm>
            <a:off x="1041426" y="2620980"/>
            <a:ext cx="6396193" cy="1284502"/>
          </a:xfrm>
        </p:spPr>
        <p:txBody>
          <a:bodyPr anchor="b"/>
          <a:lstStyle>
            <a:lvl1pPr marL="0" indent="0">
              <a:buNone/>
              <a:defRPr sz="3742" b="1"/>
            </a:lvl1pPr>
            <a:lvl2pPr marL="712775" indent="0">
              <a:buNone/>
              <a:defRPr sz="3118" b="1"/>
            </a:lvl2pPr>
            <a:lvl3pPr marL="1425550" indent="0">
              <a:buNone/>
              <a:defRPr sz="2806" b="1"/>
            </a:lvl3pPr>
            <a:lvl4pPr marL="2138324" indent="0">
              <a:buNone/>
              <a:defRPr sz="2494" b="1"/>
            </a:lvl4pPr>
            <a:lvl5pPr marL="2851099" indent="0">
              <a:buNone/>
              <a:defRPr sz="2494" b="1"/>
            </a:lvl5pPr>
            <a:lvl6pPr marL="3563874" indent="0">
              <a:buNone/>
              <a:defRPr sz="2494" b="1"/>
            </a:lvl6pPr>
            <a:lvl7pPr marL="4276649" indent="0">
              <a:buNone/>
              <a:defRPr sz="2494" b="1"/>
            </a:lvl7pPr>
            <a:lvl8pPr marL="4989424" indent="0">
              <a:buNone/>
              <a:defRPr sz="2494" b="1"/>
            </a:lvl8pPr>
            <a:lvl9pPr marL="5702198" indent="0">
              <a:buNone/>
              <a:defRPr sz="2494" b="1"/>
            </a:lvl9pPr>
          </a:lstStyle>
          <a:p>
            <a:pPr lvl="0"/>
            <a:r>
              <a:rPr lang="en-GB"/>
              <a:t>Click to edit Master text styles</a:t>
            </a:r>
          </a:p>
        </p:txBody>
      </p:sp>
      <p:sp>
        <p:nvSpPr>
          <p:cNvPr id="4" name="Content Placeholder 3"/>
          <p:cNvSpPr>
            <a:spLocks noGrp="1"/>
          </p:cNvSpPr>
          <p:nvPr>
            <p:ph sz="half" idx="2"/>
          </p:nvPr>
        </p:nvSpPr>
        <p:spPr>
          <a:xfrm>
            <a:off x="1041426" y="3905482"/>
            <a:ext cx="6396193" cy="574437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7654172" y="2620980"/>
            <a:ext cx="6427693" cy="1284502"/>
          </a:xfrm>
        </p:spPr>
        <p:txBody>
          <a:bodyPr anchor="b"/>
          <a:lstStyle>
            <a:lvl1pPr marL="0" indent="0">
              <a:buNone/>
              <a:defRPr sz="3742" b="1"/>
            </a:lvl1pPr>
            <a:lvl2pPr marL="712775" indent="0">
              <a:buNone/>
              <a:defRPr sz="3118" b="1"/>
            </a:lvl2pPr>
            <a:lvl3pPr marL="1425550" indent="0">
              <a:buNone/>
              <a:defRPr sz="2806" b="1"/>
            </a:lvl3pPr>
            <a:lvl4pPr marL="2138324" indent="0">
              <a:buNone/>
              <a:defRPr sz="2494" b="1"/>
            </a:lvl4pPr>
            <a:lvl5pPr marL="2851099" indent="0">
              <a:buNone/>
              <a:defRPr sz="2494" b="1"/>
            </a:lvl5pPr>
            <a:lvl6pPr marL="3563874" indent="0">
              <a:buNone/>
              <a:defRPr sz="2494" b="1"/>
            </a:lvl6pPr>
            <a:lvl7pPr marL="4276649" indent="0">
              <a:buNone/>
              <a:defRPr sz="2494" b="1"/>
            </a:lvl7pPr>
            <a:lvl8pPr marL="4989424" indent="0">
              <a:buNone/>
              <a:defRPr sz="2494" b="1"/>
            </a:lvl8pPr>
            <a:lvl9pPr marL="5702198" indent="0">
              <a:buNone/>
              <a:defRPr sz="2494" b="1"/>
            </a:lvl9pPr>
          </a:lstStyle>
          <a:p>
            <a:pPr lvl="0"/>
            <a:r>
              <a:rPr lang="en-GB"/>
              <a:t>Click to edit Master text styles</a:t>
            </a:r>
          </a:p>
        </p:txBody>
      </p:sp>
      <p:sp>
        <p:nvSpPr>
          <p:cNvPr id="6" name="Content Placeholder 5"/>
          <p:cNvSpPr>
            <a:spLocks noGrp="1"/>
          </p:cNvSpPr>
          <p:nvPr>
            <p:ph sz="quarter" idx="4"/>
          </p:nvPr>
        </p:nvSpPr>
        <p:spPr>
          <a:xfrm>
            <a:off x="7654172" y="3905482"/>
            <a:ext cx="6427693" cy="574437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FD9ECB09-4D75-7E49-B10B-EB41FD53652A}" type="datetime1">
              <a:rPr lang="en-GB" smtClean="0"/>
              <a:t>08/06/2026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094976C-E9B4-EA4D-BFDE-A2EEA040284C}" type="slidenum">
              <a:rPr lang="en-US" smtClean="0"/>
              <a:t>‹#›</a:t>
            </a:fld>
            <a:endParaRPr lang="en-US"/>
          </a:p>
        </p:txBody>
      </p:sp>
    </p:spTree>
    <p:extLst>
      <p:ext uri="{BB962C8B-B14F-4D97-AF65-F5344CB8AC3E}">
        <p14:creationId xmlns:p14="http://schemas.microsoft.com/office/powerpoint/2010/main" val="18576983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0835D5A5-FE9D-CE48-BBB1-75783256AC7D}" type="datetime1">
              <a:rPr lang="en-GB" smtClean="0"/>
              <a:t>08/06/2026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094976C-E9B4-EA4D-BFDE-A2EEA040284C}" type="slidenum">
              <a:rPr lang="en-US" smtClean="0"/>
              <a:t>‹#›</a:t>
            </a:fld>
            <a:endParaRPr lang="en-US"/>
          </a:p>
        </p:txBody>
      </p:sp>
    </p:spTree>
    <p:extLst>
      <p:ext uri="{BB962C8B-B14F-4D97-AF65-F5344CB8AC3E}">
        <p14:creationId xmlns:p14="http://schemas.microsoft.com/office/powerpoint/2010/main" val="34971586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FEE256B-E10E-4645-8797-6ECFD693AD4C}" type="datetime1">
              <a:rPr lang="en-GB" smtClean="0"/>
              <a:t>08/06/2026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094976C-E9B4-EA4D-BFDE-A2EEA040284C}" type="slidenum">
              <a:rPr lang="en-US" smtClean="0"/>
              <a:t>‹#›</a:t>
            </a:fld>
            <a:endParaRPr lang="en-US"/>
          </a:p>
        </p:txBody>
      </p:sp>
    </p:spTree>
    <p:extLst>
      <p:ext uri="{BB962C8B-B14F-4D97-AF65-F5344CB8AC3E}">
        <p14:creationId xmlns:p14="http://schemas.microsoft.com/office/powerpoint/2010/main" val="1736131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41425" y="712788"/>
            <a:ext cx="4876384" cy="2494756"/>
          </a:xfrm>
        </p:spPr>
        <p:txBody>
          <a:bodyPr anchor="b"/>
          <a:lstStyle>
            <a:lvl1pPr>
              <a:defRPr sz="4989"/>
            </a:lvl1pPr>
          </a:lstStyle>
          <a:p>
            <a:r>
              <a:rPr lang="en-GB"/>
              <a:t>Click to edit Master title style</a:t>
            </a:r>
            <a:endParaRPr lang="en-US" dirty="0"/>
          </a:p>
        </p:txBody>
      </p:sp>
      <p:sp>
        <p:nvSpPr>
          <p:cNvPr id="3" name="Content Placeholder 2"/>
          <p:cNvSpPr>
            <a:spLocks noGrp="1"/>
          </p:cNvSpPr>
          <p:nvPr>
            <p:ph idx="1"/>
          </p:nvPr>
        </p:nvSpPr>
        <p:spPr>
          <a:xfrm>
            <a:off x="6427693" y="1539425"/>
            <a:ext cx="7654171" cy="7598117"/>
          </a:xfrm>
        </p:spPr>
        <p:txBody>
          <a:bodyPr/>
          <a:lstStyle>
            <a:lvl1pPr>
              <a:defRPr sz="4989"/>
            </a:lvl1pPr>
            <a:lvl2pPr>
              <a:defRPr sz="4365"/>
            </a:lvl2pPr>
            <a:lvl3pPr>
              <a:defRPr sz="3742"/>
            </a:lvl3pPr>
            <a:lvl4pPr>
              <a:defRPr sz="3118"/>
            </a:lvl4pPr>
            <a:lvl5pPr>
              <a:defRPr sz="3118"/>
            </a:lvl5pPr>
            <a:lvl6pPr>
              <a:defRPr sz="3118"/>
            </a:lvl6pPr>
            <a:lvl7pPr>
              <a:defRPr sz="3118"/>
            </a:lvl7pPr>
            <a:lvl8pPr>
              <a:defRPr sz="3118"/>
            </a:lvl8pPr>
            <a:lvl9pPr>
              <a:defRPr sz="3118"/>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041425" y="3207544"/>
            <a:ext cx="4876384" cy="5942372"/>
          </a:xfrm>
        </p:spPr>
        <p:txBody>
          <a:bodyPr/>
          <a:lstStyle>
            <a:lvl1pPr marL="0" indent="0">
              <a:buNone/>
              <a:defRPr sz="2494"/>
            </a:lvl1pPr>
            <a:lvl2pPr marL="712775" indent="0">
              <a:buNone/>
              <a:defRPr sz="2183"/>
            </a:lvl2pPr>
            <a:lvl3pPr marL="1425550" indent="0">
              <a:buNone/>
              <a:defRPr sz="1871"/>
            </a:lvl3pPr>
            <a:lvl4pPr marL="2138324" indent="0">
              <a:buNone/>
              <a:defRPr sz="1559"/>
            </a:lvl4pPr>
            <a:lvl5pPr marL="2851099" indent="0">
              <a:buNone/>
              <a:defRPr sz="1559"/>
            </a:lvl5pPr>
            <a:lvl6pPr marL="3563874" indent="0">
              <a:buNone/>
              <a:defRPr sz="1559"/>
            </a:lvl6pPr>
            <a:lvl7pPr marL="4276649" indent="0">
              <a:buNone/>
              <a:defRPr sz="1559"/>
            </a:lvl7pPr>
            <a:lvl8pPr marL="4989424" indent="0">
              <a:buNone/>
              <a:defRPr sz="1559"/>
            </a:lvl8pPr>
            <a:lvl9pPr marL="5702198" indent="0">
              <a:buNone/>
              <a:defRPr sz="1559"/>
            </a:lvl9pPr>
          </a:lstStyle>
          <a:p>
            <a:pPr lvl="0"/>
            <a:r>
              <a:rPr lang="en-GB"/>
              <a:t>Click to edit Master text styles</a:t>
            </a:r>
          </a:p>
        </p:txBody>
      </p:sp>
      <p:sp>
        <p:nvSpPr>
          <p:cNvPr id="5" name="Date Placeholder 4"/>
          <p:cNvSpPr>
            <a:spLocks noGrp="1"/>
          </p:cNvSpPr>
          <p:nvPr>
            <p:ph type="dt" sz="half" idx="10"/>
          </p:nvPr>
        </p:nvSpPr>
        <p:spPr/>
        <p:txBody>
          <a:bodyPr/>
          <a:lstStyle/>
          <a:p>
            <a:fld id="{723ED897-D485-4E46-AFB4-9B3C547938B7}" type="datetime1">
              <a:rPr lang="en-GB" smtClean="0"/>
              <a:t>08/06/2026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094976C-E9B4-EA4D-BFDE-A2EEA040284C}" type="slidenum">
              <a:rPr lang="en-US" smtClean="0"/>
              <a:t>‹#›</a:t>
            </a:fld>
            <a:endParaRPr lang="en-US"/>
          </a:p>
        </p:txBody>
      </p:sp>
    </p:spTree>
    <p:extLst>
      <p:ext uri="{BB962C8B-B14F-4D97-AF65-F5344CB8AC3E}">
        <p14:creationId xmlns:p14="http://schemas.microsoft.com/office/powerpoint/2010/main" val="30146794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41425" y="712788"/>
            <a:ext cx="4876384" cy="2494756"/>
          </a:xfrm>
        </p:spPr>
        <p:txBody>
          <a:bodyPr anchor="b"/>
          <a:lstStyle>
            <a:lvl1pPr>
              <a:defRPr sz="4989"/>
            </a:lvl1pPr>
          </a:lstStyle>
          <a:p>
            <a:r>
              <a:rPr lang="en-GB"/>
              <a:t>Click to edit Master title style</a:t>
            </a:r>
            <a:endParaRPr lang="en-US" dirty="0"/>
          </a:p>
        </p:txBody>
      </p:sp>
      <p:sp>
        <p:nvSpPr>
          <p:cNvPr id="3" name="Picture Placeholder 2"/>
          <p:cNvSpPr>
            <a:spLocks noGrp="1" noChangeAspect="1"/>
          </p:cNvSpPr>
          <p:nvPr>
            <p:ph type="pic" idx="1"/>
          </p:nvPr>
        </p:nvSpPr>
        <p:spPr>
          <a:xfrm>
            <a:off x="6427693" y="1539425"/>
            <a:ext cx="7654171" cy="7598117"/>
          </a:xfrm>
        </p:spPr>
        <p:txBody>
          <a:bodyPr anchor="t"/>
          <a:lstStyle>
            <a:lvl1pPr marL="0" indent="0">
              <a:buNone/>
              <a:defRPr sz="4989"/>
            </a:lvl1pPr>
            <a:lvl2pPr marL="712775" indent="0">
              <a:buNone/>
              <a:defRPr sz="4365"/>
            </a:lvl2pPr>
            <a:lvl3pPr marL="1425550" indent="0">
              <a:buNone/>
              <a:defRPr sz="3742"/>
            </a:lvl3pPr>
            <a:lvl4pPr marL="2138324" indent="0">
              <a:buNone/>
              <a:defRPr sz="3118"/>
            </a:lvl4pPr>
            <a:lvl5pPr marL="2851099" indent="0">
              <a:buNone/>
              <a:defRPr sz="3118"/>
            </a:lvl5pPr>
            <a:lvl6pPr marL="3563874" indent="0">
              <a:buNone/>
              <a:defRPr sz="3118"/>
            </a:lvl6pPr>
            <a:lvl7pPr marL="4276649" indent="0">
              <a:buNone/>
              <a:defRPr sz="3118"/>
            </a:lvl7pPr>
            <a:lvl8pPr marL="4989424" indent="0">
              <a:buNone/>
              <a:defRPr sz="3118"/>
            </a:lvl8pPr>
            <a:lvl9pPr marL="5702198" indent="0">
              <a:buNone/>
              <a:defRPr sz="3118"/>
            </a:lvl9pPr>
          </a:lstStyle>
          <a:p>
            <a:r>
              <a:rPr lang="en-GB"/>
              <a:t>Click icon to add picture</a:t>
            </a:r>
            <a:endParaRPr lang="en-US"/>
          </a:p>
        </p:txBody>
      </p:sp>
      <p:sp>
        <p:nvSpPr>
          <p:cNvPr id="4" name="Text Placeholder 3"/>
          <p:cNvSpPr>
            <a:spLocks noGrp="1"/>
          </p:cNvSpPr>
          <p:nvPr>
            <p:ph type="body" sz="half" idx="2"/>
          </p:nvPr>
        </p:nvSpPr>
        <p:spPr>
          <a:xfrm>
            <a:off x="1041425" y="3207544"/>
            <a:ext cx="4876384" cy="5942372"/>
          </a:xfrm>
        </p:spPr>
        <p:txBody>
          <a:bodyPr/>
          <a:lstStyle>
            <a:lvl1pPr marL="0" indent="0">
              <a:buNone/>
              <a:defRPr sz="2494"/>
            </a:lvl1pPr>
            <a:lvl2pPr marL="712775" indent="0">
              <a:buNone/>
              <a:defRPr sz="2183"/>
            </a:lvl2pPr>
            <a:lvl3pPr marL="1425550" indent="0">
              <a:buNone/>
              <a:defRPr sz="1871"/>
            </a:lvl3pPr>
            <a:lvl4pPr marL="2138324" indent="0">
              <a:buNone/>
              <a:defRPr sz="1559"/>
            </a:lvl4pPr>
            <a:lvl5pPr marL="2851099" indent="0">
              <a:buNone/>
              <a:defRPr sz="1559"/>
            </a:lvl5pPr>
            <a:lvl6pPr marL="3563874" indent="0">
              <a:buNone/>
              <a:defRPr sz="1559"/>
            </a:lvl6pPr>
            <a:lvl7pPr marL="4276649" indent="0">
              <a:buNone/>
              <a:defRPr sz="1559"/>
            </a:lvl7pPr>
            <a:lvl8pPr marL="4989424" indent="0">
              <a:buNone/>
              <a:defRPr sz="1559"/>
            </a:lvl8pPr>
            <a:lvl9pPr marL="5702198" indent="0">
              <a:buNone/>
              <a:defRPr sz="1559"/>
            </a:lvl9pPr>
          </a:lstStyle>
          <a:p>
            <a:pPr lvl="0"/>
            <a:r>
              <a:rPr lang="en-GB"/>
              <a:t>Click to edit Master text styles</a:t>
            </a:r>
          </a:p>
        </p:txBody>
      </p:sp>
      <p:sp>
        <p:nvSpPr>
          <p:cNvPr id="5" name="Date Placeholder 4"/>
          <p:cNvSpPr>
            <a:spLocks noGrp="1"/>
          </p:cNvSpPr>
          <p:nvPr>
            <p:ph type="dt" sz="half" idx="10"/>
          </p:nvPr>
        </p:nvSpPr>
        <p:spPr/>
        <p:txBody>
          <a:bodyPr/>
          <a:lstStyle/>
          <a:p>
            <a:fld id="{B18CCDD1-F368-1D41-A882-CEE917821308}" type="datetime1">
              <a:rPr lang="en-GB" smtClean="0"/>
              <a:t>08/06/2026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094976C-E9B4-EA4D-BFDE-A2EEA040284C}" type="slidenum">
              <a:rPr lang="en-US" smtClean="0"/>
              <a:t>‹#›</a:t>
            </a:fld>
            <a:endParaRPr lang="en-US"/>
          </a:p>
        </p:txBody>
      </p:sp>
    </p:spTree>
    <p:extLst>
      <p:ext uri="{BB962C8B-B14F-4D97-AF65-F5344CB8AC3E}">
        <p14:creationId xmlns:p14="http://schemas.microsoft.com/office/powerpoint/2010/main" val="8867263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13E7E03-F110-1143-AD4E-7DBFCD99C67B}" type="datetime1">
              <a:rPr lang="en-GB" smtClean="0"/>
              <a:t>08/06/2026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94976C-E9B4-EA4D-BFDE-A2EEA040284C}" type="slidenum">
              <a:rPr lang="en-US" smtClean="0"/>
              <a:t>‹#›</a:t>
            </a:fld>
            <a:endParaRPr lang="en-US"/>
          </a:p>
        </p:txBody>
      </p:sp>
    </p:spTree>
    <p:extLst>
      <p:ext uri="{BB962C8B-B14F-4D97-AF65-F5344CB8AC3E}">
        <p14:creationId xmlns:p14="http://schemas.microsoft.com/office/powerpoint/2010/main" val="23105194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819786" y="569240"/>
            <a:ext cx="3260110" cy="9060817"/>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039456" y="569240"/>
            <a:ext cx="9591338" cy="906081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22497B2-552C-C344-B382-E5929B868F72}" type="datetime1">
              <a:rPr lang="en-GB" smtClean="0"/>
              <a:t>08/06/2026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94976C-E9B4-EA4D-BFDE-A2EEA040284C}" type="slidenum">
              <a:rPr lang="en-US" smtClean="0"/>
              <a:t>‹#›</a:t>
            </a:fld>
            <a:endParaRPr lang="en-US"/>
          </a:p>
        </p:txBody>
      </p:sp>
    </p:spTree>
    <p:extLst>
      <p:ext uri="{BB962C8B-B14F-4D97-AF65-F5344CB8AC3E}">
        <p14:creationId xmlns:p14="http://schemas.microsoft.com/office/powerpoint/2010/main" val="12957728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39456" y="569242"/>
            <a:ext cx="13040439" cy="2066590"/>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039456" y="2846200"/>
            <a:ext cx="13040439" cy="6783857"/>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039455" y="9909729"/>
            <a:ext cx="3401854" cy="569240"/>
          </a:xfrm>
          <a:prstGeom prst="rect">
            <a:avLst/>
          </a:prstGeom>
        </p:spPr>
        <p:txBody>
          <a:bodyPr vert="horz" lIns="91440" tIns="45720" rIns="91440" bIns="45720" rtlCol="0" anchor="ctr"/>
          <a:lstStyle>
            <a:lvl1pPr algn="l">
              <a:defRPr sz="1871">
                <a:solidFill>
                  <a:schemeClr val="tx1">
                    <a:tint val="82000"/>
                  </a:schemeClr>
                </a:solidFill>
              </a:defRPr>
            </a:lvl1pPr>
          </a:lstStyle>
          <a:p>
            <a:fld id="{15D68036-A31F-CE4A-BDE2-B033763C4045}" type="datetime1">
              <a:rPr lang="en-GB" smtClean="0"/>
              <a:t>08/06/2026</a:t>
            </a:fld>
            <a:endParaRPr lang="en-US"/>
          </a:p>
        </p:txBody>
      </p:sp>
      <p:sp>
        <p:nvSpPr>
          <p:cNvPr id="5" name="Footer Placeholder 4"/>
          <p:cNvSpPr>
            <a:spLocks noGrp="1"/>
          </p:cNvSpPr>
          <p:nvPr>
            <p:ph type="ftr" sz="quarter" idx="3"/>
          </p:nvPr>
        </p:nvSpPr>
        <p:spPr>
          <a:xfrm>
            <a:off x="5008285" y="9909729"/>
            <a:ext cx="5102781" cy="569240"/>
          </a:xfrm>
          <a:prstGeom prst="rect">
            <a:avLst/>
          </a:prstGeom>
        </p:spPr>
        <p:txBody>
          <a:bodyPr vert="horz" lIns="91440" tIns="45720" rIns="91440" bIns="45720" rtlCol="0" anchor="ctr"/>
          <a:lstStyle>
            <a:lvl1pPr algn="ctr">
              <a:defRPr sz="1871">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10678041" y="9909729"/>
            <a:ext cx="3401854" cy="569240"/>
          </a:xfrm>
          <a:prstGeom prst="rect">
            <a:avLst/>
          </a:prstGeom>
        </p:spPr>
        <p:txBody>
          <a:bodyPr vert="horz" lIns="91440" tIns="45720" rIns="91440" bIns="45720" rtlCol="0" anchor="ctr"/>
          <a:lstStyle>
            <a:lvl1pPr algn="r">
              <a:defRPr sz="1871">
                <a:solidFill>
                  <a:schemeClr val="tx1">
                    <a:tint val="82000"/>
                  </a:schemeClr>
                </a:solidFill>
              </a:defRPr>
            </a:lvl1pPr>
          </a:lstStyle>
          <a:p>
            <a:fld id="{2094976C-E9B4-EA4D-BFDE-A2EEA040284C}" type="slidenum">
              <a:rPr lang="en-US" smtClean="0"/>
              <a:t>‹#›</a:t>
            </a:fld>
            <a:endParaRPr lang="en-US"/>
          </a:p>
        </p:txBody>
      </p:sp>
    </p:spTree>
    <p:extLst>
      <p:ext uri="{BB962C8B-B14F-4D97-AF65-F5344CB8AC3E}">
        <p14:creationId xmlns:p14="http://schemas.microsoft.com/office/powerpoint/2010/main" val="51079019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p:txStyles>
    <p:titleStyle>
      <a:lvl1pPr algn="l" defTabSz="1425550" rtl="0" eaLnBrk="1" latinLnBrk="0" hangingPunct="1">
        <a:lnSpc>
          <a:spcPct val="90000"/>
        </a:lnSpc>
        <a:spcBef>
          <a:spcPct val="0"/>
        </a:spcBef>
        <a:buNone/>
        <a:defRPr sz="6860" kern="1200">
          <a:solidFill>
            <a:schemeClr val="tx1"/>
          </a:solidFill>
          <a:latin typeface="+mj-lt"/>
          <a:ea typeface="+mj-ea"/>
          <a:cs typeface="+mj-cs"/>
        </a:defRPr>
      </a:lvl1pPr>
    </p:titleStyle>
    <p:bodyStyle>
      <a:lvl1pPr marL="356387" indent="-356387" algn="l" defTabSz="1425550" rtl="0" eaLnBrk="1" latinLnBrk="0" hangingPunct="1">
        <a:lnSpc>
          <a:spcPct val="90000"/>
        </a:lnSpc>
        <a:spcBef>
          <a:spcPts val="1559"/>
        </a:spcBef>
        <a:buFont typeface="Arial" panose="020B0604020202020204" pitchFamily="34" charset="0"/>
        <a:buChar char="•"/>
        <a:defRPr sz="4365" kern="1200">
          <a:solidFill>
            <a:schemeClr val="tx1"/>
          </a:solidFill>
          <a:latin typeface="+mn-lt"/>
          <a:ea typeface="+mn-ea"/>
          <a:cs typeface="+mn-cs"/>
        </a:defRPr>
      </a:lvl1pPr>
      <a:lvl2pPr marL="1069162" indent="-356387" algn="l" defTabSz="1425550" rtl="0" eaLnBrk="1" latinLnBrk="0" hangingPunct="1">
        <a:lnSpc>
          <a:spcPct val="90000"/>
        </a:lnSpc>
        <a:spcBef>
          <a:spcPts val="780"/>
        </a:spcBef>
        <a:buFont typeface="Arial" panose="020B0604020202020204" pitchFamily="34" charset="0"/>
        <a:buChar char="•"/>
        <a:defRPr sz="3742" kern="1200">
          <a:solidFill>
            <a:schemeClr val="tx1"/>
          </a:solidFill>
          <a:latin typeface="+mn-lt"/>
          <a:ea typeface="+mn-ea"/>
          <a:cs typeface="+mn-cs"/>
        </a:defRPr>
      </a:lvl2pPr>
      <a:lvl3pPr marL="1781937" indent="-356387" algn="l" defTabSz="1425550" rtl="0" eaLnBrk="1" latinLnBrk="0" hangingPunct="1">
        <a:lnSpc>
          <a:spcPct val="90000"/>
        </a:lnSpc>
        <a:spcBef>
          <a:spcPts val="780"/>
        </a:spcBef>
        <a:buFont typeface="Arial" panose="020B0604020202020204" pitchFamily="34" charset="0"/>
        <a:buChar char="•"/>
        <a:defRPr sz="3118" kern="1200">
          <a:solidFill>
            <a:schemeClr val="tx1"/>
          </a:solidFill>
          <a:latin typeface="+mn-lt"/>
          <a:ea typeface="+mn-ea"/>
          <a:cs typeface="+mn-cs"/>
        </a:defRPr>
      </a:lvl3pPr>
      <a:lvl4pPr marL="2494712" indent="-356387" algn="l" defTabSz="1425550" rtl="0" eaLnBrk="1" latinLnBrk="0" hangingPunct="1">
        <a:lnSpc>
          <a:spcPct val="90000"/>
        </a:lnSpc>
        <a:spcBef>
          <a:spcPts val="780"/>
        </a:spcBef>
        <a:buFont typeface="Arial" panose="020B0604020202020204" pitchFamily="34" charset="0"/>
        <a:buChar char="•"/>
        <a:defRPr sz="2806" kern="1200">
          <a:solidFill>
            <a:schemeClr val="tx1"/>
          </a:solidFill>
          <a:latin typeface="+mn-lt"/>
          <a:ea typeface="+mn-ea"/>
          <a:cs typeface="+mn-cs"/>
        </a:defRPr>
      </a:lvl4pPr>
      <a:lvl5pPr marL="3207487" indent="-356387" algn="l" defTabSz="1425550" rtl="0" eaLnBrk="1" latinLnBrk="0" hangingPunct="1">
        <a:lnSpc>
          <a:spcPct val="90000"/>
        </a:lnSpc>
        <a:spcBef>
          <a:spcPts val="780"/>
        </a:spcBef>
        <a:buFont typeface="Arial" panose="020B0604020202020204" pitchFamily="34" charset="0"/>
        <a:buChar char="•"/>
        <a:defRPr sz="2806" kern="1200">
          <a:solidFill>
            <a:schemeClr val="tx1"/>
          </a:solidFill>
          <a:latin typeface="+mn-lt"/>
          <a:ea typeface="+mn-ea"/>
          <a:cs typeface="+mn-cs"/>
        </a:defRPr>
      </a:lvl5pPr>
      <a:lvl6pPr marL="3920261" indent="-356387" algn="l" defTabSz="1425550" rtl="0" eaLnBrk="1" latinLnBrk="0" hangingPunct="1">
        <a:lnSpc>
          <a:spcPct val="90000"/>
        </a:lnSpc>
        <a:spcBef>
          <a:spcPts val="780"/>
        </a:spcBef>
        <a:buFont typeface="Arial" panose="020B0604020202020204" pitchFamily="34" charset="0"/>
        <a:buChar char="•"/>
        <a:defRPr sz="2806" kern="1200">
          <a:solidFill>
            <a:schemeClr val="tx1"/>
          </a:solidFill>
          <a:latin typeface="+mn-lt"/>
          <a:ea typeface="+mn-ea"/>
          <a:cs typeface="+mn-cs"/>
        </a:defRPr>
      </a:lvl6pPr>
      <a:lvl7pPr marL="4633036" indent="-356387" algn="l" defTabSz="1425550" rtl="0" eaLnBrk="1" latinLnBrk="0" hangingPunct="1">
        <a:lnSpc>
          <a:spcPct val="90000"/>
        </a:lnSpc>
        <a:spcBef>
          <a:spcPts val="780"/>
        </a:spcBef>
        <a:buFont typeface="Arial" panose="020B0604020202020204" pitchFamily="34" charset="0"/>
        <a:buChar char="•"/>
        <a:defRPr sz="2806" kern="1200">
          <a:solidFill>
            <a:schemeClr val="tx1"/>
          </a:solidFill>
          <a:latin typeface="+mn-lt"/>
          <a:ea typeface="+mn-ea"/>
          <a:cs typeface="+mn-cs"/>
        </a:defRPr>
      </a:lvl7pPr>
      <a:lvl8pPr marL="5345811" indent="-356387" algn="l" defTabSz="1425550" rtl="0" eaLnBrk="1" latinLnBrk="0" hangingPunct="1">
        <a:lnSpc>
          <a:spcPct val="90000"/>
        </a:lnSpc>
        <a:spcBef>
          <a:spcPts val="780"/>
        </a:spcBef>
        <a:buFont typeface="Arial" panose="020B0604020202020204" pitchFamily="34" charset="0"/>
        <a:buChar char="•"/>
        <a:defRPr sz="2806" kern="1200">
          <a:solidFill>
            <a:schemeClr val="tx1"/>
          </a:solidFill>
          <a:latin typeface="+mn-lt"/>
          <a:ea typeface="+mn-ea"/>
          <a:cs typeface="+mn-cs"/>
        </a:defRPr>
      </a:lvl8pPr>
      <a:lvl9pPr marL="6058586" indent="-356387" algn="l" defTabSz="1425550" rtl="0" eaLnBrk="1" latinLnBrk="0" hangingPunct="1">
        <a:lnSpc>
          <a:spcPct val="90000"/>
        </a:lnSpc>
        <a:spcBef>
          <a:spcPts val="780"/>
        </a:spcBef>
        <a:buFont typeface="Arial" panose="020B0604020202020204" pitchFamily="34" charset="0"/>
        <a:buChar char="•"/>
        <a:defRPr sz="2806" kern="1200">
          <a:solidFill>
            <a:schemeClr val="tx1"/>
          </a:solidFill>
          <a:latin typeface="+mn-lt"/>
          <a:ea typeface="+mn-ea"/>
          <a:cs typeface="+mn-cs"/>
        </a:defRPr>
      </a:lvl9pPr>
    </p:bodyStyle>
    <p:otherStyle>
      <a:defPPr>
        <a:defRPr lang="en-US"/>
      </a:defPPr>
      <a:lvl1pPr marL="0" algn="l" defTabSz="1425550" rtl="0" eaLnBrk="1" latinLnBrk="0" hangingPunct="1">
        <a:defRPr sz="2806" kern="1200">
          <a:solidFill>
            <a:schemeClr val="tx1"/>
          </a:solidFill>
          <a:latin typeface="+mn-lt"/>
          <a:ea typeface="+mn-ea"/>
          <a:cs typeface="+mn-cs"/>
        </a:defRPr>
      </a:lvl1pPr>
      <a:lvl2pPr marL="712775" algn="l" defTabSz="1425550" rtl="0" eaLnBrk="1" latinLnBrk="0" hangingPunct="1">
        <a:defRPr sz="2806" kern="1200">
          <a:solidFill>
            <a:schemeClr val="tx1"/>
          </a:solidFill>
          <a:latin typeface="+mn-lt"/>
          <a:ea typeface="+mn-ea"/>
          <a:cs typeface="+mn-cs"/>
        </a:defRPr>
      </a:lvl2pPr>
      <a:lvl3pPr marL="1425550" algn="l" defTabSz="1425550" rtl="0" eaLnBrk="1" latinLnBrk="0" hangingPunct="1">
        <a:defRPr sz="2806" kern="1200">
          <a:solidFill>
            <a:schemeClr val="tx1"/>
          </a:solidFill>
          <a:latin typeface="+mn-lt"/>
          <a:ea typeface="+mn-ea"/>
          <a:cs typeface="+mn-cs"/>
        </a:defRPr>
      </a:lvl3pPr>
      <a:lvl4pPr marL="2138324" algn="l" defTabSz="1425550" rtl="0" eaLnBrk="1" latinLnBrk="0" hangingPunct="1">
        <a:defRPr sz="2806" kern="1200">
          <a:solidFill>
            <a:schemeClr val="tx1"/>
          </a:solidFill>
          <a:latin typeface="+mn-lt"/>
          <a:ea typeface="+mn-ea"/>
          <a:cs typeface="+mn-cs"/>
        </a:defRPr>
      </a:lvl4pPr>
      <a:lvl5pPr marL="2851099" algn="l" defTabSz="1425550" rtl="0" eaLnBrk="1" latinLnBrk="0" hangingPunct="1">
        <a:defRPr sz="2806" kern="1200">
          <a:solidFill>
            <a:schemeClr val="tx1"/>
          </a:solidFill>
          <a:latin typeface="+mn-lt"/>
          <a:ea typeface="+mn-ea"/>
          <a:cs typeface="+mn-cs"/>
        </a:defRPr>
      </a:lvl5pPr>
      <a:lvl6pPr marL="3563874" algn="l" defTabSz="1425550" rtl="0" eaLnBrk="1" latinLnBrk="0" hangingPunct="1">
        <a:defRPr sz="2806" kern="1200">
          <a:solidFill>
            <a:schemeClr val="tx1"/>
          </a:solidFill>
          <a:latin typeface="+mn-lt"/>
          <a:ea typeface="+mn-ea"/>
          <a:cs typeface="+mn-cs"/>
        </a:defRPr>
      </a:lvl6pPr>
      <a:lvl7pPr marL="4276649" algn="l" defTabSz="1425550" rtl="0" eaLnBrk="1" latinLnBrk="0" hangingPunct="1">
        <a:defRPr sz="2806" kern="1200">
          <a:solidFill>
            <a:schemeClr val="tx1"/>
          </a:solidFill>
          <a:latin typeface="+mn-lt"/>
          <a:ea typeface="+mn-ea"/>
          <a:cs typeface="+mn-cs"/>
        </a:defRPr>
      </a:lvl7pPr>
      <a:lvl8pPr marL="4989424" algn="l" defTabSz="1425550" rtl="0" eaLnBrk="1" latinLnBrk="0" hangingPunct="1">
        <a:defRPr sz="2806" kern="1200">
          <a:solidFill>
            <a:schemeClr val="tx1"/>
          </a:solidFill>
          <a:latin typeface="+mn-lt"/>
          <a:ea typeface="+mn-ea"/>
          <a:cs typeface="+mn-cs"/>
        </a:defRPr>
      </a:lvl8pPr>
      <a:lvl9pPr marL="5702198" algn="l" defTabSz="1425550" rtl="0" eaLnBrk="1" latinLnBrk="0" hangingPunct="1">
        <a:defRPr sz="2806"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hyperlink" Target="https://www.education-uk.org/documents/pdfs/2011-tickell-report-eyfs.pdf" TargetMode="External"/><Relationship Id="rId3" Type="http://schemas.openxmlformats.org/officeDocument/2006/relationships/hyperlink" Target="https://www.bitesizelearning.co.uk/resources/maslows-hierarchy-of-needs-theory" TargetMode="External"/><Relationship Id="rId7" Type="http://schemas.openxmlformats.org/officeDocument/2006/relationships/hyperlink" Target="https://pmc.ncbi.nlm.nih.gov/articles/PMC5116303/pdf/nihms779856.pdf" TargetMode="External"/><Relationship Id="rId2" Type="http://schemas.openxmlformats.org/officeDocument/2006/relationships/hyperlink" Target="https://doi.org/10.1007/s10643-011-0481-x" TargetMode="External"/><Relationship Id="rId1" Type="http://schemas.openxmlformats.org/officeDocument/2006/relationships/slideLayout" Target="../slideLayouts/slideLayout2.xml"/><Relationship Id="rId6" Type="http://schemas.openxmlformats.org/officeDocument/2006/relationships/hyperlink" Target="https://doi.org/10.1016/j.smrv.2017.10.007" TargetMode="External"/><Relationship Id="rId5" Type="http://schemas.openxmlformats.org/officeDocument/2006/relationships/hyperlink" Target="https://doi.org/10.1016/j.socscimed.2010.07.011" TargetMode="External"/><Relationship Id="rId10" Type="http://schemas.openxmlformats.org/officeDocument/2006/relationships/hyperlink" Target="https://www.who.int/about/governance/constitution" TargetMode="External"/><Relationship Id="rId4" Type="http://schemas.openxmlformats.org/officeDocument/2006/relationships/hyperlink" Target="https://doi.org/10.1016/j.puhe.2012.05.014" TargetMode="External"/><Relationship Id="rId9" Type="http://schemas.openxmlformats.org/officeDocument/2006/relationships/hyperlink" Target="https://www.unicef.org.uk/what-we-do/un-convention-child-right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0F55CD7-3910-9B7D-E7B5-031EA39853C5}"/>
              </a:ext>
            </a:extLst>
          </p:cNvPr>
          <p:cNvSpPr txBox="1"/>
          <p:nvPr/>
        </p:nvSpPr>
        <p:spPr>
          <a:xfrm>
            <a:off x="325966" y="186267"/>
            <a:ext cx="14793384" cy="1424685"/>
          </a:xfrm>
          <a:prstGeom prst="rect">
            <a:avLst/>
          </a:prstGeom>
          <a:noFill/>
        </p:spPr>
        <p:txBody>
          <a:bodyPr wrap="square">
            <a:spAutoFit/>
          </a:bodyPr>
          <a:lstStyle/>
          <a:p>
            <a:pPr>
              <a:lnSpc>
                <a:spcPct val="150000"/>
              </a:lnSpc>
              <a:spcAft>
                <a:spcPts val="800"/>
              </a:spcAft>
              <a:buNone/>
            </a:pPr>
            <a:r>
              <a:rPr lang="en-GB" sz="2000" kern="100" dirty="0">
                <a:effectLst/>
                <a:latin typeface="Arial" panose="020B0604020202020204" pitchFamily="34" charset="0"/>
                <a:ea typeface="Aptos" panose="020B0004020202020204" pitchFamily="34" charset="0"/>
                <a:cs typeface="Times New Roman" panose="02020603050405020304" pitchFamily="18" charset="0"/>
              </a:rPr>
              <a:t>I confirm that I have not used any AI tools in the research and creation of this assignment. I confirm that I have not presented any AI generated materials as my own work. I confirm I have copies of my drafts, notes, and other resources I used, which I may be asked to provide in evidence</a:t>
            </a:r>
            <a:r>
              <a:rPr lang="en-GB" sz="1800" kern="100" dirty="0">
                <a:effectLst/>
                <a:latin typeface="Arial" panose="020B0604020202020204" pitchFamily="34" charset="0"/>
                <a:ea typeface="Aptos" panose="020B0004020202020204" pitchFamily="34" charset="0"/>
                <a:cs typeface="Times New Roman" panose="02020603050405020304" pitchFamily="18" charset="0"/>
              </a:rPr>
              <a:t>.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33454870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id="{DCD60B4F-3536-FAE1-D1AD-3853096B6692}"/>
              </a:ext>
            </a:extLst>
          </p:cNvPr>
          <p:cNvSpPr/>
          <p:nvPr/>
        </p:nvSpPr>
        <p:spPr>
          <a:xfrm>
            <a:off x="32169" y="1416738"/>
            <a:ext cx="6272464" cy="3075436"/>
          </a:xfrm>
          <a:prstGeom prst="roundRect">
            <a:avLst/>
          </a:prstGeom>
          <a:solidFill>
            <a:srgbClr val="FF8AD8"/>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solidFill>
                <a:schemeClr val="tx1"/>
              </a:solidFill>
            </a:endParaRPr>
          </a:p>
        </p:txBody>
      </p:sp>
      <p:sp>
        <p:nvSpPr>
          <p:cNvPr id="10" name="TextBox 9">
            <a:extLst>
              <a:ext uri="{FF2B5EF4-FFF2-40B4-BE49-F238E27FC236}">
                <a16:creationId xmlns:a16="http://schemas.microsoft.com/office/drawing/2014/main" id="{4C1C3CCA-6215-F18D-4CB9-D477F76715B4}"/>
              </a:ext>
            </a:extLst>
          </p:cNvPr>
          <p:cNvSpPr txBox="1"/>
          <p:nvPr/>
        </p:nvSpPr>
        <p:spPr>
          <a:xfrm>
            <a:off x="2590633" y="483439"/>
            <a:ext cx="10772441" cy="707886"/>
          </a:xfrm>
          <a:prstGeom prst="rect">
            <a:avLst/>
          </a:prstGeom>
          <a:noFill/>
        </p:spPr>
        <p:txBody>
          <a:bodyPr wrap="square" rtlCol="0">
            <a:spAutoFit/>
          </a:bodyPr>
          <a:lstStyle/>
          <a:p>
            <a:r>
              <a:rPr lang="en-US" sz="4000" b="1" u="sng" dirty="0"/>
              <a:t>Health, Wellbeing and Lifestyle in Early Years </a:t>
            </a:r>
          </a:p>
        </p:txBody>
      </p:sp>
      <p:sp>
        <p:nvSpPr>
          <p:cNvPr id="11" name="TextBox 10">
            <a:extLst>
              <a:ext uri="{FF2B5EF4-FFF2-40B4-BE49-F238E27FC236}">
                <a16:creationId xmlns:a16="http://schemas.microsoft.com/office/drawing/2014/main" id="{6B704201-78FF-1F3D-6742-39FB00D55F95}"/>
              </a:ext>
            </a:extLst>
          </p:cNvPr>
          <p:cNvSpPr txBox="1"/>
          <p:nvPr/>
        </p:nvSpPr>
        <p:spPr>
          <a:xfrm>
            <a:off x="0" y="-1"/>
            <a:ext cx="15119350" cy="369332"/>
          </a:xfrm>
          <a:prstGeom prst="rect">
            <a:avLst/>
          </a:prstGeom>
          <a:noFill/>
        </p:spPr>
        <p:txBody>
          <a:bodyPr wrap="square" lIns="91440" tIns="45720" rIns="91440" bIns="45720" rtlCol="0" anchor="t">
            <a:spAutoFit/>
          </a:bodyPr>
          <a:lstStyle/>
          <a:p>
            <a:r>
              <a:rPr lang="en-US" dirty="0"/>
              <a:t>2602515                                                                                                                                 ECEY5009/C                                                                                                                  1,781   </a:t>
            </a:r>
          </a:p>
        </p:txBody>
      </p:sp>
      <p:sp>
        <p:nvSpPr>
          <p:cNvPr id="12" name="TextBox 11">
            <a:extLst>
              <a:ext uri="{FF2B5EF4-FFF2-40B4-BE49-F238E27FC236}">
                <a16:creationId xmlns:a16="http://schemas.microsoft.com/office/drawing/2014/main" id="{3F9AC806-0B6A-E9DB-DA1B-735DC5807C8F}"/>
              </a:ext>
            </a:extLst>
          </p:cNvPr>
          <p:cNvSpPr txBox="1"/>
          <p:nvPr/>
        </p:nvSpPr>
        <p:spPr>
          <a:xfrm>
            <a:off x="1868989" y="1444937"/>
            <a:ext cx="2342148" cy="369332"/>
          </a:xfrm>
          <a:prstGeom prst="rect">
            <a:avLst/>
          </a:prstGeom>
          <a:noFill/>
        </p:spPr>
        <p:txBody>
          <a:bodyPr wrap="square" rtlCol="0">
            <a:spAutoFit/>
          </a:bodyPr>
          <a:lstStyle/>
          <a:p>
            <a:r>
              <a:rPr lang="en-US" b="1" u="sng" dirty="0"/>
              <a:t>Introduction </a:t>
            </a:r>
          </a:p>
        </p:txBody>
      </p:sp>
      <p:sp>
        <p:nvSpPr>
          <p:cNvPr id="15" name="TextBox 14">
            <a:extLst>
              <a:ext uri="{FF2B5EF4-FFF2-40B4-BE49-F238E27FC236}">
                <a16:creationId xmlns:a16="http://schemas.microsoft.com/office/drawing/2014/main" id="{08C94DBD-7A55-BA54-7F7F-1F24F24AD621}"/>
              </a:ext>
            </a:extLst>
          </p:cNvPr>
          <p:cNvSpPr txBox="1"/>
          <p:nvPr/>
        </p:nvSpPr>
        <p:spPr>
          <a:xfrm>
            <a:off x="160507" y="1799738"/>
            <a:ext cx="6144126" cy="2554545"/>
          </a:xfrm>
          <a:prstGeom prst="rect">
            <a:avLst/>
          </a:prstGeom>
          <a:noFill/>
        </p:spPr>
        <p:txBody>
          <a:bodyPr wrap="square" lIns="91440" tIns="45720" rIns="91440" bIns="45720" rtlCol="0" anchor="t">
            <a:spAutoFit/>
          </a:bodyPr>
          <a:lstStyle/>
          <a:p>
            <a:r>
              <a:rPr lang="en-US" sz="1600" dirty="0">
                <a:latin typeface="Arial"/>
                <a:cs typeface="Arial"/>
              </a:rPr>
              <a:t>Health, wellbeing,, and lifestyle are important concepts within early childhood as all of them contribute to an individual child’s holistic development. These concepts are linked and can affect children’s physical, emotional, social, and cognitive development (WHO, 2022). This poster will explore the definitions and concepts of health, wellbeing, and lifestyle within the early years  environment, through exploring theories, models and factors that may affect children’s development and long-term outcomes. The role of early years practitioners in promoting positive health and wellbeing will also be discussed. </a:t>
            </a:r>
            <a:endParaRPr lang="en-US" dirty="0"/>
          </a:p>
        </p:txBody>
      </p:sp>
      <p:sp>
        <p:nvSpPr>
          <p:cNvPr id="16" name="Rounded Rectangle 15">
            <a:extLst>
              <a:ext uri="{FF2B5EF4-FFF2-40B4-BE49-F238E27FC236}">
                <a16:creationId xmlns:a16="http://schemas.microsoft.com/office/drawing/2014/main" id="{9AB9769E-A2E2-D682-9B3A-7D7DE5DC02AA}"/>
              </a:ext>
            </a:extLst>
          </p:cNvPr>
          <p:cNvSpPr/>
          <p:nvPr/>
        </p:nvSpPr>
        <p:spPr>
          <a:xfrm>
            <a:off x="6464781" y="1715733"/>
            <a:ext cx="8181722" cy="2554545"/>
          </a:xfrm>
          <a:prstGeom prst="roundRect">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a:extLst>
              <a:ext uri="{FF2B5EF4-FFF2-40B4-BE49-F238E27FC236}">
                <a16:creationId xmlns:a16="http://schemas.microsoft.com/office/drawing/2014/main" id="{C7F01EEE-D1D2-EEDA-D9F7-819900BE363C}"/>
              </a:ext>
            </a:extLst>
          </p:cNvPr>
          <p:cNvSpPr txBox="1"/>
          <p:nvPr/>
        </p:nvSpPr>
        <p:spPr>
          <a:xfrm>
            <a:off x="6577139" y="1799738"/>
            <a:ext cx="1211264" cy="369332"/>
          </a:xfrm>
          <a:prstGeom prst="rect">
            <a:avLst/>
          </a:prstGeom>
          <a:noFill/>
        </p:spPr>
        <p:txBody>
          <a:bodyPr wrap="square" rtlCol="0">
            <a:spAutoFit/>
          </a:bodyPr>
          <a:lstStyle/>
          <a:p>
            <a:r>
              <a:rPr lang="en-US" b="1" u="sng"/>
              <a:t>Concepts </a:t>
            </a:r>
          </a:p>
        </p:txBody>
      </p:sp>
      <p:sp>
        <p:nvSpPr>
          <p:cNvPr id="18" name="TextBox 17">
            <a:extLst>
              <a:ext uri="{FF2B5EF4-FFF2-40B4-BE49-F238E27FC236}">
                <a16:creationId xmlns:a16="http://schemas.microsoft.com/office/drawing/2014/main" id="{FD9FB2E3-7113-10E0-94AE-19D69F50E355}"/>
              </a:ext>
            </a:extLst>
          </p:cNvPr>
          <p:cNvSpPr txBox="1"/>
          <p:nvPr/>
        </p:nvSpPr>
        <p:spPr>
          <a:xfrm>
            <a:off x="6577139" y="2191281"/>
            <a:ext cx="7957007" cy="1815882"/>
          </a:xfrm>
          <a:prstGeom prst="rect">
            <a:avLst/>
          </a:prstGeom>
          <a:noFill/>
        </p:spPr>
        <p:txBody>
          <a:bodyPr wrap="square" lIns="91440" tIns="45720" rIns="91440" bIns="45720" rtlCol="0" anchor="t">
            <a:spAutoFit/>
          </a:bodyPr>
          <a:lstStyle/>
          <a:p>
            <a:r>
              <a:rPr lang="en-US" sz="1600" dirty="0">
                <a:latin typeface="Arial"/>
                <a:cs typeface="Arial"/>
              </a:rPr>
              <a:t>Health, wellbeing, and lifestyle are complex concepts that may sometimes be viewed differently depending on social, cultural, and environmental factors. These concepts are linked and contribute to children’s holistic development. A holistic approach acknowledges that children’s physical, emotional, social, and cognitive needs are just as important and work together to shape overall wellbeing (Marmot et al.2010). Therefore, early years practitioners and all adults around children should consider all aspects of a child’s development when encouraging positive health and wellbeing. </a:t>
            </a:r>
          </a:p>
        </p:txBody>
      </p:sp>
      <p:sp>
        <p:nvSpPr>
          <p:cNvPr id="19" name="Rounded Rectangle 18">
            <a:extLst>
              <a:ext uri="{FF2B5EF4-FFF2-40B4-BE49-F238E27FC236}">
                <a16:creationId xmlns:a16="http://schemas.microsoft.com/office/drawing/2014/main" id="{EC12642C-9E3D-1534-F99C-51024AD69CC1}"/>
              </a:ext>
            </a:extLst>
          </p:cNvPr>
          <p:cNvSpPr/>
          <p:nvPr/>
        </p:nvSpPr>
        <p:spPr>
          <a:xfrm>
            <a:off x="120068" y="4668337"/>
            <a:ext cx="10146419" cy="5862520"/>
          </a:xfrm>
          <a:prstGeom prst="roundRect">
            <a:avLst/>
          </a:prstGeom>
          <a:solidFill>
            <a:srgbClr val="00FD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a:extLst>
              <a:ext uri="{FF2B5EF4-FFF2-40B4-BE49-F238E27FC236}">
                <a16:creationId xmlns:a16="http://schemas.microsoft.com/office/drawing/2014/main" id="{D15A9FA6-7971-6F49-4E6D-91A503BE641A}"/>
              </a:ext>
            </a:extLst>
          </p:cNvPr>
          <p:cNvSpPr txBox="1"/>
          <p:nvPr/>
        </p:nvSpPr>
        <p:spPr>
          <a:xfrm>
            <a:off x="336884" y="4890233"/>
            <a:ext cx="946485" cy="369332"/>
          </a:xfrm>
          <a:prstGeom prst="rect">
            <a:avLst/>
          </a:prstGeom>
          <a:noFill/>
        </p:spPr>
        <p:txBody>
          <a:bodyPr wrap="square" rtlCol="0">
            <a:spAutoFit/>
          </a:bodyPr>
          <a:lstStyle/>
          <a:p>
            <a:r>
              <a:rPr lang="en-US" b="1" u="sng"/>
              <a:t>Health</a:t>
            </a:r>
          </a:p>
        </p:txBody>
      </p:sp>
      <p:sp>
        <p:nvSpPr>
          <p:cNvPr id="21" name="TextBox 20">
            <a:extLst>
              <a:ext uri="{FF2B5EF4-FFF2-40B4-BE49-F238E27FC236}">
                <a16:creationId xmlns:a16="http://schemas.microsoft.com/office/drawing/2014/main" id="{39C88331-2654-0832-83A8-6206197EF4DE}"/>
              </a:ext>
            </a:extLst>
          </p:cNvPr>
          <p:cNvSpPr txBox="1"/>
          <p:nvPr/>
        </p:nvSpPr>
        <p:spPr>
          <a:xfrm>
            <a:off x="224301" y="5175561"/>
            <a:ext cx="9977731" cy="5632311"/>
          </a:xfrm>
          <a:prstGeom prst="rect">
            <a:avLst/>
          </a:prstGeom>
          <a:noFill/>
        </p:spPr>
        <p:txBody>
          <a:bodyPr wrap="square" lIns="91440" tIns="45720" rIns="91440" bIns="45720" rtlCol="0" anchor="t">
            <a:spAutoFit/>
          </a:bodyPr>
          <a:lstStyle/>
          <a:p>
            <a:r>
              <a:rPr lang="en-US" dirty="0"/>
              <a:t>According to the World Health Organisation (WHO), health is described as “a state of complete physical, mental, and social wellbeing and not merely the absence of disease or infirmity” (WHO, 2022). This shows that health is a complex concept with many parts, rather than simply the absence of illness. A child’s health is not just physical it can be physical, emotional, social and impact mental wellbeing, all of which contribute towards holistic development.</a:t>
            </a:r>
          </a:p>
          <a:p>
            <a:r>
              <a:rPr lang="en-US" dirty="0"/>
              <a:t>Health can be understood through different models and perspectives. </a:t>
            </a:r>
          </a:p>
          <a:p>
            <a:endParaRPr lang="en-US" dirty="0"/>
          </a:p>
          <a:p>
            <a:r>
              <a:rPr lang="en-US" dirty="0"/>
              <a:t>The medical model focuses on illness, diagnosis, and treatment, while the social model notices the impact of wider social and environmental factors on health (Ewles and Simnett, 2019). Factors such as education, relationships, housing, and income can all impact children’s health and wellbeing within the early years environment.</a:t>
            </a:r>
          </a:p>
          <a:p>
            <a:endParaRPr lang="en-US" dirty="0"/>
          </a:p>
          <a:p>
            <a:r>
              <a:rPr lang="en-US" dirty="0"/>
              <a:t>Positive health during early childhood is important as early experiences can influence how children develop in the future. Naidoo and Wills (2016) suggest that encouraging and promoting healthy routines, safe environments and positive relationships during childhood could help to support long-term health results. As a result, early years practitioners play a key role in supporting children’s overall wellbeing through a holistic approach. </a:t>
            </a:r>
          </a:p>
          <a:p>
            <a:endParaRPr lang="en-US" dirty="0"/>
          </a:p>
          <a:p>
            <a:endParaRPr lang="en-US" dirty="0"/>
          </a:p>
          <a:p>
            <a:endParaRPr lang="en-US" dirty="0"/>
          </a:p>
        </p:txBody>
      </p:sp>
      <p:pic>
        <p:nvPicPr>
          <p:cNvPr id="22" name="Picture 21" descr="MODELS OF HEALTH">
            <a:extLst>
              <a:ext uri="{FF2B5EF4-FFF2-40B4-BE49-F238E27FC236}">
                <a16:creationId xmlns:a16="http://schemas.microsoft.com/office/drawing/2014/main" id="{C2D870CC-29E3-0136-E109-34B81DCCD398}"/>
              </a:ext>
            </a:extLst>
          </p:cNvPr>
          <p:cNvPicPr>
            <a:picLocks noChangeAspect="1"/>
          </p:cNvPicPr>
          <p:nvPr/>
        </p:nvPicPr>
        <p:blipFill>
          <a:blip r:embed="rId2"/>
          <a:stretch>
            <a:fillRect/>
          </a:stretch>
        </p:blipFill>
        <p:spPr>
          <a:xfrm>
            <a:off x="10742849" y="4399476"/>
            <a:ext cx="4152200" cy="2934638"/>
          </a:xfrm>
          <a:prstGeom prst="rect">
            <a:avLst/>
          </a:prstGeom>
        </p:spPr>
      </p:pic>
      <p:sp>
        <p:nvSpPr>
          <p:cNvPr id="23" name="Rounded Rectangle 22">
            <a:extLst>
              <a:ext uri="{FF2B5EF4-FFF2-40B4-BE49-F238E27FC236}">
                <a16:creationId xmlns:a16="http://schemas.microsoft.com/office/drawing/2014/main" id="{39925A8B-E7D3-6ED7-4FE0-5C3D3FC2E545}"/>
              </a:ext>
            </a:extLst>
          </p:cNvPr>
          <p:cNvSpPr/>
          <p:nvPr/>
        </p:nvSpPr>
        <p:spPr>
          <a:xfrm>
            <a:off x="10555642" y="8227235"/>
            <a:ext cx="4627813" cy="2303622"/>
          </a:xfrm>
          <a:prstGeom prst="roundRect">
            <a:avLst/>
          </a:prstGeom>
          <a:solidFill>
            <a:srgbClr val="00FDFF"/>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dirty="0">
                <a:solidFill>
                  <a:sysClr val="windowText" lastClr="000000"/>
                </a:solidFill>
              </a:rPr>
              <a:t>Dahlgren and Whitehead’s (1991) model explains that health can be affected by many wider factors like social relationships, education, environment, and employment. This indicates that children’s health and wellbeing may be shaped by issues out of their control, agreeing with the social model of health. </a:t>
            </a:r>
          </a:p>
        </p:txBody>
      </p:sp>
      <p:sp>
        <p:nvSpPr>
          <p:cNvPr id="24" name="TextBox 23">
            <a:extLst>
              <a:ext uri="{FF2B5EF4-FFF2-40B4-BE49-F238E27FC236}">
                <a16:creationId xmlns:a16="http://schemas.microsoft.com/office/drawing/2014/main" id="{BE269445-77D3-FB99-A7A6-CFD28831AB0A}"/>
              </a:ext>
            </a:extLst>
          </p:cNvPr>
          <p:cNvSpPr txBox="1"/>
          <p:nvPr/>
        </p:nvSpPr>
        <p:spPr>
          <a:xfrm>
            <a:off x="10437338" y="7627264"/>
            <a:ext cx="4852860" cy="369332"/>
          </a:xfrm>
          <a:prstGeom prst="rect">
            <a:avLst/>
          </a:prstGeom>
          <a:noFill/>
        </p:spPr>
        <p:txBody>
          <a:bodyPr wrap="square" rtlCol="0">
            <a:spAutoFit/>
          </a:bodyPr>
          <a:lstStyle/>
          <a:p>
            <a:r>
              <a:rPr lang="en-US" dirty="0"/>
              <a:t>Source: Dahlgren and Whitehead (1991)</a:t>
            </a:r>
          </a:p>
        </p:txBody>
      </p:sp>
    </p:spTree>
    <p:extLst>
      <p:ext uri="{BB962C8B-B14F-4D97-AF65-F5344CB8AC3E}">
        <p14:creationId xmlns:p14="http://schemas.microsoft.com/office/powerpoint/2010/main" val="38763742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a:extLst>
              <a:ext uri="{FF2B5EF4-FFF2-40B4-BE49-F238E27FC236}">
                <a16:creationId xmlns:a16="http://schemas.microsoft.com/office/drawing/2014/main" id="{AAF5EA24-6D96-7D89-1A5E-DA3E7AF1D1A7}"/>
              </a:ext>
            </a:extLst>
          </p:cNvPr>
          <p:cNvSpPr/>
          <p:nvPr/>
        </p:nvSpPr>
        <p:spPr>
          <a:xfrm>
            <a:off x="87608" y="336088"/>
            <a:ext cx="8887326" cy="5970054"/>
          </a:xfrm>
          <a:prstGeom prst="round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b="1" u="sng">
                <a:solidFill>
                  <a:sysClr val="windowText" lastClr="000000"/>
                </a:solidFill>
              </a:rPr>
              <a:t> </a:t>
            </a:r>
            <a:r>
              <a:rPr lang="en-US" sz="2000" b="1" u="sng"/>
              <a:t> </a:t>
            </a:r>
          </a:p>
        </p:txBody>
      </p:sp>
      <p:sp>
        <p:nvSpPr>
          <p:cNvPr id="8" name="TextBox 7">
            <a:extLst>
              <a:ext uri="{FF2B5EF4-FFF2-40B4-BE49-F238E27FC236}">
                <a16:creationId xmlns:a16="http://schemas.microsoft.com/office/drawing/2014/main" id="{C1399507-6C66-6090-EEEF-AEBE8B9753F4}"/>
              </a:ext>
            </a:extLst>
          </p:cNvPr>
          <p:cNvSpPr txBox="1"/>
          <p:nvPr/>
        </p:nvSpPr>
        <p:spPr>
          <a:xfrm>
            <a:off x="0" y="21556"/>
            <a:ext cx="1636294" cy="369332"/>
          </a:xfrm>
          <a:prstGeom prst="rect">
            <a:avLst/>
          </a:prstGeom>
          <a:noFill/>
        </p:spPr>
        <p:txBody>
          <a:bodyPr wrap="square" rtlCol="0">
            <a:spAutoFit/>
          </a:bodyPr>
          <a:lstStyle/>
          <a:p>
            <a:r>
              <a:rPr lang="en-US" b="1" u="sng" dirty="0"/>
              <a:t>Wellbeing </a:t>
            </a:r>
          </a:p>
        </p:txBody>
      </p:sp>
      <p:sp>
        <p:nvSpPr>
          <p:cNvPr id="10" name="TextBox 9">
            <a:extLst>
              <a:ext uri="{FF2B5EF4-FFF2-40B4-BE49-F238E27FC236}">
                <a16:creationId xmlns:a16="http://schemas.microsoft.com/office/drawing/2014/main" id="{7D9CC414-7693-905B-1B1D-60BB02E64E0A}"/>
              </a:ext>
            </a:extLst>
          </p:cNvPr>
          <p:cNvSpPr txBox="1"/>
          <p:nvPr/>
        </p:nvSpPr>
        <p:spPr>
          <a:xfrm>
            <a:off x="183899" y="507686"/>
            <a:ext cx="8622630" cy="5632311"/>
          </a:xfrm>
          <a:prstGeom prst="rect">
            <a:avLst/>
          </a:prstGeom>
          <a:noFill/>
        </p:spPr>
        <p:txBody>
          <a:bodyPr wrap="square" lIns="91440" tIns="45720" rIns="91440" bIns="45720" rtlCol="0" anchor="t">
            <a:spAutoFit/>
          </a:bodyPr>
          <a:lstStyle/>
          <a:p>
            <a:r>
              <a:rPr lang="en-US" dirty="0"/>
              <a:t>Wellbeing is described as a state of being comfortable, healthy, and happy (Musgrave, 2017). Children’s wellbeing is significantly important within the early years sector as it can affect their social, physical, emotional, and cognitive development. A child with good wellbeing is more likely to feel safe, secure, and confident within their environment. Wellbeing is considered holistic as it includes all development aspects of a child. </a:t>
            </a:r>
          </a:p>
          <a:p>
            <a:endParaRPr lang="en-US" dirty="0"/>
          </a:p>
          <a:p>
            <a:r>
              <a:rPr lang="en-US" dirty="0"/>
              <a:t>Positive relationships and caring settings play a huge role in supporting children’s wellbeing. Bradshaw (2016) indicates that children’s wellbeing can be affected by several reasons like social experiences, family relationships, and education. So, an early year's practitioner's role is vital in creating supportive environments where children feel safe, valued, and included. </a:t>
            </a:r>
          </a:p>
          <a:p>
            <a:endParaRPr lang="en-US" dirty="0"/>
          </a:p>
          <a:p>
            <a:r>
              <a:rPr lang="en-US" dirty="0"/>
              <a:t>Emotional wellbeing is particularly important during early years as the children can gain experiences earlier which could make a difference on children’s future relationships, behaviour and development (Tickell,2011). Ashdown and Bernard (2012) give evidence that positive emotional wellbeing can support children in many ways like giving them ability to form positive relationships with other people and confidence. This highlights the importance of the role of a practitioner creating supportive and loving environments where children feel secure. </a:t>
            </a:r>
          </a:p>
        </p:txBody>
      </p:sp>
      <p:sp>
        <p:nvSpPr>
          <p:cNvPr id="2" name="Rounded Rectangle 1">
            <a:extLst>
              <a:ext uri="{FF2B5EF4-FFF2-40B4-BE49-F238E27FC236}">
                <a16:creationId xmlns:a16="http://schemas.microsoft.com/office/drawing/2014/main" id="{EA371CFD-B1D5-FB78-AB4D-4B8A88E4686C}"/>
              </a:ext>
            </a:extLst>
          </p:cNvPr>
          <p:cNvSpPr/>
          <p:nvPr/>
        </p:nvSpPr>
        <p:spPr>
          <a:xfrm>
            <a:off x="173893" y="6454881"/>
            <a:ext cx="8144933" cy="3729246"/>
          </a:xfrm>
          <a:prstGeom prst="roundRect">
            <a:avLst/>
          </a:prstGeom>
          <a:solidFill>
            <a:srgbClr val="9EA7E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C7AFB60-D258-7442-C8E3-DEF22D1EE725}"/>
              </a:ext>
            </a:extLst>
          </p:cNvPr>
          <p:cNvSpPr txBox="1"/>
          <p:nvPr/>
        </p:nvSpPr>
        <p:spPr>
          <a:xfrm>
            <a:off x="124452" y="6470443"/>
            <a:ext cx="8194374" cy="3835876"/>
          </a:xfrm>
          <a:prstGeom prst="rect">
            <a:avLst/>
          </a:prstGeom>
          <a:noFill/>
        </p:spPr>
        <p:txBody>
          <a:bodyPr wrap="square" lIns="91440" tIns="45720" rIns="91440" bIns="45720" rtlCol="0" anchor="t">
            <a:spAutoFit/>
          </a:bodyPr>
          <a:lstStyle/>
          <a:p>
            <a:r>
              <a:rPr lang="en-US" dirty="0"/>
              <a:t>Maslow’s hierarchy of needs indicates that children’s essential needs, including safety, belonging and emotional security, should be prioritised before children are able to achieve their full potential (McLoed, 2018). This highlights the significance of supporting and encouraging  holistic wellbeing within the early years environment, as children who feel safe and secure are more likely to engage positively within learning experiences.</a:t>
            </a:r>
          </a:p>
          <a:p>
            <a:endParaRPr lang="en-US" dirty="0"/>
          </a:p>
          <a:p>
            <a:r>
              <a:rPr lang="en-US" dirty="0"/>
              <a:t>Wellbeing is strongly associated to resilience and self-esteem. Seligman (2011) implies that positive relationships, emotions, and a sense of achievement can lead to overall wellbeing. Children who experience these positive emotions and relationships are more inclined to develop confidence, cope with challenges and engage effectively in learning opportunities. Therefore, promoting wellbeing should be a key priority within early years settings. </a:t>
            </a:r>
          </a:p>
        </p:txBody>
      </p:sp>
      <p:pic>
        <p:nvPicPr>
          <p:cNvPr id="4" name="Picture 3" descr="Maslow's Hierarchy of Needs Explained + Pyramid Diagram — BiteSize Learning">
            <a:extLst>
              <a:ext uri="{FF2B5EF4-FFF2-40B4-BE49-F238E27FC236}">
                <a16:creationId xmlns:a16="http://schemas.microsoft.com/office/drawing/2014/main" id="{E4BEBFA4-9495-6D20-5271-50C7960AE914}"/>
              </a:ext>
            </a:extLst>
          </p:cNvPr>
          <p:cNvPicPr>
            <a:picLocks noChangeAspect="1"/>
          </p:cNvPicPr>
          <p:nvPr/>
        </p:nvPicPr>
        <p:blipFill>
          <a:blip r:embed="rId2"/>
          <a:stretch>
            <a:fillRect/>
          </a:stretch>
        </p:blipFill>
        <p:spPr>
          <a:xfrm>
            <a:off x="8737600" y="7168253"/>
            <a:ext cx="6381750" cy="3519389"/>
          </a:xfrm>
          <a:prstGeom prst="rect">
            <a:avLst/>
          </a:prstGeom>
        </p:spPr>
      </p:pic>
      <p:sp>
        <p:nvSpPr>
          <p:cNvPr id="6" name="TextBox 5">
            <a:extLst>
              <a:ext uri="{FF2B5EF4-FFF2-40B4-BE49-F238E27FC236}">
                <a16:creationId xmlns:a16="http://schemas.microsoft.com/office/drawing/2014/main" id="{9169CA2E-8E31-CEBB-CC78-F6BCEF61FEF4}"/>
              </a:ext>
            </a:extLst>
          </p:cNvPr>
          <p:cNvSpPr txBox="1"/>
          <p:nvPr/>
        </p:nvSpPr>
        <p:spPr>
          <a:xfrm>
            <a:off x="5208609" y="10170016"/>
            <a:ext cx="3524758" cy="369332"/>
          </a:xfrm>
          <a:prstGeom prst="rect">
            <a:avLst/>
          </a:prstGeom>
          <a:noFill/>
        </p:spPr>
        <p:txBody>
          <a:bodyPr wrap="square">
            <a:spAutoFit/>
          </a:bodyPr>
          <a:lstStyle/>
          <a:p>
            <a:r>
              <a:rPr lang="en-GB" sz="1800" b="0" i="0" u="none" strike="noStrike" dirty="0">
                <a:solidFill>
                  <a:srgbClr val="000000"/>
                </a:solidFill>
                <a:effectLst/>
                <a:latin typeface="Times New Roman" panose="02020603050405020304" pitchFamily="18" charset="0"/>
              </a:rPr>
              <a:t>Source: (Bitesize Learning, 2024)</a:t>
            </a:r>
            <a:endParaRPr lang="en-US" dirty="0"/>
          </a:p>
        </p:txBody>
      </p:sp>
      <p:pic>
        <p:nvPicPr>
          <p:cNvPr id="9" name="Picture 8" descr="Examples of 6 Core Areas of Holistic Child Development in early years">
            <a:extLst>
              <a:ext uri="{FF2B5EF4-FFF2-40B4-BE49-F238E27FC236}">
                <a16:creationId xmlns:a16="http://schemas.microsoft.com/office/drawing/2014/main" id="{BF95E996-8067-B16A-2CDA-673AE843B76E}"/>
              </a:ext>
            </a:extLst>
          </p:cNvPr>
          <p:cNvPicPr>
            <a:picLocks noChangeAspect="1"/>
          </p:cNvPicPr>
          <p:nvPr/>
        </p:nvPicPr>
        <p:blipFill>
          <a:blip r:embed="rId3"/>
          <a:stretch>
            <a:fillRect/>
          </a:stretch>
        </p:blipFill>
        <p:spPr>
          <a:xfrm>
            <a:off x="9201818" y="72865"/>
            <a:ext cx="3282950" cy="3004886"/>
          </a:xfrm>
          <a:prstGeom prst="rect">
            <a:avLst/>
          </a:prstGeom>
        </p:spPr>
      </p:pic>
      <p:sp>
        <p:nvSpPr>
          <p:cNvPr id="11" name="TextBox 10">
            <a:extLst>
              <a:ext uri="{FF2B5EF4-FFF2-40B4-BE49-F238E27FC236}">
                <a16:creationId xmlns:a16="http://schemas.microsoft.com/office/drawing/2014/main" id="{AF7C9120-F0E2-2BD2-C604-3A5C69BCD7EC}"/>
              </a:ext>
            </a:extLst>
          </p:cNvPr>
          <p:cNvSpPr txBox="1"/>
          <p:nvPr/>
        </p:nvSpPr>
        <p:spPr>
          <a:xfrm>
            <a:off x="11977646" y="21556"/>
            <a:ext cx="3054096" cy="646331"/>
          </a:xfrm>
          <a:prstGeom prst="rect">
            <a:avLst/>
          </a:prstGeom>
          <a:noFill/>
        </p:spPr>
        <p:txBody>
          <a:bodyPr wrap="square" rtlCol="0">
            <a:spAutoFit/>
          </a:bodyPr>
          <a:lstStyle/>
          <a:p>
            <a:r>
              <a:rPr lang="en-US" dirty="0"/>
              <a:t>Source: Britannia School of Academics (2024)</a:t>
            </a:r>
          </a:p>
        </p:txBody>
      </p:sp>
      <p:sp>
        <p:nvSpPr>
          <p:cNvPr id="5" name="Rounded Rectangle 4">
            <a:extLst>
              <a:ext uri="{FF2B5EF4-FFF2-40B4-BE49-F238E27FC236}">
                <a16:creationId xmlns:a16="http://schemas.microsoft.com/office/drawing/2014/main" id="{DCFB21C1-450F-D023-0FE0-B2AF97CBACE7}"/>
              </a:ext>
            </a:extLst>
          </p:cNvPr>
          <p:cNvSpPr/>
          <p:nvPr/>
        </p:nvSpPr>
        <p:spPr>
          <a:xfrm>
            <a:off x="9062543" y="3190987"/>
            <a:ext cx="5969200" cy="3519388"/>
          </a:xfrm>
          <a:prstGeom prst="roundRect">
            <a:avLst/>
          </a:prstGeom>
          <a:solidFill>
            <a:srgbClr val="FFFC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5C539FC2-2ED5-1DF9-FCE8-6F08FCCF911D}"/>
              </a:ext>
            </a:extLst>
          </p:cNvPr>
          <p:cNvSpPr txBox="1"/>
          <p:nvPr/>
        </p:nvSpPr>
        <p:spPr>
          <a:xfrm>
            <a:off x="9297527" y="3315560"/>
            <a:ext cx="5743639" cy="3139321"/>
          </a:xfrm>
          <a:prstGeom prst="rect">
            <a:avLst/>
          </a:prstGeom>
          <a:noFill/>
        </p:spPr>
        <p:txBody>
          <a:bodyPr wrap="square" lIns="91440" tIns="45720" rIns="91440" bIns="45720" rtlCol="0" anchor="t">
            <a:spAutoFit/>
          </a:bodyPr>
          <a:lstStyle/>
          <a:p>
            <a:r>
              <a:rPr lang="en-US" dirty="0"/>
              <a:t>Staham and Chase (2010) implies that wellbeing is a complex concept which includes all the developments of a child’s life, not just currently but in the future too. This emphasizes that wellbeing goes above just feeling happy but instead reflects a range of factors that go towards a child’s quality of life. In addition, wellbeing can be highly subjective, children may experience and understand wellbeing differently depending on the individual  and their circumstances. This shows there is no single definition of wellbeing, highlighting the complexity of the concept.</a:t>
            </a:r>
          </a:p>
        </p:txBody>
      </p:sp>
    </p:spTree>
    <p:extLst>
      <p:ext uri="{BB962C8B-B14F-4D97-AF65-F5344CB8AC3E}">
        <p14:creationId xmlns:p14="http://schemas.microsoft.com/office/powerpoint/2010/main" val="2685791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FCA689C-1B5F-D605-ABC9-F042AE34693B}"/>
              </a:ext>
            </a:extLst>
          </p:cNvPr>
          <p:cNvSpPr txBox="1"/>
          <p:nvPr/>
        </p:nvSpPr>
        <p:spPr>
          <a:xfrm>
            <a:off x="6459008" y="0"/>
            <a:ext cx="2201334" cy="461665"/>
          </a:xfrm>
          <a:prstGeom prst="rect">
            <a:avLst/>
          </a:prstGeom>
          <a:noFill/>
        </p:spPr>
        <p:txBody>
          <a:bodyPr wrap="square" rtlCol="0">
            <a:spAutoFit/>
          </a:bodyPr>
          <a:lstStyle/>
          <a:p>
            <a:r>
              <a:rPr lang="en-US" sz="2400" b="1" u="sng" dirty="0"/>
              <a:t>Lifestyle</a:t>
            </a:r>
          </a:p>
        </p:txBody>
      </p:sp>
      <p:sp>
        <p:nvSpPr>
          <p:cNvPr id="6" name="Rounded Rectangle 5">
            <a:extLst>
              <a:ext uri="{FF2B5EF4-FFF2-40B4-BE49-F238E27FC236}">
                <a16:creationId xmlns:a16="http://schemas.microsoft.com/office/drawing/2014/main" id="{DEE09530-6922-7C28-60F6-A9793C153ED6}"/>
              </a:ext>
            </a:extLst>
          </p:cNvPr>
          <p:cNvSpPr/>
          <p:nvPr/>
        </p:nvSpPr>
        <p:spPr>
          <a:xfrm>
            <a:off x="9522" y="502103"/>
            <a:ext cx="9633218" cy="3449935"/>
          </a:xfrm>
          <a:prstGeom prst="roundRect">
            <a:avLst/>
          </a:prstGeom>
          <a:solidFill>
            <a:srgbClr val="FF93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8F428E5A-EDB1-2242-E3A9-53DBCBF628EB}"/>
              </a:ext>
            </a:extLst>
          </p:cNvPr>
          <p:cNvSpPr txBox="1"/>
          <p:nvPr/>
        </p:nvSpPr>
        <p:spPr>
          <a:xfrm>
            <a:off x="69583" y="697608"/>
            <a:ext cx="9633218" cy="3139321"/>
          </a:xfrm>
          <a:prstGeom prst="rect">
            <a:avLst/>
          </a:prstGeom>
          <a:noFill/>
        </p:spPr>
        <p:txBody>
          <a:bodyPr wrap="square" lIns="91440" tIns="45720" rIns="91440" bIns="45720" rtlCol="0" anchor="t">
            <a:spAutoFit/>
          </a:bodyPr>
          <a:lstStyle/>
          <a:p>
            <a:r>
              <a:rPr lang="en-US" dirty="0"/>
              <a:t>Lifestyle can be understood as the way in which individuals live their lives and includes the behaviours, habits and decisions that can have an impact on health and wellbeing. Lifestyle aspects can include sleep, diet, relationships and many more factors (Estyn, 2013). These factors can have a positive or negative effect on children’s emotions, physically and mentally. This means that lifestyle is considered an important aspect of overall health, as routines made during childhood can influence future health results.</a:t>
            </a:r>
          </a:p>
          <a:p>
            <a:endParaRPr lang="en-US" dirty="0"/>
          </a:p>
          <a:p>
            <a:r>
              <a:rPr lang="en-US" dirty="0"/>
              <a:t>Thomas and Lewis (2016) state that growing healthy habits, positive mindset and motivation are the main actions to encouraging healthy lifestyles. This shows the importance of promoting positive lifestyle choices from an early age, as children’s behaviours and actions can add to their long-term wellbeing.</a:t>
            </a:r>
          </a:p>
        </p:txBody>
      </p:sp>
      <p:sp>
        <p:nvSpPr>
          <p:cNvPr id="8" name="TextBox 7">
            <a:extLst>
              <a:ext uri="{FF2B5EF4-FFF2-40B4-BE49-F238E27FC236}">
                <a16:creationId xmlns:a16="http://schemas.microsoft.com/office/drawing/2014/main" id="{5E0C7DF0-A3C5-10F7-0A03-F2DE0F487A3E}"/>
              </a:ext>
            </a:extLst>
          </p:cNvPr>
          <p:cNvSpPr txBox="1"/>
          <p:nvPr/>
        </p:nvSpPr>
        <p:spPr>
          <a:xfrm>
            <a:off x="0" y="132771"/>
            <a:ext cx="3006728" cy="369332"/>
          </a:xfrm>
          <a:prstGeom prst="rect">
            <a:avLst/>
          </a:prstGeom>
          <a:noFill/>
        </p:spPr>
        <p:txBody>
          <a:bodyPr wrap="square" rtlCol="0">
            <a:spAutoFit/>
          </a:bodyPr>
          <a:lstStyle/>
          <a:p>
            <a:r>
              <a:rPr lang="en-US" u="sng" dirty="0"/>
              <a:t>What is Lifestyle?</a:t>
            </a:r>
          </a:p>
        </p:txBody>
      </p:sp>
      <p:sp>
        <p:nvSpPr>
          <p:cNvPr id="9" name="Rounded Rectangle 8">
            <a:extLst>
              <a:ext uri="{FF2B5EF4-FFF2-40B4-BE49-F238E27FC236}">
                <a16:creationId xmlns:a16="http://schemas.microsoft.com/office/drawing/2014/main" id="{E35CA353-18EB-210B-20D1-8D9A5268C508}"/>
              </a:ext>
            </a:extLst>
          </p:cNvPr>
          <p:cNvSpPr/>
          <p:nvPr/>
        </p:nvSpPr>
        <p:spPr>
          <a:xfrm>
            <a:off x="0" y="4102415"/>
            <a:ext cx="9475261" cy="6456627"/>
          </a:xfrm>
          <a:prstGeom prst="round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0CF5BECB-42F9-2D15-CCF6-2449E212C4D0}"/>
              </a:ext>
            </a:extLst>
          </p:cNvPr>
          <p:cNvSpPr txBox="1"/>
          <p:nvPr/>
        </p:nvSpPr>
        <p:spPr>
          <a:xfrm>
            <a:off x="88501" y="4332898"/>
            <a:ext cx="9475260" cy="6186309"/>
          </a:xfrm>
          <a:prstGeom prst="rect">
            <a:avLst/>
          </a:prstGeom>
          <a:noFill/>
        </p:spPr>
        <p:txBody>
          <a:bodyPr wrap="square" lIns="91440" tIns="45720" rIns="91440" bIns="45720" rtlCol="0" anchor="t">
            <a:spAutoFit/>
          </a:bodyPr>
          <a:lstStyle/>
          <a:p>
            <a:r>
              <a:rPr lang="en-US" u="sng" dirty="0"/>
              <a:t> Nutrition</a:t>
            </a:r>
          </a:p>
          <a:p>
            <a:r>
              <a:rPr lang="en-US" dirty="0"/>
              <a:t>Nutrition is a particularly important lifestyle factor as it helps children’s growth, development, and health. A  nutritious diet can help with healthy brain development, energy levels, and development. An unhealthy diet during childhood has been linked with greater risks of obesity and long-term health illnesses. (Public Health Wales, 2019). Healthy eating  habits created during early years of life are clearly important in encouraging lasting health. </a:t>
            </a:r>
          </a:p>
          <a:p>
            <a:r>
              <a:rPr lang="en-US" u="sng" dirty="0"/>
              <a:t>Physical activity</a:t>
            </a:r>
          </a:p>
          <a:p>
            <a:r>
              <a:rPr lang="en-US" dirty="0"/>
              <a:t>Exercise is identified as an important part of a healthy lifestyle and supports health and wellbeing. Estyn (2013) finds physical activity as a main aspect of healthy living, as well as healthy eating and emotional wellbeing. Regular physical activity could support children’s physical growth, interactions with others and overall health, wellbeing, and lifestyle. Thomas and Lewis (2016) imply that growing positive habits, routines and motivation can promote healthier lifestyle decisions which may have a positive outcome in the future. </a:t>
            </a:r>
          </a:p>
          <a:p>
            <a:endParaRPr lang="en-US" dirty="0"/>
          </a:p>
          <a:p>
            <a:r>
              <a:rPr lang="en-US" dirty="0"/>
              <a:t>Mindell and Williamson (2018) say sleep is an extremely important lifestyle factor and plays a huge role in children’s overall health. Healthy sleep has been connected to better memory, concentration, and emotional regulation, where as lack of sleep may help to behavioural and learning difficulties. </a:t>
            </a:r>
          </a:p>
          <a:p>
            <a:endParaRPr lang="en-US" dirty="0"/>
          </a:p>
          <a:p>
            <a:r>
              <a:rPr lang="en-US" dirty="0"/>
              <a:t>Also, Bathory and Tomopoulos (2017) found that healthy sleep routines are linked with positive cognitive development and learning outcomes in children. This shows that sleep patterns can support a big part of an individual's wellbeing. </a:t>
            </a:r>
          </a:p>
        </p:txBody>
      </p:sp>
      <p:sp>
        <p:nvSpPr>
          <p:cNvPr id="11" name="TextBox 10">
            <a:extLst>
              <a:ext uri="{FF2B5EF4-FFF2-40B4-BE49-F238E27FC236}">
                <a16:creationId xmlns:a16="http://schemas.microsoft.com/office/drawing/2014/main" id="{615E1072-2934-5FA9-BEF3-AC13895C6595}"/>
              </a:ext>
            </a:extLst>
          </p:cNvPr>
          <p:cNvSpPr txBox="1"/>
          <p:nvPr/>
        </p:nvSpPr>
        <p:spPr>
          <a:xfrm>
            <a:off x="671715" y="4090917"/>
            <a:ext cx="3759200" cy="369332"/>
          </a:xfrm>
          <a:prstGeom prst="rect">
            <a:avLst/>
          </a:prstGeom>
          <a:noFill/>
        </p:spPr>
        <p:txBody>
          <a:bodyPr wrap="square" rtlCol="0">
            <a:spAutoFit/>
          </a:bodyPr>
          <a:lstStyle/>
          <a:p>
            <a:r>
              <a:rPr lang="en-US" u="sng" dirty="0"/>
              <a:t>Lifestyle factors </a:t>
            </a:r>
          </a:p>
        </p:txBody>
      </p:sp>
      <p:sp>
        <p:nvSpPr>
          <p:cNvPr id="2" name="TextBox 1">
            <a:extLst>
              <a:ext uri="{FF2B5EF4-FFF2-40B4-BE49-F238E27FC236}">
                <a16:creationId xmlns:a16="http://schemas.microsoft.com/office/drawing/2014/main" id="{6966F04F-6467-0D9B-46CA-5C756596647E}"/>
              </a:ext>
            </a:extLst>
          </p:cNvPr>
          <p:cNvSpPr txBox="1"/>
          <p:nvPr/>
        </p:nvSpPr>
        <p:spPr>
          <a:xfrm>
            <a:off x="85984" y="7875895"/>
            <a:ext cx="1981200" cy="369332"/>
          </a:xfrm>
          <a:prstGeom prst="rect">
            <a:avLst/>
          </a:prstGeom>
          <a:noFill/>
        </p:spPr>
        <p:txBody>
          <a:bodyPr wrap="square" rtlCol="0">
            <a:spAutoFit/>
          </a:bodyPr>
          <a:lstStyle/>
          <a:p>
            <a:r>
              <a:rPr lang="en-US" u="sng" dirty="0"/>
              <a:t>Sleep </a:t>
            </a:r>
          </a:p>
        </p:txBody>
      </p:sp>
      <p:sp>
        <p:nvSpPr>
          <p:cNvPr id="3" name="Rounded Rectangle 2">
            <a:extLst>
              <a:ext uri="{FF2B5EF4-FFF2-40B4-BE49-F238E27FC236}">
                <a16:creationId xmlns:a16="http://schemas.microsoft.com/office/drawing/2014/main" id="{1B168A48-C02D-0A71-512E-278E43C2567B}"/>
              </a:ext>
            </a:extLst>
          </p:cNvPr>
          <p:cNvSpPr/>
          <p:nvPr/>
        </p:nvSpPr>
        <p:spPr>
          <a:xfrm>
            <a:off x="9614302" y="230832"/>
            <a:ext cx="5495526" cy="10460981"/>
          </a:xfrm>
          <a:prstGeom prst="roundRect">
            <a:avLst/>
          </a:prstGeom>
          <a:solidFill>
            <a:schemeClr val="accent5">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5A36CE10-6F13-907C-18A9-5F40D4507A01}"/>
              </a:ext>
            </a:extLst>
          </p:cNvPr>
          <p:cNvSpPr txBox="1"/>
          <p:nvPr/>
        </p:nvSpPr>
        <p:spPr>
          <a:xfrm>
            <a:off x="11091333" y="230832"/>
            <a:ext cx="2624667" cy="369332"/>
          </a:xfrm>
          <a:prstGeom prst="rect">
            <a:avLst/>
          </a:prstGeom>
          <a:noFill/>
        </p:spPr>
        <p:txBody>
          <a:bodyPr wrap="square" rtlCol="0">
            <a:spAutoFit/>
          </a:bodyPr>
          <a:lstStyle/>
          <a:p>
            <a:r>
              <a:rPr lang="en-US" u="sng" dirty="0"/>
              <a:t>Influences on Lifestyle </a:t>
            </a:r>
          </a:p>
        </p:txBody>
      </p:sp>
      <p:sp>
        <p:nvSpPr>
          <p:cNvPr id="13" name="TextBox 12">
            <a:extLst>
              <a:ext uri="{FF2B5EF4-FFF2-40B4-BE49-F238E27FC236}">
                <a16:creationId xmlns:a16="http://schemas.microsoft.com/office/drawing/2014/main" id="{11154132-49B0-19A3-5654-00D89D07C48F}"/>
              </a:ext>
            </a:extLst>
          </p:cNvPr>
          <p:cNvSpPr txBox="1"/>
          <p:nvPr/>
        </p:nvSpPr>
        <p:spPr>
          <a:xfrm>
            <a:off x="9750540" y="603876"/>
            <a:ext cx="5361805" cy="10341293"/>
          </a:xfrm>
          <a:prstGeom prst="rect">
            <a:avLst/>
          </a:prstGeom>
          <a:noFill/>
        </p:spPr>
        <p:txBody>
          <a:bodyPr wrap="square" lIns="91440" tIns="45720" rIns="91440" bIns="45720" rtlCol="0" anchor="t">
            <a:spAutoFit/>
          </a:bodyPr>
          <a:lstStyle/>
          <a:p>
            <a:r>
              <a:rPr lang="en-US" dirty="0"/>
              <a:t>Bronfenbrenner (1979)  states that children’s development Is affected by all the different environments around the child. These environments include school, family and all relationships around them, which can have an impact on their lifestyle behaviours.</a:t>
            </a:r>
          </a:p>
          <a:p>
            <a:r>
              <a:rPr lang="en-US" dirty="0"/>
              <a:t>Factors like household income, family support, housing conditions, and access to a positive support system can affect children’s opportunities to take part in healthy eating, exercise, or balanced sleep routines. This is clear that lifestyle choices are not always made by the individual personally but factors around the person can have an effective impact.</a:t>
            </a:r>
          </a:p>
          <a:p>
            <a:endParaRPr lang="en-US" dirty="0"/>
          </a:p>
          <a:p>
            <a:r>
              <a:rPr lang="en-US" dirty="0"/>
              <a:t>The home environment can also have a major influence on children’s lifestyle behaviours and general wellbeing. Schmeer and Yoon (2016) imply that children’s homes and the environment can have a serious impact on the child’s health outcomes. Factors such as the safety of the house and living conditions can affect the children’s opportunities for a healthy lifestyle and development. This shows that children’s health and wellbeing may be shaped not only by the child’s individual choice but also by their surroundings and how they live.</a:t>
            </a:r>
          </a:p>
          <a:p>
            <a:endParaRPr lang="en-US" dirty="0"/>
          </a:p>
          <a:p>
            <a:r>
              <a:rPr lang="en-US" dirty="0"/>
              <a:t>Marmot et al. (2010) argue that health and wellbeing are significantly influenced by wider social factors. Factors such as community environment, household income, education access and quality and family background. This highlights the importance of creating opportunities that support positive health and wellbeing for all children.</a:t>
            </a:r>
          </a:p>
          <a:p>
            <a:endParaRPr lang="en-US" dirty="0"/>
          </a:p>
          <a:p>
            <a:endParaRPr lang="en-US" dirty="0"/>
          </a:p>
          <a:p>
            <a:endParaRPr lang="en-US" dirty="0"/>
          </a:p>
        </p:txBody>
      </p:sp>
    </p:spTree>
    <p:extLst>
      <p:ext uri="{BB962C8B-B14F-4D97-AF65-F5344CB8AC3E}">
        <p14:creationId xmlns:p14="http://schemas.microsoft.com/office/powerpoint/2010/main" val="40452806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27FC45E-B592-AE20-C7F6-C43DB1935EA3}"/>
              </a:ext>
            </a:extLst>
          </p:cNvPr>
          <p:cNvSpPr txBox="1"/>
          <p:nvPr/>
        </p:nvSpPr>
        <p:spPr>
          <a:xfrm>
            <a:off x="0" y="118533"/>
            <a:ext cx="8026400" cy="369332"/>
          </a:xfrm>
          <a:prstGeom prst="rect">
            <a:avLst/>
          </a:prstGeom>
          <a:noFill/>
        </p:spPr>
        <p:txBody>
          <a:bodyPr wrap="square" rtlCol="0">
            <a:spAutoFit/>
          </a:bodyPr>
          <a:lstStyle/>
          <a:p>
            <a:r>
              <a:rPr lang="en-US" u="sng" dirty="0"/>
              <a:t>Curriculum and Guidance  </a:t>
            </a:r>
          </a:p>
        </p:txBody>
      </p:sp>
      <p:sp>
        <p:nvSpPr>
          <p:cNvPr id="6" name="Rounded Rectangle 5">
            <a:extLst>
              <a:ext uri="{FF2B5EF4-FFF2-40B4-BE49-F238E27FC236}">
                <a16:creationId xmlns:a16="http://schemas.microsoft.com/office/drawing/2014/main" id="{9791CC1D-21F0-A8B1-A19D-E37758E53BD9}"/>
              </a:ext>
            </a:extLst>
          </p:cNvPr>
          <p:cNvSpPr/>
          <p:nvPr/>
        </p:nvSpPr>
        <p:spPr>
          <a:xfrm>
            <a:off x="1387475" y="487865"/>
            <a:ext cx="12344400" cy="3693319"/>
          </a:xfrm>
          <a:prstGeom prst="roundRect">
            <a:avLst/>
          </a:prstGeom>
          <a:solidFill>
            <a:srgbClr val="9799E9"/>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80FF64AB-9A7F-5E2C-3E38-BE8EBCD4DFAA}"/>
              </a:ext>
            </a:extLst>
          </p:cNvPr>
          <p:cNvSpPr txBox="1"/>
          <p:nvPr/>
        </p:nvSpPr>
        <p:spPr>
          <a:xfrm>
            <a:off x="1641475" y="776406"/>
            <a:ext cx="12090400" cy="3693319"/>
          </a:xfrm>
          <a:prstGeom prst="rect">
            <a:avLst/>
          </a:prstGeom>
          <a:noFill/>
        </p:spPr>
        <p:txBody>
          <a:bodyPr wrap="square" lIns="91440" tIns="45720" rIns="91440" bIns="45720" rtlCol="0" anchor="t">
            <a:spAutoFit/>
          </a:bodyPr>
          <a:lstStyle/>
          <a:p>
            <a:r>
              <a:rPr lang="en-US" dirty="0"/>
              <a:t>According to the Welsh Government (2022), the curriculum for Wales recognises health and wellbeing as one of the six areas of learning and experience. It intends to support children in developing the knowledge, experiences and skills needed to make careful decisions about their physical health, mental wellbeing, and lifestyle choices.</a:t>
            </a:r>
          </a:p>
          <a:p>
            <a:r>
              <a:rPr lang="en-US" dirty="0"/>
              <a:t>The Health and Well-being Area of Learning and Experience promotes children to develop positive habits, build positive relationships with others and understand how lifestyle choices can affect physical and mental health. It acknowledges that health and wellbeing are linked and extremely important for successful learning and development throughout early years.</a:t>
            </a:r>
          </a:p>
          <a:p>
            <a:endParaRPr lang="en-US" dirty="0"/>
          </a:p>
          <a:p>
            <a:r>
              <a:rPr lang="en-US" dirty="0"/>
              <a:t>The Healthy Child Wales Programme aims to support children’s development and health from birth through regular health reviews and early intervention. The plan is created to encourage healthy lifestyles, physical health, emotional wellbeing, and positive development, recognising the value of early years experiences in supporting lifelong health outcomes. (Public Health Wales, 2023)</a:t>
            </a:r>
          </a:p>
          <a:p>
            <a:endParaRPr lang="en-US" dirty="0"/>
          </a:p>
        </p:txBody>
      </p:sp>
      <p:sp>
        <p:nvSpPr>
          <p:cNvPr id="8" name="TextBox 7">
            <a:extLst>
              <a:ext uri="{FF2B5EF4-FFF2-40B4-BE49-F238E27FC236}">
                <a16:creationId xmlns:a16="http://schemas.microsoft.com/office/drawing/2014/main" id="{03BE3F6B-F182-7F24-E29C-971FBDF8630E}"/>
              </a:ext>
            </a:extLst>
          </p:cNvPr>
          <p:cNvSpPr txBox="1"/>
          <p:nvPr/>
        </p:nvSpPr>
        <p:spPr>
          <a:xfrm>
            <a:off x="0" y="4209512"/>
            <a:ext cx="2387600" cy="369332"/>
          </a:xfrm>
          <a:prstGeom prst="rect">
            <a:avLst/>
          </a:prstGeom>
          <a:noFill/>
        </p:spPr>
        <p:txBody>
          <a:bodyPr wrap="square" rtlCol="0">
            <a:spAutoFit/>
          </a:bodyPr>
          <a:lstStyle/>
          <a:p>
            <a:r>
              <a:rPr lang="en-US" u="sng" dirty="0"/>
              <a:t>Legislation and Policy</a:t>
            </a:r>
          </a:p>
        </p:txBody>
      </p:sp>
      <p:sp>
        <p:nvSpPr>
          <p:cNvPr id="12" name="Rounded Rectangle 11">
            <a:extLst>
              <a:ext uri="{FF2B5EF4-FFF2-40B4-BE49-F238E27FC236}">
                <a16:creationId xmlns:a16="http://schemas.microsoft.com/office/drawing/2014/main" id="{D54F7829-4AE5-43AE-1DA5-84FD0676FF57}"/>
              </a:ext>
            </a:extLst>
          </p:cNvPr>
          <p:cNvSpPr/>
          <p:nvPr/>
        </p:nvSpPr>
        <p:spPr>
          <a:xfrm>
            <a:off x="0" y="4578844"/>
            <a:ext cx="8670924" cy="2346889"/>
          </a:xfrm>
          <a:prstGeom prst="roundRect">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8DDCBB45-35D4-1A3F-5383-8BCCC67C7D99}"/>
              </a:ext>
            </a:extLst>
          </p:cNvPr>
          <p:cNvSpPr txBox="1"/>
          <p:nvPr/>
        </p:nvSpPr>
        <p:spPr>
          <a:xfrm>
            <a:off x="96836" y="4687963"/>
            <a:ext cx="8670925" cy="2585323"/>
          </a:xfrm>
          <a:prstGeom prst="rect">
            <a:avLst/>
          </a:prstGeom>
          <a:noFill/>
        </p:spPr>
        <p:txBody>
          <a:bodyPr wrap="square" lIns="91440" tIns="45720" rIns="91440" bIns="45720" rtlCol="0" anchor="t">
            <a:spAutoFit/>
          </a:bodyPr>
          <a:lstStyle/>
          <a:p>
            <a:r>
              <a:rPr lang="en-US" dirty="0"/>
              <a:t>The United Nations Convention on the Rights of the Child (UNCRC) finds children’s rights to health, development, and wellbeing. Article 24  notes that children have the right to the highest possible standard of health and access to healthcare services, while Article 27 shows the significance of an acceptable standard of living to support children’s development (UNICEF, 1989). This confirms that promoting health, wellbeing and positive lifestyles is not only helpful for the children, but it is also recognised as a basic right. </a:t>
            </a:r>
          </a:p>
          <a:p>
            <a:endParaRPr lang="en-US" dirty="0"/>
          </a:p>
          <a:p>
            <a:endParaRPr lang="en-US" dirty="0"/>
          </a:p>
        </p:txBody>
      </p:sp>
      <p:pic>
        <p:nvPicPr>
          <p:cNvPr id="14" name="Picture 13" descr="The form of a right">
            <a:extLst>
              <a:ext uri="{FF2B5EF4-FFF2-40B4-BE49-F238E27FC236}">
                <a16:creationId xmlns:a16="http://schemas.microsoft.com/office/drawing/2014/main" id="{36EBB1D4-E888-96A0-6F78-ABF7735A7392}"/>
              </a:ext>
            </a:extLst>
          </p:cNvPr>
          <p:cNvPicPr>
            <a:picLocks noChangeAspect="1"/>
          </p:cNvPicPr>
          <p:nvPr/>
        </p:nvPicPr>
        <p:blipFill>
          <a:blip r:embed="rId2"/>
          <a:stretch>
            <a:fillRect/>
          </a:stretch>
        </p:blipFill>
        <p:spPr>
          <a:xfrm>
            <a:off x="9439407" y="4823954"/>
            <a:ext cx="5763684" cy="4348042"/>
          </a:xfrm>
          <a:prstGeom prst="rect">
            <a:avLst/>
          </a:prstGeom>
        </p:spPr>
      </p:pic>
      <p:sp>
        <p:nvSpPr>
          <p:cNvPr id="15" name="TextBox 14">
            <a:extLst>
              <a:ext uri="{FF2B5EF4-FFF2-40B4-BE49-F238E27FC236}">
                <a16:creationId xmlns:a16="http://schemas.microsoft.com/office/drawing/2014/main" id="{C308F164-FD21-D2BE-F8FC-305F68753300}"/>
              </a:ext>
            </a:extLst>
          </p:cNvPr>
          <p:cNvSpPr txBox="1"/>
          <p:nvPr/>
        </p:nvSpPr>
        <p:spPr>
          <a:xfrm flipH="1">
            <a:off x="11449262" y="4177623"/>
            <a:ext cx="3476414" cy="646331"/>
          </a:xfrm>
          <a:prstGeom prst="rect">
            <a:avLst/>
          </a:prstGeom>
          <a:noFill/>
        </p:spPr>
        <p:txBody>
          <a:bodyPr wrap="square" rtlCol="0">
            <a:spAutoFit/>
          </a:bodyPr>
          <a:lstStyle/>
          <a:p>
            <a:r>
              <a:rPr lang="en-US" dirty="0"/>
              <a:t>Source: UNCRC rights holder and duty model (UNCRC, n.d.)</a:t>
            </a:r>
          </a:p>
        </p:txBody>
      </p:sp>
      <p:sp>
        <p:nvSpPr>
          <p:cNvPr id="16" name="Rounded Rectangle 15">
            <a:extLst>
              <a:ext uri="{FF2B5EF4-FFF2-40B4-BE49-F238E27FC236}">
                <a16:creationId xmlns:a16="http://schemas.microsoft.com/office/drawing/2014/main" id="{E05375CB-D23B-B284-AF54-391A88FE8DA5}"/>
              </a:ext>
            </a:extLst>
          </p:cNvPr>
          <p:cNvSpPr/>
          <p:nvPr/>
        </p:nvSpPr>
        <p:spPr>
          <a:xfrm>
            <a:off x="96834" y="7318712"/>
            <a:ext cx="9258831" cy="3357136"/>
          </a:xfrm>
          <a:prstGeom prst="roundRect">
            <a:avLst/>
          </a:prstGeom>
          <a:solidFill>
            <a:schemeClr val="accent5">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Box 16">
            <a:extLst>
              <a:ext uri="{FF2B5EF4-FFF2-40B4-BE49-F238E27FC236}">
                <a16:creationId xmlns:a16="http://schemas.microsoft.com/office/drawing/2014/main" id="{02619413-5EE3-7FD0-1E53-0CA3949C8729}"/>
              </a:ext>
            </a:extLst>
          </p:cNvPr>
          <p:cNvSpPr txBox="1"/>
          <p:nvPr/>
        </p:nvSpPr>
        <p:spPr>
          <a:xfrm>
            <a:off x="96835" y="6971159"/>
            <a:ext cx="1924050" cy="369332"/>
          </a:xfrm>
          <a:prstGeom prst="rect">
            <a:avLst/>
          </a:prstGeom>
          <a:noFill/>
        </p:spPr>
        <p:txBody>
          <a:bodyPr wrap="square" rtlCol="0">
            <a:spAutoFit/>
          </a:bodyPr>
          <a:lstStyle/>
          <a:p>
            <a:r>
              <a:rPr lang="en-US" u="sng" dirty="0"/>
              <a:t>Conclusion </a:t>
            </a:r>
          </a:p>
        </p:txBody>
      </p:sp>
      <p:sp>
        <p:nvSpPr>
          <p:cNvPr id="18" name="TextBox 17">
            <a:extLst>
              <a:ext uri="{FF2B5EF4-FFF2-40B4-BE49-F238E27FC236}">
                <a16:creationId xmlns:a16="http://schemas.microsoft.com/office/drawing/2014/main" id="{68C2F7BC-F702-3DA0-C90D-8126C656A8DE}"/>
              </a:ext>
            </a:extLst>
          </p:cNvPr>
          <p:cNvSpPr txBox="1"/>
          <p:nvPr/>
        </p:nvSpPr>
        <p:spPr>
          <a:xfrm>
            <a:off x="180576" y="7382405"/>
            <a:ext cx="9014224" cy="3416320"/>
          </a:xfrm>
          <a:prstGeom prst="rect">
            <a:avLst/>
          </a:prstGeom>
          <a:noFill/>
        </p:spPr>
        <p:txBody>
          <a:bodyPr wrap="square" lIns="91440" tIns="45720" rIns="91440" bIns="45720" rtlCol="0" anchor="t">
            <a:spAutoFit/>
          </a:bodyPr>
          <a:lstStyle/>
          <a:p>
            <a:r>
              <a:rPr lang="en-US" dirty="0"/>
              <a:t>In conclusion, health, wellbeing, and lifestyle are closely linked and all create an influence on children’s holistic development. The evidence discussed throughout this academic poster shows that factors such as nutrition, physical activity, sleep, relationships and the wider environment can all contribute to children’s health outcomes and overall wellbeing. Theories including Dahlgren and Whiteheads model, Bronfenbrenner’s ecological systems theory and Maslow’s hierarchy shows just how important it is to consider the whole child and the wider factors that affect development. </a:t>
            </a:r>
          </a:p>
          <a:p>
            <a:r>
              <a:rPr lang="en-US" dirty="0"/>
              <a:t>In addition, guidance and policies such as Curriculum for Wales, the Healthy Child Wales programme and the UNCRC encourage the progression of healthy habits and wellbeing during childhood. Therefore, from this poster it is evident that a holistic approach is essential in supporting children to achieve positive results and longer wellbeing. </a:t>
            </a:r>
          </a:p>
          <a:p>
            <a:r>
              <a:rPr lang="en-US" dirty="0"/>
              <a:t> </a:t>
            </a:r>
          </a:p>
        </p:txBody>
      </p:sp>
    </p:spTree>
    <p:extLst>
      <p:ext uri="{BB962C8B-B14F-4D97-AF65-F5344CB8AC3E}">
        <p14:creationId xmlns:p14="http://schemas.microsoft.com/office/powerpoint/2010/main" val="23523316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DDB5D776-1864-A991-0F8E-9881B5DA85F6}"/>
              </a:ext>
            </a:extLst>
          </p:cNvPr>
          <p:cNvSpPr txBox="1"/>
          <p:nvPr/>
        </p:nvSpPr>
        <p:spPr>
          <a:xfrm>
            <a:off x="242889" y="-42863"/>
            <a:ext cx="5454316" cy="369332"/>
          </a:xfrm>
          <a:prstGeom prst="rect">
            <a:avLst/>
          </a:prstGeom>
          <a:noFill/>
        </p:spPr>
        <p:txBody>
          <a:bodyPr wrap="square" rtlCol="0">
            <a:spAutoFit/>
          </a:bodyPr>
          <a:lstStyle/>
          <a:p>
            <a:r>
              <a:rPr lang="en-GB" noProof="0" dirty="0"/>
              <a:t>Reference list </a:t>
            </a:r>
          </a:p>
        </p:txBody>
      </p:sp>
      <p:sp>
        <p:nvSpPr>
          <p:cNvPr id="2" name="TextBox 1">
            <a:extLst>
              <a:ext uri="{FF2B5EF4-FFF2-40B4-BE49-F238E27FC236}">
                <a16:creationId xmlns:a16="http://schemas.microsoft.com/office/drawing/2014/main" id="{7E28DCBB-C54D-334B-6479-DA12B0B53A12}"/>
              </a:ext>
            </a:extLst>
          </p:cNvPr>
          <p:cNvSpPr txBox="1"/>
          <p:nvPr/>
        </p:nvSpPr>
        <p:spPr>
          <a:xfrm>
            <a:off x="242889" y="157163"/>
            <a:ext cx="14058370" cy="10110965"/>
          </a:xfrm>
          <a:prstGeom prst="rect">
            <a:avLst/>
          </a:prstGeom>
          <a:noFill/>
        </p:spPr>
        <p:txBody>
          <a:bodyPr wrap="square" rtlCol="0">
            <a:spAutoFit/>
          </a:bodyPr>
          <a:lstStyle/>
          <a:p>
            <a:pPr>
              <a:lnSpc>
                <a:spcPct val="150000"/>
              </a:lnSpc>
            </a:pPr>
            <a:r>
              <a:rPr lang="en-GB" sz="1200" dirty="0">
                <a:latin typeface="Arial" panose="020B0604020202020204" pitchFamily="34" charset="0"/>
                <a:cs typeface="Arial" panose="020B0604020202020204" pitchFamily="34" charset="0"/>
              </a:rPr>
              <a:t>Ashdown, D.M. and Bernard, M.E. (2012) “Can Explicit Instruction in Social and Emotional Learning Skills Benefit the Social-Emotional Development, Well-being, and Academic Achievement of Young Children?,” </a:t>
            </a:r>
            <a:r>
              <a:rPr lang="en-GB" sz="1200" i="1" dirty="0">
                <a:latin typeface="Arial" panose="020B0604020202020204" pitchFamily="34" charset="0"/>
                <a:cs typeface="Arial" panose="020B0604020202020204" pitchFamily="34" charset="0"/>
              </a:rPr>
              <a:t>Early childhood education journal</a:t>
            </a:r>
            <a:r>
              <a:rPr lang="en-GB" sz="1200" dirty="0">
                <a:latin typeface="Arial" panose="020B0604020202020204" pitchFamily="34" charset="0"/>
                <a:cs typeface="Arial" panose="020B0604020202020204" pitchFamily="34" charset="0"/>
              </a:rPr>
              <a:t>, 39(6), pp. 397–405. Available at: </a:t>
            </a:r>
            <a:r>
              <a:rPr lang="en-GB" sz="1200" u="sng" dirty="0">
                <a:latin typeface="Arial" panose="020B0604020202020204" pitchFamily="34" charset="0"/>
                <a:cs typeface="Arial" panose="020B0604020202020204" pitchFamily="34" charset="0"/>
                <a:hlinkClick r:id="rId2"/>
              </a:rPr>
              <a:t>https://doi.org/10.1007/s10643-011-0481-x</a:t>
            </a:r>
            <a:r>
              <a:rPr lang="en-GB" sz="1200" dirty="0">
                <a:latin typeface="Arial" panose="020B0604020202020204" pitchFamily="34" charset="0"/>
                <a:cs typeface="Arial" panose="020B0604020202020204" pitchFamily="34" charset="0"/>
              </a:rPr>
              <a:t>.</a:t>
            </a:r>
          </a:p>
          <a:p>
            <a:pPr>
              <a:lnSpc>
                <a:spcPct val="150000"/>
              </a:lnSpc>
            </a:pPr>
            <a:r>
              <a:rPr lang="en-US" sz="1200" dirty="0">
                <a:latin typeface="Arial" panose="020B0604020202020204" pitchFamily="34" charset="0"/>
                <a:cs typeface="Arial" panose="020B0604020202020204" pitchFamily="34" charset="0"/>
              </a:rPr>
              <a:t>  Bathory, E. and Tomopoulos, S. (2017) “Sleep Regulation, Physiology and Development, Sleep Duration and Patterns, and Sleep Hygiene in Infants, Toddlers, and Preschool-Age Children,” </a:t>
            </a:r>
            <a:r>
              <a:rPr lang="en-US" sz="1200" i="1" dirty="0">
                <a:latin typeface="Arial" panose="020B0604020202020204" pitchFamily="34" charset="0"/>
                <a:cs typeface="Arial" panose="020B0604020202020204" pitchFamily="34" charset="0"/>
              </a:rPr>
              <a:t>Current problems in pediatric and adolescent health care, </a:t>
            </a:r>
            <a:r>
              <a:rPr lang="en-US" sz="1200" dirty="0">
                <a:latin typeface="Arial" panose="020B0604020202020204" pitchFamily="34" charset="0"/>
                <a:cs typeface="Arial" panose="020B0604020202020204" pitchFamily="34" charset="0"/>
              </a:rPr>
              <a:t>47(2), pp. 29–42. Available at: https://</a:t>
            </a:r>
            <a:r>
              <a:rPr lang="en-US" sz="1200" dirty="0" err="1">
                <a:latin typeface="Arial" panose="020B0604020202020204" pitchFamily="34" charset="0"/>
                <a:cs typeface="Arial" panose="020B0604020202020204" pitchFamily="34" charset="0"/>
              </a:rPr>
              <a:t>doi.org</a:t>
            </a:r>
            <a:r>
              <a:rPr lang="en-US" sz="1200" dirty="0">
                <a:latin typeface="Arial" panose="020B0604020202020204" pitchFamily="34" charset="0"/>
                <a:cs typeface="Arial" panose="020B0604020202020204" pitchFamily="34" charset="0"/>
              </a:rPr>
              <a:t>/10.1016/j.cppeds.2016.12.001.</a:t>
            </a:r>
            <a:endParaRPr lang="en-GB" sz="1200" dirty="0">
              <a:latin typeface="Arial" panose="020B0604020202020204" pitchFamily="34" charset="0"/>
              <a:cs typeface="Arial" panose="020B0604020202020204" pitchFamily="34" charset="0"/>
            </a:endParaRPr>
          </a:p>
          <a:p>
            <a:pPr>
              <a:lnSpc>
                <a:spcPct val="150000"/>
              </a:lnSpc>
            </a:pPr>
            <a:r>
              <a:rPr lang="en-GB" sz="1200" dirty="0">
                <a:latin typeface="Arial" panose="020B0604020202020204" pitchFamily="34" charset="0"/>
                <a:cs typeface="Arial" panose="020B0604020202020204" pitchFamily="34" charset="0"/>
              </a:rPr>
              <a:t>Bitesize Learning (2024). </a:t>
            </a:r>
            <a:r>
              <a:rPr lang="en-GB" sz="1200" i="1" dirty="0">
                <a:latin typeface="Arial" panose="020B0604020202020204" pitchFamily="34" charset="0"/>
                <a:cs typeface="Arial" panose="020B0604020202020204" pitchFamily="34" charset="0"/>
              </a:rPr>
              <a:t>Maslow’s Hierarchy of Needs</a:t>
            </a:r>
            <a:r>
              <a:rPr lang="en-GB" sz="1200" dirty="0">
                <a:latin typeface="Arial" panose="020B0604020202020204" pitchFamily="34" charset="0"/>
                <a:cs typeface="Arial" panose="020B0604020202020204" pitchFamily="34" charset="0"/>
              </a:rPr>
              <a:t>. [online] </a:t>
            </a:r>
            <a:r>
              <a:rPr lang="en-GB" sz="1200" dirty="0" err="1">
                <a:latin typeface="Arial" panose="020B0604020202020204" pitchFamily="34" charset="0"/>
                <a:cs typeface="Arial" panose="020B0604020202020204" pitchFamily="34" charset="0"/>
              </a:rPr>
              <a:t>BiteSize</a:t>
            </a:r>
            <a:r>
              <a:rPr lang="en-GB" sz="1200" dirty="0">
                <a:latin typeface="Arial" panose="020B0604020202020204" pitchFamily="34" charset="0"/>
                <a:cs typeface="Arial" panose="020B0604020202020204" pitchFamily="34" charset="0"/>
              </a:rPr>
              <a:t> Learning. Available at: </a:t>
            </a:r>
            <a:r>
              <a:rPr lang="en-GB" sz="1200" u="sng" dirty="0">
                <a:latin typeface="Arial" panose="020B0604020202020204" pitchFamily="34" charset="0"/>
                <a:cs typeface="Arial" panose="020B0604020202020204" pitchFamily="34" charset="0"/>
                <a:hlinkClick r:id="rId3"/>
              </a:rPr>
              <a:t>https://www.bitesizelearning.co.uk/resources/maslows-hierarchy-of-needs-theory</a:t>
            </a:r>
            <a:r>
              <a:rPr lang="en-GB" sz="1200" dirty="0">
                <a:latin typeface="Arial" panose="020B0604020202020204" pitchFamily="34" charset="0"/>
                <a:cs typeface="Arial" panose="020B0604020202020204" pitchFamily="34" charset="0"/>
              </a:rPr>
              <a:t>.</a:t>
            </a:r>
          </a:p>
          <a:p>
            <a:pPr>
              <a:lnSpc>
                <a:spcPct val="150000"/>
              </a:lnSpc>
            </a:pPr>
            <a:r>
              <a:rPr lang="en-GB" sz="1200" dirty="0">
                <a:latin typeface="Arial" panose="020B0604020202020204" pitchFamily="34" charset="0"/>
                <a:cs typeface="Arial" panose="020B0604020202020204" pitchFamily="34" charset="0"/>
              </a:rPr>
              <a:t>Bradshaw, J. (ed.) (2016) </a:t>
            </a:r>
            <a:r>
              <a:rPr lang="en-GB" sz="1200" i="1" dirty="0">
                <a:latin typeface="Arial" panose="020B0604020202020204" pitchFamily="34" charset="0"/>
                <a:cs typeface="Arial" panose="020B0604020202020204" pitchFamily="34" charset="0"/>
              </a:rPr>
              <a:t>The Well-being of children in the UK</a:t>
            </a:r>
            <a:r>
              <a:rPr lang="en-GB" sz="1200" dirty="0">
                <a:latin typeface="Arial" panose="020B0604020202020204" pitchFamily="34" charset="0"/>
                <a:cs typeface="Arial" panose="020B0604020202020204" pitchFamily="34" charset="0"/>
              </a:rPr>
              <a:t>. Fourth edition. Bristol, UK: Policy Press. Available at: https://</a:t>
            </a:r>
            <a:r>
              <a:rPr lang="en-GB" sz="1200" dirty="0" err="1">
                <a:latin typeface="Arial" panose="020B0604020202020204" pitchFamily="34" charset="0"/>
                <a:cs typeface="Arial" panose="020B0604020202020204" pitchFamily="34" charset="0"/>
              </a:rPr>
              <a:t>doi.org</a:t>
            </a:r>
            <a:r>
              <a:rPr lang="en-GB" sz="1200" dirty="0">
                <a:latin typeface="Arial" panose="020B0604020202020204" pitchFamily="34" charset="0"/>
                <a:cs typeface="Arial" panose="020B0604020202020204" pitchFamily="34" charset="0"/>
              </a:rPr>
              <a:t>/10.56687/9781447325642.</a:t>
            </a:r>
          </a:p>
          <a:p>
            <a:pPr>
              <a:lnSpc>
                <a:spcPct val="150000"/>
              </a:lnSpc>
            </a:pPr>
            <a:r>
              <a:rPr lang="en-US" sz="1200" dirty="0">
                <a:latin typeface="Arial" panose="020B0604020202020204" pitchFamily="34" charset="0"/>
                <a:cs typeface="Arial" panose="020B0604020202020204" pitchFamily="34" charset="0"/>
              </a:rPr>
              <a:t> Bronfenbrenner, U. (1996) </a:t>
            </a:r>
            <a:r>
              <a:rPr lang="en-US" sz="1200" i="1" dirty="0">
                <a:latin typeface="Arial" panose="020B0604020202020204" pitchFamily="34" charset="0"/>
                <a:cs typeface="Arial" panose="020B0604020202020204" pitchFamily="34" charset="0"/>
              </a:rPr>
              <a:t>The ecology of human development </a:t>
            </a:r>
            <a:r>
              <a:rPr lang="en-US" sz="1200" dirty="0">
                <a:latin typeface="Arial" panose="020B0604020202020204" pitchFamily="34" charset="0"/>
                <a:cs typeface="Arial" panose="020B0604020202020204" pitchFamily="34" charset="0"/>
              </a:rPr>
              <a:t>: experiments by nature and design. Cambridge, MA: Harvard University Press.</a:t>
            </a:r>
            <a:endParaRPr lang="en-GB" sz="1200" dirty="0">
              <a:latin typeface="Arial" panose="020B0604020202020204" pitchFamily="34" charset="0"/>
              <a:cs typeface="Arial" panose="020B0604020202020204" pitchFamily="34" charset="0"/>
            </a:endParaRPr>
          </a:p>
          <a:p>
            <a:pPr>
              <a:lnSpc>
                <a:spcPct val="150000"/>
              </a:lnSpc>
            </a:pPr>
            <a:r>
              <a:rPr lang="en-GB" sz="1200" dirty="0" err="1">
                <a:latin typeface="Arial" panose="020B0604020202020204" pitchFamily="34" charset="0"/>
                <a:cs typeface="Arial" panose="020B0604020202020204" pitchFamily="34" charset="0"/>
              </a:rPr>
              <a:t>Childrensrightswales.org.uk</a:t>
            </a:r>
            <a:r>
              <a:rPr lang="en-GB" sz="1200" dirty="0">
                <a:latin typeface="Arial" panose="020B0604020202020204" pitchFamily="34" charset="0"/>
                <a:cs typeface="Arial" panose="020B0604020202020204" pitchFamily="34" charset="0"/>
              </a:rPr>
              <a:t>. (2024). </a:t>
            </a:r>
            <a:r>
              <a:rPr lang="en-GB" sz="1200" i="1" dirty="0">
                <a:latin typeface="Arial" panose="020B0604020202020204" pitchFamily="34" charset="0"/>
                <a:cs typeface="Arial" panose="020B0604020202020204" pitchFamily="34" charset="0"/>
              </a:rPr>
              <a:t>About children’s rights | What are human rights?</a:t>
            </a:r>
            <a:r>
              <a:rPr lang="en-GB" sz="1200" dirty="0">
                <a:latin typeface="Arial" panose="020B0604020202020204" pitchFamily="34" charset="0"/>
                <a:cs typeface="Arial" panose="020B0604020202020204" pitchFamily="34" charset="0"/>
              </a:rPr>
              <a:t> [online] Available at: https://</a:t>
            </a:r>
            <a:r>
              <a:rPr lang="en-GB" sz="1200" dirty="0" err="1">
                <a:latin typeface="Arial" panose="020B0604020202020204" pitchFamily="34" charset="0"/>
                <a:cs typeface="Arial" panose="020B0604020202020204" pitchFamily="34" charset="0"/>
              </a:rPr>
              <a:t>childrensrightswales.org.uk</a:t>
            </a:r>
            <a:r>
              <a:rPr lang="en-GB" sz="1200" dirty="0">
                <a:latin typeface="Arial" panose="020B0604020202020204" pitchFamily="34" charset="0"/>
                <a:cs typeface="Arial" panose="020B0604020202020204" pitchFamily="34" charset="0"/>
              </a:rPr>
              <a:t>/what-are-human-</a:t>
            </a:r>
            <a:r>
              <a:rPr lang="en-GB" sz="1200" dirty="0" err="1">
                <a:latin typeface="Arial" panose="020B0604020202020204" pitchFamily="34" charset="0"/>
                <a:cs typeface="Arial" panose="020B0604020202020204" pitchFamily="34" charset="0"/>
              </a:rPr>
              <a:t>rights.aspx</a:t>
            </a:r>
            <a:r>
              <a:rPr lang="en-GB" sz="1200" dirty="0">
                <a:latin typeface="Arial" panose="020B0604020202020204" pitchFamily="34" charset="0"/>
                <a:cs typeface="Arial" panose="020B0604020202020204" pitchFamily="34" charset="0"/>
              </a:rPr>
              <a:t>.</a:t>
            </a:r>
          </a:p>
          <a:p>
            <a:pPr>
              <a:lnSpc>
                <a:spcPct val="150000"/>
              </a:lnSpc>
            </a:pPr>
            <a:r>
              <a:rPr lang="en-GB" sz="1200" dirty="0">
                <a:latin typeface="Arial" panose="020B0604020202020204" pitchFamily="34" charset="0"/>
                <a:cs typeface="Arial" panose="020B0604020202020204" pitchFamily="34" charset="0"/>
              </a:rPr>
              <a:t>Dahlgren, G. and Whitehead, M. (1991) </a:t>
            </a:r>
            <a:r>
              <a:rPr lang="en-GB" sz="1200" i="1" dirty="0">
                <a:latin typeface="Arial" panose="020B0604020202020204" pitchFamily="34" charset="0"/>
                <a:cs typeface="Arial" panose="020B0604020202020204" pitchFamily="34" charset="0"/>
              </a:rPr>
              <a:t>Policies and strategies to promote social equity in health</a:t>
            </a:r>
            <a:r>
              <a:rPr lang="en-GB" sz="1200" dirty="0">
                <a:latin typeface="Arial" panose="020B0604020202020204" pitchFamily="34" charset="0"/>
                <a:cs typeface="Arial" panose="020B0604020202020204" pitchFamily="34" charset="0"/>
              </a:rPr>
              <a:t>. Stockholm: </a:t>
            </a:r>
            <a:r>
              <a:rPr lang="en-GB" sz="1200" dirty="0" err="1">
                <a:latin typeface="Arial" panose="020B0604020202020204" pitchFamily="34" charset="0"/>
                <a:cs typeface="Arial" panose="020B0604020202020204" pitchFamily="34" charset="0"/>
              </a:rPr>
              <a:t>Insititute</a:t>
            </a:r>
            <a:r>
              <a:rPr lang="en-GB" sz="1200" dirty="0">
                <a:latin typeface="Arial" panose="020B0604020202020204" pitchFamily="34" charset="0"/>
                <a:cs typeface="Arial" panose="020B0604020202020204" pitchFamily="34" charset="0"/>
              </a:rPr>
              <a:t> for Futures Studies </a:t>
            </a:r>
          </a:p>
          <a:p>
            <a:pPr>
              <a:lnSpc>
                <a:spcPct val="150000"/>
              </a:lnSpc>
            </a:pPr>
            <a:r>
              <a:rPr lang="en-US" sz="1200" dirty="0">
                <a:latin typeface="Arial" panose="020B0604020202020204" pitchFamily="34" charset="0"/>
                <a:cs typeface="Arial" panose="020B0604020202020204" pitchFamily="34" charset="0"/>
              </a:rPr>
              <a:t>Estyn (2013) </a:t>
            </a:r>
            <a:r>
              <a:rPr lang="en-US" sz="1200" i="1" dirty="0">
                <a:latin typeface="Arial" panose="020B0604020202020204" pitchFamily="34" charset="0"/>
                <a:cs typeface="Arial" panose="020B0604020202020204" pitchFamily="34" charset="0"/>
              </a:rPr>
              <a:t>Supplementary Guidance: Healthy Living. </a:t>
            </a:r>
            <a:r>
              <a:rPr lang="en-US" sz="1200" dirty="0">
                <a:latin typeface="Arial" panose="020B0604020202020204" pitchFamily="34" charset="0"/>
                <a:cs typeface="Arial" panose="020B0604020202020204" pitchFamily="34" charset="0"/>
              </a:rPr>
              <a:t>Cardiff: Welsh Government.</a:t>
            </a:r>
            <a:endParaRPr lang="en-GB" sz="1200" dirty="0">
              <a:latin typeface="Arial" panose="020B0604020202020204" pitchFamily="34" charset="0"/>
              <a:cs typeface="Arial" panose="020B0604020202020204" pitchFamily="34" charset="0"/>
            </a:endParaRPr>
          </a:p>
          <a:p>
            <a:pPr>
              <a:lnSpc>
                <a:spcPct val="150000"/>
              </a:lnSpc>
            </a:pPr>
            <a:r>
              <a:rPr lang="en-GB" sz="1200" dirty="0">
                <a:latin typeface="Arial" panose="020B0604020202020204" pitchFamily="34" charset="0"/>
                <a:cs typeface="Arial" panose="020B0604020202020204" pitchFamily="34" charset="0"/>
              </a:rPr>
              <a:t>Marmot, M. and Bell, R. (2012) “Fair society, healthy lives,” </a:t>
            </a:r>
            <a:r>
              <a:rPr lang="en-GB" sz="1200" i="1" dirty="0">
                <a:latin typeface="Arial" panose="020B0604020202020204" pitchFamily="34" charset="0"/>
                <a:cs typeface="Arial" panose="020B0604020202020204" pitchFamily="34" charset="0"/>
              </a:rPr>
              <a:t>Public health </a:t>
            </a:r>
            <a:r>
              <a:rPr lang="en-GB" sz="1200" dirty="0">
                <a:latin typeface="Arial" panose="020B0604020202020204" pitchFamily="34" charset="0"/>
                <a:cs typeface="Arial" panose="020B0604020202020204" pitchFamily="34" charset="0"/>
              </a:rPr>
              <a:t>(London), 126(supplement 1), pp. S4–S10. Available at: </a:t>
            </a:r>
            <a:r>
              <a:rPr lang="en-GB" sz="1200" u="sng" dirty="0">
                <a:latin typeface="Arial" panose="020B0604020202020204" pitchFamily="34" charset="0"/>
                <a:cs typeface="Arial" panose="020B0604020202020204" pitchFamily="34" charset="0"/>
                <a:hlinkClick r:id="rId4"/>
              </a:rPr>
              <a:t>https://doi.org/10.1016/j.puhe.2012.05.014</a:t>
            </a:r>
            <a:r>
              <a:rPr lang="en-GB" sz="1200" dirty="0">
                <a:latin typeface="Arial" panose="020B0604020202020204" pitchFamily="34" charset="0"/>
                <a:cs typeface="Arial" panose="020B0604020202020204" pitchFamily="34" charset="0"/>
              </a:rPr>
              <a:t>.</a:t>
            </a:r>
          </a:p>
          <a:p>
            <a:pPr>
              <a:lnSpc>
                <a:spcPct val="150000"/>
              </a:lnSpc>
            </a:pPr>
            <a:r>
              <a:rPr lang="en-US" sz="1200" dirty="0">
                <a:latin typeface="Arial" panose="020B0604020202020204" pitchFamily="34" charset="0"/>
                <a:cs typeface="Arial" panose="020B0604020202020204" pitchFamily="34" charset="0"/>
              </a:rPr>
              <a:t>  Marmot, M., Allen, J. and Goldblatt, P. (2010) “A social movement, based on evidence, to reduce inequalities in health,” </a:t>
            </a:r>
            <a:r>
              <a:rPr lang="en-US" sz="1200" i="1" dirty="0">
                <a:latin typeface="Arial" panose="020B0604020202020204" pitchFamily="34" charset="0"/>
                <a:cs typeface="Arial" panose="020B0604020202020204" pitchFamily="34" charset="0"/>
              </a:rPr>
              <a:t>Social science &amp; medicine</a:t>
            </a:r>
            <a:r>
              <a:rPr lang="en-US" sz="1200" dirty="0">
                <a:latin typeface="Arial" panose="020B0604020202020204" pitchFamily="34" charset="0"/>
                <a:cs typeface="Arial" panose="020B0604020202020204" pitchFamily="34" charset="0"/>
              </a:rPr>
              <a:t> (1982), 71(7), pp. 1254–1258. Available at: </a:t>
            </a:r>
            <a:r>
              <a:rPr lang="en-US" sz="1200" u="sng" dirty="0">
                <a:latin typeface="Arial" panose="020B0604020202020204" pitchFamily="34" charset="0"/>
                <a:cs typeface="Arial" panose="020B0604020202020204" pitchFamily="34" charset="0"/>
                <a:hlinkClick r:id="rId5"/>
              </a:rPr>
              <a:t>https://doi.org/10.1016/j.socscimed.2010.07.011</a:t>
            </a:r>
            <a:r>
              <a:rPr lang="en-US" sz="1200" dirty="0">
                <a:latin typeface="Arial" panose="020B0604020202020204" pitchFamily="34" charset="0"/>
                <a:cs typeface="Arial" panose="020B0604020202020204" pitchFamily="34" charset="0"/>
              </a:rPr>
              <a:t>.</a:t>
            </a:r>
            <a:endParaRPr lang="en-GB" sz="1200" dirty="0">
              <a:latin typeface="Arial" panose="020B0604020202020204" pitchFamily="34" charset="0"/>
              <a:cs typeface="Arial" panose="020B0604020202020204" pitchFamily="34" charset="0"/>
            </a:endParaRPr>
          </a:p>
          <a:p>
            <a:pPr>
              <a:lnSpc>
                <a:spcPct val="150000"/>
              </a:lnSpc>
            </a:pPr>
            <a:r>
              <a:rPr lang="en-GB" sz="1200" dirty="0">
                <a:latin typeface="Arial" panose="020B0604020202020204" pitchFamily="34" charset="0"/>
                <a:cs typeface="Arial" panose="020B0604020202020204" pitchFamily="34" charset="0"/>
              </a:rPr>
              <a:t>McLoed, S. (2018) </a:t>
            </a:r>
            <a:r>
              <a:rPr lang="en-GB" sz="1200" i="1" dirty="0">
                <a:latin typeface="Arial" panose="020B0604020202020204" pitchFamily="34" charset="0"/>
                <a:cs typeface="Arial" panose="020B0604020202020204" pitchFamily="34" charset="0"/>
              </a:rPr>
              <a:t>Maslow’s Hierarchy of Needs</a:t>
            </a:r>
            <a:r>
              <a:rPr lang="en-GB" sz="1200" dirty="0">
                <a:latin typeface="Arial" panose="020B0604020202020204" pitchFamily="34" charset="0"/>
                <a:cs typeface="Arial" panose="020B0604020202020204" pitchFamily="34" charset="0"/>
              </a:rPr>
              <a:t>. Available at :https://</a:t>
            </a:r>
            <a:r>
              <a:rPr lang="en-GB" sz="1200" dirty="0" err="1">
                <a:latin typeface="Arial" panose="020B0604020202020204" pitchFamily="34" charset="0"/>
                <a:cs typeface="Arial" panose="020B0604020202020204" pitchFamily="34" charset="0"/>
              </a:rPr>
              <a:t>www.simplypsychology.org</a:t>
            </a:r>
            <a:r>
              <a:rPr lang="en-GB" sz="1200" dirty="0">
                <a:latin typeface="Arial" panose="020B0604020202020204" pitchFamily="34" charset="0"/>
                <a:cs typeface="Arial" panose="020B0604020202020204" pitchFamily="34" charset="0"/>
              </a:rPr>
              <a:t>/</a:t>
            </a:r>
            <a:r>
              <a:rPr lang="en-GB" sz="1200" dirty="0" err="1">
                <a:latin typeface="Arial" panose="020B0604020202020204" pitchFamily="34" charset="0"/>
                <a:cs typeface="Arial" panose="020B0604020202020204" pitchFamily="34" charset="0"/>
              </a:rPr>
              <a:t>maslow.html</a:t>
            </a:r>
            <a:r>
              <a:rPr lang="en-GB" sz="1200" dirty="0">
                <a:latin typeface="Arial" panose="020B0604020202020204" pitchFamily="34" charset="0"/>
                <a:cs typeface="Arial" panose="020B0604020202020204" pitchFamily="34" charset="0"/>
              </a:rPr>
              <a:t> (Accessed: 27 May 2026).</a:t>
            </a:r>
          </a:p>
          <a:p>
            <a:pPr>
              <a:lnSpc>
                <a:spcPct val="150000"/>
              </a:lnSpc>
            </a:pPr>
            <a:r>
              <a:rPr lang="en-US" sz="1200" dirty="0">
                <a:latin typeface="Arial" panose="020B0604020202020204" pitchFamily="34" charset="0"/>
                <a:cs typeface="Arial" panose="020B0604020202020204" pitchFamily="34" charset="0"/>
              </a:rPr>
              <a:t>  Mindell, J.A. and Williamson, A.A. (2018) “Benefits of a bedtime routine in young children: Sleep, development, and beyond,” </a:t>
            </a:r>
            <a:r>
              <a:rPr lang="en-US" sz="1200" i="1" dirty="0">
                <a:latin typeface="Arial" panose="020B0604020202020204" pitchFamily="34" charset="0"/>
                <a:cs typeface="Arial" panose="020B0604020202020204" pitchFamily="34" charset="0"/>
              </a:rPr>
              <a:t>Sleep medicine reviews, </a:t>
            </a:r>
            <a:r>
              <a:rPr lang="en-US" sz="1200" dirty="0">
                <a:latin typeface="Arial" panose="020B0604020202020204" pitchFamily="34" charset="0"/>
                <a:cs typeface="Arial" panose="020B0604020202020204" pitchFamily="34" charset="0"/>
              </a:rPr>
              <a:t>40, pp. 93–108. Available at: </a:t>
            </a:r>
            <a:r>
              <a:rPr lang="en-US" sz="1200" u="sng" dirty="0">
                <a:latin typeface="Arial" panose="020B0604020202020204" pitchFamily="34" charset="0"/>
                <a:cs typeface="Arial" panose="020B0604020202020204" pitchFamily="34" charset="0"/>
                <a:hlinkClick r:id="rId6"/>
              </a:rPr>
              <a:t>https://doi.org/10.1016/j.smrv.2017.10.007</a:t>
            </a:r>
            <a:r>
              <a:rPr lang="en-US" sz="1200" dirty="0">
                <a:latin typeface="Arial" panose="020B0604020202020204" pitchFamily="34" charset="0"/>
                <a:cs typeface="Arial" panose="020B0604020202020204" pitchFamily="34" charset="0"/>
              </a:rPr>
              <a:t>.</a:t>
            </a:r>
            <a:endParaRPr lang="en-GB" sz="1200" dirty="0">
              <a:latin typeface="Arial" panose="020B0604020202020204" pitchFamily="34" charset="0"/>
              <a:cs typeface="Arial" panose="020B0604020202020204" pitchFamily="34" charset="0"/>
            </a:endParaRPr>
          </a:p>
          <a:p>
            <a:pPr>
              <a:lnSpc>
                <a:spcPct val="150000"/>
              </a:lnSpc>
            </a:pPr>
            <a:r>
              <a:rPr lang="en-GB" sz="1200" dirty="0">
                <a:latin typeface="Arial" panose="020B0604020202020204" pitchFamily="34" charset="0"/>
                <a:cs typeface="Arial" panose="020B0604020202020204" pitchFamily="34" charset="0"/>
              </a:rPr>
              <a:t>Musgrave, J. (2017</a:t>
            </a:r>
            <a:r>
              <a:rPr lang="en-GB" sz="1200" i="1" dirty="0">
                <a:latin typeface="Arial" panose="020B0604020202020204" pitchFamily="34" charset="0"/>
                <a:cs typeface="Arial" panose="020B0604020202020204" pitchFamily="34" charset="0"/>
              </a:rPr>
              <a:t>) Supporting children’s health and wellbeing</a:t>
            </a:r>
            <a:r>
              <a:rPr lang="en-GB" sz="1200" dirty="0">
                <a:latin typeface="Arial" panose="020B0604020202020204" pitchFamily="34" charset="0"/>
                <a:cs typeface="Arial" panose="020B0604020202020204" pitchFamily="34" charset="0"/>
              </a:rPr>
              <a:t>. London: SAGE Publications.</a:t>
            </a:r>
          </a:p>
          <a:p>
            <a:pPr>
              <a:lnSpc>
                <a:spcPct val="150000"/>
              </a:lnSpc>
            </a:pPr>
            <a:r>
              <a:rPr lang="en-GB" sz="1200" dirty="0">
                <a:latin typeface="Arial" panose="020B0604020202020204" pitchFamily="34" charset="0"/>
                <a:cs typeface="Arial" panose="020B0604020202020204" pitchFamily="34" charset="0"/>
              </a:rPr>
              <a:t>Naidoo, J. and Wills, J. (2016) </a:t>
            </a:r>
            <a:r>
              <a:rPr lang="en-GB" sz="1200" i="1" dirty="0">
                <a:latin typeface="Arial" panose="020B0604020202020204" pitchFamily="34" charset="0"/>
                <a:cs typeface="Arial" panose="020B0604020202020204" pitchFamily="34" charset="0"/>
              </a:rPr>
              <a:t>Foundations for health promotion</a:t>
            </a:r>
            <a:r>
              <a:rPr lang="en-GB" sz="1200" dirty="0">
                <a:latin typeface="Arial" panose="020B0604020202020204" pitchFamily="34" charset="0"/>
                <a:cs typeface="Arial" panose="020B0604020202020204" pitchFamily="34" charset="0"/>
              </a:rPr>
              <a:t>. Fourth edition. London: Elsevier.</a:t>
            </a:r>
          </a:p>
          <a:p>
            <a:pPr>
              <a:lnSpc>
                <a:spcPct val="150000"/>
              </a:lnSpc>
            </a:pPr>
            <a:r>
              <a:rPr lang="en-US" sz="1200" dirty="0">
                <a:latin typeface="Arial" panose="020B0604020202020204" pitchFamily="34" charset="0"/>
                <a:cs typeface="Arial" panose="020B0604020202020204" pitchFamily="34" charset="0"/>
              </a:rPr>
              <a:t>Public Health Wales (2019) </a:t>
            </a:r>
            <a:r>
              <a:rPr lang="en-US" sz="1200" i="1" dirty="0">
                <a:latin typeface="Arial" panose="020B0604020202020204" pitchFamily="34" charset="0"/>
                <a:cs typeface="Arial" panose="020B0604020202020204" pitchFamily="34" charset="0"/>
              </a:rPr>
              <a:t>Healthy Weight: Healthy Wales. </a:t>
            </a:r>
            <a:r>
              <a:rPr lang="en-US" sz="1200" dirty="0">
                <a:latin typeface="Arial" panose="020B0604020202020204" pitchFamily="34" charset="0"/>
                <a:cs typeface="Arial" panose="020B0604020202020204" pitchFamily="34" charset="0"/>
              </a:rPr>
              <a:t>Cardiff: Welsh Government. </a:t>
            </a:r>
            <a:endParaRPr lang="en-GB" sz="1200" dirty="0">
              <a:latin typeface="Arial" panose="020B0604020202020204" pitchFamily="34" charset="0"/>
              <a:cs typeface="Arial" panose="020B0604020202020204" pitchFamily="34" charset="0"/>
            </a:endParaRPr>
          </a:p>
          <a:p>
            <a:pPr>
              <a:lnSpc>
                <a:spcPct val="150000"/>
              </a:lnSpc>
            </a:pPr>
            <a:r>
              <a:rPr lang="en-US" sz="1200" dirty="0">
                <a:latin typeface="Arial" panose="020B0604020202020204" pitchFamily="34" charset="0"/>
                <a:cs typeface="Arial" panose="020B0604020202020204" pitchFamily="34" charset="0"/>
              </a:rPr>
              <a:t>Public Health Wales (2023) </a:t>
            </a:r>
            <a:r>
              <a:rPr lang="en-US" sz="1200" i="1" dirty="0">
                <a:latin typeface="Arial" panose="020B0604020202020204" pitchFamily="34" charset="0"/>
                <a:cs typeface="Arial" panose="020B0604020202020204" pitchFamily="34" charset="0"/>
              </a:rPr>
              <a:t>Healthy Child Wales </a:t>
            </a:r>
            <a:r>
              <a:rPr lang="en-US" sz="1200" i="1" dirty="0" err="1">
                <a:latin typeface="Arial" panose="020B0604020202020204" pitchFamily="34" charset="0"/>
                <a:cs typeface="Arial" panose="020B0604020202020204" pitchFamily="34" charset="0"/>
              </a:rPr>
              <a:t>Programme</a:t>
            </a:r>
            <a:r>
              <a:rPr lang="en-US" sz="1200" dirty="0">
                <a:latin typeface="Arial" panose="020B0604020202020204" pitchFamily="34" charset="0"/>
                <a:cs typeface="Arial" panose="020B0604020202020204" pitchFamily="34" charset="0"/>
              </a:rPr>
              <a:t>. Cardiff: Public Health Wales.</a:t>
            </a:r>
            <a:endParaRPr lang="en-GB" sz="1200" dirty="0">
              <a:latin typeface="Arial" panose="020B0604020202020204" pitchFamily="34" charset="0"/>
              <a:cs typeface="Arial" panose="020B0604020202020204" pitchFamily="34" charset="0"/>
            </a:endParaRPr>
          </a:p>
          <a:p>
            <a:pPr>
              <a:lnSpc>
                <a:spcPct val="150000"/>
              </a:lnSpc>
            </a:pPr>
            <a:r>
              <a:rPr lang="en-GB" sz="1200" dirty="0">
                <a:latin typeface="Arial" panose="020B0604020202020204" pitchFamily="34" charset="0"/>
                <a:cs typeface="Arial" panose="020B0604020202020204" pitchFamily="34" charset="0"/>
              </a:rPr>
              <a:t>Schmeer, K. K. &amp; Yoon, A. J. (2016) 'Home sweet home? Home physical environment and  inflammation in children' </a:t>
            </a:r>
            <a:r>
              <a:rPr lang="en-GB" sz="1200" i="1" dirty="0">
                <a:latin typeface="Arial" panose="020B0604020202020204" pitchFamily="34" charset="0"/>
                <a:cs typeface="Arial" panose="020B0604020202020204" pitchFamily="34" charset="0"/>
              </a:rPr>
              <a:t>Social Science Review</a:t>
            </a:r>
            <a:r>
              <a:rPr lang="en-GB" sz="1200" dirty="0">
                <a:latin typeface="Arial" panose="020B0604020202020204" pitchFamily="34" charset="0"/>
                <a:cs typeface="Arial" panose="020B0604020202020204" pitchFamily="34" charset="0"/>
              </a:rPr>
              <a:t> Vol 60 pp.236-248 Available at: </a:t>
            </a:r>
            <a:r>
              <a:rPr lang="en-GB" sz="1200" u="sng" dirty="0">
                <a:latin typeface="Arial" panose="020B0604020202020204" pitchFamily="34" charset="0"/>
                <a:cs typeface="Arial" panose="020B0604020202020204" pitchFamily="34" charset="0"/>
                <a:hlinkClick r:id="rId7"/>
              </a:rPr>
              <a:t>Home sweet home? Home physical environment and inflammation in children</a:t>
            </a:r>
            <a:endParaRPr lang="en-GB" sz="1200" dirty="0">
              <a:latin typeface="Arial" panose="020B0604020202020204" pitchFamily="34" charset="0"/>
              <a:cs typeface="Arial" panose="020B0604020202020204" pitchFamily="34" charset="0"/>
            </a:endParaRPr>
          </a:p>
          <a:p>
            <a:pPr>
              <a:lnSpc>
                <a:spcPct val="150000"/>
              </a:lnSpc>
            </a:pPr>
            <a:r>
              <a:rPr lang="en-GB" sz="1200" dirty="0">
                <a:latin typeface="Arial" panose="020B0604020202020204" pitchFamily="34" charset="0"/>
                <a:cs typeface="Arial" panose="020B0604020202020204" pitchFamily="34" charset="0"/>
              </a:rPr>
              <a:t>School, B. (2026). </a:t>
            </a:r>
            <a:r>
              <a:rPr lang="en-GB" sz="1200" i="1" dirty="0">
                <a:latin typeface="Arial" panose="020B0604020202020204" pitchFamily="34" charset="0"/>
                <a:cs typeface="Arial" panose="020B0604020202020204" pitchFamily="34" charset="0"/>
              </a:rPr>
              <a:t>Supporting Holistic Child Development in Early Years: A Practitioner’s Guide</a:t>
            </a:r>
            <a:r>
              <a:rPr lang="en-GB" sz="1200" dirty="0">
                <a:latin typeface="Arial" panose="020B0604020202020204" pitchFamily="34" charset="0"/>
                <a:cs typeface="Arial" panose="020B0604020202020204" pitchFamily="34" charset="0"/>
              </a:rPr>
              <a:t>. [online] Britannia School of Academics. Available at: https://</a:t>
            </a:r>
            <a:r>
              <a:rPr lang="en-GB" sz="1200" dirty="0" err="1">
                <a:latin typeface="Arial" panose="020B0604020202020204" pitchFamily="34" charset="0"/>
                <a:cs typeface="Arial" panose="020B0604020202020204" pitchFamily="34" charset="0"/>
              </a:rPr>
              <a:t>schoolofacademics.co.uk</a:t>
            </a:r>
            <a:r>
              <a:rPr lang="en-GB" sz="1200" dirty="0">
                <a:latin typeface="Arial" panose="020B0604020202020204" pitchFamily="34" charset="0"/>
                <a:cs typeface="Arial" panose="020B0604020202020204" pitchFamily="34" charset="0"/>
              </a:rPr>
              <a:t>/</a:t>
            </a:r>
            <a:r>
              <a:rPr lang="en-GB" sz="1200" dirty="0" err="1">
                <a:latin typeface="Arial" panose="020B0604020202020204" pitchFamily="34" charset="0"/>
                <a:cs typeface="Arial" panose="020B0604020202020204" pitchFamily="34" charset="0"/>
              </a:rPr>
              <a:t>supporting-holistic-child-development-in-early-years?srsltid</a:t>
            </a:r>
            <a:r>
              <a:rPr lang="en-GB" sz="1200" dirty="0">
                <a:latin typeface="Arial" panose="020B0604020202020204" pitchFamily="34" charset="0"/>
                <a:cs typeface="Arial" panose="020B0604020202020204" pitchFamily="34" charset="0"/>
              </a:rPr>
              <a:t>=AfmBOorPs6NpG8fwygFZudPC5VHfoJ5c7BddvyuSifye1XAGo2Khfuu_ [Accessed 30 May 2026].</a:t>
            </a:r>
          </a:p>
          <a:p>
            <a:pPr>
              <a:lnSpc>
                <a:spcPct val="150000"/>
              </a:lnSpc>
            </a:pPr>
            <a:r>
              <a:rPr lang="en-GB" sz="1200" dirty="0">
                <a:latin typeface="Arial" panose="020B0604020202020204" pitchFamily="34" charset="0"/>
                <a:cs typeface="Arial" panose="020B0604020202020204" pitchFamily="34" charset="0"/>
              </a:rPr>
              <a:t>Scriven, A. and </a:t>
            </a:r>
            <a:r>
              <a:rPr lang="en-GB" sz="1200" dirty="0" err="1">
                <a:latin typeface="Arial" panose="020B0604020202020204" pitchFamily="34" charset="0"/>
                <a:cs typeface="Arial" panose="020B0604020202020204" pitchFamily="34" charset="0"/>
              </a:rPr>
              <a:t>Ewles</a:t>
            </a:r>
            <a:r>
              <a:rPr lang="en-GB" sz="1200" dirty="0">
                <a:latin typeface="Arial" panose="020B0604020202020204" pitchFamily="34" charset="0"/>
                <a:cs typeface="Arial" panose="020B0604020202020204" pitchFamily="34" charset="0"/>
              </a:rPr>
              <a:t>, L. (2010) </a:t>
            </a:r>
            <a:r>
              <a:rPr lang="en-GB" sz="1200" i="1" dirty="0">
                <a:latin typeface="Arial" panose="020B0604020202020204" pitchFamily="34" charset="0"/>
                <a:cs typeface="Arial" panose="020B0604020202020204" pitchFamily="34" charset="0"/>
              </a:rPr>
              <a:t>Promoting health : a practical guide</a:t>
            </a:r>
            <a:r>
              <a:rPr lang="en-GB" sz="1200" dirty="0">
                <a:latin typeface="Arial" panose="020B0604020202020204" pitchFamily="34" charset="0"/>
                <a:cs typeface="Arial" panose="020B0604020202020204" pitchFamily="34" charset="0"/>
              </a:rPr>
              <a:t>. 6th ed. / Angela Scriven; forewords by Linda </a:t>
            </a:r>
            <a:r>
              <a:rPr lang="en-GB" sz="1200" dirty="0" err="1">
                <a:latin typeface="Arial" panose="020B0604020202020204" pitchFamily="34" charset="0"/>
                <a:cs typeface="Arial" panose="020B0604020202020204" pitchFamily="34" charset="0"/>
              </a:rPr>
              <a:t>Ewles</a:t>
            </a:r>
            <a:r>
              <a:rPr lang="en-GB" sz="1200" dirty="0">
                <a:latin typeface="Arial" panose="020B0604020202020204" pitchFamily="34" charset="0"/>
                <a:cs typeface="Arial" panose="020B0604020202020204" pitchFamily="34" charset="0"/>
              </a:rPr>
              <a:t>, Ina </a:t>
            </a:r>
            <a:r>
              <a:rPr lang="en-GB" sz="1200" dirty="0" err="1">
                <a:latin typeface="Arial" panose="020B0604020202020204" pitchFamily="34" charset="0"/>
                <a:cs typeface="Arial" panose="020B0604020202020204" pitchFamily="34" charset="0"/>
              </a:rPr>
              <a:t>Simnett</a:t>
            </a:r>
            <a:r>
              <a:rPr lang="en-GB" sz="1200" dirty="0">
                <a:latin typeface="Arial" panose="020B0604020202020204" pitchFamily="34" charset="0"/>
                <a:cs typeface="Arial" panose="020B0604020202020204" pitchFamily="34" charset="0"/>
              </a:rPr>
              <a:t>, Richard Parish. Edinburgh ; </a:t>
            </a:r>
            <a:r>
              <a:rPr lang="en-GB" sz="1200" dirty="0" err="1">
                <a:latin typeface="Arial" panose="020B0604020202020204" pitchFamily="34" charset="0"/>
                <a:cs typeface="Arial" panose="020B0604020202020204" pitchFamily="34" charset="0"/>
              </a:rPr>
              <a:t>Baillière</a:t>
            </a:r>
            <a:r>
              <a:rPr lang="en-GB" sz="1200" dirty="0">
                <a:latin typeface="Arial" panose="020B0604020202020204" pitchFamily="34" charset="0"/>
                <a:cs typeface="Arial" panose="020B0604020202020204" pitchFamily="34" charset="0"/>
              </a:rPr>
              <a:t> Tindall/Elsevier.</a:t>
            </a:r>
          </a:p>
          <a:p>
            <a:pPr>
              <a:lnSpc>
                <a:spcPct val="150000"/>
              </a:lnSpc>
            </a:pPr>
            <a:r>
              <a:rPr lang="en-GB" sz="1200" dirty="0">
                <a:latin typeface="Arial" panose="020B0604020202020204" pitchFamily="34" charset="0"/>
                <a:cs typeface="Arial" panose="020B0604020202020204" pitchFamily="34" charset="0"/>
              </a:rPr>
              <a:t>Statham, J and Chase, E (2010) </a:t>
            </a:r>
            <a:r>
              <a:rPr lang="en-GB" sz="1200" i="1" dirty="0">
                <a:latin typeface="Arial" panose="020B0604020202020204" pitchFamily="34" charset="0"/>
                <a:cs typeface="Arial" panose="020B0604020202020204" pitchFamily="34" charset="0"/>
              </a:rPr>
              <a:t>Childhood Wellbeing: A brief overview</a:t>
            </a:r>
            <a:r>
              <a:rPr lang="en-GB" sz="1200" dirty="0">
                <a:latin typeface="Arial" panose="020B0604020202020204" pitchFamily="34" charset="0"/>
                <a:cs typeface="Arial" panose="020B0604020202020204" pitchFamily="34" charset="0"/>
              </a:rPr>
              <a:t>. Loughborough: Childhood Wellbeing Research Centre.</a:t>
            </a:r>
          </a:p>
          <a:p>
            <a:pPr>
              <a:lnSpc>
                <a:spcPct val="150000"/>
              </a:lnSpc>
            </a:pPr>
            <a:r>
              <a:rPr lang="en-US" sz="1200" dirty="0">
                <a:latin typeface="Arial" panose="020B0604020202020204" pitchFamily="34" charset="0"/>
                <a:cs typeface="Arial" panose="020B0604020202020204" pitchFamily="34" charset="0"/>
              </a:rPr>
              <a:t>  Thomas, A. and Lewis, A. (2020) </a:t>
            </a:r>
            <a:r>
              <a:rPr lang="en-US" sz="1200" i="1" dirty="0">
                <a:latin typeface="Arial" panose="020B0604020202020204" pitchFamily="34" charset="0"/>
                <a:cs typeface="Arial" panose="020B0604020202020204" pitchFamily="34" charset="0"/>
              </a:rPr>
              <a:t>An introduction to the foundation phase </a:t>
            </a:r>
            <a:r>
              <a:rPr lang="en-US" sz="1200" dirty="0">
                <a:latin typeface="Arial" panose="020B0604020202020204" pitchFamily="34" charset="0"/>
                <a:cs typeface="Arial" panose="020B0604020202020204" pitchFamily="34" charset="0"/>
              </a:rPr>
              <a:t>: </a:t>
            </a:r>
            <a:r>
              <a:rPr lang="en-US" sz="1200" i="1" dirty="0" err="1">
                <a:latin typeface="Arial" panose="020B0604020202020204" pitchFamily="34" charset="0"/>
                <a:cs typeface="Arial" panose="020B0604020202020204" pitchFamily="34" charset="0"/>
              </a:rPr>
              <a:t>EarlyYears</a:t>
            </a:r>
            <a:r>
              <a:rPr lang="en-US" sz="1200" i="1" dirty="0">
                <a:latin typeface="Arial" panose="020B0604020202020204" pitchFamily="34" charset="0"/>
                <a:cs typeface="Arial" panose="020B0604020202020204" pitchFamily="34" charset="0"/>
              </a:rPr>
              <a:t> curriculum </a:t>
            </a:r>
            <a:r>
              <a:rPr lang="en-US" sz="1200" dirty="0">
                <a:latin typeface="Arial" panose="020B0604020202020204" pitchFamily="34" charset="0"/>
                <a:cs typeface="Arial" panose="020B0604020202020204" pitchFamily="34" charset="0"/>
              </a:rPr>
              <a:t>in Wales. London, England: Bloomsbury Academic. Available at: https://</a:t>
            </a:r>
            <a:r>
              <a:rPr lang="en-US" sz="1200" dirty="0" err="1">
                <a:latin typeface="Arial" panose="020B0604020202020204" pitchFamily="34" charset="0"/>
                <a:cs typeface="Arial" panose="020B0604020202020204" pitchFamily="34" charset="0"/>
              </a:rPr>
              <a:t>doi.org</a:t>
            </a:r>
            <a:r>
              <a:rPr lang="en-US" sz="1200" dirty="0">
                <a:latin typeface="Arial" panose="020B0604020202020204" pitchFamily="34" charset="0"/>
                <a:cs typeface="Arial" panose="020B0604020202020204" pitchFamily="34" charset="0"/>
              </a:rPr>
              <a:t>/10.5040/9781474264310.</a:t>
            </a:r>
            <a:endParaRPr lang="en-GB" sz="1200" dirty="0">
              <a:latin typeface="Arial" panose="020B0604020202020204" pitchFamily="34" charset="0"/>
              <a:cs typeface="Arial" panose="020B0604020202020204" pitchFamily="34" charset="0"/>
            </a:endParaRPr>
          </a:p>
          <a:p>
            <a:pPr>
              <a:lnSpc>
                <a:spcPct val="150000"/>
              </a:lnSpc>
            </a:pPr>
            <a:r>
              <a:rPr lang="en-GB" sz="1200" dirty="0">
                <a:latin typeface="Arial" panose="020B0604020202020204" pitchFamily="34" charset="0"/>
                <a:cs typeface="Arial" panose="020B0604020202020204" pitchFamily="34" charset="0"/>
              </a:rPr>
              <a:t>Tickell, C. (2011). </a:t>
            </a:r>
            <a:r>
              <a:rPr lang="en-GB" sz="1200" i="1" dirty="0">
                <a:latin typeface="Arial" panose="020B0604020202020204" pitchFamily="34" charset="0"/>
                <a:cs typeface="Arial" panose="020B0604020202020204" pitchFamily="34" charset="0"/>
              </a:rPr>
              <a:t>The Early Years: Foundations for life, health and learning An Independent Report on the Early Years Foundation Stage to Her Majesty’s Government</a:t>
            </a:r>
            <a:r>
              <a:rPr lang="en-GB" sz="1200" dirty="0">
                <a:latin typeface="Arial" panose="020B0604020202020204" pitchFamily="34" charset="0"/>
                <a:cs typeface="Arial" panose="020B0604020202020204" pitchFamily="34" charset="0"/>
              </a:rPr>
              <a:t>. [online] Available at: </a:t>
            </a:r>
            <a:r>
              <a:rPr lang="en-GB" sz="1200" u="sng" dirty="0">
                <a:latin typeface="Arial" panose="020B0604020202020204" pitchFamily="34" charset="0"/>
                <a:cs typeface="Arial" panose="020B0604020202020204" pitchFamily="34" charset="0"/>
                <a:hlinkClick r:id="rId8"/>
              </a:rPr>
              <a:t>https://www.education-uk.org/documents/pdfs/2011-tickell-report-eyfs.pdf</a:t>
            </a:r>
            <a:r>
              <a:rPr lang="en-GB" sz="1200" dirty="0">
                <a:latin typeface="Arial" panose="020B0604020202020204" pitchFamily="34" charset="0"/>
                <a:cs typeface="Arial" panose="020B0604020202020204" pitchFamily="34" charset="0"/>
              </a:rPr>
              <a:t>.</a:t>
            </a:r>
          </a:p>
          <a:p>
            <a:pPr>
              <a:lnSpc>
                <a:spcPct val="150000"/>
              </a:lnSpc>
            </a:pPr>
            <a:r>
              <a:rPr lang="en-GB" sz="1200" dirty="0">
                <a:latin typeface="Arial" panose="020B0604020202020204" pitchFamily="34" charset="0"/>
                <a:cs typeface="Arial" panose="020B0604020202020204" pitchFamily="34" charset="0"/>
              </a:rPr>
              <a:t>United Nations (1989) </a:t>
            </a:r>
            <a:r>
              <a:rPr lang="en-GB" sz="1200" i="1" dirty="0">
                <a:latin typeface="Arial" panose="020B0604020202020204" pitchFamily="34" charset="0"/>
                <a:cs typeface="Arial" panose="020B0604020202020204" pitchFamily="34" charset="0"/>
              </a:rPr>
              <a:t>Convention on the Rights of the Child</a:t>
            </a:r>
            <a:r>
              <a:rPr lang="en-GB" sz="1200" dirty="0">
                <a:latin typeface="Arial" panose="020B0604020202020204" pitchFamily="34" charset="0"/>
                <a:cs typeface="Arial" panose="020B0604020202020204" pitchFamily="34" charset="0"/>
              </a:rPr>
              <a:t>. Available at: </a:t>
            </a:r>
            <a:r>
              <a:rPr lang="en-GB" sz="1200" u="sng" dirty="0">
                <a:latin typeface="Arial" panose="020B0604020202020204" pitchFamily="34" charset="0"/>
                <a:cs typeface="Arial" panose="020B0604020202020204" pitchFamily="34" charset="0"/>
                <a:hlinkClick r:id="rId9"/>
              </a:rPr>
              <a:t>https://www.unicef.org.uk/what-we-do/un-convention-child-rights/</a:t>
            </a:r>
            <a:r>
              <a:rPr lang="en-GB" sz="1200" dirty="0">
                <a:latin typeface="Arial" panose="020B0604020202020204" pitchFamily="34" charset="0"/>
                <a:cs typeface="Arial" panose="020B0604020202020204" pitchFamily="34" charset="0"/>
              </a:rPr>
              <a:t> (Accessed: 3 June 2026).</a:t>
            </a:r>
          </a:p>
          <a:p>
            <a:pPr>
              <a:lnSpc>
                <a:spcPct val="150000"/>
              </a:lnSpc>
            </a:pPr>
            <a:r>
              <a:rPr lang="en-GB" sz="1200" dirty="0">
                <a:latin typeface="Arial" panose="020B0604020202020204" pitchFamily="34" charset="0"/>
                <a:cs typeface="Arial" panose="020B0604020202020204" pitchFamily="34" charset="0"/>
              </a:rPr>
              <a:t>  Van Zyl, L.E. (2013) “Seligman’s flourishing: An appraisal of what lies beyond happiness Flourish: A visionary new understanding of happiness and well-being, Martin E.P. Seligman : book review,” </a:t>
            </a:r>
            <a:r>
              <a:rPr lang="en-GB" sz="1200" i="1" dirty="0">
                <a:latin typeface="Arial" panose="020B0604020202020204" pitchFamily="34" charset="0"/>
                <a:cs typeface="Arial" panose="020B0604020202020204" pitchFamily="34" charset="0"/>
              </a:rPr>
              <a:t>SA Journal of Industrial Psychology.</a:t>
            </a:r>
            <a:r>
              <a:rPr lang="en-GB" sz="1200" dirty="0">
                <a:latin typeface="Arial" panose="020B0604020202020204" pitchFamily="34" charset="0"/>
                <a:cs typeface="Arial" panose="020B0604020202020204" pitchFamily="34" charset="0"/>
              </a:rPr>
              <a:t> AOSIS, pp. 1–3.</a:t>
            </a:r>
          </a:p>
          <a:p>
            <a:pPr>
              <a:lnSpc>
                <a:spcPct val="150000"/>
              </a:lnSpc>
            </a:pPr>
            <a:r>
              <a:rPr lang="en-US" sz="1200" dirty="0">
                <a:latin typeface="Arial" panose="020B0604020202020204" pitchFamily="34" charset="0"/>
                <a:cs typeface="Arial" panose="020B0604020202020204" pitchFamily="34" charset="0"/>
              </a:rPr>
              <a:t>Welsh Government (2022) </a:t>
            </a:r>
            <a:r>
              <a:rPr lang="en-US" sz="1200" i="1" dirty="0">
                <a:latin typeface="Arial" panose="020B0604020202020204" pitchFamily="34" charset="0"/>
                <a:cs typeface="Arial" panose="020B0604020202020204" pitchFamily="34" charset="0"/>
              </a:rPr>
              <a:t>Curriculum for Wales: Health and Well-being Area of Learning and Experience</a:t>
            </a:r>
            <a:r>
              <a:rPr lang="en-US" sz="1200" dirty="0">
                <a:latin typeface="Arial" panose="020B0604020202020204" pitchFamily="34" charset="0"/>
                <a:cs typeface="Arial" panose="020B0604020202020204" pitchFamily="34" charset="0"/>
              </a:rPr>
              <a:t>. Cardiff: Welsh Government.</a:t>
            </a:r>
            <a:endParaRPr lang="en-GB" sz="1200" dirty="0">
              <a:latin typeface="Arial" panose="020B0604020202020204" pitchFamily="34" charset="0"/>
              <a:cs typeface="Arial" panose="020B0604020202020204" pitchFamily="34" charset="0"/>
            </a:endParaRPr>
          </a:p>
          <a:p>
            <a:pPr>
              <a:lnSpc>
                <a:spcPct val="150000"/>
              </a:lnSpc>
            </a:pPr>
            <a:r>
              <a:rPr lang="en-GB" sz="1200" dirty="0">
                <a:latin typeface="Arial" panose="020B0604020202020204" pitchFamily="34" charset="0"/>
                <a:cs typeface="Arial" panose="020B0604020202020204" pitchFamily="34" charset="0"/>
              </a:rPr>
              <a:t>World Health Organisation (WHO) (2022) </a:t>
            </a:r>
            <a:r>
              <a:rPr lang="en-GB" sz="1200" i="1" dirty="0">
                <a:latin typeface="Arial" panose="020B0604020202020204" pitchFamily="34" charset="0"/>
                <a:cs typeface="Arial" panose="020B0604020202020204" pitchFamily="34" charset="0"/>
              </a:rPr>
              <a:t>Constitution</a:t>
            </a:r>
            <a:r>
              <a:rPr lang="en-GB" sz="1200" dirty="0">
                <a:latin typeface="Arial" panose="020B0604020202020204" pitchFamily="34" charset="0"/>
                <a:cs typeface="Arial" panose="020B0604020202020204" pitchFamily="34" charset="0"/>
              </a:rPr>
              <a:t>. Available at: </a:t>
            </a:r>
            <a:r>
              <a:rPr lang="en-GB" sz="1200" u="sng" dirty="0">
                <a:latin typeface="Arial" panose="020B0604020202020204" pitchFamily="34" charset="0"/>
                <a:cs typeface="Arial" panose="020B0604020202020204" pitchFamily="34" charset="0"/>
                <a:hlinkClick r:id="rId10"/>
              </a:rPr>
              <a:t>https://www.who.int/about/governance/constitution</a:t>
            </a:r>
            <a:r>
              <a:rPr lang="en-GB" sz="1200" dirty="0">
                <a:latin typeface="Arial" panose="020B0604020202020204" pitchFamily="34" charset="0"/>
                <a:cs typeface="Arial" panose="020B0604020202020204" pitchFamily="34" charset="0"/>
              </a:rPr>
              <a:t> (Accessed: 27 May 2026).</a:t>
            </a:r>
          </a:p>
          <a:p>
            <a:pPr>
              <a:lnSpc>
                <a:spcPct val="150000"/>
              </a:lnSpc>
            </a:pPr>
            <a:r>
              <a:rPr lang="en-GB" dirty="0"/>
              <a:t> </a:t>
            </a:r>
          </a:p>
        </p:txBody>
      </p:sp>
    </p:spTree>
    <p:extLst>
      <p:ext uri="{BB962C8B-B14F-4D97-AF65-F5344CB8AC3E}">
        <p14:creationId xmlns:p14="http://schemas.microsoft.com/office/powerpoint/2010/main" val="319118428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4258</TotalTime>
  <Words>3148</Words>
  <Application>Microsoft Macintosh PowerPoint</Application>
  <PresentationFormat>Custom</PresentationFormat>
  <Paragraphs>93</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Aptos</vt:lpstr>
      <vt:lpstr>Aptos Display</vt:lpstr>
      <vt:lpstr>Arial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Amy Christmas (2602515)</dc:creator>
  <cp:lastModifiedBy>Amy Christmas (2602515)</cp:lastModifiedBy>
  <cp:revision>1</cp:revision>
  <dcterms:created xsi:type="dcterms:W3CDTF">2026-05-27T08:39:06Z</dcterms:created>
  <dcterms:modified xsi:type="dcterms:W3CDTF">2026-06-09T20:38:16Z</dcterms:modified>
</cp:coreProperties>
</file>