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150AF6-82F2-4E94-BFE8-A72FBA12E71A}" v="2" dt="2026-10-11T22:17:05.0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91" autoAdjust="0"/>
    <p:restoredTop sz="94660"/>
  </p:normalViewPr>
  <p:slideViewPr>
    <p:cSldViewPr snapToGrid="0" snapToObjects="1">
      <p:cViewPr>
        <p:scale>
          <a:sx n="63" d="100"/>
          <a:sy n="63" d="100"/>
        </p:scale>
        <p:origin x="1258" y="6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sna Begum" userId="a7248cbe4f9ef0f2" providerId="LiveId" clId="{2B1C3CF0-67B6-46C9-96D2-9C5FB7BF0DC3}"/>
    <pc:docChg chg="modSld">
      <pc:chgData name="Hasna Begum" userId="a7248cbe4f9ef0f2" providerId="LiveId" clId="{2B1C3CF0-67B6-46C9-96D2-9C5FB7BF0DC3}" dt="2026-10-11T22:17:00.504" v="0"/>
      <pc:docMkLst>
        <pc:docMk/>
      </pc:docMkLst>
      <pc:sldChg chg="modSp">
        <pc:chgData name="Hasna Begum" userId="a7248cbe4f9ef0f2" providerId="LiveId" clId="{2B1C3CF0-67B6-46C9-96D2-9C5FB7BF0DC3}" dt="2026-10-11T22:17:00.504" v="0"/>
        <pc:sldMkLst>
          <pc:docMk/>
          <pc:sldMk cId="0" sldId="259"/>
        </pc:sldMkLst>
        <pc:graphicFrameChg chg="mod">
          <ac:chgData name="Hasna Begum" userId="a7248cbe4f9ef0f2" providerId="LiveId" clId="{2B1C3CF0-67B6-46C9-96D2-9C5FB7BF0DC3}" dt="2026-10-11T22:17:00.504" v="0"/>
          <ac:graphicFrameMkLst>
            <pc:docMk/>
            <pc:sldMk cId="0" sldId="259"/>
            <ac:graphicFrameMk id="9" creationId="{7FA9C102-7405-FA8C-DD1A-300D4E769555}"/>
          </ac:graphicFrameMkLst>
        </pc:graphicFrame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7FCDAA-6F73-45E1-807A-4A18718F7212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5B28E167-80C5-452D-8025-71C964A0FD57}">
      <dgm:prSet/>
      <dgm:spPr/>
      <dgm:t>
        <a:bodyPr/>
        <a:lstStyle/>
        <a:p>
          <a:r>
            <a:rPr lang="en-US"/>
            <a:t>Children need secure emotional bonds with caregivers</a:t>
          </a:r>
        </a:p>
      </dgm:t>
    </dgm:pt>
    <dgm:pt modelId="{1174DA6C-AB62-4FB0-80DD-924A36EBDC40}" type="parTrans" cxnId="{0E79F8AB-C323-406B-AB3D-D9D1699D3D11}">
      <dgm:prSet/>
      <dgm:spPr/>
      <dgm:t>
        <a:bodyPr/>
        <a:lstStyle/>
        <a:p>
          <a:endParaRPr lang="en-US"/>
        </a:p>
      </dgm:t>
    </dgm:pt>
    <dgm:pt modelId="{F350422C-4E03-405B-819C-5795D91D8C54}" type="sibTrans" cxnId="{0E79F8AB-C323-406B-AB3D-D9D1699D3D11}">
      <dgm:prSet/>
      <dgm:spPr/>
      <dgm:t>
        <a:bodyPr/>
        <a:lstStyle/>
        <a:p>
          <a:endParaRPr lang="en-US"/>
        </a:p>
      </dgm:t>
    </dgm:pt>
    <dgm:pt modelId="{12E16E6C-B319-4106-9B6D-3BB723E23EF1}">
      <dgm:prSet/>
      <dgm:spPr/>
      <dgm:t>
        <a:bodyPr/>
        <a:lstStyle/>
        <a:p>
          <a:r>
            <a:rPr lang="en-US" dirty="0"/>
            <a:t>Safe and secure</a:t>
          </a:r>
        </a:p>
      </dgm:t>
    </dgm:pt>
    <dgm:pt modelId="{D1C22FBD-DAAB-475F-B460-2FEE1E7CC9B3}" type="parTrans" cxnId="{CBB219C8-E165-4F6C-86A7-EA1B861360CF}">
      <dgm:prSet/>
      <dgm:spPr/>
      <dgm:t>
        <a:bodyPr/>
        <a:lstStyle/>
        <a:p>
          <a:endParaRPr lang="en-US"/>
        </a:p>
      </dgm:t>
    </dgm:pt>
    <dgm:pt modelId="{5AAD7D7D-726C-4BCA-AA9F-85F324DD3036}" type="sibTrans" cxnId="{CBB219C8-E165-4F6C-86A7-EA1B861360CF}">
      <dgm:prSet/>
      <dgm:spPr/>
      <dgm:t>
        <a:bodyPr/>
        <a:lstStyle/>
        <a:p>
          <a:endParaRPr lang="en-US"/>
        </a:p>
      </dgm:t>
    </dgm:pt>
    <dgm:pt modelId="{A09F50AD-1EB0-4887-AED8-D16A7DB7EDAA}">
      <dgm:prSet/>
      <dgm:spPr/>
      <dgm:t>
        <a:bodyPr/>
        <a:lstStyle/>
        <a:p>
          <a:r>
            <a:rPr lang="en-US" dirty="0"/>
            <a:t>Secure base</a:t>
          </a:r>
        </a:p>
      </dgm:t>
    </dgm:pt>
    <dgm:pt modelId="{4531F265-0FD2-4253-AC12-5E9BFF6473B6}" type="parTrans" cxnId="{7BC991DA-F05D-46E9-956B-9D342A28EE35}">
      <dgm:prSet/>
      <dgm:spPr/>
      <dgm:t>
        <a:bodyPr/>
        <a:lstStyle/>
        <a:p>
          <a:endParaRPr lang="en-US"/>
        </a:p>
      </dgm:t>
    </dgm:pt>
    <dgm:pt modelId="{31A5D98A-3566-4C70-B317-B8F7213FC8D0}" type="sibTrans" cxnId="{7BC991DA-F05D-46E9-956B-9D342A28EE35}">
      <dgm:prSet/>
      <dgm:spPr/>
      <dgm:t>
        <a:bodyPr/>
        <a:lstStyle/>
        <a:p>
          <a:endParaRPr lang="en-US"/>
        </a:p>
      </dgm:t>
    </dgm:pt>
    <dgm:pt modelId="{C9423CAE-BEFB-4B00-B735-05FC5D12CB9F}">
      <dgm:prSet/>
      <dgm:spPr/>
      <dgm:t>
        <a:bodyPr/>
        <a:lstStyle/>
        <a:p>
          <a:r>
            <a:rPr lang="en-US" dirty="0"/>
            <a:t>Separation anxiety</a:t>
          </a:r>
        </a:p>
      </dgm:t>
    </dgm:pt>
    <dgm:pt modelId="{B5F661F9-D0B1-4AA0-9F64-12E7634C1DE6}" type="parTrans" cxnId="{F683458A-40E2-4366-A156-CF465D130216}">
      <dgm:prSet/>
      <dgm:spPr/>
      <dgm:t>
        <a:bodyPr/>
        <a:lstStyle/>
        <a:p>
          <a:endParaRPr lang="en-US"/>
        </a:p>
      </dgm:t>
    </dgm:pt>
    <dgm:pt modelId="{BBA9D3FF-EF79-438D-83B4-D67BCBBB7ADB}" type="sibTrans" cxnId="{F683458A-40E2-4366-A156-CF465D130216}">
      <dgm:prSet/>
      <dgm:spPr/>
      <dgm:t>
        <a:bodyPr/>
        <a:lstStyle/>
        <a:p>
          <a:endParaRPr lang="en-US"/>
        </a:p>
      </dgm:t>
    </dgm:pt>
    <dgm:pt modelId="{CF7E0A9B-D4D7-4A48-A6A3-2CA07DC788C9}">
      <dgm:prSet custT="1"/>
      <dgm:spPr/>
      <dgm:t>
        <a:bodyPr/>
        <a:lstStyle/>
        <a:p>
          <a:endParaRPr lang="en-US" sz="1400" dirty="0"/>
        </a:p>
        <a:p>
          <a:endParaRPr lang="en-US" sz="1400" dirty="0"/>
        </a:p>
        <a:p>
          <a:endParaRPr lang="en-US" sz="1400" dirty="0"/>
        </a:p>
        <a:p>
          <a:r>
            <a:rPr lang="en-US" sz="1400" dirty="0"/>
            <a:t>(Bowlby, 1969; Bowlby, 1988)</a:t>
          </a:r>
        </a:p>
      </dgm:t>
    </dgm:pt>
    <dgm:pt modelId="{35BBC53E-0A6E-49D1-9083-237195A53E75}" type="parTrans" cxnId="{D72F0ECA-7659-4F59-B09B-B063E12ED25A}">
      <dgm:prSet/>
      <dgm:spPr/>
      <dgm:t>
        <a:bodyPr/>
        <a:lstStyle/>
        <a:p>
          <a:endParaRPr lang="en-US"/>
        </a:p>
      </dgm:t>
    </dgm:pt>
    <dgm:pt modelId="{D42F1F65-A39A-4257-A19A-E79EAAE02C83}" type="sibTrans" cxnId="{D72F0ECA-7659-4F59-B09B-B063E12ED25A}">
      <dgm:prSet/>
      <dgm:spPr/>
      <dgm:t>
        <a:bodyPr/>
        <a:lstStyle/>
        <a:p>
          <a:endParaRPr lang="en-US"/>
        </a:p>
      </dgm:t>
    </dgm:pt>
    <dgm:pt modelId="{9B1F3A82-99E6-4A7B-A79A-7413D7717C54}" type="pres">
      <dgm:prSet presAssocID="{8C7FCDAA-6F73-45E1-807A-4A18718F7212}" presName="vert0" presStyleCnt="0">
        <dgm:presLayoutVars>
          <dgm:dir/>
          <dgm:animOne val="branch"/>
          <dgm:animLvl val="lvl"/>
        </dgm:presLayoutVars>
      </dgm:prSet>
      <dgm:spPr/>
    </dgm:pt>
    <dgm:pt modelId="{8A85D276-6E7D-4ACF-A13C-2C5B10F58CAB}" type="pres">
      <dgm:prSet presAssocID="{5B28E167-80C5-452D-8025-71C964A0FD57}" presName="thickLine" presStyleLbl="alignNode1" presStyleIdx="0" presStyleCnt="5"/>
      <dgm:spPr/>
    </dgm:pt>
    <dgm:pt modelId="{6966D52C-688C-4236-8833-6CBDEF9341C3}" type="pres">
      <dgm:prSet presAssocID="{5B28E167-80C5-452D-8025-71C964A0FD57}" presName="horz1" presStyleCnt="0"/>
      <dgm:spPr/>
    </dgm:pt>
    <dgm:pt modelId="{95C9F012-4219-46F4-92F9-2E3010E9CB06}" type="pres">
      <dgm:prSet presAssocID="{5B28E167-80C5-452D-8025-71C964A0FD57}" presName="tx1" presStyleLbl="revTx" presStyleIdx="0" presStyleCnt="5"/>
      <dgm:spPr/>
    </dgm:pt>
    <dgm:pt modelId="{2968C93C-F51A-4190-9D25-3FCB683CE5B8}" type="pres">
      <dgm:prSet presAssocID="{5B28E167-80C5-452D-8025-71C964A0FD57}" presName="vert1" presStyleCnt="0"/>
      <dgm:spPr/>
    </dgm:pt>
    <dgm:pt modelId="{6F0A3212-007E-43E2-AF2F-A27657DD9532}" type="pres">
      <dgm:prSet presAssocID="{12E16E6C-B319-4106-9B6D-3BB723E23EF1}" presName="thickLine" presStyleLbl="alignNode1" presStyleIdx="1" presStyleCnt="5"/>
      <dgm:spPr/>
    </dgm:pt>
    <dgm:pt modelId="{9588AFF1-DB34-4038-B35F-BE739455AC6A}" type="pres">
      <dgm:prSet presAssocID="{12E16E6C-B319-4106-9B6D-3BB723E23EF1}" presName="horz1" presStyleCnt="0"/>
      <dgm:spPr/>
    </dgm:pt>
    <dgm:pt modelId="{011A6974-5DFD-4D97-A85A-31559CB08BB6}" type="pres">
      <dgm:prSet presAssocID="{12E16E6C-B319-4106-9B6D-3BB723E23EF1}" presName="tx1" presStyleLbl="revTx" presStyleIdx="1" presStyleCnt="5"/>
      <dgm:spPr/>
    </dgm:pt>
    <dgm:pt modelId="{A5DFDB11-B839-400F-91AD-D3F3DC363BD4}" type="pres">
      <dgm:prSet presAssocID="{12E16E6C-B319-4106-9B6D-3BB723E23EF1}" presName="vert1" presStyleCnt="0"/>
      <dgm:spPr/>
    </dgm:pt>
    <dgm:pt modelId="{D245A38C-0874-4F06-B1F7-F9E8CB3970FC}" type="pres">
      <dgm:prSet presAssocID="{A09F50AD-1EB0-4887-AED8-D16A7DB7EDAA}" presName="thickLine" presStyleLbl="alignNode1" presStyleIdx="2" presStyleCnt="5"/>
      <dgm:spPr/>
    </dgm:pt>
    <dgm:pt modelId="{3144FBF2-DF22-44F1-A03B-A702C709F176}" type="pres">
      <dgm:prSet presAssocID="{A09F50AD-1EB0-4887-AED8-D16A7DB7EDAA}" presName="horz1" presStyleCnt="0"/>
      <dgm:spPr/>
    </dgm:pt>
    <dgm:pt modelId="{E47AF7C2-F4B9-4C07-8A60-BD1DF91D5FD4}" type="pres">
      <dgm:prSet presAssocID="{A09F50AD-1EB0-4887-AED8-D16A7DB7EDAA}" presName="tx1" presStyleLbl="revTx" presStyleIdx="2" presStyleCnt="5"/>
      <dgm:spPr/>
    </dgm:pt>
    <dgm:pt modelId="{4137A3AC-41D6-4FA9-A19D-0369502122A4}" type="pres">
      <dgm:prSet presAssocID="{A09F50AD-1EB0-4887-AED8-D16A7DB7EDAA}" presName="vert1" presStyleCnt="0"/>
      <dgm:spPr/>
    </dgm:pt>
    <dgm:pt modelId="{0DA7C190-E007-48A4-8B77-52969A251EEA}" type="pres">
      <dgm:prSet presAssocID="{C9423CAE-BEFB-4B00-B735-05FC5D12CB9F}" presName="thickLine" presStyleLbl="alignNode1" presStyleIdx="3" presStyleCnt="5"/>
      <dgm:spPr/>
    </dgm:pt>
    <dgm:pt modelId="{4A40D22E-D395-4F2F-BBC5-743F9DB713D3}" type="pres">
      <dgm:prSet presAssocID="{C9423CAE-BEFB-4B00-B735-05FC5D12CB9F}" presName="horz1" presStyleCnt="0"/>
      <dgm:spPr/>
    </dgm:pt>
    <dgm:pt modelId="{4F865AD5-66F7-4572-8599-7E29CC8C8884}" type="pres">
      <dgm:prSet presAssocID="{C9423CAE-BEFB-4B00-B735-05FC5D12CB9F}" presName="tx1" presStyleLbl="revTx" presStyleIdx="3" presStyleCnt="5"/>
      <dgm:spPr/>
    </dgm:pt>
    <dgm:pt modelId="{99E9E6CA-3F37-4E19-98D7-DC917013531D}" type="pres">
      <dgm:prSet presAssocID="{C9423CAE-BEFB-4B00-B735-05FC5D12CB9F}" presName="vert1" presStyleCnt="0"/>
      <dgm:spPr/>
    </dgm:pt>
    <dgm:pt modelId="{7C6038EA-D6F6-47F6-B38B-D8E4EC7E2CDE}" type="pres">
      <dgm:prSet presAssocID="{CF7E0A9B-D4D7-4A48-A6A3-2CA07DC788C9}" presName="thickLine" presStyleLbl="alignNode1" presStyleIdx="4" presStyleCnt="5"/>
      <dgm:spPr/>
    </dgm:pt>
    <dgm:pt modelId="{FC4679CB-764A-4A5C-8CB2-F209FBF34270}" type="pres">
      <dgm:prSet presAssocID="{CF7E0A9B-D4D7-4A48-A6A3-2CA07DC788C9}" presName="horz1" presStyleCnt="0"/>
      <dgm:spPr/>
    </dgm:pt>
    <dgm:pt modelId="{6615858A-704A-4418-8522-6606E9445FD2}" type="pres">
      <dgm:prSet presAssocID="{CF7E0A9B-D4D7-4A48-A6A3-2CA07DC788C9}" presName="tx1" presStyleLbl="revTx" presStyleIdx="4" presStyleCnt="5"/>
      <dgm:spPr/>
    </dgm:pt>
    <dgm:pt modelId="{350E3E0E-F172-428B-9D9D-191180F68420}" type="pres">
      <dgm:prSet presAssocID="{CF7E0A9B-D4D7-4A48-A6A3-2CA07DC788C9}" presName="vert1" presStyleCnt="0"/>
      <dgm:spPr/>
    </dgm:pt>
  </dgm:ptLst>
  <dgm:cxnLst>
    <dgm:cxn modelId="{59471430-D0F1-4C31-91A9-F8BA9441AF50}" type="presOf" srcId="{CF7E0A9B-D4D7-4A48-A6A3-2CA07DC788C9}" destId="{6615858A-704A-4418-8522-6606E9445FD2}" srcOrd="0" destOrd="0" presId="urn:microsoft.com/office/officeart/2008/layout/LinedList"/>
    <dgm:cxn modelId="{B845A46B-F256-43BA-A69B-D22EA18B2045}" type="presOf" srcId="{5B28E167-80C5-452D-8025-71C964A0FD57}" destId="{95C9F012-4219-46F4-92F9-2E3010E9CB06}" srcOrd="0" destOrd="0" presId="urn:microsoft.com/office/officeart/2008/layout/LinedList"/>
    <dgm:cxn modelId="{34E3F454-99AD-4A53-BDF4-8CD55202BB23}" type="presOf" srcId="{12E16E6C-B319-4106-9B6D-3BB723E23EF1}" destId="{011A6974-5DFD-4D97-A85A-31559CB08BB6}" srcOrd="0" destOrd="0" presId="urn:microsoft.com/office/officeart/2008/layout/LinedList"/>
    <dgm:cxn modelId="{AA4E1C59-5ECB-4171-A952-00D5BFB30312}" type="presOf" srcId="{C9423CAE-BEFB-4B00-B735-05FC5D12CB9F}" destId="{4F865AD5-66F7-4572-8599-7E29CC8C8884}" srcOrd="0" destOrd="0" presId="urn:microsoft.com/office/officeart/2008/layout/LinedList"/>
    <dgm:cxn modelId="{F683458A-40E2-4366-A156-CF465D130216}" srcId="{8C7FCDAA-6F73-45E1-807A-4A18718F7212}" destId="{C9423CAE-BEFB-4B00-B735-05FC5D12CB9F}" srcOrd="3" destOrd="0" parTransId="{B5F661F9-D0B1-4AA0-9F64-12E7634C1DE6}" sibTransId="{BBA9D3FF-EF79-438D-83B4-D67BCBBB7ADB}"/>
    <dgm:cxn modelId="{E58F6CA7-F719-412E-BB8A-9D4CFDCAE17B}" type="presOf" srcId="{8C7FCDAA-6F73-45E1-807A-4A18718F7212}" destId="{9B1F3A82-99E6-4A7B-A79A-7413D7717C54}" srcOrd="0" destOrd="0" presId="urn:microsoft.com/office/officeart/2008/layout/LinedList"/>
    <dgm:cxn modelId="{BBE3A5A8-6E38-47FC-8933-1970D81E885B}" type="presOf" srcId="{A09F50AD-1EB0-4887-AED8-D16A7DB7EDAA}" destId="{E47AF7C2-F4B9-4C07-8A60-BD1DF91D5FD4}" srcOrd="0" destOrd="0" presId="urn:microsoft.com/office/officeart/2008/layout/LinedList"/>
    <dgm:cxn modelId="{0E79F8AB-C323-406B-AB3D-D9D1699D3D11}" srcId="{8C7FCDAA-6F73-45E1-807A-4A18718F7212}" destId="{5B28E167-80C5-452D-8025-71C964A0FD57}" srcOrd="0" destOrd="0" parTransId="{1174DA6C-AB62-4FB0-80DD-924A36EBDC40}" sibTransId="{F350422C-4E03-405B-819C-5795D91D8C54}"/>
    <dgm:cxn modelId="{CBB219C8-E165-4F6C-86A7-EA1B861360CF}" srcId="{8C7FCDAA-6F73-45E1-807A-4A18718F7212}" destId="{12E16E6C-B319-4106-9B6D-3BB723E23EF1}" srcOrd="1" destOrd="0" parTransId="{D1C22FBD-DAAB-475F-B460-2FEE1E7CC9B3}" sibTransId="{5AAD7D7D-726C-4BCA-AA9F-85F324DD3036}"/>
    <dgm:cxn modelId="{D72F0ECA-7659-4F59-B09B-B063E12ED25A}" srcId="{8C7FCDAA-6F73-45E1-807A-4A18718F7212}" destId="{CF7E0A9B-D4D7-4A48-A6A3-2CA07DC788C9}" srcOrd="4" destOrd="0" parTransId="{35BBC53E-0A6E-49D1-9083-237195A53E75}" sibTransId="{D42F1F65-A39A-4257-A19A-E79EAAE02C83}"/>
    <dgm:cxn modelId="{7BC991DA-F05D-46E9-956B-9D342A28EE35}" srcId="{8C7FCDAA-6F73-45E1-807A-4A18718F7212}" destId="{A09F50AD-1EB0-4887-AED8-D16A7DB7EDAA}" srcOrd="2" destOrd="0" parTransId="{4531F265-0FD2-4253-AC12-5E9BFF6473B6}" sibTransId="{31A5D98A-3566-4C70-B317-B8F7213FC8D0}"/>
    <dgm:cxn modelId="{CF106AA3-2AC4-447F-B9E4-F5138763E070}" type="presParOf" srcId="{9B1F3A82-99E6-4A7B-A79A-7413D7717C54}" destId="{8A85D276-6E7D-4ACF-A13C-2C5B10F58CAB}" srcOrd="0" destOrd="0" presId="urn:microsoft.com/office/officeart/2008/layout/LinedList"/>
    <dgm:cxn modelId="{6A130743-CAC5-4130-A487-E665A06EDA4C}" type="presParOf" srcId="{9B1F3A82-99E6-4A7B-A79A-7413D7717C54}" destId="{6966D52C-688C-4236-8833-6CBDEF9341C3}" srcOrd="1" destOrd="0" presId="urn:microsoft.com/office/officeart/2008/layout/LinedList"/>
    <dgm:cxn modelId="{635AE1EB-AF3B-492E-9112-84895B492A27}" type="presParOf" srcId="{6966D52C-688C-4236-8833-6CBDEF9341C3}" destId="{95C9F012-4219-46F4-92F9-2E3010E9CB06}" srcOrd="0" destOrd="0" presId="urn:microsoft.com/office/officeart/2008/layout/LinedList"/>
    <dgm:cxn modelId="{959F6A33-DB27-4181-A5B9-930C762BCEB9}" type="presParOf" srcId="{6966D52C-688C-4236-8833-6CBDEF9341C3}" destId="{2968C93C-F51A-4190-9D25-3FCB683CE5B8}" srcOrd="1" destOrd="0" presId="urn:microsoft.com/office/officeart/2008/layout/LinedList"/>
    <dgm:cxn modelId="{E1CB308C-6CE9-440F-B316-5FB28FE03420}" type="presParOf" srcId="{9B1F3A82-99E6-4A7B-A79A-7413D7717C54}" destId="{6F0A3212-007E-43E2-AF2F-A27657DD9532}" srcOrd="2" destOrd="0" presId="urn:microsoft.com/office/officeart/2008/layout/LinedList"/>
    <dgm:cxn modelId="{6A2AA6D5-3C27-4654-AB3A-C4AED77DDA75}" type="presParOf" srcId="{9B1F3A82-99E6-4A7B-A79A-7413D7717C54}" destId="{9588AFF1-DB34-4038-B35F-BE739455AC6A}" srcOrd="3" destOrd="0" presId="urn:microsoft.com/office/officeart/2008/layout/LinedList"/>
    <dgm:cxn modelId="{C8E32D93-EC52-4778-BED5-E4BEDEDEEE5F}" type="presParOf" srcId="{9588AFF1-DB34-4038-B35F-BE739455AC6A}" destId="{011A6974-5DFD-4D97-A85A-31559CB08BB6}" srcOrd="0" destOrd="0" presId="urn:microsoft.com/office/officeart/2008/layout/LinedList"/>
    <dgm:cxn modelId="{D4E23B73-EF8F-4D22-BA84-1BE1707D05FE}" type="presParOf" srcId="{9588AFF1-DB34-4038-B35F-BE739455AC6A}" destId="{A5DFDB11-B839-400F-91AD-D3F3DC363BD4}" srcOrd="1" destOrd="0" presId="urn:microsoft.com/office/officeart/2008/layout/LinedList"/>
    <dgm:cxn modelId="{8D536F1C-FFEB-4122-8F59-7C7A2CA164F3}" type="presParOf" srcId="{9B1F3A82-99E6-4A7B-A79A-7413D7717C54}" destId="{D245A38C-0874-4F06-B1F7-F9E8CB3970FC}" srcOrd="4" destOrd="0" presId="urn:microsoft.com/office/officeart/2008/layout/LinedList"/>
    <dgm:cxn modelId="{721DCDA4-CA8A-476F-B24F-6BC1B17CB637}" type="presParOf" srcId="{9B1F3A82-99E6-4A7B-A79A-7413D7717C54}" destId="{3144FBF2-DF22-44F1-A03B-A702C709F176}" srcOrd="5" destOrd="0" presId="urn:microsoft.com/office/officeart/2008/layout/LinedList"/>
    <dgm:cxn modelId="{A390E832-1EDA-41C0-A421-04385009191E}" type="presParOf" srcId="{3144FBF2-DF22-44F1-A03B-A702C709F176}" destId="{E47AF7C2-F4B9-4C07-8A60-BD1DF91D5FD4}" srcOrd="0" destOrd="0" presId="urn:microsoft.com/office/officeart/2008/layout/LinedList"/>
    <dgm:cxn modelId="{CBC6A0B1-D627-4383-B7C6-8A16EFF49709}" type="presParOf" srcId="{3144FBF2-DF22-44F1-A03B-A702C709F176}" destId="{4137A3AC-41D6-4FA9-A19D-0369502122A4}" srcOrd="1" destOrd="0" presId="urn:microsoft.com/office/officeart/2008/layout/LinedList"/>
    <dgm:cxn modelId="{7F420F93-82D8-4A05-9887-1555D1B7E7AE}" type="presParOf" srcId="{9B1F3A82-99E6-4A7B-A79A-7413D7717C54}" destId="{0DA7C190-E007-48A4-8B77-52969A251EEA}" srcOrd="6" destOrd="0" presId="urn:microsoft.com/office/officeart/2008/layout/LinedList"/>
    <dgm:cxn modelId="{135F7ADC-D987-49B8-8C69-AE09A41DD456}" type="presParOf" srcId="{9B1F3A82-99E6-4A7B-A79A-7413D7717C54}" destId="{4A40D22E-D395-4F2F-BBC5-743F9DB713D3}" srcOrd="7" destOrd="0" presId="urn:microsoft.com/office/officeart/2008/layout/LinedList"/>
    <dgm:cxn modelId="{DF656924-36D1-4DB5-8712-567A35BDA556}" type="presParOf" srcId="{4A40D22E-D395-4F2F-BBC5-743F9DB713D3}" destId="{4F865AD5-66F7-4572-8599-7E29CC8C8884}" srcOrd="0" destOrd="0" presId="urn:microsoft.com/office/officeart/2008/layout/LinedList"/>
    <dgm:cxn modelId="{C5B2A359-827F-4123-8D84-F7BFB7C92496}" type="presParOf" srcId="{4A40D22E-D395-4F2F-BBC5-743F9DB713D3}" destId="{99E9E6CA-3F37-4E19-98D7-DC917013531D}" srcOrd="1" destOrd="0" presId="urn:microsoft.com/office/officeart/2008/layout/LinedList"/>
    <dgm:cxn modelId="{31E25D54-8F3D-4EF9-BDBE-13394972270B}" type="presParOf" srcId="{9B1F3A82-99E6-4A7B-A79A-7413D7717C54}" destId="{7C6038EA-D6F6-47F6-B38B-D8E4EC7E2CDE}" srcOrd="8" destOrd="0" presId="urn:microsoft.com/office/officeart/2008/layout/LinedList"/>
    <dgm:cxn modelId="{CC3514BB-78DB-4CBD-BA28-C1A6D6C43D75}" type="presParOf" srcId="{9B1F3A82-99E6-4A7B-A79A-7413D7717C54}" destId="{FC4679CB-764A-4A5C-8CB2-F209FBF34270}" srcOrd="9" destOrd="0" presId="urn:microsoft.com/office/officeart/2008/layout/LinedList"/>
    <dgm:cxn modelId="{D525AD7C-5E55-420E-BF61-B9AADBEB5BEC}" type="presParOf" srcId="{FC4679CB-764A-4A5C-8CB2-F209FBF34270}" destId="{6615858A-704A-4418-8522-6606E9445FD2}" srcOrd="0" destOrd="0" presId="urn:microsoft.com/office/officeart/2008/layout/LinedList"/>
    <dgm:cxn modelId="{2E4A54E4-7BDB-4CD1-B705-8B84047802DC}" type="presParOf" srcId="{FC4679CB-764A-4A5C-8CB2-F209FBF34270}" destId="{350E3E0E-F172-428B-9D9D-191180F6842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2F8D5B-A24E-4655-9531-4877134A1118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426C49C-C5B1-4B87-8DDB-0A5BE8239AFF}">
      <dgm:prSet/>
      <dgm:spPr/>
      <dgm:t>
        <a:bodyPr/>
        <a:lstStyle/>
        <a:p>
          <a:r>
            <a:rPr lang="en-US" dirty="0"/>
            <a:t>Shona shows separation anxiety</a:t>
          </a:r>
        </a:p>
      </dgm:t>
    </dgm:pt>
    <dgm:pt modelId="{37B1FAED-7012-4F30-92D2-9A460D962BA0}" type="parTrans" cxnId="{ED6F7D34-2435-4AB3-A366-4BA3265BECE0}">
      <dgm:prSet/>
      <dgm:spPr/>
      <dgm:t>
        <a:bodyPr/>
        <a:lstStyle/>
        <a:p>
          <a:endParaRPr lang="en-US"/>
        </a:p>
      </dgm:t>
    </dgm:pt>
    <dgm:pt modelId="{F53EB470-58BB-4457-A7D9-59CB3B5BF016}" type="sibTrans" cxnId="{ED6F7D34-2435-4AB3-A366-4BA3265BECE0}">
      <dgm:prSet/>
      <dgm:spPr/>
      <dgm:t>
        <a:bodyPr/>
        <a:lstStyle/>
        <a:p>
          <a:endParaRPr lang="en-US"/>
        </a:p>
      </dgm:t>
    </dgm:pt>
    <dgm:pt modelId="{70C89206-A35B-4414-9996-D6B0979F9D42}">
      <dgm:prSet/>
      <dgm:spPr/>
      <dgm:t>
        <a:bodyPr/>
        <a:lstStyle/>
        <a:p>
          <a:r>
            <a:rPr lang="en-US"/>
            <a:t>May not yet feel secure in nursery</a:t>
          </a:r>
        </a:p>
      </dgm:t>
    </dgm:pt>
    <dgm:pt modelId="{FC51FB31-3E1C-429D-90C0-51EC9D6C3FDB}" type="parTrans" cxnId="{29E34693-B34F-49E9-9852-B919F9408248}">
      <dgm:prSet/>
      <dgm:spPr/>
      <dgm:t>
        <a:bodyPr/>
        <a:lstStyle/>
        <a:p>
          <a:endParaRPr lang="en-US"/>
        </a:p>
      </dgm:t>
    </dgm:pt>
    <dgm:pt modelId="{49AA8496-6630-48C0-9589-BB88F29C6CD3}" type="sibTrans" cxnId="{29E34693-B34F-49E9-9852-B919F9408248}">
      <dgm:prSet/>
      <dgm:spPr/>
      <dgm:t>
        <a:bodyPr/>
        <a:lstStyle/>
        <a:p>
          <a:endParaRPr lang="en-US"/>
        </a:p>
      </dgm:t>
    </dgm:pt>
    <dgm:pt modelId="{CF04223B-484B-4E66-9E41-2631856809ED}">
      <dgm:prSet/>
      <dgm:spPr/>
      <dgm:t>
        <a:bodyPr/>
        <a:lstStyle/>
        <a:p>
          <a:r>
            <a:rPr lang="en-US"/>
            <a:t>Anxiety may affect confidence and play</a:t>
          </a:r>
        </a:p>
      </dgm:t>
    </dgm:pt>
    <dgm:pt modelId="{9FFB61A5-2CDC-455D-A1A0-25ED8AE72D1D}" type="parTrans" cxnId="{3C438653-B9CD-430B-BAAF-33FB81E7EF53}">
      <dgm:prSet/>
      <dgm:spPr/>
      <dgm:t>
        <a:bodyPr/>
        <a:lstStyle/>
        <a:p>
          <a:endParaRPr lang="en-US"/>
        </a:p>
      </dgm:t>
    </dgm:pt>
    <dgm:pt modelId="{DC053704-04D5-42C7-9FAC-AD8B28B92A7E}" type="sibTrans" cxnId="{3C438653-B9CD-430B-BAAF-33FB81E7EF53}">
      <dgm:prSet/>
      <dgm:spPr/>
      <dgm:t>
        <a:bodyPr/>
        <a:lstStyle/>
        <a:p>
          <a:endParaRPr lang="en-US"/>
        </a:p>
      </dgm:t>
    </dgm:pt>
    <dgm:pt modelId="{001FCC40-DE02-402C-8385-5147248E99E2}" type="pres">
      <dgm:prSet presAssocID="{BD2F8D5B-A24E-4655-9531-4877134A1118}" presName="outerComposite" presStyleCnt="0">
        <dgm:presLayoutVars>
          <dgm:chMax val="5"/>
          <dgm:dir/>
          <dgm:resizeHandles val="exact"/>
        </dgm:presLayoutVars>
      </dgm:prSet>
      <dgm:spPr/>
    </dgm:pt>
    <dgm:pt modelId="{6923B5D0-13CA-490A-978A-21A04CD294A0}" type="pres">
      <dgm:prSet presAssocID="{BD2F8D5B-A24E-4655-9531-4877134A1118}" presName="dummyMaxCanvas" presStyleCnt="0">
        <dgm:presLayoutVars/>
      </dgm:prSet>
      <dgm:spPr/>
    </dgm:pt>
    <dgm:pt modelId="{2DED4ACF-3475-4F11-8477-76306A0D506D}" type="pres">
      <dgm:prSet presAssocID="{BD2F8D5B-A24E-4655-9531-4877134A1118}" presName="ThreeNodes_1" presStyleLbl="node1" presStyleIdx="0" presStyleCnt="3">
        <dgm:presLayoutVars>
          <dgm:bulletEnabled val="1"/>
        </dgm:presLayoutVars>
      </dgm:prSet>
      <dgm:spPr/>
    </dgm:pt>
    <dgm:pt modelId="{81F3C0C8-4983-4E0D-8D07-C7A6B2038F76}" type="pres">
      <dgm:prSet presAssocID="{BD2F8D5B-A24E-4655-9531-4877134A1118}" presName="ThreeNodes_2" presStyleLbl="node1" presStyleIdx="1" presStyleCnt="3">
        <dgm:presLayoutVars>
          <dgm:bulletEnabled val="1"/>
        </dgm:presLayoutVars>
      </dgm:prSet>
      <dgm:spPr/>
    </dgm:pt>
    <dgm:pt modelId="{FE563D71-966C-408D-B4F7-7F999BC28523}" type="pres">
      <dgm:prSet presAssocID="{BD2F8D5B-A24E-4655-9531-4877134A1118}" presName="ThreeNodes_3" presStyleLbl="node1" presStyleIdx="2" presStyleCnt="3">
        <dgm:presLayoutVars>
          <dgm:bulletEnabled val="1"/>
        </dgm:presLayoutVars>
      </dgm:prSet>
      <dgm:spPr/>
    </dgm:pt>
    <dgm:pt modelId="{0A599E1B-FE01-4D88-B9BC-F957C9440CFB}" type="pres">
      <dgm:prSet presAssocID="{BD2F8D5B-A24E-4655-9531-4877134A1118}" presName="ThreeConn_1-2" presStyleLbl="fgAccFollowNode1" presStyleIdx="0" presStyleCnt="2">
        <dgm:presLayoutVars>
          <dgm:bulletEnabled val="1"/>
        </dgm:presLayoutVars>
      </dgm:prSet>
      <dgm:spPr/>
    </dgm:pt>
    <dgm:pt modelId="{D0247B18-44EB-4436-849F-B2B4DC42AA00}" type="pres">
      <dgm:prSet presAssocID="{BD2F8D5B-A24E-4655-9531-4877134A1118}" presName="ThreeConn_2-3" presStyleLbl="fgAccFollowNode1" presStyleIdx="1" presStyleCnt="2">
        <dgm:presLayoutVars>
          <dgm:bulletEnabled val="1"/>
        </dgm:presLayoutVars>
      </dgm:prSet>
      <dgm:spPr/>
    </dgm:pt>
    <dgm:pt modelId="{E0B93D74-1E1E-4AC5-91BB-A49E1585BD39}" type="pres">
      <dgm:prSet presAssocID="{BD2F8D5B-A24E-4655-9531-4877134A1118}" presName="ThreeNodes_1_text" presStyleLbl="node1" presStyleIdx="2" presStyleCnt="3">
        <dgm:presLayoutVars>
          <dgm:bulletEnabled val="1"/>
        </dgm:presLayoutVars>
      </dgm:prSet>
      <dgm:spPr/>
    </dgm:pt>
    <dgm:pt modelId="{A6D066BD-396A-4002-8D1E-835ADEF36528}" type="pres">
      <dgm:prSet presAssocID="{BD2F8D5B-A24E-4655-9531-4877134A1118}" presName="ThreeNodes_2_text" presStyleLbl="node1" presStyleIdx="2" presStyleCnt="3">
        <dgm:presLayoutVars>
          <dgm:bulletEnabled val="1"/>
        </dgm:presLayoutVars>
      </dgm:prSet>
      <dgm:spPr/>
    </dgm:pt>
    <dgm:pt modelId="{778A4684-7A56-45FA-BEE7-9B842201A493}" type="pres">
      <dgm:prSet presAssocID="{BD2F8D5B-A24E-4655-9531-4877134A1118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872892B-3B87-4AB0-AF3F-826093A4FCD8}" type="presOf" srcId="{49AA8496-6630-48C0-9589-BB88F29C6CD3}" destId="{D0247B18-44EB-4436-849F-B2B4DC42AA00}" srcOrd="0" destOrd="0" presId="urn:microsoft.com/office/officeart/2005/8/layout/vProcess5"/>
    <dgm:cxn modelId="{ED6F7D34-2435-4AB3-A366-4BA3265BECE0}" srcId="{BD2F8D5B-A24E-4655-9531-4877134A1118}" destId="{7426C49C-C5B1-4B87-8DDB-0A5BE8239AFF}" srcOrd="0" destOrd="0" parTransId="{37B1FAED-7012-4F30-92D2-9A460D962BA0}" sibTransId="{F53EB470-58BB-4457-A7D9-59CB3B5BF016}"/>
    <dgm:cxn modelId="{DCC15A5B-B096-453C-9DCA-91FCDA571E60}" type="presOf" srcId="{7426C49C-C5B1-4B87-8DDB-0A5BE8239AFF}" destId="{2DED4ACF-3475-4F11-8477-76306A0D506D}" srcOrd="0" destOrd="0" presId="urn:microsoft.com/office/officeart/2005/8/layout/vProcess5"/>
    <dgm:cxn modelId="{3C438653-B9CD-430B-BAAF-33FB81E7EF53}" srcId="{BD2F8D5B-A24E-4655-9531-4877134A1118}" destId="{CF04223B-484B-4E66-9E41-2631856809ED}" srcOrd="2" destOrd="0" parTransId="{9FFB61A5-2CDC-455D-A1A0-25ED8AE72D1D}" sibTransId="{DC053704-04D5-42C7-9FAC-AD8B28B92A7E}"/>
    <dgm:cxn modelId="{70B1C689-BAB0-4D0E-B108-F0386D256F0D}" type="presOf" srcId="{CF04223B-484B-4E66-9E41-2631856809ED}" destId="{FE563D71-966C-408D-B4F7-7F999BC28523}" srcOrd="0" destOrd="0" presId="urn:microsoft.com/office/officeart/2005/8/layout/vProcess5"/>
    <dgm:cxn modelId="{29E34693-B34F-49E9-9852-B919F9408248}" srcId="{BD2F8D5B-A24E-4655-9531-4877134A1118}" destId="{70C89206-A35B-4414-9996-D6B0979F9D42}" srcOrd="1" destOrd="0" parTransId="{FC51FB31-3E1C-429D-90C0-51EC9D6C3FDB}" sibTransId="{49AA8496-6630-48C0-9589-BB88F29C6CD3}"/>
    <dgm:cxn modelId="{D1BEC793-9074-42FD-A57C-9F937FBCAD30}" type="presOf" srcId="{F53EB470-58BB-4457-A7D9-59CB3B5BF016}" destId="{0A599E1B-FE01-4D88-B9BC-F957C9440CFB}" srcOrd="0" destOrd="0" presId="urn:microsoft.com/office/officeart/2005/8/layout/vProcess5"/>
    <dgm:cxn modelId="{C1510B95-7157-4EC1-980E-511956FA6C1D}" type="presOf" srcId="{BD2F8D5B-A24E-4655-9531-4877134A1118}" destId="{001FCC40-DE02-402C-8385-5147248E99E2}" srcOrd="0" destOrd="0" presId="urn:microsoft.com/office/officeart/2005/8/layout/vProcess5"/>
    <dgm:cxn modelId="{441712A6-73F7-4802-9E0C-C6CCD37842A8}" type="presOf" srcId="{7426C49C-C5B1-4B87-8DDB-0A5BE8239AFF}" destId="{E0B93D74-1E1E-4AC5-91BB-A49E1585BD39}" srcOrd="1" destOrd="0" presId="urn:microsoft.com/office/officeart/2005/8/layout/vProcess5"/>
    <dgm:cxn modelId="{A0DB5EB2-C241-4DA3-A33B-A90F0BD0A1E8}" type="presOf" srcId="{70C89206-A35B-4414-9996-D6B0979F9D42}" destId="{81F3C0C8-4983-4E0D-8D07-C7A6B2038F76}" srcOrd="0" destOrd="0" presId="urn:microsoft.com/office/officeart/2005/8/layout/vProcess5"/>
    <dgm:cxn modelId="{947986B7-BDDB-45F0-BF68-68ECD2F4B7AD}" type="presOf" srcId="{70C89206-A35B-4414-9996-D6B0979F9D42}" destId="{A6D066BD-396A-4002-8D1E-835ADEF36528}" srcOrd="1" destOrd="0" presId="urn:microsoft.com/office/officeart/2005/8/layout/vProcess5"/>
    <dgm:cxn modelId="{FDECA0EC-B7EE-4227-A514-86C0EE2786F5}" type="presOf" srcId="{CF04223B-484B-4E66-9E41-2631856809ED}" destId="{778A4684-7A56-45FA-BEE7-9B842201A493}" srcOrd="1" destOrd="0" presId="urn:microsoft.com/office/officeart/2005/8/layout/vProcess5"/>
    <dgm:cxn modelId="{3A82EB46-30D6-4854-94E6-C2828E1ADFFD}" type="presParOf" srcId="{001FCC40-DE02-402C-8385-5147248E99E2}" destId="{6923B5D0-13CA-490A-978A-21A04CD294A0}" srcOrd="0" destOrd="0" presId="urn:microsoft.com/office/officeart/2005/8/layout/vProcess5"/>
    <dgm:cxn modelId="{0A08F221-E88D-4CFA-BCEE-9B3C5BA714E9}" type="presParOf" srcId="{001FCC40-DE02-402C-8385-5147248E99E2}" destId="{2DED4ACF-3475-4F11-8477-76306A0D506D}" srcOrd="1" destOrd="0" presId="urn:microsoft.com/office/officeart/2005/8/layout/vProcess5"/>
    <dgm:cxn modelId="{04308801-879B-412A-8E29-153E550E7B15}" type="presParOf" srcId="{001FCC40-DE02-402C-8385-5147248E99E2}" destId="{81F3C0C8-4983-4E0D-8D07-C7A6B2038F76}" srcOrd="2" destOrd="0" presId="urn:microsoft.com/office/officeart/2005/8/layout/vProcess5"/>
    <dgm:cxn modelId="{C454D992-4981-46DB-A7D7-4154BA088549}" type="presParOf" srcId="{001FCC40-DE02-402C-8385-5147248E99E2}" destId="{FE563D71-966C-408D-B4F7-7F999BC28523}" srcOrd="3" destOrd="0" presId="urn:microsoft.com/office/officeart/2005/8/layout/vProcess5"/>
    <dgm:cxn modelId="{433A7559-A4AB-4694-BD97-5E75C6C292A1}" type="presParOf" srcId="{001FCC40-DE02-402C-8385-5147248E99E2}" destId="{0A599E1B-FE01-4D88-B9BC-F957C9440CFB}" srcOrd="4" destOrd="0" presId="urn:microsoft.com/office/officeart/2005/8/layout/vProcess5"/>
    <dgm:cxn modelId="{96ACCD0E-E2CB-4DC3-BC9C-5081A5251A6C}" type="presParOf" srcId="{001FCC40-DE02-402C-8385-5147248E99E2}" destId="{D0247B18-44EB-4436-849F-B2B4DC42AA00}" srcOrd="5" destOrd="0" presId="urn:microsoft.com/office/officeart/2005/8/layout/vProcess5"/>
    <dgm:cxn modelId="{812E5431-D3B0-4D9A-AB17-722E034D0505}" type="presParOf" srcId="{001FCC40-DE02-402C-8385-5147248E99E2}" destId="{E0B93D74-1E1E-4AC5-91BB-A49E1585BD39}" srcOrd="6" destOrd="0" presId="urn:microsoft.com/office/officeart/2005/8/layout/vProcess5"/>
    <dgm:cxn modelId="{0C80A1A0-DAE4-4B1F-BD0D-384A59714C66}" type="presParOf" srcId="{001FCC40-DE02-402C-8385-5147248E99E2}" destId="{A6D066BD-396A-4002-8D1E-835ADEF36528}" srcOrd="7" destOrd="0" presId="urn:microsoft.com/office/officeart/2005/8/layout/vProcess5"/>
    <dgm:cxn modelId="{B42B8C98-0A79-4562-BAAD-F96AACD0DAD6}" type="presParOf" srcId="{001FCC40-DE02-402C-8385-5147248E99E2}" destId="{778A4684-7A56-45FA-BEE7-9B842201A49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E8D54B-0869-4E15-856E-2CDEFEFC210D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527BE5ED-C748-4FF9-A525-499923782E10}">
      <dgm:prSet custT="1"/>
      <dgm:spPr/>
      <dgm:t>
        <a:bodyPr/>
        <a:lstStyle/>
        <a:p>
          <a:r>
            <a:rPr lang="en-GB" sz="1800" dirty="0"/>
            <a:t>The exact cause of Shona's behaviour is unknown.</a:t>
          </a:r>
          <a:endParaRPr lang="en-US" sz="1800" dirty="0"/>
        </a:p>
      </dgm:t>
    </dgm:pt>
    <dgm:pt modelId="{DE20C0DD-B22B-48FA-A64B-61B69ADE4E69}" type="parTrans" cxnId="{675599FA-5985-4AEF-A228-500E26309DC2}">
      <dgm:prSet/>
      <dgm:spPr/>
      <dgm:t>
        <a:bodyPr/>
        <a:lstStyle/>
        <a:p>
          <a:endParaRPr lang="en-US"/>
        </a:p>
      </dgm:t>
    </dgm:pt>
    <dgm:pt modelId="{383BCE0F-8836-4360-85A7-2F4F3A37486F}" type="sibTrans" cxnId="{675599FA-5985-4AEF-A228-500E26309DC2}">
      <dgm:prSet/>
      <dgm:spPr/>
      <dgm:t>
        <a:bodyPr/>
        <a:lstStyle/>
        <a:p>
          <a:endParaRPr lang="en-US"/>
        </a:p>
      </dgm:t>
    </dgm:pt>
    <dgm:pt modelId="{B43F5179-E6E9-4E0D-8D25-00C3E095B2C0}">
      <dgm:prSet custT="1"/>
      <dgm:spPr/>
      <dgm:t>
        <a:bodyPr/>
        <a:lstStyle/>
        <a:p>
          <a:r>
            <a:rPr lang="en-GB" sz="1800" dirty="0"/>
            <a:t>There may have been changes at home or in caregiving arrangements.</a:t>
          </a:r>
          <a:endParaRPr lang="en-US" sz="1800" dirty="0"/>
        </a:p>
      </dgm:t>
    </dgm:pt>
    <dgm:pt modelId="{3296B190-C278-4719-A5C8-6688B5AB7918}" type="parTrans" cxnId="{054F4EE6-F78E-4A9E-9E77-33325C4C5E78}">
      <dgm:prSet/>
      <dgm:spPr/>
      <dgm:t>
        <a:bodyPr/>
        <a:lstStyle/>
        <a:p>
          <a:endParaRPr lang="en-US"/>
        </a:p>
      </dgm:t>
    </dgm:pt>
    <dgm:pt modelId="{C128C88F-2910-430E-84E3-5662DE80C1E1}" type="sibTrans" cxnId="{054F4EE6-F78E-4A9E-9E77-33325C4C5E78}">
      <dgm:prSet/>
      <dgm:spPr/>
      <dgm:t>
        <a:bodyPr/>
        <a:lstStyle/>
        <a:p>
          <a:endParaRPr lang="en-US"/>
        </a:p>
      </dgm:t>
    </dgm:pt>
    <dgm:pt modelId="{B57542C9-13A7-46E7-9B9E-CE8780BC4DE0}">
      <dgm:prSet custT="1"/>
      <dgm:spPr/>
      <dgm:t>
        <a:bodyPr/>
        <a:lstStyle/>
        <a:p>
          <a:r>
            <a:rPr lang="en-GB" sz="1800" dirty="0"/>
            <a:t>Practitioners should avoid assumptions.</a:t>
          </a:r>
          <a:endParaRPr lang="en-US" sz="1800" dirty="0"/>
        </a:p>
      </dgm:t>
    </dgm:pt>
    <dgm:pt modelId="{3FDF0A4F-A426-4105-9A25-75453249F448}" type="parTrans" cxnId="{655FB7B0-D9A0-4890-B2B6-C9443B860306}">
      <dgm:prSet/>
      <dgm:spPr/>
      <dgm:t>
        <a:bodyPr/>
        <a:lstStyle/>
        <a:p>
          <a:endParaRPr lang="en-US"/>
        </a:p>
      </dgm:t>
    </dgm:pt>
    <dgm:pt modelId="{0E360CDD-F63C-434E-9B97-CCC504F3399A}" type="sibTrans" cxnId="{655FB7B0-D9A0-4890-B2B6-C9443B860306}">
      <dgm:prSet/>
      <dgm:spPr/>
      <dgm:t>
        <a:bodyPr/>
        <a:lstStyle/>
        <a:p>
          <a:endParaRPr lang="en-US"/>
        </a:p>
      </dgm:t>
    </dgm:pt>
    <dgm:pt modelId="{19C666E2-DC39-422D-90F8-5AD54E7261CF}">
      <dgm:prSet custT="1"/>
      <dgm:spPr/>
      <dgm:t>
        <a:bodyPr/>
        <a:lstStyle/>
        <a:p>
          <a:r>
            <a:rPr lang="en-GB" sz="1800" dirty="0"/>
            <a:t>Ongoing observation and assessment are needed.</a:t>
          </a:r>
          <a:endParaRPr lang="en-US" sz="1800" dirty="0"/>
        </a:p>
      </dgm:t>
    </dgm:pt>
    <dgm:pt modelId="{C1CBEBAB-C573-4ADC-B4AA-A0295D385EC2}" type="parTrans" cxnId="{3F9674AA-E4B3-4DD3-B765-E28F21A251ED}">
      <dgm:prSet/>
      <dgm:spPr/>
      <dgm:t>
        <a:bodyPr/>
        <a:lstStyle/>
        <a:p>
          <a:endParaRPr lang="en-US"/>
        </a:p>
      </dgm:t>
    </dgm:pt>
    <dgm:pt modelId="{BD2791A2-FDE0-48E8-B4F0-AB58BBC1DC38}" type="sibTrans" cxnId="{3F9674AA-E4B3-4DD3-B765-E28F21A251ED}">
      <dgm:prSet/>
      <dgm:spPr/>
      <dgm:t>
        <a:bodyPr/>
        <a:lstStyle/>
        <a:p>
          <a:endParaRPr lang="en-US"/>
        </a:p>
      </dgm:t>
    </dgm:pt>
    <dgm:pt modelId="{1C93D19A-CB6C-4E12-A07E-DD04137E6105}" type="pres">
      <dgm:prSet presAssocID="{42E8D54B-0869-4E15-856E-2CDEFEFC210D}" presName="outerComposite" presStyleCnt="0">
        <dgm:presLayoutVars>
          <dgm:chMax val="5"/>
          <dgm:dir/>
          <dgm:resizeHandles val="exact"/>
        </dgm:presLayoutVars>
      </dgm:prSet>
      <dgm:spPr/>
    </dgm:pt>
    <dgm:pt modelId="{8F04686C-E50E-4A7D-B626-9D4996AE29E2}" type="pres">
      <dgm:prSet presAssocID="{42E8D54B-0869-4E15-856E-2CDEFEFC210D}" presName="dummyMaxCanvas" presStyleCnt="0">
        <dgm:presLayoutVars/>
      </dgm:prSet>
      <dgm:spPr/>
    </dgm:pt>
    <dgm:pt modelId="{4950DDE2-92E9-49AC-93AF-BB9F22A366D4}" type="pres">
      <dgm:prSet presAssocID="{42E8D54B-0869-4E15-856E-2CDEFEFC210D}" presName="FourNodes_1" presStyleLbl="node1" presStyleIdx="0" presStyleCnt="4">
        <dgm:presLayoutVars>
          <dgm:bulletEnabled val="1"/>
        </dgm:presLayoutVars>
      </dgm:prSet>
      <dgm:spPr/>
    </dgm:pt>
    <dgm:pt modelId="{1CA517B4-2EA0-4A17-A51C-6F4039645D65}" type="pres">
      <dgm:prSet presAssocID="{42E8D54B-0869-4E15-856E-2CDEFEFC210D}" presName="FourNodes_2" presStyleLbl="node1" presStyleIdx="1" presStyleCnt="4">
        <dgm:presLayoutVars>
          <dgm:bulletEnabled val="1"/>
        </dgm:presLayoutVars>
      </dgm:prSet>
      <dgm:spPr/>
    </dgm:pt>
    <dgm:pt modelId="{52266AE8-A442-4C41-A67D-DDF6A4770067}" type="pres">
      <dgm:prSet presAssocID="{42E8D54B-0869-4E15-856E-2CDEFEFC210D}" presName="FourNodes_3" presStyleLbl="node1" presStyleIdx="2" presStyleCnt="4">
        <dgm:presLayoutVars>
          <dgm:bulletEnabled val="1"/>
        </dgm:presLayoutVars>
      </dgm:prSet>
      <dgm:spPr/>
    </dgm:pt>
    <dgm:pt modelId="{802E40AC-0464-4D6A-8CD1-A8184A3DCD34}" type="pres">
      <dgm:prSet presAssocID="{42E8D54B-0869-4E15-856E-2CDEFEFC210D}" presName="FourNodes_4" presStyleLbl="node1" presStyleIdx="3" presStyleCnt="4">
        <dgm:presLayoutVars>
          <dgm:bulletEnabled val="1"/>
        </dgm:presLayoutVars>
      </dgm:prSet>
      <dgm:spPr/>
    </dgm:pt>
    <dgm:pt modelId="{B8778C1B-69EE-4078-A96F-7906044D4C84}" type="pres">
      <dgm:prSet presAssocID="{42E8D54B-0869-4E15-856E-2CDEFEFC210D}" presName="FourConn_1-2" presStyleLbl="fgAccFollowNode1" presStyleIdx="0" presStyleCnt="3">
        <dgm:presLayoutVars>
          <dgm:bulletEnabled val="1"/>
        </dgm:presLayoutVars>
      </dgm:prSet>
      <dgm:spPr/>
    </dgm:pt>
    <dgm:pt modelId="{19E64810-351F-4946-BCAF-04AE733FF37B}" type="pres">
      <dgm:prSet presAssocID="{42E8D54B-0869-4E15-856E-2CDEFEFC210D}" presName="FourConn_2-3" presStyleLbl="fgAccFollowNode1" presStyleIdx="1" presStyleCnt="3">
        <dgm:presLayoutVars>
          <dgm:bulletEnabled val="1"/>
        </dgm:presLayoutVars>
      </dgm:prSet>
      <dgm:spPr/>
    </dgm:pt>
    <dgm:pt modelId="{B560BAB2-115B-494E-BE13-011B18346B5D}" type="pres">
      <dgm:prSet presAssocID="{42E8D54B-0869-4E15-856E-2CDEFEFC210D}" presName="FourConn_3-4" presStyleLbl="fgAccFollowNode1" presStyleIdx="2" presStyleCnt="3">
        <dgm:presLayoutVars>
          <dgm:bulletEnabled val="1"/>
        </dgm:presLayoutVars>
      </dgm:prSet>
      <dgm:spPr/>
    </dgm:pt>
    <dgm:pt modelId="{8E27D2C7-8B0F-4134-9F82-9B613F1BD290}" type="pres">
      <dgm:prSet presAssocID="{42E8D54B-0869-4E15-856E-2CDEFEFC210D}" presName="FourNodes_1_text" presStyleLbl="node1" presStyleIdx="3" presStyleCnt="4">
        <dgm:presLayoutVars>
          <dgm:bulletEnabled val="1"/>
        </dgm:presLayoutVars>
      </dgm:prSet>
      <dgm:spPr/>
    </dgm:pt>
    <dgm:pt modelId="{767E2A72-36DC-45DE-8418-8EC368E68C8B}" type="pres">
      <dgm:prSet presAssocID="{42E8D54B-0869-4E15-856E-2CDEFEFC210D}" presName="FourNodes_2_text" presStyleLbl="node1" presStyleIdx="3" presStyleCnt="4">
        <dgm:presLayoutVars>
          <dgm:bulletEnabled val="1"/>
        </dgm:presLayoutVars>
      </dgm:prSet>
      <dgm:spPr/>
    </dgm:pt>
    <dgm:pt modelId="{1C9F31FC-B930-4567-9911-1C82DC027C6B}" type="pres">
      <dgm:prSet presAssocID="{42E8D54B-0869-4E15-856E-2CDEFEFC210D}" presName="FourNodes_3_text" presStyleLbl="node1" presStyleIdx="3" presStyleCnt="4">
        <dgm:presLayoutVars>
          <dgm:bulletEnabled val="1"/>
        </dgm:presLayoutVars>
      </dgm:prSet>
      <dgm:spPr/>
    </dgm:pt>
    <dgm:pt modelId="{05C1890A-8C43-45E1-8FD0-95E7EF9E2FBD}" type="pres">
      <dgm:prSet presAssocID="{42E8D54B-0869-4E15-856E-2CDEFEFC210D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696E7E0B-4806-4383-A125-A70B9EB60D5C}" type="presOf" srcId="{527BE5ED-C748-4FF9-A525-499923782E10}" destId="{8E27D2C7-8B0F-4134-9F82-9B613F1BD290}" srcOrd="1" destOrd="0" presId="urn:microsoft.com/office/officeart/2005/8/layout/vProcess5"/>
    <dgm:cxn modelId="{936D9140-9395-4FDA-B3EE-10B1652ADCA0}" type="presOf" srcId="{C128C88F-2910-430E-84E3-5662DE80C1E1}" destId="{19E64810-351F-4946-BCAF-04AE733FF37B}" srcOrd="0" destOrd="0" presId="urn:microsoft.com/office/officeart/2005/8/layout/vProcess5"/>
    <dgm:cxn modelId="{38F7315E-418B-43F0-9C1B-BE8B40D2A455}" type="presOf" srcId="{B57542C9-13A7-46E7-9B9E-CE8780BC4DE0}" destId="{52266AE8-A442-4C41-A67D-DDF6A4770067}" srcOrd="0" destOrd="0" presId="urn:microsoft.com/office/officeart/2005/8/layout/vProcess5"/>
    <dgm:cxn modelId="{508DA956-9D21-4E51-BB14-3255EACA40D4}" type="presOf" srcId="{19C666E2-DC39-422D-90F8-5AD54E7261CF}" destId="{05C1890A-8C43-45E1-8FD0-95E7EF9E2FBD}" srcOrd="1" destOrd="0" presId="urn:microsoft.com/office/officeart/2005/8/layout/vProcess5"/>
    <dgm:cxn modelId="{3DD93178-17EF-4AC3-8553-BC127B4D7A32}" type="presOf" srcId="{19C666E2-DC39-422D-90F8-5AD54E7261CF}" destId="{802E40AC-0464-4D6A-8CD1-A8184A3DCD34}" srcOrd="0" destOrd="0" presId="urn:microsoft.com/office/officeart/2005/8/layout/vProcess5"/>
    <dgm:cxn modelId="{C73C2A80-3536-4BEC-9227-A26DE65BC012}" type="presOf" srcId="{0E360CDD-F63C-434E-9B97-CCC504F3399A}" destId="{B560BAB2-115B-494E-BE13-011B18346B5D}" srcOrd="0" destOrd="0" presId="urn:microsoft.com/office/officeart/2005/8/layout/vProcess5"/>
    <dgm:cxn modelId="{99DCBF80-483F-4F9B-9F4E-4CDBC0A4270F}" type="presOf" srcId="{527BE5ED-C748-4FF9-A525-499923782E10}" destId="{4950DDE2-92E9-49AC-93AF-BB9F22A366D4}" srcOrd="0" destOrd="0" presId="urn:microsoft.com/office/officeart/2005/8/layout/vProcess5"/>
    <dgm:cxn modelId="{E3F9798D-7A5F-40C8-8322-E0FC436915C1}" type="presOf" srcId="{B57542C9-13A7-46E7-9B9E-CE8780BC4DE0}" destId="{1C9F31FC-B930-4567-9911-1C82DC027C6B}" srcOrd="1" destOrd="0" presId="urn:microsoft.com/office/officeart/2005/8/layout/vProcess5"/>
    <dgm:cxn modelId="{3F9674AA-E4B3-4DD3-B765-E28F21A251ED}" srcId="{42E8D54B-0869-4E15-856E-2CDEFEFC210D}" destId="{19C666E2-DC39-422D-90F8-5AD54E7261CF}" srcOrd="3" destOrd="0" parTransId="{C1CBEBAB-C573-4ADC-B4AA-A0295D385EC2}" sibTransId="{BD2791A2-FDE0-48E8-B4F0-AB58BBC1DC38}"/>
    <dgm:cxn modelId="{655FB7B0-D9A0-4890-B2B6-C9443B860306}" srcId="{42E8D54B-0869-4E15-856E-2CDEFEFC210D}" destId="{B57542C9-13A7-46E7-9B9E-CE8780BC4DE0}" srcOrd="2" destOrd="0" parTransId="{3FDF0A4F-A426-4105-9A25-75453249F448}" sibTransId="{0E360CDD-F63C-434E-9B97-CCC504F3399A}"/>
    <dgm:cxn modelId="{95C6DBD2-0DB3-4B65-917B-ECC1C5DC92F3}" type="presOf" srcId="{B43F5179-E6E9-4E0D-8D25-00C3E095B2C0}" destId="{767E2A72-36DC-45DE-8418-8EC368E68C8B}" srcOrd="1" destOrd="0" presId="urn:microsoft.com/office/officeart/2005/8/layout/vProcess5"/>
    <dgm:cxn modelId="{91A542E3-4E3F-4DF0-8B1B-08AB0836DF14}" type="presOf" srcId="{B43F5179-E6E9-4E0D-8D25-00C3E095B2C0}" destId="{1CA517B4-2EA0-4A17-A51C-6F4039645D65}" srcOrd="0" destOrd="0" presId="urn:microsoft.com/office/officeart/2005/8/layout/vProcess5"/>
    <dgm:cxn modelId="{054F4EE6-F78E-4A9E-9E77-33325C4C5E78}" srcId="{42E8D54B-0869-4E15-856E-2CDEFEFC210D}" destId="{B43F5179-E6E9-4E0D-8D25-00C3E095B2C0}" srcOrd="1" destOrd="0" parTransId="{3296B190-C278-4719-A5C8-6688B5AB7918}" sibTransId="{C128C88F-2910-430E-84E3-5662DE80C1E1}"/>
    <dgm:cxn modelId="{6FE80DF2-AA67-4898-8577-04F603E6D3EF}" type="presOf" srcId="{383BCE0F-8836-4360-85A7-2F4F3A37486F}" destId="{B8778C1B-69EE-4078-A96F-7906044D4C84}" srcOrd="0" destOrd="0" presId="urn:microsoft.com/office/officeart/2005/8/layout/vProcess5"/>
    <dgm:cxn modelId="{675599FA-5985-4AEF-A228-500E26309DC2}" srcId="{42E8D54B-0869-4E15-856E-2CDEFEFC210D}" destId="{527BE5ED-C748-4FF9-A525-499923782E10}" srcOrd="0" destOrd="0" parTransId="{DE20C0DD-B22B-48FA-A64B-61B69ADE4E69}" sibTransId="{383BCE0F-8836-4360-85A7-2F4F3A37486F}"/>
    <dgm:cxn modelId="{F943BDFD-589A-44E4-9433-16752404F49F}" type="presOf" srcId="{42E8D54B-0869-4E15-856E-2CDEFEFC210D}" destId="{1C93D19A-CB6C-4E12-A07E-DD04137E6105}" srcOrd="0" destOrd="0" presId="urn:microsoft.com/office/officeart/2005/8/layout/vProcess5"/>
    <dgm:cxn modelId="{1286FC68-1C7D-4DC5-B62A-B952A6BF5DD3}" type="presParOf" srcId="{1C93D19A-CB6C-4E12-A07E-DD04137E6105}" destId="{8F04686C-E50E-4A7D-B626-9D4996AE29E2}" srcOrd="0" destOrd="0" presId="urn:microsoft.com/office/officeart/2005/8/layout/vProcess5"/>
    <dgm:cxn modelId="{E2EB383B-AB1B-4FC8-8E37-AFC188F83347}" type="presParOf" srcId="{1C93D19A-CB6C-4E12-A07E-DD04137E6105}" destId="{4950DDE2-92E9-49AC-93AF-BB9F22A366D4}" srcOrd="1" destOrd="0" presId="urn:microsoft.com/office/officeart/2005/8/layout/vProcess5"/>
    <dgm:cxn modelId="{826971D4-CBB1-4B1F-B4FF-C912716E0247}" type="presParOf" srcId="{1C93D19A-CB6C-4E12-A07E-DD04137E6105}" destId="{1CA517B4-2EA0-4A17-A51C-6F4039645D65}" srcOrd="2" destOrd="0" presId="urn:microsoft.com/office/officeart/2005/8/layout/vProcess5"/>
    <dgm:cxn modelId="{C4CE61E2-D20F-45EC-82DD-0B41EF2E767F}" type="presParOf" srcId="{1C93D19A-CB6C-4E12-A07E-DD04137E6105}" destId="{52266AE8-A442-4C41-A67D-DDF6A4770067}" srcOrd="3" destOrd="0" presId="urn:microsoft.com/office/officeart/2005/8/layout/vProcess5"/>
    <dgm:cxn modelId="{E04FEC15-5415-4438-A3DE-3EB13D40B51B}" type="presParOf" srcId="{1C93D19A-CB6C-4E12-A07E-DD04137E6105}" destId="{802E40AC-0464-4D6A-8CD1-A8184A3DCD34}" srcOrd="4" destOrd="0" presId="urn:microsoft.com/office/officeart/2005/8/layout/vProcess5"/>
    <dgm:cxn modelId="{B60A5CD9-354F-4B97-B807-4B7638B71052}" type="presParOf" srcId="{1C93D19A-CB6C-4E12-A07E-DD04137E6105}" destId="{B8778C1B-69EE-4078-A96F-7906044D4C84}" srcOrd="5" destOrd="0" presId="urn:microsoft.com/office/officeart/2005/8/layout/vProcess5"/>
    <dgm:cxn modelId="{4D2B618F-B92D-4617-BE29-9CCB3FC3478D}" type="presParOf" srcId="{1C93D19A-CB6C-4E12-A07E-DD04137E6105}" destId="{19E64810-351F-4946-BCAF-04AE733FF37B}" srcOrd="6" destOrd="0" presId="urn:microsoft.com/office/officeart/2005/8/layout/vProcess5"/>
    <dgm:cxn modelId="{10BB3B6D-3B53-4886-B312-B92EAC125085}" type="presParOf" srcId="{1C93D19A-CB6C-4E12-A07E-DD04137E6105}" destId="{B560BAB2-115B-494E-BE13-011B18346B5D}" srcOrd="7" destOrd="0" presId="urn:microsoft.com/office/officeart/2005/8/layout/vProcess5"/>
    <dgm:cxn modelId="{B5975998-4BD1-4D61-ABE2-AE2A6642C7D6}" type="presParOf" srcId="{1C93D19A-CB6C-4E12-A07E-DD04137E6105}" destId="{8E27D2C7-8B0F-4134-9F82-9B613F1BD290}" srcOrd="8" destOrd="0" presId="urn:microsoft.com/office/officeart/2005/8/layout/vProcess5"/>
    <dgm:cxn modelId="{F704191E-FFAA-4421-B50D-D36493C98493}" type="presParOf" srcId="{1C93D19A-CB6C-4E12-A07E-DD04137E6105}" destId="{767E2A72-36DC-45DE-8418-8EC368E68C8B}" srcOrd="9" destOrd="0" presId="urn:microsoft.com/office/officeart/2005/8/layout/vProcess5"/>
    <dgm:cxn modelId="{3EA50468-81E3-4D3E-8AC1-24017F3549BB}" type="presParOf" srcId="{1C93D19A-CB6C-4E12-A07E-DD04137E6105}" destId="{1C9F31FC-B930-4567-9911-1C82DC027C6B}" srcOrd="10" destOrd="0" presId="urn:microsoft.com/office/officeart/2005/8/layout/vProcess5"/>
    <dgm:cxn modelId="{7670EB27-895F-4713-9079-5CE89F4B5114}" type="presParOf" srcId="{1C93D19A-CB6C-4E12-A07E-DD04137E6105}" destId="{05C1890A-8C43-45E1-8FD0-95E7EF9E2FB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1940A63-867C-4D28-A170-0C199168E4AC}" type="doc">
      <dgm:prSet loTypeId="urn:microsoft.com/office/officeart/2005/8/layout/hierarchy1" loCatId="hierarchy" qsTypeId="urn:microsoft.com/office/officeart/2005/8/quickstyle/simple1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E3823A81-7035-4A02-B7A1-25425ACEFD7B}">
      <dgm:prSet/>
      <dgm:spPr/>
      <dgm:t>
        <a:bodyPr/>
        <a:lstStyle/>
        <a:p>
          <a:r>
            <a:rPr lang="en-US"/>
            <a:t>Nature: temperament, communication development, individual differences</a:t>
          </a:r>
        </a:p>
      </dgm:t>
    </dgm:pt>
    <dgm:pt modelId="{8BE0761F-BD95-4100-83F0-A40C3BC9E558}" type="parTrans" cxnId="{D6BD46A6-DD41-4C14-B0A7-616C1008A8DF}">
      <dgm:prSet/>
      <dgm:spPr/>
      <dgm:t>
        <a:bodyPr/>
        <a:lstStyle/>
        <a:p>
          <a:endParaRPr lang="en-US"/>
        </a:p>
      </dgm:t>
    </dgm:pt>
    <dgm:pt modelId="{23EDE701-6C6A-4BA7-BCE5-29BF2D962A81}" type="sibTrans" cxnId="{D6BD46A6-DD41-4C14-B0A7-616C1008A8DF}">
      <dgm:prSet/>
      <dgm:spPr/>
      <dgm:t>
        <a:bodyPr/>
        <a:lstStyle/>
        <a:p>
          <a:endParaRPr lang="en-US"/>
        </a:p>
      </dgm:t>
    </dgm:pt>
    <dgm:pt modelId="{6BAC9BE2-A5E0-4680-8D7F-4B18A643A641}">
      <dgm:prSet/>
      <dgm:spPr/>
      <dgm:t>
        <a:bodyPr/>
        <a:lstStyle/>
        <a:p>
          <a:r>
            <a:rPr lang="en-US"/>
            <a:t>Nurture: nursery environment, caregiver relationships, support from staff</a:t>
          </a:r>
        </a:p>
      </dgm:t>
    </dgm:pt>
    <dgm:pt modelId="{D4D05796-5CAA-4C44-8307-7B71AA071BF6}" type="parTrans" cxnId="{520CBA27-0FEB-43FC-A893-2D6C50028242}">
      <dgm:prSet/>
      <dgm:spPr/>
      <dgm:t>
        <a:bodyPr/>
        <a:lstStyle/>
        <a:p>
          <a:endParaRPr lang="en-US"/>
        </a:p>
      </dgm:t>
    </dgm:pt>
    <dgm:pt modelId="{48836B7A-5F82-45DE-BEC8-FEC8D5E577D4}" type="sibTrans" cxnId="{520CBA27-0FEB-43FC-A893-2D6C50028242}">
      <dgm:prSet/>
      <dgm:spPr/>
      <dgm:t>
        <a:bodyPr/>
        <a:lstStyle/>
        <a:p>
          <a:endParaRPr lang="en-US"/>
        </a:p>
      </dgm:t>
    </dgm:pt>
    <dgm:pt modelId="{EC7756B1-566A-41CA-9D5E-DF5C446D6A77}" type="pres">
      <dgm:prSet presAssocID="{31940A63-867C-4D28-A170-0C199168E4A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10B94F2-7EAD-41B9-BBB5-A8A154478D10}" type="pres">
      <dgm:prSet presAssocID="{E3823A81-7035-4A02-B7A1-25425ACEFD7B}" presName="hierRoot1" presStyleCnt="0"/>
      <dgm:spPr/>
    </dgm:pt>
    <dgm:pt modelId="{7E7CD288-2079-470A-9882-13D8A030C9A6}" type="pres">
      <dgm:prSet presAssocID="{E3823A81-7035-4A02-B7A1-25425ACEFD7B}" presName="composite" presStyleCnt="0"/>
      <dgm:spPr/>
    </dgm:pt>
    <dgm:pt modelId="{F8FA00A0-5E57-4FD3-A80A-4D2CF9BE3240}" type="pres">
      <dgm:prSet presAssocID="{E3823A81-7035-4A02-B7A1-25425ACEFD7B}" presName="background" presStyleLbl="node0" presStyleIdx="0" presStyleCnt="2"/>
      <dgm:spPr/>
    </dgm:pt>
    <dgm:pt modelId="{DCE6A378-C539-4202-A71C-830D1ABD76DC}" type="pres">
      <dgm:prSet presAssocID="{E3823A81-7035-4A02-B7A1-25425ACEFD7B}" presName="text" presStyleLbl="fgAcc0" presStyleIdx="0" presStyleCnt="2">
        <dgm:presLayoutVars>
          <dgm:chPref val="3"/>
        </dgm:presLayoutVars>
      </dgm:prSet>
      <dgm:spPr/>
    </dgm:pt>
    <dgm:pt modelId="{931E763D-14BC-471E-88D4-9B28F81199E0}" type="pres">
      <dgm:prSet presAssocID="{E3823A81-7035-4A02-B7A1-25425ACEFD7B}" presName="hierChild2" presStyleCnt="0"/>
      <dgm:spPr/>
    </dgm:pt>
    <dgm:pt modelId="{69FF6C7E-DE8C-4F16-BA8D-20D62418706C}" type="pres">
      <dgm:prSet presAssocID="{6BAC9BE2-A5E0-4680-8D7F-4B18A643A641}" presName="hierRoot1" presStyleCnt="0"/>
      <dgm:spPr/>
    </dgm:pt>
    <dgm:pt modelId="{812BA5D0-881D-45CD-8746-2E150AA41F2B}" type="pres">
      <dgm:prSet presAssocID="{6BAC9BE2-A5E0-4680-8D7F-4B18A643A641}" presName="composite" presStyleCnt="0"/>
      <dgm:spPr/>
    </dgm:pt>
    <dgm:pt modelId="{585ED77B-2652-4B73-A2FB-9D508E539881}" type="pres">
      <dgm:prSet presAssocID="{6BAC9BE2-A5E0-4680-8D7F-4B18A643A641}" presName="background" presStyleLbl="node0" presStyleIdx="1" presStyleCnt="2"/>
      <dgm:spPr/>
    </dgm:pt>
    <dgm:pt modelId="{F0BDBB4A-DE3B-4023-BE30-34CD0AC9665E}" type="pres">
      <dgm:prSet presAssocID="{6BAC9BE2-A5E0-4680-8D7F-4B18A643A641}" presName="text" presStyleLbl="fgAcc0" presStyleIdx="1" presStyleCnt="2">
        <dgm:presLayoutVars>
          <dgm:chPref val="3"/>
        </dgm:presLayoutVars>
      </dgm:prSet>
      <dgm:spPr/>
    </dgm:pt>
    <dgm:pt modelId="{EA3A7EF5-196F-40BE-84B6-DF872874E59B}" type="pres">
      <dgm:prSet presAssocID="{6BAC9BE2-A5E0-4680-8D7F-4B18A643A641}" presName="hierChild2" presStyleCnt="0"/>
      <dgm:spPr/>
    </dgm:pt>
  </dgm:ptLst>
  <dgm:cxnLst>
    <dgm:cxn modelId="{520CBA27-0FEB-43FC-A893-2D6C50028242}" srcId="{31940A63-867C-4D28-A170-0C199168E4AC}" destId="{6BAC9BE2-A5E0-4680-8D7F-4B18A643A641}" srcOrd="1" destOrd="0" parTransId="{D4D05796-5CAA-4C44-8307-7B71AA071BF6}" sibTransId="{48836B7A-5F82-45DE-BEC8-FEC8D5E577D4}"/>
    <dgm:cxn modelId="{C0C568A2-E8B2-4987-9C6E-E5C858FA13BA}" type="presOf" srcId="{E3823A81-7035-4A02-B7A1-25425ACEFD7B}" destId="{DCE6A378-C539-4202-A71C-830D1ABD76DC}" srcOrd="0" destOrd="0" presId="urn:microsoft.com/office/officeart/2005/8/layout/hierarchy1"/>
    <dgm:cxn modelId="{D6BD46A6-DD41-4C14-B0A7-616C1008A8DF}" srcId="{31940A63-867C-4D28-A170-0C199168E4AC}" destId="{E3823A81-7035-4A02-B7A1-25425ACEFD7B}" srcOrd="0" destOrd="0" parTransId="{8BE0761F-BD95-4100-83F0-A40C3BC9E558}" sibTransId="{23EDE701-6C6A-4BA7-BCE5-29BF2D962A81}"/>
    <dgm:cxn modelId="{F0E980CF-5922-47D3-8A18-1A96098326EC}" type="presOf" srcId="{6BAC9BE2-A5E0-4680-8D7F-4B18A643A641}" destId="{F0BDBB4A-DE3B-4023-BE30-34CD0AC9665E}" srcOrd="0" destOrd="0" presId="urn:microsoft.com/office/officeart/2005/8/layout/hierarchy1"/>
    <dgm:cxn modelId="{D0D172ED-F3E2-4541-8952-68D5912AE9D2}" type="presOf" srcId="{31940A63-867C-4D28-A170-0C199168E4AC}" destId="{EC7756B1-566A-41CA-9D5E-DF5C446D6A77}" srcOrd="0" destOrd="0" presId="urn:microsoft.com/office/officeart/2005/8/layout/hierarchy1"/>
    <dgm:cxn modelId="{66D95063-98C5-46E0-9A6E-6C744F43878B}" type="presParOf" srcId="{EC7756B1-566A-41CA-9D5E-DF5C446D6A77}" destId="{910B94F2-7EAD-41B9-BBB5-A8A154478D10}" srcOrd="0" destOrd="0" presId="urn:microsoft.com/office/officeart/2005/8/layout/hierarchy1"/>
    <dgm:cxn modelId="{EECD67ED-D42B-470A-976A-AD2A2A69259C}" type="presParOf" srcId="{910B94F2-7EAD-41B9-BBB5-A8A154478D10}" destId="{7E7CD288-2079-470A-9882-13D8A030C9A6}" srcOrd="0" destOrd="0" presId="urn:microsoft.com/office/officeart/2005/8/layout/hierarchy1"/>
    <dgm:cxn modelId="{5B676E25-3A91-4692-952A-9C144C00DEA4}" type="presParOf" srcId="{7E7CD288-2079-470A-9882-13D8A030C9A6}" destId="{F8FA00A0-5E57-4FD3-A80A-4D2CF9BE3240}" srcOrd="0" destOrd="0" presId="urn:microsoft.com/office/officeart/2005/8/layout/hierarchy1"/>
    <dgm:cxn modelId="{E8E7BF94-E414-48D6-A7B2-76E20571708B}" type="presParOf" srcId="{7E7CD288-2079-470A-9882-13D8A030C9A6}" destId="{DCE6A378-C539-4202-A71C-830D1ABD76DC}" srcOrd="1" destOrd="0" presId="urn:microsoft.com/office/officeart/2005/8/layout/hierarchy1"/>
    <dgm:cxn modelId="{B7AC8D09-C0EB-49DE-940E-F5B5EC57E647}" type="presParOf" srcId="{910B94F2-7EAD-41B9-BBB5-A8A154478D10}" destId="{931E763D-14BC-471E-88D4-9B28F81199E0}" srcOrd="1" destOrd="0" presId="urn:microsoft.com/office/officeart/2005/8/layout/hierarchy1"/>
    <dgm:cxn modelId="{45D6E499-1AEE-4EA5-906A-A79CCE39B3BD}" type="presParOf" srcId="{EC7756B1-566A-41CA-9D5E-DF5C446D6A77}" destId="{69FF6C7E-DE8C-4F16-BA8D-20D62418706C}" srcOrd="1" destOrd="0" presId="urn:microsoft.com/office/officeart/2005/8/layout/hierarchy1"/>
    <dgm:cxn modelId="{7B156B2A-B778-4DA5-9BD7-A12ABFE18831}" type="presParOf" srcId="{69FF6C7E-DE8C-4F16-BA8D-20D62418706C}" destId="{812BA5D0-881D-45CD-8746-2E150AA41F2B}" srcOrd="0" destOrd="0" presId="urn:microsoft.com/office/officeart/2005/8/layout/hierarchy1"/>
    <dgm:cxn modelId="{1C10D26F-E1F5-4501-9FD5-048A492E4B0A}" type="presParOf" srcId="{812BA5D0-881D-45CD-8746-2E150AA41F2B}" destId="{585ED77B-2652-4B73-A2FB-9D508E539881}" srcOrd="0" destOrd="0" presId="urn:microsoft.com/office/officeart/2005/8/layout/hierarchy1"/>
    <dgm:cxn modelId="{955752F0-10E1-4EB8-86A0-C9EA39B36095}" type="presParOf" srcId="{812BA5D0-881D-45CD-8746-2E150AA41F2B}" destId="{F0BDBB4A-DE3B-4023-BE30-34CD0AC9665E}" srcOrd="1" destOrd="0" presId="urn:microsoft.com/office/officeart/2005/8/layout/hierarchy1"/>
    <dgm:cxn modelId="{E3390695-AF01-40F8-8D11-EA7E3B01C1C2}" type="presParOf" srcId="{69FF6C7E-DE8C-4F16-BA8D-20D62418706C}" destId="{EA3A7EF5-196F-40BE-84B6-DF872874E59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0B62003-E63E-4926-BE0C-6ABD25F99878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101DB7A-E6AE-459D-9CF6-942517E07F8D}">
      <dgm:prSet/>
      <dgm:spPr/>
      <dgm:t>
        <a:bodyPr/>
        <a:lstStyle/>
        <a:p>
          <a:pPr>
            <a:defRPr cap="all"/>
          </a:pPr>
          <a:r>
            <a:rPr lang="en-US"/>
            <a:t>Emotional: key person, reassurance</a:t>
          </a:r>
        </a:p>
      </dgm:t>
    </dgm:pt>
    <dgm:pt modelId="{B1A57AB3-F9D4-4A75-AAC8-8956CA1A3435}" type="parTrans" cxnId="{5211A810-4E25-4B76-964D-FE50A491D3F0}">
      <dgm:prSet/>
      <dgm:spPr/>
      <dgm:t>
        <a:bodyPr/>
        <a:lstStyle/>
        <a:p>
          <a:endParaRPr lang="en-US"/>
        </a:p>
      </dgm:t>
    </dgm:pt>
    <dgm:pt modelId="{866D2306-5C10-4BA6-8DA4-B5D5EBA020CD}" type="sibTrans" cxnId="{5211A810-4E25-4B76-964D-FE50A491D3F0}">
      <dgm:prSet/>
      <dgm:spPr/>
      <dgm:t>
        <a:bodyPr/>
        <a:lstStyle/>
        <a:p>
          <a:endParaRPr lang="en-US"/>
        </a:p>
      </dgm:t>
    </dgm:pt>
    <dgm:pt modelId="{7B3A4467-85DF-4DCA-A5C8-048D30BD534A}">
      <dgm:prSet/>
      <dgm:spPr/>
      <dgm:t>
        <a:bodyPr/>
        <a:lstStyle/>
        <a:p>
          <a:pPr>
            <a:defRPr cap="all"/>
          </a:pPr>
          <a:r>
            <a:rPr lang="en-US"/>
            <a:t>Social: small group play, peer buddy</a:t>
          </a:r>
        </a:p>
      </dgm:t>
    </dgm:pt>
    <dgm:pt modelId="{4829A01E-CC32-4617-A322-93DDB3FCEAAD}" type="parTrans" cxnId="{41F5FDF2-EDC6-4A54-A534-0FD0916F5D83}">
      <dgm:prSet/>
      <dgm:spPr/>
      <dgm:t>
        <a:bodyPr/>
        <a:lstStyle/>
        <a:p>
          <a:endParaRPr lang="en-US"/>
        </a:p>
      </dgm:t>
    </dgm:pt>
    <dgm:pt modelId="{DF6789D4-0716-4262-9E9C-DE9A7D5AD800}" type="sibTrans" cxnId="{41F5FDF2-EDC6-4A54-A534-0FD0916F5D83}">
      <dgm:prSet/>
      <dgm:spPr/>
      <dgm:t>
        <a:bodyPr/>
        <a:lstStyle/>
        <a:p>
          <a:endParaRPr lang="en-US"/>
        </a:p>
      </dgm:t>
    </dgm:pt>
    <dgm:pt modelId="{623C77BD-052F-4456-81EA-800365B3EDDB}">
      <dgm:prSet/>
      <dgm:spPr/>
      <dgm:t>
        <a:bodyPr/>
        <a:lstStyle/>
        <a:p>
          <a:pPr>
            <a:defRPr cap="all"/>
          </a:pPr>
          <a:r>
            <a:rPr lang="en-US"/>
            <a:t>Cognitive: stories, picture cards</a:t>
          </a:r>
        </a:p>
      </dgm:t>
    </dgm:pt>
    <dgm:pt modelId="{19D3D7CE-4214-4E2A-BAB7-5EFBD13DED88}" type="parTrans" cxnId="{9475636B-D68B-4339-892E-5D284C782D2C}">
      <dgm:prSet/>
      <dgm:spPr/>
      <dgm:t>
        <a:bodyPr/>
        <a:lstStyle/>
        <a:p>
          <a:endParaRPr lang="en-US"/>
        </a:p>
      </dgm:t>
    </dgm:pt>
    <dgm:pt modelId="{C5362359-83FE-43BE-B83F-15156C0F3EB9}" type="sibTrans" cxnId="{9475636B-D68B-4339-892E-5D284C782D2C}">
      <dgm:prSet/>
      <dgm:spPr/>
      <dgm:t>
        <a:bodyPr/>
        <a:lstStyle/>
        <a:p>
          <a:endParaRPr lang="en-US"/>
        </a:p>
      </dgm:t>
    </dgm:pt>
    <dgm:pt modelId="{E867AF1B-973C-47DB-8BCD-3311EB6277E3}">
      <dgm:prSet/>
      <dgm:spPr/>
      <dgm:t>
        <a:bodyPr/>
        <a:lstStyle/>
        <a:p>
          <a:pPr>
            <a:defRPr cap="all"/>
          </a:pPr>
          <a:r>
            <a:rPr lang="en-US"/>
            <a:t>Physical: outdoor play, routines</a:t>
          </a:r>
        </a:p>
      </dgm:t>
    </dgm:pt>
    <dgm:pt modelId="{A74C9EDA-3F5D-487D-9847-0BC888612D42}" type="parTrans" cxnId="{5199E418-B127-4FBD-8DB7-7D1DEAC38D60}">
      <dgm:prSet/>
      <dgm:spPr/>
      <dgm:t>
        <a:bodyPr/>
        <a:lstStyle/>
        <a:p>
          <a:endParaRPr lang="en-US"/>
        </a:p>
      </dgm:t>
    </dgm:pt>
    <dgm:pt modelId="{00C2EB4C-4440-46F4-843B-0C263CE986DE}" type="sibTrans" cxnId="{5199E418-B127-4FBD-8DB7-7D1DEAC38D60}">
      <dgm:prSet/>
      <dgm:spPr/>
      <dgm:t>
        <a:bodyPr/>
        <a:lstStyle/>
        <a:p>
          <a:endParaRPr lang="en-US"/>
        </a:p>
      </dgm:t>
    </dgm:pt>
    <dgm:pt modelId="{595A2638-30E4-4A10-AD67-BA8A1855ABBE}" type="pres">
      <dgm:prSet presAssocID="{80B62003-E63E-4926-BE0C-6ABD25F99878}" presName="root" presStyleCnt="0">
        <dgm:presLayoutVars>
          <dgm:dir/>
          <dgm:resizeHandles val="exact"/>
        </dgm:presLayoutVars>
      </dgm:prSet>
      <dgm:spPr/>
    </dgm:pt>
    <dgm:pt modelId="{826F95F8-1248-4B4D-848C-88895C1C3E9C}" type="pres">
      <dgm:prSet presAssocID="{9101DB7A-E6AE-459D-9CF6-942517E07F8D}" presName="compNode" presStyleCnt="0"/>
      <dgm:spPr/>
    </dgm:pt>
    <dgm:pt modelId="{BF8F4EED-F554-4EF8-BD2E-457F922493FE}" type="pres">
      <dgm:prSet presAssocID="{9101DB7A-E6AE-459D-9CF6-942517E07F8D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85A199D4-B9D1-46BC-9ED4-9662B32CE2BC}" type="pres">
      <dgm:prSet presAssocID="{9101DB7A-E6AE-459D-9CF6-942517E07F8D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0E144DC1-10C7-46DD-85E2-54CD749DE81D}" type="pres">
      <dgm:prSet presAssocID="{9101DB7A-E6AE-459D-9CF6-942517E07F8D}" presName="spaceRect" presStyleCnt="0"/>
      <dgm:spPr/>
    </dgm:pt>
    <dgm:pt modelId="{3CEB23CA-8891-4D99-B239-0FE836F53C54}" type="pres">
      <dgm:prSet presAssocID="{9101DB7A-E6AE-459D-9CF6-942517E07F8D}" presName="textRect" presStyleLbl="revTx" presStyleIdx="0" presStyleCnt="4">
        <dgm:presLayoutVars>
          <dgm:chMax val="1"/>
          <dgm:chPref val="1"/>
        </dgm:presLayoutVars>
      </dgm:prSet>
      <dgm:spPr/>
    </dgm:pt>
    <dgm:pt modelId="{E535F2F6-4C61-40EA-BD39-1FF4026709DB}" type="pres">
      <dgm:prSet presAssocID="{866D2306-5C10-4BA6-8DA4-B5D5EBA020CD}" presName="sibTrans" presStyleCnt="0"/>
      <dgm:spPr/>
    </dgm:pt>
    <dgm:pt modelId="{D56FD6D5-50AA-43BA-9BCE-1E1E2654C2DD}" type="pres">
      <dgm:prSet presAssocID="{7B3A4467-85DF-4DCA-A5C8-048D30BD534A}" presName="compNode" presStyleCnt="0"/>
      <dgm:spPr/>
    </dgm:pt>
    <dgm:pt modelId="{CB76F39D-092A-4687-9DA4-C628C1C75630}" type="pres">
      <dgm:prSet presAssocID="{7B3A4467-85DF-4DCA-A5C8-048D30BD534A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85780DFA-539C-46AA-B4EE-044482B94B1D}" type="pres">
      <dgm:prSet presAssocID="{7B3A4467-85DF-4DCA-A5C8-048D30BD534A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4336C419-DB4F-4044-A7FB-534270B62FB9}" type="pres">
      <dgm:prSet presAssocID="{7B3A4467-85DF-4DCA-A5C8-048D30BD534A}" presName="spaceRect" presStyleCnt="0"/>
      <dgm:spPr/>
    </dgm:pt>
    <dgm:pt modelId="{F7B78E07-753A-4B4F-86DD-61F13AC1E463}" type="pres">
      <dgm:prSet presAssocID="{7B3A4467-85DF-4DCA-A5C8-048D30BD534A}" presName="textRect" presStyleLbl="revTx" presStyleIdx="1" presStyleCnt="4">
        <dgm:presLayoutVars>
          <dgm:chMax val="1"/>
          <dgm:chPref val="1"/>
        </dgm:presLayoutVars>
      </dgm:prSet>
      <dgm:spPr/>
    </dgm:pt>
    <dgm:pt modelId="{4C36824E-DA64-4BDA-93EC-17E91503976D}" type="pres">
      <dgm:prSet presAssocID="{DF6789D4-0716-4262-9E9C-DE9A7D5AD800}" presName="sibTrans" presStyleCnt="0"/>
      <dgm:spPr/>
    </dgm:pt>
    <dgm:pt modelId="{A8CF2892-616A-4220-9DA5-DD8D96B496F5}" type="pres">
      <dgm:prSet presAssocID="{623C77BD-052F-4456-81EA-800365B3EDDB}" presName="compNode" presStyleCnt="0"/>
      <dgm:spPr/>
    </dgm:pt>
    <dgm:pt modelId="{6ECB175C-1893-4050-B43C-A58A8C86932A}" type="pres">
      <dgm:prSet presAssocID="{623C77BD-052F-4456-81EA-800365B3EDDB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EF7D37F6-8F64-48E2-92B9-5E35FF2C874C}" type="pres">
      <dgm:prSet presAssocID="{623C77BD-052F-4456-81EA-800365B3EDDB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11137C73-00BA-420A-94EC-4CF447B4DA9E}" type="pres">
      <dgm:prSet presAssocID="{623C77BD-052F-4456-81EA-800365B3EDDB}" presName="spaceRect" presStyleCnt="0"/>
      <dgm:spPr/>
    </dgm:pt>
    <dgm:pt modelId="{10F74DEE-7976-48F0-95A5-97D49C657C07}" type="pres">
      <dgm:prSet presAssocID="{623C77BD-052F-4456-81EA-800365B3EDDB}" presName="textRect" presStyleLbl="revTx" presStyleIdx="2" presStyleCnt="4">
        <dgm:presLayoutVars>
          <dgm:chMax val="1"/>
          <dgm:chPref val="1"/>
        </dgm:presLayoutVars>
      </dgm:prSet>
      <dgm:spPr/>
    </dgm:pt>
    <dgm:pt modelId="{FBE31727-D966-4F7B-9103-93809A7E2577}" type="pres">
      <dgm:prSet presAssocID="{C5362359-83FE-43BE-B83F-15156C0F3EB9}" presName="sibTrans" presStyleCnt="0"/>
      <dgm:spPr/>
    </dgm:pt>
    <dgm:pt modelId="{E948FA1F-8D26-49D4-89B7-4D4645383D6F}" type="pres">
      <dgm:prSet presAssocID="{E867AF1B-973C-47DB-8BCD-3311EB6277E3}" presName="compNode" presStyleCnt="0"/>
      <dgm:spPr/>
    </dgm:pt>
    <dgm:pt modelId="{5FEF34D1-C250-4A96-8F6A-C02E35FD0FD6}" type="pres">
      <dgm:prSet presAssocID="{E867AF1B-973C-47DB-8BCD-3311EB6277E3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1AC4DF0-5DEC-4595-868F-E0BE40BACE78}" type="pres">
      <dgm:prSet presAssocID="{E867AF1B-973C-47DB-8BCD-3311EB6277E3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each ball"/>
        </a:ext>
      </dgm:extLst>
    </dgm:pt>
    <dgm:pt modelId="{6AA2EFF7-ED46-4BD2-9343-E00514E8B436}" type="pres">
      <dgm:prSet presAssocID="{E867AF1B-973C-47DB-8BCD-3311EB6277E3}" presName="spaceRect" presStyleCnt="0"/>
      <dgm:spPr/>
    </dgm:pt>
    <dgm:pt modelId="{A4C62A4C-5EAA-4758-A6AD-2861CECF8813}" type="pres">
      <dgm:prSet presAssocID="{E867AF1B-973C-47DB-8BCD-3311EB6277E3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211A810-4E25-4B76-964D-FE50A491D3F0}" srcId="{80B62003-E63E-4926-BE0C-6ABD25F99878}" destId="{9101DB7A-E6AE-459D-9CF6-942517E07F8D}" srcOrd="0" destOrd="0" parTransId="{B1A57AB3-F9D4-4A75-AAC8-8956CA1A3435}" sibTransId="{866D2306-5C10-4BA6-8DA4-B5D5EBA020CD}"/>
    <dgm:cxn modelId="{5199E418-B127-4FBD-8DB7-7D1DEAC38D60}" srcId="{80B62003-E63E-4926-BE0C-6ABD25F99878}" destId="{E867AF1B-973C-47DB-8BCD-3311EB6277E3}" srcOrd="3" destOrd="0" parTransId="{A74C9EDA-3F5D-487D-9847-0BC888612D42}" sibTransId="{00C2EB4C-4440-46F4-843B-0C263CE986DE}"/>
    <dgm:cxn modelId="{66395B6B-D2F1-4416-8FE8-DC8FAA162A53}" type="presOf" srcId="{7B3A4467-85DF-4DCA-A5C8-048D30BD534A}" destId="{F7B78E07-753A-4B4F-86DD-61F13AC1E463}" srcOrd="0" destOrd="0" presId="urn:microsoft.com/office/officeart/2018/5/layout/IconLeafLabelList"/>
    <dgm:cxn modelId="{9475636B-D68B-4339-892E-5D284C782D2C}" srcId="{80B62003-E63E-4926-BE0C-6ABD25F99878}" destId="{623C77BD-052F-4456-81EA-800365B3EDDB}" srcOrd="2" destOrd="0" parTransId="{19D3D7CE-4214-4E2A-BAB7-5EFBD13DED88}" sibTransId="{C5362359-83FE-43BE-B83F-15156C0F3EB9}"/>
    <dgm:cxn modelId="{6C07904F-92A8-484E-A0F5-DF6986552A27}" type="presOf" srcId="{623C77BD-052F-4456-81EA-800365B3EDDB}" destId="{10F74DEE-7976-48F0-95A5-97D49C657C07}" srcOrd="0" destOrd="0" presId="urn:microsoft.com/office/officeart/2018/5/layout/IconLeafLabelList"/>
    <dgm:cxn modelId="{A1C5D877-3FD7-4089-AA3C-8BFD6C635CD1}" type="presOf" srcId="{E867AF1B-973C-47DB-8BCD-3311EB6277E3}" destId="{A4C62A4C-5EAA-4758-A6AD-2861CECF8813}" srcOrd="0" destOrd="0" presId="urn:microsoft.com/office/officeart/2018/5/layout/IconLeafLabelList"/>
    <dgm:cxn modelId="{D909D3BA-4D8C-4DA9-8573-2F99F6D3E300}" type="presOf" srcId="{9101DB7A-E6AE-459D-9CF6-942517E07F8D}" destId="{3CEB23CA-8891-4D99-B239-0FE836F53C54}" srcOrd="0" destOrd="0" presId="urn:microsoft.com/office/officeart/2018/5/layout/IconLeafLabelList"/>
    <dgm:cxn modelId="{194B1DEA-82D0-441D-ACDB-AAD121B81D91}" type="presOf" srcId="{80B62003-E63E-4926-BE0C-6ABD25F99878}" destId="{595A2638-30E4-4A10-AD67-BA8A1855ABBE}" srcOrd="0" destOrd="0" presId="urn:microsoft.com/office/officeart/2018/5/layout/IconLeafLabelList"/>
    <dgm:cxn modelId="{41F5FDF2-EDC6-4A54-A534-0FD0916F5D83}" srcId="{80B62003-E63E-4926-BE0C-6ABD25F99878}" destId="{7B3A4467-85DF-4DCA-A5C8-048D30BD534A}" srcOrd="1" destOrd="0" parTransId="{4829A01E-CC32-4617-A322-93DDB3FCEAAD}" sibTransId="{DF6789D4-0716-4262-9E9C-DE9A7D5AD800}"/>
    <dgm:cxn modelId="{90015091-0AA7-4BC9-AEC0-0D98D49A76B8}" type="presParOf" srcId="{595A2638-30E4-4A10-AD67-BA8A1855ABBE}" destId="{826F95F8-1248-4B4D-848C-88895C1C3E9C}" srcOrd="0" destOrd="0" presId="urn:microsoft.com/office/officeart/2018/5/layout/IconLeafLabelList"/>
    <dgm:cxn modelId="{16C06021-7B4A-465B-A405-1E9F10B1E8D8}" type="presParOf" srcId="{826F95F8-1248-4B4D-848C-88895C1C3E9C}" destId="{BF8F4EED-F554-4EF8-BD2E-457F922493FE}" srcOrd="0" destOrd="0" presId="urn:microsoft.com/office/officeart/2018/5/layout/IconLeafLabelList"/>
    <dgm:cxn modelId="{17DE410E-FE54-4A93-928E-FA03F3122435}" type="presParOf" srcId="{826F95F8-1248-4B4D-848C-88895C1C3E9C}" destId="{85A199D4-B9D1-46BC-9ED4-9662B32CE2BC}" srcOrd="1" destOrd="0" presId="urn:microsoft.com/office/officeart/2018/5/layout/IconLeafLabelList"/>
    <dgm:cxn modelId="{AFB404DC-5973-49F5-A4BE-DA9F8B4CBB4D}" type="presParOf" srcId="{826F95F8-1248-4B4D-848C-88895C1C3E9C}" destId="{0E144DC1-10C7-46DD-85E2-54CD749DE81D}" srcOrd="2" destOrd="0" presId="urn:microsoft.com/office/officeart/2018/5/layout/IconLeafLabelList"/>
    <dgm:cxn modelId="{9567F338-AFDE-4117-B8CF-35EF8019E911}" type="presParOf" srcId="{826F95F8-1248-4B4D-848C-88895C1C3E9C}" destId="{3CEB23CA-8891-4D99-B239-0FE836F53C54}" srcOrd="3" destOrd="0" presId="urn:microsoft.com/office/officeart/2018/5/layout/IconLeafLabelList"/>
    <dgm:cxn modelId="{AA3BA02F-3793-4D68-941D-998D358E0803}" type="presParOf" srcId="{595A2638-30E4-4A10-AD67-BA8A1855ABBE}" destId="{E535F2F6-4C61-40EA-BD39-1FF4026709DB}" srcOrd="1" destOrd="0" presId="urn:microsoft.com/office/officeart/2018/5/layout/IconLeafLabelList"/>
    <dgm:cxn modelId="{5898CAA9-96DA-4C9D-A258-333CF9F0FF76}" type="presParOf" srcId="{595A2638-30E4-4A10-AD67-BA8A1855ABBE}" destId="{D56FD6D5-50AA-43BA-9BCE-1E1E2654C2DD}" srcOrd="2" destOrd="0" presId="urn:microsoft.com/office/officeart/2018/5/layout/IconLeafLabelList"/>
    <dgm:cxn modelId="{CA6F6AC3-FA26-426D-ADC7-7752B2A7E148}" type="presParOf" srcId="{D56FD6D5-50AA-43BA-9BCE-1E1E2654C2DD}" destId="{CB76F39D-092A-4687-9DA4-C628C1C75630}" srcOrd="0" destOrd="0" presId="urn:microsoft.com/office/officeart/2018/5/layout/IconLeafLabelList"/>
    <dgm:cxn modelId="{CEFA2B22-33A8-4139-AB94-CD096188A03A}" type="presParOf" srcId="{D56FD6D5-50AA-43BA-9BCE-1E1E2654C2DD}" destId="{85780DFA-539C-46AA-B4EE-044482B94B1D}" srcOrd="1" destOrd="0" presId="urn:microsoft.com/office/officeart/2018/5/layout/IconLeafLabelList"/>
    <dgm:cxn modelId="{06388C95-1CF9-460C-BBF2-D857DCA1D312}" type="presParOf" srcId="{D56FD6D5-50AA-43BA-9BCE-1E1E2654C2DD}" destId="{4336C419-DB4F-4044-A7FB-534270B62FB9}" srcOrd="2" destOrd="0" presId="urn:microsoft.com/office/officeart/2018/5/layout/IconLeafLabelList"/>
    <dgm:cxn modelId="{8A5AC8DC-105A-49AA-83DB-84D455F4C1BE}" type="presParOf" srcId="{D56FD6D5-50AA-43BA-9BCE-1E1E2654C2DD}" destId="{F7B78E07-753A-4B4F-86DD-61F13AC1E463}" srcOrd="3" destOrd="0" presId="urn:microsoft.com/office/officeart/2018/5/layout/IconLeafLabelList"/>
    <dgm:cxn modelId="{6981B9C7-90DE-4B76-A2D0-EB1F7103C96B}" type="presParOf" srcId="{595A2638-30E4-4A10-AD67-BA8A1855ABBE}" destId="{4C36824E-DA64-4BDA-93EC-17E91503976D}" srcOrd="3" destOrd="0" presId="urn:microsoft.com/office/officeart/2018/5/layout/IconLeafLabelList"/>
    <dgm:cxn modelId="{D07B081E-7B68-403E-8D63-2CB3FC70C6F3}" type="presParOf" srcId="{595A2638-30E4-4A10-AD67-BA8A1855ABBE}" destId="{A8CF2892-616A-4220-9DA5-DD8D96B496F5}" srcOrd="4" destOrd="0" presId="urn:microsoft.com/office/officeart/2018/5/layout/IconLeafLabelList"/>
    <dgm:cxn modelId="{87600A63-788A-46D7-AFF2-230FBCE1F25C}" type="presParOf" srcId="{A8CF2892-616A-4220-9DA5-DD8D96B496F5}" destId="{6ECB175C-1893-4050-B43C-A58A8C86932A}" srcOrd="0" destOrd="0" presId="urn:microsoft.com/office/officeart/2018/5/layout/IconLeafLabelList"/>
    <dgm:cxn modelId="{4A4BA604-C6E3-45C7-888A-ED288EC1C58E}" type="presParOf" srcId="{A8CF2892-616A-4220-9DA5-DD8D96B496F5}" destId="{EF7D37F6-8F64-48E2-92B9-5E35FF2C874C}" srcOrd="1" destOrd="0" presId="urn:microsoft.com/office/officeart/2018/5/layout/IconLeafLabelList"/>
    <dgm:cxn modelId="{2315A7F8-0C63-4E2D-BD79-4BCDBEC94A74}" type="presParOf" srcId="{A8CF2892-616A-4220-9DA5-DD8D96B496F5}" destId="{11137C73-00BA-420A-94EC-4CF447B4DA9E}" srcOrd="2" destOrd="0" presId="urn:microsoft.com/office/officeart/2018/5/layout/IconLeafLabelList"/>
    <dgm:cxn modelId="{BB6AF1F1-D34B-4F79-B690-3BECAA981F5E}" type="presParOf" srcId="{A8CF2892-616A-4220-9DA5-DD8D96B496F5}" destId="{10F74DEE-7976-48F0-95A5-97D49C657C07}" srcOrd="3" destOrd="0" presId="urn:microsoft.com/office/officeart/2018/5/layout/IconLeafLabelList"/>
    <dgm:cxn modelId="{EE7F9C1E-D5A4-443D-9EBA-8425291BB35C}" type="presParOf" srcId="{595A2638-30E4-4A10-AD67-BA8A1855ABBE}" destId="{FBE31727-D966-4F7B-9103-93809A7E2577}" srcOrd="5" destOrd="0" presId="urn:microsoft.com/office/officeart/2018/5/layout/IconLeafLabelList"/>
    <dgm:cxn modelId="{51BEF0A9-434C-4E15-85B6-25A493E350A1}" type="presParOf" srcId="{595A2638-30E4-4A10-AD67-BA8A1855ABBE}" destId="{E948FA1F-8D26-49D4-89B7-4D4645383D6F}" srcOrd="6" destOrd="0" presId="urn:microsoft.com/office/officeart/2018/5/layout/IconLeafLabelList"/>
    <dgm:cxn modelId="{BB7E1A5E-D68E-4FC1-B05C-B3D100777200}" type="presParOf" srcId="{E948FA1F-8D26-49D4-89B7-4D4645383D6F}" destId="{5FEF34D1-C250-4A96-8F6A-C02E35FD0FD6}" srcOrd="0" destOrd="0" presId="urn:microsoft.com/office/officeart/2018/5/layout/IconLeafLabelList"/>
    <dgm:cxn modelId="{6BA96A14-ABDD-495F-927D-256CCF099C5C}" type="presParOf" srcId="{E948FA1F-8D26-49D4-89B7-4D4645383D6F}" destId="{61AC4DF0-5DEC-4595-868F-E0BE40BACE78}" srcOrd="1" destOrd="0" presId="urn:microsoft.com/office/officeart/2018/5/layout/IconLeafLabelList"/>
    <dgm:cxn modelId="{34402322-546C-4969-9871-8773B76CFB16}" type="presParOf" srcId="{E948FA1F-8D26-49D4-89B7-4D4645383D6F}" destId="{6AA2EFF7-ED46-4BD2-9343-E00514E8B436}" srcOrd="2" destOrd="0" presId="urn:microsoft.com/office/officeart/2018/5/layout/IconLeafLabelList"/>
    <dgm:cxn modelId="{CF386FC7-5F93-45FC-92E3-1F2FD11EDB47}" type="presParOf" srcId="{E948FA1F-8D26-49D4-89B7-4D4645383D6F}" destId="{A4C62A4C-5EAA-4758-A6AD-2861CECF8813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AAC36A9-8D6D-4C54-8C39-67C26B42F95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1958709-FB75-41C3-A277-B84BADAA71D8}">
      <dgm:prSet/>
      <dgm:spPr/>
      <dgm:t>
        <a:bodyPr/>
        <a:lstStyle/>
        <a:p>
          <a:r>
            <a:rPr lang="en-US"/>
            <a:t>Daily communication</a:t>
          </a:r>
        </a:p>
      </dgm:t>
    </dgm:pt>
    <dgm:pt modelId="{CC587925-1478-4887-88FE-A6636830AE7E}" type="parTrans" cxnId="{7EFA5ADB-58DF-4B23-84D1-0595E634057C}">
      <dgm:prSet/>
      <dgm:spPr/>
      <dgm:t>
        <a:bodyPr/>
        <a:lstStyle/>
        <a:p>
          <a:endParaRPr lang="en-US"/>
        </a:p>
      </dgm:t>
    </dgm:pt>
    <dgm:pt modelId="{4978DCD7-5BD6-4A0B-A9D7-96EF779FCB5E}" type="sibTrans" cxnId="{7EFA5ADB-58DF-4B23-84D1-0595E634057C}">
      <dgm:prSet/>
      <dgm:spPr/>
      <dgm:t>
        <a:bodyPr/>
        <a:lstStyle/>
        <a:p>
          <a:endParaRPr lang="en-US"/>
        </a:p>
      </dgm:t>
    </dgm:pt>
    <dgm:pt modelId="{D3CB8F0D-4CDA-40B8-90B4-872F31E2E441}">
      <dgm:prSet/>
      <dgm:spPr/>
      <dgm:t>
        <a:bodyPr/>
        <a:lstStyle/>
        <a:p>
          <a:r>
            <a:rPr lang="en-US"/>
            <a:t>Regular review meetings</a:t>
          </a:r>
        </a:p>
      </dgm:t>
    </dgm:pt>
    <dgm:pt modelId="{957BB66C-929E-4A8A-B734-6E5DE364D54E}" type="parTrans" cxnId="{B16F0517-B306-4901-86CD-34E11E77E697}">
      <dgm:prSet/>
      <dgm:spPr/>
      <dgm:t>
        <a:bodyPr/>
        <a:lstStyle/>
        <a:p>
          <a:endParaRPr lang="en-US"/>
        </a:p>
      </dgm:t>
    </dgm:pt>
    <dgm:pt modelId="{F3A0A12D-B4BB-4572-A946-E35AB1D2DBA5}" type="sibTrans" cxnId="{B16F0517-B306-4901-86CD-34E11E77E697}">
      <dgm:prSet/>
      <dgm:spPr/>
      <dgm:t>
        <a:bodyPr/>
        <a:lstStyle/>
        <a:p>
          <a:endParaRPr lang="en-US"/>
        </a:p>
      </dgm:t>
    </dgm:pt>
    <dgm:pt modelId="{C991B60D-7330-4272-A67D-98C2E9D37336}">
      <dgm:prSet/>
      <dgm:spPr/>
      <dgm:t>
        <a:bodyPr/>
        <a:lstStyle/>
        <a:p>
          <a:r>
            <a:rPr lang="en-US"/>
            <a:t>Consistent routines</a:t>
          </a:r>
        </a:p>
      </dgm:t>
    </dgm:pt>
    <dgm:pt modelId="{6AB6D160-9020-4130-A9E1-F59FFDC890A1}" type="parTrans" cxnId="{9B0628CC-878F-445A-B551-5653558DF723}">
      <dgm:prSet/>
      <dgm:spPr/>
      <dgm:t>
        <a:bodyPr/>
        <a:lstStyle/>
        <a:p>
          <a:endParaRPr lang="en-US"/>
        </a:p>
      </dgm:t>
    </dgm:pt>
    <dgm:pt modelId="{CA61DC14-3B90-4457-8042-CF6845B51696}" type="sibTrans" cxnId="{9B0628CC-878F-445A-B551-5653558DF723}">
      <dgm:prSet/>
      <dgm:spPr/>
      <dgm:t>
        <a:bodyPr/>
        <a:lstStyle/>
        <a:p>
          <a:endParaRPr lang="en-US"/>
        </a:p>
      </dgm:t>
    </dgm:pt>
    <dgm:pt modelId="{7E8A73F1-57FB-48B4-85BE-0D686DECF284}">
      <dgm:prSet/>
      <dgm:spPr/>
      <dgm:t>
        <a:bodyPr/>
        <a:lstStyle/>
        <a:p>
          <a:r>
            <a:rPr lang="en-US"/>
            <a:t>SALT, SENCO, GP if concerns continue</a:t>
          </a:r>
        </a:p>
      </dgm:t>
    </dgm:pt>
    <dgm:pt modelId="{A4BF4809-02E1-4BD2-9B53-A9E78B949373}" type="parTrans" cxnId="{903E9236-AA0A-4005-BFB8-2F3BB29D278A}">
      <dgm:prSet/>
      <dgm:spPr/>
      <dgm:t>
        <a:bodyPr/>
        <a:lstStyle/>
        <a:p>
          <a:endParaRPr lang="en-US"/>
        </a:p>
      </dgm:t>
    </dgm:pt>
    <dgm:pt modelId="{9204EF70-C9BF-47AD-A194-CF449FA07D00}" type="sibTrans" cxnId="{903E9236-AA0A-4005-BFB8-2F3BB29D278A}">
      <dgm:prSet/>
      <dgm:spPr/>
      <dgm:t>
        <a:bodyPr/>
        <a:lstStyle/>
        <a:p>
          <a:endParaRPr lang="en-US"/>
        </a:p>
      </dgm:t>
    </dgm:pt>
    <dgm:pt modelId="{77184670-0247-428C-9FF8-8A4412A08BF4}" type="pres">
      <dgm:prSet presAssocID="{CAAC36A9-8D6D-4C54-8C39-67C26B42F95E}" presName="linear" presStyleCnt="0">
        <dgm:presLayoutVars>
          <dgm:animLvl val="lvl"/>
          <dgm:resizeHandles val="exact"/>
        </dgm:presLayoutVars>
      </dgm:prSet>
      <dgm:spPr/>
    </dgm:pt>
    <dgm:pt modelId="{A65D47CE-8E5E-4DF1-824E-BE70C178165C}" type="pres">
      <dgm:prSet presAssocID="{E1958709-FB75-41C3-A277-B84BADAA71D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8F975DD-6E87-40EE-9C12-864E1A7B8EA6}" type="pres">
      <dgm:prSet presAssocID="{4978DCD7-5BD6-4A0B-A9D7-96EF779FCB5E}" presName="spacer" presStyleCnt="0"/>
      <dgm:spPr/>
    </dgm:pt>
    <dgm:pt modelId="{66E181DD-0C07-49C3-8029-8BAB30E06F58}" type="pres">
      <dgm:prSet presAssocID="{D3CB8F0D-4CDA-40B8-90B4-872F31E2E441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7FAE952-9E1E-41D9-A869-772895C09F26}" type="pres">
      <dgm:prSet presAssocID="{F3A0A12D-B4BB-4572-A946-E35AB1D2DBA5}" presName="spacer" presStyleCnt="0"/>
      <dgm:spPr/>
    </dgm:pt>
    <dgm:pt modelId="{E8722446-409F-480E-A124-62C3E0A73F51}" type="pres">
      <dgm:prSet presAssocID="{C991B60D-7330-4272-A67D-98C2E9D3733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CA25898-F977-4AB6-85DA-84C3E87E270A}" type="pres">
      <dgm:prSet presAssocID="{CA61DC14-3B90-4457-8042-CF6845B51696}" presName="spacer" presStyleCnt="0"/>
      <dgm:spPr/>
    </dgm:pt>
    <dgm:pt modelId="{B1930C15-8A99-41ED-812A-B95F6895718E}" type="pres">
      <dgm:prSet presAssocID="{7E8A73F1-57FB-48B4-85BE-0D686DECF28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16F0517-B306-4901-86CD-34E11E77E697}" srcId="{CAAC36A9-8D6D-4C54-8C39-67C26B42F95E}" destId="{D3CB8F0D-4CDA-40B8-90B4-872F31E2E441}" srcOrd="1" destOrd="0" parTransId="{957BB66C-929E-4A8A-B734-6E5DE364D54E}" sibTransId="{F3A0A12D-B4BB-4572-A946-E35AB1D2DBA5}"/>
    <dgm:cxn modelId="{4CF11D27-E63A-4AC5-82E4-2F1F0F8478C5}" type="presOf" srcId="{CAAC36A9-8D6D-4C54-8C39-67C26B42F95E}" destId="{77184670-0247-428C-9FF8-8A4412A08BF4}" srcOrd="0" destOrd="0" presId="urn:microsoft.com/office/officeart/2005/8/layout/vList2"/>
    <dgm:cxn modelId="{01F7E133-9F1C-43BF-B697-DBD2E54E6019}" type="presOf" srcId="{C991B60D-7330-4272-A67D-98C2E9D37336}" destId="{E8722446-409F-480E-A124-62C3E0A73F51}" srcOrd="0" destOrd="0" presId="urn:microsoft.com/office/officeart/2005/8/layout/vList2"/>
    <dgm:cxn modelId="{903E9236-AA0A-4005-BFB8-2F3BB29D278A}" srcId="{CAAC36A9-8D6D-4C54-8C39-67C26B42F95E}" destId="{7E8A73F1-57FB-48B4-85BE-0D686DECF284}" srcOrd="3" destOrd="0" parTransId="{A4BF4809-02E1-4BD2-9B53-A9E78B949373}" sibTransId="{9204EF70-C9BF-47AD-A194-CF449FA07D00}"/>
    <dgm:cxn modelId="{9EF8403D-7F37-4833-82E2-DA51C23D6016}" type="presOf" srcId="{7E8A73F1-57FB-48B4-85BE-0D686DECF284}" destId="{B1930C15-8A99-41ED-812A-B95F6895718E}" srcOrd="0" destOrd="0" presId="urn:microsoft.com/office/officeart/2005/8/layout/vList2"/>
    <dgm:cxn modelId="{8C4B865C-19CD-40BB-8043-EF998C2B4DF8}" type="presOf" srcId="{E1958709-FB75-41C3-A277-B84BADAA71D8}" destId="{A65D47CE-8E5E-4DF1-824E-BE70C178165C}" srcOrd="0" destOrd="0" presId="urn:microsoft.com/office/officeart/2005/8/layout/vList2"/>
    <dgm:cxn modelId="{38D188CA-01F6-4968-B3A1-ECC1FB48242B}" type="presOf" srcId="{D3CB8F0D-4CDA-40B8-90B4-872F31E2E441}" destId="{66E181DD-0C07-49C3-8029-8BAB30E06F58}" srcOrd="0" destOrd="0" presId="urn:microsoft.com/office/officeart/2005/8/layout/vList2"/>
    <dgm:cxn modelId="{9B0628CC-878F-445A-B551-5653558DF723}" srcId="{CAAC36A9-8D6D-4C54-8C39-67C26B42F95E}" destId="{C991B60D-7330-4272-A67D-98C2E9D37336}" srcOrd="2" destOrd="0" parTransId="{6AB6D160-9020-4130-A9E1-F59FFDC890A1}" sibTransId="{CA61DC14-3B90-4457-8042-CF6845B51696}"/>
    <dgm:cxn modelId="{7EFA5ADB-58DF-4B23-84D1-0595E634057C}" srcId="{CAAC36A9-8D6D-4C54-8C39-67C26B42F95E}" destId="{E1958709-FB75-41C3-A277-B84BADAA71D8}" srcOrd="0" destOrd="0" parTransId="{CC587925-1478-4887-88FE-A6636830AE7E}" sibTransId="{4978DCD7-5BD6-4A0B-A9D7-96EF779FCB5E}"/>
    <dgm:cxn modelId="{AE8372B0-3E64-428E-BE24-8E7C2DA3E5D0}" type="presParOf" srcId="{77184670-0247-428C-9FF8-8A4412A08BF4}" destId="{A65D47CE-8E5E-4DF1-824E-BE70C178165C}" srcOrd="0" destOrd="0" presId="urn:microsoft.com/office/officeart/2005/8/layout/vList2"/>
    <dgm:cxn modelId="{70E11156-36F0-4223-AD7A-374A3671600F}" type="presParOf" srcId="{77184670-0247-428C-9FF8-8A4412A08BF4}" destId="{D8F975DD-6E87-40EE-9C12-864E1A7B8EA6}" srcOrd="1" destOrd="0" presId="urn:microsoft.com/office/officeart/2005/8/layout/vList2"/>
    <dgm:cxn modelId="{2F608AE5-61CE-4ADC-A6AB-57D97676FB32}" type="presParOf" srcId="{77184670-0247-428C-9FF8-8A4412A08BF4}" destId="{66E181DD-0C07-49C3-8029-8BAB30E06F58}" srcOrd="2" destOrd="0" presId="urn:microsoft.com/office/officeart/2005/8/layout/vList2"/>
    <dgm:cxn modelId="{95DA772E-67D9-4BB2-A101-8165F8FF739C}" type="presParOf" srcId="{77184670-0247-428C-9FF8-8A4412A08BF4}" destId="{67FAE952-9E1E-41D9-A869-772895C09F26}" srcOrd="3" destOrd="0" presId="urn:microsoft.com/office/officeart/2005/8/layout/vList2"/>
    <dgm:cxn modelId="{781FDDAC-FA68-4509-B11F-2C461FFD3D0A}" type="presParOf" srcId="{77184670-0247-428C-9FF8-8A4412A08BF4}" destId="{E8722446-409F-480E-A124-62C3E0A73F51}" srcOrd="4" destOrd="0" presId="urn:microsoft.com/office/officeart/2005/8/layout/vList2"/>
    <dgm:cxn modelId="{63851184-F2F5-44F7-94A6-031B13054D2F}" type="presParOf" srcId="{77184670-0247-428C-9FF8-8A4412A08BF4}" destId="{1CA25898-F977-4AB6-85DA-84C3E87E270A}" srcOrd="5" destOrd="0" presId="urn:microsoft.com/office/officeart/2005/8/layout/vList2"/>
    <dgm:cxn modelId="{75D825B7-9584-4E34-A9F0-AD07DCBEADBC}" type="presParOf" srcId="{77184670-0247-428C-9FF8-8A4412A08BF4}" destId="{B1930C15-8A99-41ED-812A-B95F6895718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5E492B7-F88E-4B98-B6A5-04604082EC34}" type="doc">
      <dgm:prSet loTypeId="urn:microsoft.com/office/officeart/2005/8/layout/hierarchy1" loCatId="hierarchy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B6F9FF00-45A2-42EC-995D-4358AFA74C42}">
      <dgm:prSet/>
      <dgm:spPr/>
      <dgm:t>
        <a:bodyPr/>
        <a:lstStyle/>
        <a:p>
          <a:r>
            <a:rPr lang="en-US"/>
            <a:t>Strengths: explains separation anxiety</a:t>
          </a:r>
          <a:r>
            <a:rPr lang="en-GB"/>
            <a:t> </a:t>
          </a:r>
          <a:r>
            <a:rPr lang="en-US"/>
            <a:t>supports key-person approach</a:t>
          </a:r>
        </a:p>
      </dgm:t>
    </dgm:pt>
    <dgm:pt modelId="{94491D9A-D2F9-4B6C-ABAB-2CC794D8D6DE}" type="parTrans" cxnId="{94FCFB05-A9DD-4147-9A37-7812B6E0268F}">
      <dgm:prSet/>
      <dgm:spPr/>
      <dgm:t>
        <a:bodyPr/>
        <a:lstStyle/>
        <a:p>
          <a:endParaRPr lang="en-US"/>
        </a:p>
      </dgm:t>
    </dgm:pt>
    <dgm:pt modelId="{551D43AB-61DB-4E4B-8E62-A54C2B211DE3}" type="sibTrans" cxnId="{94FCFB05-A9DD-4147-9A37-7812B6E0268F}">
      <dgm:prSet/>
      <dgm:spPr/>
      <dgm:t>
        <a:bodyPr/>
        <a:lstStyle/>
        <a:p>
          <a:endParaRPr lang="en-US"/>
        </a:p>
      </dgm:t>
    </dgm:pt>
    <dgm:pt modelId="{F6E98E1B-92AC-4AAA-B86B-451C2AEAB010}">
      <dgm:prSet/>
      <dgm:spPr/>
      <dgm:t>
        <a:bodyPr/>
        <a:lstStyle/>
        <a:p>
          <a:r>
            <a:rPr lang="en-US" dirty="0"/>
            <a:t>Limitations: does not explain all behavior case study lacks </a:t>
          </a:r>
          <a:r>
            <a:rPr lang="en-US"/>
            <a:t>full information</a:t>
          </a:r>
          <a:endParaRPr lang="en-US" dirty="0"/>
        </a:p>
      </dgm:t>
    </dgm:pt>
    <dgm:pt modelId="{4E0EC13E-D91F-4A48-986C-3D13325A5D45}" type="parTrans" cxnId="{6D18A6D1-FB38-41BC-9F3B-A87D518312C4}">
      <dgm:prSet/>
      <dgm:spPr/>
      <dgm:t>
        <a:bodyPr/>
        <a:lstStyle/>
        <a:p>
          <a:endParaRPr lang="en-US"/>
        </a:p>
      </dgm:t>
    </dgm:pt>
    <dgm:pt modelId="{F7F711E2-53AC-4F7D-8F97-760931895A95}" type="sibTrans" cxnId="{6D18A6D1-FB38-41BC-9F3B-A87D518312C4}">
      <dgm:prSet/>
      <dgm:spPr/>
      <dgm:t>
        <a:bodyPr/>
        <a:lstStyle/>
        <a:p>
          <a:endParaRPr lang="en-US"/>
        </a:p>
      </dgm:t>
    </dgm:pt>
    <dgm:pt modelId="{47D2DFFE-38F3-4E30-9EB4-7E29B6D2DA5E}" type="pres">
      <dgm:prSet presAssocID="{35E492B7-F88E-4B98-B6A5-04604082EC3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AD964B5-743E-4E9B-B70A-5A6167FA83D3}" type="pres">
      <dgm:prSet presAssocID="{B6F9FF00-45A2-42EC-995D-4358AFA74C42}" presName="hierRoot1" presStyleCnt="0"/>
      <dgm:spPr/>
    </dgm:pt>
    <dgm:pt modelId="{9EF0DDAB-7F38-448C-B7D8-05C9CFDDBE8E}" type="pres">
      <dgm:prSet presAssocID="{B6F9FF00-45A2-42EC-995D-4358AFA74C42}" presName="composite" presStyleCnt="0"/>
      <dgm:spPr/>
    </dgm:pt>
    <dgm:pt modelId="{4A86CF0A-B551-435A-90D6-4F1B350E5018}" type="pres">
      <dgm:prSet presAssocID="{B6F9FF00-45A2-42EC-995D-4358AFA74C42}" presName="background" presStyleLbl="node0" presStyleIdx="0" presStyleCnt="2"/>
      <dgm:spPr/>
    </dgm:pt>
    <dgm:pt modelId="{BD6E4B53-9B8C-4C9B-9530-FFE432B8F660}" type="pres">
      <dgm:prSet presAssocID="{B6F9FF00-45A2-42EC-995D-4358AFA74C42}" presName="text" presStyleLbl="fgAcc0" presStyleIdx="0" presStyleCnt="2">
        <dgm:presLayoutVars>
          <dgm:chPref val="3"/>
        </dgm:presLayoutVars>
      </dgm:prSet>
      <dgm:spPr/>
    </dgm:pt>
    <dgm:pt modelId="{38368836-C810-41BE-9109-AFFAD949577F}" type="pres">
      <dgm:prSet presAssocID="{B6F9FF00-45A2-42EC-995D-4358AFA74C42}" presName="hierChild2" presStyleCnt="0"/>
      <dgm:spPr/>
    </dgm:pt>
    <dgm:pt modelId="{7F0F3A89-1C1D-44AB-AF15-49B549312DA0}" type="pres">
      <dgm:prSet presAssocID="{F6E98E1B-92AC-4AAA-B86B-451C2AEAB010}" presName="hierRoot1" presStyleCnt="0"/>
      <dgm:spPr/>
    </dgm:pt>
    <dgm:pt modelId="{4F4004AF-4596-4BF1-A50B-F26D40E799D2}" type="pres">
      <dgm:prSet presAssocID="{F6E98E1B-92AC-4AAA-B86B-451C2AEAB010}" presName="composite" presStyleCnt="0"/>
      <dgm:spPr/>
    </dgm:pt>
    <dgm:pt modelId="{18C64677-A5C5-4250-AFC3-F7CD8905B5BB}" type="pres">
      <dgm:prSet presAssocID="{F6E98E1B-92AC-4AAA-B86B-451C2AEAB010}" presName="background" presStyleLbl="node0" presStyleIdx="1" presStyleCnt="2"/>
      <dgm:spPr/>
    </dgm:pt>
    <dgm:pt modelId="{72EE6E37-A607-4DD2-8321-7A39CFF0E108}" type="pres">
      <dgm:prSet presAssocID="{F6E98E1B-92AC-4AAA-B86B-451C2AEAB010}" presName="text" presStyleLbl="fgAcc0" presStyleIdx="1" presStyleCnt="2">
        <dgm:presLayoutVars>
          <dgm:chPref val="3"/>
        </dgm:presLayoutVars>
      </dgm:prSet>
      <dgm:spPr/>
    </dgm:pt>
    <dgm:pt modelId="{E030058A-D446-4DB8-A67F-B257BBF66A30}" type="pres">
      <dgm:prSet presAssocID="{F6E98E1B-92AC-4AAA-B86B-451C2AEAB010}" presName="hierChild2" presStyleCnt="0"/>
      <dgm:spPr/>
    </dgm:pt>
  </dgm:ptLst>
  <dgm:cxnLst>
    <dgm:cxn modelId="{94FCFB05-A9DD-4147-9A37-7812B6E0268F}" srcId="{35E492B7-F88E-4B98-B6A5-04604082EC34}" destId="{B6F9FF00-45A2-42EC-995D-4358AFA74C42}" srcOrd="0" destOrd="0" parTransId="{94491D9A-D2F9-4B6C-ABAB-2CC794D8D6DE}" sibTransId="{551D43AB-61DB-4E4B-8E62-A54C2B211DE3}"/>
    <dgm:cxn modelId="{87F22314-543B-4DF3-80D9-D2EF421EA658}" type="presOf" srcId="{B6F9FF00-45A2-42EC-995D-4358AFA74C42}" destId="{BD6E4B53-9B8C-4C9B-9530-FFE432B8F660}" srcOrd="0" destOrd="0" presId="urn:microsoft.com/office/officeart/2005/8/layout/hierarchy1"/>
    <dgm:cxn modelId="{C57D6086-CC12-4412-9479-D500E1BD1D35}" type="presOf" srcId="{F6E98E1B-92AC-4AAA-B86B-451C2AEAB010}" destId="{72EE6E37-A607-4DD2-8321-7A39CFF0E108}" srcOrd="0" destOrd="0" presId="urn:microsoft.com/office/officeart/2005/8/layout/hierarchy1"/>
    <dgm:cxn modelId="{6D18A6D1-FB38-41BC-9F3B-A87D518312C4}" srcId="{35E492B7-F88E-4B98-B6A5-04604082EC34}" destId="{F6E98E1B-92AC-4AAA-B86B-451C2AEAB010}" srcOrd="1" destOrd="0" parTransId="{4E0EC13E-D91F-4A48-986C-3D13325A5D45}" sibTransId="{F7F711E2-53AC-4F7D-8F97-760931895A95}"/>
    <dgm:cxn modelId="{4970A8FC-80DF-4723-A447-11845D4C402A}" type="presOf" srcId="{35E492B7-F88E-4B98-B6A5-04604082EC34}" destId="{47D2DFFE-38F3-4E30-9EB4-7E29B6D2DA5E}" srcOrd="0" destOrd="0" presId="urn:microsoft.com/office/officeart/2005/8/layout/hierarchy1"/>
    <dgm:cxn modelId="{AE934B3E-B5CF-42BB-B11A-8D5D4FB07D80}" type="presParOf" srcId="{47D2DFFE-38F3-4E30-9EB4-7E29B6D2DA5E}" destId="{4AD964B5-743E-4E9B-B70A-5A6167FA83D3}" srcOrd="0" destOrd="0" presId="urn:microsoft.com/office/officeart/2005/8/layout/hierarchy1"/>
    <dgm:cxn modelId="{1A403448-D8FD-49E6-A37F-E55E6C4B872F}" type="presParOf" srcId="{4AD964B5-743E-4E9B-B70A-5A6167FA83D3}" destId="{9EF0DDAB-7F38-448C-B7D8-05C9CFDDBE8E}" srcOrd="0" destOrd="0" presId="urn:microsoft.com/office/officeart/2005/8/layout/hierarchy1"/>
    <dgm:cxn modelId="{08172700-43FA-46AA-84B8-39FD75F322CA}" type="presParOf" srcId="{9EF0DDAB-7F38-448C-B7D8-05C9CFDDBE8E}" destId="{4A86CF0A-B551-435A-90D6-4F1B350E5018}" srcOrd="0" destOrd="0" presId="urn:microsoft.com/office/officeart/2005/8/layout/hierarchy1"/>
    <dgm:cxn modelId="{8FB13B24-34B7-47F7-BB52-C314637CF590}" type="presParOf" srcId="{9EF0DDAB-7F38-448C-B7D8-05C9CFDDBE8E}" destId="{BD6E4B53-9B8C-4C9B-9530-FFE432B8F660}" srcOrd="1" destOrd="0" presId="urn:microsoft.com/office/officeart/2005/8/layout/hierarchy1"/>
    <dgm:cxn modelId="{6D19E5C8-D512-4F4C-8F9C-3C1549CD1A11}" type="presParOf" srcId="{4AD964B5-743E-4E9B-B70A-5A6167FA83D3}" destId="{38368836-C810-41BE-9109-AFFAD949577F}" srcOrd="1" destOrd="0" presId="urn:microsoft.com/office/officeart/2005/8/layout/hierarchy1"/>
    <dgm:cxn modelId="{83A899A4-C42F-42B0-9BB5-92F34FA7E062}" type="presParOf" srcId="{47D2DFFE-38F3-4E30-9EB4-7E29B6D2DA5E}" destId="{7F0F3A89-1C1D-44AB-AF15-49B549312DA0}" srcOrd="1" destOrd="0" presId="urn:microsoft.com/office/officeart/2005/8/layout/hierarchy1"/>
    <dgm:cxn modelId="{9A641C27-4988-41CB-A430-F36237EB8C36}" type="presParOf" srcId="{7F0F3A89-1C1D-44AB-AF15-49B549312DA0}" destId="{4F4004AF-4596-4BF1-A50B-F26D40E799D2}" srcOrd="0" destOrd="0" presId="urn:microsoft.com/office/officeart/2005/8/layout/hierarchy1"/>
    <dgm:cxn modelId="{9082A586-CE15-4142-A062-76D1C759B121}" type="presParOf" srcId="{4F4004AF-4596-4BF1-A50B-F26D40E799D2}" destId="{18C64677-A5C5-4250-AFC3-F7CD8905B5BB}" srcOrd="0" destOrd="0" presId="urn:microsoft.com/office/officeart/2005/8/layout/hierarchy1"/>
    <dgm:cxn modelId="{F4B83DBE-F111-4E0F-BB18-7B0A5ECCD1BA}" type="presParOf" srcId="{4F4004AF-4596-4BF1-A50B-F26D40E799D2}" destId="{72EE6E37-A607-4DD2-8321-7A39CFF0E108}" srcOrd="1" destOrd="0" presId="urn:microsoft.com/office/officeart/2005/8/layout/hierarchy1"/>
    <dgm:cxn modelId="{F0A98785-9C40-4855-B586-D731439F8B9D}" type="presParOf" srcId="{7F0F3A89-1C1D-44AB-AF15-49B549312DA0}" destId="{E030058A-D446-4DB8-A67F-B257BBF66A3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5378AD4-A908-46F3-A649-ADD7C8A31C0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48CDAB9-B592-4DE7-A91D-4DA06186EAC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i="0" dirty="0"/>
            <a:t>Bowlby's theory helps explain Shona's separation anxiety.</a:t>
          </a:r>
          <a:endParaRPr lang="en-GB" dirty="0"/>
        </a:p>
      </dgm:t>
    </dgm:pt>
    <dgm:pt modelId="{3A094899-DC3F-42C0-82AF-1651687A271D}" type="parTrans" cxnId="{6955BAD2-D7DB-40CD-82B0-CA6E87E6AA78}">
      <dgm:prSet/>
      <dgm:spPr/>
      <dgm:t>
        <a:bodyPr/>
        <a:lstStyle/>
        <a:p>
          <a:endParaRPr lang="en-GB"/>
        </a:p>
      </dgm:t>
    </dgm:pt>
    <dgm:pt modelId="{D5C907EA-D8B8-44E0-A522-41750DF1F136}" type="sibTrans" cxnId="{6955BAD2-D7DB-40CD-82B0-CA6E87E6AA78}">
      <dgm:prSet/>
      <dgm:spPr/>
      <dgm:t>
        <a:bodyPr/>
        <a:lstStyle/>
        <a:p>
          <a:endParaRPr lang="en-GB"/>
        </a:p>
      </dgm:t>
    </dgm:pt>
    <dgm:pt modelId="{8C86B343-CDB4-4288-B67D-6FC6C014DD0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i="0"/>
            <a:t>Secure attachments help children feel safe and confident.</a:t>
          </a:r>
        </a:p>
      </dgm:t>
    </dgm:pt>
    <dgm:pt modelId="{D5954C70-9C53-452B-82F3-4952FD0CA4A0}" type="parTrans" cxnId="{B602BB8A-B03C-40E1-8249-A0A335656542}">
      <dgm:prSet/>
      <dgm:spPr/>
      <dgm:t>
        <a:bodyPr/>
        <a:lstStyle/>
        <a:p>
          <a:endParaRPr lang="en-GB"/>
        </a:p>
      </dgm:t>
    </dgm:pt>
    <dgm:pt modelId="{53FACCE8-80F6-49CC-911B-F1F7B9C7BE07}" type="sibTrans" cxnId="{B602BB8A-B03C-40E1-8249-A0A335656542}">
      <dgm:prSet/>
      <dgm:spPr/>
      <dgm:t>
        <a:bodyPr/>
        <a:lstStyle/>
        <a:p>
          <a:endParaRPr lang="en-GB"/>
        </a:p>
      </dgm:t>
    </dgm:pt>
    <dgm:pt modelId="{B30CBACD-B96A-49BD-A2E2-164BE8AB4EC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i="0" dirty="0"/>
            <a:t>Positive relationships with caregivers and nursery practitioners can support emotional and social development.</a:t>
          </a:r>
        </a:p>
      </dgm:t>
    </dgm:pt>
    <dgm:pt modelId="{6518D22D-E099-4AE7-9A44-47A8C8A896BD}" type="parTrans" cxnId="{9C9F3483-9C6A-418A-A39E-7EE10EEF5165}">
      <dgm:prSet/>
      <dgm:spPr/>
      <dgm:t>
        <a:bodyPr/>
        <a:lstStyle/>
        <a:p>
          <a:endParaRPr lang="en-GB"/>
        </a:p>
      </dgm:t>
    </dgm:pt>
    <dgm:pt modelId="{D06B6ECB-F974-4F42-B3DF-645267CF307D}" type="sibTrans" cxnId="{9C9F3483-9C6A-418A-A39E-7EE10EEF5165}">
      <dgm:prSet/>
      <dgm:spPr/>
      <dgm:t>
        <a:bodyPr/>
        <a:lstStyle/>
        <a:p>
          <a:endParaRPr lang="en-GB"/>
        </a:p>
      </dgm:t>
    </dgm:pt>
    <dgm:pt modelId="{BD8138E8-8FC1-4FC5-9232-DAFF7559362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b="0" i="0" dirty="0"/>
            <a:t>Consistent support and secure relationships may help Shona settle into nursery and develop confidence.</a:t>
          </a:r>
        </a:p>
      </dgm:t>
    </dgm:pt>
    <dgm:pt modelId="{78820B88-FB45-41D4-9B6B-9E29EB9FCB66}" type="parTrans" cxnId="{68942813-035C-4730-9439-D8ADF41E85D2}">
      <dgm:prSet/>
      <dgm:spPr/>
      <dgm:t>
        <a:bodyPr/>
        <a:lstStyle/>
        <a:p>
          <a:endParaRPr lang="en-GB"/>
        </a:p>
      </dgm:t>
    </dgm:pt>
    <dgm:pt modelId="{B72A325B-E131-4121-9320-8593E92839EF}" type="sibTrans" cxnId="{68942813-035C-4730-9439-D8ADF41E85D2}">
      <dgm:prSet/>
      <dgm:spPr/>
      <dgm:t>
        <a:bodyPr/>
        <a:lstStyle/>
        <a:p>
          <a:endParaRPr lang="en-GB"/>
        </a:p>
      </dgm:t>
    </dgm:pt>
    <dgm:pt modelId="{D74AD9E3-BEEE-47DE-A498-4890D4BD6D11}">
      <dgm:prSet/>
      <dgm:spPr/>
      <dgm:t>
        <a:bodyPr/>
        <a:lstStyle/>
        <a:p>
          <a:pPr>
            <a:buNone/>
          </a:pPr>
          <a:r>
            <a:rPr lang="en-GB" b="0" i="0" dirty="0"/>
            <a:t>(Bowlby, 1969; Bowlby, 1988)</a:t>
          </a:r>
        </a:p>
      </dgm:t>
    </dgm:pt>
    <dgm:pt modelId="{A074BEAA-2B2C-4D26-9AE7-4DF3F02F4996}" type="parTrans" cxnId="{76B69D09-7ED6-4AC2-8AF3-DF1B2D774108}">
      <dgm:prSet/>
      <dgm:spPr/>
      <dgm:t>
        <a:bodyPr/>
        <a:lstStyle/>
        <a:p>
          <a:endParaRPr lang="en-GB"/>
        </a:p>
      </dgm:t>
    </dgm:pt>
    <dgm:pt modelId="{AE8111EC-53AB-4C3F-AE64-922CAF16D428}" type="sibTrans" cxnId="{76B69D09-7ED6-4AC2-8AF3-DF1B2D774108}">
      <dgm:prSet/>
      <dgm:spPr/>
      <dgm:t>
        <a:bodyPr/>
        <a:lstStyle/>
        <a:p>
          <a:endParaRPr lang="en-GB"/>
        </a:p>
      </dgm:t>
    </dgm:pt>
    <dgm:pt modelId="{E3FC5561-2273-47DC-9492-86EBE14E5A6E}" type="pres">
      <dgm:prSet presAssocID="{75378AD4-A908-46F3-A649-ADD7C8A31C0F}" presName="linear" presStyleCnt="0">
        <dgm:presLayoutVars>
          <dgm:animLvl val="lvl"/>
          <dgm:resizeHandles val="exact"/>
        </dgm:presLayoutVars>
      </dgm:prSet>
      <dgm:spPr/>
    </dgm:pt>
    <dgm:pt modelId="{F54666C6-1BF1-4051-8018-C2C58BAC35D0}" type="pres">
      <dgm:prSet presAssocID="{C48CDAB9-B592-4DE7-A91D-4DA06186EAC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D45364C-262E-4174-A9B4-274D303F9035}" type="pres">
      <dgm:prSet presAssocID="{D5C907EA-D8B8-44E0-A522-41750DF1F136}" presName="spacer" presStyleCnt="0"/>
      <dgm:spPr/>
    </dgm:pt>
    <dgm:pt modelId="{6C3ECAC4-E127-435B-9146-001F5E7DCC7F}" type="pres">
      <dgm:prSet presAssocID="{8C86B343-CDB4-4288-B67D-6FC6C014DD0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562A5DA-9D99-4AE8-9871-77BBD96C9238}" type="pres">
      <dgm:prSet presAssocID="{53FACCE8-80F6-49CC-911B-F1F7B9C7BE07}" presName="spacer" presStyleCnt="0"/>
      <dgm:spPr/>
    </dgm:pt>
    <dgm:pt modelId="{08E42E69-2DD8-4FC5-B945-8C05FD478933}" type="pres">
      <dgm:prSet presAssocID="{B30CBACD-B96A-49BD-A2E2-164BE8AB4EC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3AF7BEE-D957-463A-BE7A-E07786685AE4}" type="pres">
      <dgm:prSet presAssocID="{D06B6ECB-F974-4F42-B3DF-645267CF307D}" presName="spacer" presStyleCnt="0"/>
      <dgm:spPr/>
    </dgm:pt>
    <dgm:pt modelId="{019EFDF5-6E96-4AD3-AF8E-CD2EDDE0852D}" type="pres">
      <dgm:prSet presAssocID="{BD8138E8-8FC1-4FC5-9232-DAFF7559362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7193F17-A837-4688-A1E7-612B290F8448}" type="pres">
      <dgm:prSet presAssocID="{B72A325B-E131-4121-9320-8593E92839EF}" presName="spacer" presStyleCnt="0"/>
      <dgm:spPr/>
    </dgm:pt>
    <dgm:pt modelId="{DA47B935-4A26-40BC-833C-42E43672C809}" type="pres">
      <dgm:prSet presAssocID="{D74AD9E3-BEEE-47DE-A498-4890D4BD6D11}" presName="parentText" presStyleLbl="node1" presStyleIdx="4" presStyleCnt="5" custLinFactY="1407" custLinFactNeighborX="-110" custLinFactNeighborY="100000">
        <dgm:presLayoutVars>
          <dgm:chMax val="0"/>
          <dgm:bulletEnabled val="1"/>
        </dgm:presLayoutVars>
      </dgm:prSet>
      <dgm:spPr/>
    </dgm:pt>
  </dgm:ptLst>
  <dgm:cxnLst>
    <dgm:cxn modelId="{0B927107-763F-4C18-BD8C-1D70B7D8B047}" type="presOf" srcId="{BD8138E8-8FC1-4FC5-9232-DAFF7559362E}" destId="{019EFDF5-6E96-4AD3-AF8E-CD2EDDE0852D}" srcOrd="0" destOrd="0" presId="urn:microsoft.com/office/officeart/2005/8/layout/vList2"/>
    <dgm:cxn modelId="{76B69D09-7ED6-4AC2-8AF3-DF1B2D774108}" srcId="{75378AD4-A908-46F3-A649-ADD7C8A31C0F}" destId="{D74AD9E3-BEEE-47DE-A498-4890D4BD6D11}" srcOrd="4" destOrd="0" parTransId="{A074BEAA-2B2C-4D26-9AE7-4DF3F02F4996}" sibTransId="{AE8111EC-53AB-4C3F-AE64-922CAF16D428}"/>
    <dgm:cxn modelId="{68942813-035C-4730-9439-D8ADF41E85D2}" srcId="{75378AD4-A908-46F3-A649-ADD7C8A31C0F}" destId="{BD8138E8-8FC1-4FC5-9232-DAFF7559362E}" srcOrd="3" destOrd="0" parTransId="{78820B88-FB45-41D4-9B6B-9E29EB9FCB66}" sibTransId="{B72A325B-E131-4121-9320-8593E92839EF}"/>
    <dgm:cxn modelId="{D46A506A-2632-4970-8E32-F0D2B554980E}" type="presOf" srcId="{D74AD9E3-BEEE-47DE-A498-4890D4BD6D11}" destId="{DA47B935-4A26-40BC-833C-42E43672C809}" srcOrd="0" destOrd="0" presId="urn:microsoft.com/office/officeart/2005/8/layout/vList2"/>
    <dgm:cxn modelId="{2EA1057E-E98F-4A56-96C7-22951E8452AF}" type="presOf" srcId="{8C86B343-CDB4-4288-B67D-6FC6C014DD09}" destId="{6C3ECAC4-E127-435B-9146-001F5E7DCC7F}" srcOrd="0" destOrd="0" presId="urn:microsoft.com/office/officeart/2005/8/layout/vList2"/>
    <dgm:cxn modelId="{9C9F3483-9C6A-418A-A39E-7EE10EEF5165}" srcId="{75378AD4-A908-46F3-A649-ADD7C8A31C0F}" destId="{B30CBACD-B96A-49BD-A2E2-164BE8AB4ECE}" srcOrd="2" destOrd="0" parTransId="{6518D22D-E099-4AE7-9A44-47A8C8A896BD}" sibTransId="{D06B6ECB-F974-4F42-B3DF-645267CF307D}"/>
    <dgm:cxn modelId="{AF0C2388-4B60-469D-91A3-2DA4C84BE318}" type="presOf" srcId="{C48CDAB9-B592-4DE7-A91D-4DA06186EACE}" destId="{F54666C6-1BF1-4051-8018-C2C58BAC35D0}" srcOrd="0" destOrd="0" presId="urn:microsoft.com/office/officeart/2005/8/layout/vList2"/>
    <dgm:cxn modelId="{B602BB8A-B03C-40E1-8249-A0A335656542}" srcId="{75378AD4-A908-46F3-A649-ADD7C8A31C0F}" destId="{8C86B343-CDB4-4288-B67D-6FC6C014DD09}" srcOrd="1" destOrd="0" parTransId="{D5954C70-9C53-452B-82F3-4952FD0CA4A0}" sibTransId="{53FACCE8-80F6-49CC-911B-F1F7B9C7BE07}"/>
    <dgm:cxn modelId="{82546FC7-8D0F-4266-9ED0-D3F16B673965}" type="presOf" srcId="{B30CBACD-B96A-49BD-A2E2-164BE8AB4ECE}" destId="{08E42E69-2DD8-4FC5-B945-8C05FD478933}" srcOrd="0" destOrd="0" presId="urn:microsoft.com/office/officeart/2005/8/layout/vList2"/>
    <dgm:cxn modelId="{6DCA2CC8-7A79-4DB3-94B4-79A50F7BC6EC}" type="presOf" srcId="{75378AD4-A908-46F3-A649-ADD7C8A31C0F}" destId="{E3FC5561-2273-47DC-9492-86EBE14E5A6E}" srcOrd="0" destOrd="0" presId="urn:microsoft.com/office/officeart/2005/8/layout/vList2"/>
    <dgm:cxn modelId="{6955BAD2-D7DB-40CD-82B0-CA6E87E6AA78}" srcId="{75378AD4-A908-46F3-A649-ADD7C8A31C0F}" destId="{C48CDAB9-B592-4DE7-A91D-4DA06186EACE}" srcOrd="0" destOrd="0" parTransId="{3A094899-DC3F-42C0-82AF-1651687A271D}" sibTransId="{D5C907EA-D8B8-44E0-A522-41750DF1F136}"/>
    <dgm:cxn modelId="{769DCEA0-B4C1-421A-BA08-01C245C2F46E}" type="presParOf" srcId="{E3FC5561-2273-47DC-9492-86EBE14E5A6E}" destId="{F54666C6-1BF1-4051-8018-C2C58BAC35D0}" srcOrd="0" destOrd="0" presId="urn:microsoft.com/office/officeart/2005/8/layout/vList2"/>
    <dgm:cxn modelId="{5208773B-DFCF-4E6F-8E73-161E55365AFD}" type="presParOf" srcId="{E3FC5561-2273-47DC-9492-86EBE14E5A6E}" destId="{3D45364C-262E-4174-A9B4-274D303F9035}" srcOrd="1" destOrd="0" presId="urn:microsoft.com/office/officeart/2005/8/layout/vList2"/>
    <dgm:cxn modelId="{074ADC4E-F446-4704-ADF5-26E0659AD3D3}" type="presParOf" srcId="{E3FC5561-2273-47DC-9492-86EBE14E5A6E}" destId="{6C3ECAC4-E127-435B-9146-001F5E7DCC7F}" srcOrd="2" destOrd="0" presId="urn:microsoft.com/office/officeart/2005/8/layout/vList2"/>
    <dgm:cxn modelId="{7A47987C-8AD3-43C5-AAD9-B52A7E281A33}" type="presParOf" srcId="{E3FC5561-2273-47DC-9492-86EBE14E5A6E}" destId="{7562A5DA-9D99-4AE8-9871-77BBD96C9238}" srcOrd="3" destOrd="0" presId="urn:microsoft.com/office/officeart/2005/8/layout/vList2"/>
    <dgm:cxn modelId="{56701708-3E71-4E7E-9B25-1CE18CE8660D}" type="presParOf" srcId="{E3FC5561-2273-47DC-9492-86EBE14E5A6E}" destId="{08E42E69-2DD8-4FC5-B945-8C05FD478933}" srcOrd="4" destOrd="0" presId="urn:microsoft.com/office/officeart/2005/8/layout/vList2"/>
    <dgm:cxn modelId="{27D2A288-85E6-4180-AB25-96978C1F8F41}" type="presParOf" srcId="{E3FC5561-2273-47DC-9492-86EBE14E5A6E}" destId="{C3AF7BEE-D957-463A-BE7A-E07786685AE4}" srcOrd="5" destOrd="0" presId="urn:microsoft.com/office/officeart/2005/8/layout/vList2"/>
    <dgm:cxn modelId="{E23BED75-DC25-4BA0-B57C-9AEEF4C155F7}" type="presParOf" srcId="{E3FC5561-2273-47DC-9492-86EBE14E5A6E}" destId="{019EFDF5-6E96-4AD3-AF8E-CD2EDDE0852D}" srcOrd="6" destOrd="0" presId="urn:microsoft.com/office/officeart/2005/8/layout/vList2"/>
    <dgm:cxn modelId="{D06FA429-8E92-4566-AFD9-63D1158787ED}" type="presParOf" srcId="{E3FC5561-2273-47DC-9492-86EBE14E5A6E}" destId="{87193F17-A837-4688-A1E7-612B290F8448}" srcOrd="7" destOrd="0" presId="urn:microsoft.com/office/officeart/2005/8/layout/vList2"/>
    <dgm:cxn modelId="{DCA73C35-625D-4498-BF27-2CF229B5A04A}" type="presParOf" srcId="{E3FC5561-2273-47DC-9492-86EBE14E5A6E}" destId="{DA47B935-4A26-40BC-833C-42E43672C809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85D276-6E7D-4ACF-A13C-2C5B10F58CAB}">
      <dsp:nvSpPr>
        <dsp:cNvPr id="0" name=""/>
        <dsp:cNvSpPr/>
      </dsp:nvSpPr>
      <dsp:spPr>
        <a:xfrm>
          <a:off x="0" y="665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5C9F012-4219-46F4-92F9-2E3010E9CB06}">
      <dsp:nvSpPr>
        <dsp:cNvPr id="0" name=""/>
        <dsp:cNvSpPr/>
      </dsp:nvSpPr>
      <dsp:spPr>
        <a:xfrm>
          <a:off x="0" y="665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Children need secure emotional bonds with caregivers</a:t>
          </a:r>
        </a:p>
      </dsp:txBody>
      <dsp:txXfrm>
        <a:off x="0" y="665"/>
        <a:ext cx="5000124" cy="1090517"/>
      </dsp:txXfrm>
    </dsp:sp>
    <dsp:sp modelId="{6F0A3212-007E-43E2-AF2F-A27657DD9532}">
      <dsp:nvSpPr>
        <dsp:cNvPr id="0" name=""/>
        <dsp:cNvSpPr/>
      </dsp:nvSpPr>
      <dsp:spPr>
        <a:xfrm>
          <a:off x="0" y="1091183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1A6974-5DFD-4D97-A85A-31559CB08BB6}">
      <dsp:nvSpPr>
        <dsp:cNvPr id="0" name=""/>
        <dsp:cNvSpPr/>
      </dsp:nvSpPr>
      <dsp:spPr>
        <a:xfrm>
          <a:off x="0" y="1091183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Safe and secure</a:t>
          </a:r>
        </a:p>
      </dsp:txBody>
      <dsp:txXfrm>
        <a:off x="0" y="1091183"/>
        <a:ext cx="5000124" cy="1090517"/>
      </dsp:txXfrm>
    </dsp:sp>
    <dsp:sp modelId="{D245A38C-0874-4F06-B1F7-F9E8CB3970FC}">
      <dsp:nvSpPr>
        <dsp:cNvPr id="0" name=""/>
        <dsp:cNvSpPr/>
      </dsp:nvSpPr>
      <dsp:spPr>
        <a:xfrm>
          <a:off x="0" y="2181701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7AF7C2-F4B9-4C07-8A60-BD1DF91D5FD4}">
      <dsp:nvSpPr>
        <dsp:cNvPr id="0" name=""/>
        <dsp:cNvSpPr/>
      </dsp:nvSpPr>
      <dsp:spPr>
        <a:xfrm>
          <a:off x="0" y="2181701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Secure base</a:t>
          </a:r>
        </a:p>
      </dsp:txBody>
      <dsp:txXfrm>
        <a:off x="0" y="2181701"/>
        <a:ext cx="5000124" cy="1090517"/>
      </dsp:txXfrm>
    </dsp:sp>
    <dsp:sp modelId="{0DA7C190-E007-48A4-8B77-52969A251EEA}">
      <dsp:nvSpPr>
        <dsp:cNvPr id="0" name=""/>
        <dsp:cNvSpPr/>
      </dsp:nvSpPr>
      <dsp:spPr>
        <a:xfrm>
          <a:off x="0" y="3272218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865AD5-66F7-4572-8599-7E29CC8C8884}">
      <dsp:nvSpPr>
        <dsp:cNvPr id="0" name=""/>
        <dsp:cNvSpPr/>
      </dsp:nvSpPr>
      <dsp:spPr>
        <a:xfrm>
          <a:off x="0" y="3272218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Separation anxiety</a:t>
          </a:r>
        </a:p>
      </dsp:txBody>
      <dsp:txXfrm>
        <a:off x="0" y="3272218"/>
        <a:ext cx="5000124" cy="1090517"/>
      </dsp:txXfrm>
    </dsp:sp>
    <dsp:sp modelId="{7C6038EA-D6F6-47F6-B38B-D8E4EC7E2CDE}">
      <dsp:nvSpPr>
        <dsp:cNvPr id="0" name=""/>
        <dsp:cNvSpPr/>
      </dsp:nvSpPr>
      <dsp:spPr>
        <a:xfrm>
          <a:off x="0" y="4362736"/>
          <a:ext cx="5000124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15858A-704A-4418-8522-6606E9445FD2}">
      <dsp:nvSpPr>
        <dsp:cNvPr id="0" name=""/>
        <dsp:cNvSpPr/>
      </dsp:nvSpPr>
      <dsp:spPr>
        <a:xfrm>
          <a:off x="0" y="4362736"/>
          <a:ext cx="5000124" cy="10905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(Bowlby, 1969; Bowlby, 1988)</a:t>
          </a:r>
        </a:p>
      </dsp:txBody>
      <dsp:txXfrm>
        <a:off x="0" y="4362736"/>
        <a:ext cx="5000124" cy="10905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ED4ACF-3475-4F11-8477-76306A0D506D}">
      <dsp:nvSpPr>
        <dsp:cNvPr id="0" name=""/>
        <dsp:cNvSpPr/>
      </dsp:nvSpPr>
      <dsp:spPr>
        <a:xfrm>
          <a:off x="0" y="0"/>
          <a:ext cx="3071448" cy="110682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Shona shows separation anxiety</a:t>
          </a:r>
        </a:p>
      </dsp:txBody>
      <dsp:txXfrm>
        <a:off x="32418" y="32418"/>
        <a:ext cx="1877101" cy="1041985"/>
      </dsp:txXfrm>
    </dsp:sp>
    <dsp:sp modelId="{81F3C0C8-4983-4E0D-8D07-C7A6B2038F76}">
      <dsp:nvSpPr>
        <dsp:cNvPr id="0" name=""/>
        <dsp:cNvSpPr/>
      </dsp:nvSpPr>
      <dsp:spPr>
        <a:xfrm>
          <a:off x="271010" y="1291291"/>
          <a:ext cx="3071448" cy="1106821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May not yet feel secure in nursery</a:t>
          </a:r>
        </a:p>
      </dsp:txBody>
      <dsp:txXfrm>
        <a:off x="303428" y="1323709"/>
        <a:ext cx="2016168" cy="1041985"/>
      </dsp:txXfrm>
    </dsp:sp>
    <dsp:sp modelId="{FE563D71-966C-408D-B4F7-7F999BC28523}">
      <dsp:nvSpPr>
        <dsp:cNvPr id="0" name=""/>
        <dsp:cNvSpPr/>
      </dsp:nvSpPr>
      <dsp:spPr>
        <a:xfrm>
          <a:off x="542020" y="2582583"/>
          <a:ext cx="3071448" cy="1106821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Anxiety may affect confidence and play</a:t>
          </a:r>
        </a:p>
      </dsp:txBody>
      <dsp:txXfrm>
        <a:off x="574438" y="2615001"/>
        <a:ext cx="2016168" cy="1041985"/>
      </dsp:txXfrm>
    </dsp:sp>
    <dsp:sp modelId="{0A599E1B-FE01-4D88-B9BC-F957C9440CFB}">
      <dsp:nvSpPr>
        <dsp:cNvPr id="0" name=""/>
        <dsp:cNvSpPr/>
      </dsp:nvSpPr>
      <dsp:spPr>
        <a:xfrm>
          <a:off x="2352014" y="839339"/>
          <a:ext cx="719433" cy="719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2513886" y="839339"/>
        <a:ext cx="395689" cy="541373"/>
      </dsp:txXfrm>
    </dsp:sp>
    <dsp:sp modelId="{D0247B18-44EB-4436-849F-B2B4DC42AA00}">
      <dsp:nvSpPr>
        <dsp:cNvPr id="0" name=""/>
        <dsp:cNvSpPr/>
      </dsp:nvSpPr>
      <dsp:spPr>
        <a:xfrm>
          <a:off x="2623024" y="2123252"/>
          <a:ext cx="719433" cy="71943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2784896" y="2123252"/>
        <a:ext cx="395689" cy="5413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50DDE2-92E9-49AC-93AF-BB9F22A366D4}">
      <dsp:nvSpPr>
        <dsp:cNvPr id="0" name=""/>
        <dsp:cNvSpPr/>
      </dsp:nvSpPr>
      <dsp:spPr>
        <a:xfrm>
          <a:off x="0" y="0"/>
          <a:ext cx="3530803" cy="81166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 exact cause of Shona's behaviour is unknown.</a:t>
          </a:r>
          <a:endParaRPr lang="en-US" sz="1800" kern="1200" dirty="0"/>
        </a:p>
      </dsp:txBody>
      <dsp:txXfrm>
        <a:off x="23773" y="23773"/>
        <a:ext cx="2586362" cy="764123"/>
      </dsp:txXfrm>
    </dsp:sp>
    <dsp:sp modelId="{1CA517B4-2EA0-4A17-A51C-6F4039645D65}">
      <dsp:nvSpPr>
        <dsp:cNvPr id="0" name=""/>
        <dsp:cNvSpPr/>
      </dsp:nvSpPr>
      <dsp:spPr>
        <a:xfrm>
          <a:off x="295704" y="959245"/>
          <a:ext cx="3530803" cy="811669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There may have been changes at home or in caregiving arrangements.</a:t>
          </a:r>
          <a:endParaRPr lang="en-US" sz="1800" kern="1200" dirty="0"/>
        </a:p>
      </dsp:txBody>
      <dsp:txXfrm>
        <a:off x="319477" y="983018"/>
        <a:ext cx="2659967" cy="764123"/>
      </dsp:txXfrm>
    </dsp:sp>
    <dsp:sp modelId="{52266AE8-A442-4C41-A67D-DDF6A4770067}">
      <dsp:nvSpPr>
        <dsp:cNvPr id="0" name=""/>
        <dsp:cNvSpPr/>
      </dsp:nvSpPr>
      <dsp:spPr>
        <a:xfrm>
          <a:off x="586996" y="1918490"/>
          <a:ext cx="3530803" cy="811669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Practitioners should avoid assumptions.</a:t>
          </a:r>
          <a:endParaRPr lang="en-US" sz="1800" kern="1200" dirty="0"/>
        </a:p>
      </dsp:txBody>
      <dsp:txXfrm>
        <a:off x="610769" y="1942263"/>
        <a:ext cx="2664381" cy="764123"/>
      </dsp:txXfrm>
    </dsp:sp>
    <dsp:sp modelId="{802E40AC-0464-4D6A-8CD1-A8184A3DCD34}">
      <dsp:nvSpPr>
        <dsp:cNvPr id="0" name=""/>
        <dsp:cNvSpPr/>
      </dsp:nvSpPr>
      <dsp:spPr>
        <a:xfrm>
          <a:off x="882700" y="2877735"/>
          <a:ext cx="3530803" cy="811669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Ongoing observation and assessment are needed.</a:t>
          </a:r>
          <a:endParaRPr lang="en-US" sz="1800" kern="1200" dirty="0"/>
        </a:p>
      </dsp:txBody>
      <dsp:txXfrm>
        <a:off x="906473" y="2901508"/>
        <a:ext cx="2659967" cy="764123"/>
      </dsp:txXfrm>
    </dsp:sp>
    <dsp:sp modelId="{B8778C1B-69EE-4078-A96F-7906044D4C84}">
      <dsp:nvSpPr>
        <dsp:cNvPr id="0" name=""/>
        <dsp:cNvSpPr/>
      </dsp:nvSpPr>
      <dsp:spPr>
        <a:xfrm>
          <a:off x="3003218" y="621664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3121924" y="621664"/>
        <a:ext cx="290172" cy="397007"/>
      </dsp:txXfrm>
    </dsp:sp>
    <dsp:sp modelId="{19E64810-351F-4946-BCAF-04AE733FF37B}">
      <dsp:nvSpPr>
        <dsp:cNvPr id="0" name=""/>
        <dsp:cNvSpPr/>
      </dsp:nvSpPr>
      <dsp:spPr>
        <a:xfrm>
          <a:off x="3298923" y="1580910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3417629" y="1580910"/>
        <a:ext cx="290172" cy="397007"/>
      </dsp:txXfrm>
    </dsp:sp>
    <dsp:sp modelId="{B560BAB2-115B-494E-BE13-011B18346B5D}">
      <dsp:nvSpPr>
        <dsp:cNvPr id="0" name=""/>
        <dsp:cNvSpPr/>
      </dsp:nvSpPr>
      <dsp:spPr>
        <a:xfrm>
          <a:off x="3590214" y="2540155"/>
          <a:ext cx="527584" cy="52758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>
        <a:off x="3708920" y="2540155"/>
        <a:ext cx="290172" cy="3970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FA00A0-5E57-4FD3-A80A-4D2CF9BE3240}">
      <dsp:nvSpPr>
        <dsp:cNvPr id="0" name=""/>
        <dsp:cNvSpPr/>
      </dsp:nvSpPr>
      <dsp:spPr>
        <a:xfrm>
          <a:off x="1000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E6A378-C539-4202-A71C-830D1ABD76DC}">
      <dsp:nvSpPr>
        <dsp:cNvPr id="0" name=""/>
        <dsp:cNvSpPr/>
      </dsp:nvSpPr>
      <dsp:spPr>
        <a:xfrm>
          <a:off x="391184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Nature: temperament, communication development, individual differences</a:t>
          </a:r>
        </a:p>
      </dsp:txBody>
      <dsp:txXfrm>
        <a:off x="456496" y="980400"/>
        <a:ext cx="3381034" cy="2099279"/>
      </dsp:txXfrm>
    </dsp:sp>
    <dsp:sp modelId="{585ED77B-2652-4B73-A2FB-9D508E539881}">
      <dsp:nvSpPr>
        <dsp:cNvPr id="0" name=""/>
        <dsp:cNvSpPr/>
      </dsp:nvSpPr>
      <dsp:spPr>
        <a:xfrm>
          <a:off x="4293027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BDBB4A-DE3B-4023-BE30-34CD0AC9665E}">
      <dsp:nvSpPr>
        <dsp:cNvPr id="0" name=""/>
        <dsp:cNvSpPr/>
      </dsp:nvSpPr>
      <dsp:spPr>
        <a:xfrm>
          <a:off x="4683211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Nurture: nursery environment, caregiver relationships, support from staff</a:t>
          </a:r>
        </a:p>
      </dsp:txBody>
      <dsp:txXfrm>
        <a:off x="4748523" y="980400"/>
        <a:ext cx="3381034" cy="20992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8F4EED-F554-4EF8-BD2E-457F922493FE}">
      <dsp:nvSpPr>
        <dsp:cNvPr id="0" name=""/>
        <dsp:cNvSpPr/>
      </dsp:nvSpPr>
      <dsp:spPr>
        <a:xfrm>
          <a:off x="376435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A199D4-B9D1-46BC-9ED4-9662B32CE2BC}">
      <dsp:nvSpPr>
        <dsp:cNvPr id="0" name=""/>
        <dsp:cNvSpPr/>
      </dsp:nvSpPr>
      <dsp:spPr>
        <a:xfrm>
          <a:off x="610435" y="9987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EB23CA-8891-4D99-B239-0FE836F53C54}">
      <dsp:nvSpPr>
        <dsp:cNvPr id="0" name=""/>
        <dsp:cNvSpPr/>
      </dsp:nvSpPr>
      <dsp:spPr>
        <a:xfrm>
          <a:off x="25435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Emotional: key person, reassurance</a:t>
          </a:r>
        </a:p>
      </dsp:txBody>
      <dsp:txXfrm>
        <a:off x="25435" y="2204702"/>
        <a:ext cx="1800000" cy="720000"/>
      </dsp:txXfrm>
    </dsp:sp>
    <dsp:sp modelId="{CB76F39D-092A-4687-9DA4-C628C1C75630}">
      <dsp:nvSpPr>
        <dsp:cNvPr id="0" name=""/>
        <dsp:cNvSpPr/>
      </dsp:nvSpPr>
      <dsp:spPr>
        <a:xfrm>
          <a:off x="2491435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780DFA-539C-46AA-B4EE-044482B94B1D}">
      <dsp:nvSpPr>
        <dsp:cNvPr id="0" name=""/>
        <dsp:cNvSpPr/>
      </dsp:nvSpPr>
      <dsp:spPr>
        <a:xfrm>
          <a:off x="2725435" y="9987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B78E07-753A-4B4F-86DD-61F13AC1E463}">
      <dsp:nvSpPr>
        <dsp:cNvPr id="0" name=""/>
        <dsp:cNvSpPr/>
      </dsp:nvSpPr>
      <dsp:spPr>
        <a:xfrm>
          <a:off x="2140435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Social: small group play, peer buddy</a:t>
          </a:r>
        </a:p>
      </dsp:txBody>
      <dsp:txXfrm>
        <a:off x="2140435" y="2204702"/>
        <a:ext cx="1800000" cy="720000"/>
      </dsp:txXfrm>
    </dsp:sp>
    <dsp:sp modelId="{6ECB175C-1893-4050-B43C-A58A8C86932A}">
      <dsp:nvSpPr>
        <dsp:cNvPr id="0" name=""/>
        <dsp:cNvSpPr/>
      </dsp:nvSpPr>
      <dsp:spPr>
        <a:xfrm>
          <a:off x="4606435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7D37F6-8F64-48E2-92B9-5E35FF2C874C}">
      <dsp:nvSpPr>
        <dsp:cNvPr id="0" name=""/>
        <dsp:cNvSpPr/>
      </dsp:nvSpPr>
      <dsp:spPr>
        <a:xfrm>
          <a:off x="4840435" y="9987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F74DEE-7976-48F0-95A5-97D49C657C07}">
      <dsp:nvSpPr>
        <dsp:cNvPr id="0" name=""/>
        <dsp:cNvSpPr/>
      </dsp:nvSpPr>
      <dsp:spPr>
        <a:xfrm>
          <a:off x="4255435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Cognitive: stories, picture cards</a:t>
          </a:r>
        </a:p>
      </dsp:txBody>
      <dsp:txXfrm>
        <a:off x="4255435" y="2204702"/>
        <a:ext cx="1800000" cy="720000"/>
      </dsp:txXfrm>
    </dsp:sp>
    <dsp:sp modelId="{5FEF34D1-C250-4A96-8F6A-C02E35FD0FD6}">
      <dsp:nvSpPr>
        <dsp:cNvPr id="0" name=""/>
        <dsp:cNvSpPr/>
      </dsp:nvSpPr>
      <dsp:spPr>
        <a:xfrm>
          <a:off x="6721435" y="764702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AC4DF0-5DEC-4595-868F-E0BE40BACE78}">
      <dsp:nvSpPr>
        <dsp:cNvPr id="0" name=""/>
        <dsp:cNvSpPr/>
      </dsp:nvSpPr>
      <dsp:spPr>
        <a:xfrm>
          <a:off x="6955435" y="998702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62A4C-5EAA-4758-A6AD-2861CECF8813}">
      <dsp:nvSpPr>
        <dsp:cNvPr id="0" name=""/>
        <dsp:cNvSpPr/>
      </dsp:nvSpPr>
      <dsp:spPr>
        <a:xfrm>
          <a:off x="6370435" y="2204702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700" kern="1200"/>
            <a:t>Physical: outdoor play, routines</a:t>
          </a:r>
        </a:p>
      </dsp:txBody>
      <dsp:txXfrm>
        <a:off x="6370435" y="2204702"/>
        <a:ext cx="180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5D47CE-8E5E-4DF1-824E-BE70C178165C}">
      <dsp:nvSpPr>
        <dsp:cNvPr id="0" name=""/>
        <dsp:cNvSpPr/>
      </dsp:nvSpPr>
      <dsp:spPr>
        <a:xfrm>
          <a:off x="0" y="14552"/>
          <a:ext cx="8195871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Daily communication</a:t>
          </a:r>
        </a:p>
      </dsp:txBody>
      <dsp:txXfrm>
        <a:off x="40980" y="55532"/>
        <a:ext cx="8113911" cy="757514"/>
      </dsp:txXfrm>
    </dsp:sp>
    <dsp:sp modelId="{66E181DD-0C07-49C3-8029-8BAB30E06F58}">
      <dsp:nvSpPr>
        <dsp:cNvPr id="0" name=""/>
        <dsp:cNvSpPr/>
      </dsp:nvSpPr>
      <dsp:spPr>
        <a:xfrm>
          <a:off x="0" y="954827"/>
          <a:ext cx="8195871" cy="839474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Regular review meetings</a:t>
          </a:r>
        </a:p>
      </dsp:txBody>
      <dsp:txXfrm>
        <a:off x="40980" y="995807"/>
        <a:ext cx="8113911" cy="757514"/>
      </dsp:txXfrm>
    </dsp:sp>
    <dsp:sp modelId="{E8722446-409F-480E-A124-62C3E0A73F51}">
      <dsp:nvSpPr>
        <dsp:cNvPr id="0" name=""/>
        <dsp:cNvSpPr/>
      </dsp:nvSpPr>
      <dsp:spPr>
        <a:xfrm>
          <a:off x="0" y="1895102"/>
          <a:ext cx="8195871" cy="839474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Consistent routines</a:t>
          </a:r>
        </a:p>
      </dsp:txBody>
      <dsp:txXfrm>
        <a:off x="40980" y="1936082"/>
        <a:ext cx="8113911" cy="757514"/>
      </dsp:txXfrm>
    </dsp:sp>
    <dsp:sp modelId="{B1930C15-8A99-41ED-812A-B95F6895718E}">
      <dsp:nvSpPr>
        <dsp:cNvPr id="0" name=""/>
        <dsp:cNvSpPr/>
      </dsp:nvSpPr>
      <dsp:spPr>
        <a:xfrm>
          <a:off x="0" y="2835377"/>
          <a:ext cx="8195871" cy="83947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SALT, SENCO, GP if concerns continue</a:t>
          </a:r>
        </a:p>
      </dsp:txBody>
      <dsp:txXfrm>
        <a:off x="40980" y="2876357"/>
        <a:ext cx="8113911" cy="7575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86CF0A-B551-435A-90D6-4F1B350E5018}">
      <dsp:nvSpPr>
        <dsp:cNvPr id="0" name=""/>
        <dsp:cNvSpPr/>
      </dsp:nvSpPr>
      <dsp:spPr>
        <a:xfrm>
          <a:off x="1000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6E4B53-9B8C-4C9B-9530-FFE432B8F660}">
      <dsp:nvSpPr>
        <dsp:cNvPr id="0" name=""/>
        <dsp:cNvSpPr/>
      </dsp:nvSpPr>
      <dsp:spPr>
        <a:xfrm>
          <a:off x="391184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Strengths: explains separation anxiety</a:t>
          </a:r>
          <a:r>
            <a:rPr lang="en-GB" sz="2900" kern="1200"/>
            <a:t> </a:t>
          </a:r>
          <a:r>
            <a:rPr lang="en-US" sz="2900" kern="1200"/>
            <a:t>supports key-person approach</a:t>
          </a:r>
        </a:p>
      </dsp:txBody>
      <dsp:txXfrm>
        <a:off x="456496" y="980400"/>
        <a:ext cx="3381034" cy="2099279"/>
      </dsp:txXfrm>
    </dsp:sp>
    <dsp:sp modelId="{18C64677-A5C5-4250-AFC3-F7CD8905B5BB}">
      <dsp:nvSpPr>
        <dsp:cNvPr id="0" name=""/>
        <dsp:cNvSpPr/>
      </dsp:nvSpPr>
      <dsp:spPr>
        <a:xfrm>
          <a:off x="4293027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EE6E37-A607-4DD2-8321-7A39CFF0E108}">
      <dsp:nvSpPr>
        <dsp:cNvPr id="0" name=""/>
        <dsp:cNvSpPr/>
      </dsp:nvSpPr>
      <dsp:spPr>
        <a:xfrm>
          <a:off x="4683211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Limitations: does not explain all behavior case study lacks </a:t>
          </a:r>
          <a:r>
            <a:rPr lang="en-US" sz="2900" kern="1200"/>
            <a:t>full information</a:t>
          </a:r>
          <a:endParaRPr lang="en-US" sz="2900" kern="1200" dirty="0"/>
        </a:p>
      </dsp:txBody>
      <dsp:txXfrm>
        <a:off x="4748523" y="980400"/>
        <a:ext cx="3381034" cy="209927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4666C6-1BF1-4051-8018-C2C58BAC35D0}">
      <dsp:nvSpPr>
        <dsp:cNvPr id="0" name=""/>
        <dsp:cNvSpPr/>
      </dsp:nvSpPr>
      <dsp:spPr>
        <a:xfrm>
          <a:off x="0" y="58463"/>
          <a:ext cx="8445805" cy="67532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700" b="0" i="0" kern="1200" dirty="0"/>
            <a:t>Bowlby's theory helps explain Shona's separation anxiety.</a:t>
          </a:r>
          <a:endParaRPr lang="en-GB" sz="1700" kern="1200" dirty="0"/>
        </a:p>
      </dsp:txBody>
      <dsp:txXfrm>
        <a:off x="32967" y="91430"/>
        <a:ext cx="8379871" cy="609393"/>
      </dsp:txXfrm>
    </dsp:sp>
    <dsp:sp modelId="{6C3ECAC4-E127-435B-9146-001F5E7DCC7F}">
      <dsp:nvSpPr>
        <dsp:cNvPr id="0" name=""/>
        <dsp:cNvSpPr/>
      </dsp:nvSpPr>
      <dsp:spPr>
        <a:xfrm>
          <a:off x="0" y="782751"/>
          <a:ext cx="8445805" cy="675327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700" b="0" i="0" kern="1200"/>
            <a:t>Secure attachments help children feel safe and confident.</a:t>
          </a:r>
        </a:p>
      </dsp:txBody>
      <dsp:txXfrm>
        <a:off x="32967" y="815718"/>
        <a:ext cx="8379871" cy="609393"/>
      </dsp:txXfrm>
    </dsp:sp>
    <dsp:sp modelId="{08E42E69-2DD8-4FC5-B945-8C05FD478933}">
      <dsp:nvSpPr>
        <dsp:cNvPr id="0" name=""/>
        <dsp:cNvSpPr/>
      </dsp:nvSpPr>
      <dsp:spPr>
        <a:xfrm>
          <a:off x="0" y="1507038"/>
          <a:ext cx="8445805" cy="675327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700" b="0" i="0" kern="1200" dirty="0"/>
            <a:t>Positive relationships with caregivers and nursery practitioners can support emotional and social development.</a:t>
          </a:r>
        </a:p>
      </dsp:txBody>
      <dsp:txXfrm>
        <a:off x="32967" y="1540005"/>
        <a:ext cx="8379871" cy="609393"/>
      </dsp:txXfrm>
    </dsp:sp>
    <dsp:sp modelId="{019EFDF5-6E96-4AD3-AF8E-CD2EDDE0852D}">
      <dsp:nvSpPr>
        <dsp:cNvPr id="0" name=""/>
        <dsp:cNvSpPr/>
      </dsp:nvSpPr>
      <dsp:spPr>
        <a:xfrm>
          <a:off x="0" y="2231326"/>
          <a:ext cx="8445805" cy="675327"/>
        </a:xfrm>
        <a:prstGeom prst="round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700" b="0" i="0" kern="1200" dirty="0"/>
            <a:t>Consistent support and secure relationships may help Shona settle into nursery and develop confidence.</a:t>
          </a:r>
        </a:p>
      </dsp:txBody>
      <dsp:txXfrm>
        <a:off x="32967" y="2264293"/>
        <a:ext cx="8379871" cy="609393"/>
      </dsp:txXfrm>
    </dsp:sp>
    <dsp:sp modelId="{DA47B935-4A26-40BC-833C-42E43672C809}">
      <dsp:nvSpPr>
        <dsp:cNvPr id="0" name=""/>
        <dsp:cNvSpPr/>
      </dsp:nvSpPr>
      <dsp:spPr>
        <a:xfrm>
          <a:off x="0" y="3014075"/>
          <a:ext cx="8445805" cy="675327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 dirty="0"/>
            <a:t>(Bowlby, 1969; Bowlby, 1988)</a:t>
          </a:r>
        </a:p>
      </dsp:txBody>
      <dsp:txXfrm>
        <a:off x="32967" y="3047042"/>
        <a:ext cx="8379871" cy="609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80D014-1CF6-1E1C-EC1B-4D77693F6E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EC3B9F-C99E-E9C3-A777-C8E3C254A0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83A3AD-0BEC-4844-8A19-663DBBEAA3BA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9298D6-949E-7FE4-F38E-8217E9F8FAA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(Berk, 2023; Broderick and Blewitt, 2020)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4B7402-95D2-86B6-B171-C71C5E637D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610E37-0781-4040-9C1E-2ADE92B55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531415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6DBD03-D297-4C0A-BCA7-63D3D14F8998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(Berk, 2023; Broderick and Blewitt, 2020)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CF406-217A-4936-A0B4-AB355C8EB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18069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v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2E56AE-9DF5-79F4-7E8C-BB4632A7C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7169" y="1181872"/>
            <a:ext cx="4070097" cy="1654014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8D29889-4FBE-67CD-87F2-67D6D720E566}"/>
              </a:ext>
            </a:extLst>
          </p:cNvPr>
          <p:cNvSpPr txBox="1"/>
          <p:nvPr/>
        </p:nvSpPr>
        <p:spPr>
          <a:xfrm>
            <a:off x="4612005" y="3006090"/>
            <a:ext cx="3914775" cy="2634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Name: Hasna Begum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Student ID: 2523256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Module code: LCHS4010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Module: Psychology in Health and Social care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Component: Shona's case study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Lecturer: Prabjot Kaur Sahota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1600" dirty="0">
                <a:solidFill>
                  <a:schemeClr val="tx2"/>
                </a:solidFill>
              </a:rPr>
              <a:t>Date submitted: 11 October 2026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4FE4F-A734-9E80-9145-E5E9ABDA1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 b="1" dirty="0">
                <a:solidFill>
                  <a:srgbClr val="FFFFFF"/>
                </a:solidFill>
              </a:rPr>
              <a:t>Applying Bowlby's Attachment Theory to Shona's Case Study in an Early Years Nursery Setting</a:t>
            </a:r>
            <a:br>
              <a:rPr lang="en-GB" sz="2800" dirty="0">
                <a:solidFill>
                  <a:srgbClr val="FFFFFF"/>
                </a:solidFill>
              </a:rPr>
            </a:br>
            <a:br>
              <a:rPr lang="en-GB" sz="2800" dirty="0">
                <a:solidFill>
                  <a:srgbClr val="FFFFFF"/>
                </a:solidFill>
              </a:rPr>
            </a:br>
            <a:endParaRPr lang="en-GB" sz="2800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9A202-4023-9485-566E-CCA39115C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pPr fontAlgn="t">
              <a:lnSpc>
                <a:spcPct val="90000"/>
              </a:lnSpc>
              <a:buNone/>
            </a:pPr>
            <a:r>
              <a:rPr lang="en-GB" sz="2200" dirty="0"/>
              <a:t>Hello, my name is Hasna Begum and my student ID 2523256.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 dirty="0"/>
              <a:t>Today, I will be presenting Shona's case study using Bowlby's Attachment Theory.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 dirty="0"/>
              <a:t>I will explain the key concepts of the theory, apply the theory to Shona's case study, discuss nature and nurture influences, identify </a:t>
            </a:r>
            <a:r>
              <a:rPr lang="en-GB" sz="2200"/>
              <a:t>support strategies and </a:t>
            </a:r>
            <a:r>
              <a:rPr lang="en-GB" sz="2200" dirty="0"/>
              <a:t>evaluate the strengths and limitations of the theory.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 dirty="0"/>
              <a:t>I will also explain how nursery practitioners and caregivers can work together to support Shona's emotional, social, cognitive and physical development.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108091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C16D76E-19A2-C43D-C156-B6E4894427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403"/>
            <a:ext cx="9144000" cy="685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9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Bowlby's Attachment Theory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2FC6BE-E128-FCED-00F7-34D120F05A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0274638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042" y="296792"/>
            <a:ext cx="3290487" cy="1576446"/>
          </a:xfrm>
        </p:spPr>
        <p:txBody>
          <a:bodyPr anchor="ctr">
            <a:normAutofit fontScale="90000"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Applying Bowlby’s Theory to Shona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97547-5212-68EA-F50C-872A3FAB9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08946" y="6371009"/>
            <a:ext cx="4269967" cy="426790"/>
          </a:xfrm>
        </p:spPr>
        <p:txBody>
          <a:bodyPr>
            <a:normAutofit fontScale="25000" lnSpcReduction="20000"/>
          </a:bodyPr>
          <a:lstStyle/>
          <a:p>
            <a:pPr algn="l">
              <a:spcAft>
                <a:spcPts val="600"/>
              </a:spcAft>
            </a:pPr>
            <a:r>
              <a:rPr lang="en-GB" sz="5600" dirty="0">
                <a:solidFill>
                  <a:schemeClr val="tx1"/>
                </a:solidFill>
              </a:rPr>
              <a:t>(Bowlby, 1969; Berk, 2023; Broderick and Blewitt, 2020)</a:t>
            </a:r>
          </a:p>
          <a:p>
            <a:pPr algn="l">
              <a:spcAft>
                <a:spcPts val="600"/>
              </a:spcAft>
            </a:pPr>
            <a:endParaRPr lang="en-GB" sz="1000" dirty="0">
              <a:solidFill>
                <a:schemeClr val="tx1"/>
              </a:solidFill>
            </a:endParaRP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70A64453-A473-7757-9ACC-6A000FF825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9528964"/>
              </p:ext>
            </p:extLst>
          </p:nvPr>
        </p:nvGraphicFramePr>
        <p:xfrm>
          <a:off x="397739" y="2466221"/>
          <a:ext cx="361346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E00CE5D-7D45-D399-88B0-9ABB68209F20}"/>
              </a:ext>
            </a:extLst>
          </p:cNvPr>
          <p:cNvSpPr txBox="1"/>
          <p:nvPr/>
        </p:nvSpPr>
        <p:spPr>
          <a:xfrm>
            <a:off x="4256570" y="486992"/>
            <a:ext cx="2950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+mj-lt"/>
              </a:rPr>
              <a:t>Other Consideration</a:t>
            </a:r>
            <a:endParaRPr lang="en-GB" sz="3200" dirty="0">
              <a:solidFill>
                <a:schemeClr val="bg1"/>
              </a:solidFill>
              <a:latin typeface="+mj-lt"/>
            </a:endParaRPr>
          </a:p>
          <a:p>
            <a:endParaRPr lang="en-GB" sz="32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9" name="TextBox 2">
            <a:extLst>
              <a:ext uri="{FF2B5EF4-FFF2-40B4-BE49-F238E27FC236}">
                <a16:creationId xmlns:a16="http://schemas.microsoft.com/office/drawing/2014/main" id="{7FA9C102-7405-FA8C-DD1A-300D4E7695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32393996"/>
              </p:ext>
            </p:extLst>
          </p:nvPr>
        </p:nvGraphicFramePr>
        <p:xfrm>
          <a:off x="4408946" y="2399960"/>
          <a:ext cx="4413504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Nature and Nurture Influences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6FAD97-194F-BEFD-C8D9-15974A202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92814" y="6302739"/>
            <a:ext cx="30861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000" dirty="0">
                <a:solidFill>
                  <a:schemeClr val="tx1"/>
                </a:solidFill>
              </a:rPr>
              <a:t>(Berk, 2023; Broderick and Blewitt, 2020)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C67AE620-33F5-506F-30DE-92D1BA9636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0994742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Support Plan for Shona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800ACA-8078-18C3-5C69-A83E8E4CC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92813" y="6144010"/>
            <a:ext cx="30861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600">
                <a:solidFill>
                  <a:schemeClr val="tx1"/>
                </a:solidFill>
              </a:rPr>
              <a:t>(Bowlby, 1988; Berk, 2023)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629D77DB-9C24-97BD-3934-BE29FF5D27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2029636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Support for Caregivers and Staff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58BC40-98C7-E914-BADC-B1C02C1B5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92813" y="6399129"/>
            <a:ext cx="30861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600" dirty="0">
                <a:solidFill>
                  <a:schemeClr val="tx1"/>
                </a:solidFill>
              </a:rPr>
              <a:t>(Department for Education, 2024)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93E89525-D2B3-E4E4-087B-0FE461A289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504611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Strengths and Limitations of </a:t>
            </a:r>
            <a:r>
              <a:rPr lang="en-GB" sz="3500" dirty="0" err="1">
                <a:solidFill>
                  <a:srgbClr val="FFFFFF"/>
                </a:solidFill>
              </a:rPr>
              <a:t>Bowlbys</a:t>
            </a:r>
            <a:r>
              <a:rPr lang="en-GB" sz="3500" dirty="0">
                <a:solidFill>
                  <a:srgbClr val="FFFFFF"/>
                </a:solidFill>
              </a:rPr>
              <a:t> Theory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E07C89-759E-8568-AE2D-3D70B43E7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96465" y="6122821"/>
            <a:ext cx="30861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US" sz="1400">
                <a:solidFill>
                  <a:schemeClr val="tx1"/>
                </a:solidFill>
              </a:rPr>
              <a:t>(Bowlby, 1969; Berk, 2023)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C0782BA-9A40-3920-A1C6-72747253F7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8850580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E136D2E-5198-D446-15AF-7C47C22861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6722496"/>
              </p:ext>
            </p:extLst>
          </p:nvPr>
        </p:nvGraphicFramePr>
        <p:xfrm>
          <a:off x="483042" y="2615979"/>
          <a:ext cx="8445805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9143997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" y="0"/>
            <a:ext cx="6086479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86474" y="-1"/>
            <a:ext cx="3057523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4512" y="-1"/>
            <a:ext cx="8799485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699" y="294538"/>
            <a:ext cx="7421963" cy="1033669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699" y="2318197"/>
            <a:ext cx="7293023" cy="3683358"/>
          </a:xfrm>
        </p:spPr>
        <p:txBody>
          <a:bodyPr anchor="ctr">
            <a:normAutofit fontScale="47500" lnSpcReduction="20000"/>
          </a:bodyPr>
          <a:lstStyle/>
          <a:p>
            <a:pPr marL="0" lvl="0" indent="0">
              <a:buNone/>
            </a:pPr>
            <a:r>
              <a:rPr lang="en-GB" dirty="0"/>
              <a:t>Berk, L.E. (2023) </a:t>
            </a:r>
            <a:r>
              <a:rPr lang="en-GB" i="1" dirty="0"/>
              <a:t>Development through the lifespan</a:t>
            </a:r>
            <a:r>
              <a:rPr lang="en-GB" dirty="0"/>
              <a:t>. 8th </a:t>
            </a:r>
            <a:r>
              <a:rPr lang="en-GB" dirty="0" err="1"/>
              <a:t>edn</a:t>
            </a:r>
            <a:r>
              <a:rPr lang="en-GB" dirty="0"/>
              <a:t>. Boston: Pearson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Bowlby, J. (1969) </a:t>
            </a:r>
            <a:r>
              <a:rPr lang="en-GB" i="1" dirty="0"/>
              <a:t>Attachment and loss: Vol. 1. Attachment</a:t>
            </a:r>
            <a:r>
              <a:rPr lang="en-GB" dirty="0"/>
              <a:t>. London: Hogarth Press.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Bowlby, J. (1988) </a:t>
            </a:r>
            <a:r>
              <a:rPr lang="en-GB" i="1" dirty="0"/>
              <a:t>A secure base: parent-child attachment and healthy human development</a:t>
            </a:r>
            <a:r>
              <a:rPr lang="en-GB" dirty="0"/>
              <a:t>. London: Routledge.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Broderick, P.C. and Blewitt, P. (2020) </a:t>
            </a:r>
            <a:r>
              <a:rPr lang="en-GB" i="1" dirty="0"/>
              <a:t>The life span: human development for helping professionals</a:t>
            </a:r>
            <a:r>
              <a:rPr lang="en-GB" dirty="0"/>
              <a:t>. 5th </a:t>
            </a:r>
            <a:r>
              <a:rPr lang="en-GB" dirty="0" err="1"/>
              <a:t>edn</a:t>
            </a:r>
            <a:r>
              <a:rPr lang="en-GB" dirty="0"/>
              <a:t>. New York: Pearson.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Department for Education (2026) </a:t>
            </a:r>
            <a:r>
              <a:rPr lang="en-GB" i="1" dirty="0"/>
              <a:t>Early years foundation stage (EYFS) statutory framework</a:t>
            </a:r>
            <a:r>
              <a:rPr lang="en-GB" dirty="0"/>
              <a:t>. Available at: </a:t>
            </a:r>
            <a:r>
              <a:rPr lang="en-GB" dirty="0">
                <a:hlinkClick r:id="rId2"/>
              </a:rPr>
              <a:t>www.gov.uk</a:t>
            </a:r>
            <a:r>
              <a:rPr lang="en-GB" dirty="0"/>
              <a:t> (Accessed: 28 September 2026).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Howe, D. (2011) </a:t>
            </a:r>
            <a:r>
              <a:rPr lang="en-GB" i="1" dirty="0"/>
              <a:t>Attachment theory for social work practice</a:t>
            </a:r>
            <a:r>
              <a:rPr lang="en-GB" dirty="0"/>
              <a:t>. London: Palgrave Macmillan.</a:t>
            </a:r>
          </a:p>
          <a:p>
            <a:pPr marL="0" indent="0">
              <a:buNone/>
            </a:pPr>
            <a:br>
              <a:rPr lang="en-GB" sz="1800" dirty="0"/>
            </a:br>
            <a:endParaRPr lang="en-GB" sz="1800" dirty="0"/>
          </a:p>
          <a:p>
            <a:pPr marL="0" indent="0">
              <a:buNone/>
            </a:pPr>
            <a:endParaRPr lang="en-GB" sz="17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578</Words>
  <Application>Microsoft Office PowerPoint</Application>
  <PresentationFormat>On-screen Show (4:3)</PresentationFormat>
  <Paragraphs>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Arial</vt:lpstr>
      <vt:lpstr>Calibri</vt:lpstr>
      <vt:lpstr>Office Theme</vt:lpstr>
      <vt:lpstr>PowerPoint Presentation</vt:lpstr>
      <vt:lpstr>Applying Bowlby's Attachment Theory to Shona's Case Study in an Early Years Nursery Setting  </vt:lpstr>
      <vt:lpstr>PowerPoint Presentation</vt:lpstr>
      <vt:lpstr>Bowlby's Attachment Theory</vt:lpstr>
      <vt:lpstr>Applying Bowlby’s Theory to Shona</vt:lpstr>
      <vt:lpstr>Nature and Nurture Influences</vt:lpstr>
      <vt:lpstr>Support Plan for Shona</vt:lpstr>
      <vt:lpstr>Support for Caregivers and Staff</vt:lpstr>
      <vt:lpstr>Strengths and Limitations of Bowlbys Theory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M365 Copilot</dc:creator>
  <cp:keywords/>
  <dc:description>generated using python-pptx</dc:description>
  <cp:lastModifiedBy>Hasna Begum</cp:lastModifiedBy>
  <cp:revision>2</cp:revision>
  <dcterms:created xsi:type="dcterms:W3CDTF">2026-10-02T20:18:28Z</dcterms:created>
  <dcterms:modified xsi:type="dcterms:W3CDTF">2026-10-11T22:31:16Z</dcterms:modified>
  <cp:category/>
</cp:coreProperties>
</file>