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57" r:id="rId6"/>
    <p:sldId id="258" r:id="rId7"/>
    <p:sldId id="261" r:id="rId8"/>
    <p:sldId id="260" r:id="rId9"/>
    <p:sldId id="262" r:id="rId10"/>
    <p:sldId id="263" r:id="rId11"/>
    <p:sldId id="266" r:id="rId12"/>
    <p:sldId id="264" r:id="rId13"/>
    <p:sldId id="265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9542" autoAdjust="0"/>
  </p:normalViewPr>
  <p:slideViewPr>
    <p:cSldViewPr>
      <p:cViewPr varScale="1">
        <p:scale>
          <a:sx n="57" d="100"/>
          <a:sy n="57" d="100"/>
        </p:scale>
        <p:origin x="219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10/11/2023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8350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0794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526927"/>
            <a:ext cx="7992888" cy="1470025"/>
          </a:xfrm>
        </p:spPr>
        <p:txBody>
          <a:bodyPr>
            <a:noAutofit/>
          </a:bodyPr>
          <a:lstStyle/>
          <a:p>
            <a:pPr marL="0" indent="0"/>
            <a:r>
              <a:rPr lang="en-GB" altLang="en-US" b="1" dirty="0">
                <a:solidFill>
                  <a:schemeClr val="bg1"/>
                </a:solidFill>
              </a:rPr>
              <a:t>Community development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2051720" y="3861048"/>
            <a:ext cx="50405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Assignment 1 template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DAD26-D490-09D2-3E4E-A5EB817CDA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94BB8-A548-2EAF-80CC-584CCA9671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aim of your community development project ?</a:t>
            </a:r>
          </a:p>
          <a:p>
            <a:pPr lvl="1"/>
            <a:r>
              <a:rPr lang="en-GB" dirty="0"/>
              <a:t>Mention what issues you are addressing.</a:t>
            </a:r>
          </a:p>
        </p:txBody>
      </p:sp>
    </p:spTree>
    <p:extLst>
      <p:ext uri="{BB962C8B-B14F-4D97-AF65-F5344CB8AC3E}">
        <p14:creationId xmlns:p14="http://schemas.microsoft.com/office/powerpoint/2010/main" val="2795873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2A022-09AA-C9ED-5450-56B7A8A45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950D7-AB84-B857-C599-5E588C35E6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Demographic of the area you have selected </a:t>
            </a:r>
          </a:p>
          <a:p>
            <a:pPr marL="0" indent="0">
              <a:buNone/>
            </a:pPr>
            <a:r>
              <a:rPr lang="en-GB" dirty="0"/>
              <a:t>	(population, ethnicity , religion etc )</a:t>
            </a:r>
          </a:p>
        </p:txBody>
      </p:sp>
    </p:spTree>
    <p:extLst>
      <p:ext uri="{BB962C8B-B14F-4D97-AF65-F5344CB8AC3E}">
        <p14:creationId xmlns:p14="http://schemas.microsoft.com/office/powerpoint/2010/main" val="40561297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D19E5-AC55-54FD-E00B-89D6CD593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Stakeholders involved in the program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38472C-4FE6-2304-26CB-5EA0498926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GB" dirty="0"/>
              <a:t>Consider </a:t>
            </a:r>
            <a:r>
              <a:rPr lang="en-GB" sz="3200" b="1" dirty="0"/>
              <a:t>principles which support community development </a:t>
            </a:r>
          </a:p>
          <a:p>
            <a:pPr>
              <a:buFontTx/>
              <a:buChar char="-"/>
            </a:pPr>
            <a:r>
              <a:rPr lang="en-GB" b="1" dirty="0"/>
              <a:t>Consider the stakeholder who will be the part of the program you will be developing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542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A043B-1F8B-0C61-16B2-3357984A5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69269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U</a:t>
            </a:r>
            <a:r>
              <a:rPr lang="en-GB" sz="4400" b="1" dirty="0"/>
              <a:t>se of digital media and technologies for community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EC5EF-112C-0122-1F98-C5869B261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217" y="2636912"/>
            <a:ext cx="8229600" cy="3917032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4181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DDA00-8EF0-E77F-4B43-35F0E57C4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79695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legislation and policy impact the support and growth of  a 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D11C4-A4C6-65AA-EEA1-E3F6BFEB0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632" y="2276872"/>
            <a:ext cx="6995120" cy="3240360"/>
          </a:xfrm>
        </p:spPr>
        <p:txBody>
          <a:bodyPr/>
          <a:lstStyle/>
          <a:p>
            <a:r>
              <a:rPr lang="en-GB" dirty="0"/>
              <a:t>Address the legislation and policies relevant to the issue you are addressing</a:t>
            </a:r>
          </a:p>
        </p:txBody>
      </p:sp>
    </p:spTree>
    <p:extLst>
      <p:ext uri="{BB962C8B-B14F-4D97-AF65-F5344CB8AC3E}">
        <p14:creationId xmlns:p14="http://schemas.microsoft.com/office/powerpoint/2010/main" val="15008526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45DB2-D1E4-8C3C-9288-0285E12A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Barriers/obstacles to community 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87F98-1EA6-BF70-0F76-6420703ED1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270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8B2A2-B57A-D7BD-9560-2DF103992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659EE3-E57E-A609-2DF7-E4C55C3D21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520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EE53A-5F48-B896-63FD-CE7B0CBD3B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4E7C7-9302-C3F8-D1DC-08D0C375A3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0649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75954-8C3F-3E4A-14FC-8362731AF2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9A833-D061-9C43-8618-E784667A93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0388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303dbf9b-b85b-46a0-94f1-894078c07ecd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52187</TotalTime>
  <Words>110</Words>
  <Application>Microsoft Office PowerPoint</Application>
  <PresentationFormat>On-screen Show (4:3)</PresentationFormat>
  <Paragraphs>20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Community development</vt:lpstr>
      <vt:lpstr>Introduction</vt:lpstr>
      <vt:lpstr>Introduction</vt:lpstr>
      <vt:lpstr>Stakeholders involved in the program</vt:lpstr>
      <vt:lpstr>Use of digital media and technologies for community development</vt:lpstr>
      <vt:lpstr>legislation and policy impact the support and growth of  a community</vt:lpstr>
      <vt:lpstr>Barriers/obstacles to community development</vt:lpstr>
      <vt:lpstr>Recommendations</vt:lpstr>
      <vt:lpstr>Conclusion </vt:lpstr>
      <vt:lpstr>Reference.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Laila Surani</cp:lastModifiedBy>
  <cp:revision>169</cp:revision>
  <dcterms:created xsi:type="dcterms:W3CDTF">2015-04-14T15:21:28Z</dcterms:created>
  <dcterms:modified xsi:type="dcterms:W3CDTF">2023-10-11T13:50:16Z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