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68" r:id="rId2"/>
    <p:sldId id="267" r:id="rId3"/>
    <p:sldId id="266" r:id="rId4"/>
    <p:sldId id="259" r:id="rId5"/>
    <p:sldId id="262" r:id="rId6"/>
    <p:sldId id="261"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EB0DA128-E44E-E843-BDBC-8CAAD6559A22}">
          <p14:sldIdLst>
            <p14:sldId id="268"/>
            <p14:sldId id="267"/>
            <p14:sldId id="266"/>
            <p14:sldId id="259"/>
            <p14:sldId id="262"/>
            <p14:sldId id="261"/>
            <p14:sldId id="26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2B26A0-8F3D-4540-9067-C6F53DDB3DCE}" v="1565" dt="2021-04-12T10:54:09.6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75"/>
  </p:normalViewPr>
  <p:slideViewPr>
    <p:cSldViewPr snapToGrid="0" snapToObjects="1">
      <p:cViewPr varScale="1">
        <p:scale>
          <a:sx n="89" d="100"/>
          <a:sy n="89" d="100"/>
        </p:scale>
        <p:origin x="89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si, Gerta (Student)" userId="9237e5d8-edd2-4ab9-bd49-c0b81854610c" providerId="ADAL" clId="{642B26A0-8F3D-4540-9067-C6F53DDB3DCE}"/>
    <pc:docChg chg="undo redo custSel addSld delSld modSld sldOrd addSection modSection">
      <pc:chgData name="Rusi, Gerta (Student)" userId="9237e5d8-edd2-4ab9-bd49-c0b81854610c" providerId="ADAL" clId="{642B26A0-8F3D-4540-9067-C6F53DDB3DCE}" dt="2021-04-12T10:54:33.460" v="19693" actId="14100"/>
      <pc:docMkLst>
        <pc:docMk/>
      </pc:docMkLst>
      <pc:sldChg chg="modSp add del mod">
        <pc:chgData name="Rusi, Gerta (Student)" userId="9237e5d8-edd2-4ab9-bd49-c0b81854610c" providerId="ADAL" clId="{642B26A0-8F3D-4540-9067-C6F53DDB3DCE}" dt="2021-04-05T10:37:26.231" v="7937" actId="2696"/>
        <pc:sldMkLst>
          <pc:docMk/>
          <pc:sldMk cId="1715103554" sldId="256"/>
        </pc:sldMkLst>
        <pc:spChg chg="mod">
          <ac:chgData name="Rusi, Gerta (Student)" userId="9237e5d8-edd2-4ab9-bd49-c0b81854610c" providerId="ADAL" clId="{642B26A0-8F3D-4540-9067-C6F53DDB3DCE}" dt="2021-04-05T03:03:22.125" v="4703" actId="1076"/>
          <ac:spMkLst>
            <pc:docMk/>
            <pc:sldMk cId="1715103554" sldId="256"/>
            <ac:spMk id="3" creationId="{ADB73A35-3EB6-5546-9433-DABED5A20EF9}"/>
          </ac:spMkLst>
        </pc:spChg>
      </pc:sldChg>
      <pc:sldChg chg="modSp del mod">
        <pc:chgData name="Rusi, Gerta (Student)" userId="9237e5d8-edd2-4ab9-bd49-c0b81854610c" providerId="ADAL" clId="{642B26A0-8F3D-4540-9067-C6F53DDB3DCE}" dt="2021-04-05T00:02:40.581" v="608" actId="2696"/>
        <pc:sldMkLst>
          <pc:docMk/>
          <pc:sldMk cId="2902489051" sldId="256"/>
        </pc:sldMkLst>
        <pc:spChg chg="mod">
          <ac:chgData name="Rusi, Gerta (Student)" userId="9237e5d8-edd2-4ab9-bd49-c0b81854610c" providerId="ADAL" clId="{642B26A0-8F3D-4540-9067-C6F53DDB3DCE}" dt="2021-04-05T00:00:38.881" v="607" actId="14100"/>
          <ac:spMkLst>
            <pc:docMk/>
            <pc:sldMk cId="2902489051" sldId="256"/>
            <ac:spMk id="3" creationId="{ADB73A35-3EB6-5546-9433-DABED5A20EF9}"/>
          </ac:spMkLst>
        </pc:spChg>
      </pc:sldChg>
      <pc:sldChg chg="addSp delSp modSp new del mod setBg">
        <pc:chgData name="Rusi, Gerta (Student)" userId="9237e5d8-edd2-4ab9-bd49-c0b81854610c" providerId="ADAL" clId="{642B26A0-8F3D-4540-9067-C6F53DDB3DCE}" dt="2021-04-12T01:54:47.856" v="18361" actId="2696"/>
        <pc:sldMkLst>
          <pc:docMk/>
          <pc:sldMk cId="4185670469" sldId="257"/>
        </pc:sldMkLst>
        <pc:spChg chg="mod">
          <ac:chgData name="Rusi, Gerta (Student)" userId="9237e5d8-edd2-4ab9-bd49-c0b81854610c" providerId="ADAL" clId="{642B26A0-8F3D-4540-9067-C6F53DDB3DCE}" dt="2021-04-12T01:09:18.998" v="18234" actId="14100"/>
          <ac:spMkLst>
            <pc:docMk/>
            <pc:sldMk cId="4185670469" sldId="257"/>
            <ac:spMk id="2" creationId="{56092DA0-97B6-F948-976C-AC8E99F6EAE5}"/>
          </ac:spMkLst>
        </pc:spChg>
        <pc:spChg chg="del mod">
          <ac:chgData name="Rusi, Gerta (Student)" userId="9237e5d8-edd2-4ab9-bd49-c0b81854610c" providerId="ADAL" clId="{642B26A0-8F3D-4540-9067-C6F53DDB3DCE}" dt="2021-04-05T03:04:12.902" v="4710" actId="478"/>
          <ac:spMkLst>
            <pc:docMk/>
            <pc:sldMk cId="4185670469" sldId="257"/>
            <ac:spMk id="3" creationId="{2E57853E-8C5C-FA41-B0DF-5ECC08B913CC}"/>
          </ac:spMkLst>
        </pc:spChg>
        <pc:spChg chg="add mod">
          <ac:chgData name="Rusi, Gerta (Student)" userId="9237e5d8-edd2-4ab9-bd49-c0b81854610c" providerId="ADAL" clId="{642B26A0-8F3D-4540-9067-C6F53DDB3DCE}" dt="2021-04-12T01:18:48.752" v="18360" actId="313"/>
          <ac:spMkLst>
            <pc:docMk/>
            <pc:sldMk cId="4185670469" sldId="257"/>
            <ac:spMk id="5" creationId="{875A3880-42A5-B94B-98B1-B966830D86C2}"/>
          </ac:spMkLst>
        </pc:spChg>
        <pc:spChg chg="add del mod">
          <ac:chgData name="Rusi, Gerta (Student)" userId="9237e5d8-edd2-4ab9-bd49-c0b81854610c" providerId="ADAL" clId="{642B26A0-8F3D-4540-9067-C6F53DDB3DCE}" dt="2021-04-05T03:07:19.628" v="5960"/>
          <ac:spMkLst>
            <pc:docMk/>
            <pc:sldMk cId="4185670469" sldId="257"/>
            <ac:spMk id="6" creationId="{E19265DA-37A2-E845-9848-1FCA4C262FF8}"/>
          </ac:spMkLst>
        </pc:spChg>
        <pc:spChg chg="add del">
          <ac:chgData name="Rusi, Gerta (Student)" userId="9237e5d8-edd2-4ab9-bd49-c0b81854610c" providerId="ADAL" clId="{642B26A0-8F3D-4540-9067-C6F53DDB3DCE}" dt="2021-04-05T16:00:59.402" v="11163" actId="26606"/>
          <ac:spMkLst>
            <pc:docMk/>
            <pc:sldMk cId="4185670469" sldId="257"/>
            <ac:spMk id="10" creationId="{09588DA8-065E-4F6F-8EFD-43104AB2E0CF}"/>
          </ac:spMkLst>
        </pc:spChg>
        <pc:spChg chg="add del">
          <ac:chgData name="Rusi, Gerta (Student)" userId="9237e5d8-edd2-4ab9-bd49-c0b81854610c" providerId="ADAL" clId="{642B26A0-8F3D-4540-9067-C6F53DDB3DCE}" dt="2021-04-05T16:00:59.402" v="11163" actId="26606"/>
          <ac:spMkLst>
            <pc:docMk/>
            <pc:sldMk cId="4185670469" sldId="257"/>
            <ac:spMk id="12" creationId="{C4285719-470E-454C-AF62-8323075F1F5B}"/>
          </ac:spMkLst>
        </pc:spChg>
        <pc:spChg chg="add del">
          <ac:chgData name="Rusi, Gerta (Student)" userId="9237e5d8-edd2-4ab9-bd49-c0b81854610c" providerId="ADAL" clId="{642B26A0-8F3D-4540-9067-C6F53DDB3DCE}" dt="2021-04-05T16:00:59.402" v="11163" actId="26606"/>
          <ac:spMkLst>
            <pc:docMk/>
            <pc:sldMk cId="4185670469" sldId="257"/>
            <ac:spMk id="14" creationId="{CD9FE4EF-C4D8-49A0-B2FF-81D8DB7D8A24}"/>
          </ac:spMkLst>
        </pc:spChg>
        <pc:spChg chg="add del">
          <ac:chgData name="Rusi, Gerta (Student)" userId="9237e5d8-edd2-4ab9-bd49-c0b81854610c" providerId="ADAL" clId="{642B26A0-8F3D-4540-9067-C6F53DDB3DCE}" dt="2021-04-05T16:00:59.402" v="11163" actId="26606"/>
          <ac:spMkLst>
            <pc:docMk/>
            <pc:sldMk cId="4185670469" sldId="257"/>
            <ac:spMk id="16" creationId="{4300840D-0A0B-4512-BACA-B439D5B9C57C}"/>
          </ac:spMkLst>
        </pc:spChg>
        <pc:spChg chg="add del">
          <ac:chgData name="Rusi, Gerta (Student)" userId="9237e5d8-edd2-4ab9-bd49-c0b81854610c" providerId="ADAL" clId="{642B26A0-8F3D-4540-9067-C6F53DDB3DCE}" dt="2021-04-05T16:00:59.402" v="11163" actId="26606"/>
          <ac:spMkLst>
            <pc:docMk/>
            <pc:sldMk cId="4185670469" sldId="257"/>
            <ac:spMk id="18" creationId="{D2B78728-A580-49A7-84F9-6EF6F583ADE0}"/>
          </ac:spMkLst>
        </pc:spChg>
        <pc:spChg chg="add del">
          <ac:chgData name="Rusi, Gerta (Student)" userId="9237e5d8-edd2-4ab9-bd49-c0b81854610c" providerId="ADAL" clId="{642B26A0-8F3D-4540-9067-C6F53DDB3DCE}" dt="2021-04-05T16:00:59.402" v="11163" actId="26606"/>
          <ac:spMkLst>
            <pc:docMk/>
            <pc:sldMk cId="4185670469" sldId="257"/>
            <ac:spMk id="20" creationId="{38FAA1A1-D861-433F-88FA-1E9D6FD31D11}"/>
          </ac:spMkLst>
        </pc:spChg>
        <pc:spChg chg="add del">
          <ac:chgData name="Rusi, Gerta (Student)" userId="9237e5d8-edd2-4ab9-bd49-c0b81854610c" providerId="ADAL" clId="{642B26A0-8F3D-4540-9067-C6F53DDB3DCE}" dt="2021-04-05T16:00:59.402" v="11163" actId="26606"/>
          <ac:spMkLst>
            <pc:docMk/>
            <pc:sldMk cId="4185670469" sldId="257"/>
            <ac:spMk id="22" creationId="{8D71EDA1-87BF-4D5D-AB79-F346FD19278A}"/>
          </ac:spMkLst>
        </pc:spChg>
        <pc:spChg chg="add del">
          <ac:chgData name="Rusi, Gerta (Student)" userId="9237e5d8-edd2-4ab9-bd49-c0b81854610c" providerId="ADAL" clId="{642B26A0-8F3D-4540-9067-C6F53DDB3DCE}" dt="2021-04-05T16:00:59.387" v="11162" actId="26606"/>
          <ac:spMkLst>
            <pc:docMk/>
            <pc:sldMk cId="4185670469" sldId="257"/>
            <ac:spMk id="27" creationId="{327D73B4-9F5C-4A64-A179-51B9500CB8B5}"/>
          </ac:spMkLst>
        </pc:spChg>
        <pc:spChg chg="add del">
          <ac:chgData name="Rusi, Gerta (Student)" userId="9237e5d8-edd2-4ab9-bd49-c0b81854610c" providerId="ADAL" clId="{642B26A0-8F3D-4540-9067-C6F53DDB3DCE}" dt="2021-04-05T16:00:59.387" v="11162" actId="26606"/>
          <ac:spMkLst>
            <pc:docMk/>
            <pc:sldMk cId="4185670469" sldId="257"/>
            <ac:spMk id="29" creationId="{C1F06963-6374-4B48-844F-071A9BAAAE02}"/>
          </ac:spMkLst>
        </pc:spChg>
        <pc:spChg chg="add del">
          <ac:chgData name="Rusi, Gerta (Student)" userId="9237e5d8-edd2-4ab9-bd49-c0b81854610c" providerId="ADAL" clId="{642B26A0-8F3D-4540-9067-C6F53DDB3DCE}" dt="2021-04-05T16:00:59.387" v="11162" actId="26606"/>
          <ac:spMkLst>
            <pc:docMk/>
            <pc:sldMk cId="4185670469" sldId="257"/>
            <ac:spMk id="31" creationId="{6CB927A4-E432-4310-9CD5-E89FF5063179}"/>
          </ac:spMkLst>
        </pc:spChg>
        <pc:spChg chg="add del">
          <ac:chgData name="Rusi, Gerta (Student)" userId="9237e5d8-edd2-4ab9-bd49-c0b81854610c" providerId="ADAL" clId="{642B26A0-8F3D-4540-9067-C6F53DDB3DCE}" dt="2021-04-05T16:00:59.387" v="11162" actId="26606"/>
          <ac:spMkLst>
            <pc:docMk/>
            <pc:sldMk cId="4185670469" sldId="257"/>
            <ac:spMk id="33" creationId="{1453BF6C-B012-48B7-B4E8-6D7AC7C27D02}"/>
          </ac:spMkLst>
        </pc:spChg>
        <pc:spChg chg="add del">
          <ac:chgData name="Rusi, Gerta (Student)" userId="9237e5d8-edd2-4ab9-bd49-c0b81854610c" providerId="ADAL" clId="{642B26A0-8F3D-4540-9067-C6F53DDB3DCE}" dt="2021-04-05T16:00:59.387" v="11162" actId="26606"/>
          <ac:spMkLst>
            <pc:docMk/>
            <pc:sldMk cId="4185670469" sldId="257"/>
            <ac:spMk id="35" creationId="{E3020543-B24B-4EC4-8FFC-8DD88EEA91A8}"/>
          </ac:spMkLst>
        </pc:spChg>
        <pc:spChg chg="add del">
          <ac:chgData name="Rusi, Gerta (Student)" userId="9237e5d8-edd2-4ab9-bd49-c0b81854610c" providerId="ADAL" clId="{642B26A0-8F3D-4540-9067-C6F53DDB3DCE}" dt="2021-04-05T16:03:24.619" v="11164" actId="26606"/>
          <ac:spMkLst>
            <pc:docMk/>
            <pc:sldMk cId="4185670469" sldId="257"/>
            <ac:spMk id="39" creationId="{979E27D9-03C7-44E2-9FF8-15D0C8506AF7}"/>
          </ac:spMkLst>
        </pc:spChg>
        <pc:spChg chg="add del">
          <ac:chgData name="Rusi, Gerta (Student)" userId="9237e5d8-edd2-4ab9-bd49-c0b81854610c" providerId="ADAL" clId="{642B26A0-8F3D-4540-9067-C6F53DDB3DCE}" dt="2021-04-05T16:03:24.619" v="11164" actId="26606"/>
          <ac:spMkLst>
            <pc:docMk/>
            <pc:sldMk cId="4185670469" sldId="257"/>
            <ac:spMk id="40" creationId="{EEBF1590-3B36-48EE-A89D-3B6F3CB256AB}"/>
          </ac:spMkLst>
        </pc:spChg>
        <pc:spChg chg="add del">
          <ac:chgData name="Rusi, Gerta (Student)" userId="9237e5d8-edd2-4ab9-bd49-c0b81854610c" providerId="ADAL" clId="{642B26A0-8F3D-4540-9067-C6F53DDB3DCE}" dt="2021-04-05T16:03:24.619" v="11164" actId="26606"/>
          <ac:spMkLst>
            <pc:docMk/>
            <pc:sldMk cId="4185670469" sldId="257"/>
            <ac:spMk id="41" creationId="{AC8F6C8C-AB5A-4548-942D-E3FD40ACBC49}"/>
          </ac:spMkLst>
        </pc:spChg>
        <pc:spChg chg="add del">
          <ac:chgData name="Rusi, Gerta (Student)" userId="9237e5d8-edd2-4ab9-bd49-c0b81854610c" providerId="ADAL" clId="{642B26A0-8F3D-4540-9067-C6F53DDB3DCE}" dt="2021-04-05T16:04:52.616" v="11168" actId="26606"/>
          <ac:spMkLst>
            <pc:docMk/>
            <pc:sldMk cId="4185670469" sldId="257"/>
            <ac:spMk id="46" creationId="{777A147A-9ED8-46B4-8660-1B3C2AA880B5}"/>
          </ac:spMkLst>
        </pc:spChg>
        <pc:spChg chg="add del">
          <ac:chgData name="Rusi, Gerta (Student)" userId="9237e5d8-edd2-4ab9-bd49-c0b81854610c" providerId="ADAL" clId="{642B26A0-8F3D-4540-9067-C6F53DDB3DCE}" dt="2021-04-05T16:04:52.616" v="11168" actId="26606"/>
          <ac:spMkLst>
            <pc:docMk/>
            <pc:sldMk cId="4185670469" sldId="257"/>
            <ac:spMk id="48" creationId="{5D6C15A0-C087-4593-8414-2B4EC1CDC3DE}"/>
          </ac:spMkLst>
        </pc:spChg>
        <pc:spChg chg="add del">
          <ac:chgData name="Rusi, Gerta (Student)" userId="9237e5d8-edd2-4ab9-bd49-c0b81854610c" providerId="ADAL" clId="{642B26A0-8F3D-4540-9067-C6F53DDB3DCE}" dt="2021-04-05T16:04:52.607" v="11167" actId="26606"/>
          <ac:spMkLst>
            <pc:docMk/>
            <pc:sldMk cId="4185670469" sldId="257"/>
            <ac:spMk id="53" creationId="{979E27D9-03C7-44E2-9FF8-15D0C8506AF7}"/>
          </ac:spMkLst>
        </pc:spChg>
        <pc:spChg chg="add del">
          <ac:chgData name="Rusi, Gerta (Student)" userId="9237e5d8-edd2-4ab9-bd49-c0b81854610c" providerId="ADAL" clId="{642B26A0-8F3D-4540-9067-C6F53DDB3DCE}" dt="2021-04-05T16:04:52.607" v="11167" actId="26606"/>
          <ac:spMkLst>
            <pc:docMk/>
            <pc:sldMk cId="4185670469" sldId="257"/>
            <ac:spMk id="55" creationId="{EEBF1590-3B36-48EE-A89D-3B6F3CB256AB}"/>
          </ac:spMkLst>
        </pc:spChg>
        <pc:spChg chg="add del">
          <ac:chgData name="Rusi, Gerta (Student)" userId="9237e5d8-edd2-4ab9-bd49-c0b81854610c" providerId="ADAL" clId="{642B26A0-8F3D-4540-9067-C6F53DDB3DCE}" dt="2021-04-05T16:04:52.607" v="11167" actId="26606"/>
          <ac:spMkLst>
            <pc:docMk/>
            <pc:sldMk cId="4185670469" sldId="257"/>
            <ac:spMk id="57" creationId="{AC8F6C8C-AB5A-4548-942D-E3FD40ACBC49}"/>
          </ac:spMkLst>
        </pc:spChg>
        <pc:spChg chg="add del">
          <ac:chgData name="Rusi, Gerta (Student)" userId="9237e5d8-edd2-4ab9-bd49-c0b81854610c" providerId="ADAL" clId="{642B26A0-8F3D-4540-9067-C6F53DDB3DCE}" dt="2021-04-05T16:05:38.298" v="11175" actId="26606"/>
          <ac:spMkLst>
            <pc:docMk/>
            <pc:sldMk cId="4185670469" sldId="257"/>
            <ac:spMk id="59" creationId="{777A147A-9ED8-46B4-8660-1B3C2AA880B5}"/>
          </ac:spMkLst>
        </pc:spChg>
        <pc:spChg chg="add del">
          <ac:chgData name="Rusi, Gerta (Student)" userId="9237e5d8-edd2-4ab9-bd49-c0b81854610c" providerId="ADAL" clId="{642B26A0-8F3D-4540-9067-C6F53DDB3DCE}" dt="2021-04-05T16:05:38.298" v="11175" actId="26606"/>
          <ac:spMkLst>
            <pc:docMk/>
            <pc:sldMk cId="4185670469" sldId="257"/>
            <ac:spMk id="60" creationId="{5D6C15A0-C087-4593-8414-2B4EC1CDC3DE}"/>
          </ac:spMkLst>
        </pc:spChg>
        <pc:spChg chg="add del">
          <ac:chgData name="Rusi, Gerta (Student)" userId="9237e5d8-edd2-4ab9-bd49-c0b81854610c" providerId="ADAL" clId="{642B26A0-8F3D-4540-9067-C6F53DDB3DCE}" dt="2021-04-05T16:05:35.702" v="11172" actId="26606"/>
          <ac:spMkLst>
            <pc:docMk/>
            <pc:sldMk cId="4185670469" sldId="257"/>
            <ac:spMk id="65" creationId="{979E27D9-03C7-44E2-9FF8-15D0C8506AF7}"/>
          </ac:spMkLst>
        </pc:spChg>
        <pc:spChg chg="add del">
          <ac:chgData name="Rusi, Gerta (Student)" userId="9237e5d8-edd2-4ab9-bd49-c0b81854610c" providerId="ADAL" clId="{642B26A0-8F3D-4540-9067-C6F53DDB3DCE}" dt="2021-04-05T16:05:35.702" v="11172" actId="26606"/>
          <ac:spMkLst>
            <pc:docMk/>
            <pc:sldMk cId="4185670469" sldId="257"/>
            <ac:spMk id="67" creationId="{EEBF1590-3B36-48EE-A89D-3B6F3CB256AB}"/>
          </ac:spMkLst>
        </pc:spChg>
        <pc:spChg chg="add del">
          <ac:chgData name="Rusi, Gerta (Student)" userId="9237e5d8-edd2-4ab9-bd49-c0b81854610c" providerId="ADAL" clId="{642B26A0-8F3D-4540-9067-C6F53DDB3DCE}" dt="2021-04-05T16:05:35.702" v="11172" actId="26606"/>
          <ac:spMkLst>
            <pc:docMk/>
            <pc:sldMk cId="4185670469" sldId="257"/>
            <ac:spMk id="69" creationId="{AC8F6C8C-AB5A-4548-942D-E3FD40ACBC49}"/>
          </ac:spMkLst>
        </pc:spChg>
        <pc:spChg chg="add del">
          <ac:chgData name="Rusi, Gerta (Student)" userId="9237e5d8-edd2-4ab9-bd49-c0b81854610c" providerId="ADAL" clId="{642B26A0-8F3D-4540-9067-C6F53DDB3DCE}" dt="2021-04-05T16:05:38.284" v="11174" actId="26606"/>
          <ac:spMkLst>
            <pc:docMk/>
            <pc:sldMk cId="4185670469" sldId="257"/>
            <ac:spMk id="71" creationId="{979E27D9-03C7-44E2-9FF8-15D0C8506AF7}"/>
          </ac:spMkLst>
        </pc:spChg>
        <pc:spChg chg="add del">
          <ac:chgData name="Rusi, Gerta (Student)" userId="9237e5d8-edd2-4ab9-bd49-c0b81854610c" providerId="ADAL" clId="{642B26A0-8F3D-4540-9067-C6F53DDB3DCE}" dt="2021-04-05T16:05:38.284" v="11174" actId="26606"/>
          <ac:spMkLst>
            <pc:docMk/>
            <pc:sldMk cId="4185670469" sldId="257"/>
            <ac:spMk id="72" creationId="{EEBF1590-3B36-48EE-A89D-3B6F3CB256AB}"/>
          </ac:spMkLst>
        </pc:spChg>
        <pc:spChg chg="add del">
          <ac:chgData name="Rusi, Gerta (Student)" userId="9237e5d8-edd2-4ab9-bd49-c0b81854610c" providerId="ADAL" clId="{642B26A0-8F3D-4540-9067-C6F53DDB3DCE}" dt="2021-04-05T16:05:38.284" v="11174" actId="26606"/>
          <ac:spMkLst>
            <pc:docMk/>
            <pc:sldMk cId="4185670469" sldId="257"/>
            <ac:spMk id="73" creationId="{AC8F6C8C-AB5A-4548-942D-E3FD40ACBC49}"/>
          </ac:spMkLst>
        </pc:spChg>
        <pc:spChg chg="add del">
          <ac:chgData name="Rusi, Gerta (Student)" userId="9237e5d8-edd2-4ab9-bd49-c0b81854610c" providerId="ADAL" clId="{642B26A0-8F3D-4540-9067-C6F53DDB3DCE}" dt="2021-04-05T17:44:12.820" v="12124" actId="26606"/>
          <ac:spMkLst>
            <pc:docMk/>
            <pc:sldMk cId="4185670469" sldId="257"/>
            <ac:spMk id="75" creationId="{979E27D9-03C7-44E2-9FF8-15D0C8506AF7}"/>
          </ac:spMkLst>
        </pc:spChg>
        <pc:spChg chg="add del">
          <ac:chgData name="Rusi, Gerta (Student)" userId="9237e5d8-edd2-4ab9-bd49-c0b81854610c" providerId="ADAL" clId="{642B26A0-8F3D-4540-9067-C6F53DDB3DCE}" dt="2021-04-05T17:44:12.820" v="12124" actId="26606"/>
          <ac:spMkLst>
            <pc:docMk/>
            <pc:sldMk cId="4185670469" sldId="257"/>
            <ac:spMk id="76" creationId="{EEBF1590-3B36-48EE-A89D-3B6F3CB256AB}"/>
          </ac:spMkLst>
        </pc:spChg>
        <pc:spChg chg="add del">
          <ac:chgData name="Rusi, Gerta (Student)" userId="9237e5d8-edd2-4ab9-bd49-c0b81854610c" providerId="ADAL" clId="{642B26A0-8F3D-4540-9067-C6F53DDB3DCE}" dt="2021-04-05T17:44:12.820" v="12124" actId="26606"/>
          <ac:spMkLst>
            <pc:docMk/>
            <pc:sldMk cId="4185670469" sldId="257"/>
            <ac:spMk id="77" creationId="{AC8F6C8C-AB5A-4548-942D-E3FD40ACBC49}"/>
          </ac:spMkLst>
        </pc:spChg>
        <pc:spChg chg="add del">
          <ac:chgData name="Rusi, Gerta (Student)" userId="9237e5d8-edd2-4ab9-bd49-c0b81854610c" providerId="ADAL" clId="{642B26A0-8F3D-4540-9067-C6F53DDB3DCE}" dt="2021-04-05T17:44:12.803" v="12123" actId="26606"/>
          <ac:spMkLst>
            <pc:docMk/>
            <pc:sldMk cId="4185670469" sldId="257"/>
            <ac:spMk id="82" creationId="{DBF61EA3-B236-439E-9C0B-340980D56BEE}"/>
          </ac:spMkLst>
        </pc:spChg>
        <pc:spChg chg="add del">
          <ac:chgData name="Rusi, Gerta (Student)" userId="9237e5d8-edd2-4ab9-bd49-c0b81854610c" providerId="ADAL" clId="{642B26A0-8F3D-4540-9067-C6F53DDB3DCE}" dt="2021-04-05T17:44:12.803" v="12123" actId="26606"/>
          <ac:spMkLst>
            <pc:docMk/>
            <pc:sldMk cId="4185670469" sldId="257"/>
            <ac:spMk id="88" creationId="{E659831F-0D9A-4C63-9EBB-8435B85A440F}"/>
          </ac:spMkLst>
        </pc:spChg>
        <pc:spChg chg="add del">
          <ac:chgData name="Rusi, Gerta (Student)" userId="9237e5d8-edd2-4ab9-bd49-c0b81854610c" providerId="ADAL" clId="{642B26A0-8F3D-4540-9067-C6F53DDB3DCE}" dt="2021-04-05T20:45:43.028" v="14354" actId="26606"/>
          <ac:spMkLst>
            <pc:docMk/>
            <pc:sldMk cId="4185670469" sldId="257"/>
            <ac:spMk id="90" creationId="{979E27D9-03C7-44E2-9FF8-15D0C8506AF7}"/>
          </ac:spMkLst>
        </pc:spChg>
        <pc:spChg chg="add del">
          <ac:chgData name="Rusi, Gerta (Student)" userId="9237e5d8-edd2-4ab9-bd49-c0b81854610c" providerId="ADAL" clId="{642B26A0-8F3D-4540-9067-C6F53DDB3DCE}" dt="2021-04-05T20:45:43.028" v="14354" actId="26606"/>
          <ac:spMkLst>
            <pc:docMk/>
            <pc:sldMk cId="4185670469" sldId="257"/>
            <ac:spMk id="91" creationId="{EEBF1590-3B36-48EE-A89D-3B6F3CB256AB}"/>
          </ac:spMkLst>
        </pc:spChg>
        <pc:spChg chg="add del">
          <ac:chgData name="Rusi, Gerta (Student)" userId="9237e5d8-edd2-4ab9-bd49-c0b81854610c" providerId="ADAL" clId="{642B26A0-8F3D-4540-9067-C6F53DDB3DCE}" dt="2021-04-05T20:45:43.028" v="14354" actId="26606"/>
          <ac:spMkLst>
            <pc:docMk/>
            <pc:sldMk cId="4185670469" sldId="257"/>
            <ac:spMk id="92" creationId="{AC8F6C8C-AB5A-4548-942D-E3FD40ACBC49}"/>
          </ac:spMkLst>
        </pc:spChg>
        <pc:spChg chg="add">
          <ac:chgData name="Rusi, Gerta (Student)" userId="9237e5d8-edd2-4ab9-bd49-c0b81854610c" providerId="ADAL" clId="{642B26A0-8F3D-4540-9067-C6F53DDB3DCE}" dt="2021-04-05T20:45:43.028" v="14354" actId="26606"/>
          <ac:spMkLst>
            <pc:docMk/>
            <pc:sldMk cId="4185670469" sldId="257"/>
            <ac:spMk id="97" creationId="{C05CBC3C-2E5A-4839-8B9B-2E5A6ADF0F58}"/>
          </ac:spMkLst>
        </pc:spChg>
        <pc:spChg chg="add">
          <ac:chgData name="Rusi, Gerta (Student)" userId="9237e5d8-edd2-4ab9-bd49-c0b81854610c" providerId="ADAL" clId="{642B26A0-8F3D-4540-9067-C6F53DDB3DCE}" dt="2021-04-05T20:45:43.028" v="14354" actId="26606"/>
          <ac:spMkLst>
            <pc:docMk/>
            <pc:sldMk cId="4185670469" sldId="257"/>
            <ac:spMk id="99" creationId="{827FF362-FC97-4BF5-949B-D4ADFA26E457}"/>
          </ac:spMkLst>
        </pc:spChg>
        <pc:grpChg chg="add del">
          <ac:chgData name="Rusi, Gerta (Student)" userId="9237e5d8-edd2-4ab9-bd49-c0b81854610c" providerId="ADAL" clId="{642B26A0-8F3D-4540-9067-C6F53DDB3DCE}" dt="2021-04-05T17:44:12.803" v="12123" actId="26606"/>
          <ac:grpSpMkLst>
            <pc:docMk/>
            <pc:sldMk cId="4185670469" sldId="257"/>
            <ac:grpSpMk id="84" creationId="{28FAF094-D087-493F-8DF9-A486C2D6BBAA}"/>
          </ac:grpSpMkLst>
        </pc:grpChg>
        <pc:cxnChg chg="add del">
          <ac:chgData name="Rusi, Gerta (Student)" userId="9237e5d8-edd2-4ab9-bd49-c0b81854610c" providerId="ADAL" clId="{642B26A0-8F3D-4540-9067-C6F53DDB3DCE}" dt="2021-04-05T16:00:59.387" v="11162" actId="26606"/>
          <ac:cxnSpMkLst>
            <pc:docMk/>
            <pc:sldMk cId="4185670469" sldId="257"/>
            <ac:cxnSpMk id="37" creationId="{C49DA8F6-BCC1-4447-B54C-57856834B94B}"/>
          </ac:cxnSpMkLst>
        </pc:cxnChg>
      </pc:sldChg>
      <pc:sldChg chg="addSp delSp modSp new del mod setBg setClrOvrMap">
        <pc:chgData name="Rusi, Gerta (Student)" userId="9237e5d8-edd2-4ab9-bd49-c0b81854610c" providerId="ADAL" clId="{642B26A0-8F3D-4540-9067-C6F53DDB3DCE}" dt="2021-04-05T19:25:13.465" v="13482" actId="2696"/>
        <pc:sldMkLst>
          <pc:docMk/>
          <pc:sldMk cId="2084993600" sldId="258"/>
        </pc:sldMkLst>
        <pc:spChg chg="del">
          <ac:chgData name="Rusi, Gerta (Student)" userId="9237e5d8-edd2-4ab9-bd49-c0b81854610c" providerId="ADAL" clId="{642B26A0-8F3D-4540-9067-C6F53DDB3DCE}" dt="2021-04-05T10:37:18.283" v="7936" actId="478"/>
          <ac:spMkLst>
            <pc:docMk/>
            <pc:sldMk cId="2084993600" sldId="258"/>
            <ac:spMk id="2" creationId="{95C3EDA1-D65E-3549-8001-D83FE936CA20}"/>
          </ac:spMkLst>
        </pc:spChg>
        <pc:spChg chg="add del mod">
          <ac:chgData name="Rusi, Gerta (Student)" userId="9237e5d8-edd2-4ab9-bd49-c0b81854610c" providerId="ADAL" clId="{642B26A0-8F3D-4540-9067-C6F53DDB3DCE}" dt="2021-04-05T15:46:16.503" v="11059" actId="26606"/>
          <ac:spMkLst>
            <pc:docMk/>
            <pc:sldMk cId="2084993600" sldId="258"/>
            <ac:spMk id="3" creationId="{98B87D1A-7B5F-1942-9656-5367280948AA}"/>
          </ac:spMkLst>
        </pc:spChg>
        <pc:spChg chg="add del">
          <ac:chgData name="Rusi, Gerta (Student)" userId="9237e5d8-edd2-4ab9-bd49-c0b81854610c" providerId="ADAL" clId="{642B26A0-8F3D-4540-9067-C6F53DDB3DCE}" dt="2021-04-05T18:13:56.743" v="12148" actId="26606"/>
          <ac:spMkLst>
            <pc:docMk/>
            <pc:sldMk cId="2084993600" sldId="258"/>
            <ac:spMk id="18" creationId="{6C4028FD-8BAA-4A19-BFDE-594D991B7552}"/>
          </ac:spMkLst>
        </pc:spChg>
        <pc:spChg chg="add del">
          <ac:chgData name="Rusi, Gerta (Student)" userId="9237e5d8-edd2-4ab9-bd49-c0b81854610c" providerId="ADAL" clId="{642B26A0-8F3D-4540-9067-C6F53DDB3DCE}" dt="2021-04-05T18:14:00.876" v="12150" actId="26606"/>
          <ac:spMkLst>
            <pc:docMk/>
            <pc:sldMk cId="2084993600" sldId="258"/>
            <ac:spMk id="19" creationId="{C0DB9C61-90E0-484F-8602-02F49EDC1B70}"/>
          </ac:spMkLst>
        </pc:spChg>
        <pc:spChg chg="add del">
          <ac:chgData name="Rusi, Gerta (Student)" userId="9237e5d8-edd2-4ab9-bd49-c0b81854610c" providerId="ADAL" clId="{642B26A0-8F3D-4540-9067-C6F53DDB3DCE}" dt="2021-04-05T18:14:00.876" v="12150" actId="26606"/>
          <ac:spMkLst>
            <pc:docMk/>
            <pc:sldMk cId="2084993600" sldId="258"/>
            <ac:spMk id="21" creationId="{3F7ED563-E5DB-4937-BF78-7893C4DC92A0}"/>
          </ac:spMkLst>
        </pc:spChg>
        <pc:spChg chg="add del">
          <ac:chgData name="Rusi, Gerta (Student)" userId="9237e5d8-edd2-4ab9-bd49-c0b81854610c" providerId="ADAL" clId="{642B26A0-8F3D-4540-9067-C6F53DDB3DCE}" dt="2021-04-05T18:14:00.876" v="12150" actId="26606"/>
          <ac:spMkLst>
            <pc:docMk/>
            <pc:sldMk cId="2084993600" sldId="258"/>
            <ac:spMk id="23" creationId="{2306B647-FE95-4550-8350-3D2180C62211}"/>
          </ac:spMkLst>
        </pc:spChg>
        <pc:spChg chg="add del">
          <ac:chgData name="Rusi, Gerta (Student)" userId="9237e5d8-edd2-4ab9-bd49-c0b81854610c" providerId="ADAL" clId="{642B26A0-8F3D-4540-9067-C6F53DDB3DCE}" dt="2021-04-05T18:14:05.483" v="12152" actId="26606"/>
          <ac:spMkLst>
            <pc:docMk/>
            <pc:sldMk cId="2084993600" sldId="258"/>
            <ac:spMk id="25" creationId="{F0F47199-4BA7-4321-AD8B-750D19B9D3FE}"/>
          </ac:spMkLst>
        </pc:spChg>
        <pc:spChg chg="add del">
          <ac:chgData name="Rusi, Gerta (Student)" userId="9237e5d8-edd2-4ab9-bd49-c0b81854610c" providerId="ADAL" clId="{642B26A0-8F3D-4540-9067-C6F53DDB3DCE}" dt="2021-04-05T18:14:11.795" v="12154" actId="26606"/>
          <ac:spMkLst>
            <pc:docMk/>
            <pc:sldMk cId="2084993600" sldId="258"/>
            <ac:spMk id="27" creationId="{F0F47199-4BA7-4321-AD8B-750D19B9D3FE}"/>
          </ac:spMkLst>
        </pc:spChg>
        <pc:spChg chg="add del">
          <ac:chgData name="Rusi, Gerta (Student)" userId="9237e5d8-edd2-4ab9-bd49-c0b81854610c" providerId="ADAL" clId="{642B26A0-8F3D-4540-9067-C6F53DDB3DCE}" dt="2021-04-05T18:14:22.019" v="12156" actId="26606"/>
          <ac:spMkLst>
            <pc:docMk/>
            <pc:sldMk cId="2084993600" sldId="258"/>
            <ac:spMk id="29" creationId="{F0F47199-4BA7-4321-AD8B-750D19B9D3FE}"/>
          </ac:spMkLst>
        </pc:spChg>
        <pc:spChg chg="add del">
          <ac:chgData name="Rusi, Gerta (Student)" userId="9237e5d8-edd2-4ab9-bd49-c0b81854610c" providerId="ADAL" clId="{642B26A0-8F3D-4540-9067-C6F53DDB3DCE}" dt="2021-04-05T18:14:30.849" v="12158" actId="26606"/>
          <ac:spMkLst>
            <pc:docMk/>
            <pc:sldMk cId="2084993600" sldId="258"/>
            <ac:spMk id="31" creationId="{3A5B4632-C963-4296-86F0-79AA9EA5AE98}"/>
          </ac:spMkLst>
        </pc:spChg>
        <pc:spChg chg="add del">
          <ac:chgData name="Rusi, Gerta (Student)" userId="9237e5d8-edd2-4ab9-bd49-c0b81854610c" providerId="ADAL" clId="{642B26A0-8F3D-4540-9067-C6F53DDB3DCE}" dt="2021-04-05T18:15:27.911" v="12160" actId="26606"/>
          <ac:spMkLst>
            <pc:docMk/>
            <pc:sldMk cId="2084993600" sldId="258"/>
            <ac:spMk id="33" creationId="{955A2079-FA98-4876-80F0-72364A7D2EA4}"/>
          </ac:spMkLst>
        </pc:spChg>
        <pc:spChg chg="add del">
          <ac:chgData name="Rusi, Gerta (Student)" userId="9237e5d8-edd2-4ab9-bd49-c0b81854610c" providerId="ADAL" clId="{642B26A0-8F3D-4540-9067-C6F53DDB3DCE}" dt="2021-04-05T19:15:06.564" v="13364" actId="26606"/>
          <ac:spMkLst>
            <pc:docMk/>
            <pc:sldMk cId="2084993600" sldId="258"/>
            <ac:spMk id="35" creationId="{F0F47199-4BA7-4321-AD8B-750D19B9D3FE}"/>
          </ac:spMkLst>
        </pc:spChg>
        <pc:spChg chg="add del">
          <ac:chgData name="Rusi, Gerta (Student)" userId="9237e5d8-edd2-4ab9-bd49-c0b81854610c" providerId="ADAL" clId="{642B26A0-8F3D-4540-9067-C6F53DDB3DCE}" dt="2021-04-05T19:15:06.564" v="13364" actId="26606"/>
          <ac:spMkLst>
            <pc:docMk/>
            <pc:sldMk cId="2084993600" sldId="258"/>
            <ac:spMk id="39" creationId="{6C4028FD-8BAA-4A19-BFDE-594D991B7552}"/>
          </ac:spMkLst>
        </pc:spChg>
        <pc:spChg chg="add del">
          <ac:chgData name="Rusi, Gerta (Student)" userId="9237e5d8-edd2-4ab9-bd49-c0b81854610c" providerId="ADAL" clId="{642B26A0-8F3D-4540-9067-C6F53DDB3DCE}" dt="2021-04-05T19:11:52.462" v="13342" actId="26606"/>
          <ac:spMkLst>
            <pc:docMk/>
            <pc:sldMk cId="2084993600" sldId="258"/>
            <ac:spMk id="40" creationId="{955A2079-FA98-4876-80F0-72364A7D2EA4}"/>
          </ac:spMkLst>
        </pc:spChg>
        <pc:spChg chg="add del">
          <ac:chgData name="Rusi, Gerta (Student)" userId="9237e5d8-edd2-4ab9-bd49-c0b81854610c" providerId="ADAL" clId="{642B26A0-8F3D-4540-9067-C6F53DDB3DCE}" dt="2021-04-05T19:14:35.357" v="13352" actId="26606"/>
          <ac:spMkLst>
            <pc:docMk/>
            <pc:sldMk cId="2084993600" sldId="258"/>
            <ac:spMk id="44" creationId="{955A2079-FA98-4876-80F0-72364A7D2EA4}"/>
          </ac:spMkLst>
        </pc:spChg>
        <pc:spChg chg="add del">
          <ac:chgData name="Rusi, Gerta (Student)" userId="9237e5d8-edd2-4ab9-bd49-c0b81854610c" providerId="ADAL" clId="{642B26A0-8F3D-4540-9067-C6F53DDB3DCE}" dt="2021-04-05T19:14:41.896" v="13354" actId="26606"/>
          <ac:spMkLst>
            <pc:docMk/>
            <pc:sldMk cId="2084993600" sldId="258"/>
            <ac:spMk id="46" creationId="{6C4028FD-8BAA-4A19-BFDE-594D991B7552}"/>
          </ac:spMkLst>
        </pc:spChg>
        <pc:spChg chg="add del">
          <ac:chgData name="Rusi, Gerta (Student)" userId="9237e5d8-edd2-4ab9-bd49-c0b81854610c" providerId="ADAL" clId="{642B26A0-8F3D-4540-9067-C6F53DDB3DCE}" dt="2021-04-05T19:14:45.083" v="13356" actId="26606"/>
          <ac:spMkLst>
            <pc:docMk/>
            <pc:sldMk cId="2084993600" sldId="258"/>
            <ac:spMk id="48" creationId="{C7CCC60B-4D42-4FE4-BCB2-A713F52D08DA}"/>
          </ac:spMkLst>
        </pc:spChg>
        <pc:spChg chg="add del">
          <ac:chgData name="Rusi, Gerta (Student)" userId="9237e5d8-edd2-4ab9-bd49-c0b81854610c" providerId="ADAL" clId="{642B26A0-8F3D-4540-9067-C6F53DDB3DCE}" dt="2021-04-05T19:14:47.828" v="13358" actId="26606"/>
          <ac:spMkLst>
            <pc:docMk/>
            <pc:sldMk cId="2084993600" sldId="258"/>
            <ac:spMk id="50" creationId="{5628E5CB-913B-4378-97CE-18C9F6410C53}"/>
          </ac:spMkLst>
        </pc:spChg>
        <pc:spChg chg="add del">
          <ac:chgData name="Rusi, Gerta (Student)" userId="9237e5d8-edd2-4ab9-bd49-c0b81854610c" providerId="ADAL" clId="{642B26A0-8F3D-4540-9067-C6F53DDB3DCE}" dt="2021-04-05T19:14:58.472" v="13360" actId="26606"/>
          <ac:spMkLst>
            <pc:docMk/>
            <pc:sldMk cId="2084993600" sldId="258"/>
            <ac:spMk id="52" creationId="{7D144591-E9E9-4209-8701-3BB48A917D51}"/>
          </ac:spMkLst>
        </pc:spChg>
        <pc:graphicFrameChg chg="add del">
          <ac:chgData name="Rusi, Gerta (Student)" userId="9237e5d8-edd2-4ab9-bd49-c0b81854610c" providerId="ADAL" clId="{642B26A0-8F3D-4540-9067-C6F53DDB3DCE}" dt="2021-04-05T15:46:10.433" v="11052" actId="26606"/>
          <ac:graphicFrameMkLst>
            <pc:docMk/>
            <pc:sldMk cId="2084993600" sldId="258"/>
            <ac:graphicFrameMk id="5" creationId="{3124BFBA-88A1-47CC-A618-CE5D95085293}"/>
          </ac:graphicFrameMkLst>
        </pc:graphicFrameChg>
        <pc:graphicFrameChg chg="add del">
          <ac:chgData name="Rusi, Gerta (Student)" userId="9237e5d8-edd2-4ab9-bd49-c0b81854610c" providerId="ADAL" clId="{642B26A0-8F3D-4540-9067-C6F53DDB3DCE}" dt="2021-04-05T15:46:12.406" v="11054" actId="26606"/>
          <ac:graphicFrameMkLst>
            <pc:docMk/>
            <pc:sldMk cId="2084993600" sldId="258"/>
            <ac:graphicFrameMk id="7" creationId="{883C300D-C5DF-421B-9B48-294926476E0F}"/>
          </ac:graphicFrameMkLst>
        </pc:graphicFrameChg>
        <pc:graphicFrameChg chg="add del">
          <ac:chgData name="Rusi, Gerta (Student)" userId="9237e5d8-edd2-4ab9-bd49-c0b81854610c" providerId="ADAL" clId="{642B26A0-8F3D-4540-9067-C6F53DDB3DCE}" dt="2021-04-05T15:46:14.604" v="11056" actId="26606"/>
          <ac:graphicFrameMkLst>
            <pc:docMk/>
            <pc:sldMk cId="2084993600" sldId="258"/>
            <ac:graphicFrameMk id="9" creationId="{3124BFBA-88A1-47CC-A618-CE5D95085293}"/>
          </ac:graphicFrameMkLst>
        </pc:graphicFrameChg>
        <pc:graphicFrameChg chg="add del">
          <ac:chgData name="Rusi, Gerta (Student)" userId="9237e5d8-edd2-4ab9-bd49-c0b81854610c" providerId="ADAL" clId="{642B26A0-8F3D-4540-9067-C6F53DDB3DCE}" dt="2021-04-05T15:46:16.431" v="11058" actId="26606"/>
          <ac:graphicFrameMkLst>
            <pc:docMk/>
            <pc:sldMk cId="2084993600" sldId="258"/>
            <ac:graphicFrameMk id="11" creationId="{883C300D-C5DF-421B-9B48-294926476E0F}"/>
          </ac:graphicFrameMkLst>
        </pc:graphicFrameChg>
        <pc:graphicFrameChg chg="add mod modGraphic">
          <ac:chgData name="Rusi, Gerta (Student)" userId="9237e5d8-edd2-4ab9-bd49-c0b81854610c" providerId="ADAL" clId="{642B26A0-8F3D-4540-9067-C6F53DDB3DCE}" dt="2021-04-05T19:15:12.332" v="13365" actId="14100"/>
          <ac:graphicFrameMkLst>
            <pc:docMk/>
            <pc:sldMk cId="2084993600" sldId="258"/>
            <ac:graphicFrameMk id="13" creationId="{3124BFBA-88A1-47CC-A618-CE5D95085293}"/>
          </ac:graphicFrameMkLst>
        </pc:graphicFrameChg>
        <pc:picChg chg="add del">
          <ac:chgData name="Rusi, Gerta (Student)" userId="9237e5d8-edd2-4ab9-bd49-c0b81854610c" providerId="ADAL" clId="{642B26A0-8F3D-4540-9067-C6F53DDB3DCE}" dt="2021-04-05T18:14:00.876" v="12150" actId="26606"/>
          <ac:picMkLst>
            <pc:docMk/>
            <pc:sldMk cId="2084993600" sldId="258"/>
            <ac:picMk id="15" creationId="{FD92463B-2765-423C-A16F-7B8DB308A87B}"/>
          </ac:picMkLst>
        </pc:picChg>
        <pc:picChg chg="add del">
          <ac:chgData name="Rusi, Gerta (Student)" userId="9237e5d8-edd2-4ab9-bd49-c0b81854610c" providerId="ADAL" clId="{642B26A0-8F3D-4540-9067-C6F53DDB3DCE}" dt="2021-04-05T19:11:59.785" v="13344" actId="26606"/>
          <ac:picMkLst>
            <pc:docMk/>
            <pc:sldMk cId="2084993600" sldId="258"/>
            <ac:picMk id="37" creationId="{B008722B-00CD-4DEC-9466-4DF732DD0179}"/>
          </ac:picMkLst>
        </pc:picChg>
      </pc:sldChg>
      <pc:sldChg chg="new del">
        <pc:chgData name="Rusi, Gerta (Student)" userId="9237e5d8-edd2-4ab9-bd49-c0b81854610c" providerId="ADAL" clId="{642B26A0-8F3D-4540-9067-C6F53DDB3DCE}" dt="2021-04-05T01:24:38.196" v="2642" actId="2696"/>
        <pc:sldMkLst>
          <pc:docMk/>
          <pc:sldMk cId="1265337291" sldId="259"/>
        </pc:sldMkLst>
      </pc:sldChg>
      <pc:sldChg chg="addSp delSp modSp new mod setBg">
        <pc:chgData name="Rusi, Gerta (Student)" userId="9237e5d8-edd2-4ab9-bd49-c0b81854610c" providerId="ADAL" clId="{642B26A0-8F3D-4540-9067-C6F53DDB3DCE}" dt="2021-04-11T22:55:27.348" v="16171" actId="255"/>
        <pc:sldMkLst>
          <pc:docMk/>
          <pc:sldMk cId="2939961653" sldId="259"/>
        </pc:sldMkLst>
        <pc:spChg chg="mod">
          <ac:chgData name="Rusi, Gerta (Student)" userId="9237e5d8-edd2-4ab9-bd49-c0b81854610c" providerId="ADAL" clId="{642B26A0-8F3D-4540-9067-C6F53DDB3DCE}" dt="2021-04-05T20:48:02.560" v="14377" actId="20577"/>
          <ac:spMkLst>
            <pc:docMk/>
            <pc:sldMk cId="2939961653" sldId="259"/>
            <ac:spMk id="2" creationId="{A4BB2E9E-FC96-7A46-B921-4D755E794A52}"/>
          </ac:spMkLst>
        </pc:spChg>
        <pc:spChg chg="add del mod">
          <ac:chgData name="Rusi, Gerta (Student)" userId="9237e5d8-edd2-4ab9-bd49-c0b81854610c" providerId="ADAL" clId="{642B26A0-8F3D-4540-9067-C6F53DDB3DCE}" dt="2021-04-05T15:54:01.951" v="11110" actId="26606"/>
          <ac:spMkLst>
            <pc:docMk/>
            <pc:sldMk cId="2939961653" sldId="259"/>
            <ac:spMk id="3" creationId="{BC284EA5-5497-A54A-8A3A-84607C3124D2}"/>
          </ac:spMkLst>
        </pc:spChg>
        <pc:spChg chg="add del mod">
          <ac:chgData name="Rusi, Gerta (Student)" userId="9237e5d8-edd2-4ab9-bd49-c0b81854610c" providerId="ADAL" clId="{642B26A0-8F3D-4540-9067-C6F53DDB3DCE}" dt="2021-04-05T19:52:40.485" v="13640"/>
          <ac:spMkLst>
            <pc:docMk/>
            <pc:sldMk cId="2939961653" sldId="259"/>
            <ac:spMk id="3" creationId="{DFC6E950-34DF-B942-AD7F-0E388EB252FA}"/>
          </ac:spMkLst>
        </pc:spChg>
        <pc:spChg chg="add del mod">
          <ac:chgData name="Rusi, Gerta (Student)" userId="9237e5d8-edd2-4ab9-bd49-c0b81854610c" providerId="ADAL" clId="{642B26A0-8F3D-4540-9067-C6F53DDB3DCE}" dt="2021-04-05T01:26:18.808" v="2719"/>
          <ac:spMkLst>
            <pc:docMk/>
            <pc:sldMk cId="2939961653" sldId="259"/>
            <ac:spMk id="4" creationId="{2EC53FA8-D784-7F48-9116-C148AA6F4785}"/>
          </ac:spMkLst>
        </pc:spChg>
        <pc:spChg chg="add del">
          <ac:chgData name="Rusi, Gerta (Student)" userId="9237e5d8-edd2-4ab9-bd49-c0b81854610c" providerId="ADAL" clId="{642B26A0-8F3D-4540-9067-C6F53DDB3DCE}" dt="2021-04-05T15:53:52.585" v="11107" actId="26606"/>
          <ac:spMkLst>
            <pc:docMk/>
            <pc:sldMk cId="2939961653" sldId="259"/>
            <ac:spMk id="5" creationId="{09588DA8-065E-4F6F-8EFD-43104AB2E0CF}"/>
          </ac:spMkLst>
        </pc:spChg>
        <pc:spChg chg="add del">
          <ac:chgData name="Rusi, Gerta (Student)" userId="9237e5d8-edd2-4ab9-bd49-c0b81854610c" providerId="ADAL" clId="{642B26A0-8F3D-4540-9067-C6F53DDB3DCE}" dt="2021-04-05T15:53:52.585" v="11107" actId="26606"/>
          <ac:spMkLst>
            <pc:docMk/>
            <pc:sldMk cId="2939961653" sldId="259"/>
            <ac:spMk id="6" creationId="{C4285719-470E-454C-AF62-8323075F1F5B}"/>
          </ac:spMkLst>
        </pc:spChg>
        <pc:spChg chg="add del">
          <ac:chgData name="Rusi, Gerta (Student)" userId="9237e5d8-edd2-4ab9-bd49-c0b81854610c" providerId="ADAL" clId="{642B26A0-8F3D-4540-9067-C6F53DDB3DCE}" dt="2021-04-05T15:53:52.585" v="11107" actId="26606"/>
          <ac:spMkLst>
            <pc:docMk/>
            <pc:sldMk cId="2939961653" sldId="259"/>
            <ac:spMk id="7" creationId="{CD9FE4EF-C4D8-49A0-B2FF-81D8DB7D8A24}"/>
          </ac:spMkLst>
        </pc:spChg>
        <pc:spChg chg="add del">
          <ac:chgData name="Rusi, Gerta (Student)" userId="9237e5d8-edd2-4ab9-bd49-c0b81854610c" providerId="ADAL" clId="{642B26A0-8F3D-4540-9067-C6F53DDB3DCE}" dt="2021-04-05T15:45:39.876" v="11046" actId="26606"/>
          <ac:spMkLst>
            <pc:docMk/>
            <pc:sldMk cId="2939961653" sldId="259"/>
            <ac:spMk id="8" creationId="{09588DA8-065E-4F6F-8EFD-43104AB2E0CF}"/>
          </ac:spMkLst>
        </pc:spChg>
        <pc:spChg chg="add del">
          <ac:chgData name="Rusi, Gerta (Student)" userId="9237e5d8-edd2-4ab9-bd49-c0b81854610c" providerId="ADAL" clId="{642B26A0-8F3D-4540-9067-C6F53DDB3DCE}" dt="2021-04-05T15:53:52.585" v="11107" actId="26606"/>
          <ac:spMkLst>
            <pc:docMk/>
            <pc:sldMk cId="2939961653" sldId="259"/>
            <ac:spMk id="9" creationId="{4300840D-0A0B-4512-BACA-B439D5B9C57C}"/>
          </ac:spMkLst>
        </pc:spChg>
        <pc:spChg chg="add del">
          <ac:chgData name="Rusi, Gerta (Student)" userId="9237e5d8-edd2-4ab9-bd49-c0b81854610c" providerId="ADAL" clId="{642B26A0-8F3D-4540-9067-C6F53DDB3DCE}" dt="2021-04-05T15:45:39.876" v="11046" actId="26606"/>
          <ac:spMkLst>
            <pc:docMk/>
            <pc:sldMk cId="2939961653" sldId="259"/>
            <ac:spMk id="10" creationId="{C4285719-470E-454C-AF62-8323075F1F5B}"/>
          </ac:spMkLst>
        </pc:spChg>
        <pc:spChg chg="add del">
          <ac:chgData name="Rusi, Gerta (Student)" userId="9237e5d8-edd2-4ab9-bd49-c0b81854610c" providerId="ADAL" clId="{642B26A0-8F3D-4540-9067-C6F53DDB3DCE}" dt="2021-04-05T15:53:52.585" v="11107" actId="26606"/>
          <ac:spMkLst>
            <pc:docMk/>
            <pc:sldMk cId="2939961653" sldId="259"/>
            <ac:spMk id="11" creationId="{D2B78728-A580-49A7-84F9-6EF6F583ADE0}"/>
          </ac:spMkLst>
        </pc:spChg>
        <pc:spChg chg="add del">
          <ac:chgData name="Rusi, Gerta (Student)" userId="9237e5d8-edd2-4ab9-bd49-c0b81854610c" providerId="ADAL" clId="{642B26A0-8F3D-4540-9067-C6F53DDB3DCE}" dt="2021-04-05T15:45:39.876" v="11046" actId="26606"/>
          <ac:spMkLst>
            <pc:docMk/>
            <pc:sldMk cId="2939961653" sldId="259"/>
            <ac:spMk id="12" creationId="{CD9FE4EF-C4D8-49A0-B2FF-81D8DB7D8A24}"/>
          </ac:spMkLst>
        </pc:spChg>
        <pc:spChg chg="add del">
          <ac:chgData name="Rusi, Gerta (Student)" userId="9237e5d8-edd2-4ab9-bd49-c0b81854610c" providerId="ADAL" clId="{642B26A0-8F3D-4540-9067-C6F53DDB3DCE}" dt="2021-04-05T15:53:52.585" v="11107" actId="26606"/>
          <ac:spMkLst>
            <pc:docMk/>
            <pc:sldMk cId="2939961653" sldId="259"/>
            <ac:spMk id="13" creationId="{38FAA1A1-D861-433F-88FA-1E9D6FD31D11}"/>
          </ac:spMkLst>
        </pc:spChg>
        <pc:spChg chg="add del">
          <ac:chgData name="Rusi, Gerta (Student)" userId="9237e5d8-edd2-4ab9-bd49-c0b81854610c" providerId="ADAL" clId="{642B26A0-8F3D-4540-9067-C6F53DDB3DCE}" dt="2021-04-05T15:45:39.876" v="11046" actId="26606"/>
          <ac:spMkLst>
            <pc:docMk/>
            <pc:sldMk cId="2939961653" sldId="259"/>
            <ac:spMk id="14" creationId="{4300840D-0A0B-4512-BACA-B439D5B9C57C}"/>
          </ac:spMkLst>
        </pc:spChg>
        <pc:spChg chg="add del">
          <ac:chgData name="Rusi, Gerta (Student)" userId="9237e5d8-edd2-4ab9-bd49-c0b81854610c" providerId="ADAL" clId="{642B26A0-8F3D-4540-9067-C6F53DDB3DCE}" dt="2021-04-05T15:53:52.585" v="11107" actId="26606"/>
          <ac:spMkLst>
            <pc:docMk/>
            <pc:sldMk cId="2939961653" sldId="259"/>
            <ac:spMk id="15" creationId="{8D71EDA1-87BF-4D5D-AB79-F346FD19278A}"/>
          </ac:spMkLst>
        </pc:spChg>
        <pc:spChg chg="add del">
          <ac:chgData name="Rusi, Gerta (Student)" userId="9237e5d8-edd2-4ab9-bd49-c0b81854610c" providerId="ADAL" clId="{642B26A0-8F3D-4540-9067-C6F53DDB3DCE}" dt="2021-04-05T15:45:39.876" v="11046" actId="26606"/>
          <ac:spMkLst>
            <pc:docMk/>
            <pc:sldMk cId="2939961653" sldId="259"/>
            <ac:spMk id="16" creationId="{D2B78728-A580-49A7-84F9-6EF6F583ADE0}"/>
          </ac:spMkLst>
        </pc:spChg>
        <pc:spChg chg="add del">
          <ac:chgData name="Rusi, Gerta (Student)" userId="9237e5d8-edd2-4ab9-bd49-c0b81854610c" providerId="ADAL" clId="{642B26A0-8F3D-4540-9067-C6F53DDB3DCE}" dt="2021-04-05T15:45:39.876" v="11046" actId="26606"/>
          <ac:spMkLst>
            <pc:docMk/>
            <pc:sldMk cId="2939961653" sldId="259"/>
            <ac:spMk id="18" creationId="{38FAA1A1-D861-433F-88FA-1E9D6FD31D11}"/>
          </ac:spMkLst>
        </pc:spChg>
        <pc:spChg chg="add del">
          <ac:chgData name="Rusi, Gerta (Student)" userId="9237e5d8-edd2-4ab9-bd49-c0b81854610c" providerId="ADAL" clId="{642B26A0-8F3D-4540-9067-C6F53DDB3DCE}" dt="2021-04-05T15:54:01.936" v="11109" actId="26606"/>
          <ac:spMkLst>
            <pc:docMk/>
            <pc:sldMk cId="2939961653" sldId="259"/>
            <ac:spMk id="19" creationId="{86C7B4A1-154A-4DF0-AC46-F88D75A2E0FD}"/>
          </ac:spMkLst>
        </pc:spChg>
        <pc:spChg chg="add del">
          <ac:chgData name="Rusi, Gerta (Student)" userId="9237e5d8-edd2-4ab9-bd49-c0b81854610c" providerId="ADAL" clId="{642B26A0-8F3D-4540-9067-C6F53DDB3DCE}" dt="2021-04-05T15:45:39.876" v="11046" actId="26606"/>
          <ac:spMkLst>
            <pc:docMk/>
            <pc:sldMk cId="2939961653" sldId="259"/>
            <ac:spMk id="20" creationId="{8D71EDA1-87BF-4D5D-AB79-F346FD19278A}"/>
          </ac:spMkLst>
        </pc:spChg>
        <pc:spChg chg="add del">
          <ac:chgData name="Rusi, Gerta (Student)" userId="9237e5d8-edd2-4ab9-bd49-c0b81854610c" providerId="ADAL" clId="{642B26A0-8F3D-4540-9067-C6F53DDB3DCE}" dt="2021-04-05T15:45:41.579" v="11048" actId="26606"/>
          <ac:spMkLst>
            <pc:docMk/>
            <pc:sldMk cId="2939961653" sldId="259"/>
            <ac:spMk id="22" creationId="{327D73B4-9F5C-4A64-A179-51B9500CB8B5}"/>
          </ac:spMkLst>
        </pc:spChg>
        <pc:spChg chg="add del">
          <ac:chgData name="Rusi, Gerta (Student)" userId="9237e5d8-edd2-4ab9-bd49-c0b81854610c" providerId="ADAL" clId="{642B26A0-8F3D-4540-9067-C6F53DDB3DCE}" dt="2021-04-05T15:45:41.579" v="11048" actId="26606"/>
          <ac:spMkLst>
            <pc:docMk/>
            <pc:sldMk cId="2939961653" sldId="259"/>
            <ac:spMk id="23" creationId="{C1F06963-6374-4B48-844F-071A9BAAAE02}"/>
          </ac:spMkLst>
        </pc:spChg>
        <pc:spChg chg="add del">
          <ac:chgData name="Rusi, Gerta (Student)" userId="9237e5d8-edd2-4ab9-bd49-c0b81854610c" providerId="ADAL" clId="{642B26A0-8F3D-4540-9067-C6F53DDB3DCE}" dt="2021-04-05T15:45:41.579" v="11048" actId="26606"/>
          <ac:spMkLst>
            <pc:docMk/>
            <pc:sldMk cId="2939961653" sldId="259"/>
            <ac:spMk id="24" creationId="{6CB927A4-E432-4310-9CD5-E89FF5063179}"/>
          </ac:spMkLst>
        </pc:spChg>
        <pc:spChg chg="add del">
          <ac:chgData name="Rusi, Gerta (Student)" userId="9237e5d8-edd2-4ab9-bd49-c0b81854610c" providerId="ADAL" clId="{642B26A0-8F3D-4540-9067-C6F53DDB3DCE}" dt="2021-04-05T15:45:41.579" v="11048" actId="26606"/>
          <ac:spMkLst>
            <pc:docMk/>
            <pc:sldMk cId="2939961653" sldId="259"/>
            <ac:spMk id="25" creationId="{1453BF6C-B012-48B7-B4E8-6D7AC7C27D02}"/>
          </ac:spMkLst>
        </pc:spChg>
        <pc:spChg chg="add del">
          <ac:chgData name="Rusi, Gerta (Student)" userId="9237e5d8-edd2-4ab9-bd49-c0b81854610c" providerId="ADAL" clId="{642B26A0-8F3D-4540-9067-C6F53DDB3DCE}" dt="2021-04-05T15:45:41.579" v="11048" actId="26606"/>
          <ac:spMkLst>
            <pc:docMk/>
            <pc:sldMk cId="2939961653" sldId="259"/>
            <ac:spMk id="26" creationId="{E3020543-B24B-4EC4-8FFC-8DD88EEA91A8}"/>
          </ac:spMkLst>
        </pc:spChg>
        <pc:spChg chg="add del">
          <ac:chgData name="Rusi, Gerta (Student)" userId="9237e5d8-edd2-4ab9-bd49-c0b81854610c" providerId="ADAL" clId="{642B26A0-8F3D-4540-9067-C6F53DDB3DCE}" dt="2021-04-05T16:04:21.119" v="11165" actId="26606"/>
          <ac:spMkLst>
            <pc:docMk/>
            <pc:sldMk cId="2939961653" sldId="259"/>
            <ac:spMk id="28" creationId="{777A147A-9ED8-46B4-8660-1B3C2AA880B5}"/>
          </ac:spMkLst>
        </pc:spChg>
        <pc:spChg chg="add del">
          <ac:chgData name="Rusi, Gerta (Student)" userId="9237e5d8-edd2-4ab9-bd49-c0b81854610c" providerId="ADAL" clId="{642B26A0-8F3D-4540-9067-C6F53DDB3DCE}" dt="2021-04-05T15:45:45.253" v="11050" actId="26606"/>
          <ac:spMkLst>
            <pc:docMk/>
            <pc:sldMk cId="2939961653" sldId="259"/>
            <ac:spMk id="29" creationId="{09588DA8-065E-4F6F-8EFD-43104AB2E0CF}"/>
          </ac:spMkLst>
        </pc:spChg>
        <pc:spChg chg="add del">
          <ac:chgData name="Rusi, Gerta (Student)" userId="9237e5d8-edd2-4ab9-bd49-c0b81854610c" providerId="ADAL" clId="{642B26A0-8F3D-4540-9067-C6F53DDB3DCE}" dt="2021-04-05T15:45:45.253" v="11050" actId="26606"/>
          <ac:spMkLst>
            <pc:docMk/>
            <pc:sldMk cId="2939961653" sldId="259"/>
            <ac:spMk id="30" creationId="{C4285719-470E-454C-AF62-8323075F1F5B}"/>
          </ac:spMkLst>
        </pc:spChg>
        <pc:spChg chg="add del">
          <ac:chgData name="Rusi, Gerta (Student)" userId="9237e5d8-edd2-4ab9-bd49-c0b81854610c" providerId="ADAL" clId="{642B26A0-8F3D-4540-9067-C6F53DDB3DCE}" dt="2021-04-05T15:45:45.253" v="11050" actId="26606"/>
          <ac:spMkLst>
            <pc:docMk/>
            <pc:sldMk cId="2939961653" sldId="259"/>
            <ac:spMk id="31" creationId="{CD9FE4EF-C4D8-49A0-B2FF-81D8DB7D8A24}"/>
          </ac:spMkLst>
        </pc:spChg>
        <pc:spChg chg="add del">
          <ac:chgData name="Rusi, Gerta (Student)" userId="9237e5d8-edd2-4ab9-bd49-c0b81854610c" providerId="ADAL" clId="{642B26A0-8F3D-4540-9067-C6F53DDB3DCE}" dt="2021-04-05T15:45:45.253" v="11050" actId="26606"/>
          <ac:spMkLst>
            <pc:docMk/>
            <pc:sldMk cId="2939961653" sldId="259"/>
            <ac:spMk id="32" creationId="{4300840D-0A0B-4512-BACA-B439D5B9C57C}"/>
          </ac:spMkLst>
        </pc:spChg>
        <pc:spChg chg="add del">
          <ac:chgData name="Rusi, Gerta (Student)" userId="9237e5d8-edd2-4ab9-bd49-c0b81854610c" providerId="ADAL" clId="{642B26A0-8F3D-4540-9067-C6F53DDB3DCE}" dt="2021-04-05T15:45:45.253" v="11050" actId="26606"/>
          <ac:spMkLst>
            <pc:docMk/>
            <pc:sldMk cId="2939961653" sldId="259"/>
            <ac:spMk id="33" creationId="{D2B78728-A580-49A7-84F9-6EF6F583ADE0}"/>
          </ac:spMkLst>
        </pc:spChg>
        <pc:spChg chg="add del">
          <ac:chgData name="Rusi, Gerta (Student)" userId="9237e5d8-edd2-4ab9-bd49-c0b81854610c" providerId="ADAL" clId="{642B26A0-8F3D-4540-9067-C6F53DDB3DCE}" dt="2021-04-05T15:45:45.253" v="11050" actId="26606"/>
          <ac:spMkLst>
            <pc:docMk/>
            <pc:sldMk cId="2939961653" sldId="259"/>
            <ac:spMk id="34" creationId="{38FAA1A1-D861-433F-88FA-1E9D6FD31D11}"/>
          </ac:spMkLst>
        </pc:spChg>
        <pc:spChg chg="add del">
          <ac:chgData name="Rusi, Gerta (Student)" userId="9237e5d8-edd2-4ab9-bd49-c0b81854610c" providerId="ADAL" clId="{642B26A0-8F3D-4540-9067-C6F53DDB3DCE}" dt="2021-04-05T15:45:45.253" v="11050" actId="26606"/>
          <ac:spMkLst>
            <pc:docMk/>
            <pc:sldMk cId="2939961653" sldId="259"/>
            <ac:spMk id="35" creationId="{8D71EDA1-87BF-4D5D-AB79-F346FD19278A}"/>
          </ac:spMkLst>
        </pc:spChg>
        <pc:spChg chg="add del">
          <ac:chgData name="Rusi, Gerta (Student)" userId="9237e5d8-edd2-4ab9-bd49-c0b81854610c" providerId="ADAL" clId="{642B26A0-8F3D-4540-9067-C6F53DDB3DCE}" dt="2021-04-05T16:04:21.119" v="11165" actId="26606"/>
          <ac:spMkLst>
            <pc:docMk/>
            <pc:sldMk cId="2939961653" sldId="259"/>
            <ac:spMk id="36" creationId="{5D6C15A0-C087-4593-8414-2B4EC1CDC3DE}"/>
          </ac:spMkLst>
        </pc:spChg>
        <pc:spChg chg="add mod">
          <ac:chgData name="Rusi, Gerta (Student)" userId="9237e5d8-edd2-4ab9-bd49-c0b81854610c" providerId="ADAL" clId="{642B26A0-8F3D-4540-9067-C6F53DDB3DCE}" dt="2021-04-11T22:55:27.348" v="16171" actId="255"/>
          <ac:spMkLst>
            <pc:docMk/>
            <pc:sldMk cId="2939961653" sldId="259"/>
            <ac:spMk id="37" creationId="{BC284EA5-5497-A54A-8A3A-84607C3124D2}"/>
          </ac:spMkLst>
        </pc:spChg>
        <pc:spChg chg="add del">
          <ac:chgData name="Rusi, Gerta (Student)" userId="9237e5d8-edd2-4ab9-bd49-c0b81854610c" providerId="ADAL" clId="{642B26A0-8F3D-4540-9067-C6F53DDB3DCE}" dt="2021-04-05T20:45:25.335" v="14353" actId="26606"/>
          <ac:spMkLst>
            <pc:docMk/>
            <pc:sldMk cId="2939961653" sldId="259"/>
            <ac:spMk id="42" creationId="{979E27D9-03C7-44E2-9FF8-15D0C8506AF7}"/>
          </ac:spMkLst>
        </pc:spChg>
        <pc:spChg chg="add del">
          <ac:chgData name="Rusi, Gerta (Student)" userId="9237e5d8-edd2-4ab9-bd49-c0b81854610c" providerId="ADAL" clId="{642B26A0-8F3D-4540-9067-C6F53DDB3DCE}" dt="2021-04-05T20:45:25.335" v="14353" actId="26606"/>
          <ac:spMkLst>
            <pc:docMk/>
            <pc:sldMk cId="2939961653" sldId="259"/>
            <ac:spMk id="44" creationId="{EEBF1590-3B36-48EE-A89D-3B6F3CB256AB}"/>
          </ac:spMkLst>
        </pc:spChg>
        <pc:spChg chg="add del">
          <ac:chgData name="Rusi, Gerta (Student)" userId="9237e5d8-edd2-4ab9-bd49-c0b81854610c" providerId="ADAL" clId="{642B26A0-8F3D-4540-9067-C6F53DDB3DCE}" dt="2021-04-05T20:45:25.335" v="14353" actId="26606"/>
          <ac:spMkLst>
            <pc:docMk/>
            <pc:sldMk cId="2939961653" sldId="259"/>
            <ac:spMk id="46" creationId="{AC8F6C8C-AB5A-4548-942D-E3FD40ACBC49}"/>
          </ac:spMkLst>
        </pc:spChg>
        <pc:spChg chg="add">
          <ac:chgData name="Rusi, Gerta (Student)" userId="9237e5d8-edd2-4ab9-bd49-c0b81854610c" providerId="ADAL" clId="{642B26A0-8F3D-4540-9067-C6F53DDB3DCE}" dt="2021-04-05T20:45:25.335" v="14353" actId="26606"/>
          <ac:spMkLst>
            <pc:docMk/>
            <pc:sldMk cId="2939961653" sldId="259"/>
            <ac:spMk id="51" creationId="{100EDD19-6802-4EC3-95CE-CFFAB042CFD6}"/>
          </ac:spMkLst>
        </pc:spChg>
        <pc:spChg chg="add">
          <ac:chgData name="Rusi, Gerta (Student)" userId="9237e5d8-edd2-4ab9-bd49-c0b81854610c" providerId="ADAL" clId="{642B26A0-8F3D-4540-9067-C6F53DDB3DCE}" dt="2021-04-05T20:45:25.335" v="14353" actId="26606"/>
          <ac:spMkLst>
            <pc:docMk/>
            <pc:sldMk cId="2939961653" sldId="259"/>
            <ac:spMk id="53" creationId="{DB17E863-922E-4C26-BD64-E8FD41D28661}"/>
          </ac:spMkLst>
        </pc:spChg>
        <pc:graphicFrameChg chg="add del">
          <ac:chgData name="Rusi, Gerta (Student)" userId="9237e5d8-edd2-4ab9-bd49-c0b81854610c" providerId="ADAL" clId="{642B26A0-8F3D-4540-9067-C6F53DDB3DCE}" dt="2021-04-05T15:54:01.936" v="11109" actId="26606"/>
          <ac:graphicFrameMkLst>
            <pc:docMk/>
            <pc:sldMk cId="2939961653" sldId="259"/>
            <ac:graphicFrameMk id="21" creationId="{BC56784A-F853-4930-B361-95153593E6FF}"/>
          </ac:graphicFrameMkLst>
        </pc:graphicFrameChg>
        <pc:picChg chg="add del">
          <ac:chgData name="Rusi, Gerta (Student)" userId="9237e5d8-edd2-4ab9-bd49-c0b81854610c" providerId="ADAL" clId="{642B26A0-8F3D-4540-9067-C6F53DDB3DCE}" dt="2021-04-05T15:54:01.936" v="11109" actId="26606"/>
          <ac:picMkLst>
            <pc:docMk/>
            <pc:sldMk cId="2939961653" sldId="259"/>
            <ac:picMk id="17" creationId="{0E6AFB77-8037-4137-92B1-DFE0F4D0D1C8}"/>
          </ac:picMkLst>
        </pc:picChg>
        <pc:cxnChg chg="add del">
          <ac:chgData name="Rusi, Gerta (Student)" userId="9237e5d8-edd2-4ab9-bd49-c0b81854610c" providerId="ADAL" clId="{642B26A0-8F3D-4540-9067-C6F53DDB3DCE}" dt="2021-04-05T15:45:41.579" v="11048" actId="26606"/>
          <ac:cxnSpMkLst>
            <pc:docMk/>
            <pc:sldMk cId="2939961653" sldId="259"/>
            <ac:cxnSpMk id="27" creationId="{C49DA8F6-BCC1-4447-B54C-57856834B94B}"/>
          </ac:cxnSpMkLst>
        </pc:cxnChg>
      </pc:sldChg>
      <pc:sldChg chg="addSp delSp modSp new del mod">
        <pc:chgData name="Rusi, Gerta (Student)" userId="9237e5d8-edd2-4ab9-bd49-c0b81854610c" providerId="ADAL" clId="{642B26A0-8F3D-4540-9067-C6F53DDB3DCE}" dt="2021-04-05T11:08:08.036" v="8660" actId="2696"/>
        <pc:sldMkLst>
          <pc:docMk/>
          <pc:sldMk cId="1559078688" sldId="260"/>
        </pc:sldMkLst>
        <pc:spChg chg="del">
          <ac:chgData name="Rusi, Gerta (Student)" userId="9237e5d8-edd2-4ab9-bd49-c0b81854610c" providerId="ADAL" clId="{642B26A0-8F3D-4540-9067-C6F53DDB3DCE}" dt="2021-04-05T02:56:46.635" v="4695" actId="478"/>
          <ac:spMkLst>
            <pc:docMk/>
            <pc:sldMk cId="1559078688" sldId="260"/>
            <ac:spMk id="2" creationId="{601852EC-EA9B-4B4C-BB19-0431E4FC3975}"/>
          </ac:spMkLst>
        </pc:spChg>
        <pc:spChg chg="del">
          <ac:chgData name="Rusi, Gerta (Student)" userId="9237e5d8-edd2-4ab9-bd49-c0b81854610c" providerId="ADAL" clId="{642B26A0-8F3D-4540-9067-C6F53DDB3DCE}" dt="2021-04-05T02:56:50.953" v="4696" actId="478"/>
          <ac:spMkLst>
            <pc:docMk/>
            <pc:sldMk cId="1559078688" sldId="260"/>
            <ac:spMk id="3" creationId="{100F8B7D-6660-8245-A4BC-80F647EA7DDD}"/>
          </ac:spMkLst>
        </pc:spChg>
        <pc:picChg chg="add mod">
          <ac:chgData name="Rusi, Gerta (Student)" userId="9237e5d8-edd2-4ab9-bd49-c0b81854610c" providerId="ADAL" clId="{642B26A0-8F3D-4540-9067-C6F53DDB3DCE}" dt="2021-04-05T04:01:17.286" v="7423" actId="14100"/>
          <ac:picMkLst>
            <pc:docMk/>
            <pc:sldMk cId="1559078688" sldId="260"/>
            <ac:picMk id="1026" creationId="{4CF2DD9F-9697-E347-AF03-2A2DD6A51D74}"/>
          </ac:picMkLst>
        </pc:picChg>
      </pc:sldChg>
      <pc:sldChg chg="addSp delSp modSp new mod setBg">
        <pc:chgData name="Rusi, Gerta (Student)" userId="9237e5d8-edd2-4ab9-bd49-c0b81854610c" providerId="ADAL" clId="{642B26A0-8F3D-4540-9067-C6F53DDB3DCE}" dt="2021-04-12T01:15:14.412" v="18276" actId="20577"/>
        <pc:sldMkLst>
          <pc:docMk/>
          <pc:sldMk cId="755241073" sldId="261"/>
        </pc:sldMkLst>
        <pc:spChg chg="mod">
          <ac:chgData name="Rusi, Gerta (Student)" userId="9237e5d8-edd2-4ab9-bd49-c0b81854610c" providerId="ADAL" clId="{642B26A0-8F3D-4540-9067-C6F53DDB3DCE}" dt="2021-04-05T22:38:06.652" v="14702" actId="26606"/>
          <ac:spMkLst>
            <pc:docMk/>
            <pc:sldMk cId="755241073" sldId="261"/>
            <ac:spMk id="2" creationId="{7F9F0B45-E935-3741-B9FA-EE5B874DA347}"/>
          </ac:spMkLst>
        </pc:spChg>
        <pc:spChg chg="mod">
          <ac:chgData name="Rusi, Gerta (Student)" userId="9237e5d8-edd2-4ab9-bd49-c0b81854610c" providerId="ADAL" clId="{642B26A0-8F3D-4540-9067-C6F53DDB3DCE}" dt="2021-04-12T01:15:14.412" v="18276" actId="20577"/>
          <ac:spMkLst>
            <pc:docMk/>
            <pc:sldMk cId="755241073" sldId="261"/>
            <ac:spMk id="3" creationId="{DB5CAEB4-38F3-9542-991C-D9121B1EBB36}"/>
          </ac:spMkLst>
        </pc:spChg>
        <pc:spChg chg="add mod">
          <ac:chgData name="Rusi, Gerta (Student)" userId="9237e5d8-edd2-4ab9-bd49-c0b81854610c" providerId="ADAL" clId="{642B26A0-8F3D-4540-9067-C6F53DDB3DCE}" dt="2021-04-05T22:37:29.630" v="14695" actId="26606"/>
          <ac:spMkLst>
            <pc:docMk/>
            <pc:sldMk cId="755241073" sldId="261"/>
            <ac:spMk id="4" creationId="{BDF2FF7F-AA9E-D345-928E-BBA532C822F8}"/>
          </ac:spMkLst>
        </pc:spChg>
        <pc:spChg chg="add del">
          <ac:chgData name="Rusi, Gerta (Student)" userId="9237e5d8-edd2-4ab9-bd49-c0b81854610c" providerId="ADAL" clId="{642B26A0-8F3D-4540-9067-C6F53DDB3DCE}" dt="2021-04-05T16:05:12.094" v="11170" actId="26606"/>
          <ac:spMkLst>
            <pc:docMk/>
            <pc:sldMk cId="755241073" sldId="261"/>
            <ac:spMk id="8" creationId="{100EDD19-6802-4EC3-95CE-CFFAB042CFD6}"/>
          </ac:spMkLst>
        </pc:spChg>
        <pc:spChg chg="add del">
          <ac:chgData name="Rusi, Gerta (Student)" userId="9237e5d8-edd2-4ab9-bd49-c0b81854610c" providerId="ADAL" clId="{642B26A0-8F3D-4540-9067-C6F53DDB3DCE}" dt="2021-04-05T16:05:12.094" v="11170" actId="26606"/>
          <ac:spMkLst>
            <pc:docMk/>
            <pc:sldMk cId="755241073" sldId="261"/>
            <ac:spMk id="10" creationId="{DB17E863-922E-4C26-BD64-E8FD41D28661}"/>
          </ac:spMkLst>
        </pc:spChg>
        <pc:spChg chg="add del">
          <ac:chgData name="Rusi, Gerta (Student)" userId="9237e5d8-edd2-4ab9-bd49-c0b81854610c" providerId="ADAL" clId="{642B26A0-8F3D-4540-9067-C6F53DDB3DCE}" dt="2021-04-05T20:44:12.683" v="14348" actId="26606"/>
          <ac:spMkLst>
            <pc:docMk/>
            <pc:sldMk cId="755241073" sldId="261"/>
            <ac:spMk id="15" creationId="{979E27D9-03C7-44E2-9FF8-15D0C8506AF7}"/>
          </ac:spMkLst>
        </pc:spChg>
        <pc:spChg chg="add del">
          <ac:chgData name="Rusi, Gerta (Student)" userId="9237e5d8-edd2-4ab9-bd49-c0b81854610c" providerId="ADAL" clId="{642B26A0-8F3D-4540-9067-C6F53DDB3DCE}" dt="2021-04-05T20:44:12.683" v="14348" actId="26606"/>
          <ac:spMkLst>
            <pc:docMk/>
            <pc:sldMk cId="755241073" sldId="261"/>
            <ac:spMk id="17" creationId="{EEBF1590-3B36-48EE-A89D-3B6F3CB256AB}"/>
          </ac:spMkLst>
        </pc:spChg>
        <pc:spChg chg="add del">
          <ac:chgData name="Rusi, Gerta (Student)" userId="9237e5d8-edd2-4ab9-bd49-c0b81854610c" providerId="ADAL" clId="{642B26A0-8F3D-4540-9067-C6F53DDB3DCE}" dt="2021-04-05T20:44:12.683" v="14348" actId="26606"/>
          <ac:spMkLst>
            <pc:docMk/>
            <pc:sldMk cId="755241073" sldId="261"/>
            <ac:spMk id="19" creationId="{AC8F6C8C-AB5A-4548-942D-E3FD40ACBC49}"/>
          </ac:spMkLst>
        </pc:spChg>
        <pc:spChg chg="add del">
          <ac:chgData name="Rusi, Gerta (Student)" userId="9237e5d8-edd2-4ab9-bd49-c0b81854610c" providerId="ADAL" clId="{642B26A0-8F3D-4540-9067-C6F53DDB3DCE}" dt="2021-04-05T20:46:15.595" v="14357" actId="26606"/>
          <ac:spMkLst>
            <pc:docMk/>
            <pc:sldMk cId="755241073" sldId="261"/>
            <ac:spMk id="24" creationId="{117AB3D3-3C9C-4DED-809A-78734805B895}"/>
          </ac:spMkLst>
        </pc:spChg>
        <pc:spChg chg="add del">
          <ac:chgData name="Rusi, Gerta (Student)" userId="9237e5d8-edd2-4ab9-bd49-c0b81854610c" providerId="ADAL" clId="{642B26A0-8F3D-4540-9067-C6F53DDB3DCE}" dt="2021-04-05T20:46:15.595" v="14357" actId="26606"/>
          <ac:spMkLst>
            <pc:docMk/>
            <pc:sldMk cId="755241073" sldId="261"/>
            <ac:spMk id="26" creationId="{3A9A4357-BD1D-4622-A4FE-766E6AB8DE84}"/>
          </ac:spMkLst>
        </pc:spChg>
        <pc:spChg chg="add del">
          <ac:chgData name="Rusi, Gerta (Student)" userId="9237e5d8-edd2-4ab9-bd49-c0b81854610c" providerId="ADAL" clId="{642B26A0-8F3D-4540-9067-C6F53DDB3DCE}" dt="2021-04-05T20:46:15.595" v="14357" actId="26606"/>
          <ac:spMkLst>
            <pc:docMk/>
            <pc:sldMk cId="755241073" sldId="261"/>
            <ac:spMk id="28" creationId="{E659831F-0D9A-4C63-9EBB-8435B85A440F}"/>
          </ac:spMkLst>
        </pc:spChg>
        <pc:spChg chg="add del">
          <ac:chgData name="Rusi, Gerta (Student)" userId="9237e5d8-edd2-4ab9-bd49-c0b81854610c" providerId="ADAL" clId="{642B26A0-8F3D-4540-9067-C6F53DDB3DCE}" dt="2021-04-05T20:46:15.595" v="14357" actId="26606"/>
          <ac:spMkLst>
            <pc:docMk/>
            <pc:sldMk cId="755241073" sldId="261"/>
            <ac:spMk id="30" creationId="{E6995CE5-F890-4ABA-82A2-26507CE8D2A3}"/>
          </ac:spMkLst>
        </pc:spChg>
        <pc:spChg chg="add del">
          <ac:chgData name="Rusi, Gerta (Student)" userId="9237e5d8-edd2-4ab9-bd49-c0b81854610c" providerId="ADAL" clId="{642B26A0-8F3D-4540-9067-C6F53DDB3DCE}" dt="2021-04-05T20:46:15.581" v="14356" actId="26606"/>
          <ac:spMkLst>
            <pc:docMk/>
            <pc:sldMk cId="755241073" sldId="261"/>
            <ac:spMk id="35" creationId="{201CC55D-ED54-4C5C-95E6-10947BD1103B}"/>
          </ac:spMkLst>
        </pc:spChg>
        <pc:spChg chg="add del">
          <ac:chgData name="Rusi, Gerta (Student)" userId="9237e5d8-edd2-4ab9-bd49-c0b81854610c" providerId="ADAL" clId="{642B26A0-8F3D-4540-9067-C6F53DDB3DCE}" dt="2021-04-05T20:46:15.581" v="14356" actId="26606"/>
          <ac:spMkLst>
            <pc:docMk/>
            <pc:sldMk cId="755241073" sldId="261"/>
            <ac:spMk id="41" creationId="{3873B707-463F-40B0-8227-E8CC6C67EB25}"/>
          </ac:spMkLst>
        </pc:spChg>
        <pc:spChg chg="add del">
          <ac:chgData name="Rusi, Gerta (Student)" userId="9237e5d8-edd2-4ab9-bd49-c0b81854610c" providerId="ADAL" clId="{642B26A0-8F3D-4540-9067-C6F53DDB3DCE}" dt="2021-04-05T20:46:15.581" v="14356" actId="26606"/>
          <ac:spMkLst>
            <pc:docMk/>
            <pc:sldMk cId="755241073" sldId="261"/>
            <ac:spMk id="43" creationId="{C13237C8-E62C-4F0D-A318-BD6FB6C2D138}"/>
          </ac:spMkLst>
        </pc:spChg>
        <pc:spChg chg="add del">
          <ac:chgData name="Rusi, Gerta (Student)" userId="9237e5d8-edd2-4ab9-bd49-c0b81854610c" providerId="ADAL" clId="{642B26A0-8F3D-4540-9067-C6F53DDB3DCE}" dt="2021-04-05T20:46:15.581" v="14356" actId="26606"/>
          <ac:spMkLst>
            <pc:docMk/>
            <pc:sldMk cId="755241073" sldId="261"/>
            <ac:spMk id="45" creationId="{19C9EAEA-39D0-4B0E-A0EB-51E7B26740B1}"/>
          </ac:spMkLst>
        </pc:spChg>
        <pc:spChg chg="add del">
          <ac:chgData name="Rusi, Gerta (Student)" userId="9237e5d8-edd2-4ab9-bd49-c0b81854610c" providerId="ADAL" clId="{642B26A0-8F3D-4540-9067-C6F53DDB3DCE}" dt="2021-04-05T22:37:29.630" v="14695" actId="26606"/>
          <ac:spMkLst>
            <pc:docMk/>
            <pc:sldMk cId="755241073" sldId="261"/>
            <ac:spMk id="47" creationId="{117AB3D3-3C9C-4DED-809A-78734805B895}"/>
          </ac:spMkLst>
        </pc:spChg>
        <pc:spChg chg="add del">
          <ac:chgData name="Rusi, Gerta (Student)" userId="9237e5d8-edd2-4ab9-bd49-c0b81854610c" providerId="ADAL" clId="{642B26A0-8F3D-4540-9067-C6F53DDB3DCE}" dt="2021-04-05T22:37:29.630" v="14695" actId="26606"/>
          <ac:spMkLst>
            <pc:docMk/>
            <pc:sldMk cId="755241073" sldId="261"/>
            <ac:spMk id="48" creationId="{3A9A4357-BD1D-4622-A4FE-766E6AB8DE84}"/>
          </ac:spMkLst>
        </pc:spChg>
        <pc:spChg chg="add del">
          <ac:chgData name="Rusi, Gerta (Student)" userId="9237e5d8-edd2-4ab9-bd49-c0b81854610c" providerId="ADAL" clId="{642B26A0-8F3D-4540-9067-C6F53DDB3DCE}" dt="2021-04-05T22:37:29.630" v="14695" actId="26606"/>
          <ac:spMkLst>
            <pc:docMk/>
            <pc:sldMk cId="755241073" sldId="261"/>
            <ac:spMk id="49" creationId="{E659831F-0D9A-4C63-9EBB-8435B85A440F}"/>
          </ac:spMkLst>
        </pc:spChg>
        <pc:spChg chg="add del">
          <ac:chgData name="Rusi, Gerta (Student)" userId="9237e5d8-edd2-4ab9-bd49-c0b81854610c" providerId="ADAL" clId="{642B26A0-8F3D-4540-9067-C6F53DDB3DCE}" dt="2021-04-05T22:37:29.630" v="14695" actId="26606"/>
          <ac:spMkLst>
            <pc:docMk/>
            <pc:sldMk cId="755241073" sldId="261"/>
            <ac:spMk id="50" creationId="{E6995CE5-F890-4ABA-82A2-26507CE8D2A3}"/>
          </ac:spMkLst>
        </pc:spChg>
        <pc:spChg chg="add del">
          <ac:chgData name="Rusi, Gerta (Student)" userId="9237e5d8-edd2-4ab9-bd49-c0b81854610c" providerId="ADAL" clId="{642B26A0-8F3D-4540-9067-C6F53DDB3DCE}" dt="2021-04-05T22:37:17.258" v="14690" actId="26606"/>
          <ac:spMkLst>
            <pc:docMk/>
            <pc:sldMk cId="755241073" sldId="261"/>
            <ac:spMk id="55" creationId="{117AB3D3-3C9C-4DED-809A-78734805B895}"/>
          </ac:spMkLst>
        </pc:spChg>
        <pc:spChg chg="add del">
          <ac:chgData name="Rusi, Gerta (Student)" userId="9237e5d8-edd2-4ab9-bd49-c0b81854610c" providerId="ADAL" clId="{642B26A0-8F3D-4540-9067-C6F53DDB3DCE}" dt="2021-04-05T22:37:17.258" v="14690" actId="26606"/>
          <ac:spMkLst>
            <pc:docMk/>
            <pc:sldMk cId="755241073" sldId="261"/>
            <ac:spMk id="57" creationId="{3A9A4357-BD1D-4622-A4FE-766E6AB8DE84}"/>
          </ac:spMkLst>
        </pc:spChg>
        <pc:spChg chg="add del">
          <ac:chgData name="Rusi, Gerta (Student)" userId="9237e5d8-edd2-4ab9-bd49-c0b81854610c" providerId="ADAL" clId="{642B26A0-8F3D-4540-9067-C6F53DDB3DCE}" dt="2021-04-05T22:37:17.258" v="14690" actId="26606"/>
          <ac:spMkLst>
            <pc:docMk/>
            <pc:sldMk cId="755241073" sldId="261"/>
            <ac:spMk id="59" creationId="{E659831F-0D9A-4C63-9EBB-8435B85A440F}"/>
          </ac:spMkLst>
        </pc:spChg>
        <pc:spChg chg="add del">
          <ac:chgData name="Rusi, Gerta (Student)" userId="9237e5d8-edd2-4ab9-bd49-c0b81854610c" providerId="ADAL" clId="{642B26A0-8F3D-4540-9067-C6F53DDB3DCE}" dt="2021-04-05T22:37:17.258" v="14690" actId="26606"/>
          <ac:spMkLst>
            <pc:docMk/>
            <pc:sldMk cId="755241073" sldId="261"/>
            <ac:spMk id="61" creationId="{E6995CE5-F890-4ABA-82A2-26507CE8D2A3}"/>
          </ac:spMkLst>
        </pc:spChg>
        <pc:spChg chg="add del">
          <ac:chgData name="Rusi, Gerta (Student)" userId="9237e5d8-edd2-4ab9-bd49-c0b81854610c" providerId="ADAL" clId="{642B26A0-8F3D-4540-9067-C6F53DDB3DCE}" dt="2021-04-05T22:37:22.425" v="14692" actId="26606"/>
          <ac:spMkLst>
            <pc:docMk/>
            <pc:sldMk cId="755241073" sldId="261"/>
            <ac:spMk id="63" creationId="{2C1BBA94-3F40-40AA-8BB9-E69E25E537C1}"/>
          </ac:spMkLst>
        </pc:spChg>
        <pc:spChg chg="add del">
          <ac:chgData name="Rusi, Gerta (Student)" userId="9237e5d8-edd2-4ab9-bd49-c0b81854610c" providerId="ADAL" clId="{642B26A0-8F3D-4540-9067-C6F53DDB3DCE}" dt="2021-04-05T22:37:22.425" v="14692" actId="26606"/>
          <ac:spMkLst>
            <pc:docMk/>
            <pc:sldMk cId="755241073" sldId="261"/>
            <ac:spMk id="64" creationId="{2F687420-BEB4-45CD-8226-339BE553B8E6}"/>
          </ac:spMkLst>
        </pc:spChg>
        <pc:spChg chg="add del">
          <ac:chgData name="Rusi, Gerta (Student)" userId="9237e5d8-edd2-4ab9-bd49-c0b81854610c" providerId="ADAL" clId="{642B26A0-8F3D-4540-9067-C6F53DDB3DCE}" dt="2021-04-05T22:37:22.425" v="14692" actId="26606"/>
          <ac:spMkLst>
            <pc:docMk/>
            <pc:sldMk cId="755241073" sldId="261"/>
            <ac:spMk id="65" creationId="{169CC832-2974-4E8D-90ED-3E2941BA7336}"/>
          </ac:spMkLst>
        </pc:spChg>
        <pc:spChg chg="add del">
          <ac:chgData name="Rusi, Gerta (Student)" userId="9237e5d8-edd2-4ab9-bd49-c0b81854610c" providerId="ADAL" clId="{642B26A0-8F3D-4540-9067-C6F53DDB3DCE}" dt="2021-04-05T22:37:22.425" v="14692" actId="26606"/>
          <ac:spMkLst>
            <pc:docMk/>
            <pc:sldMk cId="755241073" sldId="261"/>
            <ac:spMk id="66" creationId="{55222F96-971A-4F90-B841-6BAB416C7AC1}"/>
          </ac:spMkLst>
        </pc:spChg>
        <pc:spChg chg="add del">
          <ac:chgData name="Rusi, Gerta (Student)" userId="9237e5d8-edd2-4ab9-bd49-c0b81854610c" providerId="ADAL" clId="{642B26A0-8F3D-4540-9067-C6F53DDB3DCE}" dt="2021-04-05T22:37:22.425" v="14692" actId="26606"/>
          <ac:spMkLst>
            <pc:docMk/>
            <pc:sldMk cId="755241073" sldId="261"/>
            <ac:spMk id="67" creationId="{08980754-6F4B-43C9-B9BE-127B6BED6586}"/>
          </ac:spMkLst>
        </pc:spChg>
        <pc:spChg chg="add del">
          <ac:chgData name="Rusi, Gerta (Student)" userId="9237e5d8-edd2-4ab9-bd49-c0b81854610c" providerId="ADAL" clId="{642B26A0-8F3D-4540-9067-C6F53DDB3DCE}" dt="2021-04-05T22:37:29.615" v="14694" actId="26606"/>
          <ac:spMkLst>
            <pc:docMk/>
            <pc:sldMk cId="755241073" sldId="261"/>
            <ac:spMk id="69" creationId="{058A14AF-9FB5-4CC7-BA35-E8E85D3EDF0E}"/>
          </ac:spMkLst>
        </pc:spChg>
        <pc:spChg chg="add del">
          <ac:chgData name="Rusi, Gerta (Student)" userId="9237e5d8-edd2-4ab9-bd49-c0b81854610c" providerId="ADAL" clId="{642B26A0-8F3D-4540-9067-C6F53DDB3DCE}" dt="2021-04-05T22:37:29.615" v="14694" actId="26606"/>
          <ac:spMkLst>
            <pc:docMk/>
            <pc:sldMk cId="755241073" sldId="261"/>
            <ac:spMk id="70" creationId="{3A9A4357-BD1D-4622-A4FE-766E6AB8DE84}"/>
          </ac:spMkLst>
        </pc:spChg>
        <pc:spChg chg="add del">
          <ac:chgData name="Rusi, Gerta (Student)" userId="9237e5d8-edd2-4ab9-bd49-c0b81854610c" providerId="ADAL" clId="{642B26A0-8F3D-4540-9067-C6F53DDB3DCE}" dt="2021-04-05T22:37:29.615" v="14694" actId="26606"/>
          <ac:spMkLst>
            <pc:docMk/>
            <pc:sldMk cId="755241073" sldId="261"/>
            <ac:spMk id="71" creationId="{E659831F-0D9A-4C63-9EBB-8435B85A440F}"/>
          </ac:spMkLst>
        </pc:spChg>
        <pc:spChg chg="add del">
          <ac:chgData name="Rusi, Gerta (Student)" userId="9237e5d8-edd2-4ab9-bd49-c0b81854610c" providerId="ADAL" clId="{642B26A0-8F3D-4540-9067-C6F53DDB3DCE}" dt="2021-04-05T22:37:29.615" v="14694" actId="26606"/>
          <ac:spMkLst>
            <pc:docMk/>
            <pc:sldMk cId="755241073" sldId="261"/>
            <ac:spMk id="72" creationId="{E6995CE5-F890-4ABA-82A2-26507CE8D2A3}"/>
          </ac:spMkLst>
        </pc:spChg>
        <pc:spChg chg="add del">
          <ac:chgData name="Rusi, Gerta (Student)" userId="9237e5d8-edd2-4ab9-bd49-c0b81854610c" providerId="ADAL" clId="{642B26A0-8F3D-4540-9067-C6F53DDB3DCE}" dt="2021-04-05T22:38:06.652" v="14702" actId="26606"/>
          <ac:spMkLst>
            <pc:docMk/>
            <pc:sldMk cId="755241073" sldId="261"/>
            <ac:spMk id="74" creationId="{2B97F24A-32CE-4C1C-A50D-3016B394DCFB}"/>
          </ac:spMkLst>
        </pc:spChg>
        <pc:spChg chg="add del">
          <ac:chgData name="Rusi, Gerta (Student)" userId="9237e5d8-edd2-4ab9-bd49-c0b81854610c" providerId="ADAL" clId="{642B26A0-8F3D-4540-9067-C6F53DDB3DCE}" dt="2021-04-05T22:38:06.652" v="14702" actId="26606"/>
          <ac:spMkLst>
            <pc:docMk/>
            <pc:sldMk cId="755241073" sldId="261"/>
            <ac:spMk id="75" creationId="{CD8B4F24-440B-49E9-B85D-733523DC064B}"/>
          </ac:spMkLst>
        </pc:spChg>
        <pc:spChg chg="add">
          <ac:chgData name="Rusi, Gerta (Student)" userId="9237e5d8-edd2-4ab9-bd49-c0b81854610c" providerId="ADAL" clId="{642B26A0-8F3D-4540-9067-C6F53DDB3DCE}" dt="2021-04-05T22:38:06.652" v="14702" actId="26606"/>
          <ac:spMkLst>
            <pc:docMk/>
            <pc:sldMk cId="755241073" sldId="261"/>
            <ac:spMk id="80" creationId="{2B97F24A-32CE-4C1C-A50D-3016B394DCFB}"/>
          </ac:spMkLst>
        </pc:spChg>
        <pc:spChg chg="add">
          <ac:chgData name="Rusi, Gerta (Student)" userId="9237e5d8-edd2-4ab9-bd49-c0b81854610c" providerId="ADAL" clId="{642B26A0-8F3D-4540-9067-C6F53DDB3DCE}" dt="2021-04-05T22:38:06.652" v="14702" actId="26606"/>
          <ac:spMkLst>
            <pc:docMk/>
            <pc:sldMk cId="755241073" sldId="261"/>
            <ac:spMk id="82" creationId="{CD8B4F24-440B-49E9-B85D-733523DC064B}"/>
          </ac:spMkLst>
        </pc:spChg>
        <pc:grpChg chg="add del">
          <ac:chgData name="Rusi, Gerta (Student)" userId="9237e5d8-edd2-4ab9-bd49-c0b81854610c" providerId="ADAL" clId="{642B26A0-8F3D-4540-9067-C6F53DDB3DCE}" dt="2021-04-05T20:46:15.581" v="14356" actId="26606"/>
          <ac:grpSpMkLst>
            <pc:docMk/>
            <pc:sldMk cId="755241073" sldId="261"/>
            <ac:grpSpMk id="37" creationId="{1DE889C7-FAD6-4397-98E2-05D503484459}"/>
          </ac:grpSpMkLst>
        </pc:grpChg>
        <pc:picChg chg="add mod">
          <ac:chgData name="Rusi, Gerta (Student)" userId="9237e5d8-edd2-4ab9-bd49-c0b81854610c" providerId="ADAL" clId="{642B26A0-8F3D-4540-9067-C6F53DDB3DCE}" dt="2021-04-05T22:37:29.630" v="14695" actId="26606"/>
          <ac:picMkLst>
            <pc:docMk/>
            <pc:sldMk cId="755241073" sldId="261"/>
            <ac:picMk id="7" creationId="{F5FCABBC-CFE9-5543-A805-72648B771C33}"/>
          </ac:picMkLst>
        </pc:picChg>
      </pc:sldChg>
      <pc:sldChg chg="addSp delSp modSp new mod setBg">
        <pc:chgData name="Rusi, Gerta (Student)" userId="9237e5d8-edd2-4ab9-bd49-c0b81854610c" providerId="ADAL" clId="{642B26A0-8F3D-4540-9067-C6F53DDB3DCE}" dt="2021-04-12T00:16:11.254" v="17816" actId="115"/>
        <pc:sldMkLst>
          <pc:docMk/>
          <pc:sldMk cId="1957501189" sldId="262"/>
        </pc:sldMkLst>
        <pc:spChg chg="mod">
          <ac:chgData name="Rusi, Gerta (Student)" userId="9237e5d8-edd2-4ab9-bd49-c0b81854610c" providerId="ADAL" clId="{642B26A0-8F3D-4540-9067-C6F53DDB3DCE}" dt="2021-04-05T20:44:58.211" v="14351" actId="26606"/>
          <ac:spMkLst>
            <pc:docMk/>
            <pc:sldMk cId="1957501189" sldId="262"/>
            <ac:spMk id="2" creationId="{902D65E4-C22C-8540-A34C-7BF6A06434BF}"/>
          </ac:spMkLst>
        </pc:spChg>
        <pc:spChg chg="mod ord">
          <ac:chgData name="Rusi, Gerta (Student)" userId="9237e5d8-edd2-4ab9-bd49-c0b81854610c" providerId="ADAL" clId="{642B26A0-8F3D-4540-9067-C6F53DDB3DCE}" dt="2021-04-12T00:16:11.254" v="17816" actId="115"/>
          <ac:spMkLst>
            <pc:docMk/>
            <pc:sldMk cId="1957501189" sldId="262"/>
            <ac:spMk id="3" creationId="{784E4833-B97A-CE48-A75E-AD3D04A5A427}"/>
          </ac:spMkLst>
        </pc:spChg>
        <pc:spChg chg="add del">
          <ac:chgData name="Rusi, Gerta (Student)" userId="9237e5d8-edd2-4ab9-bd49-c0b81854610c" providerId="ADAL" clId="{642B26A0-8F3D-4540-9067-C6F53DDB3DCE}" dt="2021-04-05T14:52:23.498" v="10982" actId="26606"/>
          <ac:spMkLst>
            <pc:docMk/>
            <pc:sldMk cId="1957501189" sldId="262"/>
            <ac:spMk id="73" creationId="{B2DD41CD-8F47-4F56-AD12-4E2FF7696987}"/>
          </ac:spMkLst>
        </pc:spChg>
        <pc:spChg chg="add del">
          <ac:chgData name="Rusi, Gerta (Student)" userId="9237e5d8-edd2-4ab9-bd49-c0b81854610c" providerId="ADAL" clId="{642B26A0-8F3D-4540-9067-C6F53DDB3DCE}" dt="2021-04-05T16:05:59.863" v="11176" actId="26606"/>
          <ac:spMkLst>
            <pc:docMk/>
            <pc:sldMk cId="1957501189" sldId="262"/>
            <ac:spMk id="75" creationId="{AC8F6C8C-AB5A-4548-942D-E3FD40ACBC49}"/>
          </ac:spMkLst>
        </pc:spChg>
        <pc:spChg chg="add">
          <ac:chgData name="Rusi, Gerta (Student)" userId="9237e5d8-edd2-4ab9-bd49-c0b81854610c" providerId="ADAL" clId="{642B26A0-8F3D-4540-9067-C6F53DDB3DCE}" dt="2021-04-05T20:44:58.211" v="14351" actId="26606"/>
          <ac:spMkLst>
            <pc:docMk/>
            <pc:sldMk cId="1957501189" sldId="262"/>
            <ac:spMk id="87" creationId="{100EDD19-6802-4EC3-95CE-CFFAB042CFD6}"/>
          </ac:spMkLst>
        </pc:spChg>
        <pc:spChg chg="add">
          <ac:chgData name="Rusi, Gerta (Student)" userId="9237e5d8-edd2-4ab9-bd49-c0b81854610c" providerId="ADAL" clId="{642B26A0-8F3D-4540-9067-C6F53DDB3DCE}" dt="2021-04-05T20:44:58.211" v="14351" actId="26606"/>
          <ac:spMkLst>
            <pc:docMk/>
            <pc:sldMk cId="1957501189" sldId="262"/>
            <ac:spMk id="89" creationId="{DB17E863-922E-4C26-BD64-E8FD41D28661}"/>
          </ac:spMkLst>
        </pc:spChg>
        <pc:spChg chg="add del">
          <ac:chgData name="Rusi, Gerta (Student)" userId="9237e5d8-edd2-4ab9-bd49-c0b81854610c" providerId="ADAL" clId="{642B26A0-8F3D-4540-9067-C6F53DDB3DCE}" dt="2021-04-05T20:44:58.211" v="14351" actId="26606"/>
          <ac:spMkLst>
            <pc:docMk/>
            <pc:sldMk cId="1957501189" sldId="262"/>
            <ac:spMk id="140" creationId="{117AB3D3-3C9C-4DED-809A-78734805B895}"/>
          </ac:spMkLst>
        </pc:spChg>
        <pc:spChg chg="add del">
          <ac:chgData name="Rusi, Gerta (Student)" userId="9237e5d8-edd2-4ab9-bd49-c0b81854610c" providerId="ADAL" clId="{642B26A0-8F3D-4540-9067-C6F53DDB3DCE}" dt="2021-04-05T20:44:58.211" v="14351" actId="26606"/>
          <ac:spMkLst>
            <pc:docMk/>
            <pc:sldMk cId="1957501189" sldId="262"/>
            <ac:spMk id="142" creationId="{3A9A4357-BD1D-4622-A4FE-766E6AB8DE84}"/>
          </ac:spMkLst>
        </pc:spChg>
        <pc:spChg chg="add del">
          <ac:chgData name="Rusi, Gerta (Student)" userId="9237e5d8-edd2-4ab9-bd49-c0b81854610c" providerId="ADAL" clId="{642B26A0-8F3D-4540-9067-C6F53DDB3DCE}" dt="2021-04-05T20:44:58.211" v="14351" actId="26606"/>
          <ac:spMkLst>
            <pc:docMk/>
            <pc:sldMk cId="1957501189" sldId="262"/>
            <ac:spMk id="144" creationId="{E659831F-0D9A-4C63-9EBB-8435B85A440F}"/>
          </ac:spMkLst>
        </pc:spChg>
        <pc:spChg chg="add del">
          <ac:chgData name="Rusi, Gerta (Student)" userId="9237e5d8-edd2-4ab9-bd49-c0b81854610c" providerId="ADAL" clId="{642B26A0-8F3D-4540-9067-C6F53DDB3DCE}" dt="2021-04-05T20:44:58.211" v="14351" actId="26606"/>
          <ac:spMkLst>
            <pc:docMk/>
            <pc:sldMk cId="1957501189" sldId="262"/>
            <ac:spMk id="146" creationId="{E6995CE5-F890-4ABA-82A2-26507CE8D2A3}"/>
          </ac:spMkLst>
        </pc:spChg>
        <pc:spChg chg="add del">
          <ac:chgData name="Rusi, Gerta (Student)" userId="9237e5d8-edd2-4ab9-bd49-c0b81854610c" providerId="ADAL" clId="{642B26A0-8F3D-4540-9067-C6F53DDB3DCE}" dt="2021-04-05T14:53:02.651" v="10991" actId="26606"/>
          <ac:spMkLst>
            <pc:docMk/>
            <pc:sldMk cId="1957501189" sldId="262"/>
            <ac:spMk id="147" creationId="{828D1E49-2A21-4A83-A0E0-FB1597B4B2ED}"/>
          </ac:spMkLst>
        </pc:spChg>
        <pc:spChg chg="add del">
          <ac:chgData name="Rusi, Gerta (Student)" userId="9237e5d8-edd2-4ab9-bd49-c0b81854610c" providerId="ADAL" clId="{642B26A0-8F3D-4540-9067-C6F53DDB3DCE}" dt="2021-04-05T14:53:02.651" v="10991" actId="26606"/>
          <ac:spMkLst>
            <pc:docMk/>
            <pc:sldMk cId="1957501189" sldId="262"/>
            <ac:spMk id="172" creationId="{E972DE0D-2E53-4159-ABD3-C601524262C2}"/>
          </ac:spMkLst>
        </pc:spChg>
        <pc:spChg chg="add del">
          <ac:chgData name="Rusi, Gerta (Student)" userId="9237e5d8-edd2-4ab9-bd49-c0b81854610c" providerId="ADAL" clId="{642B26A0-8F3D-4540-9067-C6F53DDB3DCE}" dt="2021-04-05T14:52:23.498" v="10982" actId="26606"/>
          <ac:spMkLst>
            <pc:docMk/>
            <pc:sldMk cId="1957501189" sldId="262"/>
            <ac:spMk id="1028" creationId="{45D37F4E-DDB4-456B-97E0-9937730A039F}"/>
          </ac:spMkLst>
        </pc:spChg>
        <pc:spChg chg="add del">
          <ac:chgData name="Rusi, Gerta (Student)" userId="9237e5d8-edd2-4ab9-bd49-c0b81854610c" providerId="ADAL" clId="{642B26A0-8F3D-4540-9067-C6F53DDB3DCE}" dt="2021-04-05T16:05:59.863" v="11176" actId="26606"/>
          <ac:spMkLst>
            <pc:docMk/>
            <pc:sldMk cId="1957501189" sldId="262"/>
            <ac:spMk id="1029" creationId="{0CCC4BA0-1298-4DBD-86F1-B51D8C9D3437}"/>
          </ac:spMkLst>
        </pc:spChg>
        <pc:spChg chg="add del">
          <ac:chgData name="Rusi, Gerta (Student)" userId="9237e5d8-edd2-4ab9-bd49-c0b81854610c" providerId="ADAL" clId="{642B26A0-8F3D-4540-9067-C6F53DDB3DCE}" dt="2021-04-05T14:52:27.146" v="10984" actId="26606"/>
          <ac:spMkLst>
            <pc:docMk/>
            <pc:sldMk cId="1957501189" sldId="262"/>
            <ac:spMk id="1030" creationId="{EBF87945-A001-489F-9D9B-7D9435F0B9CA}"/>
          </ac:spMkLst>
        </pc:spChg>
        <pc:spChg chg="add del">
          <ac:chgData name="Rusi, Gerta (Student)" userId="9237e5d8-edd2-4ab9-bd49-c0b81854610c" providerId="ADAL" clId="{642B26A0-8F3D-4540-9067-C6F53DDB3DCE}" dt="2021-04-05T16:05:59.863" v="11176" actId="26606"/>
          <ac:spMkLst>
            <pc:docMk/>
            <pc:sldMk cId="1957501189" sldId="262"/>
            <ac:spMk id="1031" creationId="{EEBF1590-3B36-48EE-A89D-3B6F3CB256AB}"/>
          </ac:spMkLst>
        </pc:spChg>
        <pc:spChg chg="add del">
          <ac:chgData name="Rusi, Gerta (Student)" userId="9237e5d8-edd2-4ab9-bd49-c0b81854610c" providerId="ADAL" clId="{642B26A0-8F3D-4540-9067-C6F53DDB3DCE}" dt="2021-04-05T14:52:33.586" v="10986" actId="26606"/>
          <ac:spMkLst>
            <pc:docMk/>
            <pc:sldMk cId="1957501189" sldId="262"/>
            <ac:spMk id="1032" creationId="{F4C0B10B-D2C4-4A54-AFAD-3D27DF88BB37}"/>
          </ac:spMkLst>
        </pc:spChg>
        <pc:spChg chg="add del">
          <ac:chgData name="Rusi, Gerta (Student)" userId="9237e5d8-edd2-4ab9-bd49-c0b81854610c" providerId="ADAL" clId="{642B26A0-8F3D-4540-9067-C6F53DDB3DCE}" dt="2021-04-05T14:53:03.397" v="10992" actId="26606"/>
          <ac:spMkLst>
            <pc:docMk/>
            <pc:sldMk cId="1957501189" sldId="262"/>
            <ac:spMk id="1037" creationId="{F4C0B10B-D2C4-4A54-AFAD-3D27DF88BB37}"/>
          </ac:spMkLst>
        </pc:spChg>
        <pc:grpChg chg="add del">
          <ac:chgData name="Rusi, Gerta (Student)" userId="9237e5d8-edd2-4ab9-bd49-c0b81854610c" providerId="ADAL" clId="{642B26A0-8F3D-4540-9067-C6F53DDB3DCE}" dt="2021-04-05T14:53:02.651" v="10991" actId="26606"/>
          <ac:grpSpMkLst>
            <pc:docMk/>
            <pc:sldMk cId="1957501189" sldId="262"/>
            <ac:grpSpMk id="149" creationId="{088B852E-5494-418B-A833-75CF016A9E20}"/>
          </ac:grpSpMkLst>
        </pc:grpChg>
        <pc:grpChg chg="add del">
          <ac:chgData name="Rusi, Gerta (Student)" userId="9237e5d8-edd2-4ab9-bd49-c0b81854610c" providerId="ADAL" clId="{642B26A0-8F3D-4540-9067-C6F53DDB3DCE}" dt="2021-04-05T14:52:33.586" v="10986" actId="26606"/>
          <ac:grpSpMkLst>
            <pc:docMk/>
            <pc:sldMk cId="1957501189" sldId="262"/>
            <ac:grpSpMk id="1033" creationId="{B6BADB90-C74B-40D6-86DC-503F65FCE8DC}"/>
          </ac:grpSpMkLst>
        </pc:grpChg>
        <pc:grpChg chg="add del">
          <ac:chgData name="Rusi, Gerta (Student)" userId="9237e5d8-edd2-4ab9-bd49-c0b81854610c" providerId="ADAL" clId="{642B26A0-8F3D-4540-9067-C6F53DDB3DCE}" dt="2021-04-05T14:53:03.397" v="10992" actId="26606"/>
          <ac:grpSpMkLst>
            <pc:docMk/>
            <pc:sldMk cId="1957501189" sldId="262"/>
            <ac:grpSpMk id="1038" creationId="{B6BADB90-C74B-40D6-86DC-503F65FCE8DC}"/>
          </ac:grpSpMkLst>
        </pc:grpChg>
        <pc:picChg chg="add del">
          <ac:chgData name="Rusi, Gerta (Student)" userId="9237e5d8-edd2-4ab9-bd49-c0b81854610c" providerId="ADAL" clId="{642B26A0-8F3D-4540-9067-C6F53DDB3DCE}" dt="2021-04-05T14:52:17.860" v="10980" actId="26606"/>
          <ac:picMkLst>
            <pc:docMk/>
            <pc:sldMk cId="1957501189" sldId="262"/>
            <ac:picMk id="71" creationId="{54DDEBDD-D8BD-41A6-8A0D-B00E3768B0F9}"/>
          </ac:picMkLst>
        </pc:picChg>
        <pc:picChg chg="add del mod ord">
          <ac:chgData name="Rusi, Gerta (Student)" userId="9237e5d8-edd2-4ab9-bd49-c0b81854610c" providerId="ADAL" clId="{642B26A0-8F3D-4540-9067-C6F53DDB3DCE}" dt="2021-04-05T20:44:45.121" v="14349" actId="21"/>
          <ac:picMkLst>
            <pc:docMk/>
            <pc:sldMk cId="1957501189" sldId="262"/>
            <ac:picMk id="1026" creationId="{9DDC2D1D-70FA-164D-B966-559679E439A0}"/>
          </ac:picMkLst>
        </pc:picChg>
        <pc:picChg chg="add del">
          <ac:chgData name="Rusi, Gerta (Student)" userId="9237e5d8-edd2-4ab9-bd49-c0b81854610c" providerId="ADAL" clId="{642B26A0-8F3D-4540-9067-C6F53DDB3DCE}" dt="2021-04-05T14:52:37.554" v="10988" actId="26606"/>
          <ac:picMkLst>
            <pc:docMk/>
            <pc:sldMk cId="1957501189" sldId="262"/>
            <ac:picMk id="1035" creationId="{54DDEBDD-D8BD-41A6-8A0D-B00E3768B0F9}"/>
          </ac:picMkLst>
        </pc:picChg>
      </pc:sldChg>
      <pc:sldChg chg="addSp modSp new mod setBg">
        <pc:chgData name="Rusi, Gerta (Student)" userId="9237e5d8-edd2-4ab9-bd49-c0b81854610c" providerId="ADAL" clId="{642B26A0-8F3D-4540-9067-C6F53DDB3DCE}" dt="2021-04-06T00:30:09.422" v="14719" actId="14100"/>
        <pc:sldMkLst>
          <pc:docMk/>
          <pc:sldMk cId="668480616" sldId="263"/>
        </pc:sldMkLst>
        <pc:spChg chg="mod">
          <ac:chgData name="Rusi, Gerta (Student)" userId="9237e5d8-edd2-4ab9-bd49-c0b81854610c" providerId="ADAL" clId="{642B26A0-8F3D-4540-9067-C6F53DDB3DCE}" dt="2021-04-06T00:30:02.853" v="14718" actId="27636"/>
          <ac:spMkLst>
            <pc:docMk/>
            <pc:sldMk cId="668480616" sldId="263"/>
            <ac:spMk id="2" creationId="{68CBD640-B59B-054E-99DD-D558DA4CEDF1}"/>
          </ac:spMkLst>
        </pc:spChg>
        <pc:spChg chg="mod">
          <ac:chgData name="Rusi, Gerta (Student)" userId="9237e5d8-edd2-4ab9-bd49-c0b81854610c" providerId="ADAL" clId="{642B26A0-8F3D-4540-9067-C6F53DDB3DCE}" dt="2021-04-06T00:30:09.422" v="14719" actId="14100"/>
          <ac:spMkLst>
            <pc:docMk/>
            <pc:sldMk cId="668480616" sldId="263"/>
            <ac:spMk id="3" creationId="{355239CE-7F5B-354B-8D2E-02F4F7F9541D}"/>
          </ac:spMkLst>
        </pc:spChg>
        <pc:spChg chg="add">
          <ac:chgData name="Rusi, Gerta (Student)" userId="9237e5d8-edd2-4ab9-bd49-c0b81854610c" providerId="ADAL" clId="{642B26A0-8F3D-4540-9067-C6F53DDB3DCE}" dt="2021-04-06T00:28:58.875" v="14712" actId="26606"/>
          <ac:spMkLst>
            <pc:docMk/>
            <pc:sldMk cId="668480616" sldId="263"/>
            <ac:spMk id="8" creationId="{B6CDA21F-E7AF-4C75-8395-33F58D5B0E45}"/>
          </ac:spMkLst>
        </pc:spChg>
        <pc:spChg chg="add">
          <ac:chgData name="Rusi, Gerta (Student)" userId="9237e5d8-edd2-4ab9-bd49-c0b81854610c" providerId="ADAL" clId="{642B26A0-8F3D-4540-9067-C6F53DDB3DCE}" dt="2021-04-06T00:28:58.875" v="14712" actId="26606"/>
          <ac:spMkLst>
            <pc:docMk/>
            <pc:sldMk cId="668480616" sldId="263"/>
            <ac:spMk id="15" creationId="{D5B0017B-2ECA-49AF-B397-DC140825DF8D}"/>
          </ac:spMkLst>
        </pc:spChg>
        <pc:grpChg chg="add">
          <ac:chgData name="Rusi, Gerta (Student)" userId="9237e5d8-edd2-4ab9-bd49-c0b81854610c" providerId="ADAL" clId="{642B26A0-8F3D-4540-9067-C6F53DDB3DCE}" dt="2021-04-06T00:28:58.875" v="14712" actId="26606"/>
          <ac:grpSpMkLst>
            <pc:docMk/>
            <pc:sldMk cId="668480616" sldId="263"/>
            <ac:grpSpMk id="10" creationId="{AE1C45F0-260A-458C-96ED-C1F6D2151219}"/>
          </ac:grpSpMkLst>
        </pc:grpChg>
        <pc:cxnChg chg="add">
          <ac:chgData name="Rusi, Gerta (Student)" userId="9237e5d8-edd2-4ab9-bd49-c0b81854610c" providerId="ADAL" clId="{642B26A0-8F3D-4540-9067-C6F53DDB3DCE}" dt="2021-04-06T00:28:58.875" v="14712" actId="26606"/>
          <ac:cxnSpMkLst>
            <pc:docMk/>
            <pc:sldMk cId="668480616" sldId="263"/>
            <ac:cxnSpMk id="17" creationId="{6CF1BAF6-AD41-4082-B212-8A1F9A2E8779}"/>
          </ac:cxnSpMkLst>
        </pc:cxnChg>
      </pc:sldChg>
      <pc:sldChg chg="addSp delSp modSp new del mod setBg">
        <pc:chgData name="Rusi, Gerta (Student)" userId="9237e5d8-edd2-4ab9-bd49-c0b81854610c" providerId="ADAL" clId="{642B26A0-8F3D-4540-9067-C6F53DDB3DCE}" dt="2021-04-05T19:24:45.553" v="13479" actId="2696"/>
        <pc:sldMkLst>
          <pc:docMk/>
          <pc:sldMk cId="249369306" sldId="264"/>
        </pc:sldMkLst>
        <pc:spChg chg="mod">
          <ac:chgData name="Rusi, Gerta (Student)" userId="9237e5d8-edd2-4ab9-bd49-c0b81854610c" providerId="ADAL" clId="{642B26A0-8F3D-4540-9067-C6F53DDB3DCE}" dt="2021-04-05T19:22:27.330" v="13454" actId="14100"/>
          <ac:spMkLst>
            <pc:docMk/>
            <pc:sldMk cId="249369306" sldId="264"/>
            <ac:spMk id="2" creationId="{31D05D72-CFC9-514B-AAC0-BB2E34F455C2}"/>
          </ac:spMkLst>
        </pc:spChg>
        <pc:spChg chg="add del mod">
          <ac:chgData name="Rusi, Gerta (Student)" userId="9237e5d8-edd2-4ab9-bd49-c0b81854610c" providerId="ADAL" clId="{642B26A0-8F3D-4540-9067-C6F53DDB3DCE}" dt="2021-04-05T19:22:28.718" v="13457" actId="14100"/>
          <ac:spMkLst>
            <pc:docMk/>
            <pc:sldMk cId="249369306" sldId="264"/>
            <ac:spMk id="3" creationId="{0F34B546-650A-A949-A4C2-76A3E188E81C}"/>
          </ac:spMkLst>
        </pc:spChg>
        <pc:spChg chg="add del">
          <ac:chgData name="Rusi, Gerta (Student)" userId="9237e5d8-edd2-4ab9-bd49-c0b81854610c" providerId="ADAL" clId="{642B26A0-8F3D-4540-9067-C6F53DDB3DCE}" dt="2021-04-05T19:18:56.778" v="13400" actId="26606"/>
          <ac:spMkLst>
            <pc:docMk/>
            <pc:sldMk cId="249369306" sldId="264"/>
            <ac:spMk id="6" creationId="{955A2079-FA98-4876-80F0-72364A7D2EA4}"/>
          </ac:spMkLst>
        </pc:spChg>
        <pc:spChg chg="add del">
          <ac:chgData name="Rusi, Gerta (Student)" userId="9237e5d8-edd2-4ab9-bd49-c0b81854610c" providerId="ADAL" clId="{642B26A0-8F3D-4540-9067-C6F53DDB3DCE}" dt="2021-04-05T19:18:12.398" v="13390" actId="26606"/>
          <ac:spMkLst>
            <pc:docMk/>
            <pc:sldMk cId="249369306" sldId="264"/>
            <ac:spMk id="8" creationId="{979E27D9-03C7-44E2-9FF8-15D0C8506AF7}"/>
          </ac:spMkLst>
        </pc:spChg>
        <pc:spChg chg="add del">
          <ac:chgData name="Rusi, Gerta (Student)" userId="9237e5d8-edd2-4ab9-bd49-c0b81854610c" providerId="ADAL" clId="{642B26A0-8F3D-4540-9067-C6F53DDB3DCE}" dt="2021-04-05T19:18:11.074" v="13388" actId="26606"/>
          <ac:spMkLst>
            <pc:docMk/>
            <pc:sldMk cId="249369306" sldId="264"/>
            <ac:spMk id="9" creationId="{955A2079-FA98-4876-80F0-72364A7D2EA4}"/>
          </ac:spMkLst>
        </pc:spChg>
        <pc:spChg chg="add del">
          <ac:chgData name="Rusi, Gerta (Student)" userId="9237e5d8-edd2-4ab9-bd49-c0b81854610c" providerId="ADAL" clId="{642B26A0-8F3D-4540-9067-C6F53DDB3DCE}" dt="2021-04-05T19:18:12.398" v="13390" actId="26606"/>
          <ac:spMkLst>
            <pc:docMk/>
            <pc:sldMk cId="249369306" sldId="264"/>
            <ac:spMk id="10" creationId="{EEBF1590-3B36-48EE-A89D-3B6F3CB256AB}"/>
          </ac:spMkLst>
        </pc:spChg>
        <pc:spChg chg="add del">
          <ac:chgData name="Rusi, Gerta (Student)" userId="9237e5d8-edd2-4ab9-bd49-c0b81854610c" providerId="ADAL" clId="{642B26A0-8F3D-4540-9067-C6F53DDB3DCE}" dt="2021-04-05T19:18:12.398" v="13390" actId="26606"/>
          <ac:spMkLst>
            <pc:docMk/>
            <pc:sldMk cId="249369306" sldId="264"/>
            <ac:spMk id="11" creationId="{0F34B546-650A-A949-A4C2-76A3E188E81C}"/>
          </ac:spMkLst>
        </pc:spChg>
        <pc:spChg chg="add del">
          <ac:chgData name="Rusi, Gerta (Student)" userId="9237e5d8-edd2-4ab9-bd49-c0b81854610c" providerId="ADAL" clId="{642B26A0-8F3D-4540-9067-C6F53DDB3DCE}" dt="2021-04-05T19:18:12.398" v="13390" actId="26606"/>
          <ac:spMkLst>
            <pc:docMk/>
            <pc:sldMk cId="249369306" sldId="264"/>
            <ac:spMk id="12" creationId="{AC8F6C8C-AB5A-4548-942D-E3FD40ACBC49}"/>
          </ac:spMkLst>
        </pc:spChg>
        <pc:spChg chg="add del">
          <ac:chgData name="Rusi, Gerta (Student)" userId="9237e5d8-edd2-4ab9-bd49-c0b81854610c" providerId="ADAL" clId="{642B26A0-8F3D-4540-9067-C6F53DDB3DCE}" dt="2021-04-05T19:19:00.536" v="13402" actId="26606"/>
          <ac:spMkLst>
            <pc:docMk/>
            <pc:sldMk cId="249369306" sldId="264"/>
            <ac:spMk id="13" creationId="{7D144591-E9E9-4209-8701-3BB48A917D51}"/>
          </ac:spMkLst>
        </pc:spChg>
        <pc:spChg chg="add del">
          <ac:chgData name="Rusi, Gerta (Student)" userId="9237e5d8-edd2-4ab9-bd49-c0b81854610c" providerId="ADAL" clId="{642B26A0-8F3D-4540-9067-C6F53DDB3DCE}" dt="2021-04-05T19:18:13.542" v="13392" actId="26606"/>
          <ac:spMkLst>
            <pc:docMk/>
            <pc:sldMk cId="249369306" sldId="264"/>
            <ac:spMk id="14" creationId="{955A2079-FA98-4876-80F0-72364A7D2EA4}"/>
          </ac:spMkLst>
        </pc:spChg>
        <pc:spChg chg="add del">
          <ac:chgData name="Rusi, Gerta (Student)" userId="9237e5d8-edd2-4ab9-bd49-c0b81854610c" providerId="ADAL" clId="{642B26A0-8F3D-4540-9067-C6F53DDB3DCE}" dt="2021-04-05T19:18:15.735" v="13394" actId="26606"/>
          <ac:spMkLst>
            <pc:docMk/>
            <pc:sldMk cId="249369306" sldId="264"/>
            <ac:spMk id="17" creationId="{100EDD19-6802-4EC3-95CE-CFFAB042CFD6}"/>
          </ac:spMkLst>
        </pc:spChg>
        <pc:spChg chg="add del">
          <ac:chgData name="Rusi, Gerta (Student)" userId="9237e5d8-edd2-4ab9-bd49-c0b81854610c" providerId="ADAL" clId="{642B26A0-8F3D-4540-9067-C6F53DDB3DCE}" dt="2021-04-05T19:18:15.735" v="13394" actId="26606"/>
          <ac:spMkLst>
            <pc:docMk/>
            <pc:sldMk cId="249369306" sldId="264"/>
            <ac:spMk id="18" creationId="{DB17E863-922E-4C26-BD64-E8FD41D28661}"/>
          </ac:spMkLst>
        </pc:spChg>
        <pc:spChg chg="add del">
          <ac:chgData name="Rusi, Gerta (Student)" userId="9237e5d8-edd2-4ab9-bd49-c0b81854610c" providerId="ADAL" clId="{642B26A0-8F3D-4540-9067-C6F53DDB3DCE}" dt="2021-04-05T19:18:15.735" v="13394" actId="26606"/>
          <ac:spMkLst>
            <pc:docMk/>
            <pc:sldMk cId="249369306" sldId="264"/>
            <ac:spMk id="19" creationId="{0F34B546-650A-A949-A4C2-76A3E188E81C}"/>
          </ac:spMkLst>
        </pc:spChg>
        <pc:spChg chg="add del">
          <ac:chgData name="Rusi, Gerta (Student)" userId="9237e5d8-edd2-4ab9-bd49-c0b81854610c" providerId="ADAL" clId="{642B26A0-8F3D-4540-9067-C6F53DDB3DCE}" dt="2021-04-05T19:19:03.653" v="13404" actId="26606"/>
          <ac:spMkLst>
            <pc:docMk/>
            <pc:sldMk cId="249369306" sldId="264"/>
            <ac:spMk id="20" creationId="{7D144591-E9E9-4209-8701-3BB48A917D51}"/>
          </ac:spMkLst>
        </pc:spChg>
        <pc:spChg chg="add del">
          <ac:chgData name="Rusi, Gerta (Student)" userId="9237e5d8-edd2-4ab9-bd49-c0b81854610c" providerId="ADAL" clId="{642B26A0-8F3D-4540-9067-C6F53DDB3DCE}" dt="2021-04-05T19:18:19.555" v="13396" actId="26606"/>
          <ac:spMkLst>
            <pc:docMk/>
            <pc:sldMk cId="249369306" sldId="264"/>
            <ac:spMk id="21" creationId="{6C4028FD-8BAA-4A19-BFDE-594D991B7552}"/>
          </ac:spMkLst>
        </pc:spChg>
        <pc:spChg chg="add del">
          <ac:chgData name="Rusi, Gerta (Student)" userId="9237e5d8-edd2-4ab9-bd49-c0b81854610c" providerId="ADAL" clId="{642B26A0-8F3D-4540-9067-C6F53DDB3DCE}" dt="2021-04-05T19:18:27.698" v="13398" actId="26606"/>
          <ac:spMkLst>
            <pc:docMk/>
            <pc:sldMk cId="249369306" sldId="264"/>
            <ac:spMk id="24" creationId="{7D144591-E9E9-4209-8701-3BB48A917D51}"/>
          </ac:spMkLst>
        </pc:spChg>
        <pc:spChg chg="add">
          <ac:chgData name="Rusi, Gerta (Student)" userId="9237e5d8-edd2-4ab9-bd49-c0b81854610c" providerId="ADAL" clId="{642B26A0-8F3D-4540-9067-C6F53DDB3DCE}" dt="2021-04-05T19:19:29.806" v="13411" actId="26606"/>
          <ac:spMkLst>
            <pc:docMk/>
            <pc:sldMk cId="249369306" sldId="264"/>
            <ac:spMk id="27" creationId="{979E27D9-03C7-44E2-9FF8-15D0C8506AF7}"/>
          </ac:spMkLst>
        </pc:spChg>
        <pc:spChg chg="add del">
          <ac:chgData name="Rusi, Gerta (Student)" userId="9237e5d8-edd2-4ab9-bd49-c0b81854610c" providerId="ADAL" clId="{642B26A0-8F3D-4540-9067-C6F53DDB3DCE}" dt="2021-04-05T19:19:21.677" v="13408" actId="26606"/>
          <ac:spMkLst>
            <pc:docMk/>
            <pc:sldMk cId="249369306" sldId="264"/>
            <ac:spMk id="28" creationId="{955A2079-FA98-4876-80F0-72364A7D2EA4}"/>
          </ac:spMkLst>
        </pc:spChg>
        <pc:spChg chg="add">
          <ac:chgData name="Rusi, Gerta (Student)" userId="9237e5d8-edd2-4ab9-bd49-c0b81854610c" providerId="ADAL" clId="{642B26A0-8F3D-4540-9067-C6F53DDB3DCE}" dt="2021-04-05T19:19:29.806" v="13411" actId="26606"/>
          <ac:spMkLst>
            <pc:docMk/>
            <pc:sldMk cId="249369306" sldId="264"/>
            <ac:spMk id="30" creationId="{EEBF1590-3B36-48EE-A89D-3B6F3CB256AB}"/>
          </ac:spMkLst>
        </pc:spChg>
        <pc:spChg chg="add del">
          <ac:chgData name="Rusi, Gerta (Student)" userId="9237e5d8-edd2-4ab9-bd49-c0b81854610c" providerId="ADAL" clId="{642B26A0-8F3D-4540-9067-C6F53DDB3DCE}" dt="2021-04-05T19:19:24.527" v="13410" actId="26606"/>
          <ac:spMkLst>
            <pc:docMk/>
            <pc:sldMk cId="249369306" sldId="264"/>
            <ac:spMk id="31" creationId="{979E27D9-03C7-44E2-9FF8-15D0C8506AF7}"/>
          </ac:spMkLst>
        </pc:spChg>
        <pc:spChg chg="add del">
          <ac:chgData name="Rusi, Gerta (Student)" userId="9237e5d8-edd2-4ab9-bd49-c0b81854610c" providerId="ADAL" clId="{642B26A0-8F3D-4540-9067-C6F53DDB3DCE}" dt="2021-04-05T19:19:24.527" v="13410" actId="26606"/>
          <ac:spMkLst>
            <pc:docMk/>
            <pc:sldMk cId="249369306" sldId="264"/>
            <ac:spMk id="32" creationId="{0F34B546-650A-A949-A4C2-76A3E188E81C}"/>
          </ac:spMkLst>
        </pc:spChg>
        <pc:spChg chg="add del">
          <ac:chgData name="Rusi, Gerta (Student)" userId="9237e5d8-edd2-4ab9-bd49-c0b81854610c" providerId="ADAL" clId="{642B26A0-8F3D-4540-9067-C6F53DDB3DCE}" dt="2021-04-05T19:19:24.527" v="13410" actId="26606"/>
          <ac:spMkLst>
            <pc:docMk/>
            <pc:sldMk cId="249369306" sldId="264"/>
            <ac:spMk id="33" creationId="{EEBF1590-3B36-48EE-A89D-3B6F3CB256AB}"/>
          </ac:spMkLst>
        </pc:spChg>
        <pc:spChg chg="add del">
          <ac:chgData name="Rusi, Gerta (Student)" userId="9237e5d8-edd2-4ab9-bd49-c0b81854610c" providerId="ADAL" clId="{642B26A0-8F3D-4540-9067-C6F53DDB3DCE}" dt="2021-04-05T19:19:24.527" v="13410" actId="26606"/>
          <ac:spMkLst>
            <pc:docMk/>
            <pc:sldMk cId="249369306" sldId="264"/>
            <ac:spMk id="34" creationId="{AC8F6C8C-AB5A-4548-942D-E3FD40ACBC49}"/>
          </ac:spMkLst>
        </pc:spChg>
        <pc:spChg chg="add">
          <ac:chgData name="Rusi, Gerta (Student)" userId="9237e5d8-edd2-4ab9-bd49-c0b81854610c" providerId="ADAL" clId="{642B26A0-8F3D-4540-9067-C6F53DDB3DCE}" dt="2021-04-05T19:19:29.806" v="13411" actId="26606"/>
          <ac:spMkLst>
            <pc:docMk/>
            <pc:sldMk cId="249369306" sldId="264"/>
            <ac:spMk id="35" creationId="{AC8F6C8C-AB5A-4548-942D-E3FD40ACBC49}"/>
          </ac:spMkLst>
        </pc:spChg>
        <pc:graphicFrameChg chg="add del">
          <ac:chgData name="Rusi, Gerta (Student)" userId="9237e5d8-edd2-4ab9-bd49-c0b81854610c" providerId="ADAL" clId="{642B26A0-8F3D-4540-9067-C6F53DDB3DCE}" dt="2021-04-05T19:18:11.074" v="13388" actId="26606"/>
          <ac:graphicFrameMkLst>
            <pc:docMk/>
            <pc:sldMk cId="249369306" sldId="264"/>
            <ac:graphicFrameMk id="5" creationId="{DFD2EC18-D9C1-4B9F-8D44-11945635DE38}"/>
          </ac:graphicFrameMkLst>
        </pc:graphicFrameChg>
        <pc:graphicFrameChg chg="add del">
          <ac:chgData name="Rusi, Gerta (Student)" userId="9237e5d8-edd2-4ab9-bd49-c0b81854610c" providerId="ADAL" clId="{642B26A0-8F3D-4540-9067-C6F53DDB3DCE}" dt="2021-04-05T19:18:56.778" v="13400" actId="26606"/>
          <ac:graphicFrameMkLst>
            <pc:docMk/>
            <pc:sldMk cId="249369306" sldId="264"/>
            <ac:graphicFrameMk id="7" creationId="{B1AACEA7-1B5B-4A7A-BAE8-F277A8ECAF6E}"/>
          </ac:graphicFrameMkLst>
        </pc:graphicFrameChg>
        <pc:graphicFrameChg chg="add del">
          <ac:chgData name="Rusi, Gerta (Student)" userId="9237e5d8-edd2-4ab9-bd49-c0b81854610c" providerId="ADAL" clId="{642B26A0-8F3D-4540-9067-C6F53DDB3DCE}" dt="2021-04-05T19:18:13.542" v="13392" actId="26606"/>
          <ac:graphicFrameMkLst>
            <pc:docMk/>
            <pc:sldMk cId="249369306" sldId="264"/>
            <ac:graphicFrameMk id="15" creationId="{DFD2EC18-D9C1-4B9F-8D44-11945635DE38}"/>
          </ac:graphicFrameMkLst>
        </pc:graphicFrameChg>
        <pc:graphicFrameChg chg="add del">
          <ac:chgData name="Rusi, Gerta (Student)" userId="9237e5d8-edd2-4ab9-bd49-c0b81854610c" providerId="ADAL" clId="{642B26A0-8F3D-4540-9067-C6F53DDB3DCE}" dt="2021-04-05T19:19:00.536" v="13402" actId="26606"/>
          <ac:graphicFrameMkLst>
            <pc:docMk/>
            <pc:sldMk cId="249369306" sldId="264"/>
            <ac:graphicFrameMk id="16" creationId="{1C158574-B68E-4754-9FEE-FD81BA591FA8}"/>
          </ac:graphicFrameMkLst>
        </pc:graphicFrameChg>
        <pc:graphicFrameChg chg="add del">
          <ac:chgData name="Rusi, Gerta (Student)" userId="9237e5d8-edd2-4ab9-bd49-c0b81854610c" providerId="ADAL" clId="{642B26A0-8F3D-4540-9067-C6F53DDB3DCE}" dt="2021-04-05T19:18:19.555" v="13396" actId="26606"/>
          <ac:graphicFrameMkLst>
            <pc:docMk/>
            <pc:sldMk cId="249369306" sldId="264"/>
            <ac:graphicFrameMk id="22" creationId="{2B5D197F-9A7C-497D-989D-2D9F2B7469EC}"/>
          </ac:graphicFrameMkLst>
        </pc:graphicFrameChg>
        <pc:graphicFrameChg chg="add del">
          <ac:chgData name="Rusi, Gerta (Student)" userId="9237e5d8-edd2-4ab9-bd49-c0b81854610c" providerId="ADAL" clId="{642B26A0-8F3D-4540-9067-C6F53DDB3DCE}" dt="2021-04-05T19:19:03.653" v="13404" actId="26606"/>
          <ac:graphicFrameMkLst>
            <pc:docMk/>
            <pc:sldMk cId="249369306" sldId="264"/>
            <ac:graphicFrameMk id="23" creationId="{4EFFE494-97C9-4878-8314-743B3E8E0722}"/>
          </ac:graphicFrameMkLst>
        </pc:graphicFrameChg>
        <pc:graphicFrameChg chg="add del">
          <ac:chgData name="Rusi, Gerta (Student)" userId="9237e5d8-edd2-4ab9-bd49-c0b81854610c" providerId="ADAL" clId="{642B26A0-8F3D-4540-9067-C6F53DDB3DCE}" dt="2021-04-05T19:18:27.698" v="13398" actId="26606"/>
          <ac:graphicFrameMkLst>
            <pc:docMk/>
            <pc:sldMk cId="249369306" sldId="264"/>
            <ac:graphicFrameMk id="25" creationId="{E03E0933-84B3-4F97-825D-8BA79F956441}"/>
          </ac:graphicFrameMkLst>
        </pc:graphicFrameChg>
        <pc:graphicFrameChg chg="add del">
          <ac:chgData name="Rusi, Gerta (Student)" userId="9237e5d8-edd2-4ab9-bd49-c0b81854610c" providerId="ADAL" clId="{642B26A0-8F3D-4540-9067-C6F53DDB3DCE}" dt="2021-04-05T19:19:10.927" v="13406" actId="26606"/>
          <ac:graphicFrameMkLst>
            <pc:docMk/>
            <pc:sldMk cId="249369306" sldId="264"/>
            <ac:graphicFrameMk id="26" creationId="{A4E6781F-0319-464D-8422-E6A89F3E025B}"/>
          </ac:graphicFrameMkLst>
        </pc:graphicFrameChg>
        <pc:graphicFrameChg chg="add del">
          <ac:chgData name="Rusi, Gerta (Student)" userId="9237e5d8-edd2-4ab9-bd49-c0b81854610c" providerId="ADAL" clId="{642B26A0-8F3D-4540-9067-C6F53DDB3DCE}" dt="2021-04-05T19:19:21.677" v="13408" actId="26606"/>
          <ac:graphicFrameMkLst>
            <pc:docMk/>
            <pc:sldMk cId="249369306" sldId="264"/>
            <ac:graphicFrameMk id="29" creationId="{B1AACEA7-1B5B-4A7A-BAE8-F277A8ECAF6E}"/>
          </ac:graphicFrameMkLst>
        </pc:graphicFrameChg>
      </pc:sldChg>
      <pc:sldChg chg="modSp new del mod ord">
        <pc:chgData name="Rusi, Gerta (Student)" userId="9237e5d8-edd2-4ab9-bd49-c0b81854610c" providerId="ADAL" clId="{642B26A0-8F3D-4540-9067-C6F53DDB3DCE}" dt="2021-04-05T19:31:35.895" v="13527" actId="2696"/>
        <pc:sldMkLst>
          <pc:docMk/>
          <pc:sldMk cId="3800890047" sldId="265"/>
        </pc:sldMkLst>
        <pc:spChg chg="mod">
          <ac:chgData name="Rusi, Gerta (Student)" userId="9237e5d8-edd2-4ab9-bd49-c0b81854610c" providerId="ADAL" clId="{642B26A0-8F3D-4540-9067-C6F53DDB3DCE}" dt="2021-04-05T19:23:45.773" v="13467" actId="14100"/>
          <ac:spMkLst>
            <pc:docMk/>
            <pc:sldMk cId="3800890047" sldId="265"/>
            <ac:spMk id="2" creationId="{F854B7E7-E00E-4746-91C4-A1827FF17EFC}"/>
          </ac:spMkLst>
        </pc:spChg>
        <pc:spChg chg="mod">
          <ac:chgData name="Rusi, Gerta (Student)" userId="9237e5d8-edd2-4ab9-bd49-c0b81854610c" providerId="ADAL" clId="{642B26A0-8F3D-4540-9067-C6F53DDB3DCE}" dt="2021-04-05T19:29:32.085" v="13511"/>
          <ac:spMkLst>
            <pc:docMk/>
            <pc:sldMk cId="3800890047" sldId="265"/>
            <ac:spMk id="3" creationId="{E26494A3-FB0A-D44C-980E-BD99399B3607}"/>
          </ac:spMkLst>
        </pc:spChg>
      </pc:sldChg>
      <pc:sldChg chg="addSp delSp modSp new mod">
        <pc:chgData name="Rusi, Gerta (Student)" userId="9237e5d8-edd2-4ab9-bd49-c0b81854610c" providerId="ADAL" clId="{642B26A0-8F3D-4540-9067-C6F53DDB3DCE}" dt="2021-04-12T00:27:46.852" v="18016" actId="313"/>
        <pc:sldMkLst>
          <pc:docMk/>
          <pc:sldMk cId="3602075280" sldId="266"/>
        </pc:sldMkLst>
        <pc:spChg chg="del mod">
          <ac:chgData name="Rusi, Gerta (Student)" userId="9237e5d8-edd2-4ab9-bd49-c0b81854610c" providerId="ADAL" clId="{642B26A0-8F3D-4540-9067-C6F53DDB3DCE}" dt="2021-04-05T22:30:13.035" v="14639" actId="478"/>
          <ac:spMkLst>
            <pc:docMk/>
            <pc:sldMk cId="3602075280" sldId="266"/>
            <ac:spMk id="2" creationId="{99E7909A-79CF-494B-886F-4FBDDAB78A2D}"/>
          </ac:spMkLst>
        </pc:spChg>
        <pc:spChg chg="mod">
          <ac:chgData name="Rusi, Gerta (Student)" userId="9237e5d8-edd2-4ab9-bd49-c0b81854610c" providerId="ADAL" clId="{642B26A0-8F3D-4540-9067-C6F53DDB3DCE}" dt="2021-04-11T22:59:39.120" v="16298" actId="20577"/>
          <ac:spMkLst>
            <pc:docMk/>
            <pc:sldMk cId="3602075280" sldId="266"/>
            <ac:spMk id="3" creationId="{FE36ED0B-FEF7-DD46-B0DB-1EAE13044C2D}"/>
          </ac:spMkLst>
        </pc:spChg>
        <pc:spChg chg="add del mod">
          <ac:chgData name="Rusi, Gerta (Student)" userId="9237e5d8-edd2-4ab9-bd49-c0b81854610c" providerId="ADAL" clId="{642B26A0-8F3D-4540-9067-C6F53DDB3DCE}" dt="2021-04-05T19:29:20.037" v="13507"/>
          <ac:spMkLst>
            <pc:docMk/>
            <pc:sldMk cId="3602075280" sldId="266"/>
            <ac:spMk id="4" creationId="{BF0FA068-B121-E34C-97F0-3B2DEB89DB4F}"/>
          </ac:spMkLst>
        </pc:spChg>
        <pc:spChg chg="add mod">
          <ac:chgData name="Rusi, Gerta (Student)" userId="9237e5d8-edd2-4ab9-bd49-c0b81854610c" providerId="ADAL" clId="{642B26A0-8F3D-4540-9067-C6F53DDB3DCE}" dt="2021-04-12T00:27:46.852" v="18016" actId="313"/>
          <ac:spMkLst>
            <pc:docMk/>
            <pc:sldMk cId="3602075280" sldId="266"/>
            <ac:spMk id="5" creationId="{BF432A40-5BF4-BC48-8D5B-9104656994C5}"/>
          </ac:spMkLst>
        </pc:spChg>
        <pc:spChg chg="add mod">
          <ac:chgData name="Rusi, Gerta (Student)" userId="9237e5d8-edd2-4ab9-bd49-c0b81854610c" providerId="ADAL" clId="{642B26A0-8F3D-4540-9067-C6F53DDB3DCE}" dt="2021-04-05T22:31:16.123" v="14648" actId="255"/>
          <ac:spMkLst>
            <pc:docMk/>
            <pc:sldMk cId="3602075280" sldId="266"/>
            <ac:spMk id="6" creationId="{6E73B0C7-C5E7-5746-8D19-CEC88D936CC8}"/>
          </ac:spMkLst>
        </pc:spChg>
        <pc:spChg chg="add del mod">
          <ac:chgData name="Rusi, Gerta (Student)" userId="9237e5d8-edd2-4ab9-bd49-c0b81854610c" providerId="ADAL" clId="{642B26A0-8F3D-4540-9067-C6F53DDB3DCE}" dt="2021-04-05T22:30:16.745" v="14640" actId="478"/>
          <ac:spMkLst>
            <pc:docMk/>
            <pc:sldMk cId="3602075280" sldId="266"/>
            <ac:spMk id="8" creationId="{1D41B129-1B53-A441-8187-458F71F276BA}"/>
          </ac:spMkLst>
        </pc:spChg>
      </pc:sldChg>
      <pc:sldChg chg="addSp delSp modSp new mod setBg">
        <pc:chgData name="Rusi, Gerta (Student)" userId="9237e5d8-edd2-4ab9-bd49-c0b81854610c" providerId="ADAL" clId="{642B26A0-8F3D-4540-9067-C6F53DDB3DCE}" dt="2021-04-12T10:54:33.460" v="19693" actId="14100"/>
        <pc:sldMkLst>
          <pc:docMk/>
          <pc:sldMk cId="1302920995" sldId="267"/>
        </pc:sldMkLst>
        <pc:spChg chg="mod">
          <ac:chgData name="Rusi, Gerta (Student)" userId="9237e5d8-edd2-4ab9-bd49-c0b81854610c" providerId="ADAL" clId="{642B26A0-8F3D-4540-9067-C6F53DDB3DCE}" dt="2021-04-12T10:54:33.460" v="19693" actId="14100"/>
          <ac:spMkLst>
            <pc:docMk/>
            <pc:sldMk cId="1302920995" sldId="267"/>
            <ac:spMk id="2" creationId="{9EC85B15-E265-F84B-A9C2-45911BA4EE28}"/>
          </ac:spMkLst>
        </pc:spChg>
        <pc:spChg chg="del mod">
          <ac:chgData name="Rusi, Gerta (Student)" userId="9237e5d8-edd2-4ab9-bd49-c0b81854610c" providerId="ADAL" clId="{642B26A0-8F3D-4540-9067-C6F53DDB3DCE}" dt="2021-04-06T03:03:01.294" v="15612" actId="26606"/>
          <ac:spMkLst>
            <pc:docMk/>
            <pc:sldMk cId="1302920995" sldId="267"/>
            <ac:spMk id="3" creationId="{FD35B9DF-4B0F-A044-864A-F962B857D00D}"/>
          </ac:spMkLst>
        </pc:spChg>
        <pc:spChg chg="add del">
          <ac:chgData name="Rusi, Gerta (Student)" userId="9237e5d8-edd2-4ab9-bd49-c0b81854610c" providerId="ADAL" clId="{642B26A0-8F3D-4540-9067-C6F53DDB3DCE}" dt="2021-04-06T03:03:01.294" v="15612" actId="26606"/>
          <ac:spMkLst>
            <pc:docMk/>
            <pc:sldMk cId="1302920995" sldId="267"/>
            <ac:spMk id="8" creationId="{100EDD19-6802-4EC3-95CE-CFFAB042CFD6}"/>
          </ac:spMkLst>
        </pc:spChg>
        <pc:spChg chg="add del">
          <ac:chgData name="Rusi, Gerta (Student)" userId="9237e5d8-edd2-4ab9-bd49-c0b81854610c" providerId="ADAL" clId="{642B26A0-8F3D-4540-9067-C6F53DDB3DCE}" dt="2021-04-06T03:02:12.733" v="15600" actId="26606"/>
          <ac:spMkLst>
            <pc:docMk/>
            <pc:sldMk cId="1302920995" sldId="267"/>
            <ac:spMk id="9" creationId="{2C61293E-6EBE-43EF-A52C-9BEBFD7679D4}"/>
          </ac:spMkLst>
        </pc:spChg>
        <pc:spChg chg="add del">
          <ac:chgData name="Rusi, Gerta (Student)" userId="9237e5d8-edd2-4ab9-bd49-c0b81854610c" providerId="ADAL" clId="{642B26A0-8F3D-4540-9067-C6F53DDB3DCE}" dt="2021-04-06T03:03:01.294" v="15612" actId="26606"/>
          <ac:spMkLst>
            <pc:docMk/>
            <pc:sldMk cId="1302920995" sldId="267"/>
            <ac:spMk id="10" creationId="{DB17E863-922E-4C26-BD64-E8FD41D28661}"/>
          </ac:spMkLst>
        </pc:spChg>
        <pc:spChg chg="add del">
          <ac:chgData name="Rusi, Gerta (Student)" userId="9237e5d8-edd2-4ab9-bd49-c0b81854610c" providerId="ADAL" clId="{642B26A0-8F3D-4540-9067-C6F53DDB3DCE}" dt="2021-04-06T03:02:12.733" v="15600" actId="26606"/>
          <ac:spMkLst>
            <pc:docMk/>
            <pc:sldMk cId="1302920995" sldId="267"/>
            <ac:spMk id="11" creationId="{3FCFB1DE-0B7E-48CC-BA90-B2AB0889F9D6}"/>
          </ac:spMkLst>
        </pc:spChg>
        <pc:spChg chg="add del">
          <ac:chgData name="Rusi, Gerta (Student)" userId="9237e5d8-edd2-4ab9-bd49-c0b81854610c" providerId="ADAL" clId="{642B26A0-8F3D-4540-9067-C6F53DDB3DCE}" dt="2021-04-06T03:02:52.105" v="15609" actId="26606"/>
          <ac:spMkLst>
            <pc:docMk/>
            <pc:sldMk cId="1302920995" sldId="267"/>
            <ac:spMk id="15" creationId="{AC17DE74-01C9-4859-B65A-85CF999E8580}"/>
          </ac:spMkLst>
        </pc:spChg>
        <pc:spChg chg="add del">
          <ac:chgData name="Rusi, Gerta (Student)" userId="9237e5d8-edd2-4ab9-bd49-c0b81854610c" providerId="ADAL" clId="{642B26A0-8F3D-4540-9067-C6F53DDB3DCE}" dt="2021-04-06T03:02:52.105" v="15609" actId="26606"/>
          <ac:spMkLst>
            <pc:docMk/>
            <pc:sldMk cId="1302920995" sldId="267"/>
            <ac:spMk id="17" creationId="{068C0432-0E90-4CC1-8CD3-D44A90DF07EF}"/>
          </ac:spMkLst>
        </pc:spChg>
        <pc:spChg chg="add del">
          <ac:chgData name="Rusi, Gerta (Student)" userId="9237e5d8-edd2-4ab9-bd49-c0b81854610c" providerId="ADAL" clId="{642B26A0-8F3D-4540-9067-C6F53DDB3DCE}" dt="2021-04-06T03:03:01.246" v="15611" actId="26606"/>
          <ac:spMkLst>
            <pc:docMk/>
            <pc:sldMk cId="1302920995" sldId="267"/>
            <ac:spMk id="20" creationId="{DBF61EA3-B236-439E-9C0B-340980D56BEE}"/>
          </ac:spMkLst>
        </pc:spChg>
        <pc:spChg chg="add del">
          <ac:chgData name="Rusi, Gerta (Student)" userId="9237e5d8-edd2-4ab9-bd49-c0b81854610c" providerId="ADAL" clId="{642B26A0-8F3D-4540-9067-C6F53DDB3DCE}" dt="2021-04-06T03:03:01.246" v="15611" actId="26606"/>
          <ac:spMkLst>
            <pc:docMk/>
            <pc:sldMk cId="1302920995" sldId="267"/>
            <ac:spMk id="21" creationId="{E659831F-0D9A-4C63-9EBB-8435B85A440F}"/>
          </ac:spMkLst>
        </pc:spChg>
        <pc:spChg chg="add del">
          <ac:chgData name="Rusi, Gerta (Student)" userId="9237e5d8-edd2-4ab9-bd49-c0b81854610c" providerId="ADAL" clId="{642B26A0-8F3D-4540-9067-C6F53DDB3DCE}" dt="2021-04-06T03:10:59.941" v="15761" actId="26606"/>
          <ac:spMkLst>
            <pc:docMk/>
            <pc:sldMk cId="1302920995" sldId="267"/>
            <ac:spMk id="24" creationId="{100EDD19-6802-4EC3-95CE-CFFAB042CFD6}"/>
          </ac:spMkLst>
        </pc:spChg>
        <pc:spChg chg="add del">
          <ac:chgData name="Rusi, Gerta (Student)" userId="9237e5d8-edd2-4ab9-bd49-c0b81854610c" providerId="ADAL" clId="{642B26A0-8F3D-4540-9067-C6F53DDB3DCE}" dt="2021-04-06T03:10:59.941" v="15761" actId="26606"/>
          <ac:spMkLst>
            <pc:docMk/>
            <pc:sldMk cId="1302920995" sldId="267"/>
            <ac:spMk id="25" creationId="{DB17E863-922E-4C26-BD64-E8FD41D28661}"/>
          </ac:spMkLst>
        </pc:spChg>
        <pc:spChg chg="add del">
          <ac:chgData name="Rusi, Gerta (Student)" userId="9237e5d8-edd2-4ab9-bd49-c0b81854610c" providerId="ADAL" clId="{642B26A0-8F3D-4540-9067-C6F53DDB3DCE}" dt="2021-04-06T03:14:20.164" v="15780" actId="26606"/>
          <ac:spMkLst>
            <pc:docMk/>
            <pc:sldMk cId="1302920995" sldId="267"/>
            <ac:spMk id="30" creationId="{7301F447-EEF7-48F5-AF73-7566EE7F64AD}"/>
          </ac:spMkLst>
        </pc:spChg>
        <pc:spChg chg="add del">
          <ac:chgData name="Rusi, Gerta (Student)" userId="9237e5d8-edd2-4ab9-bd49-c0b81854610c" providerId="ADAL" clId="{642B26A0-8F3D-4540-9067-C6F53DDB3DCE}" dt="2021-04-06T03:14:20.164" v="15780" actId="26606"/>
          <ac:spMkLst>
            <pc:docMk/>
            <pc:sldMk cId="1302920995" sldId="267"/>
            <ac:spMk id="32" creationId="{F7117410-A2A4-4085-9ADC-46744551DBDE}"/>
          </ac:spMkLst>
        </pc:spChg>
        <pc:spChg chg="add del">
          <ac:chgData name="Rusi, Gerta (Student)" userId="9237e5d8-edd2-4ab9-bd49-c0b81854610c" providerId="ADAL" clId="{642B26A0-8F3D-4540-9067-C6F53DDB3DCE}" dt="2021-04-06T03:14:20.164" v="15780" actId="26606"/>
          <ac:spMkLst>
            <pc:docMk/>
            <pc:sldMk cId="1302920995" sldId="267"/>
            <ac:spMk id="34" creationId="{99F74EB5-E547-4FB4-95F5-BCC788F3C4A0}"/>
          </ac:spMkLst>
        </pc:spChg>
        <pc:spChg chg="add del">
          <ac:chgData name="Rusi, Gerta (Student)" userId="9237e5d8-edd2-4ab9-bd49-c0b81854610c" providerId="ADAL" clId="{642B26A0-8F3D-4540-9067-C6F53DDB3DCE}" dt="2021-04-06T03:15:08.874" v="15783" actId="26606"/>
          <ac:spMkLst>
            <pc:docMk/>
            <pc:sldMk cId="1302920995" sldId="267"/>
            <ac:spMk id="39" creationId="{7301F447-EEF7-48F5-AF73-7566EE7F64AD}"/>
          </ac:spMkLst>
        </pc:spChg>
        <pc:spChg chg="add del">
          <ac:chgData name="Rusi, Gerta (Student)" userId="9237e5d8-edd2-4ab9-bd49-c0b81854610c" providerId="ADAL" clId="{642B26A0-8F3D-4540-9067-C6F53DDB3DCE}" dt="2021-04-06T03:15:08.874" v="15783" actId="26606"/>
          <ac:spMkLst>
            <pc:docMk/>
            <pc:sldMk cId="1302920995" sldId="267"/>
            <ac:spMk id="41" creationId="{F7117410-A2A4-4085-9ADC-46744551DBDE}"/>
          </ac:spMkLst>
        </pc:spChg>
        <pc:spChg chg="add del">
          <ac:chgData name="Rusi, Gerta (Student)" userId="9237e5d8-edd2-4ab9-bd49-c0b81854610c" providerId="ADAL" clId="{642B26A0-8F3D-4540-9067-C6F53DDB3DCE}" dt="2021-04-06T03:15:08.874" v="15783" actId="26606"/>
          <ac:spMkLst>
            <pc:docMk/>
            <pc:sldMk cId="1302920995" sldId="267"/>
            <ac:spMk id="43" creationId="{99F74EB5-E547-4FB4-95F5-BCC788F3C4A0}"/>
          </ac:spMkLst>
        </pc:spChg>
        <pc:spChg chg="add del">
          <ac:chgData name="Rusi, Gerta (Student)" userId="9237e5d8-edd2-4ab9-bd49-c0b81854610c" providerId="ADAL" clId="{642B26A0-8F3D-4540-9067-C6F53DDB3DCE}" dt="2021-04-06T03:16:41.578" v="15794" actId="26606"/>
          <ac:spMkLst>
            <pc:docMk/>
            <pc:sldMk cId="1302920995" sldId="267"/>
            <ac:spMk id="48" creationId="{2E442304-DDBD-4F7B-8017-36BCC863FB40}"/>
          </ac:spMkLst>
        </pc:spChg>
        <pc:spChg chg="add del">
          <ac:chgData name="Rusi, Gerta (Student)" userId="9237e5d8-edd2-4ab9-bd49-c0b81854610c" providerId="ADAL" clId="{642B26A0-8F3D-4540-9067-C6F53DDB3DCE}" dt="2021-04-06T03:16:41.578" v="15794" actId="26606"/>
          <ac:spMkLst>
            <pc:docMk/>
            <pc:sldMk cId="1302920995" sldId="267"/>
            <ac:spMk id="50" creationId="{5E107275-3853-46FD-A241-DE4355A42675}"/>
          </ac:spMkLst>
        </pc:spChg>
        <pc:spChg chg="add del">
          <ac:chgData name="Rusi, Gerta (Student)" userId="9237e5d8-edd2-4ab9-bd49-c0b81854610c" providerId="ADAL" clId="{642B26A0-8F3D-4540-9067-C6F53DDB3DCE}" dt="2021-04-06T03:17:28.553" v="15798" actId="26606"/>
          <ac:spMkLst>
            <pc:docMk/>
            <pc:sldMk cId="1302920995" sldId="267"/>
            <ac:spMk id="55" creationId="{DCC231C8-C761-4B31-9B1C-C6D19248C6B3}"/>
          </ac:spMkLst>
        </pc:spChg>
        <pc:spChg chg="add del">
          <ac:chgData name="Rusi, Gerta (Student)" userId="9237e5d8-edd2-4ab9-bd49-c0b81854610c" providerId="ADAL" clId="{642B26A0-8F3D-4540-9067-C6F53DDB3DCE}" dt="2021-04-06T03:17:28.443" v="15797" actId="26606"/>
          <ac:spMkLst>
            <pc:docMk/>
            <pc:sldMk cId="1302920995" sldId="267"/>
            <ac:spMk id="60" creationId="{6C4028FD-8BAA-4A19-BFDE-594D991B7552}"/>
          </ac:spMkLst>
        </pc:spChg>
        <pc:spChg chg="add del">
          <ac:chgData name="Rusi, Gerta (Student)" userId="9237e5d8-edd2-4ab9-bd49-c0b81854610c" providerId="ADAL" clId="{642B26A0-8F3D-4540-9067-C6F53DDB3DCE}" dt="2021-04-06T03:18:29.415" v="15801" actId="26606"/>
          <ac:spMkLst>
            <pc:docMk/>
            <pc:sldMk cId="1302920995" sldId="267"/>
            <ac:spMk id="62" creationId="{5E107275-3853-46FD-A241-DE4355A42675}"/>
          </ac:spMkLst>
        </pc:spChg>
        <pc:spChg chg="add del">
          <ac:chgData name="Rusi, Gerta (Student)" userId="9237e5d8-edd2-4ab9-bd49-c0b81854610c" providerId="ADAL" clId="{642B26A0-8F3D-4540-9067-C6F53DDB3DCE}" dt="2021-04-06T03:18:29.415" v="15801" actId="26606"/>
          <ac:spMkLst>
            <pc:docMk/>
            <pc:sldMk cId="1302920995" sldId="267"/>
            <ac:spMk id="63" creationId="{2E442304-DDBD-4F7B-8017-36BCC863FB40}"/>
          </ac:spMkLst>
        </pc:spChg>
        <pc:spChg chg="add del">
          <ac:chgData name="Rusi, Gerta (Student)" userId="9237e5d8-edd2-4ab9-bd49-c0b81854610c" providerId="ADAL" clId="{642B26A0-8F3D-4540-9067-C6F53DDB3DCE}" dt="2021-04-12T10:53:52.043" v="19688" actId="26606"/>
          <ac:spMkLst>
            <pc:docMk/>
            <pc:sldMk cId="1302920995" sldId="267"/>
            <ac:spMk id="68" creationId="{3A5B4632-C963-4296-86F0-79AA9EA5AE98}"/>
          </ac:spMkLst>
        </pc:spChg>
        <pc:spChg chg="add del">
          <ac:chgData name="Rusi, Gerta (Student)" userId="9237e5d8-edd2-4ab9-bd49-c0b81854610c" providerId="ADAL" clId="{642B26A0-8F3D-4540-9067-C6F53DDB3DCE}" dt="2021-04-12T10:53:52.043" v="19688" actId="26606"/>
          <ac:spMkLst>
            <pc:docMk/>
            <pc:sldMk cId="1302920995" sldId="267"/>
            <ac:spMk id="73" creationId="{DCC231C8-C761-4B31-9B1C-C6D19248C6B3}"/>
          </ac:spMkLst>
        </pc:spChg>
        <pc:grpChg chg="add del">
          <ac:chgData name="Rusi, Gerta (Student)" userId="9237e5d8-edd2-4ab9-bd49-c0b81854610c" providerId="ADAL" clId="{642B26A0-8F3D-4540-9067-C6F53DDB3DCE}" dt="2021-04-06T03:03:01.246" v="15611" actId="26606"/>
          <ac:grpSpMkLst>
            <pc:docMk/>
            <pc:sldMk cId="1302920995" sldId="267"/>
            <ac:grpSpMk id="22" creationId="{28FAF094-D087-493F-8DF9-A486C2D6BBAA}"/>
          </ac:grpSpMkLst>
        </pc:grpChg>
        <pc:graphicFrameChg chg="add mod modGraphic">
          <ac:chgData name="Rusi, Gerta (Student)" userId="9237e5d8-edd2-4ab9-bd49-c0b81854610c" providerId="ADAL" clId="{642B26A0-8F3D-4540-9067-C6F53DDB3DCE}" dt="2021-04-12T10:54:09.660" v="19691" actId="255"/>
          <ac:graphicFrameMkLst>
            <pc:docMk/>
            <pc:sldMk cId="1302920995" sldId="267"/>
            <ac:graphicFrameMk id="12" creationId="{167B4488-D86A-4A6E-8E80-4F1E7D1B81EF}"/>
          </ac:graphicFrameMkLst>
        </pc:graphicFrameChg>
        <pc:picChg chg="add del">
          <ac:chgData name="Rusi, Gerta (Student)" userId="9237e5d8-edd2-4ab9-bd49-c0b81854610c" providerId="ADAL" clId="{642B26A0-8F3D-4540-9067-C6F53DDB3DCE}" dt="2021-04-06T03:02:12.733" v="15600" actId="26606"/>
          <ac:picMkLst>
            <pc:docMk/>
            <pc:sldMk cId="1302920995" sldId="267"/>
            <ac:picMk id="5" creationId="{C609598D-BC68-4A08-8DC0-B5A46F3C6A44}"/>
          </ac:picMkLst>
        </pc:picChg>
      </pc:sldChg>
      <pc:sldChg chg="new del">
        <pc:chgData name="Rusi, Gerta (Student)" userId="9237e5d8-edd2-4ab9-bd49-c0b81854610c" providerId="ADAL" clId="{642B26A0-8F3D-4540-9067-C6F53DDB3DCE}" dt="2021-04-06T02:45:07.093" v="15026" actId="2696"/>
        <pc:sldMkLst>
          <pc:docMk/>
          <pc:sldMk cId="2844571756" sldId="267"/>
        </pc:sldMkLst>
      </pc:sldChg>
      <pc:sldChg chg="addSp delSp modSp new mod ord setBg">
        <pc:chgData name="Rusi, Gerta (Student)" userId="9237e5d8-edd2-4ab9-bd49-c0b81854610c" providerId="ADAL" clId="{642B26A0-8F3D-4540-9067-C6F53DDB3DCE}" dt="2021-04-12T10:47:31.799" v="19678" actId="27636"/>
        <pc:sldMkLst>
          <pc:docMk/>
          <pc:sldMk cId="164929762" sldId="268"/>
        </pc:sldMkLst>
        <pc:spChg chg="mod">
          <ac:chgData name="Rusi, Gerta (Student)" userId="9237e5d8-edd2-4ab9-bd49-c0b81854610c" providerId="ADAL" clId="{642B26A0-8F3D-4540-9067-C6F53DDB3DCE}" dt="2021-04-12T10:47:09.780" v="19674" actId="115"/>
          <ac:spMkLst>
            <pc:docMk/>
            <pc:sldMk cId="164929762" sldId="268"/>
            <ac:spMk id="2" creationId="{20517518-16F7-5047-8F01-B32E578F5430}"/>
          </ac:spMkLst>
        </pc:spChg>
        <pc:spChg chg="mod">
          <ac:chgData name="Rusi, Gerta (Student)" userId="9237e5d8-edd2-4ab9-bd49-c0b81854610c" providerId="ADAL" clId="{642B26A0-8F3D-4540-9067-C6F53DDB3DCE}" dt="2021-04-12T10:47:31.799" v="19678" actId="27636"/>
          <ac:spMkLst>
            <pc:docMk/>
            <pc:sldMk cId="164929762" sldId="268"/>
            <ac:spMk id="3" creationId="{47D8BD1E-C62C-0A43-9242-26E084B83FE3}"/>
          </ac:spMkLst>
        </pc:spChg>
        <pc:spChg chg="add">
          <ac:chgData name="Rusi, Gerta (Student)" userId="9237e5d8-edd2-4ab9-bd49-c0b81854610c" providerId="ADAL" clId="{642B26A0-8F3D-4540-9067-C6F53DDB3DCE}" dt="2021-04-12T10:46:00.560" v="19663" actId="26606"/>
          <ac:spMkLst>
            <pc:docMk/>
            <pc:sldMk cId="164929762" sldId="268"/>
            <ac:spMk id="5" creationId="{907EF6B7-1338-4443-8C46-6A318D952DFD}"/>
          </ac:spMkLst>
        </pc:spChg>
        <pc:spChg chg="add">
          <ac:chgData name="Rusi, Gerta (Student)" userId="9237e5d8-edd2-4ab9-bd49-c0b81854610c" providerId="ADAL" clId="{642B26A0-8F3D-4540-9067-C6F53DDB3DCE}" dt="2021-04-12T10:46:00.560" v="19663" actId="26606"/>
          <ac:spMkLst>
            <pc:docMk/>
            <pc:sldMk cId="164929762" sldId="268"/>
            <ac:spMk id="6" creationId="{DAAE4CDD-124C-4DCF-9584-B6033B545DD5}"/>
          </ac:spMkLst>
        </pc:spChg>
        <pc:spChg chg="add">
          <ac:chgData name="Rusi, Gerta (Student)" userId="9237e5d8-edd2-4ab9-bd49-c0b81854610c" providerId="ADAL" clId="{642B26A0-8F3D-4540-9067-C6F53DDB3DCE}" dt="2021-04-12T10:46:00.560" v="19663" actId="26606"/>
          <ac:spMkLst>
            <pc:docMk/>
            <pc:sldMk cId="164929762" sldId="268"/>
            <ac:spMk id="7" creationId="{081E4A58-353D-44AE-B2FC-2A74E2E400F7}"/>
          </ac:spMkLst>
        </pc:spChg>
        <pc:spChg chg="add del">
          <ac:chgData name="Rusi, Gerta (Student)" userId="9237e5d8-edd2-4ab9-bd49-c0b81854610c" providerId="ADAL" clId="{642B26A0-8F3D-4540-9067-C6F53DDB3DCE}" dt="2021-04-12T10:43:25.002" v="19653" actId="26606"/>
          <ac:spMkLst>
            <pc:docMk/>
            <pc:sldMk cId="164929762" sldId="268"/>
            <ac:spMk id="8" creationId="{327D73B4-9F5C-4A64-A179-51B9500CB8B5}"/>
          </ac:spMkLst>
        </pc:spChg>
        <pc:spChg chg="add del">
          <ac:chgData name="Rusi, Gerta (Student)" userId="9237e5d8-edd2-4ab9-bd49-c0b81854610c" providerId="ADAL" clId="{642B26A0-8F3D-4540-9067-C6F53DDB3DCE}" dt="2021-04-12T10:43:25.002" v="19653" actId="26606"/>
          <ac:spMkLst>
            <pc:docMk/>
            <pc:sldMk cId="164929762" sldId="268"/>
            <ac:spMk id="10" creationId="{C1F06963-6374-4B48-844F-071A9BAAAE02}"/>
          </ac:spMkLst>
        </pc:spChg>
        <pc:spChg chg="add del">
          <ac:chgData name="Rusi, Gerta (Student)" userId="9237e5d8-edd2-4ab9-bd49-c0b81854610c" providerId="ADAL" clId="{642B26A0-8F3D-4540-9067-C6F53DDB3DCE}" dt="2021-04-12T10:43:25.002" v="19653" actId="26606"/>
          <ac:spMkLst>
            <pc:docMk/>
            <pc:sldMk cId="164929762" sldId="268"/>
            <ac:spMk id="12" creationId="{6CB927A4-E432-4310-9CD5-E89FF5063179}"/>
          </ac:spMkLst>
        </pc:spChg>
        <pc:spChg chg="add del">
          <ac:chgData name="Rusi, Gerta (Student)" userId="9237e5d8-edd2-4ab9-bd49-c0b81854610c" providerId="ADAL" clId="{642B26A0-8F3D-4540-9067-C6F53DDB3DCE}" dt="2021-04-12T10:43:25.002" v="19653" actId="26606"/>
          <ac:spMkLst>
            <pc:docMk/>
            <pc:sldMk cId="164929762" sldId="268"/>
            <ac:spMk id="14" creationId="{1453BF6C-B012-48B7-B4E8-6D7AC7C27D02}"/>
          </ac:spMkLst>
        </pc:spChg>
        <pc:spChg chg="add del">
          <ac:chgData name="Rusi, Gerta (Student)" userId="9237e5d8-edd2-4ab9-bd49-c0b81854610c" providerId="ADAL" clId="{642B26A0-8F3D-4540-9067-C6F53DDB3DCE}" dt="2021-04-12T10:43:25.002" v="19653" actId="26606"/>
          <ac:spMkLst>
            <pc:docMk/>
            <pc:sldMk cId="164929762" sldId="268"/>
            <ac:spMk id="16" creationId="{E3020543-B24B-4EC4-8FFC-8DD88EEA91A8}"/>
          </ac:spMkLst>
        </pc:spChg>
        <pc:cxnChg chg="add del">
          <ac:chgData name="Rusi, Gerta (Student)" userId="9237e5d8-edd2-4ab9-bd49-c0b81854610c" providerId="ADAL" clId="{642B26A0-8F3D-4540-9067-C6F53DDB3DCE}" dt="2021-04-12T10:43:25.002" v="19653" actId="26606"/>
          <ac:cxnSpMkLst>
            <pc:docMk/>
            <pc:sldMk cId="164929762" sldId="268"/>
            <ac:cxnSpMk id="18" creationId="{C49DA8F6-BCC1-4447-B54C-57856834B94B}"/>
          </ac:cxnSpMkLst>
        </pc:cxnChg>
      </pc:sldChg>
      <pc:sldChg chg="modSp new del mod">
        <pc:chgData name="Rusi, Gerta (Student)" userId="9237e5d8-edd2-4ab9-bd49-c0b81854610c" providerId="ADAL" clId="{642B26A0-8F3D-4540-9067-C6F53DDB3DCE}" dt="2021-04-12T09:57:39.446" v="18365" actId="2696"/>
        <pc:sldMkLst>
          <pc:docMk/>
          <pc:sldMk cId="1144019165" sldId="268"/>
        </pc:sldMkLst>
        <pc:spChg chg="mod">
          <ac:chgData name="Rusi, Gerta (Student)" userId="9237e5d8-edd2-4ab9-bd49-c0b81854610c" providerId="ADAL" clId="{642B26A0-8F3D-4540-9067-C6F53DDB3DCE}" dt="2021-04-12T09:57:30.699" v="18364" actId="20577"/>
          <ac:spMkLst>
            <pc:docMk/>
            <pc:sldMk cId="1144019165" sldId="268"/>
            <ac:spMk id="2" creationId="{5903D77B-6707-8A47-A8CD-642BF9C2C721}"/>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032957-DC00-4F64-A0A9-ABDCD0B16A05}" type="doc">
      <dgm:prSet loTypeId="urn:microsoft.com/office/officeart/2018/2/layout/IconLabelDescription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0391473-EEC1-4BB1-A4D9-82F4FDC25660}">
      <dgm:prSet/>
      <dgm:spPr/>
      <dgm:t>
        <a:bodyPr/>
        <a:lstStyle/>
        <a:p>
          <a:pPr>
            <a:defRPr b="1"/>
          </a:pPr>
          <a:r>
            <a:rPr lang="en-US" u="sng"/>
            <a:t>Employability skills: are the essential skills that enable you to thrive in any workplace such as:</a:t>
          </a:r>
        </a:p>
      </dgm:t>
    </dgm:pt>
    <dgm:pt modelId="{3AAC0B1E-FE34-4CFF-95F0-0FF277E1C7B8}" type="parTrans" cxnId="{087E7D20-8A83-4F25-B026-A19D9FFC64E9}">
      <dgm:prSet/>
      <dgm:spPr/>
      <dgm:t>
        <a:bodyPr/>
        <a:lstStyle/>
        <a:p>
          <a:endParaRPr lang="en-US"/>
        </a:p>
      </dgm:t>
    </dgm:pt>
    <dgm:pt modelId="{FCDABA1E-4B82-4C2F-9B08-16020FADF547}" type="sibTrans" cxnId="{087E7D20-8A83-4F25-B026-A19D9FFC64E9}">
      <dgm:prSet/>
      <dgm:spPr/>
      <dgm:t>
        <a:bodyPr/>
        <a:lstStyle/>
        <a:p>
          <a:endParaRPr lang="en-US"/>
        </a:p>
      </dgm:t>
    </dgm:pt>
    <dgm:pt modelId="{464769F7-FBF9-4C13-99E0-6A4742977DB3}">
      <dgm:prSet custT="1"/>
      <dgm:spPr/>
      <dgm:t>
        <a:bodyPr/>
        <a:lstStyle/>
        <a:p>
          <a:pPr>
            <a:buFont typeface="Arial" panose="020B0604020202020204" pitchFamily="34" charset="0"/>
            <a:buChar char="•"/>
          </a:pPr>
          <a:r>
            <a:rPr lang="en-US" sz="2000" dirty="0"/>
            <a:t>Good communication </a:t>
          </a:r>
        </a:p>
      </dgm:t>
    </dgm:pt>
    <dgm:pt modelId="{A7D60343-392C-4B5A-8851-3CEBDE97D235}" type="parTrans" cxnId="{F844037D-888D-455D-8B88-072E184DFE92}">
      <dgm:prSet/>
      <dgm:spPr/>
      <dgm:t>
        <a:bodyPr/>
        <a:lstStyle/>
        <a:p>
          <a:endParaRPr lang="en-US"/>
        </a:p>
      </dgm:t>
    </dgm:pt>
    <dgm:pt modelId="{CACAFFB8-0F58-4FE6-B00B-D90C2B3FB03E}" type="sibTrans" cxnId="{F844037D-888D-455D-8B88-072E184DFE92}">
      <dgm:prSet/>
      <dgm:spPr/>
      <dgm:t>
        <a:bodyPr/>
        <a:lstStyle/>
        <a:p>
          <a:endParaRPr lang="en-US"/>
        </a:p>
      </dgm:t>
    </dgm:pt>
    <dgm:pt modelId="{EE63EA9B-C385-4418-A1FD-B7EC11D0D5CE}">
      <dgm:prSet custT="1"/>
      <dgm:spPr/>
      <dgm:t>
        <a:bodyPr/>
        <a:lstStyle/>
        <a:p>
          <a:pPr>
            <a:buNone/>
          </a:pPr>
          <a:r>
            <a:rPr lang="en-US" sz="2000"/>
            <a:t>Motivation and initiative </a:t>
          </a:r>
          <a:endParaRPr lang="en-US" sz="2000" dirty="0"/>
        </a:p>
      </dgm:t>
    </dgm:pt>
    <dgm:pt modelId="{5B108942-B4D9-4E98-BC30-9EFD91B0432B}" type="parTrans" cxnId="{560C65F3-C5B7-4EA0-B0ED-7812B6914A69}">
      <dgm:prSet/>
      <dgm:spPr/>
      <dgm:t>
        <a:bodyPr/>
        <a:lstStyle/>
        <a:p>
          <a:endParaRPr lang="en-US"/>
        </a:p>
      </dgm:t>
    </dgm:pt>
    <dgm:pt modelId="{79A05519-F21A-4C9C-AA38-628DCC7FC013}" type="sibTrans" cxnId="{560C65F3-C5B7-4EA0-B0ED-7812B6914A69}">
      <dgm:prSet/>
      <dgm:spPr/>
      <dgm:t>
        <a:bodyPr/>
        <a:lstStyle/>
        <a:p>
          <a:endParaRPr lang="en-US"/>
        </a:p>
      </dgm:t>
    </dgm:pt>
    <dgm:pt modelId="{579A4C5C-379C-4922-A3F5-EF9CC7BA8998}">
      <dgm:prSet custT="1"/>
      <dgm:spPr/>
      <dgm:t>
        <a:bodyPr/>
        <a:lstStyle/>
        <a:p>
          <a:pPr>
            <a:buNone/>
          </a:pPr>
          <a:r>
            <a:rPr lang="en-US" sz="2000"/>
            <a:t>Leadership</a:t>
          </a:r>
          <a:endParaRPr lang="en-US" sz="2000" dirty="0"/>
        </a:p>
      </dgm:t>
    </dgm:pt>
    <dgm:pt modelId="{3E087F0F-A5DC-4EC0-BFAD-97EC3758E7B7}" type="parTrans" cxnId="{B8922966-D45D-4BC4-88F2-C7DEE3B8244B}">
      <dgm:prSet/>
      <dgm:spPr/>
      <dgm:t>
        <a:bodyPr/>
        <a:lstStyle/>
        <a:p>
          <a:endParaRPr lang="en-US"/>
        </a:p>
      </dgm:t>
    </dgm:pt>
    <dgm:pt modelId="{2F83252B-AAF8-457E-9F0A-E7CE500065A8}" type="sibTrans" cxnId="{B8922966-D45D-4BC4-88F2-C7DEE3B8244B}">
      <dgm:prSet/>
      <dgm:spPr/>
      <dgm:t>
        <a:bodyPr/>
        <a:lstStyle/>
        <a:p>
          <a:endParaRPr lang="en-US"/>
        </a:p>
      </dgm:t>
    </dgm:pt>
    <dgm:pt modelId="{019B14A5-E868-4AAB-A880-590DF9708F53}">
      <dgm:prSet custT="1"/>
      <dgm:spPr/>
      <dgm:t>
        <a:bodyPr/>
        <a:lstStyle/>
        <a:p>
          <a:pPr>
            <a:buNone/>
          </a:pPr>
          <a:r>
            <a:rPr lang="en-US" sz="2000"/>
            <a:t>Reliability/dependability</a:t>
          </a:r>
          <a:endParaRPr lang="en-US" sz="2000" dirty="0"/>
        </a:p>
      </dgm:t>
    </dgm:pt>
    <dgm:pt modelId="{08DD1EFF-4D12-4612-AA32-822431FBB979}" type="parTrans" cxnId="{50C16694-7E28-4836-8433-3BA688D896FA}">
      <dgm:prSet/>
      <dgm:spPr/>
      <dgm:t>
        <a:bodyPr/>
        <a:lstStyle/>
        <a:p>
          <a:endParaRPr lang="en-US"/>
        </a:p>
      </dgm:t>
    </dgm:pt>
    <dgm:pt modelId="{58E87C89-6B59-43BB-B5FB-810A477A5F84}" type="sibTrans" cxnId="{50C16694-7E28-4836-8433-3BA688D896FA}">
      <dgm:prSet/>
      <dgm:spPr/>
      <dgm:t>
        <a:bodyPr/>
        <a:lstStyle/>
        <a:p>
          <a:endParaRPr lang="en-US"/>
        </a:p>
      </dgm:t>
    </dgm:pt>
    <dgm:pt modelId="{019C58A2-242D-4AB0-879C-36DD316A5F48}">
      <dgm:prSet custT="1"/>
      <dgm:spPr/>
      <dgm:t>
        <a:bodyPr/>
        <a:lstStyle/>
        <a:p>
          <a:pPr>
            <a:buNone/>
          </a:pPr>
          <a:r>
            <a:rPr lang="en-US" sz="2000"/>
            <a:t>Team-work</a:t>
          </a:r>
          <a:endParaRPr lang="en-US" sz="2000" dirty="0"/>
        </a:p>
      </dgm:t>
    </dgm:pt>
    <dgm:pt modelId="{CD5BE8FB-DCC2-406F-A941-0AFEED1D7490}" type="parTrans" cxnId="{6E5D6BDD-E96D-441D-AD1F-EEA34ABAE95B}">
      <dgm:prSet/>
      <dgm:spPr/>
      <dgm:t>
        <a:bodyPr/>
        <a:lstStyle/>
        <a:p>
          <a:endParaRPr lang="en-US"/>
        </a:p>
      </dgm:t>
    </dgm:pt>
    <dgm:pt modelId="{885C513E-BD66-4531-B29C-4C4C26C3D47D}" type="sibTrans" cxnId="{6E5D6BDD-E96D-441D-AD1F-EEA34ABAE95B}">
      <dgm:prSet/>
      <dgm:spPr/>
      <dgm:t>
        <a:bodyPr/>
        <a:lstStyle/>
        <a:p>
          <a:endParaRPr lang="en-US"/>
        </a:p>
      </dgm:t>
    </dgm:pt>
    <dgm:pt modelId="{F7966047-E9F8-44EB-9C28-EFA186FF84E6}">
      <dgm:prSet custT="1"/>
      <dgm:spPr/>
      <dgm:t>
        <a:bodyPr/>
        <a:lstStyle/>
        <a:p>
          <a:pPr>
            <a:buNone/>
          </a:pPr>
          <a:r>
            <a:rPr lang="en-US" sz="2000"/>
            <a:t>Patience </a:t>
          </a:r>
        </a:p>
      </dgm:t>
    </dgm:pt>
    <dgm:pt modelId="{F175E9EB-AD58-4AFF-B1D3-23931A4CAA4E}" type="parTrans" cxnId="{B2D51EEF-1E25-4BFC-9378-D1ACF65BE3C5}">
      <dgm:prSet/>
      <dgm:spPr/>
      <dgm:t>
        <a:bodyPr/>
        <a:lstStyle/>
        <a:p>
          <a:endParaRPr lang="en-US"/>
        </a:p>
      </dgm:t>
    </dgm:pt>
    <dgm:pt modelId="{3CFA25B1-BBC7-421C-B7DF-65B0620DBE2B}" type="sibTrans" cxnId="{B2D51EEF-1E25-4BFC-9378-D1ACF65BE3C5}">
      <dgm:prSet/>
      <dgm:spPr/>
      <dgm:t>
        <a:bodyPr/>
        <a:lstStyle/>
        <a:p>
          <a:endParaRPr lang="en-US"/>
        </a:p>
      </dgm:t>
    </dgm:pt>
    <dgm:pt modelId="{6FBF72D1-8D67-41C3-8268-9B39743C78F6}">
      <dgm:prSet custT="1"/>
      <dgm:spPr/>
      <dgm:t>
        <a:bodyPr/>
        <a:lstStyle/>
        <a:p>
          <a:pPr>
            <a:buNone/>
          </a:pPr>
          <a:r>
            <a:rPr lang="en-US" sz="2000"/>
            <a:t>Adaptability </a:t>
          </a:r>
          <a:endParaRPr lang="en-US" sz="2000" dirty="0"/>
        </a:p>
      </dgm:t>
    </dgm:pt>
    <dgm:pt modelId="{9900E5C7-D402-42E0-872C-A68DF743E639}" type="parTrans" cxnId="{70695E93-E8ED-438B-8364-68EAC0DEA692}">
      <dgm:prSet/>
      <dgm:spPr/>
      <dgm:t>
        <a:bodyPr/>
        <a:lstStyle/>
        <a:p>
          <a:endParaRPr lang="en-US"/>
        </a:p>
      </dgm:t>
    </dgm:pt>
    <dgm:pt modelId="{03DFF021-FE32-4B91-942C-395247DCD2C7}" type="sibTrans" cxnId="{70695E93-E8ED-438B-8364-68EAC0DEA692}">
      <dgm:prSet/>
      <dgm:spPr/>
      <dgm:t>
        <a:bodyPr/>
        <a:lstStyle/>
        <a:p>
          <a:endParaRPr lang="en-US"/>
        </a:p>
      </dgm:t>
    </dgm:pt>
    <dgm:pt modelId="{DF3122B0-10A1-49A2-B861-D631599A8E8B}">
      <dgm:prSet custT="1"/>
      <dgm:spPr/>
      <dgm:t>
        <a:bodyPr/>
        <a:lstStyle/>
        <a:p>
          <a:pPr>
            <a:buNone/>
          </a:pPr>
          <a:r>
            <a:rPr lang="en-US" sz="2000"/>
            <a:t>Emotional control</a:t>
          </a:r>
          <a:endParaRPr lang="en-US" sz="2000" dirty="0"/>
        </a:p>
      </dgm:t>
    </dgm:pt>
    <dgm:pt modelId="{87C4C352-7FAE-4CA9-8473-1528A4C49210}" type="parTrans" cxnId="{8965F32D-7F77-4542-A0D4-748FEAB778A4}">
      <dgm:prSet/>
      <dgm:spPr/>
      <dgm:t>
        <a:bodyPr/>
        <a:lstStyle/>
        <a:p>
          <a:endParaRPr lang="en-US"/>
        </a:p>
      </dgm:t>
    </dgm:pt>
    <dgm:pt modelId="{4C75F715-DA82-4C80-A0A5-4DE7F5CE68E4}" type="sibTrans" cxnId="{8965F32D-7F77-4542-A0D4-748FEAB778A4}">
      <dgm:prSet/>
      <dgm:spPr/>
      <dgm:t>
        <a:bodyPr/>
        <a:lstStyle/>
        <a:p>
          <a:endParaRPr lang="en-US"/>
        </a:p>
      </dgm:t>
    </dgm:pt>
    <dgm:pt modelId="{3A77CCED-E08B-4BBC-BAC8-DD35AAC1589D}">
      <dgm:prSet/>
      <dgm:spPr/>
      <dgm:t>
        <a:bodyPr/>
        <a:lstStyle/>
        <a:p>
          <a:pPr>
            <a:defRPr b="1"/>
          </a:pPr>
          <a:r>
            <a:rPr lang="en-US" u="sng"/>
            <a:t>Academic skills: are made up of core skills such as{learning independently, writing, presenting research and referencing}, also important is:</a:t>
          </a:r>
        </a:p>
      </dgm:t>
    </dgm:pt>
    <dgm:pt modelId="{E3CDD970-5591-4AC2-827E-D80DF1502E35}" type="parTrans" cxnId="{088CD370-18B7-4203-A49F-B99B194E5603}">
      <dgm:prSet/>
      <dgm:spPr/>
      <dgm:t>
        <a:bodyPr/>
        <a:lstStyle/>
        <a:p>
          <a:endParaRPr lang="en-US"/>
        </a:p>
      </dgm:t>
    </dgm:pt>
    <dgm:pt modelId="{1687BC1F-60B3-4E5F-9F02-211CCEB15809}" type="sibTrans" cxnId="{088CD370-18B7-4203-A49F-B99B194E5603}">
      <dgm:prSet/>
      <dgm:spPr/>
      <dgm:t>
        <a:bodyPr/>
        <a:lstStyle/>
        <a:p>
          <a:endParaRPr lang="en-US"/>
        </a:p>
      </dgm:t>
    </dgm:pt>
    <dgm:pt modelId="{D4EF0F87-F426-49FE-8652-F6D16FCB7B29}">
      <dgm:prSet custT="1"/>
      <dgm:spPr/>
      <dgm:t>
        <a:bodyPr/>
        <a:lstStyle/>
        <a:p>
          <a:r>
            <a:rPr lang="en-US" sz="2000" dirty="0"/>
            <a:t>Critical thinking </a:t>
          </a:r>
        </a:p>
      </dgm:t>
    </dgm:pt>
    <dgm:pt modelId="{DF64B848-B696-43EE-A0D0-11105362EDA5}" type="parTrans" cxnId="{0717A4D1-F6EF-4D60-8E48-1C8BD3AC909B}">
      <dgm:prSet/>
      <dgm:spPr/>
      <dgm:t>
        <a:bodyPr/>
        <a:lstStyle/>
        <a:p>
          <a:endParaRPr lang="en-US"/>
        </a:p>
      </dgm:t>
    </dgm:pt>
    <dgm:pt modelId="{E6BB0F22-6E9C-45A7-ADFB-28E7AC64FE9D}" type="sibTrans" cxnId="{0717A4D1-F6EF-4D60-8E48-1C8BD3AC909B}">
      <dgm:prSet/>
      <dgm:spPr/>
      <dgm:t>
        <a:bodyPr/>
        <a:lstStyle/>
        <a:p>
          <a:endParaRPr lang="en-US"/>
        </a:p>
      </dgm:t>
    </dgm:pt>
    <dgm:pt modelId="{1EE9B9B3-C984-4751-AA60-6A4B282AF7BF}">
      <dgm:prSet custT="1"/>
      <dgm:spPr/>
      <dgm:t>
        <a:bodyPr/>
        <a:lstStyle/>
        <a:p>
          <a:r>
            <a:rPr lang="en-US" sz="2000" dirty="0"/>
            <a:t>Analytical ability </a:t>
          </a:r>
        </a:p>
      </dgm:t>
    </dgm:pt>
    <dgm:pt modelId="{09B7FE97-B765-4B46-93A3-F605E9A2CBFA}" type="parTrans" cxnId="{A0D00208-7AF4-4547-A6F4-7B1CA88C99D2}">
      <dgm:prSet/>
      <dgm:spPr/>
      <dgm:t>
        <a:bodyPr/>
        <a:lstStyle/>
        <a:p>
          <a:endParaRPr lang="en-US"/>
        </a:p>
      </dgm:t>
    </dgm:pt>
    <dgm:pt modelId="{16B04273-9436-4929-86FF-71D23F4431FC}" type="sibTrans" cxnId="{A0D00208-7AF4-4547-A6F4-7B1CA88C99D2}">
      <dgm:prSet/>
      <dgm:spPr/>
      <dgm:t>
        <a:bodyPr/>
        <a:lstStyle/>
        <a:p>
          <a:endParaRPr lang="en-US"/>
        </a:p>
      </dgm:t>
    </dgm:pt>
    <dgm:pt modelId="{B94713FB-B5D8-4600-8C87-95F01F136F62}">
      <dgm:prSet custT="1"/>
      <dgm:spPr/>
      <dgm:t>
        <a:bodyPr/>
        <a:lstStyle/>
        <a:p>
          <a:r>
            <a:rPr lang="en-US" sz="2000" dirty="0"/>
            <a:t>Effective communication </a:t>
          </a:r>
        </a:p>
      </dgm:t>
    </dgm:pt>
    <dgm:pt modelId="{81949635-9D33-4C40-A748-7A3BA606C1C8}" type="parTrans" cxnId="{34BAF7D9-4993-4643-AC18-B5EAE63C7D14}">
      <dgm:prSet/>
      <dgm:spPr/>
      <dgm:t>
        <a:bodyPr/>
        <a:lstStyle/>
        <a:p>
          <a:endParaRPr lang="en-US"/>
        </a:p>
      </dgm:t>
    </dgm:pt>
    <dgm:pt modelId="{F2E3EFF9-471B-475B-9436-FB4289A8370D}" type="sibTrans" cxnId="{34BAF7D9-4993-4643-AC18-B5EAE63C7D14}">
      <dgm:prSet/>
      <dgm:spPr/>
      <dgm:t>
        <a:bodyPr/>
        <a:lstStyle/>
        <a:p>
          <a:endParaRPr lang="en-US"/>
        </a:p>
      </dgm:t>
    </dgm:pt>
    <dgm:pt modelId="{18FA5AF8-0B3B-4B7B-BFBC-10E2A4936E05}">
      <dgm:prSet custT="1"/>
      <dgm:spPr/>
      <dgm:t>
        <a:bodyPr/>
        <a:lstStyle/>
        <a:p>
          <a:r>
            <a:rPr lang="en-US" sz="2000" dirty="0"/>
            <a:t>Creativity and innovation </a:t>
          </a:r>
        </a:p>
      </dgm:t>
    </dgm:pt>
    <dgm:pt modelId="{85E5A6C1-CDD4-41E0-BAA2-1DD7EB4D4E4F}" type="parTrans" cxnId="{92763C10-BBEE-465E-997E-611E94B87A50}">
      <dgm:prSet/>
      <dgm:spPr/>
      <dgm:t>
        <a:bodyPr/>
        <a:lstStyle/>
        <a:p>
          <a:endParaRPr lang="en-US"/>
        </a:p>
      </dgm:t>
    </dgm:pt>
    <dgm:pt modelId="{5C31903A-2560-41B3-A970-95E0485EEFF2}" type="sibTrans" cxnId="{92763C10-BBEE-465E-997E-611E94B87A50}">
      <dgm:prSet/>
      <dgm:spPr/>
      <dgm:t>
        <a:bodyPr/>
        <a:lstStyle/>
        <a:p>
          <a:endParaRPr lang="en-US"/>
        </a:p>
      </dgm:t>
    </dgm:pt>
    <dgm:pt modelId="{55F62A2F-45E6-E34F-B616-382F765272B7}">
      <dgm:prSet custT="1"/>
      <dgm:spPr/>
      <dgm:t>
        <a:bodyPr/>
        <a:lstStyle/>
        <a:p>
          <a:r>
            <a:rPr lang="en-US" sz="2000" dirty="0"/>
            <a:t>Reflective practice </a:t>
          </a:r>
        </a:p>
      </dgm:t>
    </dgm:pt>
    <dgm:pt modelId="{3CE5FA51-C4D5-794B-AC89-B5B662E85A1B}" type="parTrans" cxnId="{43F55AC2-FE3E-A94E-AE15-3D8557E22D45}">
      <dgm:prSet/>
      <dgm:spPr/>
      <dgm:t>
        <a:bodyPr/>
        <a:lstStyle/>
        <a:p>
          <a:endParaRPr lang="en-GB"/>
        </a:p>
      </dgm:t>
    </dgm:pt>
    <dgm:pt modelId="{17E300B3-3651-A44E-898F-D75B7DF141F9}" type="sibTrans" cxnId="{43F55AC2-FE3E-A94E-AE15-3D8557E22D45}">
      <dgm:prSet/>
      <dgm:spPr/>
      <dgm:t>
        <a:bodyPr/>
        <a:lstStyle/>
        <a:p>
          <a:endParaRPr lang="en-GB"/>
        </a:p>
      </dgm:t>
    </dgm:pt>
    <dgm:pt modelId="{8C28A0BB-EBE0-45BA-B890-FD2DD8E4A699}" type="pres">
      <dgm:prSet presAssocID="{C0032957-DC00-4F64-A0A9-ABDCD0B16A05}" presName="root" presStyleCnt="0">
        <dgm:presLayoutVars>
          <dgm:dir/>
          <dgm:resizeHandles val="exact"/>
        </dgm:presLayoutVars>
      </dgm:prSet>
      <dgm:spPr/>
    </dgm:pt>
    <dgm:pt modelId="{DAC8D6DB-152F-4E8E-A2AE-5E7F888B1E31}" type="pres">
      <dgm:prSet presAssocID="{60391473-EEC1-4BB1-A4D9-82F4FDC25660}" presName="compNode" presStyleCnt="0"/>
      <dgm:spPr/>
    </dgm:pt>
    <dgm:pt modelId="{59C7AB03-8C67-42AD-A1C3-8C0E0F5F979F}" type="pres">
      <dgm:prSet presAssocID="{60391473-EEC1-4BB1-A4D9-82F4FDC2566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06A1EF7-F554-4596-8D47-3167588DE1CE}" type="pres">
      <dgm:prSet presAssocID="{60391473-EEC1-4BB1-A4D9-82F4FDC25660}" presName="iconSpace" presStyleCnt="0"/>
      <dgm:spPr/>
    </dgm:pt>
    <dgm:pt modelId="{5911FDB1-7F37-4DEE-8090-7BA599623E55}" type="pres">
      <dgm:prSet presAssocID="{60391473-EEC1-4BB1-A4D9-82F4FDC25660}" presName="parTx" presStyleLbl="revTx" presStyleIdx="0" presStyleCnt="4">
        <dgm:presLayoutVars>
          <dgm:chMax val="0"/>
          <dgm:chPref val="0"/>
        </dgm:presLayoutVars>
      </dgm:prSet>
      <dgm:spPr/>
    </dgm:pt>
    <dgm:pt modelId="{97639872-7F64-40DD-B0AC-2770F04A474F}" type="pres">
      <dgm:prSet presAssocID="{60391473-EEC1-4BB1-A4D9-82F4FDC25660}" presName="txSpace" presStyleCnt="0"/>
      <dgm:spPr/>
    </dgm:pt>
    <dgm:pt modelId="{6AE8A747-8807-4925-9DC7-3E60671DEC27}" type="pres">
      <dgm:prSet presAssocID="{60391473-EEC1-4BB1-A4D9-82F4FDC25660}" presName="desTx" presStyleLbl="revTx" presStyleIdx="1" presStyleCnt="4">
        <dgm:presLayoutVars/>
      </dgm:prSet>
      <dgm:spPr/>
    </dgm:pt>
    <dgm:pt modelId="{AC2DB553-849E-4648-9774-18EB5EADFBE0}" type="pres">
      <dgm:prSet presAssocID="{FCDABA1E-4B82-4C2F-9B08-16020FADF547}" presName="sibTrans" presStyleCnt="0"/>
      <dgm:spPr/>
    </dgm:pt>
    <dgm:pt modelId="{03BB9B1B-0DE5-4545-8C5D-FD2A8FA6D096}" type="pres">
      <dgm:prSet presAssocID="{3A77CCED-E08B-4BBC-BAC8-DD35AAC1589D}" presName="compNode" presStyleCnt="0"/>
      <dgm:spPr/>
    </dgm:pt>
    <dgm:pt modelId="{A5C25CF0-68AC-4FE2-A49B-99CBF3825693}" type="pres">
      <dgm:prSet presAssocID="{3A77CCED-E08B-4BBC-BAC8-DD35AAC1589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F601E828-45D3-49E2-A83F-2D4029DF42A4}" type="pres">
      <dgm:prSet presAssocID="{3A77CCED-E08B-4BBC-BAC8-DD35AAC1589D}" presName="iconSpace" presStyleCnt="0"/>
      <dgm:spPr/>
    </dgm:pt>
    <dgm:pt modelId="{9BC60A22-580E-4BA2-BA6F-C7BE002E8EF0}" type="pres">
      <dgm:prSet presAssocID="{3A77CCED-E08B-4BBC-BAC8-DD35AAC1589D}" presName="parTx" presStyleLbl="revTx" presStyleIdx="2" presStyleCnt="4">
        <dgm:presLayoutVars>
          <dgm:chMax val="0"/>
          <dgm:chPref val="0"/>
        </dgm:presLayoutVars>
      </dgm:prSet>
      <dgm:spPr/>
    </dgm:pt>
    <dgm:pt modelId="{DD74B114-B66E-4865-8954-E55B08F1C4B9}" type="pres">
      <dgm:prSet presAssocID="{3A77CCED-E08B-4BBC-BAC8-DD35AAC1589D}" presName="txSpace" presStyleCnt="0"/>
      <dgm:spPr/>
    </dgm:pt>
    <dgm:pt modelId="{7D2A6116-4C76-4947-B910-0554B856884C}" type="pres">
      <dgm:prSet presAssocID="{3A77CCED-E08B-4BBC-BAC8-DD35AAC1589D}" presName="desTx" presStyleLbl="revTx" presStyleIdx="3" presStyleCnt="4">
        <dgm:presLayoutVars/>
      </dgm:prSet>
      <dgm:spPr/>
    </dgm:pt>
  </dgm:ptLst>
  <dgm:cxnLst>
    <dgm:cxn modelId="{D302DF02-277B-BF40-92C3-CAC8AA6C99F9}" type="presOf" srcId="{019C58A2-242D-4AB0-879C-36DD316A5F48}" destId="{6AE8A747-8807-4925-9DC7-3E60671DEC27}" srcOrd="0" destOrd="4" presId="urn:microsoft.com/office/officeart/2018/2/layout/IconLabelDescriptionList"/>
    <dgm:cxn modelId="{A0D00208-7AF4-4547-A6F4-7B1CA88C99D2}" srcId="{3A77CCED-E08B-4BBC-BAC8-DD35AAC1589D}" destId="{1EE9B9B3-C984-4751-AA60-6A4B282AF7BF}" srcOrd="1" destOrd="0" parTransId="{09B7FE97-B765-4B46-93A3-F605E9A2CBFA}" sibTransId="{16B04273-9436-4929-86FF-71D23F4431FC}"/>
    <dgm:cxn modelId="{92763C10-BBEE-465E-997E-611E94B87A50}" srcId="{3A77CCED-E08B-4BBC-BAC8-DD35AAC1589D}" destId="{18FA5AF8-0B3B-4B7B-BFBC-10E2A4936E05}" srcOrd="3" destOrd="0" parTransId="{85E5A6C1-CDD4-41E0-BAA2-1DD7EB4D4E4F}" sibTransId="{5C31903A-2560-41B3-A970-95E0485EEFF2}"/>
    <dgm:cxn modelId="{F3114E1E-3E5E-384B-A70D-36B1B672BBBF}" type="presOf" srcId="{B94713FB-B5D8-4600-8C87-95F01F136F62}" destId="{7D2A6116-4C76-4947-B910-0554B856884C}" srcOrd="0" destOrd="2" presId="urn:microsoft.com/office/officeart/2018/2/layout/IconLabelDescriptionList"/>
    <dgm:cxn modelId="{087E7D20-8A83-4F25-B026-A19D9FFC64E9}" srcId="{C0032957-DC00-4F64-A0A9-ABDCD0B16A05}" destId="{60391473-EEC1-4BB1-A4D9-82F4FDC25660}" srcOrd="0" destOrd="0" parTransId="{3AAC0B1E-FE34-4CFF-95F0-0FF277E1C7B8}" sibTransId="{FCDABA1E-4B82-4C2F-9B08-16020FADF547}"/>
    <dgm:cxn modelId="{8965F32D-7F77-4542-A0D4-748FEAB778A4}" srcId="{60391473-EEC1-4BB1-A4D9-82F4FDC25660}" destId="{DF3122B0-10A1-49A2-B861-D631599A8E8B}" srcOrd="7" destOrd="0" parTransId="{87C4C352-7FAE-4CA9-8473-1528A4C49210}" sibTransId="{4C75F715-DA82-4C80-A0A5-4DE7F5CE68E4}"/>
    <dgm:cxn modelId="{6DFE7A3A-7A10-894B-AB4A-36EDB726EBE1}" type="presOf" srcId="{EE63EA9B-C385-4418-A1FD-B7EC11D0D5CE}" destId="{6AE8A747-8807-4925-9DC7-3E60671DEC27}" srcOrd="0" destOrd="1" presId="urn:microsoft.com/office/officeart/2018/2/layout/IconLabelDescriptionList"/>
    <dgm:cxn modelId="{565A5B40-D08F-404B-90A3-4D080F9B3261}" type="presOf" srcId="{DF3122B0-10A1-49A2-B861-D631599A8E8B}" destId="{6AE8A747-8807-4925-9DC7-3E60671DEC27}" srcOrd="0" destOrd="7" presId="urn:microsoft.com/office/officeart/2018/2/layout/IconLabelDescriptionList"/>
    <dgm:cxn modelId="{81A60645-683B-BD43-B369-7C9C941A08D9}" type="presOf" srcId="{60391473-EEC1-4BB1-A4D9-82F4FDC25660}" destId="{5911FDB1-7F37-4DEE-8090-7BA599623E55}" srcOrd="0" destOrd="0" presId="urn:microsoft.com/office/officeart/2018/2/layout/IconLabelDescriptionList"/>
    <dgm:cxn modelId="{CA969A55-6EF6-6A4A-A19F-7507BF721793}" type="presOf" srcId="{019B14A5-E868-4AAB-A880-590DF9708F53}" destId="{6AE8A747-8807-4925-9DC7-3E60671DEC27}" srcOrd="0" destOrd="3" presId="urn:microsoft.com/office/officeart/2018/2/layout/IconLabelDescriptionList"/>
    <dgm:cxn modelId="{0E808856-C43C-854F-9CAF-26A20A614D0A}" type="presOf" srcId="{C0032957-DC00-4F64-A0A9-ABDCD0B16A05}" destId="{8C28A0BB-EBE0-45BA-B890-FD2DD8E4A699}" srcOrd="0" destOrd="0" presId="urn:microsoft.com/office/officeart/2018/2/layout/IconLabelDescriptionList"/>
    <dgm:cxn modelId="{2D45275D-8123-BC40-A349-FAB13C903F1A}" type="presOf" srcId="{F7966047-E9F8-44EB-9C28-EFA186FF84E6}" destId="{6AE8A747-8807-4925-9DC7-3E60671DEC27}" srcOrd="0" destOrd="5" presId="urn:microsoft.com/office/officeart/2018/2/layout/IconLabelDescriptionList"/>
    <dgm:cxn modelId="{4F11C35F-C944-C240-AFF4-F775618A4EBC}" type="presOf" srcId="{55F62A2F-45E6-E34F-B616-382F765272B7}" destId="{7D2A6116-4C76-4947-B910-0554B856884C}" srcOrd="0" destOrd="4" presId="urn:microsoft.com/office/officeart/2018/2/layout/IconLabelDescriptionList"/>
    <dgm:cxn modelId="{B8922966-D45D-4BC4-88F2-C7DEE3B8244B}" srcId="{60391473-EEC1-4BB1-A4D9-82F4FDC25660}" destId="{579A4C5C-379C-4922-A3F5-EF9CC7BA8998}" srcOrd="2" destOrd="0" parTransId="{3E087F0F-A5DC-4EC0-BFAD-97EC3758E7B7}" sibTransId="{2F83252B-AAF8-457E-9F0A-E7CE500065A8}"/>
    <dgm:cxn modelId="{088CD370-18B7-4203-A49F-B99B194E5603}" srcId="{C0032957-DC00-4F64-A0A9-ABDCD0B16A05}" destId="{3A77CCED-E08B-4BBC-BAC8-DD35AAC1589D}" srcOrd="1" destOrd="0" parTransId="{E3CDD970-5591-4AC2-827E-D80DF1502E35}" sibTransId="{1687BC1F-60B3-4E5F-9F02-211CCEB15809}"/>
    <dgm:cxn modelId="{0FB9B974-6A3C-5743-8A59-F128FAC3400D}" type="presOf" srcId="{579A4C5C-379C-4922-A3F5-EF9CC7BA8998}" destId="{6AE8A747-8807-4925-9DC7-3E60671DEC27}" srcOrd="0" destOrd="2" presId="urn:microsoft.com/office/officeart/2018/2/layout/IconLabelDescriptionList"/>
    <dgm:cxn modelId="{F844037D-888D-455D-8B88-072E184DFE92}" srcId="{60391473-EEC1-4BB1-A4D9-82F4FDC25660}" destId="{464769F7-FBF9-4C13-99E0-6A4742977DB3}" srcOrd="0" destOrd="0" parTransId="{A7D60343-392C-4B5A-8851-3CEBDE97D235}" sibTransId="{CACAFFB8-0F58-4FE6-B00B-D90C2B3FB03E}"/>
    <dgm:cxn modelId="{70695E93-E8ED-438B-8364-68EAC0DEA692}" srcId="{60391473-EEC1-4BB1-A4D9-82F4FDC25660}" destId="{6FBF72D1-8D67-41C3-8268-9B39743C78F6}" srcOrd="6" destOrd="0" parTransId="{9900E5C7-D402-42E0-872C-A68DF743E639}" sibTransId="{03DFF021-FE32-4B91-942C-395247DCD2C7}"/>
    <dgm:cxn modelId="{50C16694-7E28-4836-8433-3BA688D896FA}" srcId="{60391473-EEC1-4BB1-A4D9-82F4FDC25660}" destId="{019B14A5-E868-4AAB-A880-590DF9708F53}" srcOrd="3" destOrd="0" parTransId="{08DD1EFF-4D12-4612-AA32-822431FBB979}" sibTransId="{58E87C89-6B59-43BB-B5FB-810A477A5F84}"/>
    <dgm:cxn modelId="{944C97AE-A479-1949-AE23-3E225D72568C}" type="presOf" srcId="{3A77CCED-E08B-4BBC-BAC8-DD35AAC1589D}" destId="{9BC60A22-580E-4BA2-BA6F-C7BE002E8EF0}" srcOrd="0" destOrd="0" presId="urn:microsoft.com/office/officeart/2018/2/layout/IconLabelDescriptionList"/>
    <dgm:cxn modelId="{F33040C1-B215-8A4A-B5BC-179E42250DFF}" type="presOf" srcId="{D4EF0F87-F426-49FE-8652-F6D16FCB7B29}" destId="{7D2A6116-4C76-4947-B910-0554B856884C}" srcOrd="0" destOrd="0" presId="urn:microsoft.com/office/officeart/2018/2/layout/IconLabelDescriptionList"/>
    <dgm:cxn modelId="{43F55AC2-FE3E-A94E-AE15-3D8557E22D45}" srcId="{3A77CCED-E08B-4BBC-BAC8-DD35AAC1589D}" destId="{55F62A2F-45E6-E34F-B616-382F765272B7}" srcOrd="4" destOrd="0" parTransId="{3CE5FA51-C4D5-794B-AC89-B5B662E85A1B}" sibTransId="{17E300B3-3651-A44E-898F-D75B7DF141F9}"/>
    <dgm:cxn modelId="{0717A4D1-F6EF-4D60-8E48-1C8BD3AC909B}" srcId="{3A77CCED-E08B-4BBC-BAC8-DD35AAC1589D}" destId="{D4EF0F87-F426-49FE-8652-F6D16FCB7B29}" srcOrd="0" destOrd="0" parTransId="{DF64B848-B696-43EE-A0D0-11105362EDA5}" sibTransId="{E6BB0F22-6E9C-45A7-ADFB-28E7AC64FE9D}"/>
    <dgm:cxn modelId="{34BAF7D9-4993-4643-AC18-B5EAE63C7D14}" srcId="{3A77CCED-E08B-4BBC-BAC8-DD35AAC1589D}" destId="{B94713FB-B5D8-4600-8C87-95F01F136F62}" srcOrd="2" destOrd="0" parTransId="{81949635-9D33-4C40-A748-7A3BA606C1C8}" sibTransId="{F2E3EFF9-471B-475B-9436-FB4289A8370D}"/>
    <dgm:cxn modelId="{612AB5DA-FF16-544C-AC84-519AB8B31326}" type="presOf" srcId="{18FA5AF8-0B3B-4B7B-BFBC-10E2A4936E05}" destId="{7D2A6116-4C76-4947-B910-0554B856884C}" srcOrd="0" destOrd="3" presId="urn:microsoft.com/office/officeart/2018/2/layout/IconLabelDescriptionList"/>
    <dgm:cxn modelId="{350A1DDB-71CF-5E4C-BEFE-659796D275B3}" type="presOf" srcId="{1EE9B9B3-C984-4751-AA60-6A4B282AF7BF}" destId="{7D2A6116-4C76-4947-B910-0554B856884C}" srcOrd="0" destOrd="1" presId="urn:microsoft.com/office/officeart/2018/2/layout/IconLabelDescriptionList"/>
    <dgm:cxn modelId="{6E5D6BDD-E96D-441D-AD1F-EEA34ABAE95B}" srcId="{60391473-EEC1-4BB1-A4D9-82F4FDC25660}" destId="{019C58A2-242D-4AB0-879C-36DD316A5F48}" srcOrd="4" destOrd="0" parTransId="{CD5BE8FB-DCC2-406F-A941-0AFEED1D7490}" sibTransId="{885C513E-BD66-4531-B29C-4C4C26C3D47D}"/>
    <dgm:cxn modelId="{567FE5E2-C054-CA4E-A96C-23F7A1BB3B47}" type="presOf" srcId="{464769F7-FBF9-4C13-99E0-6A4742977DB3}" destId="{6AE8A747-8807-4925-9DC7-3E60671DEC27}" srcOrd="0" destOrd="0" presId="urn:microsoft.com/office/officeart/2018/2/layout/IconLabelDescriptionList"/>
    <dgm:cxn modelId="{48EAAFE6-819D-094C-AB52-52AC758B73BB}" type="presOf" srcId="{6FBF72D1-8D67-41C3-8268-9B39743C78F6}" destId="{6AE8A747-8807-4925-9DC7-3E60671DEC27}" srcOrd="0" destOrd="6" presId="urn:microsoft.com/office/officeart/2018/2/layout/IconLabelDescriptionList"/>
    <dgm:cxn modelId="{B2D51EEF-1E25-4BFC-9378-D1ACF65BE3C5}" srcId="{60391473-EEC1-4BB1-A4D9-82F4FDC25660}" destId="{F7966047-E9F8-44EB-9C28-EFA186FF84E6}" srcOrd="5" destOrd="0" parTransId="{F175E9EB-AD58-4AFF-B1D3-23931A4CAA4E}" sibTransId="{3CFA25B1-BBC7-421C-B7DF-65B0620DBE2B}"/>
    <dgm:cxn modelId="{560C65F3-C5B7-4EA0-B0ED-7812B6914A69}" srcId="{60391473-EEC1-4BB1-A4D9-82F4FDC25660}" destId="{EE63EA9B-C385-4418-A1FD-B7EC11D0D5CE}" srcOrd="1" destOrd="0" parTransId="{5B108942-B4D9-4E98-BC30-9EFD91B0432B}" sibTransId="{79A05519-F21A-4C9C-AA38-628DCC7FC013}"/>
    <dgm:cxn modelId="{C6004D5D-FFDF-B043-82D9-ED32B2031C49}" type="presParOf" srcId="{8C28A0BB-EBE0-45BA-B890-FD2DD8E4A699}" destId="{DAC8D6DB-152F-4E8E-A2AE-5E7F888B1E31}" srcOrd="0" destOrd="0" presId="urn:microsoft.com/office/officeart/2018/2/layout/IconLabelDescriptionList"/>
    <dgm:cxn modelId="{4AF3EBD5-AF1E-9C46-A82F-8ECF5C438204}" type="presParOf" srcId="{DAC8D6DB-152F-4E8E-A2AE-5E7F888B1E31}" destId="{59C7AB03-8C67-42AD-A1C3-8C0E0F5F979F}" srcOrd="0" destOrd="0" presId="urn:microsoft.com/office/officeart/2018/2/layout/IconLabelDescriptionList"/>
    <dgm:cxn modelId="{BA721326-015A-0447-AC9B-F64EA5A332C5}" type="presParOf" srcId="{DAC8D6DB-152F-4E8E-A2AE-5E7F888B1E31}" destId="{706A1EF7-F554-4596-8D47-3167588DE1CE}" srcOrd="1" destOrd="0" presId="urn:microsoft.com/office/officeart/2018/2/layout/IconLabelDescriptionList"/>
    <dgm:cxn modelId="{3F792EA6-0DDC-624A-BE2F-11FAA0950944}" type="presParOf" srcId="{DAC8D6DB-152F-4E8E-A2AE-5E7F888B1E31}" destId="{5911FDB1-7F37-4DEE-8090-7BA599623E55}" srcOrd="2" destOrd="0" presId="urn:microsoft.com/office/officeart/2018/2/layout/IconLabelDescriptionList"/>
    <dgm:cxn modelId="{2A56DFD2-C938-D340-8993-C7B67228CFFF}" type="presParOf" srcId="{DAC8D6DB-152F-4E8E-A2AE-5E7F888B1E31}" destId="{97639872-7F64-40DD-B0AC-2770F04A474F}" srcOrd="3" destOrd="0" presId="urn:microsoft.com/office/officeart/2018/2/layout/IconLabelDescriptionList"/>
    <dgm:cxn modelId="{1BAF36FF-22D3-C243-9A79-3F82352E59C2}" type="presParOf" srcId="{DAC8D6DB-152F-4E8E-A2AE-5E7F888B1E31}" destId="{6AE8A747-8807-4925-9DC7-3E60671DEC27}" srcOrd="4" destOrd="0" presId="urn:microsoft.com/office/officeart/2018/2/layout/IconLabelDescriptionList"/>
    <dgm:cxn modelId="{5A64D16E-9BC3-A744-9E62-FAF9129A96D8}" type="presParOf" srcId="{8C28A0BB-EBE0-45BA-B890-FD2DD8E4A699}" destId="{AC2DB553-849E-4648-9774-18EB5EADFBE0}" srcOrd="1" destOrd="0" presId="urn:microsoft.com/office/officeart/2018/2/layout/IconLabelDescriptionList"/>
    <dgm:cxn modelId="{1A250A7B-1C9D-9A4D-ACF0-FB5CE3521FA9}" type="presParOf" srcId="{8C28A0BB-EBE0-45BA-B890-FD2DD8E4A699}" destId="{03BB9B1B-0DE5-4545-8C5D-FD2A8FA6D096}" srcOrd="2" destOrd="0" presId="urn:microsoft.com/office/officeart/2018/2/layout/IconLabelDescriptionList"/>
    <dgm:cxn modelId="{C39ED61F-7CE6-924E-B9EE-D411C31DC697}" type="presParOf" srcId="{03BB9B1B-0DE5-4545-8C5D-FD2A8FA6D096}" destId="{A5C25CF0-68AC-4FE2-A49B-99CBF3825693}" srcOrd="0" destOrd="0" presId="urn:microsoft.com/office/officeart/2018/2/layout/IconLabelDescriptionList"/>
    <dgm:cxn modelId="{E33EB0B4-56A1-C745-990A-9B845D2FF1D6}" type="presParOf" srcId="{03BB9B1B-0DE5-4545-8C5D-FD2A8FA6D096}" destId="{F601E828-45D3-49E2-A83F-2D4029DF42A4}" srcOrd="1" destOrd="0" presId="urn:microsoft.com/office/officeart/2018/2/layout/IconLabelDescriptionList"/>
    <dgm:cxn modelId="{8DED75D1-443B-5147-BC40-A7FACD94B27B}" type="presParOf" srcId="{03BB9B1B-0DE5-4545-8C5D-FD2A8FA6D096}" destId="{9BC60A22-580E-4BA2-BA6F-C7BE002E8EF0}" srcOrd="2" destOrd="0" presId="urn:microsoft.com/office/officeart/2018/2/layout/IconLabelDescriptionList"/>
    <dgm:cxn modelId="{4C669CC8-F205-FE4E-9187-16E0CC2D2EA6}" type="presParOf" srcId="{03BB9B1B-0DE5-4545-8C5D-FD2A8FA6D096}" destId="{DD74B114-B66E-4865-8954-E55B08F1C4B9}" srcOrd="3" destOrd="0" presId="urn:microsoft.com/office/officeart/2018/2/layout/IconLabelDescriptionList"/>
    <dgm:cxn modelId="{73E6BB6D-E7D9-7244-996D-118ABD3316E2}" type="presParOf" srcId="{03BB9B1B-0DE5-4545-8C5D-FD2A8FA6D096}" destId="{7D2A6116-4C76-4947-B910-0554B856884C}"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C7AB03-8C67-42AD-A1C3-8C0E0F5F979F}">
      <dsp:nvSpPr>
        <dsp:cNvPr id="0" name=""/>
        <dsp:cNvSpPr/>
      </dsp:nvSpPr>
      <dsp:spPr>
        <a:xfrm>
          <a:off x="5934" y="197067"/>
          <a:ext cx="1006032" cy="10060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11FDB1-7F37-4DEE-8090-7BA599623E55}">
      <dsp:nvSpPr>
        <dsp:cNvPr id="0" name=""/>
        <dsp:cNvSpPr/>
      </dsp:nvSpPr>
      <dsp:spPr>
        <a:xfrm>
          <a:off x="5934" y="1422853"/>
          <a:ext cx="2874377" cy="784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u="sng" kern="1200"/>
            <a:t>Employability skills: are the essential skills that enable you to thrive in any workplace such as:</a:t>
          </a:r>
        </a:p>
      </dsp:txBody>
      <dsp:txXfrm>
        <a:off x="5934" y="1422853"/>
        <a:ext cx="2874377" cy="784622"/>
      </dsp:txXfrm>
    </dsp:sp>
    <dsp:sp modelId="{6AE8A747-8807-4925-9DC7-3E60671DEC27}">
      <dsp:nvSpPr>
        <dsp:cNvPr id="0" name=""/>
        <dsp:cNvSpPr/>
      </dsp:nvSpPr>
      <dsp:spPr>
        <a:xfrm>
          <a:off x="5934" y="2309687"/>
          <a:ext cx="2874377" cy="2997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90000"/>
            </a:lnSpc>
            <a:spcBef>
              <a:spcPct val="0"/>
            </a:spcBef>
            <a:spcAft>
              <a:spcPct val="35000"/>
            </a:spcAft>
            <a:buFont typeface="Arial" panose="020B0604020202020204" pitchFamily="34" charset="0"/>
            <a:buNone/>
          </a:pPr>
          <a:r>
            <a:rPr lang="en-US" sz="2000" kern="1200" dirty="0"/>
            <a:t>Good communication </a:t>
          </a:r>
        </a:p>
        <a:p>
          <a:pPr marL="0" lvl="0" indent="0" algn="l" defTabSz="889000">
            <a:lnSpc>
              <a:spcPct val="90000"/>
            </a:lnSpc>
            <a:spcBef>
              <a:spcPct val="0"/>
            </a:spcBef>
            <a:spcAft>
              <a:spcPct val="35000"/>
            </a:spcAft>
            <a:buNone/>
          </a:pPr>
          <a:r>
            <a:rPr lang="en-US" sz="2000" kern="1200"/>
            <a:t>Motivation and initiative </a:t>
          </a:r>
          <a:endParaRPr lang="en-US" sz="2000" kern="1200" dirty="0"/>
        </a:p>
        <a:p>
          <a:pPr marL="0" lvl="0" indent="0" algn="l" defTabSz="889000">
            <a:lnSpc>
              <a:spcPct val="90000"/>
            </a:lnSpc>
            <a:spcBef>
              <a:spcPct val="0"/>
            </a:spcBef>
            <a:spcAft>
              <a:spcPct val="35000"/>
            </a:spcAft>
            <a:buNone/>
          </a:pPr>
          <a:r>
            <a:rPr lang="en-US" sz="2000" kern="1200"/>
            <a:t>Leadership</a:t>
          </a:r>
          <a:endParaRPr lang="en-US" sz="2000" kern="1200" dirty="0"/>
        </a:p>
        <a:p>
          <a:pPr marL="0" lvl="0" indent="0" algn="l" defTabSz="889000">
            <a:lnSpc>
              <a:spcPct val="90000"/>
            </a:lnSpc>
            <a:spcBef>
              <a:spcPct val="0"/>
            </a:spcBef>
            <a:spcAft>
              <a:spcPct val="35000"/>
            </a:spcAft>
            <a:buNone/>
          </a:pPr>
          <a:r>
            <a:rPr lang="en-US" sz="2000" kern="1200"/>
            <a:t>Reliability/dependability</a:t>
          </a:r>
          <a:endParaRPr lang="en-US" sz="2000" kern="1200" dirty="0"/>
        </a:p>
        <a:p>
          <a:pPr marL="0" lvl="0" indent="0" algn="l" defTabSz="889000">
            <a:lnSpc>
              <a:spcPct val="90000"/>
            </a:lnSpc>
            <a:spcBef>
              <a:spcPct val="0"/>
            </a:spcBef>
            <a:spcAft>
              <a:spcPct val="35000"/>
            </a:spcAft>
            <a:buNone/>
          </a:pPr>
          <a:r>
            <a:rPr lang="en-US" sz="2000" kern="1200"/>
            <a:t>Team-work</a:t>
          </a:r>
          <a:endParaRPr lang="en-US" sz="2000" kern="1200" dirty="0"/>
        </a:p>
        <a:p>
          <a:pPr marL="0" lvl="0" indent="0" algn="l" defTabSz="889000">
            <a:lnSpc>
              <a:spcPct val="90000"/>
            </a:lnSpc>
            <a:spcBef>
              <a:spcPct val="0"/>
            </a:spcBef>
            <a:spcAft>
              <a:spcPct val="35000"/>
            </a:spcAft>
            <a:buNone/>
          </a:pPr>
          <a:r>
            <a:rPr lang="en-US" sz="2000" kern="1200"/>
            <a:t>Patience </a:t>
          </a:r>
        </a:p>
        <a:p>
          <a:pPr marL="0" lvl="0" indent="0" algn="l" defTabSz="889000">
            <a:lnSpc>
              <a:spcPct val="90000"/>
            </a:lnSpc>
            <a:spcBef>
              <a:spcPct val="0"/>
            </a:spcBef>
            <a:spcAft>
              <a:spcPct val="35000"/>
            </a:spcAft>
            <a:buNone/>
          </a:pPr>
          <a:r>
            <a:rPr lang="en-US" sz="2000" kern="1200"/>
            <a:t>Adaptability </a:t>
          </a:r>
          <a:endParaRPr lang="en-US" sz="2000" kern="1200" dirty="0"/>
        </a:p>
        <a:p>
          <a:pPr marL="0" lvl="0" indent="0" algn="l" defTabSz="889000">
            <a:lnSpc>
              <a:spcPct val="90000"/>
            </a:lnSpc>
            <a:spcBef>
              <a:spcPct val="0"/>
            </a:spcBef>
            <a:spcAft>
              <a:spcPct val="35000"/>
            </a:spcAft>
            <a:buNone/>
          </a:pPr>
          <a:r>
            <a:rPr lang="en-US" sz="2000" kern="1200"/>
            <a:t>Emotional control</a:t>
          </a:r>
          <a:endParaRPr lang="en-US" sz="2000" kern="1200" dirty="0"/>
        </a:p>
      </dsp:txBody>
      <dsp:txXfrm>
        <a:off x="5934" y="2309687"/>
        <a:ext cx="2874377" cy="2997932"/>
      </dsp:txXfrm>
    </dsp:sp>
    <dsp:sp modelId="{A5C25CF0-68AC-4FE2-A49B-99CBF3825693}">
      <dsp:nvSpPr>
        <dsp:cNvPr id="0" name=""/>
        <dsp:cNvSpPr/>
      </dsp:nvSpPr>
      <dsp:spPr>
        <a:xfrm>
          <a:off x="3383328" y="197067"/>
          <a:ext cx="1006032" cy="10060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C60A22-580E-4BA2-BA6F-C7BE002E8EF0}">
      <dsp:nvSpPr>
        <dsp:cNvPr id="0" name=""/>
        <dsp:cNvSpPr/>
      </dsp:nvSpPr>
      <dsp:spPr>
        <a:xfrm>
          <a:off x="3383328" y="1422853"/>
          <a:ext cx="2874377" cy="784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u="sng" kern="1200"/>
            <a:t>Academic skills: are made up of core skills such as{learning independently, writing, presenting research and referencing}, also important is:</a:t>
          </a:r>
        </a:p>
      </dsp:txBody>
      <dsp:txXfrm>
        <a:off x="3383328" y="1422853"/>
        <a:ext cx="2874377" cy="784622"/>
      </dsp:txXfrm>
    </dsp:sp>
    <dsp:sp modelId="{7D2A6116-4C76-4947-B910-0554B856884C}">
      <dsp:nvSpPr>
        <dsp:cNvPr id="0" name=""/>
        <dsp:cNvSpPr/>
      </dsp:nvSpPr>
      <dsp:spPr>
        <a:xfrm>
          <a:off x="3383328" y="2309687"/>
          <a:ext cx="2874377" cy="2997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90000"/>
            </a:lnSpc>
            <a:spcBef>
              <a:spcPct val="0"/>
            </a:spcBef>
            <a:spcAft>
              <a:spcPct val="35000"/>
            </a:spcAft>
            <a:buNone/>
          </a:pPr>
          <a:r>
            <a:rPr lang="en-US" sz="2000" kern="1200" dirty="0"/>
            <a:t>Critical thinking </a:t>
          </a:r>
        </a:p>
        <a:p>
          <a:pPr marL="0" lvl="0" indent="0" algn="l" defTabSz="889000">
            <a:lnSpc>
              <a:spcPct val="90000"/>
            </a:lnSpc>
            <a:spcBef>
              <a:spcPct val="0"/>
            </a:spcBef>
            <a:spcAft>
              <a:spcPct val="35000"/>
            </a:spcAft>
            <a:buNone/>
          </a:pPr>
          <a:r>
            <a:rPr lang="en-US" sz="2000" kern="1200" dirty="0"/>
            <a:t>Analytical ability </a:t>
          </a:r>
        </a:p>
        <a:p>
          <a:pPr marL="0" lvl="0" indent="0" algn="l" defTabSz="889000">
            <a:lnSpc>
              <a:spcPct val="90000"/>
            </a:lnSpc>
            <a:spcBef>
              <a:spcPct val="0"/>
            </a:spcBef>
            <a:spcAft>
              <a:spcPct val="35000"/>
            </a:spcAft>
            <a:buNone/>
          </a:pPr>
          <a:r>
            <a:rPr lang="en-US" sz="2000" kern="1200" dirty="0"/>
            <a:t>Effective communication </a:t>
          </a:r>
        </a:p>
        <a:p>
          <a:pPr marL="0" lvl="0" indent="0" algn="l" defTabSz="889000">
            <a:lnSpc>
              <a:spcPct val="90000"/>
            </a:lnSpc>
            <a:spcBef>
              <a:spcPct val="0"/>
            </a:spcBef>
            <a:spcAft>
              <a:spcPct val="35000"/>
            </a:spcAft>
            <a:buNone/>
          </a:pPr>
          <a:r>
            <a:rPr lang="en-US" sz="2000" kern="1200" dirty="0"/>
            <a:t>Creativity and innovation </a:t>
          </a:r>
        </a:p>
        <a:p>
          <a:pPr marL="0" lvl="0" indent="0" algn="l" defTabSz="889000">
            <a:lnSpc>
              <a:spcPct val="90000"/>
            </a:lnSpc>
            <a:spcBef>
              <a:spcPct val="0"/>
            </a:spcBef>
            <a:spcAft>
              <a:spcPct val="35000"/>
            </a:spcAft>
            <a:buNone/>
          </a:pPr>
          <a:r>
            <a:rPr lang="en-US" sz="2000" kern="1200" dirty="0"/>
            <a:t>Reflective practice </a:t>
          </a:r>
        </a:p>
      </dsp:txBody>
      <dsp:txXfrm>
        <a:off x="3383328" y="2309687"/>
        <a:ext cx="2874377" cy="299793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D654F9-5118-3746-9B8A-BBF8731C5289}" type="datetimeFigureOut">
              <a:rPr lang="en-US" smtClean="0"/>
              <a:t>4/12/21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E8CE20-BBD5-9A42-A6D7-8C64833B72EF}" type="slidenum">
              <a:rPr lang="en-US" smtClean="0"/>
              <a:t>‹#›</a:t>
            </a:fld>
            <a:endParaRPr lang="en-US"/>
          </a:p>
        </p:txBody>
      </p:sp>
    </p:spTree>
    <p:extLst>
      <p:ext uri="{BB962C8B-B14F-4D97-AF65-F5344CB8AC3E}">
        <p14:creationId xmlns:p14="http://schemas.microsoft.com/office/powerpoint/2010/main" val="3440921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03BF1-0975-7444-ABB4-5553CF1AA54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D175FCC-19D8-764A-9B1E-D5996535A5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B5018C3-EEE9-4649-80E6-67778A2F3FCB}"/>
              </a:ext>
            </a:extLst>
          </p:cNvPr>
          <p:cNvSpPr>
            <a:spLocks noGrp="1"/>
          </p:cNvSpPr>
          <p:nvPr>
            <p:ph type="dt" sz="half" idx="10"/>
          </p:nvPr>
        </p:nvSpPr>
        <p:spPr/>
        <p:txBody>
          <a:bodyPr/>
          <a:lstStyle/>
          <a:p>
            <a:fld id="{1238C269-50AC-2044-9EB8-F2F1879E527C}" type="datetimeFigureOut">
              <a:rPr lang="en-US" smtClean="0"/>
              <a:t>4/12/21</a:t>
            </a:fld>
            <a:endParaRPr lang="en-US"/>
          </a:p>
        </p:txBody>
      </p:sp>
      <p:sp>
        <p:nvSpPr>
          <p:cNvPr id="5" name="Footer Placeholder 4">
            <a:extLst>
              <a:ext uri="{FF2B5EF4-FFF2-40B4-BE49-F238E27FC236}">
                <a16:creationId xmlns:a16="http://schemas.microsoft.com/office/drawing/2014/main" id="{3271A8CA-9212-A644-9F56-57A5576CFE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72C99D-38F3-2A49-8DF0-B83DD6570979}"/>
              </a:ext>
            </a:extLst>
          </p:cNvPr>
          <p:cNvSpPr>
            <a:spLocks noGrp="1"/>
          </p:cNvSpPr>
          <p:nvPr>
            <p:ph type="sldNum" sz="quarter" idx="12"/>
          </p:nvPr>
        </p:nvSpPr>
        <p:spPr/>
        <p:txBody>
          <a:bodyPr/>
          <a:lstStyle/>
          <a:p>
            <a:fld id="{511513A0-5454-C746-A01F-12AFE16DD233}" type="slidenum">
              <a:rPr lang="en-US" smtClean="0"/>
              <a:t>‹#›</a:t>
            </a:fld>
            <a:endParaRPr lang="en-US"/>
          </a:p>
        </p:txBody>
      </p:sp>
    </p:spTree>
    <p:extLst>
      <p:ext uri="{BB962C8B-B14F-4D97-AF65-F5344CB8AC3E}">
        <p14:creationId xmlns:p14="http://schemas.microsoft.com/office/powerpoint/2010/main" val="1580184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49007-7345-0449-A498-79AD49790D0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9A5EA8D-2CB4-2C4D-ABC6-CDAD1631E70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AEE1CD4-8F6F-224B-B8CE-A5329210CA4C}"/>
              </a:ext>
            </a:extLst>
          </p:cNvPr>
          <p:cNvSpPr>
            <a:spLocks noGrp="1"/>
          </p:cNvSpPr>
          <p:nvPr>
            <p:ph type="dt" sz="half" idx="10"/>
          </p:nvPr>
        </p:nvSpPr>
        <p:spPr/>
        <p:txBody>
          <a:bodyPr/>
          <a:lstStyle/>
          <a:p>
            <a:fld id="{1238C269-50AC-2044-9EB8-F2F1879E527C}" type="datetimeFigureOut">
              <a:rPr lang="en-US" smtClean="0"/>
              <a:t>4/12/21</a:t>
            </a:fld>
            <a:endParaRPr lang="en-US"/>
          </a:p>
        </p:txBody>
      </p:sp>
      <p:sp>
        <p:nvSpPr>
          <p:cNvPr id="5" name="Footer Placeholder 4">
            <a:extLst>
              <a:ext uri="{FF2B5EF4-FFF2-40B4-BE49-F238E27FC236}">
                <a16:creationId xmlns:a16="http://schemas.microsoft.com/office/drawing/2014/main" id="{4406874B-0B74-7C48-9A75-2DC58E8A5B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3B75D8-A30F-7F49-B1F4-BDD4687BB822}"/>
              </a:ext>
            </a:extLst>
          </p:cNvPr>
          <p:cNvSpPr>
            <a:spLocks noGrp="1"/>
          </p:cNvSpPr>
          <p:nvPr>
            <p:ph type="sldNum" sz="quarter" idx="12"/>
          </p:nvPr>
        </p:nvSpPr>
        <p:spPr/>
        <p:txBody>
          <a:bodyPr/>
          <a:lstStyle/>
          <a:p>
            <a:fld id="{511513A0-5454-C746-A01F-12AFE16DD233}" type="slidenum">
              <a:rPr lang="en-US" smtClean="0"/>
              <a:t>‹#›</a:t>
            </a:fld>
            <a:endParaRPr lang="en-US"/>
          </a:p>
        </p:txBody>
      </p:sp>
    </p:spTree>
    <p:extLst>
      <p:ext uri="{BB962C8B-B14F-4D97-AF65-F5344CB8AC3E}">
        <p14:creationId xmlns:p14="http://schemas.microsoft.com/office/powerpoint/2010/main" val="2391266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188F5-0B2C-BB41-BA4F-84538428B30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3C7885F-E0D3-A545-BA55-FC329A9E3AB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E191434-63A0-9A43-B762-4477B17F5FF3}"/>
              </a:ext>
            </a:extLst>
          </p:cNvPr>
          <p:cNvSpPr>
            <a:spLocks noGrp="1"/>
          </p:cNvSpPr>
          <p:nvPr>
            <p:ph type="dt" sz="half" idx="10"/>
          </p:nvPr>
        </p:nvSpPr>
        <p:spPr/>
        <p:txBody>
          <a:bodyPr/>
          <a:lstStyle/>
          <a:p>
            <a:fld id="{1238C269-50AC-2044-9EB8-F2F1879E527C}" type="datetimeFigureOut">
              <a:rPr lang="en-US" smtClean="0"/>
              <a:t>4/12/21</a:t>
            </a:fld>
            <a:endParaRPr lang="en-US"/>
          </a:p>
        </p:txBody>
      </p:sp>
      <p:sp>
        <p:nvSpPr>
          <p:cNvPr id="5" name="Footer Placeholder 4">
            <a:extLst>
              <a:ext uri="{FF2B5EF4-FFF2-40B4-BE49-F238E27FC236}">
                <a16:creationId xmlns:a16="http://schemas.microsoft.com/office/drawing/2014/main" id="{B744819D-3B29-8342-93E6-011A5F6623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A604A-42DC-7046-845A-8A80AB82410E}"/>
              </a:ext>
            </a:extLst>
          </p:cNvPr>
          <p:cNvSpPr>
            <a:spLocks noGrp="1"/>
          </p:cNvSpPr>
          <p:nvPr>
            <p:ph type="sldNum" sz="quarter" idx="12"/>
          </p:nvPr>
        </p:nvSpPr>
        <p:spPr/>
        <p:txBody>
          <a:bodyPr/>
          <a:lstStyle/>
          <a:p>
            <a:fld id="{511513A0-5454-C746-A01F-12AFE16DD233}" type="slidenum">
              <a:rPr lang="en-US" smtClean="0"/>
              <a:t>‹#›</a:t>
            </a:fld>
            <a:endParaRPr lang="en-US"/>
          </a:p>
        </p:txBody>
      </p:sp>
    </p:spTree>
    <p:extLst>
      <p:ext uri="{BB962C8B-B14F-4D97-AF65-F5344CB8AC3E}">
        <p14:creationId xmlns:p14="http://schemas.microsoft.com/office/powerpoint/2010/main" val="3539774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EC120-2EDA-B147-B53D-00638911378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D953E37-46F2-0F49-ADDD-07B0F0AEDD6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70CF9AA-E2D3-AF46-AA9E-94448C92A97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E565A84-3FD1-6049-9AB9-BC8B1178B206}"/>
              </a:ext>
            </a:extLst>
          </p:cNvPr>
          <p:cNvSpPr>
            <a:spLocks noGrp="1"/>
          </p:cNvSpPr>
          <p:nvPr>
            <p:ph type="dt" sz="half" idx="10"/>
          </p:nvPr>
        </p:nvSpPr>
        <p:spPr/>
        <p:txBody>
          <a:bodyPr/>
          <a:lstStyle/>
          <a:p>
            <a:fld id="{1238C269-50AC-2044-9EB8-F2F1879E527C}" type="datetimeFigureOut">
              <a:rPr lang="en-US" smtClean="0"/>
              <a:t>4/12/21</a:t>
            </a:fld>
            <a:endParaRPr lang="en-US"/>
          </a:p>
        </p:txBody>
      </p:sp>
      <p:sp>
        <p:nvSpPr>
          <p:cNvPr id="6" name="Footer Placeholder 5">
            <a:extLst>
              <a:ext uri="{FF2B5EF4-FFF2-40B4-BE49-F238E27FC236}">
                <a16:creationId xmlns:a16="http://schemas.microsoft.com/office/drawing/2014/main" id="{08099F5E-2E78-3C49-9CCB-BE74BA9C80A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3F6A-3AD6-C24B-8518-18B309A6480B}"/>
              </a:ext>
            </a:extLst>
          </p:cNvPr>
          <p:cNvSpPr>
            <a:spLocks noGrp="1"/>
          </p:cNvSpPr>
          <p:nvPr>
            <p:ph type="sldNum" sz="quarter" idx="12"/>
          </p:nvPr>
        </p:nvSpPr>
        <p:spPr/>
        <p:txBody>
          <a:bodyPr/>
          <a:lstStyle/>
          <a:p>
            <a:fld id="{511513A0-5454-C746-A01F-12AFE16DD233}" type="slidenum">
              <a:rPr lang="en-US" smtClean="0"/>
              <a:t>‹#›</a:t>
            </a:fld>
            <a:endParaRPr lang="en-US"/>
          </a:p>
        </p:txBody>
      </p:sp>
    </p:spTree>
    <p:extLst>
      <p:ext uri="{BB962C8B-B14F-4D97-AF65-F5344CB8AC3E}">
        <p14:creationId xmlns:p14="http://schemas.microsoft.com/office/powerpoint/2010/main" val="2941828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C0F3B-6325-CA40-9B81-91D1D73865E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7BA6B94-E803-024C-AD63-A995AE221F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5C9CC02-6B2B-E14B-8916-9FDAD2FEE9B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C73BF4F-0E64-1F4A-811B-4418804555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B165E5A-1EFD-F148-810A-F354FC43B01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CE4D6F0-6144-1246-897C-2206CAC0AD93}"/>
              </a:ext>
            </a:extLst>
          </p:cNvPr>
          <p:cNvSpPr>
            <a:spLocks noGrp="1"/>
          </p:cNvSpPr>
          <p:nvPr>
            <p:ph type="dt" sz="half" idx="10"/>
          </p:nvPr>
        </p:nvSpPr>
        <p:spPr/>
        <p:txBody>
          <a:bodyPr/>
          <a:lstStyle/>
          <a:p>
            <a:fld id="{1238C269-50AC-2044-9EB8-F2F1879E527C}" type="datetimeFigureOut">
              <a:rPr lang="en-US" smtClean="0"/>
              <a:t>4/12/21</a:t>
            </a:fld>
            <a:endParaRPr lang="en-US"/>
          </a:p>
        </p:txBody>
      </p:sp>
      <p:sp>
        <p:nvSpPr>
          <p:cNvPr id="8" name="Footer Placeholder 7">
            <a:extLst>
              <a:ext uri="{FF2B5EF4-FFF2-40B4-BE49-F238E27FC236}">
                <a16:creationId xmlns:a16="http://schemas.microsoft.com/office/drawing/2014/main" id="{7CB6051E-0E7C-3143-8D35-99FC04DD54B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E8793BE-9598-944B-8C62-030186B1EA16}"/>
              </a:ext>
            </a:extLst>
          </p:cNvPr>
          <p:cNvSpPr>
            <a:spLocks noGrp="1"/>
          </p:cNvSpPr>
          <p:nvPr>
            <p:ph type="sldNum" sz="quarter" idx="12"/>
          </p:nvPr>
        </p:nvSpPr>
        <p:spPr/>
        <p:txBody>
          <a:bodyPr/>
          <a:lstStyle/>
          <a:p>
            <a:fld id="{511513A0-5454-C746-A01F-12AFE16DD233}" type="slidenum">
              <a:rPr lang="en-US" smtClean="0"/>
              <a:t>‹#›</a:t>
            </a:fld>
            <a:endParaRPr lang="en-US"/>
          </a:p>
        </p:txBody>
      </p:sp>
    </p:spTree>
    <p:extLst>
      <p:ext uri="{BB962C8B-B14F-4D97-AF65-F5344CB8AC3E}">
        <p14:creationId xmlns:p14="http://schemas.microsoft.com/office/powerpoint/2010/main" val="3317070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F578C-D084-B742-94FE-3DD3DF93C8F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3F38BE6-A6E4-0746-A357-AD6AC00B4AB2}"/>
              </a:ext>
            </a:extLst>
          </p:cNvPr>
          <p:cNvSpPr>
            <a:spLocks noGrp="1"/>
          </p:cNvSpPr>
          <p:nvPr>
            <p:ph type="dt" sz="half" idx="10"/>
          </p:nvPr>
        </p:nvSpPr>
        <p:spPr/>
        <p:txBody>
          <a:bodyPr/>
          <a:lstStyle/>
          <a:p>
            <a:fld id="{1238C269-50AC-2044-9EB8-F2F1879E527C}" type="datetimeFigureOut">
              <a:rPr lang="en-US" smtClean="0"/>
              <a:t>4/12/21</a:t>
            </a:fld>
            <a:endParaRPr lang="en-US"/>
          </a:p>
        </p:txBody>
      </p:sp>
      <p:sp>
        <p:nvSpPr>
          <p:cNvPr id="4" name="Footer Placeholder 3">
            <a:extLst>
              <a:ext uri="{FF2B5EF4-FFF2-40B4-BE49-F238E27FC236}">
                <a16:creationId xmlns:a16="http://schemas.microsoft.com/office/drawing/2014/main" id="{051527F5-D3F6-E74B-9185-04C770B349F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C754898-6D11-1841-AD9D-5C78407EF24D}"/>
              </a:ext>
            </a:extLst>
          </p:cNvPr>
          <p:cNvSpPr>
            <a:spLocks noGrp="1"/>
          </p:cNvSpPr>
          <p:nvPr>
            <p:ph type="sldNum" sz="quarter" idx="12"/>
          </p:nvPr>
        </p:nvSpPr>
        <p:spPr/>
        <p:txBody>
          <a:bodyPr/>
          <a:lstStyle/>
          <a:p>
            <a:fld id="{511513A0-5454-C746-A01F-12AFE16DD233}" type="slidenum">
              <a:rPr lang="en-US" smtClean="0"/>
              <a:t>‹#›</a:t>
            </a:fld>
            <a:endParaRPr lang="en-US"/>
          </a:p>
        </p:txBody>
      </p:sp>
    </p:spTree>
    <p:extLst>
      <p:ext uri="{BB962C8B-B14F-4D97-AF65-F5344CB8AC3E}">
        <p14:creationId xmlns:p14="http://schemas.microsoft.com/office/powerpoint/2010/main" val="1874444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C2B27E-D6DD-B946-9512-093AA372CCB6}"/>
              </a:ext>
            </a:extLst>
          </p:cNvPr>
          <p:cNvSpPr>
            <a:spLocks noGrp="1"/>
          </p:cNvSpPr>
          <p:nvPr>
            <p:ph type="dt" sz="half" idx="10"/>
          </p:nvPr>
        </p:nvSpPr>
        <p:spPr/>
        <p:txBody>
          <a:bodyPr/>
          <a:lstStyle/>
          <a:p>
            <a:fld id="{1238C269-50AC-2044-9EB8-F2F1879E527C}" type="datetimeFigureOut">
              <a:rPr lang="en-US" smtClean="0"/>
              <a:t>4/12/21</a:t>
            </a:fld>
            <a:endParaRPr lang="en-US"/>
          </a:p>
        </p:txBody>
      </p:sp>
      <p:sp>
        <p:nvSpPr>
          <p:cNvPr id="3" name="Footer Placeholder 2">
            <a:extLst>
              <a:ext uri="{FF2B5EF4-FFF2-40B4-BE49-F238E27FC236}">
                <a16:creationId xmlns:a16="http://schemas.microsoft.com/office/drawing/2014/main" id="{77F06487-725C-2742-8749-13EAD65EA49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4E3B08-F279-0C49-A750-0D2EFA02260E}"/>
              </a:ext>
            </a:extLst>
          </p:cNvPr>
          <p:cNvSpPr>
            <a:spLocks noGrp="1"/>
          </p:cNvSpPr>
          <p:nvPr>
            <p:ph type="sldNum" sz="quarter" idx="12"/>
          </p:nvPr>
        </p:nvSpPr>
        <p:spPr/>
        <p:txBody>
          <a:bodyPr/>
          <a:lstStyle/>
          <a:p>
            <a:fld id="{511513A0-5454-C746-A01F-12AFE16DD233}" type="slidenum">
              <a:rPr lang="en-US" smtClean="0"/>
              <a:t>‹#›</a:t>
            </a:fld>
            <a:endParaRPr lang="en-US"/>
          </a:p>
        </p:txBody>
      </p:sp>
    </p:spTree>
    <p:extLst>
      <p:ext uri="{BB962C8B-B14F-4D97-AF65-F5344CB8AC3E}">
        <p14:creationId xmlns:p14="http://schemas.microsoft.com/office/powerpoint/2010/main" val="2039200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098DC-4D2A-C24C-9C8A-454437618FB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DE8976B-25EA-7143-8A6E-C4FA90E044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E138E08-2E8B-B948-A300-D00F67D56E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51D2348-516C-D545-A76E-F3E283AF1A88}"/>
              </a:ext>
            </a:extLst>
          </p:cNvPr>
          <p:cNvSpPr>
            <a:spLocks noGrp="1"/>
          </p:cNvSpPr>
          <p:nvPr>
            <p:ph type="dt" sz="half" idx="10"/>
          </p:nvPr>
        </p:nvSpPr>
        <p:spPr/>
        <p:txBody>
          <a:bodyPr/>
          <a:lstStyle/>
          <a:p>
            <a:fld id="{1238C269-50AC-2044-9EB8-F2F1879E527C}" type="datetimeFigureOut">
              <a:rPr lang="en-US" smtClean="0"/>
              <a:t>4/12/21</a:t>
            </a:fld>
            <a:endParaRPr lang="en-US"/>
          </a:p>
        </p:txBody>
      </p:sp>
      <p:sp>
        <p:nvSpPr>
          <p:cNvPr id="6" name="Footer Placeholder 5">
            <a:extLst>
              <a:ext uri="{FF2B5EF4-FFF2-40B4-BE49-F238E27FC236}">
                <a16:creationId xmlns:a16="http://schemas.microsoft.com/office/drawing/2014/main" id="{2BB9A5F3-D3EB-1E47-A2EE-BA5106606E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63A78F1-5EEA-B848-BE30-DE478F2E1B8C}"/>
              </a:ext>
            </a:extLst>
          </p:cNvPr>
          <p:cNvSpPr>
            <a:spLocks noGrp="1"/>
          </p:cNvSpPr>
          <p:nvPr>
            <p:ph type="sldNum" sz="quarter" idx="12"/>
          </p:nvPr>
        </p:nvSpPr>
        <p:spPr/>
        <p:txBody>
          <a:bodyPr/>
          <a:lstStyle/>
          <a:p>
            <a:fld id="{511513A0-5454-C746-A01F-12AFE16DD233}" type="slidenum">
              <a:rPr lang="en-US" smtClean="0"/>
              <a:t>‹#›</a:t>
            </a:fld>
            <a:endParaRPr lang="en-US"/>
          </a:p>
        </p:txBody>
      </p:sp>
    </p:spTree>
    <p:extLst>
      <p:ext uri="{BB962C8B-B14F-4D97-AF65-F5344CB8AC3E}">
        <p14:creationId xmlns:p14="http://schemas.microsoft.com/office/powerpoint/2010/main" val="2550338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28407-727F-8440-A89B-0F1E12F020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87409EB-2C5A-7141-BF1F-37A18196D1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0D50AD5-EF32-DC4D-B91C-A3A73D178D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D6DE1FE-95D5-5B4D-A698-6C8A7B5254F4}"/>
              </a:ext>
            </a:extLst>
          </p:cNvPr>
          <p:cNvSpPr>
            <a:spLocks noGrp="1"/>
          </p:cNvSpPr>
          <p:nvPr>
            <p:ph type="dt" sz="half" idx="10"/>
          </p:nvPr>
        </p:nvSpPr>
        <p:spPr/>
        <p:txBody>
          <a:bodyPr/>
          <a:lstStyle/>
          <a:p>
            <a:fld id="{1238C269-50AC-2044-9EB8-F2F1879E527C}" type="datetimeFigureOut">
              <a:rPr lang="en-US" smtClean="0"/>
              <a:t>4/12/21</a:t>
            </a:fld>
            <a:endParaRPr lang="en-US"/>
          </a:p>
        </p:txBody>
      </p:sp>
      <p:sp>
        <p:nvSpPr>
          <p:cNvPr id="6" name="Footer Placeholder 5">
            <a:extLst>
              <a:ext uri="{FF2B5EF4-FFF2-40B4-BE49-F238E27FC236}">
                <a16:creationId xmlns:a16="http://schemas.microsoft.com/office/drawing/2014/main" id="{F7F93F8D-BF7E-C54B-94F0-73A0658C47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925AFF-8934-8248-A09E-310EB819A7D7}"/>
              </a:ext>
            </a:extLst>
          </p:cNvPr>
          <p:cNvSpPr>
            <a:spLocks noGrp="1"/>
          </p:cNvSpPr>
          <p:nvPr>
            <p:ph type="sldNum" sz="quarter" idx="12"/>
          </p:nvPr>
        </p:nvSpPr>
        <p:spPr/>
        <p:txBody>
          <a:bodyPr/>
          <a:lstStyle/>
          <a:p>
            <a:fld id="{511513A0-5454-C746-A01F-12AFE16DD233}" type="slidenum">
              <a:rPr lang="en-US" smtClean="0"/>
              <a:t>‹#›</a:t>
            </a:fld>
            <a:endParaRPr lang="en-US"/>
          </a:p>
        </p:txBody>
      </p:sp>
    </p:spTree>
    <p:extLst>
      <p:ext uri="{BB962C8B-B14F-4D97-AF65-F5344CB8AC3E}">
        <p14:creationId xmlns:p14="http://schemas.microsoft.com/office/powerpoint/2010/main" val="1113975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FDF2F-BC0B-0642-A94E-1D727BD201A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465CBA4-64C8-1949-BE78-0D5187D091F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EE7554-0EC1-4D4E-B87E-49771C790B7D}"/>
              </a:ext>
            </a:extLst>
          </p:cNvPr>
          <p:cNvSpPr>
            <a:spLocks noGrp="1"/>
          </p:cNvSpPr>
          <p:nvPr>
            <p:ph type="dt" sz="half" idx="10"/>
          </p:nvPr>
        </p:nvSpPr>
        <p:spPr/>
        <p:txBody>
          <a:bodyPr/>
          <a:lstStyle/>
          <a:p>
            <a:fld id="{1238C269-50AC-2044-9EB8-F2F1879E527C}" type="datetimeFigureOut">
              <a:rPr lang="en-US" smtClean="0"/>
              <a:t>4/12/21</a:t>
            </a:fld>
            <a:endParaRPr lang="en-US"/>
          </a:p>
        </p:txBody>
      </p:sp>
      <p:sp>
        <p:nvSpPr>
          <p:cNvPr id="5" name="Footer Placeholder 4">
            <a:extLst>
              <a:ext uri="{FF2B5EF4-FFF2-40B4-BE49-F238E27FC236}">
                <a16:creationId xmlns:a16="http://schemas.microsoft.com/office/drawing/2014/main" id="{591A67CB-007A-CC4D-AF1E-0A16AFFE2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7A491D-7A34-604E-825A-0A7E9F72641E}"/>
              </a:ext>
            </a:extLst>
          </p:cNvPr>
          <p:cNvSpPr>
            <a:spLocks noGrp="1"/>
          </p:cNvSpPr>
          <p:nvPr>
            <p:ph type="sldNum" sz="quarter" idx="12"/>
          </p:nvPr>
        </p:nvSpPr>
        <p:spPr/>
        <p:txBody>
          <a:bodyPr/>
          <a:lstStyle/>
          <a:p>
            <a:fld id="{511513A0-5454-C746-A01F-12AFE16DD233}" type="slidenum">
              <a:rPr lang="en-US" smtClean="0"/>
              <a:t>‹#›</a:t>
            </a:fld>
            <a:endParaRPr lang="en-US"/>
          </a:p>
        </p:txBody>
      </p:sp>
    </p:spTree>
    <p:extLst>
      <p:ext uri="{BB962C8B-B14F-4D97-AF65-F5344CB8AC3E}">
        <p14:creationId xmlns:p14="http://schemas.microsoft.com/office/powerpoint/2010/main" val="874118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12D53F-14D3-DC45-92E1-E852101E75C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E9C21F5-BFFA-7F4B-B67F-499397735C5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D5191B-06FB-8744-A933-9EF1F8270F60}"/>
              </a:ext>
            </a:extLst>
          </p:cNvPr>
          <p:cNvSpPr>
            <a:spLocks noGrp="1"/>
          </p:cNvSpPr>
          <p:nvPr>
            <p:ph type="dt" sz="half" idx="10"/>
          </p:nvPr>
        </p:nvSpPr>
        <p:spPr/>
        <p:txBody>
          <a:bodyPr/>
          <a:lstStyle/>
          <a:p>
            <a:fld id="{1238C269-50AC-2044-9EB8-F2F1879E527C}" type="datetimeFigureOut">
              <a:rPr lang="en-US" smtClean="0"/>
              <a:t>4/12/21</a:t>
            </a:fld>
            <a:endParaRPr lang="en-US"/>
          </a:p>
        </p:txBody>
      </p:sp>
      <p:sp>
        <p:nvSpPr>
          <p:cNvPr id="5" name="Footer Placeholder 4">
            <a:extLst>
              <a:ext uri="{FF2B5EF4-FFF2-40B4-BE49-F238E27FC236}">
                <a16:creationId xmlns:a16="http://schemas.microsoft.com/office/drawing/2014/main" id="{520A9E24-F5F8-CB45-8F82-0AB01E4C83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76E960-AE97-A54D-8079-72A7C0387813}"/>
              </a:ext>
            </a:extLst>
          </p:cNvPr>
          <p:cNvSpPr>
            <a:spLocks noGrp="1"/>
          </p:cNvSpPr>
          <p:nvPr>
            <p:ph type="sldNum" sz="quarter" idx="12"/>
          </p:nvPr>
        </p:nvSpPr>
        <p:spPr/>
        <p:txBody>
          <a:bodyPr/>
          <a:lstStyle/>
          <a:p>
            <a:fld id="{511513A0-5454-C746-A01F-12AFE16DD233}" type="slidenum">
              <a:rPr lang="en-US" smtClean="0"/>
              <a:t>‹#›</a:t>
            </a:fld>
            <a:endParaRPr lang="en-US"/>
          </a:p>
        </p:txBody>
      </p:sp>
    </p:spTree>
    <p:extLst>
      <p:ext uri="{BB962C8B-B14F-4D97-AF65-F5344CB8AC3E}">
        <p14:creationId xmlns:p14="http://schemas.microsoft.com/office/powerpoint/2010/main" val="3057799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0ACAED-0392-6442-B81C-E46AC322FA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BB1F383-2388-1F4B-ABB0-596C647031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7E9EFC-9B30-A046-85ED-732146EF80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38C269-50AC-2044-9EB8-F2F1879E527C}" type="datetimeFigureOut">
              <a:rPr lang="en-US" smtClean="0"/>
              <a:t>4/12/21</a:t>
            </a:fld>
            <a:endParaRPr lang="en-US"/>
          </a:p>
        </p:txBody>
      </p:sp>
      <p:sp>
        <p:nvSpPr>
          <p:cNvPr id="5" name="Footer Placeholder 4">
            <a:extLst>
              <a:ext uri="{FF2B5EF4-FFF2-40B4-BE49-F238E27FC236}">
                <a16:creationId xmlns:a16="http://schemas.microsoft.com/office/drawing/2014/main" id="{3A8F28E5-53BF-6E4B-A843-37B2F66591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81FD2C8-C5B0-534A-9973-A0F1AC1C84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1513A0-5454-C746-A01F-12AFE16DD233}" type="slidenum">
              <a:rPr lang="en-US" smtClean="0"/>
              <a:t>‹#›</a:t>
            </a:fld>
            <a:endParaRPr lang="en-US"/>
          </a:p>
        </p:txBody>
      </p:sp>
    </p:spTree>
    <p:extLst>
      <p:ext uri="{BB962C8B-B14F-4D97-AF65-F5344CB8AC3E}">
        <p14:creationId xmlns:p14="http://schemas.microsoft.com/office/powerpoint/2010/main" val="4757290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wayup.com/guide/community/5-key-academic-skills-that-actually-translate-to-the-professional-world/" TargetMode="External"/><Relationship Id="rId2" Type="http://schemas.openxmlformats.org/officeDocument/2006/relationships/hyperlink" Target="https://www.youthcentral.vic.gov.au/jobs-and-careers/plan-your-career/8-job-skills-you-should-have" TargetMode="External"/><Relationship Id="rId1" Type="http://schemas.openxmlformats.org/officeDocument/2006/relationships/slideLayout" Target="../slideLayouts/slideLayout2.xml"/><Relationship Id="rId5" Type="http://schemas.openxmlformats.org/officeDocument/2006/relationships/hyperlink" Target="https://www.indeed.com/career-advice/finding-a-job/employability-skills" TargetMode="External"/><Relationship Id="rId4" Type="http://schemas.openxmlformats.org/officeDocument/2006/relationships/hyperlink" Target="https://work.chron.com/examples-weaknesses-manager-position-21562.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517518-16F7-5047-8F01-B32E578F5430}"/>
              </a:ext>
            </a:extLst>
          </p:cNvPr>
          <p:cNvSpPr>
            <a:spLocks noGrp="1"/>
          </p:cNvSpPr>
          <p:nvPr>
            <p:ph type="title"/>
          </p:nvPr>
        </p:nvSpPr>
        <p:spPr>
          <a:xfrm>
            <a:off x="686834" y="1153572"/>
            <a:ext cx="3200400" cy="4461163"/>
          </a:xfrm>
        </p:spPr>
        <p:txBody>
          <a:bodyPr>
            <a:normAutofit/>
          </a:bodyPr>
          <a:lstStyle/>
          <a:p>
            <a:r>
              <a:rPr lang="en-US" sz="2400" dirty="0">
                <a:solidFill>
                  <a:schemeClr val="accent1">
                    <a:lumMod val="75000"/>
                  </a:schemeClr>
                </a:solidFill>
              </a:rPr>
              <a:t>University of Wales Trinity Saint David</a:t>
            </a:r>
            <a:br>
              <a:rPr lang="en-US" sz="2400" dirty="0">
                <a:solidFill>
                  <a:srgbClr val="FFFFFF"/>
                </a:solidFill>
              </a:rPr>
            </a:br>
            <a:r>
              <a:rPr lang="en-US" sz="2400" dirty="0">
                <a:solidFill>
                  <a:srgbClr val="FFFFFF"/>
                </a:solidFill>
              </a:rPr>
              <a:t>Student ID </a:t>
            </a:r>
            <a:r>
              <a:rPr lang="en-US" sz="2400" u="sng" dirty="0">
                <a:solidFill>
                  <a:schemeClr val="accent1">
                    <a:lumMod val="75000"/>
                  </a:schemeClr>
                </a:solidFill>
              </a:rPr>
              <a:t>Number:</a:t>
            </a:r>
            <a:r>
              <a:rPr lang="en-US" sz="2400" dirty="0">
                <a:solidFill>
                  <a:srgbClr val="FFFFFF"/>
                </a:solidFill>
              </a:rPr>
              <a:t>1909122</a:t>
            </a:r>
            <a:br>
              <a:rPr lang="en-US" sz="2400" dirty="0">
                <a:solidFill>
                  <a:srgbClr val="FFFFFF"/>
                </a:solidFill>
              </a:rPr>
            </a:br>
            <a:r>
              <a:rPr lang="en-US" sz="2400" u="sng" dirty="0">
                <a:solidFill>
                  <a:schemeClr val="accent1">
                    <a:lumMod val="75000"/>
                  </a:schemeClr>
                </a:solidFill>
              </a:rPr>
              <a:t>Student Name: </a:t>
            </a:r>
            <a:r>
              <a:rPr lang="en-US" sz="2400" dirty="0">
                <a:solidFill>
                  <a:srgbClr val="FFFFFF"/>
                </a:solidFill>
              </a:rPr>
              <a:t>Sidorela Rusi</a:t>
            </a:r>
            <a:br>
              <a:rPr lang="en-US" sz="2400" dirty="0">
                <a:solidFill>
                  <a:srgbClr val="FFFFFF"/>
                </a:solidFill>
              </a:rPr>
            </a:br>
            <a:r>
              <a:rPr lang="en-US" sz="2400" u="sng" dirty="0">
                <a:solidFill>
                  <a:schemeClr val="accent1">
                    <a:lumMod val="75000"/>
                  </a:schemeClr>
                </a:solidFill>
              </a:rPr>
              <a:t>Lecture Name: </a:t>
            </a:r>
            <a:r>
              <a:rPr lang="en-US" sz="2400" dirty="0">
                <a:solidFill>
                  <a:srgbClr val="FFFFFF"/>
                </a:solidFill>
              </a:rPr>
              <a:t>Sylvia Hoffmann</a:t>
            </a:r>
            <a:br>
              <a:rPr lang="en-US" sz="2400" dirty="0">
                <a:solidFill>
                  <a:srgbClr val="FFFFFF"/>
                </a:solidFill>
              </a:rPr>
            </a:br>
            <a:r>
              <a:rPr lang="en-US" sz="2400" u="sng" dirty="0">
                <a:solidFill>
                  <a:schemeClr val="accent1">
                    <a:lumMod val="75000"/>
                  </a:schemeClr>
                </a:solidFill>
              </a:rPr>
              <a:t>Module Title: </a:t>
            </a:r>
            <a:r>
              <a:rPr lang="en-US" sz="2400" dirty="0">
                <a:solidFill>
                  <a:srgbClr val="FFFFFF"/>
                </a:solidFill>
              </a:rPr>
              <a:t>Academic and Employability Skills</a:t>
            </a:r>
            <a:br>
              <a:rPr lang="en-US" sz="2400" dirty="0">
                <a:solidFill>
                  <a:srgbClr val="FFFFFF"/>
                </a:solidFill>
              </a:rPr>
            </a:br>
            <a:r>
              <a:rPr lang="en-US" sz="2400" u="sng" dirty="0">
                <a:solidFill>
                  <a:schemeClr val="accent1">
                    <a:lumMod val="75000"/>
                  </a:schemeClr>
                </a:solidFill>
              </a:rPr>
              <a:t>Programme: </a:t>
            </a:r>
            <a:r>
              <a:rPr lang="en-US" sz="2400" dirty="0">
                <a:solidFill>
                  <a:srgbClr val="FFFFFF"/>
                </a:solidFill>
              </a:rPr>
              <a:t>CertHE Skills for Workplace</a:t>
            </a:r>
            <a:br>
              <a:rPr lang="en-US" sz="2400" dirty="0">
                <a:solidFill>
                  <a:srgbClr val="FFFFFF"/>
                </a:solidFill>
              </a:rPr>
            </a:br>
            <a:endParaRPr lang="en-US" sz="2400" dirty="0">
              <a:solidFill>
                <a:srgbClr val="FFFFFF"/>
              </a:solidFill>
            </a:endParaRPr>
          </a:p>
        </p:txBody>
      </p:sp>
      <p:sp>
        <p:nvSpPr>
          <p:cNvPr id="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7D8BD1E-C62C-0A43-9242-26E084B83FE3}"/>
              </a:ext>
            </a:extLst>
          </p:cNvPr>
          <p:cNvSpPr>
            <a:spLocks noGrp="1"/>
          </p:cNvSpPr>
          <p:nvPr>
            <p:ph idx="1"/>
          </p:nvPr>
        </p:nvSpPr>
        <p:spPr>
          <a:xfrm>
            <a:off x="4447308" y="1385888"/>
            <a:ext cx="6906491" cy="4791075"/>
          </a:xfrm>
        </p:spPr>
        <p:txBody>
          <a:bodyPr anchor="ctr">
            <a:normAutofit fontScale="92500"/>
          </a:bodyPr>
          <a:lstStyle/>
          <a:p>
            <a:pPr marL="0" indent="0">
              <a:buNone/>
            </a:pPr>
            <a:r>
              <a:rPr lang="en-US" sz="3200" dirty="0"/>
              <a:t>INTRODUCTION</a:t>
            </a:r>
          </a:p>
          <a:p>
            <a:pPr marL="0" indent="0">
              <a:buNone/>
            </a:pPr>
            <a:endParaRPr lang="en-US" sz="2600" dirty="0"/>
          </a:p>
          <a:p>
            <a:pPr marL="0" indent="0">
              <a:buNone/>
            </a:pPr>
            <a:r>
              <a:rPr lang="en-US" sz="2600" dirty="0"/>
              <a:t>Nowadays in the job market, employers are now looking for employability and academic skills education as essential traits in their potential employees. In my situation for example my massive dream job is to be manager in a restaurant, and to achieve it I must write down in my CV requests like handling my position under any pressure,  being hardworking, having oral and written communication skills in a team, communication between staff is important and of course being responsible  and managing situations at any times.  </a:t>
            </a:r>
          </a:p>
          <a:p>
            <a:pPr marL="0" indent="0">
              <a:buNone/>
            </a:pPr>
            <a:endParaRPr lang="en-US" sz="2600" dirty="0"/>
          </a:p>
          <a:p>
            <a:pPr marL="0" indent="0">
              <a:buNone/>
            </a:pPr>
            <a:endParaRPr lang="en-US" sz="2600" dirty="0"/>
          </a:p>
          <a:p>
            <a:pPr marL="0" indent="0">
              <a:buNone/>
            </a:pPr>
            <a:endParaRPr lang="en-US" sz="2600" dirty="0"/>
          </a:p>
        </p:txBody>
      </p:sp>
    </p:spTree>
    <p:extLst>
      <p:ext uri="{BB962C8B-B14F-4D97-AF65-F5344CB8AC3E}">
        <p14:creationId xmlns:p14="http://schemas.microsoft.com/office/powerpoint/2010/main" val="164929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C85B15-E265-F84B-A9C2-45911BA4EE28}"/>
              </a:ext>
            </a:extLst>
          </p:cNvPr>
          <p:cNvSpPr>
            <a:spLocks noGrp="1"/>
          </p:cNvSpPr>
          <p:nvPr>
            <p:ph type="title"/>
          </p:nvPr>
        </p:nvSpPr>
        <p:spPr>
          <a:xfrm>
            <a:off x="838200" y="557189"/>
            <a:ext cx="3190875" cy="5567891"/>
          </a:xfrm>
        </p:spPr>
        <p:txBody>
          <a:bodyPr>
            <a:normAutofit/>
          </a:bodyPr>
          <a:lstStyle/>
          <a:p>
            <a:r>
              <a:rPr lang="en-US" sz="4000" b="1" i="1" dirty="0">
                <a:solidFill>
                  <a:schemeClr val="accent2">
                    <a:lumMod val="75000"/>
                  </a:schemeClr>
                </a:solidFill>
              </a:rPr>
              <a:t>EXPLANATION OF ACADEMIC AND EMPLOYABILITY SKILLS </a:t>
            </a:r>
          </a:p>
        </p:txBody>
      </p:sp>
      <p:graphicFrame>
        <p:nvGraphicFramePr>
          <p:cNvPr id="12" name="Content Placeholder 2">
            <a:extLst>
              <a:ext uri="{FF2B5EF4-FFF2-40B4-BE49-F238E27FC236}">
                <a16:creationId xmlns:a16="http://schemas.microsoft.com/office/drawing/2014/main" id="{167B4488-D86A-4A6E-8E80-4F1E7D1B81EF}"/>
              </a:ext>
            </a:extLst>
          </p:cNvPr>
          <p:cNvGraphicFramePr>
            <a:graphicFrameLocks noGrp="1"/>
          </p:cNvGraphicFramePr>
          <p:nvPr>
            <p:ph idx="1"/>
            <p:extLst>
              <p:ext uri="{D42A27DB-BD31-4B8C-83A1-F6EECF244321}">
                <p14:modId xmlns:p14="http://schemas.microsoft.com/office/powerpoint/2010/main" val="3399268887"/>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29209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36ED0B-FEF7-DD46-B0DB-1EAE13044C2D}"/>
              </a:ext>
            </a:extLst>
          </p:cNvPr>
          <p:cNvSpPr>
            <a:spLocks noGrp="1"/>
          </p:cNvSpPr>
          <p:nvPr>
            <p:ph idx="1"/>
          </p:nvPr>
        </p:nvSpPr>
        <p:spPr>
          <a:xfrm>
            <a:off x="47626" y="1760537"/>
            <a:ext cx="5910262" cy="5097463"/>
          </a:xfrm>
        </p:spPr>
        <p:txBody>
          <a:bodyPr>
            <a:normAutofit lnSpcReduction="10000"/>
          </a:bodyPr>
          <a:lstStyle/>
          <a:p>
            <a:r>
              <a:rPr lang="en-US" sz="2200" u="sng" dirty="0"/>
              <a:t>Technology</a:t>
            </a:r>
            <a:r>
              <a:rPr lang="en-US" sz="2200" dirty="0"/>
              <a:t>: knowing basic use of a computer and office equipment.</a:t>
            </a:r>
          </a:p>
          <a:p>
            <a:r>
              <a:rPr lang="en-US" sz="2200" u="sng" dirty="0"/>
              <a:t>Problem solving and decision-making</a:t>
            </a:r>
            <a:r>
              <a:rPr lang="en-US" sz="2200" dirty="0"/>
              <a:t>: finding solution even in toughs' times when difficulties or setbacks comes up, solving them in a fair and right way.</a:t>
            </a:r>
            <a:endParaRPr lang="en-GB" sz="2200" dirty="0"/>
          </a:p>
          <a:p>
            <a:r>
              <a:rPr lang="en-US" sz="2200" u="sng" dirty="0"/>
              <a:t>Learning: </a:t>
            </a:r>
            <a:r>
              <a:rPr lang="en-US" sz="2200" dirty="0"/>
              <a:t>willing for learning new things and understanding a task  quick .</a:t>
            </a:r>
          </a:p>
          <a:p>
            <a:r>
              <a:rPr lang="en-US" sz="2200" u="sng" dirty="0"/>
              <a:t>Multi-tasking: </a:t>
            </a:r>
            <a:r>
              <a:rPr lang="en-US" sz="2200" dirty="0"/>
              <a:t>regardless of how many tasks you have at a time, or you are under pressure you should be able to identify and prioritize them, accordingly.</a:t>
            </a:r>
            <a:endParaRPr lang="en-GB" sz="2200" dirty="0"/>
          </a:p>
          <a:p>
            <a:r>
              <a:rPr lang="en-US" sz="2400" u="sng" dirty="0"/>
              <a:t>Interpersonal skills</a:t>
            </a:r>
            <a:r>
              <a:rPr lang="en-US" sz="2400" dirty="0"/>
              <a:t>: managing professional relationships effectively between employers and costumers. </a:t>
            </a:r>
          </a:p>
        </p:txBody>
      </p:sp>
      <p:sp>
        <p:nvSpPr>
          <p:cNvPr id="5" name="TextBox 4">
            <a:extLst>
              <a:ext uri="{FF2B5EF4-FFF2-40B4-BE49-F238E27FC236}">
                <a16:creationId xmlns:a16="http://schemas.microsoft.com/office/drawing/2014/main" id="{BF432A40-5BF4-BC48-8D5B-9104656994C5}"/>
              </a:ext>
            </a:extLst>
          </p:cNvPr>
          <p:cNvSpPr txBox="1"/>
          <p:nvPr/>
        </p:nvSpPr>
        <p:spPr>
          <a:xfrm>
            <a:off x="5910262" y="1760537"/>
            <a:ext cx="6234112" cy="4770537"/>
          </a:xfrm>
          <a:prstGeom prst="rect">
            <a:avLst/>
          </a:prstGeom>
          <a:noFill/>
        </p:spPr>
        <p:txBody>
          <a:bodyPr wrap="square" rtlCol="0">
            <a:spAutoFit/>
          </a:bodyPr>
          <a:lstStyle/>
          <a:p>
            <a:pPr marL="342900" indent="-342900">
              <a:buFont typeface="Arial" panose="020B0604020202020204" pitchFamily="34" charset="0"/>
              <a:buChar char="•"/>
            </a:pPr>
            <a:r>
              <a:rPr lang="en-US" sz="2200" u="sng" dirty="0"/>
              <a:t>Self-management: </a:t>
            </a:r>
            <a:r>
              <a:rPr lang="en-US" sz="2200" dirty="0"/>
              <a:t>in addition, is doing your job and duty properly without having someone to check you out all the time.</a:t>
            </a:r>
          </a:p>
          <a:p>
            <a:pPr marL="342900" indent="-342900">
              <a:buFont typeface="Arial" panose="020B0604020202020204" pitchFamily="34" charset="0"/>
              <a:buChar char="•"/>
            </a:pPr>
            <a:r>
              <a:rPr lang="en-US" sz="2200" u="sng" dirty="0"/>
              <a:t>Customer service</a:t>
            </a:r>
            <a:r>
              <a:rPr lang="en-US" sz="2200" dirty="0"/>
              <a:t>: dealing with costumers, being friendly and  buildings relationships with them is the key.</a:t>
            </a:r>
            <a:endParaRPr lang="en-GB" sz="2200" dirty="0"/>
          </a:p>
          <a:p>
            <a:pPr marL="342900" indent="-342900">
              <a:buFont typeface="Arial" panose="020B0604020202020204" pitchFamily="34" charset="0"/>
              <a:buChar char="•"/>
            </a:pPr>
            <a:r>
              <a:rPr lang="en-US" sz="2200" u="sng" dirty="0"/>
              <a:t>Communication: </a:t>
            </a:r>
            <a:r>
              <a:rPr lang="en-US" sz="2200" dirty="0"/>
              <a:t>verbal  communication between team, needs to be clear and understanding, avoiding misunderstandings.</a:t>
            </a:r>
          </a:p>
          <a:p>
            <a:pPr marL="342900" indent="-342900">
              <a:buFont typeface="Arial" panose="020B0604020202020204" pitchFamily="34" charset="0"/>
              <a:buChar char="•"/>
            </a:pPr>
            <a:r>
              <a:rPr lang="en-US" sz="2200" u="sng" dirty="0"/>
              <a:t>Planning and organizing</a:t>
            </a:r>
            <a:r>
              <a:rPr lang="en-US" sz="2200" dirty="0"/>
              <a:t> keys is being consistent always on deadlines.                                                                            </a:t>
            </a:r>
          </a:p>
          <a:p>
            <a:pPr marL="342900" indent="-342900">
              <a:buFont typeface="Arial" panose="020B0604020202020204" pitchFamily="34" charset="0"/>
              <a:buChar char="•"/>
            </a:pPr>
            <a:r>
              <a:rPr lang="en-US" sz="2200" u="sng" dirty="0"/>
              <a:t>Teamwork: </a:t>
            </a:r>
            <a:r>
              <a:rPr lang="en-US" sz="2200" dirty="0"/>
              <a:t>the main role is working effectively and having the same achievements and goals.</a:t>
            </a:r>
          </a:p>
          <a:p>
            <a:endParaRPr lang="en-US" dirty="0"/>
          </a:p>
        </p:txBody>
      </p:sp>
      <p:sp>
        <p:nvSpPr>
          <p:cNvPr id="6" name="Rectangle 5">
            <a:extLst>
              <a:ext uri="{FF2B5EF4-FFF2-40B4-BE49-F238E27FC236}">
                <a16:creationId xmlns:a16="http://schemas.microsoft.com/office/drawing/2014/main" id="{6E73B0C7-C5E7-5746-8D19-CEC88D936CC8}"/>
              </a:ext>
            </a:extLst>
          </p:cNvPr>
          <p:cNvSpPr/>
          <p:nvPr/>
        </p:nvSpPr>
        <p:spPr>
          <a:xfrm>
            <a:off x="531018" y="246062"/>
            <a:ext cx="11129963" cy="118754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EMPLOYABILITY SKILLS THAT I HAVE FOR MY FUTURE CAREER  [MY STRENGTHS]</a:t>
            </a:r>
            <a:endParaRPr lang="en-US" sz="3200" dirty="0"/>
          </a:p>
        </p:txBody>
      </p:sp>
    </p:spTree>
    <p:extLst>
      <p:ext uri="{BB962C8B-B14F-4D97-AF65-F5344CB8AC3E}">
        <p14:creationId xmlns:p14="http://schemas.microsoft.com/office/powerpoint/2010/main" val="36020752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BB2E9E-FC96-7A46-B921-4D755E794A52}"/>
              </a:ext>
            </a:extLst>
          </p:cNvPr>
          <p:cNvSpPr>
            <a:spLocks noGrp="1"/>
          </p:cNvSpPr>
          <p:nvPr>
            <p:ph type="title"/>
          </p:nvPr>
        </p:nvSpPr>
        <p:spPr>
          <a:xfrm>
            <a:off x="838200" y="365125"/>
            <a:ext cx="10515600" cy="1325563"/>
          </a:xfrm>
        </p:spPr>
        <p:txBody>
          <a:bodyPr>
            <a:normAutofit/>
          </a:bodyPr>
          <a:lstStyle/>
          <a:p>
            <a:r>
              <a:rPr lang="en-US" sz="4200" b="1" dirty="0"/>
              <a:t>ACADEMIC SKILLS THAT I HAVE FOR MY FUTURE CAREER [ MY STRENGTHS</a:t>
            </a:r>
            <a:r>
              <a:rPr lang="en-US" sz="4200" dirty="0"/>
              <a:t>]</a:t>
            </a:r>
          </a:p>
        </p:txBody>
      </p:sp>
      <p:sp>
        <p:nvSpPr>
          <p:cNvPr id="5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Content Placeholder 2">
            <a:extLst>
              <a:ext uri="{FF2B5EF4-FFF2-40B4-BE49-F238E27FC236}">
                <a16:creationId xmlns:a16="http://schemas.microsoft.com/office/drawing/2014/main" id="{BC284EA5-5497-A54A-8A3A-84607C3124D2}"/>
              </a:ext>
            </a:extLst>
          </p:cNvPr>
          <p:cNvSpPr>
            <a:spLocks noGrp="1"/>
          </p:cNvSpPr>
          <p:nvPr>
            <p:ph idx="1"/>
          </p:nvPr>
        </p:nvSpPr>
        <p:spPr>
          <a:xfrm>
            <a:off x="838200" y="1929384"/>
            <a:ext cx="10515600" cy="4251960"/>
          </a:xfrm>
        </p:spPr>
        <p:txBody>
          <a:bodyPr>
            <a:noAutofit/>
          </a:bodyPr>
          <a:lstStyle/>
          <a:p>
            <a:r>
              <a:rPr lang="en-US" sz="2000" u="sng" dirty="0"/>
              <a:t>Leadership</a:t>
            </a:r>
            <a:r>
              <a:rPr lang="en-US" sz="2000" dirty="0"/>
              <a:t>: it means when you are doing your work competently and consistently always for example that can be in group projects, or even being leader in an event.</a:t>
            </a:r>
          </a:p>
          <a:p>
            <a:r>
              <a:rPr lang="en-US" sz="2000" u="sng" dirty="0"/>
              <a:t>Communication</a:t>
            </a:r>
            <a:r>
              <a:rPr lang="en-US" sz="2000" dirty="0"/>
              <a:t>: in this field its also important and equally remarkable because it can affect your oral presentation and can demonstrate  communication skills positively and gaining more confidence.</a:t>
            </a:r>
          </a:p>
          <a:p>
            <a:r>
              <a:rPr lang="en-US" sz="2000" u="sng" dirty="0"/>
              <a:t>Organization</a:t>
            </a:r>
            <a:r>
              <a:rPr lang="en-US" sz="2000" dirty="0"/>
              <a:t>: first we must start that good management is always important no matter what career we choose to do in our future, that is because give us the ability to multitask due the the deadline. </a:t>
            </a:r>
          </a:p>
          <a:p>
            <a:r>
              <a:rPr lang="en-US" sz="2000" u="sng" dirty="0"/>
              <a:t>Networking: </a:t>
            </a:r>
            <a:r>
              <a:rPr lang="en-US" sz="2000" dirty="0"/>
              <a:t>in a professional world of network is essential due daily bases especially in workplace has effective role.</a:t>
            </a:r>
          </a:p>
          <a:p>
            <a:r>
              <a:rPr lang="en-US" sz="2000" u="sng" dirty="0"/>
              <a:t>Commercial awareness: </a:t>
            </a:r>
            <a:r>
              <a:rPr lang="en-US" sz="2000" dirty="0"/>
              <a:t>one very important thing that academia is good for is to introduce cutting-edge concept, and of course informing the team every day so can be aware in any change</a:t>
            </a:r>
            <a:r>
              <a:rPr lang="en-US" sz="2000" b="1" dirty="0"/>
              <a:t>.</a:t>
            </a:r>
          </a:p>
        </p:txBody>
      </p:sp>
    </p:spTree>
    <p:extLst>
      <p:ext uri="{BB962C8B-B14F-4D97-AF65-F5344CB8AC3E}">
        <p14:creationId xmlns:p14="http://schemas.microsoft.com/office/powerpoint/2010/main" val="2939961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8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2D65E4-C22C-8540-A34C-7BF6A06434BF}"/>
              </a:ext>
            </a:extLst>
          </p:cNvPr>
          <p:cNvSpPr>
            <a:spLocks noGrp="1"/>
          </p:cNvSpPr>
          <p:nvPr>
            <p:ph type="title"/>
          </p:nvPr>
        </p:nvSpPr>
        <p:spPr>
          <a:xfrm>
            <a:off x="838200" y="365125"/>
            <a:ext cx="10515600" cy="1325563"/>
          </a:xfrm>
        </p:spPr>
        <p:txBody>
          <a:bodyPr>
            <a:normAutofit/>
          </a:bodyPr>
          <a:lstStyle/>
          <a:p>
            <a:r>
              <a:rPr lang="en-US" sz="4200" b="1" dirty="0"/>
              <a:t>SKILLS THAT I NEED TO IMPROVE  [MY  WEAKNESSES]</a:t>
            </a:r>
          </a:p>
        </p:txBody>
      </p:sp>
      <p:sp>
        <p:nvSpPr>
          <p:cNvPr id="8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4E4833-B97A-CE48-A75E-AD3D04A5A427}"/>
              </a:ext>
            </a:extLst>
          </p:cNvPr>
          <p:cNvSpPr>
            <a:spLocks noGrp="1"/>
          </p:cNvSpPr>
          <p:nvPr>
            <p:ph idx="1"/>
          </p:nvPr>
        </p:nvSpPr>
        <p:spPr>
          <a:xfrm>
            <a:off x="838200" y="1929384"/>
            <a:ext cx="10515600" cy="4251960"/>
          </a:xfrm>
        </p:spPr>
        <p:txBody>
          <a:bodyPr>
            <a:normAutofit/>
          </a:bodyPr>
          <a:lstStyle/>
          <a:p>
            <a:r>
              <a:rPr lang="en-US" sz="2400" u="sng" dirty="0"/>
              <a:t>Lack of confidence</a:t>
            </a:r>
            <a:r>
              <a:rPr lang="en-US" sz="2400" dirty="0"/>
              <a:t>: that is because of second-guessing decisions and wavering on directional commitment.</a:t>
            </a:r>
          </a:p>
          <a:p>
            <a:r>
              <a:rPr lang="en-US" sz="2400" u="sng" dirty="0"/>
              <a:t>Impatience</a:t>
            </a:r>
            <a:r>
              <a:rPr lang="en-US" sz="2400" dirty="0"/>
              <a:t>: tasks completed quickly and efficiently in line with own standards.</a:t>
            </a:r>
          </a:p>
          <a:p>
            <a:r>
              <a:rPr lang="en-US" sz="2400" u="sng" dirty="0"/>
              <a:t>Cautious</a:t>
            </a:r>
            <a:r>
              <a:rPr lang="en-US" sz="2400" dirty="0"/>
              <a:t>: adverse to risks, takes time to decide, over-analyzes situations.</a:t>
            </a:r>
          </a:p>
          <a:p>
            <a:r>
              <a:rPr lang="en-US" sz="2400" u="sng" dirty="0"/>
              <a:t>Inflexible: </a:t>
            </a:r>
            <a:r>
              <a:rPr lang="en-US" sz="2400" dirty="0"/>
              <a:t>that can happen when you have loaded program in your daily routine causing in the team and restaurant negatively impacts.</a:t>
            </a:r>
          </a:p>
          <a:p>
            <a:r>
              <a:rPr lang="en-US" sz="2400" u="sng" dirty="0"/>
              <a:t>Not a lot of experience in this industry</a:t>
            </a:r>
            <a:r>
              <a:rPr lang="en-US" sz="2400" dirty="0"/>
              <a:t>: can cause more time of processing things</a:t>
            </a:r>
            <a:r>
              <a:rPr lang="en-US" sz="2200" dirty="0"/>
              <a:t>.</a:t>
            </a:r>
          </a:p>
          <a:p>
            <a:r>
              <a:rPr lang="en-US" sz="2200" u="sng" dirty="0"/>
              <a:t>Unassertive</a:t>
            </a:r>
            <a:r>
              <a:rPr lang="en-US" sz="2200" dirty="0"/>
              <a:t>: putting others need ahead of own despite my feelings and agrees with them keeping me to speak up.</a:t>
            </a:r>
          </a:p>
          <a:p>
            <a:r>
              <a:rPr lang="en-US" sz="2200" u="sng" dirty="0"/>
              <a:t>Talkative: </a:t>
            </a:r>
            <a:r>
              <a:rPr lang="en-US" sz="2200" dirty="0"/>
              <a:t>distracting and distracted it leads wasting time unjustly. </a:t>
            </a:r>
          </a:p>
        </p:txBody>
      </p:sp>
    </p:spTree>
    <p:extLst>
      <p:ext uri="{BB962C8B-B14F-4D97-AF65-F5344CB8AC3E}">
        <p14:creationId xmlns:p14="http://schemas.microsoft.com/office/powerpoint/2010/main" val="1957501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9F0B45-E935-3741-B9FA-EE5B874DA347}"/>
              </a:ext>
            </a:extLst>
          </p:cNvPr>
          <p:cNvSpPr>
            <a:spLocks noGrp="1"/>
          </p:cNvSpPr>
          <p:nvPr>
            <p:ph type="title"/>
          </p:nvPr>
        </p:nvSpPr>
        <p:spPr>
          <a:xfrm>
            <a:off x="630936" y="639520"/>
            <a:ext cx="3429000" cy="1719072"/>
          </a:xfrm>
        </p:spPr>
        <p:txBody>
          <a:bodyPr anchor="b">
            <a:normAutofit/>
          </a:bodyPr>
          <a:lstStyle/>
          <a:p>
            <a:r>
              <a:rPr lang="en-US" sz="3800" b="1" dirty="0"/>
              <a:t>IN CONCLUSION</a:t>
            </a:r>
            <a:r>
              <a:rPr lang="en-US" sz="3800" dirty="0"/>
              <a:t>:</a:t>
            </a:r>
            <a:br>
              <a:rPr lang="en-US" sz="3800" dirty="0"/>
            </a:br>
            <a:endParaRPr lang="en-US" sz="3800" dirty="0"/>
          </a:p>
        </p:txBody>
      </p:sp>
      <p:sp>
        <p:nvSpPr>
          <p:cNvPr id="8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5CAEB4-38F3-9542-991C-D9121B1EBB36}"/>
              </a:ext>
            </a:extLst>
          </p:cNvPr>
          <p:cNvSpPr>
            <a:spLocks noGrp="1"/>
          </p:cNvSpPr>
          <p:nvPr>
            <p:ph idx="1"/>
          </p:nvPr>
        </p:nvSpPr>
        <p:spPr>
          <a:xfrm>
            <a:off x="219743" y="2807208"/>
            <a:ext cx="4214811" cy="4050792"/>
          </a:xfrm>
        </p:spPr>
        <p:txBody>
          <a:bodyPr anchor="t">
            <a:normAutofit/>
          </a:bodyPr>
          <a:lstStyle/>
          <a:p>
            <a:pPr marL="0" indent="0">
              <a:buNone/>
            </a:pPr>
            <a:r>
              <a:rPr lang="en-US" sz="2000" dirty="0"/>
              <a:t>Apart of my weaknesses that I'm trying to do my best  to work on it and improve them as much as I can by willing to change, understanding the goals oh my company, accepting feedback, being open with new ideas and  gaining more experience in this industry will help me a lot in the future for my own movements and improvements. Moreover, its very important that I recognize them and  combined with my strengths leads me to get improved for my own better. </a:t>
            </a:r>
          </a:p>
        </p:txBody>
      </p:sp>
      <p:pic>
        <p:nvPicPr>
          <p:cNvPr id="7" name="Picture 2" descr="SWOT analysis for restaurant">
            <a:extLst>
              <a:ext uri="{FF2B5EF4-FFF2-40B4-BE49-F238E27FC236}">
                <a16:creationId xmlns:a16="http://schemas.microsoft.com/office/drawing/2014/main" id="{F5FCABBC-CFE9-5543-A805-72648B771C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3524"/>
          <a:stretch/>
        </p:blipFill>
        <p:spPr bwMode="auto">
          <a:xfrm>
            <a:off x="4654296" y="939614"/>
            <a:ext cx="6903720" cy="497877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DF2FF7F-AA9E-D345-928E-BBA532C822F8}"/>
              </a:ext>
            </a:extLst>
          </p:cNvPr>
          <p:cNvSpPr txBox="1"/>
          <p:nvPr/>
        </p:nvSpPr>
        <p:spPr>
          <a:xfrm>
            <a:off x="5911532" y="6202552"/>
            <a:ext cx="7448549" cy="307777"/>
          </a:xfrm>
          <a:prstGeom prst="rect">
            <a:avLst/>
          </a:prstGeom>
          <a:noFill/>
        </p:spPr>
        <p:txBody>
          <a:bodyPr wrap="square" rtlCol="0">
            <a:spAutoFit/>
          </a:bodyPr>
          <a:lstStyle/>
          <a:p>
            <a:pPr>
              <a:spcAft>
                <a:spcPts val="600"/>
              </a:spcAft>
            </a:pPr>
            <a:r>
              <a:rPr lang="en-GB" sz="1400" b="1"/>
              <a:t> </a:t>
            </a:r>
            <a:r>
              <a:rPr lang="en-GB" sz="1400"/>
              <a:t>(SWOT Analysis for Restaurant and Hotel Business - Latest Quality, 2018)</a:t>
            </a:r>
            <a:endParaRPr lang="en-US" sz="1400"/>
          </a:p>
        </p:txBody>
      </p:sp>
    </p:spTree>
    <p:extLst>
      <p:ext uri="{BB962C8B-B14F-4D97-AF65-F5344CB8AC3E}">
        <p14:creationId xmlns:p14="http://schemas.microsoft.com/office/powerpoint/2010/main" val="755241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CBD640-B59B-054E-99DD-D558DA4CEDF1}"/>
              </a:ext>
            </a:extLst>
          </p:cNvPr>
          <p:cNvSpPr>
            <a:spLocks noGrp="1"/>
          </p:cNvSpPr>
          <p:nvPr>
            <p:ph type="title"/>
          </p:nvPr>
        </p:nvSpPr>
        <p:spPr>
          <a:xfrm>
            <a:off x="1043631" y="372686"/>
            <a:ext cx="9942716" cy="1517371"/>
          </a:xfrm>
        </p:spPr>
        <p:txBody>
          <a:bodyPr anchor="ctr">
            <a:normAutofit/>
          </a:bodyPr>
          <a:lstStyle/>
          <a:p>
            <a:r>
              <a:rPr lang="en-US" sz="4800" b="1" dirty="0"/>
              <a:t>REFERENCES:</a:t>
            </a:r>
            <a:br>
              <a:rPr lang="en-US" sz="4800" b="1" dirty="0"/>
            </a:br>
            <a:endParaRPr lang="en-US" sz="4800" b="1" dirty="0"/>
          </a:p>
        </p:txBody>
      </p:sp>
      <p:sp>
        <p:nvSpPr>
          <p:cNvPr id="3" name="Content Placeholder 2">
            <a:extLst>
              <a:ext uri="{FF2B5EF4-FFF2-40B4-BE49-F238E27FC236}">
                <a16:creationId xmlns:a16="http://schemas.microsoft.com/office/drawing/2014/main" id="{355239CE-7F5B-354B-8D2E-02F4F7F9541D}"/>
              </a:ext>
            </a:extLst>
          </p:cNvPr>
          <p:cNvSpPr>
            <a:spLocks noGrp="1"/>
          </p:cNvSpPr>
          <p:nvPr>
            <p:ph idx="1"/>
          </p:nvPr>
        </p:nvSpPr>
        <p:spPr>
          <a:xfrm>
            <a:off x="1045028" y="2749338"/>
            <a:ext cx="9941319" cy="3194258"/>
          </a:xfrm>
        </p:spPr>
        <p:txBody>
          <a:bodyPr anchor="ctr">
            <a:noAutofit/>
          </a:bodyPr>
          <a:lstStyle/>
          <a:p>
            <a:r>
              <a:rPr lang="en-GB" sz="2000" i="1" dirty="0"/>
              <a:t>Youthcentral.vic.gov.au. 2018. Employability Skills | Job Skills | Youth Central. [online] Available at:   &lt;</a:t>
            </a:r>
            <a:r>
              <a:rPr lang="en-GB" sz="2000" i="1" dirty="0">
                <a:hlinkClick r:id="rId2"/>
              </a:rPr>
              <a:t>https://www.youthcentral.vic.gov.au/jobs-and-careers/plan-your-career/8-job-skills-you-should-have</a:t>
            </a:r>
            <a:r>
              <a:rPr lang="en-GB" sz="2000" i="1" dirty="0"/>
              <a:t>&gt;  [Accessed 1 April 2021].</a:t>
            </a:r>
          </a:p>
          <a:p>
            <a:r>
              <a:rPr lang="en-GB" sz="2000" i="1" dirty="0"/>
              <a:t>LeCrone, L., 2016. 5 Key Academic Skills That Actually Translate to the Professional World | Job and Internship Advice, Companies to Work for and More | WayUp Blog. [online] Job and Internship Advice, Companies to Work for and More | WayUp Blog. Available at: &lt;</a:t>
            </a:r>
            <a:r>
              <a:rPr lang="en-GB" sz="2000" i="1" dirty="0">
                <a:hlinkClick r:id="rId3"/>
              </a:rPr>
              <a:t>https://www.wayup.com/guide/community/5-key-academic-skills-that-actually-translate-to-the-professional-world/ </a:t>
            </a:r>
            <a:r>
              <a:rPr lang="en-GB" sz="2000" i="1" dirty="0"/>
              <a:t>&gt; [Accessed 1 April 2021].</a:t>
            </a:r>
          </a:p>
          <a:p>
            <a:r>
              <a:rPr lang="en-GB" sz="2000" i="1" dirty="0"/>
              <a:t>McQuerrey, L., 2018. Examples of Weaknesses for a Manager Position. [online] Work - Chron.com. Available at: &lt;</a:t>
            </a:r>
            <a:r>
              <a:rPr lang="en-GB" sz="2000" i="1" dirty="0">
                <a:hlinkClick r:id="rId4"/>
              </a:rPr>
              <a:t>https://work.chron.com/examples-weaknesses-manager-position-21562.html</a:t>
            </a:r>
            <a:r>
              <a:rPr lang="en-GB" sz="2000" i="1" dirty="0"/>
              <a:t> &gt; [Accessed 2 April 2021].</a:t>
            </a:r>
          </a:p>
          <a:p>
            <a:r>
              <a:rPr lang="en-GB" sz="2000" i="1" dirty="0"/>
              <a:t>Indeed, 2020. Employability Skills: Definition and 10 Examples. [online] Available at: &lt;</a:t>
            </a:r>
            <a:r>
              <a:rPr lang="en-GB" sz="2000" i="1" dirty="0">
                <a:hlinkClick r:id="rId5"/>
              </a:rPr>
              <a:t>https://www.indeed.com/career-advice/finding-a-job/employability-skills</a:t>
            </a:r>
            <a:r>
              <a:rPr lang="en-GB" sz="2000" i="1" dirty="0"/>
              <a:t> &gt; [Accessed 2 April 2021].</a:t>
            </a:r>
            <a:endParaRPr lang="en-US" sz="2000" i="1"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84806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1866</TotalTime>
  <Words>1011</Words>
  <Application>Microsoft Macintosh PowerPoint</Application>
  <PresentationFormat>Widescreen</PresentationFormat>
  <Paragraphs>54</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University of Wales Trinity Saint David Student ID Number:1909122 Student Name: Sidorela Rusi Lecture Name: Sylvia Hoffmann Module Title: Academic and Employability Skills Programme: CertHE Skills for Workplace </vt:lpstr>
      <vt:lpstr>EXPLANATION OF ACADEMIC AND EMPLOYABILITY SKILLS </vt:lpstr>
      <vt:lpstr>PowerPoint Presentation</vt:lpstr>
      <vt:lpstr>ACADEMIC SKILLS THAT I HAVE FOR MY FUTURE CAREER [ MY STRENGTHS]</vt:lpstr>
      <vt:lpstr>SKILLS THAT I NEED TO IMPROVE  [MY  WEAKNESSES]</vt:lpstr>
      <vt:lpstr>IN 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Academic and Employability Skills </dc:title>
  <dc:creator>Rusi, Gerta (Student)</dc:creator>
  <cp:lastModifiedBy>Rusi, Gerta (Student)</cp:lastModifiedBy>
  <cp:revision>19</cp:revision>
  <dcterms:created xsi:type="dcterms:W3CDTF">2021-04-04T16:58:16Z</dcterms:created>
  <dcterms:modified xsi:type="dcterms:W3CDTF">2021-04-12T10:54:36Z</dcterms:modified>
</cp:coreProperties>
</file>