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9" r:id="rId9"/>
    <p:sldId id="280" r:id="rId10"/>
    <p:sldId id="263" r:id="rId11"/>
    <p:sldId id="264" r:id="rId12"/>
    <p:sldId id="265" r:id="rId13"/>
    <p:sldId id="282" r:id="rId14"/>
    <p:sldId id="283" r:id="rId15"/>
    <p:sldId id="284" r:id="rId16"/>
    <p:sldId id="285" r:id="rId17"/>
    <p:sldId id="286" r:id="rId18"/>
    <p:sldId id="267" r:id="rId19"/>
    <p:sldId id="266" r:id="rId20"/>
    <p:sldId id="275" r:id="rId21"/>
    <p:sldId id="268" r:id="rId22"/>
    <p:sldId id="274" r:id="rId23"/>
    <p:sldId id="269" r:id="rId24"/>
    <p:sldId id="276" r:id="rId25"/>
    <p:sldId id="270" r:id="rId26"/>
    <p:sldId id="277" r:id="rId27"/>
    <p:sldId id="278" r:id="rId28"/>
    <p:sldId id="271" r:id="rId29"/>
    <p:sldId id="272" r:id="rId30"/>
    <p:sldId id="281" r:id="rId31"/>
    <p:sldId id="288" r:id="rId32"/>
    <p:sldId id="289" r:id="rId33"/>
    <p:sldId id="287" r:id="rId34"/>
    <p:sldId id="290" r:id="rId35"/>
    <p:sldId id="291" r:id="rId36"/>
    <p:sldId id="292" r:id="rId37"/>
    <p:sldId id="293" r:id="rId38"/>
    <p:sldId id="294" r:id="rId39"/>
    <p:sldId id="295" r:id="rId40"/>
    <p:sldId id="296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EatonThomas" userId="2efaeda1-34af-46a7-af56-657065a001e9" providerId="ADAL" clId="{4DE52512-5DF6-4E48-94D2-530BDD681FF4}"/>
    <pc:docChg chg="custSel modSld">
      <pc:chgData name="Karen EatonThomas" userId="2efaeda1-34af-46a7-af56-657065a001e9" providerId="ADAL" clId="{4DE52512-5DF6-4E48-94D2-530BDD681FF4}" dt="2026-04-20T13:31:48.256" v="5" actId="20577"/>
      <pc:docMkLst>
        <pc:docMk/>
      </pc:docMkLst>
      <pc:sldChg chg="modSp mod">
        <pc:chgData name="Karen EatonThomas" userId="2efaeda1-34af-46a7-af56-657065a001e9" providerId="ADAL" clId="{4DE52512-5DF6-4E48-94D2-530BDD681FF4}" dt="2026-04-20T13:31:48.256" v="5" actId="20577"/>
        <pc:sldMkLst>
          <pc:docMk/>
          <pc:sldMk cId="2018589670" sldId="259"/>
        </pc:sldMkLst>
        <pc:graphicFrameChg chg="modGraphic">
          <ac:chgData name="Karen EatonThomas" userId="2efaeda1-34af-46a7-af56-657065a001e9" providerId="ADAL" clId="{4DE52512-5DF6-4E48-94D2-530BDD681FF4}" dt="2026-04-20T13:31:48.256" v="5" actId="20577"/>
          <ac:graphicFrameMkLst>
            <pc:docMk/>
            <pc:sldMk cId="2018589670" sldId="259"/>
            <ac:graphicFrameMk id="8" creationId="{C84F0467-FBE2-C0A1-84D3-47F0F5F65443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ata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4" Type="http://schemas.openxmlformats.org/officeDocument/2006/relationships/image" Target="../media/image25.svg"/></Relationships>
</file>

<file path=ppt/diagrams/_rels/data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4" Type="http://schemas.openxmlformats.org/officeDocument/2006/relationships/image" Target="../media/image25.svg"/></Relationships>
</file>

<file path=ppt/diagrams/_rels/drawing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93365D-BFE2-4734-9737-4BF24DEA360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D30CEF3-EBCD-4A4F-8A83-7DB915F085D8}">
      <dgm:prSet/>
      <dgm:spPr/>
      <dgm:t>
        <a:bodyPr/>
        <a:lstStyle/>
        <a:p>
          <a:r>
            <a:rPr lang="en-GB"/>
            <a:t>apply a range of data collection techniques and methods to a variety of research contexts; </a:t>
          </a:r>
          <a:endParaRPr lang="en-US"/>
        </a:p>
      </dgm:t>
    </dgm:pt>
    <dgm:pt modelId="{3657D1FA-98A7-4C35-86EF-E1A94018A29C}" type="parTrans" cxnId="{557BD5D4-5C00-4C7F-807C-055C9A424F8E}">
      <dgm:prSet/>
      <dgm:spPr/>
      <dgm:t>
        <a:bodyPr/>
        <a:lstStyle/>
        <a:p>
          <a:endParaRPr lang="en-US"/>
        </a:p>
      </dgm:t>
    </dgm:pt>
    <dgm:pt modelId="{832E204A-1841-4AE8-A02F-0C7F9BE19B74}" type="sibTrans" cxnId="{557BD5D4-5C00-4C7F-807C-055C9A424F8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95280A8-2DE6-4BFB-AA03-71FD935BCDE1}">
      <dgm:prSet/>
      <dgm:spPr/>
      <dgm:t>
        <a:bodyPr/>
        <a:lstStyle/>
        <a:p>
          <a:r>
            <a:rPr lang="en-GB"/>
            <a:t>evidence a critical awareness of the ethical issues surrounding carrying out primary research with children and young people; </a:t>
          </a:r>
          <a:endParaRPr lang="en-US"/>
        </a:p>
      </dgm:t>
    </dgm:pt>
    <dgm:pt modelId="{68F4F81E-EAA3-4053-B8F2-D0AE09384E56}" type="parTrans" cxnId="{FAE04E68-1395-48FC-82DA-3087F1E26952}">
      <dgm:prSet/>
      <dgm:spPr/>
      <dgm:t>
        <a:bodyPr/>
        <a:lstStyle/>
        <a:p>
          <a:endParaRPr lang="en-US"/>
        </a:p>
      </dgm:t>
    </dgm:pt>
    <dgm:pt modelId="{4ED4E297-0AC8-493B-B134-A8142457FDBA}" type="sibTrans" cxnId="{FAE04E68-1395-48FC-82DA-3087F1E2695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4C62BAE-4072-404D-A9B5-79487832A308}">
      <dgm:prSet/>
      <dgm:spPr/>
      <dgm:t>
        <a:bodyPr/>
        <a:lstStyle/>
        <a:p>
          <a:r>
            <a:rPr lang="en-GB"/>
            <a:t>demonstrate competency in a range of research skills associated with conducting real-world research. </a:t>
          </a:r>
          <a:endParaRPr lang="en-US"/>
        </a:p>
      </dgm:t>
    </dgm:pt>
    <dgm:pt modelId="{A96BC3E2-9643-4A8A-96C0-63D2B953589F}" type="parTrans" cxnId="{29AE2A78-A6BD-4C80-A5BC-14BD8FDE015C}">
      <dgm:prSet/>
      <dgm:spPr/>
      <dgm:t>
        <a:bodyPr/>
        <a:lstStyle/>
        <a:p>
          <a:endParaRPr lang="en-US"/>
        </a:p>
      </dgm:t>
    </dgm:pt>
    <dgm:pt modelId="{9FB2F703-1794-4EBA-BD38-B40BA8ED52CF}" type="sibTrans" cxnId="{29AE2A78-A6BD-4C80-A5BC-14BD8FDE015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A4F7B24-C45F-468F-AE78-7047E13A0E8B}" type="pres">
      <dgm:prSet presAssocID="{3593365D-BFE2-4734-9737-4BF24DEA3607}" presName="Name0" presStyleCnt="0">
        <dgm:presLayoutVars>
          <dgm:animLvl val="lvl"/>
          <dgm:resizeHandles val="exact"/>
        </dgm:presLayoutVars>
      </dgm:prSet>
      <dgm:spPr/>
    </dgm:pt>
    <dgm:pt modelId="{980E71D6-2CB4-4DB8-B2FE-47ADE6BE0892}" type="pres">
      <dgm:prSet presAssocID="{CD30CEF3-EBCD-4A4F-8A83-7DB915F085D8}" presName="compositeNode" presStyleCnt="0">
        <dgm:presLayoutVars>
          <dgm:bulletEnabled val="1"/>
        </dgm:presLayoutVars>
      </dgm:prSet>
      <dgm:spPr/>
    </dgm:pt>
    <dgm:pt modelId="{8EB4E8C9-3DF1-4A40-9EBE-33CFB22BDFB3}" type="pres">
      <dgm:prSet presAssocID="{CD30CEF3-EBCD-4A4F-8A83-7DB915F085D8}" presName="bgRect" presStyleLbl="bgAccFollowNode1" presStyleIdx="0" presStyleCnt="3"/>
      <dgm:spPr/>
    </dgm:pt>
    <dgm:pt modelId="{EA7A7089-3A2A-45D0-BFBA-2F913B8F1EF5}" type="pres">
      <dgm:prSet presAssocID="{832E204A-1841-4AE8-A02F-0C7F9BE19B74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7EDF5D71-F5FA-4902-9838-7CB98068CB38}" type="pres">
      <dgm:prSet presAssocID="{CD30CEF3-EBCD-4A4F-8A83-7DB915F085D8}" presName="bottomLine" presStyleLbl="alignNode1" presStyleIdx="1" presStyleCnt="6">
        <dgm:presLayoutVars/>
      </dgm:prSet>
      <dgm:spPr/>
    </dgm:pt>
    <dgm:pt modelId="{8762EBA7-3462-417C-B520-4691C8844862}" type="pres">
      <dgm:prSet presAssocID="{CD30CEF3-EBCD-4A4F-8A83-7DB915F085D8}" presName="nodeText" presStyleLbl="bgAccFollowNode1" presStyleIdx="0" presStyleCnt="3">
        <dgm:presLayoutVars>
          <dgm:bulletEnabled val="1"/>
        </dgm:presLayoutVars>
      </dgm:prSet>
      <dgm:spPr/>
    </dgm:pt>
    <dgm:pt modelId="{8275B08E-9E1C-40EB-9171-D929676B6542}" type="pres">
      <dgm:prSet presAssocID="{832E204A-1841-4AE8-A02F-0C7F9BE19B74}" presName="sibTrans" presStyleCnt="0"/>
      <dgm:spPr/>
    </dgm:pt>
    <dgm:pt modelId="{BCAE95A5-B18D-4C3F-BB2D-960FD391D74A}" type="pres">
      <dgm:prSet presAssocID="{E95280A8-2DE6-4BFB-AA03-71FD935BCDE1}" presName="compositeNode" presStyleCnt="0">
        <dgm:presLayoutVars>
          <dgm:bulletEnabled val="1"/>
        </dgm:presLayoutVars>
      </dgm:prSet>
      <dgm:spPr/>
    </dgm:pt>
    <dgm:pt modelId="{12020751-4CDB-445D-9837-B848818F6694}" type="pres">
      <dgm:prSet presAssocID="{E95280A8-2DE6-4BFB-AA03-71FD935BCDE1}" presName="bgRect" presStyleLbl="bgAccFollowNode1" presStyleIdx="1" presStyleCnt="3"/>
      <dgm:spPr/>
    </dgm:pt>
    <dgm:pt modelId="{AA51E00A-9E1A-4685-BF10-2BEB8CCA4941}" type="pres">
      <dgm:prSet presAssocID="{4ED4E297-0AC8-493B-B134-A8142457FDB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4FD23411-96CF-4ECF-9989-87EE5922746A}" type="pres">
      <dgm:prSet presAssocID="{E95280A8-2DE6-4BFB-AA03-71FD935BCDE1}" presName="bottomLine" presStyleLbl="alignNode1" presStyleIdx="3" presStyleCnt="6">
        <dgm:presLayoutVars/>
      </dgm:prSet>
      <dgm:spPr/>
    </dgm:pt>
    <dgm:pt modelId="{82818EFA-0433-40CC-9B43-C9EFBCE43F16}" type="pres">
      <dgm:prSet presAssocID="{E95280A8-2DE6-4BFB-AA03-71FD935BCDE1}" presName="nodeText" presStyleLbl="bgAccFollowNode1" presStyleIdx="1" presStyleCnt="3">
        <dgm:presLayoutVars>
          <dgm:bulletEnabled val="1"/>
        </dgm:presLayoutVars>
      </dgm:prSet>
      <dgm:spPr/>
    </dgm:pt>
    <dgm:pt modelId="{A7D1819F-95D4-4AF3-89D5-41ACA31E4252}" type="pres">
      <dgm:prSet presAssocID="{4ED4E297-0AC8-493B-B134-A8142457FDBA}" presName="sibTrans" presStyleCnt="0"/>
      <dgm:spPr/>
    </dgm:pt>
    <dgm:pt modelId="{EAADB0C3-2DA5-4824-B8AB-C0DC725858E5}" type="pres">
      <dgm:prSet presAssocID="{84C62BAE-4072-404D-A9B5-79487832A308}" presName="compositeNode" presStyleCnt="0">
        <dgm:presLayoutVars>
          <dgm:bulletEnabled val="1"/>
        </dgm:presLayoutVars>
      </dgm:prSet>
      <dgm:spPr/>
    </dgm:pt>
    <dgm:pt modelId="{5FC72921-9815-4B19-A02A-FA26629D9BC1}" type="pres">
      <dgm:prSet presAssocID="{84C62BAE-4072-404D-A9B5-79487832A308}" presName="bgRect" presStyleLbl="bgAccFollowNode1" presStyleIdx="2" presStyleCnt="3"/>
      <dgm:spPr/>
    </dgm:pt>
    <dgm:pt modelId="{1C7EB019-E182-4215-A66D-E9F8677EB514}" type="pres">
      <dgm:prSet presAssocID="{9FB2F703-1794-4EBA-BD38-B40BA8ED52CF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756D048-7FF2-4594-8625-7A0EA158C1D8}" type="pres">
      <dgm:prSet presAssocID="{84C62BAE-4072-404D-A9B5-79487832A308}" presName="bottomLine" presStyleLbl="alignNode1" presStyleIdx="5" presStyleCnt="6">
        <dgm:presLayoutVars/>
      </dgm:prSet>
      <dgm:spPr/>
    </dgm:pt>
    <dgm:pt modelId="{8CD35DE3-BDBB-439F-B08D-20F07DCBE504}" type="pres">
      <dgm:prSet presAssocID="{84C62BAE-4072-404D-A9B5-79487832A308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7238545C-EC2C-4949-A933-E29C27B83AC8}" type="presOf" srcId="{832E204A-1841-4AE8-A02F-0C7F9BE19B74}" destId="{EA7A7089-3A2A-45D0-BFBA-2F913B8F1EF5}" srcOrd="0" destOrd="0" presId="urn:microsoft.com/office/officeart/2016/7/layout/BasicLinearProcessNumbered"/>
    <dgm:cxn modelId="{65011463-B073-40DC-951B-D5D2554D580E}" type="presOf" srcId="{E95280A8-2DE6-4BFB-AA03-71FD935BCDE1}" destId="{82818EFA-0433-40CC-9B43-C9EFBCE43F16}" srcOrd="1" destOrd="0" presId="urn:microsoft.com/office/officeart/2016/7/layout/BasicLinearProcessNumbered"/>
    <dgm:cxn modelId="{FAE04E68-1395-48FC-82DA-3087F1E26952}" srcId="{3593365D-BFE2-4734-9737-4BF24DEA3607}" destId="{E95280A8-2DE6-4BFB-AA03-71FD935BCDE1}" srcOrd="1" destOrd="0" parTransId="{68F4F81E-EAA3-4053-B8F2-D0AE09384E56}" sibTransId="{4ED4E297-0AC8-493B-B134-A8142457FDBA}"/>
    <dgm:cxn modelId="{CADC1358-1DF9-4C3B-A7F5-70CF9B750852}" type="presOf" srcId="{3593365D-BFE2-4734-9737-4BF24DEA3607}" destId="{1A4F7B24-C45F-468F-AE78-7047E13A0E8B}" srcOrd="0" destOrd="0" presId="urn:microsoft.com/office/officeart/2016/7/layout/BasicLinearProcessNumbered"/>
    <dgm:cxn modelId="{29AE2A78-A6BD-4C80-A5BC-14BD8FDE015C}" srcId="{3593365D-BFE2-4734-9737-4BF24DEA3607}" destId="{84C62BAE-4072-404D-A9B5-79487832A308}" srcOrd="2" destOrd="0" parTransId="{A96BC3E2-9643-4A8A-96C0-63D2B953589F}" sibTransId="{9FB2F703-1794-4EBA-BD38-B40BA8ED52CF}"/>
    <dgm:cxn modelId="{1CD57787-2E98-449D-85E0-0A2A896EB53E}" type="presOf" srcId="{84C62BAE-4072-404D-A9B5-79487832A308}" destId="{8CD35DE3-BDBB-439F-B08D-20F07DCBE504}" srcOrd="1" destOrd="0" presId="urn:microsoft.com/office/officeart/2016/7/layout/BasicLinearProcessNumbered"/>
    <dgm:cxn modelId="{A4EC2B95-FC07-42E7-A478-274762D32D47}" type="presOf" srcId="{9FB2F703-1794-4EBA-BD38-B40BA8ED52CF}" destId="{1C7EB019-E182-4215-A66D-E9F8677EB514}" srcOrd="0" destOrd="0" presId="urn:microsoft.com/office/officeart/2016/7/layout/BasicLinearProcessNumbered"/>
    <dgm:cxn modelId="{8C790FA0-EABA-4B8D-93DD-5B86F7286112}" type="presOf" srcId="{4ED4E297-0AC8-493B-B134-A8142457FDBA}" destId="{AA51E00A-9E1A-4685-BF10-2BEB8CCA4941}" srcOrd="0" destOrd="0" presId="urn:microsoft.com/office/officeart/2016/7/layout/BasicLinearProcessNumbered"/>
    <dgm:cxn modelId="{84EDF6B8-E4D9-448D-BF29-5B472CAB0C7F}" type="presOf" srcId="{84C62BAE-4072-404D-A9B5-79487832A308}" destId="{5FC72921-9815-4B19-A02A-FA26629D9BC1}" srcOrd="0" destOrd="0" presId="urn:microsoft.com/office/officeart/2016/7/layout/BasicLinearProcessNumbered"/>
    <dgm:cxn modelId="{7A5C13B9-9E9F-4728-9AB3-5EAD5218C3A8}" type="presOf" srcId="{E95280A8-2DE6-4BFB-AA03-71FD935BCDE1}" destId="{12020751-4CDB-445D-9837-B848818F6694}" srcOrd="0" destOrd="0" presId="urn:microsoft.com/office/officeart/2016/7/layout/BasicLinearProcessNumbered"/>
    <dgm:cxn modelId="{97B42FBB-4DC2-4BA9-BF15-CB8B2ACC9B24}" type="presOf" srcId="{CD30CEF3-EBCD-4A4F-8A83-7DB915F085D8}" destId="{8762EBA7-3462-417C-B520-4691C8844862}" srcOrd="1" destOrd="0" presId="urn:microsoft.com/office/officeart/2016/7/layout/BasicLinearProcessNumbered"/>
    <dgm:cxn modelId="{557BD5D4-5C00-4C7F-807C-055C9A424F8E}" srcId="{3593365D-BFE2-4734-9737-4BF24DEA3607}" destId="{CD30CEF3-EBCD-4A4F-8A83-7DB915F085D8}" srcOrd="0" destOrd="0" parTransId="{3657D1FA-98A7-4C35-86EF-E1A94018A29C}" sibTransId="{832E204A-1841-4AE8-A02F-0C7F9BE19B74}"/>
    <dgm:cxn modelId="{92D950FB-BFDE-4FB6-9794-8592609F368E}" type="presOf" srcId="{CD30CEF3-EBCD-4A4F-8A83-7DB915F085D8}" destId="{8EB4E8C9-3DF1-4A40-9EBE-33CFB22BDFB3}" srcOrd="0" destOrd="0" presId="urn:microsoft.com/office/officeart/2016/7/layout/BasicLinearProcessNumbered"/>
    <dgm:cxn modelId="{55B68647-F94A-432E-B31A-70B443F0F2A7}" type="presParOf" srcId="{1A4F7B24-C45F-468F-AE78-7047E13A0E8B}" destId="{980E71D6-2CB4-4DB8-B2FE-47ADE6BE0892}" srcOrd="0" destOrd="0" presId="urn:microsoft.com/office/officeart/2016/7/layout/BasicLinearProcessNumbered"/>
    <dgm:cxn modelId="{A4E85099-F048-485F-95D4-F4EA3BD8E654}" type="presParOf" srcId="{980E71D6-2CB4-4DB8-B2FE-47ADE6BE0892}" destId="{8EB4E8C9-3DF1-4A40-9EBE-33CFB22BDFB3}" srcOrd="0" destOrd="0" presId="urn:microsoft.com/office/officeart/2016/7/layout/BasicLinearProcessNumbered"/>
    <dgm:cxn modelId="{978446DA-AF4A-4DCD-A30D-31DFA74E5CAC}" type="presParOf" srcId="{980E71D6-2CB4-4DB8-B2FE-47ADE6BE0892}" destId="{EA7A7089-3A2A-45D0-BFBA-2F913B8F1EF5}" srcOrd="1" destOrd="0" presId="urn:microsoft.com/office/officeart/2016/7/layout/BasicLinearProcessNumbered"/>
    <dgm:cxn modelId="{5484C06F-0FEA-4A8A-BC27-9D31304914A6}" type="presParOf" srcId="{980E71D6-2CB4-4DB8-B2FE-47ADE6BE0892}" destId="{7EDF5D71-F5FA-4902-9838-7CB98068CB38}" srcOrd="2" destOrd="0" presId="urn:microsoft.com/office/officeart/2016/7/layout/BasicLinearProcessNumbered"/>
    <dgm:cxn modelId="{0A261E15-920B-4D12-BC9A-17460300403D}" type="presParOf" srcId="{980E71D6-2CB4-4DB8-B2FE-47ADE6BE0892}" destId="{8762EBA7-3462-417C-B520-4691C8844862}" srcOrd="3" destOrd="0" presId="urn:microsoft.com/office/officeart/2016/7/layout/BasicLinearProcessNumbered"/>
    <dgm:cxn modelId="{84E0E07A-9B7C-49FD-8DE7-85D9BD750EDE}" type="presParOf" srcId="{1A4F7B24-C45F-468F-AE78-7047E13A0E8B}" destId="{8275B08E-9E1C-40EB-9171-D929676B6542}" srcOrd="1" destOrd="0" presId="urn:microsoft.com/office/officeart/2016/7/layout/BasicLinearProcessNumbered"/>
    <dgm:cxn modelId="{D4A74CC9-1C9D-4632-B7C9-EB20192ACA7F}" type="presParOf" srcId="{1A4F7B24-C45F-468F-AE78-7047E13A0E8B}" destId="{BCAE95A5-B18D-4C3F-BB2D-960FD391D74A}" srcOrd="2" destOrd="0" presId="urn:microsoft.com/office/officeart/2016/7/layout/BasicLinearProcessNumbered"/>
    <dgm:cxn modelId="{07BDFF8E-B760-45C6-9A94-DF7720F1984C}" type="presParOf" srcId="{BCAE95A5-B18D-4C3F-BB2D-960FD391D74A}" destId="{12020751-4CDB-445D-9837-B848818F6694}" srcOrd="0" destOrd="0" presId="urn:microsoft.com/office/officeart/2016/7/layout/BasicLinearProcessNumbered"/>
    <dgm:cxn modelId="{5157E500-5311-46DB-B600-B6C24E068F9C}" type="presParOf" srcId="{BCAE95A5-B18D-4C3F-BB2D-960FD391D74A}" destId="{AA51E00A-9E1A-4685-BF10-2BEB8CCA4941}" srcOrd="1" destOrd="0" presId="urn:microsoft.com/office/officeart/2016/7/layout/BasicLinearProcessNumbered"/>
    <dgm:cxn modelId="{22F7E61A-FC6B-466F-8D4C-D004EBBD39A1}" type="presParOf" srcId="{BCAE95A5-B18D-4C3F-BB2D-960FD391D74A}" destId="{4FD23411-96CF-4ECF-9989-87EE5922746A}" srcOrd="2" destOrd="0" presId="urn:microsoft.com/office/officeart/2016/7/layout/BasicLinearProcessNumbered"/>
    <dgm:cxn modelId="{3A520BCD-A8E2-497D-AD39-1DDD9A57E403}" type="presParOf" srcId="{BCAE95A5-B18D-4C3F-BB2D-960FD391D74A}" destId="{82818EFA-0433-40CC-9B43-C9EFBCE43F16}" srcOrd="3" destOrd="0" presId="urn:microsoft.com/office/officeart/2016/7/layout/BasicLinearProcessNumbered"/>
    <dgm:cxn modelId="{6A96E72C-4113-4E04-AFB9-DCEEEE9BAD18}" type="presParOf" srcId="{1A4F7B24-C45F-468F-AE78-7047E13A0E8B}" destId="{A7D1819F-95D4-4AF3-89D5-41ACA31E4252}" srcOrd="3" destOrd="0" presId="urn:microsoft.com/office/officeart/2016/7/layout/BasicLinearProcessNumbered"/>
    <dgm:cxn modelId="{96312D12-0159-4C87-9D8B-0C39B6E0C0CC}" type="presParOf" srcId="{1A4F7B24-C45F-468F-AE78-7047E13A0E8B}" destId="{EAADB0C3-2DA5-4824-B8AB-C0DC725858E5}" srcOrd="4" destOrd="0" presId="urn:microsoft.com/office/officeart/2016/7/layout/BasicLinearProcessNumbered"/>
    <dgm:cxn modelId="{D27C7B28-E25F-46DD-A112-D00DDA84DF34}" type="presParOf" srcId="{EAADB0C3-2DA5-4824-B8AB-C0DC725858E5}" destId="{5FC72921-9815-4B19-A02A-FA26629D9BC1}" srcOrd="0" destOrd="0" presId="urn:microsoft.com/office/officeart/2016/7/layout/BasicLinearProcessNumbered"/>
    <dgm:cxn modelId="{C0D97DEA-4006-4414-B96B-097932F52FEC}" type="presParOf" srcId="{EAADB0C3-2DA5-4824-B8AB-C0DC725858E5}" destId="{1C7EB019-E182-4215-A66D-E9F8677EB514}" srcOrd="1" destOrd="0" presId="urn:microsoft.com/office/officeart/2016/7/layout/BasicLinearProcessNumbered"/>
    <dgm:cxn modelId="{88D85FC0-1BF3-4EA3-BB84-ACD333CCE250}" type="presParOf" srcId="{EAADB0C3-2DA5-4824-B8AB-C0DC725858E5}" destId="{7756D048-7FF2-4594-8625-7A0EA158C1D8}" srcOrd="2" destOrd="0" presId="urn:microsoft.com/office/officeart/2016/7/layout/BasicLinearProcessNumbered"/>
    <dgm:cxn modelId="{FF28903D-1401-45FA-8A1D-B36CD60A179E}" type="presParOf" srcId="{EAADB0C3-2DA5-4824-B8AB-C0DC725858E5}" destId="{8CD35DE3-BDBB-439F-B08D-20F07DCBE50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B8C808-21A2-4E6B-89E5-5A72A34A8B8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DF06AE5-8FAC-4D34-9A8A-0AA7B3DA8EA9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</a:rPr>
            <a:t>Due 12</a:t>
          </a:r>
          <a:r>
            <a:rPr lang="en-GB" sz="2400" baseline="30000" dirty="0">
              <a:solidFill>
                <a:schemeClr val="tx1"/>
              </a:solidFill>
            </a:rPr>
            <a:t>th</a:t>
          </a:r>
          <a:r>
            <a:rPr lang="en-GB" sz="2400" dirty="0">
              <a:solidFill>
                <a:schemeClr val="tx1"/>
              </a:solidFill>
            </a:rPr>
            <a:t> May 2026 by 23.59 pm at the latest via Turnitin.</a:t>
          </a:r>
          <a:endParaRPr lang="en-US" sz="2400" dirty="0">
            <a:solidFill>
              <a:schemeClr val="tx1"/>
            </a:solidFill>
          </a:endParaRPr>
        </a:p>
      </dgm:t>
    </dgm:pt>
    <dgm:pt modelId="{254831D9-7D38-43B7-A06C-BB489609B317}" type="parTrans" cxnId="{5FC581AF-37E7-4C0F-B291-D3FBD418906F}">
      <dgm:prSet/>
      <dgm:spPr/>
      <dgm:t>
        <a:bodyPr/>
        <a:lstStyle/>
        <a:p>
          <a:endParaRPr lang="en-US"/>
        </a:p>
      </dgm:t>
    </dgm:pt>
    <dgm:pt modelId="{3934FD2F-6D34-4E06-B852-E51B9B5A83AC}" type="sibTrans" cxnId="{5FC581AF-37E7-4C0F-B291-D3FBD418906F}">
      <dgm:prSet/>
      <dgm:spPr/>
      <dgm:t>
        <a:bodyPr/>
        <a:lstStyle/>
        <a:p>
          <a:endParaRPr lang="en-US"/>
        </a:p>
      </dgm:t>
    </dgm:pt>
    <dgm:pt modelId="{676BD9BD-14F8-4928-BF85-325167DD1011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</a:rPr>
            <a:t>Task: 4,000-word Systematic Literature Review based on existing qualitative research. </a:t>
          </a:r>
          <a:endParaRPr lang="en-US" sz="2000" dirty="0">
            <a:solidFill>
              <a:schemeClr val="tx1"/>
            </a:solidFill>
          </a:endParaRPr>
        </a:p>
      </dgm:t>
    </dgm:pt>
    <dgm:pt modelId="{E01A0B0F-9A9D-4645-9B99-345F04925039}" type="parTrans" cxnId="{3FEF8D34-E966-4511-8B16-E1B287C17B06}">
      <dgm:prSet/>
      <dgm:spPr/>
      <dgm:t>
        <a:bodyPr/>
        <a:lstStyle/>
        <a:p>
          <a:endParaRPr lang="en-US"/>
        </a:p>
      </dgm:t>
    </dgm:pt>
    <dgm:pt modelId="{99534A86-8E7F-4DC2-BB6F-B427C2D48301}" type="sibTrans" cxnId="{3FEF8D34-E966-4511-8B16-E1B287C17B06}">
      <dgm:prSet/>
      <dgm:spPr/>
      <dgm:t>
        <a:bodyPr/>
        <a:lstStyle/>
        <a:p>
          <a:endParaRPr lang="en-US"/>
        </a:p>
      </dgm:t>
    </dgm:pt>
    <dgm:pt modelId="{1D08A38F-BC6A-4234-95E7-822113FC0BAC}">
      <dgm:prSet custT="1"/>
      <dgm:spPr/>
      <dgm:t>
        <a:bodyPr/>
        <a:lstStyle/>
        <a:p>
          <a:r>
            <a:rPr lang="en-GB" sz="2400" dirty="0"/>
            <a:t>The title of your review will be: </a:t>
          </a:r>
          <a:endParaRPr lang="en-US" sz="2400" dirty="0"/>
        </a:p>
      </dgm:t>
    </dgm:pt>
    <dgm:pt modelId="{13C23586-C4E1-48D5-8C87-D38B07E763D7}" type="parTrans" cxnId="{712398C8-D075-416E-ADBE-F398BD11CCB2}">
      <dgm:prSet/>
      <dgm:spPr/>
      <dgm:t>
        <a:bodyPr/>
        <a:lstStyle/>
        <a:p>
          <a:endParaRPr lang="en-US"/>
        </a:p>
      </dgm:t>
    </dgm:pt>
    <dgm:pt modelId="{1A9CA7A0-21B9-4F94-8882-1869A8461F95}" type="sibTrans" cxnId="{712398C8-D075-416E-ADBE-F398BD11CCB2}">
      <dgm:prSet/>
      <dgm:spPr/>
      <dgm:t>
        <a:bodyPr/>
        <a:lstStyle/>
        <a:p>
          <a:endParaRPr lang="en-US"/>
        </a:p>
      </dgm:t>
    </dgm:pt>
    <dgm:pt modelId="{2FFE4021-0154-4161-8C73-846F72D03068}">
      <dgm:prSet custT="1"/>
      <dgm:spPr/>
      <dgm:t>
        <a:bodyPr/>
        <a:lstStyle/>
        <a:p>
          <a:r>
            <a:rPr lang="en-GB" sz="2000" i="1" dirty="0">
              <a:solidFill>
                <a:schemeClr val="tx1"/>
              </a:solidFill>
            </a:rPr>
            <a:t>“Experiences of Family Therapy for Eating Disorders: A Systematic Literature Review”. </a:t>
          </a:r>
          <a:endParaRPr lang="en-US" sz="2000" dirty="0">
            <a:solidFill>
              <a:schemeClr val="tx1"/>
            </a:solidFill>
          </a:endParaRPr>
        </a:p>
      </dgm:t>
    </dgm:pt>
    <dgm:pt modelId="{0ADCB48D-AA89-4F5F-A20E-4F3CBD022C3D}" type="parTrans" cxnId="{685954B2-FB78-44B2-B9FF-2053E66BBCD2}">
      <dgm:prSet/>
      <dgm:spPr/>
      <dgm:t>
        <a:bodyPr/>
        <a:lstStyle/>
        <a:p>
          <a:endParaRPr lang="en-US"/>
        </a:p>
      </dgm:t>
    </dgm:pt>
    <dgm:pt modelId="{81E204B5-537E-498F-9BE0-0256282F6D93}" type="sibTrans" cxnId="{685954B2-FB78-44B2-B9FF-2053E66BBCD2}">
      <dgm:prSet/>
      <dgm:spPr/>
      <dgm:t>
        <a:bodyPr/>
        <a:lstStyle/>
        <a:p>
          <a:endParaRPr lang="en-US"/>
        </a:p>
      </dgm:t>
    </dgm:pt>
    <dgm:pt modelId="{A590DADD-22E7-4101-9354-7FC6994350AB}">
      <dgm:prSet custT="1"/>
      <dgm:spPr/>
      <dgm:t>
        <a:bodyPr/>
        <a:lstStyle/>
        <a:p>
          <a:r>
            <a:rPr lang="en-GB" sz="1800" i="1" dirty="0">
              <a:solidFill>
                <a:schemeClr val="tx1"/>
              </a:solidFill>
            </a:rPr>
            <a:t>“What are the experiences and perceived impacts of family therapy interventions for eating disorders among young people and their families?”</a:t>
          </a:r>
          <a:endParaRPr lang="en-US" sz="1800" dirty="0">
            <a:solidFill>
              <a:schemeClr val="tx1"/>
            </a:solidFill>
          </a:endParaRPr>
        </a:p>
      </dgm:t>
    </dgm:pt>
    <dgm:pt modelId="{DF12259B-B1C5-4004-8953-7A954EDD750A}" type="parTrans" cxnId="{D9189706-9FFC-48FB-ABF3-DF5041A9260E}">
      <dgm:prSet/>
      <dgm:spPr/>
      <dgm:t>
        <a:bodyPr/>
        <a:lstStyle/>
        <a:p>
          <a:endParaRPr lang="en-US"/>
        </a:p>
      </dgm:t>
    </dgm:pt>
    <dgm:pt modelId="{A88D6147-3764-44C2-857D-9BBBC5335A64}" type="sibTrans" cxnId="{D9189706-9FFC-48FB-ABF3-DF5041A9260E}">
      <dgm:prSet/>
      <dgm:spPr/>
      <dgm:t>
        <a:bodyPr/>
        <a:lstStyle/>
        <a:p>
          <a:endParaRPr lang="en-US"/>
        </a:p>
      </dgm:t>
    </dgm:pt>
    <dgm:pt modelId="{83412718-E90E-4D1A-BE67-29903829AFA8}">
      <dgm:prSet custT="1"/>
      <dgm:spPr/>
      <dgm:t>
        <a:bodyPr/>
        <a:lstStyle/>
        <a:p>
          <a:r>
            <a:rPr lang="en-GB" sz="2400" dirty="0"/>
            <a:t>The research question is: </a:t>
          </a:r>
          <a:endParaRPr lang="en-US" sz="2400" dirty="0"/>
        </a:p>
      </dgm:t>
    </dgm:pt>
    <dgm:pt modelId="{29386734-F876-462A-810A-6FABCA9B3D38}" type="parTrans" cxnId="{3D07D91D-D448-428A-BDFC-737DC17124BC}">
      <dgm:prSet/>
      <dgm:spPr/>
      <dgm:t>
        <a:bodyPr/>
        <a:lstStyle/>
        <a:p>
          <a:endParaRPr lang="en-GB"/>
        </a:p>
      </dgm:t>
    </dgm:pt>
    <dgm:pt modelId="{D660BBD7-3F41-427D-974C-B8E8F29D89F5}" type="sibTrans" cxnId="{3D07D91D-D448-428A-BDFC-737DC17124BC}">
      <dgm:prSet/>
      <dgm:spPr/>
      <dgm:t>
        <a:bodyPr/>
        <a:lstStyle/>
        <a:p>
          <a:endParaRPr lang="en-GB"/>
        </a:p>
      </dgm:t>
    </dgm:pt>
    <dgm:pt modelId="{568F9620-B304-45FD-A49B-86D159FA44E7}" type="pres">
      <dgm:prSet presAssocID="{11B8C808-21A2-4E6B-89E5-5A72A34A8B86}" presName="Name0" presStyleCnt="0">
        <dgm:presLayoutVars>
          <dgm:dir/>
          <dgm:resizeHandles val="exact"/>
        </dgm:presLayoutVars>
      </dgm:prSet>
      <dgm:spPr/>
    </dgm:pt>
    <dgm:pt modelId="{BF6F305D-1255-4C01-A2BE-93D5693F7567}" type="pres">
      <dgm:prSet presAssocID="{7DF06AE5-8FAC-4D34-9A8A-0AA7B3DA8EA9}" presName="node" presStyleLbl="node1" presStyleIdx="0" presStyleCnt="6">
        <dgm:presLayoutVars>
          <dgm:bulletEnabled val="1"/>
        </dgm:presLayoutVars>
      </dgm:prSet>
      <dgm:spPr/>
    </dgm:pt>
    <dgm:pt modelId="{55B7B701-46A3-473A-AFB1-C1A27E11709F}" type="pres">
      <dgm:prSet presAssocID="{3934FD2F-6D34-4E06-B852-E51B9B5A83AC}" presName="sibTrans" presStyleLbl="sibTrans1D1" presStyleIdx="0" presStyleCnt="5"/>
      <dgm:spPr/>
    </dgm:pt>
    <dgm:pt modelId="{90FD470E-1AD3-44BB-8920-A06427613452}" type="pres">
      <dgm:prSet presAssocID="{3934FD2F-6D34-4E06-B852-E51B9B5A83AC}" presName="connectorText" presStyleLbl="sibTrans1D1" presStyleIdx="0" presStyleCnt="5"/>
      <dgm:spPr/>
    </dgm:pt>
    <dgm:pt modelId="{41535548-F11B-4FD8-918A-AC93C5955924}" type="pres">
      <dgm:prSet presAssocID="{676BD9BD-14F8-4928-BF85-325167DD1011}" presName="node" presStyleLbl="node1" presStyleIdx="1" presStyleCnt="6">
        <dgm:presLayoutVars>
          <dgm:bulletEnabled val="1"/>
        </dgm:presLayoutVars>
      </dgm:prSet>
      <dgm:spPr/>
    </dgm:pt>
    <dgm:pt modelId="{F07334E9-CEE1-49B3-878A-1F71EC0D3854}" type="pres">
      <dgm:prSet presAssocID="{99534A86-8E7F-4DC2-BB6F-B427C2D48301}" presName="sibTrans" presStyleLbl="sibTrans1D1" presStyleIdx="1" presStyleCnt="5"/>
      <dgm:spPr/>
    </dgm:pt>
    <dgm:pt modelId="{0CA5C2E1-781F-42AB-BB39-3B129472ED92}" type="pres">
      <dgm:prSet presAssocID="{99534A86-8E7F-4DC2-BB6F-B427C2D48301}" presName="connectorText" presStyleLbl="sibTrans1D1" presStyleIdx="1" presStyleCnt="5"/>
      <dgm:spPr/>
    </dgm:pt>
    <dgm:pt modelId="{D9ACE77D-2E42-4D82-A95D-0C827764A3BF}" type="pres">
      <dgm:prSet presAssocID="{1D08A38F-BC6A-4234-95E7-822113FC0BAC}" presName="node" presStyleLbl="node1" presStyleIdx="2" presStyleCnt="6">
        <dgm:presLayoutVars>
          <dgm:bulletEnabled val="1"/>
        </dgm:presLayoutVars>
      </dgm:prSet>
      <dgm:spPr/>
    </dgm:pt>
    <dgm:pt modelId="{1E7B75BF-4017-4CCD-A8A0-3F636DF20E86}" type="pres">
      <dgm:prSet presAssocID="{1A9CA7A0-21B9-4F94-8882-1869A8461F95}" presName="sibTrans" presStyleLbl="sibTrans1D1" presStyleIdx="2" presStyleCnt="5"/>
      <dgm:spPr/>
    </dgm:pt>
    <dgm:pt modelId="{3C29C098-A4B0-47DE-80A8-3F93921211AE}" type="pres">
      <dgm:prSet presAssocID="{1A9CA7A0-21B9-4F94-8882-1869A8461F95}" presName="connectorText" presStyleLbl="sibTrans1D1" presStyleIdx="2" presStyleCnt="5"/>
      <dgm:spPr/>
    </dgm:pt>
    <dgm:pt modelId="{A2371590-A780-4B25-BB36-20FED80C4DBB}" type="pres">
      <dgm:prSet presAssocID="{2FFE4021-0154-4161-8C73-846F72D03068}" presName="node" presStyleLbl="node1" presStyleIdx="3" presStyleCnt="6">
        <dgm:presLayoutVars>
          <dgm:bulletEnabled val="1"/>
        </dgm:presLayoutVars>
      </dgm:prSet>
      <dgm:spPr/>
    </dgm:pt>
    <dgm:pt modelId="{270C3BBE-AFBE-45B8-8ABB-26F9364C0F94}" type="pres">
      <dgm:prSet presAssocID="{81E204B5-537E-498F-9BE0-0256282F6D93}" presName="sibTrans" presStyleLbl="sibTrans1D1" presStyleIdx="3" presStyleCnt="5"/>
      <dgm:spPr/>
    </dgm:pt>
    <dgm:pt modelId="{DC57B108-1EE9-4755-AA99-FEC14FAEBB78}" type="pres">
      <dgm:prSet presAssocID="{81E204B5-537E-498F-9BE0-0256282F6D93}" presName="connectorText" presStyleLbl="sibTrans1D1" presStyleIdx="3" presStyleCnt="5"/>
      <dgm:spPr/>
    </dgm:pt>
    <dgm:pt modelId="{58A7DB11-3F88-4C42-ADD6-FC4A8BA87A4B}" type="pres">
      <dgm:prSet presAssocID="{83412718-E90E-4D1A-BE67-29903829AFA8}" presName="node" presStyleLbl="node1" presStyleIdx="4" presStyleCnt="6">
        <dgm:presLayoutVars>
          <dgm:bulletEnabled val="1"/>
        </dgm:presLayoutVars>
      </dgm:prSet>
      <dgm:spPr/>
    </dgm:pt>
    <dgm:pt modelId="{9A23DB59-F122-466E-836B-BC21611FC8F4}" type="pres">
      <dgm:prSet presAssocID="{D660BBD7-3F41-427D-974C-B8E8F29D89F5}" presName="sibTrans" presStyleLbl="sibTrans1D1" presStyleIdx="4" presStyleCnt="5"/>
      <dgm:spPr/>
    </dgm:pt>
    <dgm:pt modelId="{4C8AEE16-96ED-4D6A-A396-12013AFA9B42}" type="pres">
      <dgm:prSet presAssocID="{D660BBD7-3F41-427D-974C-B8E8F29D89F5}" presName="connectorText" presStyleLbl="sibTrans1D1" presStyleIdx="4" presStyleCnt="5"/>
      <dgm:spPr/>
    </dgm:pt>
    <dgm:pt modelId="{0A0A8D16-6665-473F-AB73-62CE17259A60}" type="pres">
      <dgm:prSet presAssocID="{A590DADD-22E7-4101-9354-7FC6994350AB}" presName="node" presStyleLbl="node1" presStyleIdx="5" presStyleCnt="6">
        <dgm:presLayoutVars>
          <dgm:bulletEnabled val="1"/>
        </dgm:presLayoutVars>
      </dgm:prSet>
      <dgm:spPr/>
    </dgm:pt>
  </dgm:ptLst>
  <dgm:cxnLst>
    <dgm:cxn modelId="{E8947405-3D2A-4509-B6E9-59C7BA8CF9DE}" type="presOf" srcId="{11B8C808-21A2-4E6B-89E5-5A72A34A8B86}" destId="{568F9620-B304-45FD-A49B-86D159FA44E7}" srcOrd="0" destOrd="0" presId="urn:microsoft.com/office/officeart/2016/7/layout/RepeatingBendingProcessNew"/>
    <dgm:cxn modelId="{D9189706-9FFC-48FB-ABF3-DF5041A9260E}" srcId="{11B8C808-21A2-4E6B-89E5-5A72A34A8B86}" destId="{A590DADD-22E7-4101-9354-7FC6994350AB}" srcOrd="5" destOrd="0" parTransId="{DF12259B-B1C5-4004-8953-7A954EDD750A}" sibTransId="{A88D6147-3764-44C2-857D-9BBBC5335A64}"/>
    <dgm:cxn modelId="{847F4A09-61F6-4F6F-B074-CFDFE8A02435}" type="presOf" srcId="{3934FD2F-6D34-4E06-B852-E51B9B5A83AC}" destId="{90FD470E-1AD3-44BB-8920-A06427613452}" srcOrd="1" destOrd="0" presId="urn:microsoft.com/office/officeart/2016/7/layout/RepeatingBendingProcessNew"/>
    <dgm:cxn modelId="{3D07D91D-D448-428A-BDFC-737DC17124BC}" srcId="{11B8C808-21A2-4E6B-89E5-5A72A34A8B86}" destId="{83412718-E90E-4D1A-BE67-29903829AFA8}" srcOrd="4" destOrd="0" parTransId="{29386734-F876-462A-810A-6FABCA9B3D38}" sibTransId="{D660BBD7-3F41-427D-974C-B8E8F29D89F5}"/>
    <dgm:cxn modelId="{B9542428-2531-4F29-8F0D-A12F9FF8C472}" type="presOf" srcId="{81E204B5-537E-498F-9BE0-0256282F6D93}" destId="{270C3BBE-AFBE-45B8-8ABB-26F9364C0F94}" srcOrd="0" destOrd="0" presId="urn:microsoft.com/office/officeart/2016/7/layout/RepeatingBendingProcessNew"/>
    <dgm:cxn modelId="{A82DA130-533D-4B07-B513-CE57C19CE387}" type="presOf" srcId="{99534A86-8E7F-4DC2-BB6F-B427C2D48301}" destId="{F07334E9-CEE1-49B3-878A-1F71EC0D3854}" srcOrd="0" destOrd="0" presId="urn:microsoft.com/office/officeart/2016/7/layout/RepeatingBendingProcessNew"/>
    <dgm:cxn modelId="{3FEF8D34-E966-4511-8B16-E1B287C17B06}" srcId="{11B8C808-21A2-4E6B-89E5-5A72A34A8B86}" destId="{676BD9BD-14F8-4928-BF85-325167DD1011}" srcOrd="1" destOrd="0" parTransId="{E01A0B0F-9A9D-4645-9B99-345F04925039}" sibTransId="{99534A86-8E7F-4DC2-BB6F-B427C2D48301}"/>
    <dgm:cxn modelId="{50A17B3D-CB8E-442C-99FD-83D370FE4D86}" type="presOf" srcId="{1D08A38F-BC6A-4234-95E7-822113FC0BAC}" destId="{D9ACE77D-2E42-4D82-A95D-0C827764A3BF}" srcOrd="0" destOrd="0" presId="urn:microsoft.com/office/officeart/2016/7/layout/RepeatingBendingProcessNew"/>
    <dgm:cxn modelId="{3D723F7C-3A25-42F7-B922-4408DA501E6B}" type="presOf" srcId="{D660BBD7-3F41-427D-974C-B8E8F29D89F5}" destId="{9A23DB59-F122-466E-836B-BC21611FC8F4}" srcOrd="0" destOrd="0" presId="urn:microsoft.com/office/officeart/2016/7/layout/RepeatingBendingProcessNew"/>
    <dgm:cxn modelId="{C6B0E080-3C91-47A2-B694-4696BE871506}" type="presOf" srcId="{81E204B5-537E-498F-9BE0-0256282F6D93}" destId="{DC57B108-1EE9-4755-AA99-FEC14FAEBB78}" srcOrd="1" destOrd="0" presId="urn:microsoft.com/office/officeart/2016/7/layout/RepeatingBendingProcessNew"/>
    <dgm:cxn modelId="{99CDC594-E6D9-4BFB-BCB6-8DEC757A3934}" type="presOf" srcId="{7DF06AE5-8FAC-4D34-9A8A-0AA7B3DA8EA9}" destId="{BF6F305D-1255-4C01-A2BE-93D5693F7567}" srcOrd="0" destOrd="0" presId="urn:microsoft.com/office/officeart/2016/7/layout/RepeatingBendingProcessNew"/>
    <dgm:cxn modelId="{352AC29E-E88D-4FC0-A74A-3091220F2B94}" type="presOf" srcId="{3934FD2F-6D34-4E06-B852-E51B9B5A83AC}" destId="{55B7B701-46A3-473A-AFB1-C1A27E11709F}" srcOrd="0" destOrd="0" presId="urn:microsoft.com/office/officeart/2016/7/layout/RepeatingBendingProcessNew"/>
    <dgm:cxn modelId="{D67A719F-87BB-4CE0-811C-FE631C669145}" type="presOf" srcId="{676BD9BD-14F8-4928-BF85-325167DD1011}" destId="{41535548-F11B-4FD8-918A-AC93C5955924}" srcOrd="0" destOrd="0" presId="urn:microsoft.com/office/officeart/2016/7/layout/RepeatingBendingProcessNew"/>
    <dgm:cxn modelId="{5FC581AF-37E7-4C0F-B291-D3FBD418906F}" srcId="{11B8C808-21A2-4E6B-89E5-5A72A34A8B86}" destId="{7DF06AE5-8FAC-4D34-9A8A-0AA7B3DA8EA9}" srcOrd="0" destOrd="0" parTransId="{254831D9-7D38-43B7-A06C-BB489609B317}" sibTransId="{3934FD2F-6D34-4E06-B852-E51B9B5A83AC}"/>
    <dgm:cxn modelId="{685954B2-FB78-44B2-B9FF-2053E66BBCD2}" srcId="{11B8C808-21A2-4E6B-89E5-5A72A34A8B86}" destId="{2FFE4021-0154-4161-8C73-846F72D03068}" srcOrd="3" destOrd="0" parTransId="{0ADCB48D-AA89-4F5F-A20E-4F3CBD022C3D}" sibTransId="{81E204B5-537E-498F-9BE0-0256282F6D93}"/>
    <dgm:cxn modelId="{728A31B9-D815-4AA0-9400-364A9A49B8AA}" type="presOf" srcId="{A590DADD-22E7-4101-9354-7FC6994350AB}" destId="{0A0A8D16-6665-473F-AB73-62CE17259A60}" srcOrd="0" destOrd="0" presId="urn:microsoft.com/office/officeart/2016/7/layout/RepeatingBendingProcessNew"/>
    <dgm:cxn modelId="{E83D73BB-9A69-4D49-830F-2A982868F5A8}" type="presOf" srcId="{1A9CA7A0-21B9-4F94-8882-1869A8461F95}" destId="{1E7B75BF-4017-4CCD-A8A0-3F636DF20E86}" srcOrd="0" destOrd="0" presId="urn:microsoft.com/office/officeart/2016/7/layout/RepeatingBendingProcessNew"/>
    <dgm:cxn modelId="{975114BC-5665-4574-8C7E-28D723349318}" type="presOf" srcId="{83412718-E90E-4D1A-BE67-29903829AFA8}" destId="{58A7DB11-3F88-4C42-ADD6-FC4A8BA87A4B}" srcOrd="0" destOrd="0" presId="urn:microsoft.com/office/officeart/2016/7/layout/RepeatingBendingProcessNew"/>
    <dgm:cxn modelId="{FE1644C3-0181-47A3-8A4F-18AAD758BFF2}" type="presOf" srcId="{D660BBD7-3F41-427D-974C-B8E8F29D89F5}" destId="{4C8AEE16-96ED-4D6A-A396-12013AFA9B42}" srcOrd="1" destOrd="0" presId="urn:microsoft.com/office/officeart/2016/7/layout/RepeatingBendingProcessNew"/>
    <dgm:cxn modelId="{712398C8-D075-416E-ADBE-F398BD11CCB2}" srcId="{11B8C808-21A2-4E6B-89E5-5A72A34A8B86}" destId="{1D08A38F-BC6A-4234-95E7-822113FC0BAC}" srcOrd="2" destOrd="0" parTransId="{13C23586-C4E1-48D5-8C87-D38B07E763D7}" sibTransId="{1A9CA7A0-21B9-4F94-8882-1869A8461F95}"/>
    <dgm:cxn modelId="{8D83B1E6-AE41-45E6-B5F6-54BEDB2917B0}" type="presOf" srcId="{99534A86-8E7F-4DC2-BB6F-B427C2D48301}" destId="{0CA5C2E1-781F-42AB-BB39-3B129472ED92}" srcOrd="1" destOrd="0" presId="urn:microsoft.com/office/officeart/2016/7/layout/RepeatingBendingProcessNew"/>
    <dgm:cxn modelId="{B0A3BFEE-9B51-47CB-8EFA-02019731AD43}" type="presOf" srcId="{2FFE4021-0154-4161-8C73-846F72D03068}" destId="{A2371590-A780-4B25-BB36-20FED80C4DBB}" srcOrd="0" destOrd="0" presId="urn:microsoft.com/office/officeart/2016/7/layout/RepeatingBendingProcessNew"/>
    <dgm:cxn modelId="{4A0732FC-012A-4637-8342-CFBB4A798693}" type="presOf" srcId="{1A9CA7A0-21B9-4F94-8882-1869A8461F95}" destId="{3C29C098-A4B0-47DE-80A8-3F93921211AE}" srcOrd="1" destOrd="0" presId="urn:microsoft.com/office/officeart/2016/7/layout/RepeatingBendingProcessNew"/>
    <dgm:cxn modelId="{0BCED8AB-798B-467E-AA4F-C0BB150FE6F4}" type="presParOf" srcId="{568F9620-B304-45FD-A49B-86D159FA44E7}" destId="{BF6F305D-1255-4C01-A2BE-93D5693F7567}" srcOrd="0" destOrd="0" presId="urn:microsoft.com/office/officeart/2016/7/layout/RepeatingBendingProcessNew"/>
    <dgm:cxn modelId="{84D8DF42-823C-45F1-B34A-ADF7237876B9}" type="presParOf" srcId="{568F9620-B304-45FD-A49B-86D159FA44E7}" destId="{55B7B701-46A3-473A-AFB1-C1A27E11709F}" srcOrd="1" destOrd="0" presId="urn:microsoft.com/office/officeart/2016/7/layout/RepeatingBendingProcessNew"/>
    <dgm:cxn modelId="{54D54763-1C17-4632-9A9B-3F0332FFAC53}" type="presParOf" srcId="{55B7B701-46A3-473A-AFB1-C1A27E11709F}" destId="{90FD470E-1AD3-44BB-8920-A06427613452}" srcOrd="0" destOrd="0" presId="urn:microsoft.com/office/officeart/2016/7/layout/RepeatingBendingProcessNew"/>
    <dgm:cxn modelId="{DB43F12D-1105-4929-98FA-756084EA4F4D}" type="presParOf" srcId="{568F9620-B304-45FD-A49B-86D159FA44E7}" destId="{41535548-F11B-4FD8-918A-AC93C5955924}" srcOrd="2" destOrd="0" presId="urn:microsoft.com/office/officeart/2016/7/layout/RepeatingBendingProcessNew"/>
    <dgm:cxn modelId="{521D44F3-7F87-4ACE-9476-8FF7DBA32565}" type="presParOf" srcId="{568F9620-B304-45FD-A49B-86D159FA44E7}" destId="{F07334E9-CEE1-49B3-878A-1F71EC0D3854}" srcOrd="3" destOrd="0" presId="urn:microsoft.com/office/officeart/2016/7/layout/RepeatingBendingProcessNew"/>
    <dgm:cxn modelId="{A5D0978E-1A35-4421-8FEB-7D74890699C7}" type="presParOf" srcId="{F07334E9-CEE1-49B3-878A-1F71EC0D3854}" destId="{0CA5C2E1-781F-42AB-BB39-3B129472ED92}" srcOrd="0" destOrd="0" presId="urn:microsoft.com/office/officeart/2016/7/layout/RepeatingBendingProcessNew"/>
    <dgm:cxn modelId="{00B774B4-E6B6-447A-B16D-17B733859DD5}" type="presParOf" srcId="{568F9620-B304-45FD-A49B-86D159FA44E7}" destId="{D9ACE77D-2E42-4D82-A95D-0C827764A3BF}" srcOrd="4" destOrd="0" presId="urn:microsoft.com/office/officeart/2016/7/layout/RepeatingBendingProcessNew"/>
    <dgm:cxn modelId="{4DF3656E-12C9-4974-B50D-165467488ECC}" type="presParOf" srcId="{568F9620-B304-45FD-A49B-86D159FA44E7}" destId="{1E7B75BF-4017-4CCD-A8A0-3F636DF20E86}" srcOrd="5" destOrd="0" presId="urn:microsoft.com/office/officeart/2016/7/layout/RepeatingBendingProcessNew"/>
    <dgm:cxn modelId="{52621DA4-DB15-4D91-A9CE-BED6769D8D34}" type="presParOf" srcId="{1E7B75BF-4017-4CCD-A8A0-3F636DF20E86}" destId="{3C29C098-A4B0-47DE-80A8-3F93921211AE}" srcOrd="0" destOrd="0" presId="urn:microsoft.com/office/officeart/2016/7/layout/RepeatingBendingProcessNew"/>
    <dgm:cxn modelId="{20644921-4941-4329-9808-3FDED1FB6638}" type="presParOf" srcId="{568F9620-B304-45FD-A49B-86D159FA44E7}" destId="{A2371590-A780-4B25-BB36-20FED80C4DBB}" srcOrd="6" destOrd="0" presId="urn:microsoft.com/office/officeart/2016/7/layout/RepeatingBendingProcessNew"/>
    <dgm:cxn modelId="{BE71D97E-609B-4043-AA0A-151C657A2DAC}" type="presParOf" srcId="{568F9620-B304-45FD-A49B-86D159FA44E7}" destId="{270C3BBE-AFBE-45B8-8ABB-26F9364C0F94}" srcOrd="7" destOrd="0" presId="urn:microsoft.com/office/officeart/2016/7/layout/RepeatingBendingProcessNew"/>
    <dgm:cxn modelId="{19CAD23A-1A92-47F2-A646-3DDAD22EC39A}" type="presParOf" srcId="{270C3BBE-AFBE-45B8-8ABB-26F9364C0F94}" destId="{DC57B108-1EE9-4755-AA99-FEC14FAEBB78}" srcOrd="0" destOrd="0" presId="urn:microsoft.com/office/officeart/2016/7/layout/RepeatingBendingProcessNew"/>
    <dgm:cxn modelId="{B2F74F8E-7849-452C-AFBA-0DDFF4A0B42E}" type="presParOf" srcId="{568F9620-B304-45FD-A49B-86D159FA44E7}" destId="{58A7DB11-3F88-4C42-ADD6-FC4A8BA87A4B}" srcOrd="8" destOrd="0" presId="urn:microsoft.com/office/officeart/2016/7/layout/RepeatingBendingProcessNew"/>
    <dgm:cxn modelId="{01128AD0-29D1-4C16-B38A-E48769EB3926}" type="presParOf" srcId="{568F9620-B304-45FD-A49B-86D159FA44E7}" destId="{9A23DB59-F122-466E-836B-BC21611FC8F4}" srcOrd="9" destOrd="0" presId="urn:microsoft.com/office/officeart/2016/7/layout/RepeatingBendingProcessNew"/>
    <dgm:cxn modelId="{9CA919BE-2DC0-46BE-87FB-B628D5ADE1BC}" type="presParOf" srcId="{9A23DB59-F122-466E-836B-BC21611FC8F4}" destId="{4C8AEE16-96ED-4D6A-A396-12013AFA9B42}" srcOrd="0" destOrd="0" presId="urn:microsoft.com/office/officeart/2016/7/layout/RepeatingBendingProcessNew"/>
    <dgm:cxn modelId="{FEB1C6C5-8E0E-4045-BFCB-016836179433}" type="presParOf" srcId="{568F9620-B304-45FD-A49B-86D159FA44E7}" destId="{0A0A8D16-6665-473F-AB73-62CE17259A6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C9CA19-6A3D-415A-BE16-29B3B22CED4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4CCCB12-D849-4CA3-8C3C-5B8804EC2363}">
      <dgm:prSet custT="1"/>
      <dgm:spPr>
        <a:ln>
          <a:solidFill>
            <a:schemeClr val="tx1"/>
          </a:solidFill>
        </a:ln>
      </dgm:spPr>
      <dgm:t>
        <a:bodyPr/>
        <a:lstStyle/>
        <a:p>
          <a:r>
            <a:rPr lang="en-GB" sz="2000" dirty="0"/>
            <a:t>Abstract </a:t>
          </a:r>
          <a:endParaRPr lang="en-US" sz="2000" dirty="0"/>
        </a:p>
      </dgm:t>
    </dgm:pt>
    <dgm:pt modelId="{C7C4FA10-787B-48A0-AC3A-CEB2533BF62B}" type="parTrans" cxnId="{F6F10260-1BED-4AF6-9999-ED33736D2D32}">
      <dgm:prSet/>
      <dgm:spPr/>
      <dgm:t>
        <a:bodyPr/>
        <a:lstStyle/>
        <a:p>
          <a:endParaRPr lang="en-US"/>
        </a:p>
      </dgm:t>
    </dgm:pt>
    <dgm:pt modelId="{313371C1-F2D7-46AA-A394-2206C5409E32}" type="sibTrans" cxnId="{F6F10260-1BED-4AF6-9999-ED33736D2D32}">
      <dgm:prSet/>
      <dgm:spPr/>
      <dgm:t>
        <a:bodyPr/>
        <a:lstStyle/>
        <a:p>
          <a:endParaRPr lang="en-US"/>
        </a:p>
      </dgm:t>
    </dgm:pt>
    <dgm:pt modelId="{7AD4D9FD-FDFA-4FE5-BEF5-30F3CEA783A4}">
      <dgm:prSet custT="1"/>
      <dgm:spPr>
        <a:ln>
          <a:solidFill>
            <a:schemeClr val="tx1"/>
          </a:solidFill>
        </a:ln>
      </dgm:spPr>
      <dgm:t>
        <a:bodyPr/>
        <a:lstStyle/>
        <a:p>
          <a:r>
            <a:rPr lang="en-GB" sz="2000" dirty="0"/>
            <a:t>Introduction / Background </a:t>
          </a:r>
          <a:endParaRPr lang="en-US" sz="2000" dirty="0"/>
        </a:p>
      </dgm:t>
    </dgm:pt>
    <dgm:pt modelId="{3F0C7D3A-C5EC-4719-B0DB-CA1E2288CF8C}" type="parTrans" cxnId="{6A21F4CF-6D15-4956-8A74-3FA0573F4ACE}">
      <dgm:prSet/>
      <dgm:spPr/>
      <dgm:t>
        <a:bodyPr/>
        <a:lstStyle/>
        <a:p>
          <a:endParaRPr lang="en-US"/>
        </a:p>
      </dgm:t>
    </dgm:pt>
    <dgm:pt modelId="{52BAEAA7-0CCA-4B3F-96F0-9677D4EAC651}" type="sibTrans" cxnId="{6A21F4CF-6D15-4956-8A74-3FA0573F4ACE}">
      <dgm:prSet/>
      <dgm:spPr/>
      <dgm:t>
        <a:bodyPr/>
        <a:lstStyle/>
        <a:p>
          <a:endParaRPr lang="en-US"/>
        </a:p>
      </dgm:t>
    </dgm:pt>
    <dgm:pt modelId="{3E44BFEC-3F91-4C92-87C8-E58D0CF11516}">
      <dgm:prSet custT="1"/>
      <dgm:spPr>
        <a:ln>
          <a:solidFill>
            <a:schemeClr val="tx1"/>
          </a:solidFill>
        </a:ln>
      </dgm:spPr>
      <dgm:t>
        <a:bodyPr/>
        <a:lstStyle/>
        <a:p>
          <a:r>
            <a:rPr lang="en-GB" sz="1800" dirty="0"/>
            <a:t>Method (pre-written – not part of the 4,000words) </a:t>
          </a:r>
          <a:endParaRPr lang="en-US" sz="1800" dirty="0"/>
        </a:p>
      </dgm:t>
    </dgm:pt>
    <dgm:pt modelId="{85C0BFD5-BD49-49DF-8768-3A9B4D566F02}" type="parTrans" cxnId="{03D128C8-4CC6-4868-AB53-ED8B5E84563F}">
      <dgm:prSet/>
      <dgm:spPr/>
      <dgm:t>
        <a:bodyPr/>
        <a:lstStyle/>
        <a:p>
          <a:endParaRPr lang="en-US"/>
        </a:p>
      </dgm:t>
    </dgm:pt>
    <dgm:pt modelId="{C2C142A7-837A-45B6-BF09-C746DD69C345}" type="sibTrans" cxnId="{03D128C8-4CC6-4868-AB53-ED8B5E84563F}">
      <dgm:prSet/>
      <dgm:spPr/>
      <dgm:t>
        <a:bodyPr/>
        <a:lstStyle/>
        <a:p>
          <a:endParaRPr lang="en-US"/>
        </a:p>
      </dgm:t>
    </dgm:pt>
    <dgm:pt modelId="{D77E1E0A-7C94-4DD0-AAAB-A2D1703FB8C4}">
      <dgm:prSet custT="1"/>
      <dgm:spPr/>
      <dgm:t>
        <a:bodyPr/>
        <a:lstStyle/>
        <a:p>
          <a:r>
            <a:rPr lang="en-GB" sz="1200" dirty="0"/>
            <a:t>The search processes</a:t>
          </a:r>
          <a:endParaRPr lang="en-US" sz="1200" dirty="0"/>
        </a:p>
      </dgm:t>
    </dgm:pt>
    <dgm:pt modelId="{8CB78A53-A85A-4518-8474-4925488C6D42}" type="parTrans" cxnId="{18F69A72-3EA0-4004-9F10-EA32F479D3E6}">
      <dgm:prSet/>
      <dgm:spPr/>
      <dgm:t>
        <a:bodyPr/>
        <a:lstStyle/>
        <a:p>
          <a:endParaRPr lang="en-US"/>
        </a:p>
      </dgm:t>
    </dgm:pt>
    <dgm:pt modelId="{CBFDBE0C-F841-4366-86BB-1563A23DD9DB}" type="sibTrans" cxnId="{18F69A72-3EA0-4004-9F10-EA32F479D3E6}">
      <dgm:prSet/>
      <dgm:spPr/>
      <dgm:t>
        <a:bodyPr/>
        <a:lstStyle/>
        <a:p>
          <a:endParaRPr lang="en-US"/>
        </a:p>
      </dgm:t>
    </dgm:pt>
    <dgm:pt modelId="{9853BE36-5105-498D-AFC1-947F26DA9EBB}">
      <dgm:prSet custT="1"/>
      <dgm:spPr/>
      <dgm:t>
        <a:bodyPr/>
        <a:lstStyle/>
        <a:p>
          <a:r>
            <a:rPr lang="en-GB" sz="1200" dirty="0"/>
            <a:t>Inclusion / Exclusion Criteria </a:t>
          </a:r>
          <a:endParaRPr lang="en-US" sz="1200" dirty="0"/>
        </a:p>
      </dgm:t>
    </dgm:pt>
    <dgm:pt modelId="{F17BC2D3-93A2-49BE-ACD1-80FEAD081123}" type="parTrans" cxnId="{4B68A0B8-3C03-4C9C-99F4-994778ED8EFA}">
      <dgm:prSet/>
      <dgm:spPr/>
      <dgm:t>
        <a:bodyPr/>
        <a:lstStyle/>
        <a:p>
          <a:endParaRPr lang="en-US"/>
        </a:p>
      </dgm:t>
    </dgm:pt>
    <dgm:pt modelId="{9237CA57-54B3-4467-BFBF-E1EF38CC2999}" type="sibTrans" cxnId="{4B68A0B8-3C03-4C9C-99F4-994778ED8EFA}">
      <dgm:prSet/>
      <dgm:spPr/>
      <dgm:t>
        <a:bodyPr/>
        <a:lstStyle/>
        <a:p>
          <a:endParaRPr lang="en-US"/>
        </a:p>
      </dgm:t>
    </dgm:pt>
    <dgm:pt modelId="{5FC5A2A5-2614-4EFA-9B85-AE76EC35F6F5}">
      <dgm:prSet custT="1"/>
      <dgm:spPr/>
      <dgm:t>
        <a:bodyPr/>
        <a:lstStyle/>
        <a:p>
          <a:r>
            <a:rPr lang="en-GB" sz="1200" dirty="0"/>
            <a:t>Table of Characteristics of included papers</a:t>
          </a:r>
          <a:endParaRPr lang="en-US" sz="1200" dirty="0"/>
        </a:p>
      </dgm:t>
    </dgm:pt>
    <dgm:pt modelId="{9AE15321-AE22-45BC-A6ED-330F95C7B95F}" type="parTrans" cxnId="{7E5B499E-DE1D-479E-8229-C9663C753C77}">
      <dgm:prSet/>
      <dgm:spPr/>
      <dgm:t>
        <a:bodyPr/>
        <a:lstStyle/>
        <a:p>
          <a:endParaRPr lang="en-US"/>
        </a:p>
      </dgm:t>
    </dgm:pt>
    <dgm:pt modelId="{5A17CA14-4165-4CFC-9858-A03262215686}" type="sibTrans" cxnId="{7E5B499E-DE1D-479E-8229-C9663C753C77}">
      <dgm:prSet/>
      <dgm:spPr/>
      <dgm:t>
        <a:bodyPr/>
        <a:lstStyle/>
        <a:p>
          <a:endParaRPr lang="en-US"/>
        </a:p>
      </dgm:t>
    </dgm:pt>
    <dgm:pt modelId="{5102069E-524E-4519-9F44-A8487960C95B}">
      <dgm:prSet custT="1"/>
      <dgm:spPr>
        <a:ln>
          <a:solidFill>
            <a:schemeClr val="tx1"/>
          </a:solidFill>
        </a:ln>
      </dgm:spPr>
      <dgm:t>
        <a:bodyPr/>
        <a:lstStyle/>
        <a:p>
          <a:r>
            <a:rPr lang="en-GB" sz="2000" dirty="0"/>
            <a:t>Results - Themes and </a:t>
          </a:r>
          <a:r>
            <a:rPr lang="en-GB" sz="2000"/>
            <a:t>Subthemes (not interpretations</a:t>
          </a:r>
          <a:r>
            <a:rPr lang="en-GB" sz="2000" dirty="0"/>
            <a:t>) </a:t>
          </a:r>
          <a:endParaRPr lang="en-US" sz="2000" dirty="0"/>
        </a:p>
      </dgm:t>
    </dgm:pt>
    <dgm:pt modelId="{AECA8C30-AD7D-41D5-9EA9-4F2080BC0992}" type="parTrans" cxnId="{BF1A684A-FF21-40A1-BC34-B4D0483E386A}">
      <dgm:prSet/>
      <dgm:spPr/>
      <dgm:t>
        <a:bodyPr/>
        <a:lstStyle/>
        <a:p>
          <a:endParaRPr lang="en-US"/>
        </a:p>
      </dgm:t>
    </dgm:pt>
    <dgm:pt modelId="{06356677-9AAC-426E-A253-E8A592916F68}" type="sibTrans" cxnId="{BF1A684A-FF21-40A1-BC34-B4D0483E386A}">
      <dgm:prSet/>
      <dgm:spPr/>
      <dgm:t>
        <a:bodyPr/>
        <a:lstStyle/>
        <a:p>
          <a:endParaRPr lang="en-US"/>
        </a:p>
      </dgm:t>
    </dgm:pt>
    <dgm:pt modelId="{9C3D84B0-3D5B-4E88-8B90-9D40BEDE4594}">
      <dgm:prSet custT="1"/>
      <dgm:spPr>
        <a:ln>
          <a:solidFill>
            <a:schemeClr val="tx1"/>
          </a:solidFill>
        </a:ln>
      </dgm:spPr>
      <dgm:t>
        <a:bodyPr/>
        <a:lstStyle/>
        <a:p>
          <a:r>
            <a:rPr lang="en-GB" sz="2000" dirty="0"/>
            <a:t>Discussion </a:t>
          </a:r>
          <a:r>
            <a:rPr lang="en-GB" sz="1600" dirty="0"/>
            <a:t> </a:t>
          </a:r>
          <a:endParaRPr lang="en-US" sz="1600" dirty="0"/>
        </a:p>
      </dgm:t>
    </dgm:pt>
    <dgm:pt modelId="{EF4B92CD-65AE-4746-9AA0-B63CC5BF09C8}" type="parTrans" cxnId="{0DAC270D-D115-4D91-AB4B-B51B77DD390A}">
      <dgm:prSet/>
      <dgm:spPr/>
      <dgm:t>
        <a:bodyPr/>
        <a:lstStyle/>
        <a:p>
          <a:endParaRPr lang="en-US"/>
        </a:p>
      </dgm:t>
    </dgm:pt>
    <dgm:pt modelId="{9B05B6FA-ACF4-4244-96C6-6BC1F56362EF}" type="sibTrans" cxnId="{0DAC270D-D115-4D91-AB4B-B51B77DD390A}">
      <dgm:prSet/>
      <dgm:spPr/>
      <dgm:t>
        <a:bodyPr/>
        <a:lstStyle/>
        <a:p>
          <a:endParaRPr lang="en-US"/>
        </a:p>
      </dgm:t>
    </dgm:pt>
    <dgm:pt modelId="{A5F0BD69-E996-44BD-B887-85E9CCE045D2}">
      <dgm:prSet custT="1"/>
      <dgm:spPr/>
      <dgm:t>
        <a:bodyPr/>
        <a:lstStyle/>
        <a:p>
          <a:r>
            <a:rPr lang="en-GB" sz="1400" dirty="0"/>
            <a:t>Limitations </a:t>
          </a:r>
          <a:endParaRPr lang="en-US" sz="1400" dirty="0"/>
        </a:p>
      </dgm:t>
    </dgm:pt>
    <dgm:pt modelId="{578D2CEA-C9B3-476B-B8E7-AD1CC62F34C7}" type="parTrans" cxnId="{C6FEBD23-4A59-45E4-A019-A64CFFFFA037}">
      <dgm:prSet/>
      <dgm:spPr/>
      <dgm:t>
        <a:bodyPr/>
        <a:lstStyle/>
        <a:p>
          <a:endParaRPr lang="en-US"/>
        </a:p>
      </dgm:t>
    </dgm:pt>
    <dgm:pt modelId="{91EAB3C5-39A0-4CCA-9C2B-2FB7CBC16516}" type="sibTrans" cxnId="{C6FEBD23-4A59-45E4-A019-A64CFFFFA037}">
      <dgm:prSet/>
      <dgm:spPr/>
      <dgm:t>
        <a:bodyPr/>
        <a:lstStyle/>
        <a:p>
          <a:endParaRPr lang="en-US"/>
        </a:p>
      </dgm:t>
    </dgm:pt>
    <dgm:pt modelId="{ACA1E927-DD96-4F43-9730-B9D565A73BF6}">
      <dgm:prSet custT="1"/>
      <dgm:spPr/>
      <dgm:t>
        <a:bodyPr/>
        <a:lstStyle/>
        <a:p>
          <a:r>
            <a:rPr lang="en-GB" sz="1400" dirty="0"/>
            <a:t>Implications </a:t>
          </a:r>
          <a:endParaRPr lang="en-US" sz="1400" dirty="0"/>
        </a:p>
      </dgm:t>
    </dgm:pt>
    <dgm:pt modelId="{87C5A2D4-0EC0-4FC8-BC31-76EF82147EB4}" type="parTrans" cxnId="{BACE9255-0699-4ABB-A904-2943AAB04CC3}">
      <dgm:prSet/>
      <dgm:spPr/>
      <dgm:t>
        <a:bodyPr/>
        <a:lstStyle/>
        <a:p>
          <a:endParaRPr lang="en-US"/>
        </a:p>
      </dgm:t>
    </dgm:pt>
    <dgm:pt modelId="{7A8759CB-3078-441B-9313-1FDF662BDA47}" type="sibTrans" cxnId="{BACE9255-0699-4ABB-A904-2943AAB04CC3}">
      <dgm:prSet/>
      <dgm:spPr/>
      <dgm:t>
        <a:bodyPr/>
        <a:lstStyle/>
        <a:p>
          <a:endParaRPr lang="en-US"/>
        </a:p>
      </dgm:t>
    </dgm:pt>
    <dgm:pt modelId="{F3008820-FE3C-4ABB-B33E-36009CCE3ACF}">
      <dgm:prSet custT="1"/>
      <dgm:spPr/>
      <dgm:t>
        <a:bodyPr/>
        <a:lstStyle/>
        <a:p>
          <a:r>
            <a:rPr lang="en-GB" sz="1400" dirty="0"/>
            <a:t>Future research </a:t>
          </a:r>
          <a:endParaRPr lang="en-US" sz="1400" dirty="0"/>
        </a:p>
      </dgm:t>
    </dgm:pt>
    <dgm:pt modelId="{F56066A3-709A-428B-A914-FA06796147DA}" type="parTrans" cxnId="{BC1278A5-D733-4F4A-AAE8-31E650CB7E36}">
      <dgm:prSet/>
      <dgm:spPr/>
      <dgm:t>
        <a:bodyPr/>
        <a:lstStyle/>
        <a:p>
          <a:endParaRPr lang="en-US"/>
        </a:p>
      </dgm:t>
    </dgm:pt>
    <dgm:pt modelId="{8834FDFB-5CDF-4AF4-8957-2566EB51D0DF}" type="sibTrans" cxnId="{BC1278A5-D733-4F4A-AAE8-31E650CB7E36}">
      <dgm:prSet/>
      <dgm:spPr/>
      <dgm:t>
        <a:bodyPr/>
        <a:lstStyle/>
        <a:p>
          <a:endParaRPr lang="en-US"/>
        </a:p>
      </dgm:t>
    </dgm:pt>
    <dgm:pt modelId="{D35190E9-F996-4D67-83B0-FEC3AC23B1A8}">
      <dgm:prSet custT="1"/>
      <dgm:spPr>
        <a:ln>
          <a:solidFill>
            <a:schemeClr val="tx1"/>
          </a:solidFill>
        </a:ln>
      </dgm:spPr>
      <dgm:t>
        <a:bodyPr/>
        <a:lstStyle/>
        <a:p>
          <a:r>
            <a:rPr lang="en-GB" sz="2000" dirty="0"/>
            <a:t>Conclusion</a:t>
          </a:r>
          <a:r>
            <a:rPr lang="en-GB" sz="1600" dirty="0"/>
            <a:t> </a:t>
          </a:r>
          <a:endParaRPr lang="en-US" sz="1600" dirty="0"/>
        </a:p>
      </dgm:t>
    </dgm:pt>
    <dgm:pt modelId="{C29E7141-CCAF-4F43-8C00-594778D91143}" type="parTrans" cxnId="{6BDECEA0-5AC0-4590-BDFF-ABF2ADA0E8CD}">
      <dgm:prSet/>
      <dgm:spPr/>
      <dgm:t>
        <a:bodyPr/>
        <a:lstStyle/>
        <a:p>
          <a:endParaRPr lang="en-US"/>
        </a:p>
      </dgm:t>
    </dgm:pt>
    <dgm:pt modelId="{C52BA06A-2322-4E8A-99BE-7DAD92097647}" type="sibTrans" cxnId="{6BDECEA0-5AC0-4590-BDFF-ABF2ADA0E8CD}">
      <dgm:prSet/>
      <dgm:spPr/>
      <dgm:t>
        <a:bodyPr/>
        <a:lstStyle/>
        <a:p>
          <a:endParaRPr lang="en-US"/>
        </a:p>
      </dgm:t>
    </dgm:pt>
    <dgm:pt modelId="{083BD072-0E18-48AB-B793-BEA032194DAC}">
      <dgm:prSet custT="1"/>
      <dgm:spPr>
        <a:ln>
          <a:solidFill>
            <a:schemeClr val="tx1"/>
          </a:solidFill>
        </a:ln>
      </dgm:spPr>
      <dgm:t>
        <a:bodyPr/>
        <a:lstStyle/>
        <a:p>
          <a:r>
            <a:rPr lang="en-GB" sz="1800" dirty="0"/>
            <a:t>Reference List (in-text citations and the full reference list must adhere to APA 7th conventions)</a:t>
          </a:r>
          <a:endParaRPr lang="en-US" sz="1800" dirty="0"/>
        </a:p>
      </dgm:t>
    </dgm:pt>
    <dgm:pt modelId="{E9C9320E-4CBF-4270-8BF2-2461B4C72039}" type="parTrans" cxnId="{7022D1D6-15A8-4407-81F9-AFE5086DD9C0}">
      <dgm:prSet/>
      <dgm:spPr/>
      <dgm:t>
        <a:bodyPr/>
        <a:lstStyle/>
        <a:p>
          <a:endParaRPr lang="en-US"/>
        </a:p>
      </dgm:t>
    </dgm:pt>
    <dgm:pt modelId="{F3FC3997-0C72-4FB0-9BEF-F14838B4A182}" type="sibTrans" cxnId="{7022D1D6-15A8-4407-81F9-AFE5086DD9C0}">
      <dgm:prSet/>
      <dgm:spPr/>
      <dgm:t>
        <a:bodyPr/>
        <a:lstStyle/>
        <a:p>
          <a:endParaRPr lang="en-US"/>
        </a:p>
      </dgm:t>
    </dgm:pt>
    <dgm:pt modelId="{E8427D72-17D1-4C7F-8814-2F1F5135D8D4}" type="pres">
      <dgm:prSet presAssocID="{A0C9CA19-6A3D-415A-BE16-29B3B22CED47}" presName="root" presStyleCnt="0">
        <dgm:presLayoutVars>
          <dgm:dir/>
          <dgm:resizeHandles val="exact"/>
        </dgm:presLayoutVars>
      </dgm:prSet>
      <dgm:spPr/>
    </dgm:pt>
    <dgm:pt modelId="{B83BDBF8-CABA-4F2D-92EF-078FB2BD6AEB}" type="pres">
      <dgm:prSet presAssocID="{24CCCB12-D849-4CA3-8C3C-5B8804EC2363}" presName="compNode" presStyleCnt="0"/>
      <dgm:spPr/>
    </dgm:pt>
    <dgm:pt modelId="{C7F8249E-6268-4712-A1A3-05083FE6629D}" type="pres">
      <dgm:prSet presAssocID="{24CCCB12-D849-4CA3-8C3C-5B8804EC2363}" presName="bgRect" presStyleLbl="bgShp" presStyleIdx="0" presStyleCnt="7"/>
      <dgm:spPr>
        <a:ln>
          <a:solidFill>
            <a:schemeClr val="tx1"/>
          </a:solidFill>
        </a:ln>
      </dgm:spPr>
    </dgm:pt>
    <dgm:pt modelId="{5F05F941-9B28-45DF-89F2-EEF91CA0297D}" type="pres">
      <dgm:prSet presAssocID="{24CCCB12-D849-4CA3-8C3C-5B8804EC2363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075ED70-4A4B-44E7-8A11-D1921EF0067B}" type="pres">
      <dgm:prSet presAssocID="{24CCCB12-D849-4CA3-8C3C-5B8804EC2363}" presName="spaceRect" presStyleCnt="0"/>
      <dgm:spPr/>
    </dgm:pt>
    <dgm:pt modelId="{915C0CCC-7663-41D8-99A9-2AE2141BEFF4}" type="pres">
      <dgm:prSet presAssocID="{24CCCB12-D849-4CA3-8C3C-5B8804EC2363}" presName="parTx" presStyleLbl="revTx" presStyleIdx="0" presStyleCnt="9">
        <dgm:presLayoutVars>
          <dgm:chMax val="0"/>
          <dgm:chPref val="0"/>
        </dgm:presLayoutVars>
      </dgm:prSet>
      <dgm:spPr/>
    </dgm:pt>
    <dgm:pt modelId="{83014110-830A-4172-8145-6EA86746971F}" type="pres">
      <dgm:prSet presAssocID="{313371C1-F2D7-46AA-A394-2206C5409E32}" presName="sibTrans" presStyleCnt="0"/>
      <dgm:spPr/>
    </dgm:pt>
    <dgm:pt modelId="{E1A8B0A5-D540-43FC-BCAE-B3187F8F013E}" type="pres">
      <dgm:prSet presAssocID="{7AD4D9FD-FDFA-4FE5-BEF5-30F3CEA783A4}" presName="compNode" presStyleCnt="0"/>
      <dgm:spPr/>
    </dgm:pt>
    <dgm:pt modelId="{40EB7E15-7130-4300-8F95-B339E8C12D5B}" type="pres">
      <dgm:prSet presAssocID="{7AD4D9FD-FDFA-4FE5-BEF5-30F3CEA783A4}" presName="bgRect" presStyleLbl="bgShp" presStyleIdx="1" presStyleCnt="7"/>
      <dgm:spPr>
        <a:ln>
          <a:solidFill>
            <a:schemeClr val="tx1"/>
          </a:solidFill>
        </a:ln>
      </dgm:spPr>
    </dgm:pt>
    <dgm:pt modelId="{D2D3DD09-3E4F-495C-8FA4-DF4B8088F770}" type="pres">
      <dgm:prSet presAssocID="{7AD4D9FD-FDFA-4FE5-BEF5-30F3CEA783A4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03BFB468-054F-480B-A7FA-0AFC08981324}" type="pres">
      <dgm:prSet presAssocID="{7AD4D9FD-FDFA-4FE5-BEF5-30F3CEA783A4}" presName="spaceRect" presStyleCnt="0"/>
      <dgm:spPr/>
    </dgm:pt>
    <dgm:pt modelId="{4E062D35-C773-4AE6-A111-83B5853E6E28}" type="pres">
      <dgm:prSet presAssocID="{7AD4D9FD-FDFA-4FE5-BEF5-30F3CEA783A4}" presName="parTx" presStyleLbl="revTx" presStyleIdx="1" presStyleCnt="9">
        <dgm:presLayoutVars>
          <dgm:chMax val="0"/>
          <dgm:chPref val="0"/>
        </dgm:presLayoutVars>
      </dgm:prSet>
      <dgm:spPr/>
    </dgm:pt>
    <dgm:pt modelId="{D3D17CBA-505D-4571-8303-603D3EA5F060}" type="pres">
      <dgm:prSet presAssocID="{52BAEAA7-0CCA-4B3F-96F0-9677D4EAC651}" presName="sibTrans" presStyleCnt="0"/>
      <dgm:spPr/>
    </dgm:pt>
    <dgm:pt modelId="{7848F11B-CB54-476E-AA97-903C3466EC9F}" type="pres">
      <dgm:prSet presAssocID="{3E44BFEC-3F91-4C92-87C8-E58D0CF11516}" presName="compNode" presStyleCnt="0"/>
      <dgm:spPr/>
    </dgm:pt>
    <dgm:pt modelId="{AB447B9A-A884-47F9-AEEB-49D2306A7B68}" type="pres">
      <dgm:prSet presAssocID="{3E44BFEC-3F91-4C92-87C8-E58D0CF11516}" presName="bgRect" presStyleLbl="bgShp" presStyleIdx="2" presStyleCnt="7"/>
      <dgm:spPr>
        <a:ln>
          <a:solidFill>
            <a:schemeClr val="tx1"/>
          </a:solidFill>
        </a:ln>
      </dgm:spPr>
    </dgm:pt>
    <dgm:pt modelId="{68C7D4CE-93AA-4CEA-A166-767D106490FB}" type="pres">
      <dgm:prSet presAssocID="{3E44BFEC-3F91-4C92-87C8-E58D0CF11516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3728B654-6ED6-43E6-9911-74042A6A5752}" type="pres">
      <dgm:prSet presAssocID="{3E44BFEC-3F91-4C92-87C8-E58D0CF11516}" presName="spaceRect" presStyleCnt="0"/>
      <dgm:spPr/>
    </dgm:pt>
    <dgm:pt modelId="{3BDC2152-B2AF-487D-AE49-402FD5309AE4}" type="pres">
      <dgm:prSet presAssocID="{3E44BFEC-3F91-4C92-87C8-E58D0CF11516}" presName="parTx" presStyleLbl="revTx" presStyleIdx="2" presStyleCnt="9">
        <dgm:presLayoutVars>
          <dgm:chMax val="0"/>
          <dgm:chPref val="0"/>
        </dgm:presLayoutVars>
      </dgm:prSet>
      <dgm:spPr/>
    </dgm:pt>
    <dgm:pt modelId="{B3DFE0DC-F933-4189-83D7-7F6D7CE4545A}" type="pres">
      <dgm:prSet presAssocID="{3E44BFEC-3F91-4C92-87C8-E58D0CF11516}" presName="desTx" presStyleLbl="revTx" presStyleIdx="3" presStyleCnt="9">
        <dgm:presLayoutVars/>
      </dgm:prSet>
      <dgm:spPr/>
    </dgm:pt>
    <dgm:pt modelId="{1A1DC8B3-967E-496E-81B5-5FDE106230BC}" type="pres">
      <dgm:prSet presAssocID="{C2C142A7-837A-45B6-BF09-C746DD69C345}" presName="sibTrans" presStyleCnt="0"/>
      <dgm:spPr/>
    </dgm:pt>
    <dgm:pt modelId="{0DE923EA-5713-4609-A6F7-B3408325AD64}" type="pres">
      <dgm:prSet presAssocID="{5102069E-524E-4519-9F44-A8487960C95B}" presName="compNode" presStyleCnt="0"/>
      <dgm:spPr/>
    </dgm:pt>
    <dgm:pt modelId="{BCCBFBAC-3CFF-4482-9711-B4A54E26B0C3}" type="pres">
      <dgm:prSet presAssocID="{5102069E-524E-4519-9F44-A8487960C95B}" presName="bgRect" presStyleLbl="bgShp" presStyleIdx="3" presStyleCnt="7"/>
      <dgm:spPr>
        <a:ln>
          <a:solidFill>
            <a:schemeClr val="tx1"/>
          </a:solidFill>
        </a:ln>
      </dgm:spPr>
    </dgm:pt>
    <dgm:pt modelId="{238372F6-6BDE-4805-AC31-457B9F1B3CDB}" type="pres">
      <dgm:prSet presAssocID="{5102069E-524E-4519-9F44-A8487960C95B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F7947A0-B49B-4A82-A29F-8120FC32BDB9}" type="pres">
      <dgm:prSet presAssocID="{5102069E-524E-4519-9F44-A8487960C95B}" presName="spaceRect" presStyleCnt="0"/>
      <dgm:spPr/>
    </dgm:pt>
    <dgm:pt modelId="{B771B747-A944-44EC-B051-30771D280AF9}" type="pres">
      <dgm:prSet presAssocID="{5102069E-524E-4519-9F44-A8487960C95B}" presName="parTx" presStyleLbl="revTx" presStyleIdx="4" presStyleCnt="9">
        <dgm:presLayoutVars>
          <dgm:chMax val="0"/>
          <dgm:chPref val="0"/>
        </dgm:presLayoutVars>
      </dgm:prSet>
      <dgm:spPr/>
    </dgm:pt>
    <dgm:pt modelId="{30EA5CFC-4E79-4C91-B17B-65C167E3F1FA}" type="pres">
      <dgm:prSet presAssocID="{06356677-9AAC-426E-A253-E8A592916F68}" presName="sibTrans" presStyleCnt="0"/>
      <dgm:spPr/>
    </dgm:pt>
    <dgm:pt modelId="{DE1B4925-4C08-4208-AE7B-70926C8183C5}" type="pres">
      <dgm:prSet presAssocID="{9C3D84B0-3D5B-4E88-8B90-9D40BEDE4594}" presName="compNode" presStyleCnt="0"/>
      <dgm:spPr/>
    </dgm:pt>
    <dgm:pt modelId="{98246381-141D-478F-9636-5E9059B76FF5}" type="pres">
      <dgm:prSet presAssocID="{9C3D84B0-3D5B-4E88-8B90-9D40BEDE4594}" presName="bgRect" presStyleLbl="bgShp" presStyleIdx="4" presStyleCnt="7"/>
      <dgm:spPr>
        <a:ln>
          <a:solidFill>
            <a:schemeClr val="tx1"/>
          </a:solidFill>
        </a:ln>
      </dgm:spPr>
    </dgm:pt>
    <dgm:pt modelId="{44EDC6D1-07CC-424D-9A34-215C89D255AA}" type="pres">
      <dgm:prSet presAssocID="{9C3D84B0-3D5B-4E88-8B90-9D40BEDE4594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39CB585-8906-4169-ADB3-78454632B017}" type="pres">
      <dgm:prSet presAssocID="{9C3D84B0-3D5B-4E88-8B90-9D40BEDE4594}" presName="spaceRect" presStyleCnt="0"/>
      <dgm:spPr/>
    </dgm:pt>
    <dgm:pt modelId="{52D6D0D1-FA07-4C69-956F-A57A69E25B43}" type="pres">
      <dgm:prSet presAssocID="{9C3D84B0-3D5B-4E88-8B90-9D40BEDE4594}" presName="parTx" presStyleLbl="revTx" presStyleIdx="5" presStyleCnt="9">
        <dgm:presLayoutVars>
          <dgm:chMax val="0"/>
          <dgm:chPref val="0"/>
        </dgm:presLayoutVars>
      </dgm:prSet>
      <dgm:spPr/>
    </dgm:pt>
    <dgm:pt modelId="{80D99210-716A-4C25-87B9-1B4E05B95F92}" type="pres">
      <dgm:prSet presAssocID="{9C3D84B0-3D5B-4E88-8B90-9D40BEDE4594}" presName="desTx" presStyleLbl="revTx" presStyleIdx="6" presStyleCnt="9">
        <dgm:presLayoutVars/>
      </dgm:prSet>
      <dgm:spPr/>
    </dgm:pt>
    <dgm:pt modelId="{CA514488-9EEF-4380-85C4-52E389DC7A04}" type="pres">
      <dgm:prSet presAssocID="{9B05B6FA-ACF4-4244-96C6-6BC1F56362EF}" presName="sibTrans" presStyleCnt="0"/>
      <dgm:spPr/>
    </dgm:pt>
    <dgm:pt modelId="{C9479137-1403-4B9F-B6C1-E8D679B22626}" type="pres">
      <dgm:prSet presAssocID="{D35190E9-F996-4D67-83B0-FEC3AC23B1A8}" presName="compNode" presStyleCnt="0"/>
      <dgm:spPr/>
    </dgm:pt>
    <dgm:pt modelId="{0BA30FFE-E379-4D98-A997-C6ABA0DB00B5}" type="pres">
      <dgm:prSet presAssocID="{D35190E9-F996-4D67-83B0-FEC3AC23B1A8}" presName="bgRect" presStyleLbl="bgShp" presStyleIdx="5" presStyleCnt="7"/>
      <dgm:spPr>
        <a:ln>
          <a:solidFill>
            <a:schemeClr val="tx1"/>
          </a:solidFill>
        </a:ln>
      </dgm:spPr>
    </dgm:pt>
    <dgm:pt modelId="{F1ECBB32-CE21-4286-A38C-251F5EC4291A}" type="pres">
      <dgm:prSet presAssocID="{D35190E9-F996-4D67-83B0-FEC3AC23B1A8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325BE31-7CB7-402A-83CF-DB5A18596253}" type="pres">
      <dgm:prSet presAssocID="{D35190E9-F996-4D67-83B0-FEC3AC23B1A8}" presName="spaceRect" presStyleCnt="0"/>
      <dgm:spPr/>
    </dgm:pt>
    <dgm:pt modelId="{EB637E96-98BB-46AF-929B-59DB94993725}" type="pres">
      <dgm:prSet presAssocID="{D35190E9-F996-4D67-83B0-FEC3AC23B1A8}" presName="parTx" presStyleLbl="revTx" presStyleIdx="7" presStyleCnt="9">
        <dgm:presLayoutVars>
          <dgm:chMax val="0"/>
          <dgm:chPref val="0"/>
        </dgm:presLayoutVars>
      </dgm:prSet>
      <dgm:spPr/>
    </dgm:pt>
    <dgm:pt modelId="{F720A910-63A5-42E1-9C3E-6AC7214D765C}" type="pres">
      <dgm:prSet presAssocID="{C52BA06A-2322-4E8A-99BE-7DAD92097647}" presName="sibTrans" presStyleCnt="0"/>
      <dgm:spPr/>
    </dgm:pt>
    <dgm:pt modelId="{81D798C1-C59F-42CC-AD73-B12B71D0F111}" type="pres">
      <dgm:prSet presAssocID="{083BD072-0E18-48AB-B793-BEA032194DAC}" presName="compNode" presStyleCnt="0"/>
      <dgm:spPr/>
    </dgm:pt>
    <dgm:pt modelId="{DBD621CD-8F58-4357-8E09-BFA98F9DA83A}" type="pres">
      <dgm:prSet presAssocID="{083BD072-0E18-48AB-B793-BEA032194DAC}" presName="bgRect" presStyleLbl="bgShp" presStyleIdx="6" presStyleCnt="7"/>
      <dgm:spPr>
        <a:ln>
          <a:solidFill>
            <a:schemeClr val="tx1"/>
          </a:solidFill>
        </a:ln>
      </dgm:spPr>
    </dgm:pt>
    <dgm:pt modelId="{59E930F0-05EF-4143-8E1D-BEE772563798}" type="pres">
      <dgm:prSet presAssocID="{083BD072-0E18-48AB-B793-BEA032194DAC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89158894-6716-426E-8BC8-99C0AE88A458}" type="pres">
      <dgm:prSet presAssocID="{083BD072-0E18-48AB-B793-BEA032194DAC}" presName="spaceRect" presStyleCnt="0"/>
      <dgm:spPr/>
    </dgm:pt>
    <dgm:pt modelId="{30AE22E5-5084-4CA4-B7C9-36B00A84607D}" type="pres">
      <dgm:prSet presAssocID="{083BD072-0E18-48AB-B793-BEA032194DAC}" presName="parTx" presStyleLbl="revTx" presStyleIdx="8" presStyleCnt="9">
        <dgm:presLayoutVars>
          <dgm:chMax val="0"/>
          <dgm:chPref val="0"/>
        </dgm:presLayoutVars>
      </dgm:prSet>
      <dgm:spPr/>
    </dgm:pt>
  </dgm:ptLst>
  <dgm:cxnLst>
    <dgm:cxn modelId="{0DAC270D-D115-4D91-AB4B-B51B77DD390A}" srcId="{A0C9CA19-6A3D-415A-BE16-29B3B22CED47}" destId="{9C3D84B0-3D5B-4E88-8B90-9D40BEDE4594}" srcOrd="4" destOrd="0" parTransId="{EF4B92CD-65AE-4746-9AA0-B63CC5BF09C8}" sibTransId="{9B05B6FA-ACF4-4244-96C6-6BC1F56362EF}"/>
    <dgm:cxn modelId="{A9C09614-B6E7-49ED-A92D-D3BD91F68AC1}" type="presOf" srcId="{9853BE36-5105-498D-AFC1-947F26DA9EBB}" destId="{B3DFE0DC-F933-4189-83D7-7F6D7CE4545A}" srcOrd="0" destOrd="1" presId="urn:microsoft.com/office/officeart/2018/2/layout/IconVerticalSolidList"/>
    <dgm:cxn modelId="{F824EF16-FDF8-426A-A4FB-6ECDB723B395}" type="presOf" srcId="{083BD072-0E18-48AB-B793-BEA032194DAC}" destId="{30AE22E5-5084-4CA4-B7C9-36B00A84607D}" srcOrd="0" destOrd="0" presId="urn:microsoft.com/office/officeart/2018/2/layout/IconVerticalSolidList"/>
    <dgm:cxn modelId="{C6FEBD23-4A59-45E4-A019-A64CFFFFA037}" srcId="{9C3D84B0-3D5B-4E88-8B90-9D40BEDE4594}" destId="{A5F0BD69-E996-44BD-B887-85E9CCE045D2}" srcOrd="0" destOrd="0" parTransId="{578D2CEA-C9B3-476B-B8E7-AD1CC62F34C7}" sibTransId="{91EAB3C5-39A0-4CCA-9C2B-2FB7CBC16516}"/>
    <dgm:cxn modelId="{B1455E3F-59CD-4A7C-88F4-BD0C2C0346B5}" type="presOf" srcId="{F3008820-FE3C-4ABB-B33E-36009CCE3ACF}" destId="{80D99210-716A-4C25-87B9-1B4E05B95F92}" srcOrd="0" destOrd="2" presId="urn:microsoft.com/office/officeart/2018/2/layout/IconVerticalSolidList"/>
    <dgm:cxn modelId="{F6F10260-1BED-4AF6-9999-ED33736D2D32}" srcId="{A0C9CA19-6A3D-415A-BE16-29B3B22CED47}" destId="{24CCCB12-D849-4CA3-8C3C-5B8804EC2363}" srcOrd="0" destOrd="0" parTransId="{C7C4FA10-787B-48A0-AC3A-CEB2533BF62B}" sibTransId="{313371C1-F2D7-46AA-A394-2206C5409E32}"/>
    <dgm:cxn modelId="{BF1A684A-FF21-40A1-BC34-B4D0483E386A}" srcId="{A0C9CA19-6A3D-415A-BE16-29B3B22CED47}" destId="{5102069E-524E-4519-9F44-A8487960C95B}" srcOrd="3" destOrd="0" parTransId="{AECA8C30-AD7D-41D5-9EA9-4F2080BC0992}" sibTransId="{06356677-9AAC-426E-A253-E8A592916F68}"/>
    <dgm:cxn modelId="{2FC5E04B-10AB-483E-9715-A74BB9D8DF57}" type="presOf" srcId="{24CCCB12-D849-4CA3-8C3C-5B8804EC2363}" destId="{915C0CCC-7663-41D8-99A9-2AE2141BEFF4}" srcOrd="0" destOrd="0" presId="urn:microsoft.com/office/officeart/2018/2/layout/IconVerticalSolidList"/>
    <dgm:cxn modelId="{18F69A72-3EA0-4004-9F10-EA32F479D3E6}" srcId="{3E44BFEC-3F91-4C92-87C8-E58D0CF11516}" destId="{D77E1E0A-7C94-4DD0-AAAB-A2D1703FB8C4}" srcOrd="0" destOrd="0" parTransId="{8CB78A53-A85A-4518-8474-4925488C6D42}" sibTransId="{CBFDBE0C-F841-4366-86BB-1563A23DD9DB}"/>
    <dgm:cxn modelId="{BACE9255-0699-4ABB-A904-2943AAB04CC3}" srcId="{9C3D84B0-3D5B-4E88-8B90-9D40BEDE4594}" destId="{ACA1E927-DD96-4F43-9730-B9D565A73BF6}" srcOrd="1" destOrd="0" parTransId="{87C5A2D4-0EC0-4FC8-BC31-76EF82147EB4}" sibTransId="{7A8759CB-3078-441B-9313-1FDF662BDA47}"/>
    <dgm:cxn modelId="{0762A458-02A5-4FEF-8F24-0F0455BDFB70}" type="presOf" srcId="{D35190E9-F996-4D67-83B0-FEC3AC23B1A8}" destId="{EB637E96-98BB-46AF-929B-59DB94993725}" srcOrd="0" destOrd="0" presId="urn:microsoft.com/office/officeart/2018/2/layout/IconVerticalSolidList"/>
    <dgm:cxn modelId="{D5B4787B-F41A-409E-ABBA-95B44B5F25E0}" type="presOf" srcId="{A0C9CA19-6A3D-415A-BE16-29B3B22CED47}" destId="{E8427D72-17D1-4C7F-8814-2F1F5135D8D4}" srcOrd="0" destOrd="0" presId="urn:microsoft.com/office/officeart/2018/2/layout/IconVerticalSolidList"/>
    <dgm:cxn modelId="{77101B95-9C6D-4EAB-850D-16DA4D78A2AE}" type="presOf" srcId="{D77E1E0A-7C94-4DD0-AAAB-A2D1703FB8C4}" destId="{B3DFE0DC-F933-4189-83D7-7F6D7CE4545A}" srcOrd="0" destOrd="0" presId="urn:microsoft.com/office/officeart/2018/2/layout/IconVerticalSolidList"/>
    <dgm:cxn modelId="{7E5B499E-DE1D-479E-8229-C9663C753C77}" srcId="{3E44BFEC-3F91-4C92-87C8-E58D0CF11516}" destId="{5FC5A2A5-2614-4EFA-9B85-AE76EC35F6F5}" srcOrd="2" destOrd="0" parTransId="{9AE15321-AE22-45BC-A6ED-330F95C7B95F}" sibTransId="{5A17CA14-4165-4CFC-9858-A03262215686}"/>
    <dgm:cxn modelId="{2B9A529F-25B9-49EE-A59E-9DF491946055}" type="presOf" srcId="{3E44BFEC-3F91-4C92-87C8-E58D0CF11516}" destId="{3BDC2152-B2AF-487D-AE49-402FD5309AE4}" srcOrd="0" destOrd="0" presId="urn:microsoft.com/office/officeart/2018/2/layout/IconVerticalSolidList"/>
    <dgm:cxn modelId="{6BDECEA0-5AC0-4590-BDFF-ABF2ADA0E8CD}" srcId="{A0C9CA19-6A3D-415A-BE16-29B3B22CED47}" destId="{D35190E9-F996-4D67-83B0-FEC3AC23B1A8}" srcOrd="5" destOrd="0" parTransId="{C29E7141-CCAF-4F43-8C00-594778D91143}" sibTransId="{C52BA06A-2322-4E8A-99BE-7DAD92097647}"/>
    <dgm:cxn modelId="{BC1278A5-D733-4F4A-AAE8-31E650CB7E36}" srcId="{9C3D84B0-3D5B-4E88-8B90-9D40BEDE4594}" destId="{F3008820-FE3C-4ABB-B33E-36009CCE3ACF}" srcOrd="2" destOrd="0" parTransId="{F56066A3-709A-428B-A914-FA06796147DA}" sibTransId="{8834FDFB-5CDF-4AF4-8957-2566EB51D0DF}"/>
    <dgm:cxn modelId="{4B68A0B8-3C03-4C9C-99F4-994778ED8EFA}" srcId="{3E44BFEC-3F91-4C92-87C8-E58D0CF11516}" destId="{9853BE36-5105-498D-AFC1-947F26DA9EBB}" srcOrd="1" destOrd="0" parTransId="{F17BC2D3-93A2-49BE-ACD1-80FEAD081123}" sibTransId="{9237CA57-54B3-4467-BFBF-E1EF38CC2999}"/>
    <dgm:cxn modelId="{52DE1BBD-3F9F-4B5A-A3D3-151A47A46C42}" type="presOf" srcId="{ACA1E927-DD96-4F43-9730-B9D565A73BF6}" destId="{80D99210-716A-4C25-87B9-1B4E05B95F92}" srcOrd="0" destOrd="1" presId="urn:microsoft.com/office/officeart/2018/2/layout/IconVerticalSolidList"/>
    <dgm:cxn modelId="{AC0FA5BF-F3CB-432E-8ADC-AB054CB74752}" type="presOf" srcId="{5102069E-524E-4519-9F44-A8487960C95B}" destId="{B771B747-A944-44EC-B051-30771D280AF9}" srcOrd="0" destOrd="0" presId="urn:microsoft.com/office/officeart/2018/2/layout/IconVerticalSolidList"/>
    <dgm:cxn modelId="{03D128C8-4CC6-4868-AB53-ED8B5E84563F}" srcId="{A0C9CA19-6A3D-415A-BE16-29B3B22CED47}" destId="{3E44BFEC-3F91-4C92-87C8-E58D0CF11516}" srcOrd="2" destOrd="0" parTransId="{85C0BFD5-BD49-49DF-8768-3A9B4D566F02}" sibTransId="{C2C142A7-837A-45B6-BF09-C746DD69C345}"/>
    <dgm:cxn modelId="{AF2530CB-BC86-4500-9C2D-2DC51B7FE31F}" type="presOf" srcId="{9C3D84B0-3D5B-4E88-8B90-9D40BEDE4594}" destId="{52D6D0D1-FA07-4C69-956F-A57A69E25B43}" srcOrd="0" destOrd="0" presId="urn:microsoft.com/office/officeart/2018/2/layout/IconVerticalSolidList"/>
    <dgm:cxn modelId="{6A21F4CF-6D15-4956-8A74-3FA0573F4ACE}" srcId="{A0C9CA19-6A3D-415A-BE16-29B3B22CED47}" destId="{7AD4D9FD-FDFA-4FE5-BEF5-30F3CEA783A4}" srcOrd="1" destOrd="0" parTransId="{3F0C7D3A-C5EC-4719-B0DB-CA1E2288CF8C}" sibTransId="{52BAEAA7-0CCA-4B3F-96F0-9677D4EAC651}"/>
    <dgm:cxn modelId="{FB2611D6-0527-433A-916B-F80297BAB5D7}" type="presOf" srcId="{7AD4D9FD-FDFA-4FE5-BEF5-30F3CEA783A4}" destId="{4E062D35-C773-4AE6-A111-83B5853E6E28}" srcOrd="0" destOrd="0" presId="urn:microsoft.com/office/officeart/2018/2/layout/IconVerticalSolidList"/>
    <dgm:cxn modelId="{7022D1D6-15A8-4407-81F9-AFE5086DD9C0}" srcId="{A0C9CA19-6A3D-415A-BE16-29B3B22CED47}" destId="{083BD072-0E18-48AB-B793-BEA032194DAC}" srcOrd="6" destOrd="0" parTransId="{E9C9320E-4CBF-4270-8BF2-2461B4C72039}" sibTransId="{F3FC3997-0C72-4FB0-9BEF-F14838B4A182}"/>
    <dgm:cxn modelId="{AEC15FD7-F350-4DF7-9FDF-01E6AC85A66A}" type="presOf" srcId="{5FC5A2A5-2614-4EFA-9B85-AE76EC35F6F5}" destId="{B3DFE0DC-F933-4189-83D7-7F6D7CE4545A}" srcOrd="0" destOrd="2" presId="urn:microsoft.com/office/officeart/2018/2/layout/IconVerticalSolidList"/>
    <dgm:cxn modelId="{77B0BAE5-95C5-4A8C-B1B9-C38ED3B31CDC}" type="presOf" srcId="{A5F0BD69-E996-44BD-B887-85E9CCE045D2}" destId="{80D99210-716A-4C25-87B9-1B4E05B95F92}" srcOrd="0" destOrd="0" presId="urn:microsoft.com/office/officeart/2018/2/layout/IconVerticalSolidList"/>
    <dgm:cxn modelId="{B36A6DEF-9927-42EF-B767-7B929449621B}" type="presParOf" srcId="{E8427D72-17D1-4C7F-8814-2F1F5135D8D4}" destId="{B83BDBF8-CABA-4F2D-92EF-078FB2BD6AEB}" srcOrd="0" destOrd="0" presId="urn:microsoft.com/office/officeart/2018/2/layout/IconVerticalSolidList"/>
    <dgm:cxn modelId="{6E255F62-4D02-4D3D-AF88-1F820D866449}" type="presParOf" srcId="{B83BDBF8-CABA-4F2D-92EF-078FB2BD6AEB}" destId="{C7F8249E-6268-4712-A1A3-05083FE6629D}" srcOrd="0" destOrd="0" presId="urn:microsoft.com/office/officeart/2018/2/layout/IconVerticalSolidList"/>
    <dgm:cxn modelId="{4A535B62-48C8-46BA-AB01-55E7EEFC050A}" type="presParOf" srcId="{B83BDBF8-CABA-4F2D-92EF-078FB2BD6AEB}" destId="{5F05F941-9B28-45DF-89F2-EEF91CA0297D}" srcOrd="1" destOrd="0" presId="urn:microsoft.com/office/officeart/2018/2/layout/IconVerticalSolidList"/>
    <dgm:cxn modelId="{CE865AF6-70DE-416E-8001-B38A541E8E45}" type="presParOf" srcId="{B83BDBF8-CABA-4F2D-92EF-078FB2BD6AEB}" destId="{2075ED70-4A4B-44E7-8A11-D1921EF0067B}" srcOrd="2" destOrd="0" presId="urn:microsoft.com/office/officeart/2018/2/layout/IconVerticalSolidList"/>
    <dgm:cxn modelId="{772DA5A0-66B7-4735-A4B0-C5EB3C56CA1F}" type="presParOf" srcId="{B83BDBF8-CABA-4F2D-92EF-078FB2BD6AEB}" destId="{915C0CCC-7663-41D8-99A9-2AE2141BEFF4}" srcOrd="3" destOrd="0" presId="urn:microsoft.com/office/officeart/2018/2/layout/IconVerticalSolidList"/>
    <dgm:cxn modelId="{BD4C7415-F8A5-4F18-818E-54D1D01632A2}" type="presParOf" srcId="{E8427D72-17D1-4C7F-8814-2F1F5135D8D4}" destId="{83014110-830A-4172-8145-6EA86746971F}" srcOrd="1" destOrd="0" presId="urn:microsoft.com/office/officeart/2018/2/layout/IconVerticalSolidList"/>
    <dgm:cxn modelId="{41149782-4E17-44ED-AA4C-DBBEAEF990EE}" type="presParOf" srcId="{E8427D72-17D1-4C7F-8814-2F1F5135D8D4}" destId="{E1A8B0A5-D540-43FC-BCAE-B3187F8F013E}" srcOrd="2" destOrd="0" presId="urn:microsoft.com/office/officeart/2018/2/layout/IconVerticalSolidList"/>
    <dgm:cxn modelId="{FDC4CA81-EB49-41DA-B12D-FED325DBC1A9}" type="presParOf" srcId="{E1A8B0A5-D540-43FC-BCAE-B3187F8F013E}" destId="{40EB7E15-7130-4300-8F95-B339E8C12D5B}" srcOrd="0" destOrd="0" presId="urn:microsoft.com/office/officeart/2018/2/layout/IconVerticalSolidList"/>
    <dgm:cxn modelId="{934606BE-12E6-420A-9447-E97D01C8E3D0}" type="presParOf" srcId="{E1A8B0A5-D540-43FC-BCAE-B3187F8F013E}" destId="{D2D3DD09-3E4F-495C-8FA4-DF4B8088F770}" srcOrd="1" destOrd="0" presId="urn:microsoft.com/office/officeart/2018/2/layout/IconVerticalSolidList"/>
    <dgm:cxn modelId="{B6A77E69-6724-4199-BE0E-3040930195EB}" type="presParOf" srcId="{E1A8B0A5-D540-43FC-BCAE-B3187F8F013E}" destId="{03BFB468-054F-480B-A7FA-0AFC08981324}" srcOrd="2" destOrd="0" presId="urn:microsoft.com/office/officeart/2018/2/layout/IconVerticalSolidList"/>
    <dgm:cxn modelId="{DAAA845F-8A6F-4D87-9C75-67328816C8C2}" type="presParOf" srcId="{E1A8B0A5-D540-43FC-BCAE-B3187F8F013E}" destId="{4E062D35-C773-4AE6-A111-83B5853E6E28}" srcOrd="3" destOrd="0" presId="urn:microsoft.com/office/officeart/2018/2/layout/IconVerticalSolidList"/>
    <dgm:cxn modelId="{B650230C-72EF-495F-A2AC-DC919772438F}" type="presParOf" srcId="{E8427D72-17D1-4C7F-8814-2F1F5135D8D4}" destId="{D3D17CBA-505D-4571-8303-603D3EA5F060}" srcOrd="3" destOrd="0" presId="urn:microsoft.com/office/officeart/2018/2/layout/IconVerticalSolidList"/>
    <dgm:cxn modelId="{962DCEA7-0B79-4D53-A36F-B5260CCD6E66}" type="presParOf" srcId="{E8427D72-17D1-4C7F-8814-2F1F5135D8D4}" destId="{7848F11B-CB54-476E-AA97-903C3466EC9F}" srcOrd="4" destOrd="0" presId="urn:microsoft.com/office/officeart/2018/2/layout/IconVerticalSolidList"/>
    <dgm:cxn modelId="{0F8F104F-2744-488B-8A85-942CFEB8F442}" type="presParOf" srcId="{7848F11B-CB54-476E-AA97-903C3466EC9F}" destId="{AB447B9A-A884-47F9-AEEB-49D2306A7B68}" srcOrd="0" destOrd="0" presId="urn:microsoft.com/office/officeart/2018/2/layout/IconVerticalSolidList"/>
    <dgm:cxn modelId="{6710FB20-AEBF-4BB5-9C1E-3C19B8CEC76D}" type="presParOf" srcId="{7848F11B-CB54-476E-AA97-903C3466EC9F}" destId="{68C7D4CE-93AA-4CEA-A166-767D106490FB}" srcOrd="1" destOrd="0" presId="urn:microsoft.com/office/officeart/2018/2/layout/IconVerticalSolidList"/>
    <dgm:cxn modelId="{56189159-4D84-46B1-9115-85D332F71632}" type="presParOf" srcId="{7848F11B-CB54-476E-AA97-903C3466EC9F}" destId="{3728B654-6ED6-43E6-9911-74042A6A5752}" srcOrd="2" destOrd="0" presId="urn:microsoft.com/office/officeart/2018/2/layout/IconVerticalSolidList"/>
    <dgm:cxn modelId="{22376CC4-C38F-40BA-8C12-834DE2C43A29}" type="presParOf" srcId="{7848F11B-CB54-476E-AA97-903C3466EC9F}" destId="{3BDC2152-B2AF-487D-AE49-402FD5309AE4}" srcOrd="3" destOrd="0" presId="urn:microsoft.com/office/officeart/2018/2/layout/IconVerticalSolidList"/>
    <dgm:cxn modelId="{DB7F2161-5F13-4F1D-8367-1FC0AF41556A}" type="presParOf" srcId="{7848F11B-CB54-476E-AA97-903C3466EC9F}" destId="{B3DFE0DC-F933-4189-83D7-7F6D7CE4545A}" srcOrd="4" destOrd="0" presId="urn:microsoft.com/office/officeart/2018/2/layout/IconVerticalSolidList"/>
    <dgm:cxn modelId="{56E60B40-A7FD-4507-B7A6-CD115885BFAE}" type="presParOf" srcId="{E8427D72-17D1-4C7F-8814-2F1F5135D8D4}" destId="{1A1DC8B3-967E-496E-81B5-5FDE106230BC}" srcOrd="5" destOrd="0" presId="urn:microsoft.com/office/officeart/2018/2/layout/IconVerticalSolidList"/>
    <dgm:cxn modelId="{B0070421-153C-4382-9896-C843ECB4EE41}" type="presParOf" srcId="{E8427D72-17D1-4C7F-8814-2F1F5135D8D4}" destId="{0DE923EA-5713-4609-A6F7-B3408325AD64}" srcOrd="6" destOrd="0" presId="urn:microsoft.com/office/officeart/2018/2/layout/IconVerticalSolidList"/>
    <dgm:cxn modelId="{3CB46B46-AD80-4882-A2ED-B01F7C8211E7}" type="presParOf" srcId="{0DE923EA-5713-4609-A6F7-B3408325AD64}" destId="{BCCBFBAC-3CFF-4482-9711-B4A54E26B0C3}" srcOrd="0" destOrd="0" presId="urn:microsoft.com/office/officeart/2018/2/layout/IconVerticalSolidList"/>
    <dgm:cxn modelId="{2B6228FA-BF1E-40B0-A79D-637FAB936192}" type="presParOf" srcId="{0DE923EA-5713-4609-A6F7-B3408325AD64}" destId="{238372F6-6BDE-4805-AC31-457B9F1B3CDB}" srcOrd="1" destOrd="0" presId="urn:microsoft.com/office/officeart/2018/2/layout/IconVerticalSolidList"/>
    <dgm:cxn modelId="{32B6AA73-49A2-4FC3-B4D0-6113FA6A2A0B}" type="presParOf" srcId="{0DE923EA-5713-4609-A6F7-B3408325AD64}" destId="{4F7947A0-B49B-4A82-A29F-8120FC32BDB9}" srcOrd="2" destOrd="0" presId="urn:microsoft.com/office/officeart/2018/2/layout/IconVerticalSolidList"/>
    <dgm:cxn modelId="{FA39C16F-9D43-4BF0-A856-6F739F6638B3}" type="presParOf" srcId="{0DE923EA-5713-4609-A6F7-B3408325AD64}" destId="{B771B747-A944-44EC-B051-30771D280AF9}" srcOrd="3" destOrd="0" presId="urn:microsoft.com/office/officeart/2018/2/layout/IconVerticalSolidList"/>
    <dgm:cxn modelId="{2AF58052-1D72-4937-B39D-9765E45D0C1D}" type="presParOf" srcId="{E8427D72-17D1-4C7F-8814-2F1F5135D8D4}" destId="{30EA5CFC-4E79-4C91-B17B-65C167E3F1FA}" srcOrd="7" destOrd="0" presId="urn:microsoft.com/office/officeart/2018/2/layout/IconVerticalSolidList"/>
    <dgm:cxn modelId="{D1AF7B31-FA8B-4FC9-9E72-14324312F654}" type="presParOf" srcId="{E8427D72-17D1-4C7F-8814-2F1F5135D8D4}" destId="{DE1B4925-4C08-4208-AE7B-70926C8183C5}" srcOrd="8" destOrd="0" presId="urn:microsoft.com/office/officeart/2018/2/layout/IconVerticalSolidList"/>
    <dgm:cxn modelId="{A7B43078-A08C-4085-AB21-DDE4A4E53514}" type="presParOf" srcId="{DE1B4925-4C08-4208-AE7B-70926C8183C5}" destId="{98246381-141D-478F-9636-5E9059B76FF5}" srcOrd="0" destOrd="0" presId="urn:microsoft.com/office/officeart/2018/2/layout/IconVerticalSolidList"/>
    <dgm:cxn modelId="{21229D68-02ED-4B21-85C2-BE4667452B8E}" type="presParOf" srcId="{DE1B4925-4C08-4208-AE7B-70926C8183C5}" destId="{44EDC6D1-07CC-424D-9A34-215C89D255AA}" srcOrd="1" destOrd="0" presId="urn:microsoft.com/office/officeart/2018/2/layout/IconVerticalSolidList"/>
    <dgm:cxn modelId="{5568FB36-010A-4EC7-A23F-04CFC45E80D6}" type="presParOf" srcId="{DE1B4925-4C08-4208-AE7B-70926C8183C5}" destId="{539CB585-8906-4169-ADB3-78454632B017}" srcOrd="2" destOrd="0" presId="urn:microsoft.com/office/officeart/2018/2/layout/IconVerticalSolidList"/>
    <dgm:cxn modelId="{058FB222-04B3-499B-A766-7BCE1C42DAF4}" type="presParOf" srcId="{DE1B4925-4C08-4208-AE7B-70926C8183C5}" destId="{52D6D0D1-FA07-4C69-956F-A57A69E25B43}" srcOrd="3" destOrd="0" presId="urn:microsoft.com/office/officeart/2018/2/layout/IconVerticalSolidList"/>
    <dgm:cxn modelId="{000EE348-991B-479D-A0A3-552C510D858F}" type="presParOf" srcId="{DE1B4925-4C08-4208-AE7B-70926C8183C5}" destId="{80D99210-716A-4C25-87B9-1B4E05B95F92}" srcOrd="4" destOrd="0" presId="urn:microsoft.com/office/officeart/2018/2/layout/IconVerticalSolidList"/>
    <dgm:cxn modelId="{708E9983-E4AE-4C6D-9357-01567A56A678}" type="presParOf" srcId="{E8427D72-17D1-4C7F-8814-2F1F5135D8D4}" destId="{CA514488-9EEF-4380-85C4-52E389DC7A04}" srcOrd="9" destOrd="0" presId="urn:microsoft.com/office/officeart/2018/2/layout/IconVerticalSolidList"/>
    <dgm:cxn modelId="{DC7FC2B6-85AD-42F0-8353-37702094986D}" type="presParOf" srcId="{E8427D72-17D1-4C7F-8814-2F1F5135D8D4}" destId="{C9479137-1403-4B9F-B6C1-E8D679B22626}" srcOrd="10" destOrd="0" presId="urn:microsoft.com/office/officeart/2018/2/layout/IconVerticalSolidList"/>
    <dgm:cxn modelId="{3D30C51E-45FD-4602-AE1D-F718F85176AD}" type="presParOf" srcId="{C9479137-1403-4B9F-B6C1-E8D679B22626}" destId="{0BA30FFE-E379-4D98-A997-C6ABA0DB00B5}" srcOrd="0" destOrd="0" presId="urn:microsoft.com/office/officeart/2018/2/layout/IconVerticalSolidList"/>
    <dgm:cxn modelId="{D14C42B9-0A4B-44B8-97EF-BD954EB097DD}" type="presParOf" srcId="{C9479137-1403-4B9F-B6C1-E8D679B22626}" destId="{F1ECBB32-CE21-4286-A38C-251F5EC4291A}" srcOrd="1" destOrd="0" presId="urn:microsoft.com/office/officeart/2018/2/layout/IconVerticalSolidList"/>
    <dgm:cxn modelId="{5C60E4AA-B705-42BD-888B-B84681F91252}" type="presParOf" srcId="{C9479137-1403-4B9F-B6C1-E8D679B22626}" destId="{8325BE31-7CB7-402A-83CF-DB5A18596253}" srcOrd="2" destOrd="0" presId="urn:microsoft.com/office/officeart/2018/2/layout/IconVerticalSolidList"/>
    <dgm:cxn modelId="{912E8A55-07BB-4797-B18D-AEDBF7D73144}" type="presParOf" srcId="{C9479137-1403-4B9F-B6C1-E8D679B22626}" destId="{EB637E96-98BB-46AF-929B-59DB94993725}" srcOrd="3" destOrd="0" presId="urn:microsoft.com/office/officeart/2018/2/layout/IconVerticalSolidList"/>
    <dgm:cxn modelId="{BEBBD693-962D-4C39-B90D-24417CB0006B}" type="presParOf" srcId="{E8427D72-17D1-4C7F-8814-2F1F5135D8D4}" destId="{F720A910-63A5-42E1-9C3E-6AC7214D765C}" srcOrd="11" destOrd="0" presId="urn:microsoft.com/office/officeart/2018/2/layout/IconVerticalSolidList"/>
    <dgm:cxn modelId="{8F3F190F-5600-417A-90D1-2296C48C0FFB}" type="presParOf" srcId="{E8427D72-17D1-4C7F-8814-2F1F5135D8D4}" destId="{81D798C1-C59F-42CC-AD73-B12B71D0F111}" srcOrd="12" destOrd="0" presId="urn:microsoft.com/office/officeart/2018/2/layout/IconVerticalSolidList"/>
    <dgm:cxn modelId="{B46C74FD-D39B-497B-AF47-8392E5D21E08}" type="presParOf" srcId="{81D798C1-C59F-42CC-AD73-B12B71D0F111}" destId="{DBD621CD-8F58-4357-8E09-BFA98F9DA83A}" srcOrd="0" destOrd="0" presId="urn:microsoft.com/office/officeart/2018/2/layout/IconVerticalSolidList"/>
    <dgm:cxn modelId="{A38D3F32-7DDC-458D-BAC9-2A5A1C0F377C}" type="presParOf" srcId="{81D798C1-C59F-42CC-AD73-B12B71D0F111}" destId="{59E930F0-05EF-4143-8E1D-BEE772563798}" srcOrd="1" destOrd="0" presId="urn:microsoft.com/office/officeart/2018/2/layout/IconVerticalSolidList"/>
    <dgm:cxn modelId="{5C8D9A7F-9B20-4341-AAC4-FE25C866BEC3}" type="presParOf" srcId="{81D798C1-C59F-42CC-AD73-B12B71D0F111}" destId="{89158894-6716-426E-8BC8-99C0AE88A458}" srcOrd="2" destOrd="0" presId="urn:microsoft.com/office/officeart/2018/2/layout/IconVerticalSolidList"/>
    <dgm:cxn modelId="{B052D210-0A11-452A-99CA-0DBDB2150CCE}" type="presParOf" srcId="{81D798C1-C59F-42CC-AD73-B12B71D0F111}" destId="{30AE22E5-5084-4CA4-B7C9-36B00A8460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B83E49-9443-4A90-8921-F15C36E42149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FD38B98-4911-4176-A356-26C788E03CF5}">
      <dgm:prSet/>
      <dgm:spPr/>
      <dgm:t>
        <a:bodyPr/>
        <a:lstStyle/>
        <a:p>
          <a:r>
            <a:rPr lang="en-GB"/>
            <a:t>Engagement with the literature – </a:t>
          </a:r>
          <a:endParaRPr lang="en-US"/>
        </a:p>
      </dgm:t>
    </dgm:pt>
    <dgm:pt modelId="{1B253255-4292-452D-AF51-CD5A9F84E7AC}" type="parTrans" cxnId="{781ECF18-43D9-4257-B1C0-5C5909908FE3}">
      <dgm:prSet/>
      <dgm:spPr/>
      <dgm:t>
        <a:bodyPr/>
        <a:lstStyle/>
        <a:p>
          <a:endParaRPr lang="en-US"/>
        </a:p>
      </dgm:t>
    </dgm:pt>
    <dgm:pt modelId="{3A812801-E2A2-4F21-BF86-56B12183C964}" type="sibTrans" cxnId="{781ECF18-43D9-4257-B1C0-5C5909908FE3}">
      <dgm:prSet/>
      <dgm:spPr/>
      <dgm:t>
        <a:bodyPr/>
        <a:lstStyle/>
        <a:p>
          <a:endParaRPr lang="en-US"/>
        </a:p>
      </dgm:t>
    </dgm:pt>
    <dgm:pt modelId="{FE3BFCF5-3EE2-4056-8A45-FC1EFCB82EA9}">
      <dgm:prSet/>
      <dgm:spPr/>
      <dgm:t>
        <a:bodyPr/>
        <a:lstStyle/>
        <a:p>
          <a:r>
            <a:rPr lang="en-GB"/>
            <a:t>use of generic and non-peer-reviewed websites/sources will be penalised. </a:t>
          </a:r>
          <a:endParaRPr lang="en-US"/>
        </a:p>
      </dgm:t>
    </dgm:pt>
    <dgm:pt modelId="{9452540D-F0C1-43EE-9D64-7D7E3C5B77EE}" type="parTrans" cxnId="{0FE3ABDD-2650-4271-B3F2-EEAA789FFCE2}">
      <dgm:prSet/>
      <dgm:spPr/>
      <dgm:t>
        <a:bodyPr/>
        <a:lstStyle/>
        <a:p>
          <a:endParaRPr lang="en-US"/>
        </a:p>
      </dgm:t>
    </dgm:pt>
    <dgm:pt modelId="{72E17F44-375E-4580-97AB-DF71E992AD50}" type="sibTrans" cxnId="{0FE3ABDD-2650-4271-B3F2-EEAA789FFCE2}">
      <dgm:prSet/>
      <dgm:spPr/>
      <dgm:t>
        <a:bodyPr/>
        <a:lstStyle/>
        <a:p>
          <a:endParaRPr lang="en-US"/>
        </a:p>
      </dgm:t>
    </dgm:pt>
    <dgm:pt modelId="{680A3DF5-E2C9-435C-A5F9-DFA1CA319DA5}">
      <dgm:prSet/>
      <dgm:spPr/>
      <dgm:t>
        <a:bodyPr/>
        <a:lstStyle/>
        <a:p>
          <a:r>
            <a:rPr lang="en-GB"/>
            <a:t>include as much contemporary research as possible.</a:t>
          </a:r>
          <a:endParaRPr lang="en-US"/>
        </a:p>
      </dgm:t>
    </dgm:pt>
    <dgm:pt modelId="{3E3A18F4-D9A6-4168-BED2-B7D94FA56A76}" type="parTrans" cxnId="{B465B4ED-D68C-4072-B2DB-37D482BD7CE2}">
      <dgm:prSet/>
      <dgm:spPr/>
      <dgm:t>
        <a:bodyPr/>
        <a:lstStyle/>
        <a:p>
          <a:endParaRPr lang="en-US"/>
        </a:p>
      </dgm:t>
    </dgm:pt>
    <dgm:pt modelId="{7E260BC6-FB78-42F9-9C44-2741F73FB9B9}" type="sibTrans" cxnId="{B465B4ED-D68C-4072-B2DB-37D482BD7CE2}">
      <dgm:prSet/>
      <dgm:spPr/>
      <dgm:t>
        <a:bodyPr/>
        <a:lstStyle/>
        <a:p>
          <a:endParaRPr lang="en-US"/>
        </a:p>
      </dgm:t>
    </dgm:pt>
    <dgm:pt modelId="{DBD5E68B-3CA8-41D4-835E-C318437ABB7C}">
      <dgm:prSet/>
      <dgm:spPr/>
      <dgm:t>
        <a:bodyPr/>
        <a:lstStyle/>
        <a:p>
          <a:r>
            <a:rPr lang="en-GB" dirty="0"/>
            <a:t>Knowledge and understanding – </a:t>
          </a:r>
          <a:endParaRPr lang="en-US" dirty="0"/>
        </a:p>
      </dgm:t>
    </dgm:pt>
    <dgm:pt modelId="{9D5CD578-4B14-4160-B7FF-AD6BB30C47E3}" type="parTrans" cxnId="{D49C6DA5-99EB-44C0-A99F-E85052AB6170}">
      <dgm:prSet/>
      <dgm:spPr/>
      <dgm:t>
        <a:bodyPr/>
        <a:lstStyle/>
        <a:p>
          <a:endParaRPr lang="en-US"/>
        </a:p>
      </dgm:t>
    </dgm:pt>
    <dgm:pt modelId="{4F256132-F92B-4656-8765-5BA07C691C7F}" type="sibTrans" cxnId="{D49C6DA5-99EB-44C0-A99F-E85052AB6170}">
      <dgm:prSet/>
      <dgm:spPr/>
      <dgm:t>
        <a:bodyPr/>
        <a:lstStyle/>
        <a:p>
          <a:endParaRPr lang="en-US"/>
        </a:p>
      </dgm:t>
    </dgm:pt>
    <dgm:pt modelId="{512A09CE-A54F-4272-B3D1-B40F7EDA0072}">
      <dgm:prSet/>
      <dgm:spPr/>
      <dgm:t>
        <a:bodyPr/>
        <a:lstStyle/>
        <a:p>
          <a:r>
            <a:rPr lang="en-GB" dirty="0"/>
            <a:t>Be concise, follow the structure.</a:t>
          </a:r>
          <a:endParaRPr lang="en-US" dirty="0"/>
        </a:p>
      </dgm:t>
    </dgm:pt>
    <dgm:pt modelId="{0FAC6D45-4EAF-4D1D-B375-EF33D5DDC986}" type="parTrans" cxnId="{EB4FB7D1-B480-4728-B922-A377DD71BB69}">
      <dgm:prSet/>
      <dgm:spPr/>
      <dgm:t>
        <a:bodyPr/>
        <a:lstStyle/>
        <a:p>
          <a:endParaRPr lang="en-US"/>
        </a:p>
      </dgm:t>
    </dgm:pt>
    <dgm:pt modelId="{65419CE1-4112-4DB6-B920-356A092CF9EB}" type="sibTrans" cxnId="{EB4FB7D1-B480-4728-B922-A377DD71BB69}">
      <dgm:prSet/>
      <dgm:spPr/>
      <dgm:t>
        <a:bodyPr/>
        <a:lstStyle/>
        <a:p>
          <a:endParaRPr lang="en-US"/>
        </a:p>
      </dgm:t>
    </dgm:pt>
    <dgm:pt modelId="{BAAA2C79-F3EA-4BD3-B340-1013B7F9F38D}">
      <dgm:prSet/>
      <dgm:spPr/>
      <dgm:t>
        <a:bodyPr/>
        <a:lstStyle/>
        <a:p>
          <a:r>
            <a:rPr lang="en-GB" dirty="0"/>
            <a:t>Clear exclusion/inclusion criteria.</a:t>
          </a:r>
          <a:endParaRPr lang="en-US" dirty="0"/>
        </a:p>
      </dgm:t>
    </dgm:pt>
    <dgm:pt modelId="{4CF3906E-2001-42C9-91E2-A557FD6A05CE}" type="parTrans" cxnId="{FE6DE9AC-966C-4583-B181-4E37F63DDAAE}">
      <dgm:prSet/>
      <dgm:spPr/>
      <dgm:t>
        <a:bodyPr/>
        <a:lstStyle/>
        <a:p>
          <a:endParaRPr lang="en-US"/>
        </a:p>
      </dgm:t>
    </dgm:pt>
    <dgm:pt modelId="{CB083BC6-C047-401C-ABC2-A16E0C32009A}" type="sibTrans" cxnId="{FE6DE9AC-966C-4583-B181-4E37F63DDAAE}">
      <dgm:prSet/>
      <dgm:spPr/>
      <dgm:t>
        <a:bodyPr/>
        <a:lstStyle/>
        <a:p>
          <a:endParaRPr lang="en-US"/>
        </a:p>
      </dgm:t>
    </dgm:pt>
    <dgm:pt modelId="{8B9A14F2-E2B5-4D25-8C04-95DE2B202A15}">
      <dgm:prSet/>
      <dgm:spPr/>
      <dgm:t>
        <a:bodyPr/>
        <a:lstStyle/>
        <a:p>
          <a:r>
            <a:rPr lang="en-GB"/>
            <a:t>Cognitive and intellectual skills – </a:t>
          </a:r>
          <a:endParaRPr lang="en-US"/>
        </a:p>
      </dgm:t>
    </dgm:pt>
    <dgm:pt modelId="{7F5AE23C-0F88-4EFB-92F1-F143286A24FE}" type="parTrans" cxnId="{90215227-8F94-49F8-975D-AFDC45E9AC94}">
      <dgm:prSet/>
      <dgm:spPr/>
      <dgm:t>
        <a:bodyPr/>
        <a:lstStyle/>
        <a:p>
          <a:endParaRPr lang="en-US"/>
        </a:p>
      </dgm:t>
    </dgm:pt>
    <dgm:pt modelId="{008F476E-0F01-4156-80AB-3C16B8C32236}" type="sibTrans" cxnId="{90215227-8F94-49F8-975D-AFDC45E9AC94}">
      <dgm:prSet/>
      <dgm:spPr/>
      <dgm:t>
        <a:bodyPr/>
        <a:lstStyle/>
        <a:p>
          <a:endParaRPr lang="en-US"/>
        </a:p>
      </dgm:t>
    </dgm:pt>
    <dgm:pt modelId="{2CCC5FA5-6AA7-48E8-AC70-A89BAFDD565F}">
      <dgm:prSet/>
      <dgm:spPr/>
      <dgm:t>
        <a:bodyPr/>
        <a:lstStyle/>
        <a:p>
          <a:r>
            <a:rPr lang="en-GB" dirty="0"/>
            <a:t>Focus on your discussion to show your critical appreciation of the themes.</a:t>
          </a:r>
          <a:endParaRPr lang="en-US" dirty="0"/>
        </a:p>
      </dgm:t>
    </dgm:pt>
    <dgm:pt modelId="{21AFEE73-267F-47A4-A961-AFFA59D976A3}" type="parTrans" cxnId="{F48E3DF5-710F-4C64-980F-6335DEDD649B}">
      <dgm:prSet/>
      <dgm:spPr/>
      <dgm:t>
        <a:bodyPr/>
        <a:lstStyle/>
        <a:p>
          <a:endParaRPr lang="en-US"/>
        </a:p>
      </dgm:t>
    </dgm:pt>
    <dgm:pt modelId="{07A15457-428C-42C1-B07A-9066668FEE08}" type="sibTrans" cxnId="{F48E3DF5-710F-4C64-980F-6335DEDD649B}">
      <dgm:prSet/>
      <dgm:spPr/>
      <dgm:t>
        <a:bodyPr/>
        <a:lstStyle/>
        <a:p>
          <a:endParaRPr lang="en-US"/>
        </a:p>
      </dgm:t>
    </dgm:pt>
    <dgm:pt modelId="{84CD4A18-96E7-4F7C-9852-8064E94D0C25}">
      <dgm:prSet/>
      <dgm:spPr/>
      <dgm:t>
        <a:bodyPr/>
        <a:lstStyle/>
        <a:p>
          <a:r>
            <a:rPr lang="en-GB"/>
            <a:t>Practical skills – </a:t>
          </a:r>
          <a:endParaRPr lang="en-US"/>
        </a:p>
      </dgm:t>
    </dgm:pt>
    <dgm:pt modelId="{C2AB3318-3D34-4083-A101-2CCA1619E366}" type="parTrans" cxnId="{36C438B7-2E12-417F-98F2-2017CAF89DC7}">
      <dgm:prSet/>
      <dgm:spPr/>
      <dgm:t>
        <a:bodyPr/>
        <a:lstStyle/>
        <a:p>
          <a:endParaRPr lang="en-US"/>
        </a:p>
      </dgm:t>
    </dgm:pt>
    <dgm:pt modelId="{1F1BBB65-68C1-4769-A487-4C2CA6F3823B}" type="sibTrans" cxnId="{36C438B7-2E12-417F-98F2-2017CAF89DC7}">
      <dgm:prSet/>
      <dgm:spPr/>
      <dgm:t>
        <a:bodyPr/>
        <a:lstStyle/>
        <a:p>
          <a:endParaRPr lang="en-US"/>
        </a:p>
      </dgm:t>
    </dgm:pt>
    <dgm:pt modelId="{FC9C2C2D-2307-4421-A9CC-BC0DA3FE0136}">
      <dgm:prSet/>
      <dgm:spPr/>
      <dgm:t>
        <a:bodyPr/>
        <a:lstStyle/>
        <a:p>
          <a:r>
            <a:rPr lang="en-GB" dirty="0"/>
            <a:t>Appropriate and accurate reporting of the results.</a:t>
          </a:r>
          <a:endParaRPr lang="en-US" dirty="0"/>
        </a:p>
      </dgm:t>
    </dgm:pt>
    <dgm:pt modelId="{5EAFACAE-694E-48BB-8A1D-3E62F9F76492}" type="parTrans" cxnId="{8340C041-276C-45BB-A0F0-7F8BC06543A7}">
      <dgm:prSet/>
      <dgm:spPr/>
      <dgm:t>
        <a:bodyPr/>
        <a:lstStyle/>
        <a:p>
          <a:endParaRPr lang="en-US"/>
        </a:p>
      </dgm:t>
    </dgm:pt>
    <dgm:pt modelId="{D15EF75D-1793-479F-A782-3933DE740D43}" type="sibTrans" cxnId="{8340C041-276C-45BB-A0F0-7F8BC06543A7}">
      <dgm:prSet/>
      <dgm:spPr/>
      <dgm:t>
        <a:bodyPr/>
        <a:lstStyle/>
        <a:p>
          <a:endParaRPr lang="en-US"/>
        </a:p>
      </dgm:t>
    </dgm:pt>
    <dgm:pt modelId="{5A86CFF5-C18F-4151-91F9-D8B554B29EF1}">
      <dgm:prSet/>
      <dgm:spPr/>
      <dgm:t>
        <a:bodyPr/>
        <a:lstStyle/>
        <a:p>
          <a:r>
            <a:rPr lang="en-GB"/>
            <a:t>Transferable skills – </a:t>
          </a:r>
          <a:endParaRPr lang="en-US"/>
        </a:p>
      </dgm:t>
    </dgm:pt>
    <dgm:pt modelId="{DEBAF032-1582-4069-A2D7-294E9738B16C}" type="parTrans" cxnId="{A1D97E3C-95D7-482A-BDE8-069261C14BEC}">
      <dgm:prSet/>
      <dgm:spPr/>
      <dgm:t>
        <a:bodyPr/>
        <a:lstStyle/>
        <a:p>
          <a:endParaRPr lang="en-US"/>
        </a:p>
      </dgm:t>
    </dgm:pt>
    <dgm:pt modelId="{39F3E216-1C8D-49F9-87C7-C065100F26A5}" type="sibTrans" cxnId="{A1D97E3C-95D7-482A-BDE8-069261C14BEC}">
      <dgm:prSet/>
      <dgm:spPr/>
      <dgm:t>
        <a:bodyPr/>
        <a:lstStyle/>
        <a:p>
          <a:endParaRPr lang="en-US"/>
        </a:p>
      </dgm:t>
    </dgm:pt>
    <dgm:pt modelId="{CBF8FA66-90A2-45F9-B6AE-E92BC51281ED}">
      <dgm:prSet/>
      <dgm:spPr/>
      <dgm:t>
        <a:bodyPr/>
        <a:lstStyle/>
        <a:p>
          <a:r>
            <a:rPr lang="en-GB"/>
            <a:t>Accurate structure of a SLR, producing a professional review with all components present.</a:t>
          </a:r>
          <a:endParaRPr lang="en-US"/>
        </a:p>
      </dgm:t>
    </dgm:pt>
    <dgm:pt modelId="{10F3CA7C-EF97-4C4E-B53B-A9C754402371}" type="parTrans" cxnId="{965954CA-D16D-4CD4-B277-95999B55AD0A}">
      <dgm:prSet/>
      <dgm:spPr/>
      <dgm:t>
        <a:bodyPr/>
        <a:lstStyle/>
        <a:p>
          <a:endParaRPr lang="en-US"/>
        </a:p>
      </dgm:t>
    </dgm:pt>
    <dgm:pt modelId="{0CE4F53C-EDE8-4A38-836A-DA6A24267C4E}" type="sibTrans" cxnId="{965954CA-D16D-4CD4-B277-95999B55AD0A}">
      <dgm:prSet/>
      <dgm:spPr/>
      <dgm:t>
        <a:bodyPr/>
        <a:lstStyle/>
        <a:p>
          <a:endParaRPr lang="en-US"/>
        </a:p>
      </dgm:t>
    </dgm:pt>
    <dgm:pt modelId="{C6F45873-0978-43E7-95FB-A795956A56A5}" type="pres">
      <dgm:prSet presAssocID="{73B83E49-9443-4A90-8921-F15C36E42149}" presName="linear" presStyleCnt="0">
        <dgm:presLayoutVars>
          <dgm:animLvl val="lvl"/>
          <dgm:resizeHandles val="exact"/>
        </dgm:presLayoutVars>
      </dgm:prSet>
      <dgm:spPr/>
    </dgm:pt>
    <dgm:pt modelId="{2AF37C0A-D0C1-4E26-8E00-EB969EC94995}" type="pres">
      <dgm:prSet presAssocID="{0FD38B98-4911-4176-A356-26C788E03CF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DF706F1-E598-45BF-9D66-5EDD2AC778B4}" type="pres">
      <dgm:prSet presAssocID="{0FD38B98-4911-4176-A356-26C788E03CF5}" presName="childText" presStyleLbl="revTx" presStyleIdx="0" presStyleCnt="5">
        <dgm:presLayoutVars>
          <dgm:bulletEnabled val="1"/>
        </dgm:presLayoutVars>
      </dgm:prSet>
      <dgm:spPr/>
    </dgm:pt>
    <dgm:pt modelId="{132D1A1B-F38D-4A67-BA44-6C0D35CAB926}" type="pres">
      <dgm:prSet presAssocID="{DBD5E68B-3CA8-41D4-835E-C318437ABB7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B38BC72-EBF2-4E9C-A291-590745E759AE}" type="pres">
      <dgm:prSet presAssocID="{DBD5E68B-3CA8-41D4-835E-C318437ABB7C}" presName="childText" presStyleLbl="revTx" presStyleIdx="1" presStyleCnt="5">
        <dgm:presLayoutVars>
          <dgm:bulletEnabled val="1"/>
        </dgm:presLayoutVars>
      </dgm:prSet>
      <dgm:spPr/>
    </dgm:pt>
    <dgm:pt modelId="{DBCA4426-1A96-41FA-9442-BFFA390CF7F8}" type="pres">
      <dgm:prSet presAssocID="{8B9A14F2-E2B5-4D25-8C04-95DE2B202A1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5CB4F82-5793-4A2B-97E2-5A2008B87287}" type="pres">
      <dgm:prSet presAssocID="{8B9A14F2-E2B5-4D25-8C04-95DE2B202A15}" presName="childText" presStyleLbl="revTx" presStyleIdx="2" presStyleCnt="5">
        <dgm:presLayoutVars>
          <dgm:bulletEnabled val="1"/>
        </dgm:presLayoutVars>
      </dgm:prSet>
      <dgm:spPr/>
    </dgm:pt>
    <dgm:pt modelId="{D3A097C5-6998-42E6-BF52-290897B748D1}" type="pres">
      <dgm:prSet presAssocID="{84CD4A18-96E7-4F7C-9852-8064E94D0C2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A93D5C6-15B7-46B3-8804-58D572C0116F}" type="pres">
      <dgm:prSet presAssocID="{84CD4A18-96E7-4F7C-9852-8064E94D0C25}" presName="childText" presStyleLbl="revTx" presStyleIdx="3" presStyleCnt="5">
        <dgm:presLayoutVars>
          <dgm:bulletEnabled val="1"/>
        </dgm:presLayoutVars>
      </dgm:prSet>
      <dgm:spPr/>
    </dgm:pt>
    <dgm:pt modelId="{3C4EB8C8-7C02-4081-9636-44B57236D919}" type="pres">
      <dgm:prSet presAssocID="{5A86CFF5-C18F-4151-91F9-D8B554B29EF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B44A5A70-3258-4F64-9FC6-69A871603132}" type="pres">
      <dgm:prSet presAssocID="{5A86CFF5-C18F-4151-91F9-D8B554B29EF1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781ECF18-43D9-4257-B1C0-5C5909908FE3}" srcId="{73B83E49-9443-4A90-8921-F15C36E42149}" destId="{0FD38B98-4911-4176-A356-26C788E03CF5}" srcOrd="0" destOrd="0" parTransId="{1B253255-4292-452D-AF51-CD5A9F84E7AC}" sibTransId="{3A812801-E2A2-4F21-BF86-56B12183C964}"/>
    <dgm:cxn modelId="{D27D4119-04E1-47BB-B953-E05905F62250}" type="presOf" srcId="{5A86CFF5-C18F-4151-91F9-D8B554B29EF1}" destId="{3C4EB8C8-7C02-4081-9636-44B57236D919}" srcOrd="0" destOrd="0" presId="urn:microsoft.com/office/officeart/2005/8/layout/vList2"/>
    <dgm:cxn modelId="{1A7D5A1E-2282-4718-B2C8-B524BB86973B}" type="presOf" srcId="{84CD4A18-96E7-4F7C-9852-8064E94D0C25}" destId="{D3A097C5-6998-42E6-BF52-290897B748D1}" srcOrd="0" destOrd="0" presId="urn:microsoft.com/office/officeart/2005/8/layout/vList2"/>
    <dgm:cxn modelId="{C7411B27-E4C1-4CB8-838D-0759954EB475}" type="presOf" srcId="{2CCC5FA5-6AA7-48E8-AC70-A89BAFDD565F}" destId="{55CB4F82-5793-4A2B-97E2-5A2008B87287}" srcOrd="0" destOrd="0" presId="urn:microsoft.com/office/officeart/2005/8/layout/vList2"/>
    <dgm:cxn modelId="{90215227-8F94-49F8-975D-AFDC45E9AC94}" srcId="{73B83E49-9443-4A90-8921-F15C36E42149}" destId="{8B9A14F2-E2B5-4D25-8C04-95DE2B202A15}" srcOrd="2" destOrd="0" parTransId="{7F5AE23C-0F88-4EFB-92F1-F143286A24FE}" sibTransId="{008F476E-0F01-4156-80AB-3C16B8C32236}"/>
    <dgm:cxn modelId="{9C63DF31-7160-465C-ABD7-63AC8EC6261E}" type="presOf" srcId="{512A09CE-A54F-4272-B3D1-B40F7EDA0072}" destId="{9B38BC72-EBF2-4E9C-A291-590745E759AE}" srcOrd="0" destOrd="0" presId="urn:microsoft.com/office/officeart/2005/8/layout/vList2"/>
    <dgm:cxn modelId="{224C7E3A-5A26-4902-AF9F-AA4C6C387E79}" type="presOf" srcId="{CBF8FA66-90A2-45F9-B6AE-E92BC51281ED}" destId="{B44A5A70-3258-4F64-9FC6-69A871603132}" srcOrd="0" destOrd="0" presId="urn:microsoft.com/office/officeart/2005/8/layout/vList2"/>
    <dgm:cxn modelId="{A1D97E3C-95D7-482A-BDE8-069261C14BEC}" srcId="{73B83E49-9443-4A90-8921-F15C36E42149}" destId="{5A86CFF5-C18F-4151-91F9-D8B554B29EF1}" srcOrd="4" destOrd="0" parTransId="{DEBAF032-1582-4069-A2D7-294E9738B16C}" sibTransId="{39F3E216-1C8D-49F9-87C7-C065100F26A5}"/>
    <dgm:cxn modelId="{8340C041-276C-45BB-A0F0-7F8BC06543A7}" srcId="{84CD4A18-96E7-4F7C-9852-8064E94D0C25}" destId="{FC9C2C2D-2307-4421-A9CC-BC0DA3FE0136}" srcOrd="0" destOrd="0" parTransId="{5EAFACAE-694E-48BB-8A1D-3E62F9F76492}" sibTransId="{D15EF75D-1793-479F-A782-3933DE740D43}"/>
    <dgm:cxn modelId="{338FC26B-2851-4670-9913-23826CC765A8}" type="presOf" srcId="{BAAA2C79-F3EA-4BD3-B340-1013B7F9F38D}" destId="{9B38BC72-EBF2-4E9C-A291-590745E759AE}" srcOrd="0" destOrd="1" presId="urn:microsoft.com/office/officeart/2005/8/layout/vList2"/>
    <dgm:cxn modelId="{94BE6E70-C432-46CF-901F-BC4076871DCF}" type="presOf" srcId="{680A3DF5-E2C9-435C-A5F9-DFA1CA319DA5}" destId="{1DF706F1-E598-45BF-9D66-5EDD2AC778B4}" srcOrd="0" destOrd="1" presId="urn:microsoft.com/office/officeart/2005/8/layout/vList2"/>
    <dgm:cxn modelId="{5C72DC51-7903-426E-BCEB-EB021E70495D}" type="presOf" srcId="{FC9C2C2D-2307-4421-A9CC-BC0DA3FE0136}" destId="{1A93D5C6-15B7-46B3-8804-58D572C0116F}" srcOrd="0" destOrd="0" presId="urn:microsoft.com/office/officeart/2005/8/layout/vList2"/>
    <dgm:cxn modelId="{1508B5A4-C16A-4454-A204-1E8DB918294D}" type="presOf" srcId="{8B9A14F2-E2B5-4D25-8C04-95DE2B202A15}" destId="{DBCA4426-1A96-41FA-9442-BFFA390CF7F8}" srcOrd="0" destOrd="0" presId="urn:microsoft.com/office/officeart/2005/8/layout/vList2"/>
    <dgm:cxn modelId="{D49C6DA5-99EB-44C0-A99F-E85052AB6170}" srcId="{73B83E49-9443-4A90-8921-F15C36E42149}" destId="{DBD5E68B-3CA8-41D4-835E-C318437ABB7C}" srcOrd="1" destOrd="0" parTransId="{9D5CD578-4B14-4160-B7FF-AD6BB30C47E3}" sibTransId="{4F256132-F92B-4656-8765-5BA07C691C7F}"/>
    <dgm:cxn modelId="{561844A9-95AC-485F-9643-E9FA8E3E2E06}" type="presOf" srcId="{73B83E49-9443-4A90-8921-F15C36E42149}" destId="{C6F45873-0978-43E7-95FB-A795956A56A5}" srcOrd="0" destOrd="0" presId="urn:microsoft.com/office/officeart/2005/8/layout/vList2"/>
    <dgm:cxn modelId="{FE6DE9AC-966C-4583-B181-4E37F63DDAAE}" srcId="{DBD5E68B-3CA8-41D4-835E-C318437ABB7C}" destId="{BAAA2C79-F3EA-4BD3-B340-1013B7F9F38D}" srcOrd="1" destOrd="0" parTransId="{4CF3906E-2001-42C9-91E2-A557FD6A05CE}" sibTransId="{CB083BC6-C047-401C-ABC2-A16E0C32009A}"/>
    <dgm:cxn modelId="{36C438B7-2E12-417F-98F2-2017CAF89DC7}" srcId="{73B83E49-9443-4A90-8921-F15C36E42149}" destId="{84CD4A18-96E7-4F7C-9852-8064E94D0C25}" srcOrd="3" destOrd="0" parTransId="{C2AB3318-3D34-4083-A101-2CCA1619E366}" sibTransId="{1F1BBB65-68C1-4769-A487-4C2CA6F3823B}"/>
    <dgm:cxn modelId="{965954CA-D16D-4CD4-B277-95999B55AD0A}" srcId="{5A86CFF5-C18F-4151-91F9-D8B554B29EF1}" destId="{CBF8FA66-90A2-45F9-B6AE-E92BC51281ED}" srcOrd="0" destOrd="0" parTransId="{10F3CA7C-EF97-4C4E-B53B-A9C754402371}" sibTransId="{0CE4F53C-EDE8-4A38-836A-DA6A24267C4E}"/>
    <dgm:cxn modelId="{EB4FB7D1-B480-4728-B922-A377DD71BB69}" srcId="{DBD5E68B-3CA8-41D4-835E-C318437ABB7C}" destId="{512A09CE-A54F-4272-B3D1-B40F7EDA0072}" srcOrd="0" destOrd="0" parTransId="{0FAC6D45-4EAF-4D1D-B375-EF33D5DDC986}" sibTransId="{65419CE1-4112-4DB6-B920-356A092CF9EB}"/>
    <dgm:cxn modelId="{3D405BD3-B2C1-446A-B01B-0176AFCE6626}" type="presOf" srcId="{FE3BFCF5-3EE2-4056-8A45-FC1EFCB82EA9}" destId="{1DF706F1-E598-45BF-9D66-5EDD2AC778B4}" srcOrd="0" destOrd="0" presId="urn:microsoft.com/office/officeart/2005/8/layout/vList2"/>
    <dgm:cxn modelId="{AF0729DD-4629-4BCE-A001-52C9439072F4}" type="presOf" srcId="{DBD5E68B-3CA8-41D4-835E-C318437ABB7C}" destId="{132D1A1B-F38D-4A67-BA44-6C0D35CAB926}" srcOrd="0" destOrd="0" presId="urn:microsoft.com/office/officeart/2005/8/layout/vList2"/>
    <dgm:cxn modelId="{0FE3ABDD-2650-4271-B3F2-EEAA789FFCE2}" srcId="{0FD38B98-4911-4176-A356-26C788E03CF5}" destId="{FE3BFCF5-3EE2-4056-8A45-FC1EFCB82EA9}" srcOrd="0" destOrd="0" parTransId="{9452540D-F0C1-43EE-9D64-7D7E3C5B77EE}" sibTransId="{72E17F44-375E-4580-97AB-DF71E992AD50}"/>
    <dgm:cxn modelId="{B465B4ED-D68C-4072-B2DB-37D482BD7CE2}" srcId="{0FD38B98-4911-4176-A356-26C788E03CF5}" destId="{680A3DF5-E2C9-435C-A5F9-DFA1CA319DA5}" srcOrd="1" destOrd="0" parTransId="{3E3A18F4-D9A6-4168-BED2-B7D94FA56A76}" sibTransId="{7E260BC6-FB78-42F9-9C44-2741F73FB9B9}"/>
    <dgm:cxn modelId="{F48E3DF5-710F-4C64-980F-6335DEDD649B}" srcId="{8B9A14F2-E2B5-4D25-8C04-95DE2B202A15}" destId="{2CCC5FA5-6AA7-48E8-AC70-A89BAFDD565F}" srcOrd="0" destOrd="0" parTransId="{21AFEE73-267F-47A4-A961-AFFA59D976A3}" sibTransId="{07A15457-428C-42C1-B07A-9066668FEE08}"/>
    <dgm:cxn modelId="{94CB46F6-492C-4FEE-9FC6-AAE704ECFB1A}" type="presOf" srcId="{0FD38B98-4911-4176-A356-26C788E03CF5}" destId="{2AF37C0A-D0C1-4E26-8E00-EB969EC94995}" srcOrd="0" destOrd="0" presId="urn:microsoft.com/office/officeart/2005/8/layout/vList2"/>
    <dgm:cxn modelId="{D5BE077F-19CE-4A56-A64A-4E3883B56B58}" type="presParOf" srcId="{C6F45873-0978-43E7-95FB-A795956A56A5}" destId="{2AF37C0A-D0C1-4E26-8E00-EB969EC94995}" srcOrd="0" destOrd="0" presId="urn:microsoft.com/office/officeart/2005/8/layout/vList2"/>
    <dgm:cxn modelId="{53D915A5-3BF7-49D3-BD94-A0D44B5907E6}" type="presParOf" srcId="{C6F45873-0978-43E7-95FB-A795956A56A5}" destId="{1DF706F1-E598-45BF-9D66-5EDD2AC778B4}" srcOrd="1" destOrd="0" presId="urn:microsoft.com/office/officeart/2005/8/layout/vList2"/>
    <dgm:cxn modelId="{07E726FE-1FD8-482E-80A2-B01AB07C0923}" type="presParOf" srcId="{C6F45873-0978-43E7-95FB-A795956A56A5}" destId="{132D1A1B-F38D-4A67-BA44-6C0D35CAB926}" srcOrd="2" destOrd="0" presId="urn:microsoft.com/office/officeart/2005/8/layout/vList2"/>
    <dgm:cxn modelId="{E8E5E34C-59CA-4FE6-959E-9CD98EE5344A}" type="presParOf" srcId="{C6F45873-0978-43E7-95FB-A795956A56A5}" destId="{9B38BC72-EBF2-4E9C-A291-590745E759AE}" srcOrd="3" destOrd="0" presId="urn:microsoft.com/office/officeart/2005/8/layout/vList2"/>
    <dgm:cxn modelId="{AD1F9314-DB7D-498A-B2B1-3EB5C13017C3}" type="presParOf" srcId="{C6F45873-0978-43E7-95FB-A795956A56A5}" destId="{DBCA4426-1A96-41FA-9442-BFFA390CF7F8}" srcOrd="4" destOrd="0" presId="urn:microsoft.com/office/officeart/2005/8/layout/vList2"/>
    <dgm:cxn modelId="{96D8AD51-2628-437C-805E-90F6438CF83B}" type="presParOf" srcId="{C6F45873-0978-43E7-95FB-A795956A56A5}" destId="{55CB4F82-5793-4A2B-97E2-5A2008B87287}" srcOrd="5" destOrd="0" presId="urn:microsoft.com/office/officeart/2005/8/layout/vList2"/>
    <dgm:cxn modelId="{E43F425C-5CCB-4C35-9A0B-8D31467E16E4}" type="presParOf" srcId="{C6F45873-0978-43E7-95FB-A795956A56A5}" destId="{D3A097C5-6998-42E6-BF52-290897B748D1}" srcOrd="6" destOrd="0" presId="urn:microsoft.com/office/officeart/2005/8/layout/vList2"/>
    <dgm:cxn modelId="{9F87F070-3663-4855-A741-D41BAF878908}" type="presParOf" srcId="{C6F45873-0978-43E7-95FB-A795956A56A5}" destId="{1A93D5C6-15B7-46B3-8804-58D572C0116F}" srcOrd="7" destOrd="0" presId="urn:microsoft.com/office/officeart/2005/8/layout/vList2"/>
    <dgm:cxn modelId="{148A78DB-4A51-4DE3-B9E5-923A99BC3049}" type="presParOf" srcId="{C6F45873-0978-43E7-95FB-A795956A56A5}" destId="{3C4EB8C8-7C02-4081-9636-44B57236D919}" srcOrd="8" destOrd="0" presId="urn:microsoft.com/office/officeart/2005/8/layout/vList2"/>
    <dgm:cxn modelId="{40266F0D-3877-4ABB-A080-604CF80C2590}" type="presParOf" srcId="{C6F45873-0978-43E7-95FB-A795956A56A5}" destId="{B44A5A70-3258-4F64-9FC6-69A871603132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278D823-5D30-41BA-AAAE-36945A5B91DE}" type="doc">
      <dgm:prSet loTypeId="urn:microsoft.com/office/officeart/2008/layout/LinedList" loCatId="list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GB"/>
        </a:p>
      </dgm:t>
    </dgm:pt>
    <dgm:pt modelId="{8E59B449-9524-48E9-A8C5-FFBFDD9CCA39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50000"/>
                </a:schemeClr>
              </a:solidFill>
            </a:rPr>
            <a:t>Overcomes some of the problems with a literature review (LR): </a:t>
          </a:r>
        </a:p>
      </dgm:t>
    </dgm:pt>
    <dgm:pt modelId="{790FE82F-1630-4B42-AADA-59E96548739F}" type="parTrans" cxnId="{F3A0D4F7-CA00-4F41-96C0-CFCC0593E1C3}">
      <dgm:prSet/>
      <dgm:spPr/>
      <dgm:t>
        <a:bodyPr/>
        <a:lstStyle/>
        <a:p>
          <a:endParaRPr lang="en-GB"/>
        </a:p>
      </dgm:t>
    </dgm:pt>
    <dgm:pt modelId="{3C43BDF7-3422-4ABD-BEE9-063C4DFDEC8F}" type="sibTrans" cxnId="{F3A0D4F7-CA00-4F41-96C0-CFCC0593E1C3}">
      <dgm:prSet/>
      <dgm:spPr/>
      <dgm:t>
        <a:bodyPr/>
        <a:lstStyle/>
        <a:p>
          <a:endParaRPr lang="en-GB"/>
        </a:p>
      </dgm:t>
    </dgm:pt>
    <dgm:pt modelId="{E9D5DEF4-CC7B-41E7-B8D8-CA81CC655821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A LR simply summarises and synthesises existing knowledge.</a:t>
          </a:r>
        </a:p>
      </dgm:t>
    </dgm:pt>
    <dgm:pt modelId="{3024066B-D9D4-4683-B8B2-BCDECF791CF9}" type="parTrans" cxnId="{F01EE4A8-3215-4FF9-82A4-0011A4A112B9}">
      <dgm:prSet/>
      <dgm:spPr/>
      <dgm:t>
        <a:bodyPr/>
        <a:lstStyle/>
        <a:p>
          <a:endParaRPr lang="en-GB"/>
        </a:p>
      </dgm:t>
    </dgm:pt>
    <dgm:pt modelId="{E9B194D5-9AF4-462D-8252-B5C6DCAA79DC}" type="sibTrans" cxnId="{F01EE4A8-3215-4FF9-82A4-0011A4A112B9}">
      <dgm:prSet/>
      <dgm:spPr/>
      <dgm:t>
        <a:bodyPr/>
        <a:lstStyle/>
        <a:p>
          <a:endParaRPr lang="en-GB"/>
        </a:p>
      </dgm:t>
    </dgm:pt>
    <dgm:pt modelId="{E5364B33-DFDE-49D3-90B3-BFA74C82C32A}">
      <dgm:prSet phldrT="[Text]"/>
      <dgm:spPr/>
      <dgm:t>
        <a:bodyPr/>
        <a:lstStyle/>
        <a:p>
          <a:r>
            <a:rPr lang="en-GB" dirty="0">
              <a:solidFill>
                <a:schemeClr val="accent6">
                  <a:lumMod val="75000"/>
                </a:schemeClr>
              </a:solidFill>
            </a:rPr>
            <a:t>A LR does not have a mandatory protocol or search strategy.</a:t>
          </a:r>
        </a:p>
      </dgm:t>
    </dgm:pt>
    <dgm:pt modelId="{53B50420-1C34-4266-98BD-A45E45D76243}" type="parTrans" cxnId="{E4FE6265-6375-40B4-AA67-B4065D7826A9}">
      <dgm:prSet/>
      <dgm:spPr/>
      <dgm:t>
        <a:bodyPr/>
        <a:lstStyle/>
        <a:p>
          <a:endParaRPr lang="en-GB"/>
        </a:p>
      </dgm:t>
    </dgm:pt>
    <dgm:pt modelId="{B2935EA8-6CA1-49DB-ADF6-11BCB70A8199}" type="sibTrans" cxnId="{E4FE6265-6375-40B4-AA67-B4065D7826A9}">
      <dgm:prSet/>
      <dgm:spPr/>
      <dgm:t>
        <a:bodyPr/>
        <a:lstStyle/>
        <a:p>
          <a:endParaRPr lang="en-GB"/>
        </a:p>
      </dgm:t>
    </dgm:pt>
    <dgm:pt modelId="{F3AF9447-5B67-4191-91E0-82B28B3CD396}">
      <dgm:prSet phldrT="[Text]"/>
      <dgm:spPr/>
      <dgm:t>
        <a:bodyPr/>
        <a:lstStyle/>
        <a:p>
          <a:r>
            <a:rPr lang="en-GB" dirty="0">
              <a:solidFill>
                <a:schemeClr val="accent5">
                  <a:lumMod val="50000"/>
                </a:schemeClr>
              </a:solidFill>
            </a:rPr>
            <a:t>A LR is prone to </a:t>
          </a:r>
          <a:r>
            <a:rPr lang="en-GB" b="1" dirty="0">
              <a:solidFill>
                <a:schemeClr val="accent5">
                  <a:lumMod val="50000"/>
                </a:schemeClr>
              </a:solidFill>
            </a:rPr>
            <a:t>selection bias</a:t>
          </a:r>
          <a:r>
            <a:rPr lang="en-GB" dirty="0">
              <a:solidFill>
                <a:schemeClr val="accent5">
                  <a:lumMod val="50000"/>
                </a:schemeClr>
              </a:solidFill>
            </a:rPr>
            <a:t> because authors choose which studies to include.</a:t>
          </a:r>
        </a:p>
      </dgm:t>
    </dgm:pt>
    <dgm:pt modelId="{B5018379-4A5C-4D15-9DB2-50C818592804}" type="parTrans" cxnId="{9DB8AE55-E724-4FA4-8E1D-81F57D8826D7}">
      <dgm:prSet/>
      <dgm:spPr/>
      <dgm:t>
        <a:bodyPr/>
        <a:lstStyle/>
        <a:p>
          <a:endParaRPr lang="en-GB"/>
        </a:p>
      </dgm:t>
    </dgm:pt>
    <dgm:pt modelId="{AA73AED7-344D-47C7-952F-70F45414BF5F}" type="sibTrans" cxnId="{9DB8AE55-E724-4FA4-8E1D-81F57D8826D7}">
      <dgm:prSet/>
      <dgm:spPr/>
      <dgm:t>
        <a:bodyPr/>
        <a:lstStyle/>
        <a:p>
          <a:endParaRPr lang="en-GB"/>
        </a:p>
      </dgm:t>
    </dgm:pt>
    <dgm:pt modelId="{50EC9620-795A-42A7-9FA3-504C36A53628}">
      <dgm:prSet phldrT="[Text]" phldr="0"/>
      <dgm:spPr/>
      <dgm:t>
        <a:bodyPr/>
        <a:lstStyle/>
        <a:p>
          <a:r>
            <a:rPr lang="en-GB" dirty="0">
              <a:solidFill>
                <a:srgbClr val="7030A0"/>
              </a:solidFill>
            </a:rPr>
            <a:t>However, it is useful for background, theory building, or exploring new topics.</a:t>
          </a:r>
        </a:p>
      </dgm:t>
    </dgm:pt>
    <dgm:pt modelId="{7FAD2787-63F3-482B-8F22-DF3192352F46}" type="parTrans" cxnId="{8E7E436B-2343-4132-A369-88C3FE058871}">
      <dgm:prSet/>
      <dgm:spPr/>
      <dgm:t>
        <a:bodyPr/>
        <a:lstStyle/>
        <a:p>
          <a:endParaRPr lang="en-GB"/>
        </a:p>
      </dgm:t>
    </dgm:pt>
    <dgm:pt modelId="{E44C4722-5636-4E62-AB37-9B2DAE4D26A7}" type="sibTrans" cxnId="{8E7E436B-2343-4132-A369-88C3FE058871}">
      <dgm:prSet/>
      <dgm:spPr/>
      <dgm:t>
        <a:bodyPr/>
        <a:lstStyle/>
        <a:p>
          <a:endParaRPr lang="en-GB"/>
        </a:p>
      </dgm:t>
    </dgm:pt>
    <dgm:pt modelId="{BFE20E56-61E7-4D27-89FF-3E0CE9CEA15E}">
      <dgm:prSet phldrT="[Text]" phldr="0"/>
      <dgm:spPr/>
      <dgm:t>
        <a:bodyPr/>
        <a:lstStyle/>
        <a:p>
          <a:r>
            <a:rPr lang="en-GB" dirty="0"/>
            <a:t>This type of review is </a:t>
          </a:r>
          <a:r>
            <a:rPr lang="en-GB" b="1" dirty="0"/>
            <a:t>less rigorous</a:t>
          </a:r>
          <a:r>
            <a:rPr lang="en-GB" dirty="0"/>
            <a:t> and may lack reproducibility.</a:t>
          </a:r>
        </a:p>
      </dgm:t>
    </dgm:pt>
    <dgm:pt modelId="{85BD4159-C2DF-47FA-882A-5871F66EC3DE}" type="parTrans" cxnId="{533D00F2-17FC-48CA-9FFF-4CD663EFD62D}">
      <dgm:prSet/>
      <dgm:spPr/>
      <dgm:t>
        <a:bodyPr/>
        <a:lstStyle/>
        <a:p>
          <a:endParaRPr lang="en-GB"/>
        </a:p>
      </dgm:t>
    </dgm:pt>
    <dgm:pt modelId="{BF83A3A1-04F5-49C0-B605-9AEFE3BBD40F}" type="sibTrans" cxnId="{533D00F2-17FC-48CA-9FFF-4CD663EFD62D}">
      <dgm:prSet/>
      <dgm:spPr/>
      <dgm:t>
        <a:bodyPr/>
        <a:lstStyle/>
        <a:p>
          <a:endParaRPr lang="en-GB"/>
        </a:p>
      </dgm:t>
    </dgm:pt>
    <dgm:pt modelId="{DDB7EF50-E792-4BEF-9AFD-37919D0FA060}" type="pres">
      <dgm:prSet presAssocID="{B278D823-5D30-41BA-AAAE-36945A5B91DE}" presName="vert0" presStyleCnt="0">
        <dgm:presLayoutVars>
          <dgm:dir/>
          <dgm:animOne val="branch"/>
          <dgm:animLvl val="lvl"/>
        </dgm:presLayoutVars>
      </dgm:prSet>
      <dgm:spPr/>
    </dgm:pt>
    <dgm:pt modelId="{D08C1C13-6F61-4902-A314-3110A52DC5B3}" type="pres">
      <dgm:prSet presAssocID="{8E59B449-9524-48E9-A8C5-FFBFDD9CCA39}" presName="thickLine" presStyleLbl="alignNode1" presStyleIdx="0" presStyleCnt="1"/>
      <dgm:spPr/>
    </dgm:pt>
    <dgm:pt modelId="{6F913A2C-4E19-4200-B53F-4126BB1EC44E}" type="pres">
      <dgm:prSet presAssocID="{8E59B449-9524-48E9-A8C5-FFBFDD9CCA39}" presName="horz1" presStyleCnt="0"/>
      <dgm:spPr/>
    </dgm:pt>
    <dgm:pt modelId="{7247FFF9-85C9-4735-9E72-E2D23AB9F952}" type="pres">
      <dgm:prSet presAssocID="{8E59B449-9524-48E9-A8C5-FFBFDD9CCA39}" presName="tx1" presStyleLbl="revTx" presStyleIdx="0" presStyleCnt="6"/>
      <dgm:spPr/>
    </dgm:pt>
    <dgm:pt modelId="{78A1C2D3-4485-4022-BF2B-317DCD184612}" type="pres">
      <dgm:prSet presAssocID="{8E59B449-9524-48E9-A8C5-FFBFDD9CCA39}" presName="vert1" presStyleCnt="0"/>
      <dgm:spPr/>
    </dgm:pt>
    <dgm:pt modelId="{01899064-A986-417E-9EDE-D670DE281238}" type="pres">
      <dgm:prSet presAssocID="{E9D5DEF4-CC7B-41E7-B8D8-CA81CC655821}" presName="vertSpace2a" presStyleCnt="0"/>
      <dgm:spPr/>
    </dgm:pt>
    <dgm:pt modelId="{76BE3743-A612-4422-A226-C68C6322C04D}" type="pres">
      <dgm:prSet presAssocID="{E9D5DEF4-CC7B-41E7-B8D8-CA81CC655821}" presName="horz2" presStyleCnt="0"/>
      <dgm:spPr/>
    </dgm:pt>
    <dgm:pt modelId="{503EC12B-AE14-46EA-8856-3DE06AC1CE59}" type="pres">
      <dgm:prSet presAssocID="{E9D5DEF4-CC7B-41E7-B8D8-CA81CC655821}" presName="horzSpace2" presStyleCnt="0"/>
      <dgm:spPr/>
    </dgm:pt>
    <dgm:pt modelId="{F2B26B34-2931-4502-8BC2-0C8ADAB76F8F}" type="pres">
      <dgm:prSet presAssocID="{E9D5DEF4-CC7B-41E7-B8D8-CA81CC655821}" presName="tx2" presStyleLbl="revTx" presStyleIdx="1" presStyleCnt="6"/>
      <dgm:spPr/>
    </dgm:pt>
    <dgm:pt modelId="{782D8F5C-D81D-4E04-A803-30507291F85A}" type="pres">
      <dgm:prSet presAssocID="{E9D5DEF4-CC7B-41E7-B8D8-CA81CC655821}" presName="vert2" presStyleCnt="0"/>
      <dgm:spPr/>
    </dgm:pt>
    <dgm:pt modelId="{DB185A5A-D188-4625-A691-49A40BC5CF25}" type="pres">
      <dgm:prSet presAssocID="{E9D5DEF4-CC7B-41E7-B8D8-CA81CC655821}" presName="thinLine2b" presStyleLbl="callout" presStyleIdx="0" presStyleCnt="5"/>
      <dgm:spPr/>
    </dgm:pt>
    <dgm:pt modelId="{15151877-34F9-42BE-A850-7C2AFBD88990}" type="pres">
      <dgm:prSet presAssocID="{E9D5DEF4-CC7B-41E7-B8D8-CA81CC655821}" presName="vertSpace2b" presStyleCnt="0"/>
      <dgm:spPr/>
    </dgm:pt>
    <dgm:pt modelId="{7F20FCEC-EFB7-4B3F-8297-F84E39BA05A4}" type="pres">
      <dgm:prSet presAssocID="{E5364B33-DFDE-49D3-90B3-BFA74C82C32A}" presName="horz2" presStyleCnt="0"/>
      <dgm:spPr/>
    </dgm:pt>
    <dgm:pt modelId="{97F140E1-1CEF-4819-98B9-AA0C0E47DB5D}" type="pres">
      <dgm:prSet presAssocID="{E5364B33-DFDE-49D3-90B3-BFA74C82C32A}" presName="horzSpace2" presStyleCnt="0"/>
      <dgm:spPr/>
    </dgm:pt>
    <dgm:pt modelId="{D2E61302-3D78-4319-AAA7-D6433FA705DB}" type="pres">
      <dgm:prSet presAssocID="{E5364B33-DFDE-49D3-90B3-BFA74C82C32A}" presName="tx2" presStyleLbl="revTx" presStyleIdx="2" presStyleCnt="6"/>
      <dgm:spPr/>
    </dgm:pt>
    <dgm:pt modelId="{A794771A-FBF8-419A-A13E-926B37C1500E}" type="pres">
      <dgm:prSet presAssocID="{E5364B33-DFDE-49D3-90B3-BFA74C82C32A}" presName="vert2" presStyleCnt="0"/>
      <dgm:spPr/>
    </dgm:pt>
    <dgm:pt modelId="{8B5069B6-231F-4BF7-B890-EA9D2C9457DD}" type="pres">
      <dgm:prSet presAssocID="{E5364B33-DFDE-49D3-90B3-BFA74C82C32A}" presName="thinLine2b" presStyleLbl="callout" presStyleIdx="1" presStyleCnt="5"/>
      <dgm:spPr/>
    </dgm:pt>
    <dgm:pt modelId="{747F6C32-2C4E-4CA0-8B6C-14EF3F5236E1}" type="pres">
      <dgm:prSet presAssocID="{E5364B33-DFDE-49D3-90B3-BFA74C82C32A}" presName="vertSpace2b" presStyleCnt="0"/>
      <dgm:spPr/>
    </dgm:pt>
    <dgm:pt modelId="{E6568F6C-E73D-4F6B-A150-0EA3B23053F2}" type="pres">
      <dgm:prSet presAssocID="{F3AF9447-5B67-4191-91E0-82B28B3CD396}" presName="horz2" presStyleCnt="0"/>
      <dgm:spPr/>
    </dgm:pt>
    <dgm:pt modelId="{B05CE27D-FCEC-4A87-8A75-1EC86DDA9161}" type="pres">
      <dgm:prSet presAssocID="{F3AF9447-5B67-4191-91E0-82B28B3CD396}" presName="horzSpace2" presStyleCnt="0"/>
      <dgm:spPr/>
    </dgm:pt>
    <dgm:pt modelId="{8CDD2A37-9D94-4E12-8DA8-6AE760D856E3}" type="pres">
      <dgm:prSet presAssocID="{F3AF9447-5B67-4191-91E0-82B28B3CD396}" presName="tx2" presStyleLbl="revTx" presStyleIdx="3" presStyleCnt="6"/>
      <dgm:spPr/>
    </dgm:pt>
    <dgm:pt modelId="{E3CB70B4-6B79-4943-82B1-794CD02ED3C5}" type="pres">
      <dgm:prSet presAssocID="{F3AF9447-5B67-4191-91E0-82B28B3CD396}" presName="vert2" presStyleCnt="0"/>
      <dgm:spPr/>
    </dgm:pt>
    <dgm:pt modelId="{C8F69AE8-77F5-4AE0-9B98-6D11E3055B7E}" type="pres">
      <dgm:prSet presAssocID="{F3AF9447-5B67-4191-91E0-82B28B3CD396}" presName="thinLine2b" presStyleLbl="callout" presStyleIdx="2" presStyleCnt="5"/>
      <dgm:spPr/>
    </dgm:pt>
    <dgm:pt modelId="{01ACDD6A-2A2A-46FC-AE35-38CECBAE710D}" type="pres">
      <dgm:prSet presAssocID="{F3AF9447-5B67-4191-91E0-82B28B3CD396}" presName="vertSpace2b" presStyleCnt="0"/>
      <dgm:spPr/>
    </dgm:pt>
    <dgm:pt modelId="{CF680DAC-E0D9-4B59-863F-E04822C480B0}" type="pres">
      <dgm:prSet presAssocID="{50EC9620-795A-42A7-9FA3-504C36A53628}" presName="horz2" presStyleCnt="0"/>
      <dgm:spPr/>
    </dgm:pt>
    <dgm:pt modelId="{973DDCCE-3B0B-4440-B2CE-8DE375213CAD}" type="pres">
      <dgm:prSet presAssocID="{50EC9620-795A-42A7-9FA3-504C36A53628}" presName="horzSpace2" presStyleCnt="0"/>
      <dgm:spPr/>
    </dgm:pt>
    <dgm:pt modelId="{DCEFD147-225A-48E4-B415-F107B05AD571}" type="pres">
      <dgm:prSet presAssocID="{50EC9620-795A-42A7-9FA3-504C36A53628}" presName="tx2" presStyleLbl="revTx" presStyleIdx="4" presStyleCnt="6"/>
      <dgm:spPr/>
    </dgm:pt>
    <dgm:pt modelId="{A8F437EA-DB0B-4FB5-9C19-9EDF4F05C116}" type="pres">
      <dgm:prSet presAssocID="{50EC9620-795A-42A7-9FA3-504C36A53628}" presName="vert2" presStyleCnt="0"/>
      <dgm:spPr/>
    </dgm:pt>
    <dgm:pt modelId="{E8E9777B-22F6-418E-91FD-58A12C766FFB}" type="pres">
      <dgm:prSet presAssocID="{50EC9620-795A-42A7-9FA3-504C36A53628}" presName="thinLine2b" presStyleLbl="callout" presStyleIdx="3" presStyleCnt="5"/>
      <dgm:spPr/>
    </dgm:pt>
    <dgm:pt modelId="{B070F7FA-4F9C-47F9-BD61-30A164863413}" type="pres">
      <dgm:prSet presAssocID="{50EC9620-795A-42A7-9FA3-504C36A53628}" presName="vertSpace2b" presStyleCnt="0"/>
      <dgm:spPr/>
    </dgm:pt>
    <dgm:pt modelId="{E5F03CC5-226B-4F5F-9294-FDAF9CAFB9D0}" type="pres">
      <dgm:prSet presAssocID="{BFE20E56-61E7-4D27-89FF-3E0CE9CEA15E}" presName="horz2" presStyleCnt="0"/>
      <dgm:spPr/>
    </dgm:pt>
    <dgm:pt modelId="{792C444F-395F-4632-AE61-6FD77F4DFDAC}" type="pres">
      <dgm:prSet presAssocID="{BFE20E56-61E7-4D27-89FF-3E0CE9CEA15E}" presName="horzSpace2" presStyleCnt="0"/>
      <dgm:spPr/>
    </dgm:pt>
    <dgm:pt modelId="{A62A09C2-F21A-4728-BF72-84AA9B27A87C}" type="pres">
      <dgm:prSet presAssocID="{BFE20E56-61E7-4D27-89FF-3E0CE9CEA15E}" presName="tx2" presStyleLbl="revTx" presStyleIdx="5" presStyleCnt="6"/>
      <dgm:spPr/>
    </dgm:pt>
    <dgm:pt modelId="{BAACA0FC-140D-4DB0-BFF3-FA25E9F18B0D}" type="pres">
      <dgm:prSet presAssocID="{BFE20E56-61E7-4D27-89FF-3E0CE9CEA15E}" presName="vert2" presStyleCnt="0"/>
      <dgm:spPr/>
    </dgm:pt>
    <dgm:pt modelId="{6F4D38B5-E684-485F-BDAB-D7D112554271}" type="pres">
      <dgm:prSet presAssocID="{BFE20E56-61E7-4D27-89FF-3E0CE9CEA15E}" presName="thinLine2b" presStyleLbl="callout" presStyleIdx="4" presStyleCnt="5"/>
      <dgm:spPr/>
    </dgm:pt>
    <dgm:pt modelId="{AE64E327-E522-4626-8FA8-B491699DDB9A}" type="pres">
      <dgm:prSet presAssocID="{BFE20E56-61E7-4D27-89FF-3E0CE9CEA15E}" presName="vertSpace2b" presStyleCnt="0"/>
      <dgm:spPr/>
    </dgm:pt>
  </dgm:ptLst>
  <dgm:cxnLst>
    <dgm:cxn modelId="{8B10831A-2282-47AD-9265-7B9EA693B3C1}" type="presOf" srcId="{F3AF9447-5B67-4191-91E0-82B28B3CD396}" destId="{8CDD2A37-9D94-4E12-8DA8-6AE760D856E3}" srcOrd="0" destOrd="0" presId="urn:microsoft.com/office/officeart/2008/layout/LinedList"/>
    <dgm:cxn modelId="{F17BE23F-628C-4557-847B-ADB43C3231A3}" type="presOf" srcId="{BFE20E56-61E7-4D27-89FF-3E0CE9CEA15E}" destId="{A62A09C2-F21A-4728-BF72-84AA9B27A87C}" srcOrd="0" destOrd="0" presId="urn:microsoft.com/office/officeart/2008/layout/LinedList"/>
    <dgm:cxn modelId="{E4FE6265-6375-40B4-AA67-B4065D7826A9}" srcId="{8E59B449-9524-48E9-A8C5-FFBFDD9CCA39}" destId="{E5364B33-DFDE-49D3-90B3-BFA74C82C32A}" srcOrd="1" destOrd="0" parTransId="{53B50420-1C34-4266-98BD-A45E45D76243}" sibTransId="{B2935EA8-6CA1-49DB-ADF6-11BCB70A8199}"/>
    <dgm:cxn modelId="{8E7E436B-2343-4132-A369-88C3FE058871}" srcId="{8E59B449-9524-48E9-A8C5-FFBFDD9CCA39}" destId="{50EC9620-795A-42A7-9FA3-504C36A53628}" srcOrd="3" destOrd="0" parTransId="{7FAD2787-63F3-482B-8F22-DF3192352F46}" sibTransId="{E44C4722-5636-4E62-AB37-9B2DAE4D26A7}"/>
    <dgm:cxn modelId="{9DB8AE55-E724-4FA4-8E1D-81F57D8826D7}" srcId="{8E59B449-9524-48E9-A8C5-FFBFDD9CCA39}" destId="{F3AF9447-5B67-4191-91E0-82B28B3CD396}" srcOrd="2" destOrd="0" parTransId="{B5018379-4A5C-4D15-9DB2-50C818592804}" sibTransId="{AA73AED7-344D-47C7-952F-70F45414BF5F}"/>
    <dgm:cxn modelId="{D8A04680-2223-4EB2-A3D9-74B5AC5546F0}" type="presOf" srcId="{B278D823-5D30-41BA-AAAE-36945A5B91DE}" destId="{DDB7EF50-E792-4BEF-9AFD-37919D0FA060}" srcOrd="0" destOrd="0" presId="urn:microsoft.com/office/officeart/2008/layout/LinedList"/>
    <dgm:cxn modelId="{B9412E98-68B0-46D1-A434-FD76E127E323}" type="presOf" srcId="{E5364B33-DFDE-49D3-90B3-BFA74C82C32A}" destId="{D2E61302-3D78-4319-AAA7-D6433FA705DB}" srcOrd="0" destOrd="0" presId="urn:microsoft.com/office/officeart/2008/layout/LinedList"/>
    <dgm:cxn modelId="{F0B061A6-D025-4F55-99F2-98DD70479A31}" type="presOf" srcId="{8E59B449-9524-48E9-A8C5-FFBFDD9CCA39}" destId="{7247FFF9-85C9-4735-9E72-E2D23AB9F952}" srcOrd="0" destOrd="0" presId="urn:microsoft.com/office/officeart/2008/layout/LinedList"/>
    <dgm:cxn modelId="{F01EE4A8-3215-4FF9-82A4-0011A4A112B9}" srcId="{8E59B449-9524-48E9-A8C5-FFBFDD9CCA39}" destId="{E9D5DEF4-CC7B-41E7-B8D8-CA81CC655821}" srcOrd="0" destOrd="0" parTransId="{3024066B-D9D4-4683-B8B2-BCDECF791CF9}" sibTransId="{E9B194D5-9AF4-462D-8252-B5C6DCAA79DC}"/>
    <dgm:cxn modelId="{566B9CC2-4A74-4FB4-AF20-32D45C9A4BBD}" type="presOf" srcId="{E9D5DEF4-CC7B-41E7-B8D8-CA81CC655821}" destId="{F2B26B34-2931-4502-8BC2-0C8ADAB76F8F}" srcOrd="0" destOrd="0" presId="urn:microsoft.com/office/officeart/2008/layout/LinedList"/>
    <dgm:cxn modelId="{533D00F2-17FC-48CA-9FFF-4CD663EFD62D}" srcId="{8E59B449-9524-48E9-A8C5-FFBFDD9CCA39}" destId="{BFE20E56-61E7-4D27-89FF-3E0CE9CEA15E}" srcOrd="4" destOrd="0" parTransId="{85BD4159-C2DF-47FA-882A-5871F66EC3DE}" sibTransId="{BF83A3A1-04F5-49C0-B605-9AEFE3BBD40F}"/>
    <dgm:cxn modelId="{F3A0D4F7-CA00-4F41-96C0-CFCC0593E1C3}" srcId="{B278D823-5D30-41BA-AAAE-36945A5B91DE}" destId="{8E59B449-9524-48E9-A8C5-FFBFDD9CCA39}" srcOrd="0" destOrd="0" parTransId="{790FE82F-1630-4B42-AADA-59E96548739F}" sibTransId="{3C43BDF7-3422-4ABD-BEE9-063C4DFDEC8F}"/>
    <dgm:cxn modelId="{CC5160F8-56F2-4BC2-A7D7-0369D745DDA1}" type="presOf" srcId="{50EC9620-795A-42A7-9FA3-504C36A53628}" destId="{DCEFD147-225A-48E4-B415-F107B05AD571}" srcOrd="0" destOrd="0" presId="urn:microsoft.com/office/officeart/2008/layout/LinedList"/>
    <dgm:cxn modelId="{D5CDDC60-D0B8-405B-A941-91F37A2E2C04}" type="presParOf" srcId="{DDB7EF50-E792-4BEF-9AFD-37919D0FA060}" destId="{D08C1C13-6F61-4902-A314-3110A52DC5B3}" srcOrd="0" destOrd="0" presId="urn:microsoft.com/office/officeart/2008/layout/LinedList"/>
    <dgm:cxn modelId="{A9DB50E9-1DDA-4B20-A6B0-148F7BAE1C83}" type="presParOf" srcId="{DDB7EF50-E792-4BEF-9AFD-37919D0FA060}" destId="{6F913A2C-4E19-4200-B53F-4126BB1EC44E}" srcOrd="1" destOrd="0" presId="urn:microsoft.com/office/officeart/2008/layout/LinedList"/>
    <dgm:cxn modelId="{5E59CB8D-CE2C-481A-BDCC-5DDF65CDDDC8}" type="presParOf" srcId="{6F913A2C-4E19-4200-B53F-4126BB1EC44E}" destId="{7247FFF9-85C9-4735-9E72-E2D23AB9F952}" srcOrd="0" destOrd="0" presId="urn:microsoft.com/office/officeart/2008/layout/LinedList"/>
    <dgm:cxn modelId="{BAE1BF5C-65A2-488E-8067-A35FDCEA2292}" type="presParOf" srcId="{6F913A2C-4E19-4200-B53F-4126BB1EC44E}" destId="{78A1C2D3-4485-4022-BF2B-317DCD184612}" srcOrd="1" destOrd="0" presId="urn:microsoft.com/office/officeart/2008/layout/LinedList"/>
    <dgm:cxn modelId="{37D748F5-7CFC-4C1E-A365-82B9F7A43310}" type="presParOf" srcId="{78A1C2D3-4485-4022-BF2B-317DCD184612}" destId="{01899064-A986-417E-9EDE-D670DE281238}" srcOrd="0" destOrd="0" presId="urn:microsoft.com/office/officeart/2008/layout/LinedList"/>
    <dgm:cxn modelId="{01FED947-266F-42AE-8CA9-177A97E154FB}" type="presParOf" srcId="{78A1C2D3-4485-4022-BF2B-317DCD184612}" destId="{76BE3743-A612-4422-A226-C68C6322C04D}" srcOrd="1" destOrd="0" presId="urn:microsoft.com/office/officeart/2008/layout/LinedList"/>
    <dgm:cxn modelId="{17CAF9BC-AABF-49C8-B135-7EAF03EEC512}" type="presParOf" srcId="{76BE3743-A612-4422-A226-C68C6322C04D}" destId="{503EC12B-AE14-46EA-8856-3DE06AC1CE59}" srcOrd="0" destOrd="0" presId="urn:microsoft.com/office/officeart/2008/layout/LinedList"/>
    <dgm:cxn modelId="{BBDE695A-6A02-4B1C-A059-2E7EBB8B001A}" type="presParOf" srcId="{76BE3743-A612-4422-A226-C68C6322C04D}" destId="{F2B26B34-2931-4502-8BC2-0C8ADAB76F8F}" srcOrd="1" destOrd="0" presId="urn:microsoft.com/office/officeart/2008/layout/LinedList"/>
    <dgm:cxn modelId="{C9AF9844-846C-43C1-83DB-7EC784E7F61D}" type="presParOf" srcId="{76BE3743-A612-4422-A226-C68C6322C04D}" destId="{782D8F5C-D81D-4E04-A803-30507291F85A}" srcOrd="2" destOrd="0" presId="urn:microsoft.com/office/officeart/2008/layout/LinedList"/>
    <dgm:cxn modelId="{8C520358-2DA0-4837-BEB5-04F42C70D8BD}" type="presParOf" srcId="{78A1C2D3-4485-4022-BF2B-317DCD184612}" destId="{DB185A5A-D188-4625-A691-49A40BC5CF25}" srcOrd="2" destOrd="0" presId="urn:microsoft.com/office/officeart/2008/layout/LinedList"/>
    <dgm:cxn modelId="{5C8947F2-BC0E-4D50-AE8E-BE57FB75B196}" type="presParOf" srcId="{78A1C2D3-4485-4022-BF2B-317DCD184612}" destId="{15151877-34F9-42BE-A850-7C2AFBD88990}" srcOrd="3" destOrd="0" presId="urn:microsoft.com/office/officeart/2008/layout/LinedList"/>
    <dgm:cxn modelId="{2182938A-49CD-4077-A042-5FB472A94ACC}" type="presParOf" srcId="{78A1C2D3-4485-4022-BF2B-317DCD184612}" destId="{7F20FCEC-EFB7-4B3F-8297-F84E39BA05A4}" srcOrd="4" destOrd="0" presId="urn:microsoft.com/office/officeart/2008/layout/LinedList"/>
    <dgm:cxn modelId="{B8FAC66E-F9BE-4B8B-80D5-1BC174B5414D}" type="presParOf" srcId="{7F20FCEC-EFB7-4B3F-8297-F84E39BA05A4}" destId="{97F140E1-1CEF-4819-98B9-AA0C0E47DB5D}" srcOrd="0" destOrd="0" presId="urn:microsoft.com/office/officeart/2008/layout/LinedList"/>
    <dgm:cxn modelId="{A13A15A3-118F-4355-ACC5-2E0160067EC6}" type="presParOf" srcId="{7F20FCEC-EFB7-4B3F-8297-F84E39BA05A4}" destId="{D2E61302-3D78-4319-AAA7-D6433FA705DB}" srcOrd="1" destOrd="0" presId="urn:microsoft.com/office/officeart/2008/layout/LinedList"/>
    <dgm:cxn modelId="{C9D5266E-2CA5-44B3-ADC5-051236BF806B}" type="presParOf" srcId="{7F20FCEC-EFB7-4B3F-8297-F84E39BA05A4}" destId="{A794771A-FBF8-419A-A13E-926B37C1500E}" srcOrd="2" destOrd="0" presId="urn:microsoft.com/office/officeart/2008/layout/LinedList"/>
    <dgm:cxn modelId="{890EEAC5-A549-4AE6-B0BF-AC5BB1B9C7E7}" type="presParOf" srcId="{78A1C2D3-4485-4022-BF2B-317DCD184612}" destId="{8B5069B6-231F-4BF7-B890-EA9D2C9457DD}" srcOrd="5" destOrd="0" presId="urn:microsoft.com/office/officeart/2008/layout/LinedList"/>
    <dgm:cxn modelId="{31776969-30FF-4024-A3AA-9926F3F1C69D}" type="presParOf" srcId="{78A1C2D3-4485-4022-BF2B-317DCD184612}" destId="{747F6C32-2C4E-4CA0-8B6C-14EF3F5236E1}" srcOrd="6" destOrd="0" presId="urn:microsoft.com/office/officeart/2008/layout/LinedList"/>
    <dgm:cxn modelId="{29DB875A-4DAA-41FF-8595-A430D87F7DA4}" type="presParOf" srcId="{78A1C2D3-4485-4022-BF2B-317DCD184612}" destId="{E6568F6C-E73D-4F6B-A150-0EA3B23053F2}" srcOrd="7" destOrd="0" presId="urn:microsoft.com/office/officeart/2008/layout/LinedList"/>
    <dgm:cxn modelId="{3E5FB9C9-FB84-49BA-A548-0A049F74EDD1}" type="presParOf" srcId="{E6568F6C-E73D-4F6B-A150-0EA3B23053F2}" destId="{B05CE27D-FCEC-4A87-8A75-1EC86DDA9161}" srcOrd="0" destOrd="0" presId="urn:microsoft.com/office/officeart/2008/layout/LinedList"/>
    <dgm:cxn modelId="{DD375384-8D61-4977-9E51-FE1597DA4469}" type="presParOf" srcId="{E6568F6C-E73D-4F6B-A150-0EA3B23053F2}" destId="{8CDD2A37-9D94-4E12-8DA8-6AE760D856E3}" srcOrd="1" destOrd="0" presId="urn:microsoft.com/office/officeart/2008/layout/LinedList"/>
    <dgm:cxn modelId="{92CFED8C-6DE8-4699-81AB-0A30FC062CB0}" type="presParOf" srcId="{E6568F6C-E73D-4F6B-A150-0EA3B23053F2}" destId="{E3CB70B4-6B79-4943-82B1-794CD02ED3C5}" srcOrd="2" destOrd="0" presId="urn:microsoft.com/office/officeart/2008/layout/LinedList"/>
    <dgm:cxn modelId="{7F06289B-9DD0-4CB1-99DA-7B1B986BCA27}" type="presParOf" srcId="{78A1C2D3-4485-4022-BF2B-317DCD184612}" destId="{C8F69AE8-77F5-4AE0-9B98-6D11E3055B7E}" srcOrd="8" destOrd="0" presId="urn:microsoft.com/office/officeart/2008/layout/LinedList"/>
    <dgm:cxn modelId="{C1FF45BC-536C-477B-AE55-888A15121AED}" type="presParOf" srcId="{78A1C2D3-4485-4022-BF2B-317DCD184612}" destId="{01ACDD6A-2A2A-46FC-AE35-38CECBAE710D}" srcOrd="9" destOrd="0" presId="urn:microsoft.com/office/officeart/2008/layout/LinedList"/>
    <dgm:cxn modelId="{B3E297EB-BF0B-4875-8F83-6DAA8ED3CCAA}" type="presParOf" srcId="{78A1C2D3-4485-4022-BF2B-317DCD184612}" destId="{CF680DAC-E0D9-4B59-863F-E04822C480B0}" srcOrd="10" destOrd="0" presId="urn:microsoft.com/office/officeart/2008/layout/LinedList"/>
    <dgm:cxn modelId="{BCF956D0-437A-41CE-83D1-9E2DB9D00C3A}" type="presParOf" srcId="{CF680DAC-E0D9-4B59-863F-E04822C480B0}" destId="{973DDCCE-3B0B-4440-B2CE-8DE375213CAD}" srcOrd="0" destOrd="0" presId="urn:microsoft.com/office/officeart/2008/layout/LinedList"/>
    <dgm:cxn modelId="{7978798A-E4CA-4093-90B7-5B5770427091}" type="presParOf" srcId="{CF680DAC-E0D9-4B59-863F-E04822C480B0}" destId="{DCEFD147-225A-48E4-B415-F107B05AD571}" srcOrd="1" destOrd="0" presId="urn:microsoft.com/office/officeart/2008/layout/LinedList"/>
    <dgm:cxn modelId="{FD4DB333-314D-4F93-96C4-1CA13430BD80}" type="presParOf" srcId="{CF680DAC-E0D9-4B59-863F-E04822C480B0}" destId="{A8F437EA-DB0B-4FB5-9C19-9EDF4F05C116}" srcOrd="2" destOrd="0" presId="urn:microsoft.com/office/officeart/2008/layout/LinedList"/>
    <dgm:cxn modelId="{4FBF9342-870F-4892-9CEE-F324D6C40028}" type="presParOf" srcId="{78A1C2D3-4485-4022-BF2B-317DCD184612}" destId="{E8E9777B-22F6-418E-91FD-58A12C766FFB}" srcOrd="11" destOrd="0" presId="urn:microsoft.com/office/officeart/2008/layout/LinedList"/>
    <dgm:cxn modelId="{B4E03183-D335-4EC9-AAF5-D669CA6814D3}" type="presParOf" srcId="{78A1C2D3-4485-4022-BF2B-317DCD184612}" destId="{B070F7FA-4F9C-47F9-BD61-30A164863413}" srcOrd="12" destOrd="0" presId="urn:microsoft.com/office/officeart/2008/layout/LinedList"/>
    <dgm:cxn modelId="{173411B6-7683-4139-B489-1182EC16DE6A}" type="presParOf" srcId="{78A1C2D3-4485-4022-BF2B-317DCD184612}" destId="{E5F03CC5-226B-4F5F-9294-FDAF9CAFB9D0}" srcOrd="13" destOrd="0" presId="urn:microsoft.com/office/officeart/2008/layout/LinedList"/>
    <dgm:cxn modelId="{B3DAAEBC-4527-44FD-8525-DB712539095B}" type="presParOf" srcId="{E5F03CC5-226B-4F5F-9294-FDAF9CAFB9D0}" destId="{792C444F-395F-4632-AE61-6FD77F4DFDAC}" srcOrd="0" destOrd="0" presId="urn:microsoft.com/office/officeart/2008/layout/LinedList"/>
    <dgm:cxn modelId="{77DBE0B4-A75B-4B5D-BF1A-A603F1F8B7DD}" type="presParOf" srcId="{E5F03CC5-226B-4F5F-9294-FDAF9CAFB9D0}" destId="{A62A09C2-F21A-4728-BF72-84AA9B27A87C}" srcOrd="1" destOrd="0" presId="urn:microsoft.com/office/officeart/2008/layout/LinedList"/>
    <dgm:cxn modelId="{3AA2C58B-497C-4E60-A0ED-A5FD3162F1AD}" type="presParOf" srcId="{E5F03CC5-226B-4F5F-9294-FDAF9CAFB9D0}" destId="{BAACA0FC-140D-4DB0-BFF3-FA25E9F18B0D}" srcOrd="2" destOrd="0" presId="urn:microsoft.com/office/officeart/2008/layout/LinedList"/>
    <dgm:cxn modelId="{4F2456C0-4CC6-4372-97DD-D4C447226610}" type="presParOf" srcId="{78A1C2D3-4485-4022-BF2B-317DCD184612}" destId="{6F4D38B5-E684-485F-BDAB-D7D112554271}" srcOrd="14" destOrd="0" presId="urn:microsoft.com/office/officeart/2008/layout/LinedList"/>
    <dgm:cxn modelId="{079815FD-9058-4FB7-B790-EA6A510669F3}" type="presParOf" srcId="{78A1C2D3-4485-4022-BF2B-317DCD184612}" destId="{AE64E327-E522-4626-8FA8-B491699DDB9A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E1F5DA5-C6E3-4D0F-8963-0F30F0AB239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7376616-7E07-47F8-85AA-655E3AE317B2}">
      <dgm:prSet/>
      <dgm:spPr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r>
            <a:rPr lang="en-GB" dirty="0"/>
            <a:t>Refinement and reduction – large amounts of information are reduced to a manageable size</a:t>
          </a:r>
          <a:endParaRPr lang="en-US" dirty="0"/>
        </a:p>
      </dgm:t>
    </dgm:pt>
    <dgm:pt modelId="{65BC143A-2C3C-4A2F-A485-53116B6B95DE}" type="parTrans" cxnId="{601489AD-D82B-41EB-BF7B-5EF4F6B4FB40}">
      <dgm:prSet/>
      <dgm:spPr/>
      <dgm:t>
        <a:bodyPr/>
        <a:lstStyle/>
        <a:p>
          <a:endParaRPr lang="en-US"/>
        </a:p>
      </dgm:t>
    </dgm:pt>
    <dgm:pt modelId="{EDCAA0CC-7ADA-41AD-ACA0-76DA8772065C}" type="sibTrans" cxnId="{601489AD-D82B-41EB-BF7B-5EF4F6B4FB40}">
      <dgm:prSet/>
      <dgm:spPr/>
      <dgm:t>
        <a:bodyPr/>
        <a:lstStyle/>
        <a:p>
          <a:endParaRPr lang="en-US"/>
        </a:p>
      </dgm:t>
    </dgm:pt>
    <dgm:pt modelId="{DE69DDA4-AF5C-4E8F-A322-9B05B12AE873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r>
            <a:rPr lang="en-GB" dirty="0"/>
            <a:t>Efficiency – quicker and less costly than a new study</a:t>
          </a:r>
          <a:endParaRPr lang="en-US" dirty="0"/>
        </a:p>
      </dgm:t>
    </dgm:pt>
    <dgm:pt modelId="{EF572075-303D-4FAF-AAD5-B752023F8F5F}" type="parTrans" cxnId="{6992F8BD-87A9-4662-A44D-A499DC34EFC1}">
      <dgm:prSet/>
      <dgm:spPr/>
      <dgm:t>
        <a:bodyPr/>
        <a:lstStyle/>
        <a:p>
          <a:endParaRPr lang="en-US"/>
        </a:p>
      </dgm:t>
    </dgm:pt>
    <dgm:pt modelId="{8E9EAF11-DF93-4C11-8C06-DE2303A710E6}" type="sibTrans" cxnId="{6992F8BD-87A9-4662-A44D-A499DC34EFC1}">
      <dgm:prSet/>
      <dgm:spPr/>
      <dgm:t>
        <a:bodyPr/>
        <a:lstStyle/>
        <a:p>
          <a:endParaRPr lang="en-US"/>
        </a:p>
      </dgm:t>
    </dgm:pt>
    <dgm:pt modelId="{2350E06D-6EAC-4C70-957E-5E6B728C4B53}">
      <dgm:prSet/>
      <dgm:spPr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dirty="0"/>
            <a:t>Generalisability and consistency –more generalisable than a single study, and any inconsistencies can be determined</a:t>
          </a:r>
          <a:endParaRPr lang="en-US" dirty="0"/>
        </a:p>
      </dgm:t>
    </dgm:pt>
    <dgm:pt modelId="{C397AC2F-8647-4699-BF44-A5D2411E2EA1}" type="parTrans" cxnId="{1296E940-C7DB-4895-90EE-7C765FE5E03C}">
      <dgm:prSet/>
      <dgm:spPr/>
      <dgm:t>
        <a:bodyPr/>
        <a:lstStyle/>
        <a:p>
          <a:endParaRPr lang="en-US"/>
        </a:p>
      </dgm:t>
    </dgm:pt>
    <dgm:pt modelId="{1D0B4255-DE84-4688-9288-0E999192183E}" type="sibTrans" cxnId="{1296E940-C7DB-4895-90EE-7C765FE5E03C}">
      <dgm:prSet/>
      <dgm:spPr/>
      <dgm:t>
        <a:bodyPr/>
        <a:lstStyle/>
        <a:p>
          <a:endParaRPr lang="en-US"/>
        </a:p>
      </dgm:t>
    </dgm:pt>
    <dgm:pt modelId="{4BADDD9A-1085-4325-BB76-77EFE9523C9E}">
      <dgm:prSet/>
      <dgm:spPr>
        <a:ln>
          <a:solidFill>
            <a:schemeClr val="accent3">
              <a:lumMod val="75000"/>
            </a:schemeClr>
          </a:solidFill>
        </a:ln>
      </dgm:spPr>
      <dgm:t>
        <a:bodyPr/>
        <a:lstStyle/>
        <a:p>
          <a:r>
            <a:rPr lang="en-GB" dirty="0"/>
            <a:t>Reliability –reduces errors and improves reliability and accuracy</a:t>
          </a:r>
          <a:endParaRPr lang="en-US" dirty="0"/>
        </a:p>
      </dgm:t>
    </dgm:pt>
    <dgm:pt modelId="{8208F042-4BA8-4673-A61F-8BD4B0057A93}" type="parTrans" cxnId="{339A8FC8-9C03-41B5-99D8-3CD522EB5CFE}">
      <dgm:prSet/>
      <dgm:spPr/>
      <dgm:t>
        <a:bodyPr/>
        <a:lstStyle/>
        <a:p>
          <a:endParaRPr lang="en-US"/>
        </a:p>
      </dgm:t>
    </dgm:pt>
    <dgm:pt modelId="{D8A7DC55-F487-4CF3-A0D3-F52FCB023D48}" type="sibTrans" cxnId="{339A8FC8-9C03-41B5-99D8-3CD522EB5CFE}">
      <dgm:prSet/>
      <dgm:spPr/>
      <dgm:t>
        <a:bodyPr/>
        <a:lstStyle/>
        <a:p>
          <a:endParaRPr lang="en-US"/>
        </a:p>
      </dgm:t>
    </dgm:pt>
    <dgm:pt modelId="{68046CA4-38FB-4B6A-A88D-403ABF8593BB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r>
            <a:rPr lang="en-GB" dirty="0"/>
            <a:t>Power and Precision – (mainly refers to quantitative designs – statistical power)</a:t>
          </a:r>
          <a:endParaRPr lang="en-US" dirty="0"/>
        </a:p>
      </dgm:t>
    </dgm:pt>
    <dgm:pt modelId="{6E86816C-DB53-4A54-8DEE-1E09AF6AF73A}" type="parTrans" cxnId="{EC04C22D-D3CA-49D0-B605-904C493D3A21}">
      <dgm:prSet/>
      <dgm:spPr/>
      <dgm:t>
        <a:bodyPr/>
        <a:lstStyle/>
        <a:p>
          <a:endParaRPr lang="en-US"/>
        </a:p>
      </dgm:t>
    </dgm:pt>
    <dgm:pt modelId="{90DDDEFE-447D-4E3A-B436-0A1A08CE83FF}" type="sibTrans" cxnId="{EC04C22D-D3CA-49D0-B605-904C493D3A21}">
      <dgm:prSet/>
      <dgm:spPr/>
      <dgm:t>
        <a:bodyPr/>
        <a:lstStyle/>
        <a:p>
          <a:endParaRPr lang="en-US"/>
        </a:p>
      </dgm:t>
    </dgm:pt>
    <dgm:pt modelId="{666C2BAB-84BF-4CEF-B9D2-46B6C0E1E848}" type="pres">
      <dgm:prSet presAssocID="{EE1F5DA5-C6E3-4D0F-8963-0F30F0AB239B}" presName="vert0" presStyleCnt="0">
        <dgm:presLayoutVars>
          <dgm:dir/>
          <dgm:animOne val="branch"/>
          <dgm:animLvl val="lvl"/>
        </dgm:presLayoutVars>
      </dgm:prSet>
      <dgm:spPr/>
    </dgm:pt>
    <dgm:pt modelId="{2734D95F-5D66-4596-A4E0-F20BCEC7BD85}" type="pres">
      <dgm:prSet presAssocID="{97376616-7E07-47F8-85AA-655E3AE317B2}" presName="thickLine" presStyleLbl="alignNode1" presStyleIdx="0" presStyleCnt="5"/>
      <dgm:spPr/>
    </dgm:pt>
    <dgm:pt modelId="{0723F1C3-6DC3-4352-A818-4461899E8682}" type="pres">
      <dgm:prSet presAssocID="{97376616-7E07-47F8-85AA-655E3AE317B2}" presName="horz1" presStyleCnt="0"/>
      <dgm:spPr/>
    </dgm:pt>
    <dgm:pt modelId="{2B1F57D3-4303-404B-877B-172E0573BBCD}" type="pres">
      <dgm:prSet presAssocID="{97376616-7E07-47F8-85AA-655E3AE317B2}" presName="tx1" presStyleLbl="revTx" presStyleIdx="0" presStyleCnt="5"/>
      <dgm:spPr/>
    </dgm:pt>
    <dgm:pt modelId="{99E97035-B30A-4BDD-953F-B43A5E24E48E}" type="pres">
      <dgm:prSet presAssocID="{97376616-7E07-47F8-85AA-655E3AE317B2}" presName="vert1" presStyleCnt="0"/>
      <dgm:spPr/>
    </dgm:pt>
    <dgm:pt modelId="{4CB0CB85-0E4E-4552-A0E9-A18BF153FA2D}" type="pres">
      <dgm:prSet presAssocID="{DE69DDA4-AF5C-4E8F-A322-9B05B12AE873}" presName="thickLine" presStyleLbl="alignNode1" presStyleIdx="1" presStyleCnt="5"/>
      <dgm:spPr/>
    </dgm:pt>
    <dgm:pt modelId="{8111B28E-023E-48FD-A46E-F0FB2FAEC888}" type="pres">
      <dgm:prSet presAssocID="{DE69DDA4-AF5C-4E8F-A322-9B05B12AE873}" presName="horz1" presStyleCnt="0"/>
      <dgm:spPr/>
    </dgm:pt>
    <dgm:pt modelId="{DA7C1F04-B470-4892-B6B2-8165569E608D}" type="pres">
      <dgm:prSet presAssocID="{DE69DDA4-AF5C-4E8F-A322-9B05B12AE873}" presName="tx1" presStyleLbl="revTx" presStyleIdx="1" presStyleCnt="5"/>
      <dgm:spPr/>
    </dgm:pt>
    <dgm:pt modelId="{EB7DAC0D-B22C-4AD2-9ED6-54546AF45102}" type="pres">
      <dgm:prSet presAssocID="{DE69DDA4-AF5C-4E8F-A322-9B05B12AE873}" presName="vert1" presStyleCnt="0"/>
      <dgm:spPr/>
    </dgm:pt>
    <dgm:pt modelId="{37BF2E9D-A142-40AF-8FA3-B7FDBDC0D51B}" type="pres">
      <dgm:prSet presAssocID="{2350E06D-6EAC-4C70-957E-5E6B728C4B53}" presName="thickLine" presStyleLbl="alignNode1" presStyleIdx="2" presStyleCnt="5"/>
      <dgm:spPr/>
    </dgm:pt>
    <dgm:pt modelId="{9801ACD9-F7F5-4A10-960C-EEB93703E23B}" type="pres">
      <dgm:prSet presAssocID="{2350E06D-6EAC-4C70-957E-5E6B728C4B53}" presName="horz1" presStyleCnt="0"/>
      <dgm:spPr/>
    </dgm:pt>
    <dgm:pt modelId="{2BB57295-9B0C-4309-9E15-7111A4D34B2A}" type="pres">
      <dgm:prSet presAssocID="{2350E06D-6EAC-4C70-957E-5E6B728C4B53}" presName="tx1" presStyleLbl="revTx" presStyleIdx="2" presStyleCnt="5"/>
      <dgm:spPr/>
    </dgm:pt>
    <dgm:pt modelId="{E44B568F-5B6F-44AE-8273-31892B2D2FB6}" type="pres">
      <dgm:prSet presAssocID="{2350E06D-6EAC-4C70-957E-5E6B728C4B53}" presName="vert1" presStyleCnt="0"/>
      <dgm:spPr/>
    </dgm:pt>
    <dgm:pt modelId="{E2FEBB8E-6423-4048-B774-359220614E79}" type="pres">
      <dgm:prSet presAssocID="{4BADDD9A-1085-4325-BB76-77EFE9523C9E}" presName="thickLine" presStyleLbl="alignNode1" presStyleIdx="3" presStyleCnt="5"/>
      <dgm:spPr/>
    </dgm:pt>
    <dgm:pt modelId="{829E4D1A-1805-421D-9041-2202E289B7C9}" type="pres">
      <dgm:prSet presAssocID="{4BADDD9A-1085-4325-BB76-77EFE9523C9E}" presName="horz1" presStyleCnt="0"/>
      <dgm:spPr/>
    </dgm:pt>
    <dgm:pt modelId="{4AE66885-F037-4C02-9AC1-2BB940AB8A69}" type="pres">
      <dgm:prSet presAssocID="{4BADDD9A-1085-4325-BB76-77EFE9523C9E}" presName="tx1" presStyleLbl="revTx" presStyleIdx="3" presStyleCnt="5"/>
      <dgm:spPr/>
    </dgm:pt>
    <dgm:pt modelId="{2EEF469C-EA70-4623-B867-F5E841977285}" type="pres">
      <dgm:prSet presAssocID="{4BADDD9A-1085-4325-BB76-77EFE9523C9E}" presName="vert1" presStyleCnt="0"/>
      <dgm:spPr/>
    </dgm:pt>
    <dgm:pt modelId="{53F64D03-40BC-4DE6-96A3-B43C43E2C224}" type="pres">
      <dgm:prSet presAssocID="{68046CA4-38FB-4B6A-A88D-403ABF8593BB}" presName="thickLine" presStyleLbl="alignNode1" presStyleIdx="4" presStyleCnt="5"/>
      <dgm:spPr/>
    </dgm:pt>
    <dgm:pt modelId="{DBBE555C-EFD2-4666-82F2-A867EC705F5E}" type="pres">
      <dgm:prSet presAssocID="{68046CA4-38FB-4B6A-A88D-403ABF8593BB}" presName="horz1" presStyleCnt="0"/>
      <dgm:spPr/>
    </dgm:pt>
    <dgm:pt modelId="{10FCFD6C-04FD-4820-AE9D-DD51165D6CD4}" type="pres">
      <dgm:prSet presAssocID="{68046CA4-38FB-4B6A-A88D-403ABF8593BB}" presName="tx1" presStyleLbl="revTx" presStyleIdx="4" presStyleCnt="5"/>
      <dgm:spPr/>
    </dgm:pt>
    <dgm:pt modelId="{71E49463-6A27-48C8-9EE1-8C6366C28E64}" type="pres">
      <dgm:prSet presAssocID="{68046CA4-38FB-4B6A-A88D-403ABF8593BB}" presName="vert1" presStyleCnt="0"/>
      <dgm:spPr/>
    </dgm:pt>
  </dgm:ptLst>
  <dgm:cxnLst>
    <dgm:cxn modelId="{EC04C22D-D3CA-49D0-B605-904C493D3A21}" srcId="{EE1F5DA5-C6E3-4D0F-8963-0F30F0AB239B}" destId="{68046CA4-38FB-4B6A-A88D-403ABF8593BB}" srcOrd="4" destOrd="0" parTransId="{6E86816C-DB53-4A54-8DEE-1E09AF6AF73A}" sibTransId="{90DDDEFE-447D-4E3A-B436-0A1A08CE83FF}"/>
    <dgm:cxn modelId="{1296E940-C7DB-4895-90EE-7C765FE5E03C}" srcId="{EE1F5DA5-C6E3-4D0F-8963-0F30F0AB239B}" destId="{2350E06D-6EAC-4C70-957E-5E6B728C4B53}" srcOrd="2" destOrd="0" parTransId="{C397AC2F-8647-4699-BF44-A5D2411E2EA1}" sibTransId="{1D0B4255-DE84-4688-9288-0E999192183E}"/>
    <dgm:cxn modelId="{BA1EEA63-B5E5-4295-BAC6-CEC0444AF1B7}" type="presOf" srcId="{DE69DDA4-AF5C-4E8F-A322-9B05B12AE873}" destId="{DA7C1F04-B470-4892-B6B2-8165569E608D}" srcOrd="0" destOrd="0" presId="urn:microsoft.com/office/officeart/2008/layout/LinedList"/>
    <dgm:cxn modelId="{CDFA1C7B-ABD7-4390-8E60-66200459BE86}" type="presOf" srcId="{2350E06D-6EAC-4C70-957E-5E6B728C4B53}" destId="{2BB57295-9B0C-4309-9E15-7111A4D34B2A}" srcOrd="0" destOrd="0" presId="urn:microsoft.com/office/officeart/2008/layout/LinedList"/>
    <dgm:cxn modelId="{D100DD88-5E21-4BDF-A35A-2979ABDE20AD}" type="presOf" srcId="{EE1F5DA5-C6E3-4D0F-8963-0F30F0AB239B}" destId="{666C2BAB-84BF-4CEF-B9D2-46B6C0E1E848}" srcOrd="0" destOrd="0" presId="urn:microsoft.com/office/officeart/2008/layout/LinedList"/>
    <dgm:cxn modelId="{CA3147A3-DA4E-4E67-AEAE-5920521DA5D3}" type="presOf" srcId="{97376616-7E07-47F8-85AA-655E3AE317B2}" destId="{2B1F57D3-4303-404B-877B-172E0573BBCD}" srcOrd="0" destOrd="0" presId="urn:microsoft.com/office/officeart/2008/layout/LinedList"/>
    <dgm:cxn modelId="{601489AD-D82B-41EB-BF7B-5EF4F6B4FB40}" srcId="{EE1F5DA5-C6E3-4D0F-8963-0F30F0AB239B}" destId="{97376616-7E07-47F8-85AA-655E3AE317B2}" srcOrd="0" destOrd="0" parTransId="{65BC143A-2C3C-4A2F-A485-53116B6B95DE}" sibTransId="{EDCAA0CC-7ADA-41AD-ACA0-76DA8772065C}"/>
    <dgm:cxn modelId="{6992F8BD-87A9-4662-A44D-A499DC34EFC1}" srcId="{EE1F5DA5-C6E3-4D0F-8963-0F30F0AB239B}" destId="{DE69DDA4-AF5C-4E8F-A322-9B05B12AE873}" srcOrd="1" destOrd="0" parTransId="{EF572075-303D-4FAF-AAD5-B752023F8F5F}" sibTransId="{8E9EAF11-DF93-4C11-8C06-DE2303A710E6}"/>
    <dgm:cxn modelId="{607939C1-B643-41DC-BD70-D0333451A08C}" type="presOf" srcId="{68046CA4-38FB-4B6A-A88D-403ABF8593BB}" destId="{10FCFD6C-04FD-4820-AE9D-DD51165D6CD4}" srcOrd="0" destOrd="0" presId="urn:microsoft.com/office/officeart/2008/layout/LinedList"/>
    <dgm:cxn modelId="{339A8FC8-9C03-41B5-99D8-3CD522EB5CFE}" srcId="{EE1F5DA5-C6E3-4D0F-8963-0F30F0AB239B}" destId="{4BADDD9A-1085-4325-BB76-77EFE9523C9E}" srcOrd="3" destOrd="0" parTransId="{8208F042-4BA8-4673-A61F-8BD4B0057A93}" sibTransId="{D8A7DC55-F487-4CF3-A0D3-F52FCB023D48}"/>
    <dgm:cxn modelId="{35F9CECD-F95B-4EED-AD8B-1EA25BC0B846}" type="presOf" srcId="{4BADDD9A-1085-4325-BB76-77EFE9523C9E}" destId="{4AE66885-F037-4C02-9AC1-2BB940AB8A69}" srcOrd="0" destOrd="0" presId="urn:microsoft.com/office/officeart/2008/layout/LinedList"/>
    <dgm:cxn modelId="{DCC0D74C-63D4-4323-A580-F33685E62D30}" type="presParOf" srcId="{666C2BAB-84BF-4CEF-B9D2-46B6C0E1E848}" destId="{2734D95F-5D66-4596-A4E0-F20BCEC7BD85}" srcOrd="0" destOrd="0" presId="urn:microsoft.com/office/officeart/2008/layout/LinedList"/>
    <dgm:cxn modelId="{CF7166E0-CA91-4037-B528-2BDD550BCD1A}" type="presParOf" srcId="{666C2BAB-84BF-4CEF-B9D2-46B6C0E1E848}" destId="{0723F1C3-6DC3-4352-A818-4461899E8682}" srcOrd="1" destOrd="0" presId="urn:microsoft.com/office/officeart/2008/layout/LinedList"/>
    <dgm:cxn modelId="{41D3E317-A606-465B-A2CB-32578C13BF6E}" type="presParOf" srcId="{0723F1C3-6DC3-4352-A818-4461899E8682}" destId="{2B1F57D3-4303-404B-877B-172E0573BBCD}" srcOrd="0" destOrd="0" presId="urn:microsoft.com/office/officeart/2008/layout/LinedList"/>
    <dgm:cxn modelId="{307FC987-F159-4B1C-A391-48D6D987AB49}" type="presParOf" srcId="{0723F1C3-6DC3-4352-A818-4461899E8682}" destId="{99E97035-B30A-4BDD-953F-B43A5E24E48E}" srcOrd="1" destOrd="0" presId="urn:microsoft.com/office/officeart/2008/layout/LinedList"/>
    <dgm:cxn modelId="{53D71079-2B13-46BC-8CE5-F57E1216ABCA}" type="presParOf" srcId="{666C2BAB-84BF-4CEF-B9D2-46B6C0E1E848}" destId="{4CB0CB85-0E4E-4552-A0E9-A18BF153FA2D}" srcOrd="2" destOrd="0" presId="urn:microsoft.com/office/officeart/2008/layout/LinedList"/>
    <dgm:cxn modelId="{7369A4E8-1ABA-4961-8418-51384456F541}" type="presParOf" srcId="{666C2BAB-84BF-4CEF-B9D2-46B6C0E1E848}" destId="{8111B28E-023E-48FD-A46E-F0FB2FAEC888}" srcOrd="3" destOrd="0" presId="urn:microsoft.com/office/officeart/2008/layout/LinedList"/>
    <dgm:cxn modelId="{3DD3D3EC-D7FD-4432-B529-7B6D3D533B27}" type="presParOf" srcId="{8111B28E-023E-48FD-A46E-F0FB2FAEC888}" destId="{DA7C1F04-B470-4892-B6B2-8165569E608D}" srcOrd="0" destOrd="0" presId="urn:microsoft.com/office/officeart/2008/layout/LinedList"/>
    <dgm:cxn modelId="{C4EEC66D-D6D9-4AAB-80C9-7E4109F922D4}" type="presParOf" srcId="{8111B28E-023E-48FD-A46E-F0FB2FAEC888}" destId="{EB7DAC0D-B22C-4AD2-9ED6-54546AF45102}" srcOrd="1" destOrd="0" presId="urn:microsoft.com/office/officeart/2008/layout/LinedList"/>
    <dgm:cxn modelId="{D4506BCC-B731-4495-B6F5-7520C4799BF0}" type="presParOf" srcId="{666C2BAB-84BF-4CEF-B9D2-46B6C0E1E848}" destId="{37BF2E9D-A142-40AF-8FA3-B7FDBDC0D51B}" srcOrd="4" destOrd="0" presId="urn:microsoft.com/office/officeart/2008/layout/LinedList"/>
    <dgm:cxn modelId="{F4BBEED1-D483-4242-8FEF-39144B617ECB}" type="presParOf" srcId="{666C2BAB-84BF-4CEF-B9D2-46B6C0E1E848}" destId="{9801ACD9-F7F5-4A10-960C-EEB93703E23B}" srcOrd="5" destOrd="0" presId="urn:microsoft.com/office/officeart/2008/layout/LinedList"/>
    <dgm:cxn modelId="{398E5588-A9E2-4AF5-A91C-9862736E379C}" type="presParOf" srcId="{9801ACD9-F7F5-4A10-960C-EEB93703E23B}" destId="{2BB57295-9B0C-4309-9E15-7111A4D34B2A}" srcOrd="0" destOrd="0" presId="urn:microsoft.com/office/officeart/2008/layout/LinedList"/>
    <dgm:cxn modelId="{60DD9D9F-7401-4D4D-AA84-46E440D9A381}" type="presParOf" srcId="{9801ACD9-F7F5-4A10-960C-EEB93703E23B}" destId="{E44B568F-5B6F-44AE-8273-31892B2D2FB6}" srcOrd="1" destOrd="0" presId="urn:microsoft.com/office/officeart/2008/layout/LinedList"/>
    <dgm:cxn modelId="{A12F665E-7C13-475B-BD4C-AF5F852009DB}" type="presParOf" srcId="{666C2BAB-84BF-4CEF-B9D2-46B6C0E1E848}" destId="{E2FEBB8E-6423-4048-B774-359220614E79}" srcOrd="6" destOrd="0" presId="urn:microsoft.com/office/officeart/2008/layout/LinedList"/>
    <dgm:cxn modelId="{B7C999C8-BF08-4B44-9AAA-77627E99EBBC}" type="presParOf" srcId="{666C2BAB-84BF-4CEF-B9D2-46B6C0E1E848}" destId="{829E4D1A-1805-421D-9041-2202E289B7C9}" srcOrd="7" destOrd="0" presId="urn:microsoft.com/office/officeart/2008/layout/LinedList"/>
    <dgm:cxn modelId="{D64CC104-C09E-48C5-A917-C9744093A3F5}" type="presParOf" srcId="{829E4D1A-1805-421D-9041-2202E289B7C9}" destId="{4AE66885-F037-4C02-9AC1-2BB940AB8A69}" srcOrd="0" destOrd="0" presId="urn:microsoft.com/office/officeart/2008/layout/LinedList"/>
    <dgm:cxn modelId="{A1190B58-A979-451E-B106-BC8D3C2FAE31}" type="presParOf" srcId="{829E4D1A-1805-421D-9041-2202E289B7C9}" destId="{2EEF469C-EA70-4623-B867-F5E841977285}" srcOrd="1" destOrd="0" presId="urn:microsoft.com/office/officeart/2008/layout/LinedList"/>
    <dgm:cxn modelId="{76D1FBBB-C898-4054-8FC0-BA5856AECC66}" type="presParOf" srcId="{666C2BAB-84BF-4CEF-B9D2-46B6C0E1E848}" destId="{53F64D03-40BC-4DE6-96A3-B43C43E2C224}" srcOrd="8" destOrd="0" presId="urn:microsoft.com/office/officeart/2008/layout/LinedList"/>
    <dgm:cxn modelId="{6605B5B5-E360-46AD-8E79-8191C0872042}" type="presParOf" srcId="{666C2BAB-84BF-4CEF-B9D2-46B6C0E1E848}" destId="{DBBE555C-EFD2-4666-82F2-A867EC705F5E}" srcOrd="9" destOrd="0" presId="urn:microsoft.com/office/officeart/2008/layout/LinedList"/>
    <dgm:cxn modelId="{41C734D5-DE31-4B72-A518-A4D4BFA8B739}" type="presParOf" srcId="{DBBE555C-EFD2-4666-82F2-A867EC705F5E}" destId="{10FCFD6C-04FD-4820-AE9D-DD51165D6CD4}" srcOrd="0" destOrd="0" presId="urn:microsoft.com/office/officeart/2008/layout/LinedList"/>
    <dgm:cxn modelId="{CC0EA046-CF7A-4384-AF6E-6D93BF8E3335}" type="presParOf" srcId="{DBBE555C-EFD2-4666-82F2-A867EC705F5E}" destId="{71E49463-6A27-48C8-9EE1-8C6366C28E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3B5CC28-B79D-4933-9E4A-C25E1D107477}" type="doc">
      <dgm:prSet loTypeId="urn:microsoft.com/office/officeart/2005/8/layout/cycle1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F6C6D88-1048-4B62-8D45-5544A4704BC3}">
      <dgm:prSet phldrT="[Text]" phldr="0"/>
      <dgm:spPr/>
      <dgm:t>
        <a:bodyPr/>
        <a:lstStyle/>
        <a:p>
          <a:r>
            <a:rPr lang="en-GB" dirty="0"/>
            <a:t>1. Determine the research question</a:t>
          </a:r>
        </a:p>
      </dgm:t>
    </dgm:pt>
    <dgm:pt modelId="{83F7CCC8-752A-417E-8E66-0C73C2DB0E0B}" type="parTrans" cxnId="{B53CA53C-4F1B-451D-A5AA-9BCB6B41A48C}">
      <dgm:prSet/>
      <dgm:spPr/>
      <dgm:t>
        <a:bodyPr/>
        <a:lstStyle/>
        <a:p>
          <a:endParaRPr lang="en-GB"/>
        </a:p>
      </dgm:t>
    </dgm:pt>
    <dgm:pt modelId="{F9B3CEB8-B216-4223-965E-26C40CAC1A20}" type="sibTrans" cxnId="{B53CA53C-4F1B-451D-A5AA-9BCB6B41A48C}">
      <dgm:prSet/>
      <dgm:spPr/>
      <dgm:t>
        <a:bodyPr/>
        <a:lstStyle/>
        <a:p>
          <a:endParaRPr lang="en-GB"/>
        </a:p>
      </dgm:t>
    </dgm:pt>
    <dgm:pt modelId="{7F4502D0-F003-46B4-9713-EBA87DE24B04}">
      <dgm:prSet phldrT="[Text]" phldr="0"/>
      <dgm:spPr/>
      <dgm:t>
        <a:bodyPr/>
        <a:lstStyle/>
        <a:p>
          <a:r>
            <a:rPr lang="en-GB" dirty="0"/>
            <a:t>2. The literature search process</a:t>
          </a:r>
        </a:p>
      </dgm:t>
    </dgm:pt>
    <dgm:pt modelId="{612D5F04-EF1B-45E1-96E8-B108AB6427A8}" type="parTrans" cxnId="{E06E7F29-3085-4245-9967-BB484AF4C65A}">
      <dgm:prSet/>
      <dgm:spPr/>
      <dgm:t>
        <a:bodyPr/>
        <a:lstStyle/>
        <a:p>
          <a:endParaRPr lang="en-GB"/>
        </a:p>
      </dgm:t>
    </dgm:pt>
    <dgm:pt modelId="{A17A03E5-F9F9-46A1-B844-4C239ACAC1E5}" type="sibTrans" cxnId="{E06E7F29-3085-4245-9967-BB484AF4C65A}">
      <dgm:prSet/>
      <dgm:spPr/>
      <dgm:t>
        <a:bodyPr/>
        <a:lstStyle/>
        <a:p>
          <a:endParaRPr lang="en-GB"/>
        </a:p>
      </dgm:t>
    </dgm:pt>
    <dgm:pt modelId="{FF203841-A9E7-4BC7-9DF7-55D9456FDC65}">
      <dgm:prSet phldrT="[Text]" phldr="0"/>
      <dgm:spPr/>
      <dgm:t>
        <a:bodyPr/>
        <a:lstStyle/>
        <a:p>
          <a:r>
            <a:rPr lang="en-GB" dirty="0"/>
            <a:t>3. Which literature to include and why?</a:t>
          </a:r>
        </a:p>
      </dgm:t>
    </dgm:pt>
    <dgm:pt modelId="{FAC90F94-05A9-467F-9563-4880C13BCF63}" type="parTrans" cxnId="{04461A13-90C6-48CD-B98B-80C0ACE5332B}">
      <dgm:prSet/>
      <dgm:spPr/>
      <dgm:t>
        <a:bodyPr/>
        <a:lstStyle/>
        <a:p>
          <a:endParaRPr lang="en-GB"/>
        </a:p>
      </dgm:t>
    </dgm:pt>
    <dgm:pt modelId="{7F1ED4AE-ED42-4D82-B7D9-EF4663C360B4}" type="sibTrans" cxnId="{04461A13-90C6-48CD-B98B-80C0ACE5332B}">
      <dgm:prSet/>
      <dgm:spPr/>
      <dgm:t>
        <a:bodyPr/>
        <a:lstStyle/>
        <a:p>
          <a:endParaRPr lang="en-GB"/>
        </a:p>
      </dgm:t>
    </dgm:pt>
    <dgm:pt modelId="{634CA13C-45CC-42D7-9D29-6B8268E7C67D}">
      <dgm:prSet phldrT="[Text]" phldr="0" custT="1"/>
      <dgm:spPr/>
      <dgm:t>
        <a:bodyPr/>
        <a:lstStyle/>
        <a:p>
          <a:r>
            <a:rPr lang="en-GB" sz="1600" dirty="0"/>
            <a:t>4. Pooling/</a:t>
          </a:r>
        </a:p>
        <a:p>
          <a:r>
            <a:rPr lang="en-GB" sz="1600" dirty="0"/>
            <a:t>synthesising the studies</a:t>
          </a:r>
        </a:p>
      </dgm:t>
    </dgm:pt>
    <dgm:pt modelId="{920C40F4-F25F-406F-B3A7-761E7BADD488}" type="parTrans" cxnId="{075F8E31-AE2C-4D63-A2FF-C1087969FAC1}">
      <dgm:prSet/>
      <dgm:spPr/>
      <dgm:t>
        <a:bodyPr/>
        <a:lstStyle/>
        <a:p>
          <a:endParaRPr lang="en-GB"/>
        </a:p>
      </dgm:t>
    </dgm:pt>
    <dgm:pt modelId="{7C970033-0EAE-44F8-BB0E-A2848E97549D}" type="sibTrans" cxnId="{075F8E31-AE2C-4D63-A2FF-C1087969FAC1}">
      <dgm:prSet/>
      <dgm:spPr/>
      <dgm:t>
        <a:bodyPr/>
        <a:lstStyle/>
        <a:p>
          <a:endParaRPr lang="en-GB"/>
        </a:p>
      </dgm:t>
    </dgm:pt>
    <dgm:pt modelId="{F5029A88-4910-4593-92FE-F1CB3EA44DF9}">
      <dgm:prSet phldrT="[Text]" phldr="0"/>
      <dgm:spPr/>
      <dgm:t>
        <a:bodyPr/>
        <a:lstStyle/>
        <a:p>
          <a:r>
            <a:rPr lang="en-GB" dirty="0"/>
            <a:t>5. Place findings in context</a:t>
          </a:r>
        </a:p>
      </dgm:t>
    </dgm:pt>
    <dgm:pt modelId="{9D2AFC42-EFC1-463E-B2BA-ED654FB8696B}" type="parTrans" cxnId="{1F44BCE4-E291-4828-B92D-FA5DD1F3868A}">
      <dgm:prSet/>
      <dgm:spPr/>
      <dgm:t>
        <a:bodyPr/>
        <a:lstStyle/>
        <a:p>
          <a:endParaRPr lang="en-GB"/>
        </a:p>
      </dgm:t>
    </dgm:pt>
    <dgm:pt modelId="{E9DD6A74-CD9B-4BE9-880B-EB3998B5A792}" type="sibTrans" cxnId="{1F44BCE4-E291-4828-B92D-FA5DD1F3868A}">
      <dgm:prSet/>
      <dgm:spPr/>
      <dgm:t>
        <a:bodyPr/>
        <a:lstStyle/>
        <a:p>
          <a:endParaRPr lang="en-GB"/>
        </a:p>
      </dgm:t>
    </dgm:pt>
    <dgm:pt modelId="{7ECBC4AA-3A3D-4BE0-8718-A7482D8A39E1}" type="pres">
      <dgm:prSet presAssocID="{93B5CC28-B79D-4933-9E4A-C25E1D107477}" presName="cycle" presStyleCnt="0">
        <dgm:presLayoutVars>
          <dgm:dir/>
          <dgm:resizeHandles val="exact"/>
        </dgm:presLayoutVars>
      </dgm:prSet>
      <dgm:spPr/>
    </dgm:pt>
    <dgm:pt modelId="{ACE53EB3-CF0D-4E06-BE63-FC906F77EBD7}" type="pres">
      <dgm:prSet presAssocID="{AF6C6D88-1048-4B62-8D45-5544A4704BC3}" presName="dummy" presStyleCnt="0"/>
      <dgm:spPr/>
    </dgm:pt>
    <dgm:pt modelId="{107B0D13-8586-4643-A085-B3E4FD01E45D}" type="pres">
      <dgm:prSet presAssocID="{AF6C6D88-1048-4B62-8D45-5544A4704BC3}" presName="node" presStyleLbl="revTx" presStyleIdx="0" presStyleCnt="5">
        <dgm:presLayoutVars>
          <dgm:bulletEnabled val="1"/>
        </dgm:presLayoutVars>
      </dgm:prSet>
      <dgm:spPr/>
    </dgm:pt>
    <dgm:pt modelId="{87B9013D-E3FD-4440-AB76-3651618087A7}" type="pres">
      <dgm:prSet presAssocID="{F9B3CEB8-B216-4223-965E-26C40CAC1A20}" presName="sibTrans" presStyleLbl="node1" presStyleIdx="0" presStyleCnt="5"/>
      <dgm:spPr/>
    </dgm:pt>
    <dgm:pt modelId="{126E29B9-9EDE-4EDB-B27D-CC04C4163D8F}" type="pres">
      <dgm:prSet presAssocID="{7F4502D0-F003-46B4-9713-EBA87DE24B04}" presName="dummy" presStyleCnt="0"/>
      <dgm:spPr/>
    </dgm:pt>
    <dgm:pt modelId="{DF0B92BE-B376-4760-9128-0F5581EDD0E5}" type="pres">
      <dgm:prSet presAssocID="{7F4502D0-F003-46B4-9713-EBA87DE24B04}" presName="node" presStyleLbl="revTx" presStyleIdx="1" presStyleCnt="5">
        <dgm:presLayoutVars>
          <dgm:bulletEnabled val="1"/>
        </dgm:presLayoutVars>
      </dgm:prSet>
      <dgm:spPr/>
    </dgm:pt>
    <dgm:pt modelId="{603D4702-EE8D-4188-A133-464D6B660723}" type="pres">
      <dgm:prSet presAssocID="{A17A03E5-F9F9-46A1-B844-4C239ACAC1E5}" presName="sibTrans" presStyleLbl="node1" presStyleIdx="1" presStyleCnt="5"/>
      <dgm:spPr/>
    </dgm:pt>
    <dgm:pt modelId="{DA976A80-5649-4C3A-B859-8C9618BA593F}" type="pres">
      <dgm:prSet presAssocID="{FF203841-A9E7-4BC7-9DF7-55D9456FDC65}" presName="dummy" presStyleCnt="0"/>
      <dgm:spPr/>
    </dgm:pt>
    <dgm:pt modelId="{F85B98CB-4177-4848-BCBA-ADF5CBBAE890}" type="pres">
      <dgm:prSet presAssocID="{FF203841-A9E7-4BC7-9DF7-55D9456FDC65}" presName="node" presStyleLbl="revTx" presStyleIdx="2" presStyleCnt="5">
        <dgm:presLayoutVars>
          <dgm:bulletEnabled val="1"/>
        </dgm:presLayoutVars>
      </dgm:prSet>
      <dgm:spPr/>
    </dgm:pt>
    <dgm:pt modelId="{E78E32AE-1BDE-4122-89B1-2C8D22AC8AF7}" type="pres">
      <dgm:prSet presAssocID="{7F1ED4AE-ED42-4D82-B7D9-EF4663C360B4}" presName="sibTrans" presStyleLbl="node1" presStyleIdx="2" presStyleCnt="5"/>
      <dgm:spPr/>
    </dgm:pt>
    <dgm:pt modelId="{B97BECFC-4492-4937-B866-5F505B78776F}" type="pres">
      <dgm:prSet presAssocID="{634CA13C-45CC-42D7-9D29-6B8268E7C67D}" presName="dummy" presStyleCnt="0"/>
      <dgm:spPr/>
    </dgm:pt>
    <dgm:pt modelId="{D09B718B-02E6-4C49-9FD2-D0BDF6D26D35}" type="pres">
      <dgm:prSet presAssocID="{634CA13C-45CC-42D7-9D29-6B8268E7C67D}" presName="node" presStyleLbl="revTx" presStyleIdx="3" presStyleCnt="5">
        <dgm:presLayoutVars>
          <dgm:bulletEnabled val="1"/>
        </dgm:presLayoutVars>
      </dgm:prSet>
      <dgm:spPr/>
    </dgm:pt>
    <dgm:pt modelId="{6CD70635-E130-492A-9AA3-EC8DE88CD11A}" type="pres">
      <dgm:prSet presAssocID="{7C970033-0EAE-44F8-BB0E-A2848E97549D}" presName="sibTrans" presStyleLbl="node1" presStyleIdx="3" presStyleCnt="5"/>
      <dgm:spPr/>
    </dgm:pt>
    <dgm:pt modelId="{A2AB3D28-BB5C-4DA8-B5B3-09166337F653}" type="pres">
      <dgm:prSet presAssocID="{F5029A88-4910-4593-92FE-F1CB3EA44DF9}" presName="dummy" presStyleCnt="0"/>
      <dgm:spPr/>
    </dgm:pt>
    <dgm:pt modelId="{F048B0C7-0742-4321-A7A9-B65B3BE0547A}" type="pres">
      <dgm:prSet presAssocID="{F5029A88-4910-4593-92FE-F1CB3EA44DF9}" presName="node" presStyleLbl="revTx" presStyleIdx="4" presStyleCnt="5">
        <dgm:presLayoutVars>
          <dgm:bulletEnabled val="1"/>
        </dgm:presLayoutVars>
      </dgm:prSet>
      <dgm:spPr/>
    </dgm:pt>
    <dgm:pt modelId="{E8AC9EC6-B0FB-4E30-A7EC-E624164A0795}" type="pres">
      <dgm:prSet presAssocID="{E9DD6A74-CD9B-4BE9-880B-EB3998B5A792}" presName="sibTrans" presStyleLbl="node1" presStyleIdx="4" presStyleCnt="5"/>
      <dgm:spPr/>
    </dgm:pt>
  </dgm:ptLst>
  <dgm:cxnLst>
    <dgm:cxn modelId="{04461A13-90C6-48CD-B98B-80C0ACE5332B}" srcId="{93B5CC28-B79D-4933-9E4A-C25E1D107477}" destId="{FF203841-A9E7-4BC7-9DF7-55D9456FDC65}" srcOrd="2" destOrd="0" parTransId="{FAC90F94-05A9-467F-9563-4880C13BCF63}" sibTransId="{7F1ED4AE-ED42-4D82-B7D9-EF4663C360B4}"/>
    <dgm:cxn modelId="{FA75D019-448C-4DF0-B658-5F1C9431CF6C}" type="presOf" srcId="{AF6C6D88-1048-4B62-8D45-5544A4704BC3}" destId="{107B0D13-8586-4643-A085-B3E4FD01E45D}" srcOrd="0" destOrd="0" presId="urn:microsoft.com/office/officeart/2005/8/layout/cycle1"/>
    <dgm:cxn modelId="{E06E7F29-3085-4245-9967-BB484AF4C65A}" srcId="{93B5CC28-B79D-4933-9E4A-C25E1D107477}" destId="{7F4502D0-F003-46B4-9713-EBA87DE24B04}" srcOrd="1" destOrd="0" parTransId="{612D5F04-EF1B-45E1-96E8-B108AB6427A8}" sibTransId="{A17A03E5-F9F9-46A1-B844-4C239ACAC1E5}"/>
    <dgm:cxn modelId="{075F8E31-AE2C-4D63-A2FF-C1087969FAC1}" srcId="{93B5CC28-B79D-4933-9E4A-C25E1D107477}" destId="{634CA13C-45CC-42D7-9D29-6B8268E7C67D}" srcOrd="3" destOrd="0" parTransId="{920C40F4-F25F-406F-B3A7-761E7BADD488}" sibTransId="{7C970033-0EAE-44F8-BB0E-A2848E97549D}"/>
    <dgm:cxn modelId="{D8AE9334-B32E-47AE-856D-E6CED5AB7230}" type="presOf" srcId="{7F1ED4AE-ED42-4D82-B7D9-EF4663C360B4}" destId="{E78E32AE-1BDE-4122-89B1-2C8D22AC8AF7}" srcOrd="0" destOrd="0" presId="urn:microsoft.com/office/officeart/2005/8/layout/cycle1"/>
    <dgm:cxn modelId="{B53CA53C-4F1B-451D-A5AA-9BCB6B41A48C}" srcId="{93B5CC28-B79D-4933-9E4A-C25E1D107477}" destId="{AF6C6D88-1048-4B62-8D45-5544A4704BC3}" srcOrd="0" destOrd="0" parTransId="{83F7CCC8-752A-417E-8E66-0C73C2DB0E0B}" sibTransId="{F9B3CEB8-B216-4223-965E-26C40CAC1A20}"/>
    <dgm:cxn modelId="{DD9CB262-4852-47FD-B8D2-DD2795EE7E4E}" type="presOf" srcId="{F9B3CEB8-B216-4223-965E-26C40CAC1A20}" destId="{87B9013D-E3FD-4440-AB76-3651618087A7}" srcOrd="0" destOrd="0" presId="urn:microsoft.com/office/officeart/2005/8/layout/cycle1"/>
    <dgm:cxn modelId="{C0540349-44FB-4F1D-B627-8F92BFCAC935}" type="presOf" srcId="{93B5CC28-B79D-4933-9E4A-C25E1D107477}" destId="{7ECBC4AA-3A3D-4BE0-8718-A7482D8A39E1}" srcOrd="0" destOrd="0" presId="urn:microsoft.com/office/officeart/2005/8/layout/cycle1"/>
    <dgm:cxn modelId="{D315FD71-54AD-49F4-A47A-1C5A042D0111}" type="presOf" srcId="{A17A03E5-F9F9-46A1-B844-4C239ACAC1E5}" destId="{603D4702-EE8D-4188-A133-464D6B660723}" srcOrd="0" destOrd="0" presId="urn:microsoft.com/office/officeart/2005/8/layout/cycle1"/>
    <dgm:cxn modelId="{79E37075-35DC-4F7F-8E1E-5B26E9CA3E19}" type="presOf" srcId="{E9DD6A74-CD9B-4BE9-880B-EB3998B5A792}" destId="{E8AC9EC6-B0FB-4E30-A7EC-E624164A0795}" srcOrd="0" destOrd="0" presId="urn:microsoft.com/office/officeart/2005/8/layout/cycle1"/>
    <dgm:cxn modelId="{5A935F97-61C9-4F01-9AE3-AB07A4F22277}" type="presOf" srcId="{7C970033-0EAE-44F8-BB0E-A2848E97549D}" destId="{6CD70635-E130-492A-9AA3-EC8DE88CD11A}" srcOrd="0" destOrd="0" presId="urn:microsoft.com/office/officeart/2005/8/layout/cycle1"/>
    <dgm:cxn modelId="{35BC01CC-CAA8-432F-99B6-C02B4C09690A}" type="presOf" srcId="{634CA13C-45CC-42D7-9D29-6B8268E7C67D}" destId="{D09B718B-02E6-4C49-9FD2-D0BDF6D26D35}" srcOrd="0" destOrd="0" presId="urn:microsoft.com/office/officeart/2005/8/layout/cycle1"/>
    <dgm:cxn modelId="{D84D87D1-1D2C-4373-BDDA-806AC736EFEF}" type="presOf" srcId="{7F4502D0-F003-46B4-9713-EBA87DE24B04}" destId="{DF0B92BE-B376-4760-9128-0F5581EDD0E5}" srcOrd="0" destOrd="0" presId="urn:microsoft.com/office/officeart/2005/8/layout/cycle1"/>
    <dgm:cxn modelId="{1F44BCE4-E291-4828-B92D-FA5DD1F3868A}" srcId="{93B5CC28-B79D-4933-9E4A-C25E1D107477}" destId="{F5029A88-4910-4593-92FE-F1CB3EA44DF9}" srcOrd="4" destOrd="0" parTransId="{9D2AFC42-EFC1-463E-B2BA-ED654FB8696B}" sibTransId="{E9DD6A74-CD9B-4BE9-880B-EB3998B5A792}"/>
    <dgm:cxn modelId="{CB6B6BEA-7DED-4F24-A230-5443E320F49B}" type="presOf" srcId="{FF203841-A9E7-4BC7-9DF7-55D9456FDC65}" destId="{F85B98CB-4177-4848-BCBA-ADF5CBBAE890}" srcOrd="0" destOrd="0" presId="urn:microsoft.com/office/officeart/2005/8/layout/cycle1"/>
    <dgm:cxn modelId="{6CED07F5-99F5-485E-8A68-58660B1EFC06}" type="presOf" srcId="{F5029A88-4910-4593-92FE-F1CB3EA44DF9}" destId="{F048B0C7-0742-4321-A7A9-B65B3BE0547A}" srcOrd="0" destOrd="0" presId="urn:microsoft.com/office/officeart/2005/8/layout/cycle1"/>
    <dgm:cxn modelId="{2E724AA7-5264-4512-A032-52129596D43E}" type="presParOf" srcId="{7ECBC4AA-3A3D-4BE0-8718-A7482D8A39E1}" destId="{ACE53EB3-CF0D-4E06-BE63-FC906F77EBD7}" srcOrd="0" destOrd="0" presId="urn:microsoft.com/office/officeart/2005/8/layout/cycle1"/>
    <dgm:cxn modelId="{69287395-7FD2-4C97-B798-2A75F9E47164}" type="presParOf" srcId="{7ECBC4AA-3A3D-4BE0-8718-A7482D8A39E1}" destId="{107B0D13-8586-4643-A085-B3E4FD01E45D}" srcOrd="1" destOrd="0" presId="urn:microsoft.com/office/officeart/2005/8/layout/cycle1"/>
    <dgm:cxn modelId="{A305ABA5-DB57-4135-B3E7-DF1EE68FC66C}" type="presParOf" srcId="{7ECBC4AA-3A3D-4BE0-8718-A7482D8A39E1}" destId="{87B9013D-E3FD-4440-AB76-3651618087A7}" srcOrd="2" destOrd="0" presId="urn:microsoft.com/office/officeart/2005/8/layout/cycle1"/>
    <dgm:cxn modelId="{0E077F1C-8328-4077-90DE-EEEC2CADD5C2}" type="presParOf" srcId="{7ECBC4AA-3A3D-4BE0-8718-A7482D8A39E1}" destId="{126E29B9-9EDE-4EDB-B27D-CC04C4163D8F}" srcOrd="3" destOrd="0" presId="urn:microsoft.com/office/officeart/2005/8/layout/cycle1"/>
    <dgm:cxn modelId="{889A6D33-24CF-44F8-9715-B11B2D96DF06}" type="presParOf" srcId="{7ECBC4AA-3A3D-4BE0-8718-A7482D8A39E1}" destId="{DF0B92BE-B376-4760-9128-0F5581EDD0E5}" srcOrd="4" destOrd="0" presId="urn:microsoft.com/office/officeart/2005/8/layout/cycle1"/>
    <dgm:cxn modelId="{B72AA1C1-88A3-4B97-BFF3-1D681497055F}" type="presParOf" srcId="{7ECBC4AA-3A3D-4BE0-8718-A7482D8A39E1}" destId="{603D4702-EE8D-4188-A133-464D6B660723}" srcOrd="5" destOrd="0" presId="urn:microsoft.com/office/officeart/2005/8/layout/cycle1"/>
    <dgm:cxn modelId="{EF973128-D444-42D1-8C5D-EF7F1726506D}" type="presParOf" srcId="{7ECBC4AA-3A3D-4BE0-8718-A7482D8A39E1}" destId="{DA976A80-5649-4C3A-B859-8C9618BA593F}" srcOrd="6" destOrd="0" presId="urn:microsoft.com/office/officeart/2005/8/layout/cycle1"/>
    <dgm:cxn modelId="{C4F7ECDB-8EAC-44FB-BCAF-4C28F8D1F67D}" type="presParOf" srcId="{7ECBC4AA-3A3D-4BE0-8718-A7482D8A39E1}" destId="{F85B98CB-4177-4848-BCBA-ADF5CBBAE890}" srcOrd="7" destOrd="0" presId="urn:microsoft.com/office/officeart/2005/8/layout/cycle1"/>
    <dgm:cxn modelId="{13C7D90C-3572-47B4-A9FB-E97796A63A7A}" type="presParOf" srcId="{7ECBC4AA-3A3D-4BE0-8718-A7482D8A39E1}" destId="{E78E32AE-1BDE-4122-89B1-2C8D22AC8AF7}" srcOrd="8" destOrd="0" presId="urn:microsoft.com/office/officeart/2005/8/layout/cycle1"/>
    <dgm:cxn modelId="{3326CA24-4478-4C1D-A579-EDC3CB647B07}" type="presParOf" srcId="{7ECBC4AA-3A3D-4BE0-8718-A7482D8A39E1}" destId="{B97BECFC-4492-4937-B866-5F505B78776F}" srcOrd="9" destOrd="0" presId="urn:microsoft.com/office/officeart/2005/8/layout/cycle1"/>
    <dgm:cxn modelId="{E1C45FDD-A6B0-4C5C-A850-F4E23227C5E9}" type="presParOf" srcId="{7ECBC4AA-3A3D-4BE0-8718-A7482D8A39E1}" destId="{D09B718B-02E6-4C49-9FD2-D0BDF6D26D35}" srcOrd="10" destOrd="0" presId="urn:microsoft.com/office/officeart/2005/8/layout/cycle1"/>
    <dgm:cxn modelId="{7D9C7CDC-A718-453D-909D-D8CB1BDCEAFE}" type="presParOf" srcId="{7ECBC4AA-3A3D-4BE0-8718-A7482D8A39E1}" destId="{6CD70635-E130-492A-9AA3-EC8DE88CD11A}" srcOrd="11" destOrd="0" presId="urn:microsoft.com/office/officeart/2005/8/layout/cycle1"/>
    <dgm:cxn modelId="{F0BAE19A-F5D3-4881-A6A3-2C51CBBD73D5}" type="presParOf" srcId="{7ECBC4AA-3A3D-4BE0-8718-A7482D8A39E1}" destId="{A2AB3D28-BB5C-4DA8-B5B3-09166337F653}" srcOrd="12" destOrd="0" presId="urn:microsoft.com/office/officeart/2005/8/layout/cycle1"/>
    <dgm:cxn modelId="{08636969-6109-4F2B-81E9-6E8FD4095886}" type="presParOf" srcId="{7ECBC4AA-3A3D-4BE0-8718-A7482D8A39E1}" destId="{F048B0C7-0742-4321-A7A9-B65B3BE0547A}" srcOrd="13" destOrd="0" presId="urn:microsoft.com/office/officeart/2005/8/layout/cycle1"/>
    <dgm:cxn modelId="{51FC49F1-5C75-45D4-8D12-29FD9D585A00}" type="presParOf" srcId="{7ECBC4AA-3A3D-4BE0-8718-A7482D8A39E1}" destId="{E8AC9EC6-B0FB-4E30-A7EC-E624164A0795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6C768D5-0C20-4CDA-B216-AA4B2B5C3F87}" type="doc">
      <dgm:prSet loTypeId="urn:microsoft.com/office/officeart/2005/8/layout/process4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E2B9688D-300E-4575-90FA-98F7EA9F5636}">
      <dgm:prSet custT="1"/>
      <dgm:spPr/>
      <dgm:t>
        <a:bodyPr/>
        <a:lstStyle/>
        <a:p>
          <a:r>
            <a:rPr lang="en-GB" sz="2400" dirty="0"/>
            <a:t>A systematic review uses a </a:t>
          </a:r>
          <a:r>
            <a:rPr lang="en-GB" sz="2400" b="1" dirty="0"/>
            <a:t>predefined, transparent, and replicable</a:t>
          </a:r>
          <a:r>
            <a:rPr lang="en-GB" sz="2400" dirty="0"/>
            <a:t> process to identify, appraise, and synthesise </a:t>
          </a:r>
          <a:r>
            <a:rPr lang="en-GB" sz="2400" i="1" dirty="0"/>
            <a:t>all</a:t>
          </a:r>
          <a:r>
            <a:rPr lang="en-GB" sz="2400" dirty="0"/>
            <a:t> relevant studies on a specific research question.</a:t>
          </a:r>
          <a:endParaRPr lang="en-US" sz="2400" dirty="0"/>
        </a:p>
      </dgm:t>
    </dgm:pt>
    <dgm:pt modelId="{0AB0CD28-E868-4AAB-B0B9-09252E92F4B5}" type="parTrans" cxnId="{0711F9FD-EB09-4987-AFF3-F7F914568883}">
      <dgm:prSet/>
      <dgm:spPr/>
      <dgm:t>
        <a:bodyPr/>
        <a:lstStyle/>
        <a:p>
          <a:endParaRPr lang="en-US"/>
        </a:p>
      </dgm:t>
    </dgm:pt>
    <dgm:pt modelId="{E7CB6CCC-A6C7-420C-8D54-681EEA09FC29}" type="sibTrans" cxnId="{0711F9FD-EB09-4987-AFF3-F7F914568883}">
      <dgm:prSet/>
      <dgm:spPr/>
      <dgm:t>
        <a:bodyPr/>
        <a:lstStyle/>
        <a:p>
          <a:endParaRPr lang="en-US"/>
        </a:p>
      </dgm:t>
    </dgm:pt>
    <dgm:pt modelId="{9A63D4E6-A0CD-472C-9F14-A8DEDC714317}">
      <dgm:prSet custT="1"/>
      <dgm:spPr/>
      <dgm:t>
        <a:bodyPr/>
        <a:lstStyle/>
        <a:p>
          <a:r>
            <a:rPr lang="en-GB" sz="2800" b="1" dirty="0"/>
            <a:t>Key features</a:t>
          </a:r>
          <a:endParaRPr lang="en-US" sz="2800" dirty="0"/>
        </a:p>
      </dgm:t>
    </dgm:pt>
    <dgm:pt modelId="{AC59FFF6-31AC-4CB7-854D-B248B1767C97}" type="parTrans" cxnId="{537E1A25-7DFF-46DC-B07B-FDA0FC59888B}">
      <dgm:prSet/>
      <dgm:spPr/>
      <dgm:t>
        <a:bodyPr/>
        <a:lstStyle/>
        <a:p>
          <a:endParaRPr lang="en-US"/>
        </a:p>
      </dgm:t>
    </dgm:pt>
    <dgm:pt modelId="{5698D7DA-DE30-43E4-95A7-3398A3F4117E}" type="sibTrans" cxnId="{537E1A25-7DFF-46DC-B07B-FDA0FC59888B}">
      <dgm:prSet/>
      <dgm:spPr/>
      <dgm:t>
        <a:bodyPr/>
        <a:lstStyle/>
        <a:p>
          <a:endParaRPr lang="en-US"/>
        </a:p>
      </dgm:t>
    </dgm:pt>
    <dgm:pt modelId="{9B000F0C-0F8D-43F6-802D-EEFD032E82AD}">
      <dgm:prSet custT="1"/>
      <dgm:spPr/>
      <dgm:t>
        <a:bodyPr/>
        <a:lstStyle/>
        <a:p>
          <a:r>
            <a:rPr lang="en-GB" sz="1400" dirty="0"/>
            <a:t>Follows a strict protocol e.g., PRISMA</a:t>
          </a:r>
          <a:endParaRPr lang="en-US" sz="1400" dirty="0"/>
        </a:p>
      </dgm:t>
    </dgm:pt>
    <dgm:pt modelId="{6A1ED071-EBF0-4B73-ABA7-50945AC30585}" type="parTrans" cxnId="{C24FC2AD-8F60-4C2E-8E41-6F9074EC2818}">
      <dgm:prSet/>
      <dgm:spPr/>
      <dgm:t>
        <a:bodyPr/>
        <a:lstStyle/>
        <a:p>
          <a:endParaRPr lang="en-US"/>
        </a:p>
      </dgm:t>
    </dgm:pt>
    <dgm:pt modelId="{3BE94DC5-8E99-4D37-BF9D-B51CCC9E37C0}" type="sibTrans" cxnId="{C24FC2AD-8F60-4C2E-8E41-6F9074EC2818}">
      <dgm:prSet/>
      <dgm:spPr/>
      <dgm:t>
        <a:bodyPr/>
        <a:lstStyle/>
        <a:p>
          <a:endParaRPr lang="en-US"/>
        </a:p>
      </dgm:t>
    </dgm:pt>
    <dgm:pt modelId="{483A18D7-A619-4404-87B9-41FC5148F6CD}">
      <dgm:prSet custT="1"/>
      <dgm:spPr/>
      <dgm:t>
        <a:bodyPr/>
        <a:lstStyle/>
        <a:p>
          <a:r>
            <a:rPr lang="en-GB" sz="1400" dirty="0"/>
            <a:t>Uses explicit </a:t>
          </a:r>
          <a:r>
            <a:rPr lang="en-GB" sz="1400" b="1" dirty="0"/>
            <a:t>inclusion/exclusion criteria</a:t>
          </a:r>
          <a:r>
            <a:rPr lang="en-GB" sz="1000" dirty="0"/>
            <a:t>.</a:t>
          </a:r>
          <a:endParaRPr lang="en-US" sz="1000" dirty="0"/>
        </a:p>
      </dgm:t>
    </dgm:pt>
    <dgm:pt modelId="{7690F867-B284-42D4-8525-4FD5E99BCE5A}" type="parTrans" cxnId="{FD241C86-A112-4A2A-9DFF-3C4A543FEE8A}">
      <dgm:prSet/>
      <dgm:spPr/>
      <dgm:t>
        <a:bodyPr/>
        <a:lstStyle/>
        <a:p>
          <a:endParaRPr lang="en-US"/>
        </a:p>
      </dgm:t>
    </dgm:pt>
    <dgm:pt modelId="{085E2BE3-0ADC-47B1-B9B0-69CC85FE1404}" type="sibTrans" cxnId="{FD241C86-A112-4A2A-9DFF-3C4A543FEE8A}">
      <dgm:prSet/>
      <dgm:spPr/>
      <dgm:t>
        <a:bodyPr/>
        <a:lstStyle/>
        <a:p>
          <a:endParaRPr lang="en-US"/>
        </a:p>
      </dgm:t>
    </dgm:pt>
    <dgm:pt modelId="{525402AE-5D76-4E67-BD9E-9F0A2C397649}">
      <dgm:prSet custT="1"/>
      <dgm:spPr/>
      <dgm:t>
        <a:bodyPr/>
        <a:lstStyle/>
        <a:p>
          <a:r>
            <a:rPr lang="en-GB" sz="1400" dirty="0"/>
            <a:t>Employs a comprehensive search strategy.</a:t>
          </a:r>
          <a:endParaRPr lang="en-US" sz="1400" dirty="0"/>
        </a:p>
      </dgm:t>
    </dgm:pt>
    <dgm:pt modelId="{5C6A8D00-E272-40C8-8B3D-DBAC9709D000}" type="parTrans" cxnId="{2ABFC924-478F-4594-889B-CD7134CD96C7}">
      <dgm:prSet/>
      <dgm:spPr/>
      <dgm:t>
        <a:bodyPr/>
        <a:lstStyle/>
        <a:p>
          <a:endParaRPr lang="en-US"/>
        </a:p>
      </dgm:t>
    </dgm:pt>
    <dgm:pt modelId="{2235FB49-1BAF-41CF-9ABA-8EF31836930A}" type="sibTrans" cxnId="{2ABFC924-478F-4594-889B-CD7134CD96C7}">
      <dgm:prSet/>
      <dgm:spPr/>
      <dgm:t>
        <a:bodyPr/>
        <a:lstStyle/>
        <a:p>
          <a:endParaRPr lang="en-US"/>
        </a:p>
      </dgm:t>
    </dgm:pt>
    <dgm:pt modelId="{8112009D-9FB8-4B21-8434-77DB65452538}">
      <dgm:prSet custT="1"/>
      <dgm:spPr/>
      <dgm:t>
        <a:bodyPr/>
        <a:lstStyle/>
        <a:p>
          <a:r>
            <a:rPr lang="en-GB" sz="1400" dirty="0"/>
            <a:t>Critically appraises study quality.</a:t>
          </a:r>
          <a:endParaRPr lang="en-US" sz="1400" dirty="0"/>
        </a:p>
      </dgm:t>
    </dgm:pt>
    <dgm:pt modelId="{E3525B2F-98B0-463C-B42A-1043546678EC}" type="parTrans" cxnId="{40B139A9-6926-4305-B502-0CEBC56C16EF}">
      <dgm:prSet/>
      <dgm:spPr/>
      <dgm:t>
        <a:bodyPr/>
        <a:lstStyle/>
        <a:p>
          <a:endParaRPr lang="en-US"/>
        </a:p>
      </dgm:t>
    </dgm:pt>
    <dgm:pt modelId="{58EDEE1E-0C3D-4E78-8C0F-A74DEC0AD3D1}" type="sibTrans" cxnId="{40B139A9-6926-4305-B502-0CEBC56C16EF}">
      <dgm:prSet/>
      <dgm:spPr/>
      <dgm:t>
        <a:bodyPr/>
        <a:lstStyle/>
        <a:p>
          <a:endParaRPr lang="en-US"/>
        </a:p>
      </dgm:t>
    </dgm:pt>
    <dgm:pt modelId="{54F2ABE7-DAE1-43FE-A27E-1CE3AB74DAF4}">
      <dgm:prSet custT="1"/>
      <dgm:spPr/>
      <dgm:t>
        <a:bodyPr/>
        <a:lstStyle/>
        <a:p>
          <a:r>
            <a:rPr lang="en-GB" sz="1400" dirty="0"/>
            <a:t>Minimises bias and increases reliability.</a:t>
          </a:r>
          <a:endParaRPr lang="en-US" sz="1400" dirty="0"/>
        </a:p>
      </dgm:t>
    </dgm:pt>
    <dgm:pt modelId="{B00855CA-95F3-4F80-87D1-65CB4F7B915A}" type="parTrans" cxnId="{A607CE02-DE40-4B79-B86D-91BC851E536D}">
      <dgm:prSet/>
      <dgm:spPr/>
      <dgm:t>
        <a:bodyPr/>
        <a:lstStyle/>
        <a:p>
          <a:endParaRPr lang="en-US"/>
        </a:p>
      </dgm:t>
    </dgm:pt>
    <dgm:pt modelId="{7EF41718-9941-4077-BC2E-ADA37EF63CF7}" type="sibTrans" cxnId="{A607CE02-DE40-4B79-B86D-91BC851E536D}">
      <dgm:prSet/>
      <dgm:spPr/>
      <dgm:t>
        <a:bodyPr/>
        <a:lstStyle/>
        <a:p>
          <a:endParaRPr lang="en-US"/>
        </a:p>
      </dgm:t>
    </dgm:pt>
    <dgm:pt modelId="{92F008E6-EC78-4077-9B86-94F74C1ADD81}">
      <dgm:prSet/>
      <dgm:spPr/>
      <dgm:t>
        <a:bodyPr/>
        <a:lstStyle/>
        <a:p>
          <a:r>
            <a:rPr lang="en-GB" dirty="0"/>
            <a:t>Considered the </a:t>
          </a:r>
          <a:r>
            <a:rPr lang="en-GB" b="1" dirty="0"/>
            <a:t>gold standard</a:t>
          </a:r>
          <a:r>
            <a:rPr lang="en-GB" dirty="0"/>
            <a:t> for evidence synthesis. </a:t>
          </a:r>
          <a:endParaRPr lang="en-US" dirty="0"/>
        </a:p>
      </dgm:t>
    </dgm:pt>
    <dgm:pt modelId="{933E902B-9A9B-47BC-8E8C-85B94EA7B7CC}" type="parTrans" cxnId="{189F9F37-A864-40E7-AF4F-BF5702DDA724}">
      <dgm:prSet/>
      <dgm:spPr/>
      <dgm:t>
        <a:bodyPr/>
        <a:lstStyle/>
        <a:p>
          <a:endParaRPr lang="en-US"/>
        </a:p>
      </dgm:t>
    </dgm:pt>
    <dgm:pt modelId="{CC79EA1F-60C4-4BEC-92E9-7487849150FC}" type="sibTrans" cxnId="{189F9F37-A864-40E7-AF4F-BF5702DDA724}">
      <dgm:prSet/>
      <dgm:spPr/>
      <dgm:t>
        <a:bodyPr/>
        <a:lstStyle/>
        <a:p>
          <a:endParaRPr lang="en-US"/>
        </a:p>
      </dgm:t>
    </dgm:pt>
    <dgm:pt modelId="{C4C32191-93EC-49F7-848B-709718B66204}" type="pres">
      <dgm:prSet presAssocID="{56C768D5-0C20-4CDA-B216-AA4B2B5C3F87}" presName="Name0" presStyleCnt="0">
        <dgm:presLayoutVars>
          <dgm:dir/>
          <dgm:animLvl val="lvl"/>
          <dgm:resizeHandles val="exact"/>
        </dgm:presLayoutVars>
      </dgm:prSet>
      <dgm:spPr/>
    </dgm:pt>
    <dgm:pt modelId="{12D8270A-8F81-419C-8436-62BC39C1E6B8}" type="pres">
      <dgm:prSet presAssocID="{9A63D4E6-A0CD-472C-9F14-A8DEDC714317}" presName="boxAndChildren" presStyleCnt="0"/>
      <dgm:spPr/>
    </dgm:pt>
    <dgm:pt modelId="{9A54B88D-24B5-4BD5-A316-78AD9A3BF73A}" type="pres">
      <dgm:prSet presAssocID="{9A63D4E6-A0CD-472C-9F14-A8DEDC714317}" presName="parentTextBox" presStyleLbl="node1" presStyleIdx="0" presStyleCnt="2"/>
      <dgm:spPr/>
    </dgm:pt>
    <dgm:pt modelId="{B7E4BDFB-46E0-4437-B22F-A84A2F24806C}" type="pres">
      <dgm:prSet presAssocID="{9A63D4E6-A0CD-472C-9F14-A8DEDC714317}" presName="entireBox" presStyleLbl="node1" presStyleIdx="0" presStyleCnt="2"/>
      <dgm:spPr/>
    </dgm:pt>
    <dgm:pt modelId="{F4F7FA8C-D10A-44AF-908A-5CF109D4B0D2}" type="pres">
      <dgm:prSet presAssocID="{9A63D4E6-A0CD-472C-9F14-A8DEDC714317}" presName="descendantBox" presStyleCnt="0"/>
      <dgm:spPr/>
    </dgm:pt>
    <dgm:pt modelId="{07142F44-E7A5-48B2-9C12-D14A1B73CC93}" type="pres">
      <dgm:prSet presAssocID="{9B000F0C-0F8D-43F6-802D-EEFD032E82AD}" presName="childTextBox" presStyleLbl="fgAccFollowNode1" presStyleIdx="0" presStyleCnt="6">
        <dgm:presLayoutVars>
          <dgm:bulletEnabled val="1"/>
        </dgm:presLayoutVars>
      </dgm:prSet>
      <dgm:spPr/>
    </dgm:pt>
    <dgm:pt modelId="{0526B469-BDFA-4B6F-ADB5-5725FE951633}" type="pres">
      <dgm:prSet presAssocID="{483A18D7-A619-4404-87B9-41FC5148F6CD}" presName="childTextBox" presStyleLbl="fgAccFollowNode1" presStyleIdx="1" presStyleCnt="6">
        <dgm:presLayoutVars>
          <dgm:bulletEnabled val="1"/>
        </dgm:presLayoutVars>
      </dgm:prSet>
      <dgm:spPr/>
    </dgm:pt>
    <dgm:pt modelId="{28244A77-979C-4AE7-A586-57020953E988}" type="pres">
      <dgm:prSet presAssocID="{525402AE-5D76-4E67-BD9E-9F0A2C397649}" presName="childTextBox" presStyleLbl="fgAccFollowNode1" presStyleIdx="2" presStyleCnt="6">
        <dgm:presLayoutVars>
          <dgm:bulletEnabled val="1"/>
        </dgm:presLayoutVars>
      </dgm:prSet>
      <dgm:spPr/>
    </dgm:pt>
    <dgm:pt modelId="{81BC8564-FC2C-4D4B-8334-12E5C3B76A08}" type="pres">
      <dgm:prSet presAssocID="{8112009D-9FB8-4B21-8434-77DB65452538}" presName="childTextBox" presStyleLbl="fgAccFollowNode1" presStyleIdx="3" presStyleCnt="6">
        <dgm:presLayoutVars>
          <dgm:bulletEnabled val="1"/>
        </dgm:presLayoutVars>
      </dgm:prSet>
      <dgm:spPr/>
    </dgm:pt>
    <dgm:pt modelId="{D3F5CC96-4175-4B60-A3F6-A3547ADC0D08}" type="pres">
      <dgm:prSet presAssocID="{54F2ABE7-DAE1-43FE-A27E-1CE3AB74DAF4}" presName="childTextBox" presStyleLbl="fgAccFollowNode1" presStyleIdx="4" presStyleCnt="6">
        <dgm:presLayoutVars>
          <dgm:bulletEnabled val="1"/>
        </dgm:presLayoutVars>
      </dgm:prSet>
      <dgm:spPr/>
    </dgm:pt>
    <dgm:pt modelId="{6B155A4C-C91E-489A-9096-31D9640BF160}" type="pres">
      <dgm:prSet presAssocID="{92F008E6-EC78-4077-9B86-94F74C1ADD81}" presName="childTextBox" presStyleLbl="fgAccFollowNode1" presStyleIdx="5" presStyleCnt="6">
        <dgm:presLayoutVars>
          <dgm:bulletEnabled val="1"/>
        </dgm:presLayoutVars>
      </dgm:prSet>
      <dgm:spPr/>
    </dgm:pt>
    <dgm:pt modelId="{016CC412-3642-4CDC-A100-637B522A160F}" type="pres">
      <dgm:prSet presAssocID="{E7CB6CCC-A6C7-420C-8D54-681EEA09FC29}" presName="sp" presStyleCnt="0"/>
      <dgm:spPr/>
    </dgm:pt>
    <dgm:pt modelId="{730D59A8-8D3E-41BC-8790-D12826C2465E}" type="pres">
      <dgm:prSet presAssocID="{E2B9688D-300E-4575-90FA-98F7EA9F5636}" presName="arrowAndChildren" presStyleCnt="0"/>
      <dgm:spPr/>
    </dgm:pt>
    <dgm:pt modelId="{6C5A5941-9BCE-4D83-B057-33ACB8B30D96}" type="pres">
      <dgm:prSet presAssocID="{E2B9688D-300E-4575-90FA-98F7EA9F5636}" presName="parentTextArrow" presStyleLbl="node1" presStyleIdx="1" presStyleCnt="2"/>
      <dgm:spPr/>
    </dgm:pt>
  </dgm:ptLst>
  <dgm:cxnLst>
    <dgm:cxn modelId="{A607CE02-DE40-4B79-B86D-91BC851E536D}" srcId="{9A63D4E6-A0CD-472C-9F14-A8DEDC714317}" destId="{54F2ABE7-DAE1-43FE-A27E-1CE3AB74DAF4}" srcOrd="4" destOrd="0" parTransId="{B00855CA-95F3-4F80-87D1-65CB4F7B915A}" sibTransId="{7EF41718-9941-4077-BC2E-ADA37EF63CF7}"/>
    <dgm:cxn modelId="{52E18E14-6373-4059-9592-70C0FD895CEF}" type="presOf" srcId="{E2B9688D-300E-4575-90FA-98F7EA9F5636}" destId="{6C5A5941-9BCE-4D83-B057-33ACB8B30D96}" srcOrd="0" destOrd="0" presId="urn:microsoft.com/office/officeart/2005/8/layout/process4"/>
    <dgm:cxn modelId="{2B687F19-BBFB-4EF9-9D01-5A65F03778AF}" type="presOf" srcId="{92F008E6-EC78-4077-9B86-94F74C1ADD81}" destId="{6B155A4C-C91E-489A-9096-31D9640BF160}" srcOrd="0" destOrd="0" presId="urn:microsoft.com/office/officeart/2005/8/layout/process4"/>
    <dgm:cxn modelId="{2ABFC924-478F-4594-889B-CD7134CD96C7}" srcId="{9A63D4E6-A0CD-472C-9F14-A8DEDC714317}" destId="{525402AE-5D76-4E67-BD9E-9F0A2C397649}" srcOrd="2" destOrd="0" parTransId="{5C6A8D00-E272-40C8-8B3D-DBAC9709D000}" sibTransId="{2235FB49-1BAF-41CF-9ABA-8EF31836930A}"/>
    <dgm:cxn modelId="{537E1A25-7DFF-46DC-B07B-FDA0FC59888B}" srcId="{56C768D5-0C20-4CDA-B216-AA4B2B5C3F87}" destId="{9A63D4E6-A0CD-472C-9F14-A8DEDC714317}" srcOrd="1" destOrd="0" parTransId="{AC59FFF6-31AC-4CB7-854D-B248B1767C97}" sibTransId="{5698D7DA-DE30-43E4-95A7-3398A3F4117E}"/>
    <dgm:cxn modelId="{189F9F37-A864-40E7-AF4F-BF5702DDA724}" srcId="{9A63D4E6-A0CD-472C-9F14-A8DEDC714317}" destId="{92F008E6-EC78-4077-9B86-94F74C1ADD81}" srcOrd="5" destOrd="0" parTransId="{933E902B-9A9B-47BC-8E8C-85B94EA7B7CC}" sibTransId="{CC79EA1F-60C4-4BEC-92E9-7487849150FC}"/>
    <dgm:cxn modelId="{94448F39-978D-49AA-8A98-C5EC98C97080}" type="presOf" srcId="{56C768D5-0C20-4CDA-B216-AA4B2B5C3F87}" destId="{C4C32191-93EC-49F7-848B-709718B66204}" srcOrd="0" destOrd="0" presId="urn:microsoft.com/office/officeart/2005/8/layout/process4"/>
    <dgm:cxn modelId="{7425D143-C57C-4CA4-A54D-63CDA08C398E}" type="presOf" srcId="{9B000F0C-0F8D-43F6-802D-EEFD032E82AD}" destId="{07142F44-E7A5-48B2-9C12-D14A1B73CC93}" srcOrd="0" destOrd="0" presId="urn:microsoft.com/office/officeart/2005/8/layout/process4"/>
    <dgm:cxn modelId="{A0F56B6F-365A-48B6-AE94-5FC3A859827E}" type="presOf" srcId="{54F2ABE7-DAE1-43FE-A27E-1CE3AB74DAF4}" destId="{D3F5CC96-4175-4B60-A3F6-A3547ADC0D08}" srcOrd="0" destOrd="0" presId="urn:microsoft.com/office/officeart/2005/8/layout/process4"/>
    <dgm:cxn modelId="{D217DD54-C7BB-43E0-98F5-B93B62EB2F32}" type="presOf" srcId="{525402AE-5D76-4E67-BD9E-9F0A2C397649}" destId="{28244A77-979C-4AE7-A586-57020953E988}" srcOrd="0" destOrd="0" presId="urn:microsoft.com/office/officeart/2005/8/layout/process4"/>
    <dgm:cxn modelId="{FD241C86-A112-4A2A-9DFF-3C4A543FEE8A}" srcId="{9A63D4E6-A0CD-472C-9F14-A8DEDC714317}" destId="{483A18D7-A619-4404-87B9-41FC5148F6CD}" srcOrd="1" destOrd="0" parTransId="{7690F867-B284-42D4-8525-4FD5E99BCE5A}" sibTransId="{085E2BE3-0ADC-47B1-B9B0-69CC85FE1404}"/>
    <dgm:cxn modelId="{9ACB3E97-6CB0-4634-9FD8-064DB721CB06}" type="presOf" srcId="{8112009D-9FB8-4B21-8434-77DB65452538}" destId="{81BC8564-FC2C-4D4B-8334-12E5C3B76A08}" srcOrd="0" destOrd="0" presId="urn:microsoft.com/office/officeart/2005/8/layout/process4"/>
    <dgm:cxn modelId="{40B139A9-6926-4305-B502-0CEBC56C16EF}" srcId="{9A63D4E6-A0CD-472C-9F14-A8DEDC714317}" destId="{8112009D-9FB8-4B21-8434-77DB65452538}" srcOrd="3" destOrd="0" parTransId="{E3525B2F-98B0-463C-B42A-1043546678EC}" sibTransId="{58EDEE1E-0C3D-4E78-8C0F-A74DEC0AD3D1}"/>
    <dgm:cxn modelId="{C24FC2AD-8F60-4C2E-8E41-6F9074EC2818}" srcId="{9A63D4E6-A0CD-472C-9F14-A8DEDC714317}" destId="{9B000F0C-0F8D-43F6-802D-EEFD032E82AD}" srcOrd="0" destOrd="0" parTransId="{6A1ED071-EBF0-4B73-ABA7-50945AC30585}" sibTransId="{3BE94DC5-8E99-4D37-BF9D-B51CCC9E37C0}"/>
    <dgm:cxn modelId="{3DC304B0-5AC5-4044-ABC2-BDCBF602896A}" type="presOf" srcId="{483A18D7-A619-4404-87B9-41FC5148F6CD}" destId="{0526B469-BDFA-4B6F-ADB5-5725FE951633}" srcOrd="0" destOrd="0" presId="urn:microsoft.com/office/officeart/2005/8/layout/process4"/>
    <dgm:cxn modelId="{7E2246CA-9A49-4324-BB44-2761ACD790BF}" type="presOf" srcId="{9A63D4E6-A0CD-472C-9F14-A8DEDC714317}" destId="{B7E4BDFB-46E0-4437-B22F-A84A2F24806C}" srcOrd="1" destOrd="0" presId="urn:microsoft.com/office/officeart/2005/8/layout/process4"/>
    <dgm:cxn modelId="{91CD7AD0-63C6-4980-B6A3-E27757A313AA}" type="presOf" srcId="{9A63D4E6-A0CD-472C-9F14-A8DEDC714317}" destId="{9A54B88D-24B5-4BD5-A316-78AD9A3BF73A}" srcOrd="0" destOrd="0" presId="urn:microsoft.com/office/officeart/2005/8/layout/process4"/>
    <dgm:cxn modelId="{0711F9FD-EB09-4987-AFF3-F7F914568883}" srcId="{56C768D5-0C20-4CDA-B216-AA4B2B5C3F87}" destId="{E2B9688D-300E-4575-90FA-98F7EA9F5636}" srcOrd="0" destOrd="0" parTransId="{0AB0CD28-E868-4AAB-B0B9-09252E92F4B5}" sibTransId="{E7CB6CCC-A6C7-420C-8D54-681EEA09FC29}"/>
    <dgm:cxn modelId="{AB7F2823-EE03-4C9D-A283-5C176B61CFBF}" type="presParOf" srcId="{C4C32191-93EC-49F7-848B-709718B66204}" destId="{12D8270A-8F81-419C-8436-62BC39C1E6B8}" srcOrd="0" destOrd="0" presId="urn:microsoft.com/office/officeart/2005/8/layout/process4"/>
    <dgm:cxn modelId="{A39C75DB-EEA6-4852-91A3-F8F5FE2F020E}" type="presParOf" srcId="{12D8270A-8F81-419C-8436-62BC39C1E6B8}" destId="{9A54B88D-24B5-4BD5-A316-78AD9A3BF73A}" srcOrd="0" destOrd="0" presId="urn:microsoft.com/office/officeart/2005/8/layout/process4"/>
    <dgm:cxn modelId="{71AC4CBF-61BE-454D-9B2A-511206EC282C}" type="presParOf" srcId="{12D8270A-8F81-419C-8436-62BC39C1E6B8}" destId="{B7E4BDFB-46E0-4437-B22F-A84A2F24806C}" srcOrd="1" destOrd="0" presId="urn:microsoft.com/office/officeart/2005/8/layout/process4"/>
    <dgm:cxn modelId="{CBA07817-64DF-441F-B6A7-79693D42D8A6}" type="presParOf" srcId="{12D8270A-8F81-419C-8436-62BC39C1E6B8}" destId="{F4F7FA8C-D10A-44AF-908A-5CF109D4B0D2}" srcOrd="2" destOrd="0" presId="urn:microsoft.com/office/officeart/2005/8/layout/process4"/>
    <dgm:cxn modelId="{34A86DE6-E6B8-4752-BAE1-C661CD81DE8D}" type="presParOf" srcId="{F4F7FA8C-D10A-44AF-908A-5CF109D4B0D2}" destId="{07142F44-E7A5-48B2-9C12-D14A1B73CC93}" srcOrd="0" destOrd="0" presId="urn:microsoft.com/office/officeart/2005/8/layout/process4"/>
    <dgm:cxn modelId="{67B9BDD7-ABF7-46F8-A65B-4527AC20A184}" type="presParOf" srcId="{F4F7FA8C-D10A-44AF-908A-5CF109D4B0D2}" destId="{0526B469-BDFA-4B6F-ADB5-5725FE951633}" srcOrd="1" destOrd="0" presId="urn:microsoft.com/office/officeart/2005/8/layout/process4"/>
    <dgm:cxn modelId="{29C6C469-504D-4F1C-9D12-DD6DDABD2E8A}" type="presParOf" srcId="{F4F7FA8C-D10A-44AF-908A-5CF109D4B0D2}" destId="{28244A77-979C-4AE7-A586-57020953E988}" srcOrd="2" destOrd="0" presId="urn:microsoft.com/office/officeart/2005/8/layout/process4"/>
    <dgm:cxn modelId="{F36575FD-2669-40A0-8654-08F9AD826074}" type="presParOf" srcId="{F4F7FA8C-D10A-44AF-908A-5CF109D4B0D2}" destId="{81BC8564-FC2C-4D4B-8334-12E5C3B76A08}" srcOrd="3" destOrd="0" presId="urn:microsoft.com/office/officeart/2005/8/layout/process4"/>
    <dgm:cxn modelId="{3666E008-2251-4C67-B25F-AD417C3A0EF4}" type="presParOf" srcId="{F4F7FA8C-D10A-44AF-908A-5CF109D4B0D2}" destId="{D3F5CC96-4175-4B60-A3F6-A3547ADC0D08}" srcOrd="4" destOrd="0" presId="urn:microsoft.com/office/officeart/2005/8/layout/process4"/>
    <dgm:cxn modelId="{8A5A64FD-F28B-4B32-B07D-61C22E6A2218}" type="presParOf" srcId="{F4F7FA8C-D10A-44AF-908A-5CF109D4B0D2}" destId="{6B155A4C-C91E-489A-9096-31D9640BF160}" srcOrd="5" destOrd="0" presId="urn:microsoft.com/office/officeart/2005/8/layout/process4"/>
    <dgm:cxn modelId="{519DA92D-67E8-43A1-A07C-6F62655257B4}" type="presParOf" srcId="{C4C32191-93EC-49F7-848B-709718B66204}" destId="{016CC412-3642-4CDC-A100-637B522A160F}" srcOrd="1" destOrd="0" presId="urn:microsoft.com/office/officeart/2005/8/layout/process4"/>
    <dgm:cxn modelId="{F43869B5-9B03-431A-A300-F4F728F8DCDE}" type="presParOf" srcId="{C4C32191-93EC-49F7-848B-709718B66204}" destId="{730D59A8-8D3E-41BC-8790-D12826C2465E}" srcOrd="2" destOrd="0" presId="urn:microsoft.com/office/officeart/2005/8/layout/process4"/>
    <dgm:cxn modelId="{EFF334C1-5616-430F-8022-48841637C562}" type="presParOf" srcId="{730D59A8-8D3E-41BC-8790-D12826C2465E}" destId="{6C5A5941-9BCE-4D83-B057-33ACB8B30D9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28FCB70-A9C6-4B99-8C0E-37057A77E723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437A61F-6A94-4BBD-9E01-494B3FA9A2BC}">
      <dgm:prSet custT="1"/>
      <dgm:spPr/>
      <dgm:t>
        <a:bodyPr/>
        <a:lstStyle/>
        <a:p>
          <a:r>
            <a:rPr lang="en-GB" sz="2800" dirty="0"/>
            <a:t>A meta‑analysis is </a:t>
          </a:r>
          <a:r>
            <a:rPr lang="en-GB" sz="2800" b="1" dirty="0"/>
            <a:t>not a type of review on its own</a:t>
          </a:r>
          <a:r>
            <a:rPr lang="en-GB" sz="2800" dirty="0"/>
            <a:t>—it is a </a:t>
          </a:r>
          <a:r>
            <a:rPr lang="en-GB" sz="2800" b="1" dirty="0"/>
            <a:t>statistical technique</a:t>
          </a:r>
          <a:r>
            <a:rPr lang="en-GB" sz="2800" dirty="0"/>
            <a:t> often conducted </a:t>
          </a:r>
          <a:r>
            <a:rPr lang="en-GB" sz="2800" i="1" dirty="0"/>
            <a:t>within</a:t>
          </a:r>
          <a:r>
            <a:rPr lang="en-GB" sz="2800" dirty="0"/>
            <a:t> a systematic review.</a:t>
          </a:r>
          <a:endParaRPr lang="en-US" sz="2800" dirty="0"/>
        </a:p>
      </dgm:t>
    </dgm:pt>
    <dgm:pt modelId="{4773268A-8964-40C8-8514-CA8B355FF210}" type="parTrans" cxnId="{9FACF6FE-3C24-44D5-AB13-28274CB75275}">
      <dgm:prSet/>
      <dgm:spPr/>
      <dgm:t>
        <a:bodyPr/>
        <a:lstStyle/>
        <a:p>
          <a:endParaRPr lang="en-US"/>
        </a:p>
      </dgm:t>
    </dgm:pt>
    <dgm:pt modelId="{B556E5A7-EA8D-4F70-A4D2-700A87FD0F55}" type="sibTrans" cxnId="{9FACF6FE-3C24-44D5-AB13-28274CB75275}">
      <dgm:prSet/>
      <dgm:spPr/>
      <dgm:t>
        <a:bodyPr/>
        <a:lstStyle/>
        <a:p>
          <a:endParaRPr lang="en-US"/>
        </a:p>
      </dgm:t>
    </dgm:pt>
    <dgm:pt modelId="{B361E437-25EA-42AF-8D88-8CA798D1F43E}">
      <dgm:prSet custT="1"/>
      <dgm:spPr/>
      <dgm:t>
        <a:bodyPr/>
        <a:lstStyle/>
        <a:p>
          <a:r>
            <a:rPr lang="en-GB" sz="2800" b="1" dirty="0"/>
            <a:t>Key features</a:t>
          </a:r>
          <a:endParaRPr lang="en-US" sz="2800" dirty="0"/>
        </a:p>
      </dgm:t>
    </dgm:pt>
    <dgm:pt modelId="{1E8B17ED-F508-4DAB-97D5-5B8839885F63}" type="parTrans" cxnId="{F21F6469-7360-4AD9-B855-EEA0D232DBE8}">
      <dgm:prSet/>
      <dgm:spPr/>
      <dgm:t>
        <a:bodyPr/>
        <a:lstStyle/>
        <a:p>
          <a:endParaRPr lang="en-US"/>
        </a:p>
      </dgm:t>
    </dgm:pt>
    <dgm:pt modelId="{646E75A4-C280-41B3-B896-F2711127E0DA}" type="sibTrans" cxnId="{F21F6469-7360-4AD9-B855-EEA0D232DBE8}">
      <dgm:prSet/>
      <dgm:spPr/>
      <dgm:t>
        <a:bodyPr/>
        <a:lstStyle/>
        <a:p>
          <a:endParaRPr lang="en-US"/>
        </a:p>
      </dgm:t>
    </dgm:pt>
    <dgm:pt modelId="{535A93EF-9125-4454-9C7C-EA9A7A468177}">
      <dgm:prSet custT="1"/>
      <dgm:spPr/>
      <dgm:t>
        <a:bodyPr/>
        <a:lstStyle/>
        <a:p>
          <a:r>
            <a:rPr lang="en-GB" sz="1400" dirty="0"/>
            <a:t>Combines numerical results from multiple studies.</a:t>
          </a:r>
          <a:endParaRPr lang="en-US" sz="1400" dirty="0"/>
        </a:p>
      </dgm:t>
    </dgm:pt>
    <dgm:pt modelId="{144BF9EC-7FB1-4DC6-BD4A-09E1A778B194}" type="parTrans" cxnId="{EED33D1B-8113-46A7-BBCC-31E6BC706BC3}">
      <dgm:prSet/>
      <dgm:spPr/>
      <dgm:t>
        <a:bodyPr/>
        <a:lstStyle/>
        <a:p>
          <a:endParaRPr lang="en-US"/>
        </a:p>
      </dgm:t>
    </dgm:pt>
    <dgm:pt modelId="{733074D0-27E8-4E52-AC0F-07B4196F6155}" type="sibTrans" cxnId="{EED33D1B-8113-46A7-BBCC-31E6BC706BC3}">
      <dgm:prSet/>
      <dgm:spPr/>
      <dgm:t>
        <a:bodyPr/>
        <a:lstStyle/>
        <a:p>
          <a:endParaRPr lang="en-US"/>
        </a:p>
      </dgm:t>
    </dgm:pt>
    <dgm:pt modelId="{836E0DBA-4522-4584-942C-558AE340378E}">
      <dgm:prSet custT="1"/>
      <dgm:spPr/>
      <dgm:t>
        <a:bodyPr/>
        <a:lstStyle/>
        <a:p>
          <a:r>
            <a:rPr lang="en-GB" sz="1600" dirty="0"/>
            <a:t>Produces a </a:t>
          </a:r>
          <a:r>
            <a:rPr lang="en-GB" sz="1600" b="1" dirty="0"/>
            <a:t>pooled effect size</a:t>
          </a:r>
          <a:endParaRPr lang="en-US" sz="1600" dirty="0"/>
        </a:p>
      </dgm:t>
    </dgm:pt>
    <dgm:pt modelId="{0FED4978-20B9-4E8D-AA18-08560E085072}" type="parTrans" cxnId="{523058E3-CB2F-472B-B4BE-2C808085D05F}">
      <dgm:prSet/>
      <dgm:spPr/>
      <dgm:t>
        <a:bodyPr/>
        <a:lstStyle/>
        <a:p>
          <a:endParaRPr lang="en-US"/>
        </a:p>
      </dgm:t>
    </dgm:pt>
    <dgm:pt modelId="{BC4243E0-35E2-44BE-B518-4EA1DA6E868B}" type="sibTrans" cxnId="{523058E3-CB2F-472B-B4BE-2C808085D05F}">
      <dgm:prSet/>
      <dgm:spPr/>
      <dgm:t>
        <a:bodyPr/>
        <a:lstStyle/>
        <a:p>
          <a:endParaRPr lang="en-US"/>
        </a:p>
      </dgm:t>
    </dgm:pt>
    <dgm:pt modelId="{82917F99-C289-42F1-B804-0733ACDC1E88}">
      <dgm:prSet custT="1"/>
      <dgm:spPr/>
      <dgm:t>
        <a:bodyPr/>
        <a:lstStyle/>
        <a:p>
          <a:r>
            <a:rPr lang="en-GB" sz="1400" dirty="0"/>
            <a:t>Increases statistical power and precision.</a:t>
          </a:r>
          <a:endParaRPr lang="en-US" sz="1400" dirty="0"/>
        </a:p>
      </dgm:t>
    </dgm:pt>
    <dgm:pt modelId="{3B6D8AAA-3F93-4623-85F2-5BD447859DFA}" type="parTrans" cxnId="{9D50AD65-D058-4F27-A03C-3B9BFDE7D558}">
      <dgm:prSet/>
      <dgm:spPr/>
      <dgm:t>
        <a:bodyPr/>
        <a:lstStyle/>
        <a:p>
          <a:endParaRPr lang="en-US"/>
        </a:p>
      </dgm:t>
    </dgm:pt>
    <dgm:pt modelId="{2A847BD0-612C-4E1E-96F0-E3C2AFD5C4B8}" type="sibTrans" cxnId="{9D50AD65-D058-4F27-A03C-3B9BFDE7D558}">
      <dgm:prSet/>
      <dgm:spPr/>
      <dgm:t>
        <a:bodyPr/>
        <a:lstStyle/>
        <a:p>
          <a:endParaRPr lang="en-US"/>
        </a:p>
      </dgm:t>
    </dgm:pt>
    <dgm:pt modelId="{49AF2985-6ADC-44A2-B839-EC02772BE4F1}">
      <dgm:prSet custT="1"/>
      <dgm:spPr/>
      <dgm:t>
        <a:bodyPr/>
        <a:lstStyle/>
        <a:p>
          <a:r>
            <a:rPr lang="en-GB" sz="1400" dirty="0"/>
            <a:t>Requires studies with comparable methods and outcomes.</a:t>
          </a:r>
          <a:endParaRPr lang="en-US" sz="1400" dirty="0"/>
        </a:p>
      </dgm:t>
    </dgm:pt>
    <dgm:pt modelId="{52064B53-551F-4372-89EC-01A406D97AB9}" type="parTrans" cxnId="{F40B7464-0067-41AC-A589-AE7FBBA3B8DE}">
      <dgm:prSet/>
      <dgm:spPr/>
      <dgm:t>
        <a:bodyPr/>
        <a:lstStyle/>
        <a:p>
          <a:endParaRPr lang="en-US"/>
        </a:p>
      </dgm:t>
    </dgm:pt>
    <dgm:pt modelId="{D7A0F53B-EB7F-425B-8B4C-A048EFD615CC}" type="sibTrans" cxnId="{F40B7464-0067-41AC-A589-AE7FBBA3B8DE}">
      <dgm:prSet/>
      <dgm:spPr/>
      <dgm:t>
        <a:bodyPr/>
        <a:lstStyle/>
        <a:p>
          <a:endParaRPr lang="en-US"/>
        </a:p>
      </dgm:t>
    </dgm:pt>
    <dgm:pt modelId="{A058CED1-151A-41DE-B997-42E09504D9DB}">
      <dgm:prSet custT="1"/>
      <dgm:spPr/>
      <dgm:t>
        <a:bodyPr/>
        <a:lstStyle/>
        <a:p>
          <a:r>
            <a:rPr lang="en-GB" sz="1400" dirty="0"/>
            <a:t>Often displayed using </a:t>
          </a:r>
          <a:r>
            <a:rPr lang="en-GB" sz="1400" b="1" dirty="0"/>
            <a:t>forest plots</a:t>
          </a:r>
          <a:r>
            <a:rPr lang="en-GB" sz="1400" dirty="0"/>
            <a:t>.</a:t>
          </a:r>
          <a:endParaRPr lang="en-US" sz="1400" dirty="0"/>
        </a:p>
      </dgm:t>
    </dgm:pt>
    <dgm:pt modelId="{2727D49F-F88F-420F-B354-9CD140C8D623}" type="parTrans" cxnId="{6490ED09-5D49-4EC3-BBF1-AE12446ECA9C}">
      <dgm:prSet/>
      <dgm:spPr/>
      <dgm:t>
        <a:bodyPr/>
        <a:lstStyle/>
        <a:p>
          <a:endParaRPr lang="en-US"/>
        </a:p>
      </dgm:t>
    </dgm:pt>
    <dgm:pt modelId="{B7629A39-4872-47F2-ADEF-A7D3C03F949F}" type="sibTrans" cxnId="{6490ED09-5D49-4EC3-BBF1-AE12446ECA9C}">
      <dgm:prSet/>
      <dgm:spPr/>
      <dgm:t>
        <a:bodyPr/>
        <a:lstStyle/>
        <a:p>
          <a:endParaRPr lang="en-US"/>
        </a:p>
      </dgm:t>
    </dgm:pt>
    <dgm:pt modelId="{8C56EA2D-7E42-435F-A66E-7FCDCF25AB16}">
      <dgm:prSet/>
      <dgm:spPr/>
      <dgm:t>
        <a:bodyPr/>
        <a:lstStyle/>
        <a:p>
          <a:r>
            <a:rPr lang="en-GB"/>
            <a:t>Meta‑analysis is only possible when the data across studies are sufficiently similar. </a:t>
          </a:r>
          <a:endParaRPr lang="en-US"/>
        </a:p>
      </dgm:t>
    </dgm:pt>
    <dgm:pt modelId="{9F449EED-3140-4B23-9D22-C3D8E599A4ED}" type="parTrans" cxnId="{600BC146-2246-4478-8D17-4EF50A435D02}">
      <dgm:prSet/>
      <dgm:spPr/>
      <dgm:t>
        <a:bodyPr/>
        <a:lstStyle/>
        <a:p>
          <a:endParaRPr lang="en-US"/>
        </a:p>
      </dgm:t>
    </dgm:pt>
    <dgm:pt modelId="{DE63332B-A119-4707-A5E0-73A10A719B27}" type="sibTrans" cxnId="{600BC146-2246-4478-8D17-4EF50A435D02}">
      <dgm:prSet/>
      <dgm:spPr/>
      <dgm:t>
        <a:bodyPr/>
        <a:lstStyle/>
        <a:p>
          <a:endParaRPr lang="en-US"/>
        </a:p>
      </dgm:t>
    </dgm:pt>
    <dgm:pt modelId="{875A544C-82AB-4378-9DA0-04201FB48B84}" type="pres">
      <dgm:prSet presAssocID="{028FCB70-A9C6-4B99-8C0E-37057A77E723}" presName="Name0" presStyleCnt="0">
        <dgm:presLayoutVars>
          <dgm:dir/>
          <dgm:animLvl val="lvl"/>
          <dgm:resizeHandles val="exact"/>
        </dgm:presLayoutVars>
      </dgm:prSet>
      <dgm:spPr/>
    </dgm:pt>
    <dgm:pt modelId="{CFA69117-A9FA-496D-9941-A48EB9321A91}" type="pres">
      <dgm:prSet presAssocID="{B361E437-25EA-42AF-8D88-8CA798D1F43E}" presName="boxAndChildren" presStyleCnt="0"/>
      <dgm:spPr/>
    </dgm:pt>
    <dgm:pt modelId="{21F46E08-CC61-4630-B530-8265386E36AD}" type="pres">
      <dgm:prSet presAssocID="{B361E437-25EA-42AF-8D88-8CA798D1F43E}" presName="parentTextBox" presStyleLbl="node1" presStyleIdx="0" presStyleCnt="2"/>
      <dgm:spPr/>
    </dgm:pt>
    <dgm:pt modelId="{EE438256-00E1-4410-AB44-7575190A2B20}" type="pres">
      <dgm:prSet presAssocID="{B361E437-25EA-42AF-8D88-8CA798D1F43E}" presName="entireBox" presStyleLbl="node1" presStyleIdx="0" presStyleCnt="2"/>
      <dgm:spPr/>
    </dgm:pt>
    <dgm:pt modelId="{842192A8-4F15-4E65-8679-D00D0CD9833F}" type="pres">
      <dgm:prSet presAssocID="{B361E437-25EA-42AF-8D88-8CA798D1F43E}" presName="descendantBox" presStyleCnt="0"/>
      <dgm:spPr/>
    </dgm:pt>
    <dgm:pt modelId="{2B593133-770B-42C8-B882-D474FA7E0D9F}" type="pres">
      <dgm:prSet presAssocID="{535A93EF-9125-4454-9C7C-EA9A7A468177}" presName="childTextBox" presStyleLbl="fgAccFollowNode1" presStyleIdx="0" presStyleCnt="6">
        <dgm:presLayoutVars>
          <dgm:bulletEnabled val="1"/>
        </dgm:presLayoutVars>
      </dgm:prSet>
      <dgm:spPr/>
    </dgm:pt>
    <dgm:pt modelId="{AFDE302C-1F66-4C2C-90FB-437ABBC49A52}" type="pres">
      <dgm:prSet presAssocID="{836E0DBA-4522-4584-942C-558AE340378E}" presName="childTextBox" presStyleLbl="fgAccFollowNode1" presStyleIdx="1" presStyleCnt="6">
        <dgm:presLayoutVars>
          <dgm:bulletEnabled val="1"/>
        </dgm:presLayoutVars>
      </dgm:prSet>
      <dgm:spPr/>
    </dgm:pt>
    <dgm:pt modelId="{1810A451-053F-4137-8363-68C4FABAD920}" type="pres">
      <dgm:prSet presAssocID="{82917F99-C289-42F1-B804-0733ACDC1E88}" presName="childTextBox" presStyleLbl="fgAccFollowNode1" presStyleIdx="2" presStyleCnt="6">
        <dgm:presLayoutVars>
          <dgm:bulletEnabled val="1"/>
        </dgm:presLayoutVars>
      </dgm:prSet>
      <dgm:spPr/>
    </dgm:pt>
    <dgm:pt modelId="{687DAB26-E846-4C7A-A4F5-2E8848BB540D}" type="pres">
      <dgm:prSet presAssocID="{49AF2985-6ADC-44A2-B839-EC02772BE4F1}" presName="childTextBox" presStyleLbl="fgAccFollowNode1" presStyleIdx="3" presStyleCnt="6">
        <dgm:presLayoutVars>
          <dgm:bulletEnabled val="1"/>
        </dgm:presLayoutVars>
      </dgm:prSet>
      <dgm:spPr/>
    </dgm:pt>
    <dgm:pt modelId="{E5F16D57-1EA2-4E47-8161-623A8CC750FC}" type="pres">
      <dgm:prSet presAssocID="{A058CED1-151A-41DE-B997-42E09504D9DB}" presName="childTextBox" presStyleLbl="fgAccFollowNode1" presStyleIdx="4" presStyleCnt="6">
        <dgm:presLayoutVars>
          <dgm:bulletEnabled val="1"/>
        </dgm:presLayoutVars>
      </dgm:prSet>
      <dgm:spPr/>
    </dgm:pt>
    <dgm:pt modelId="{EB60DFCB-6308-4320-9299-E857C9D4A448}" type="pres">
      <dgm:prSet presAssocID="{8C56EA2D-7E42-435F-A66E-7FCDCF25AB16}" presName="childTextBox" presStyleLbl="fgAccFollowNode1" presStyleIdx="5" presStyleCnt="6">
        <dgm:presLayoutVars>
          <dgm:bulletEnabled val="1"/>
        </dgm:presLayoutVars>
      </dgm:prSet>
      <dgm:spPr/>
    </dgm:pt>
    <dgm:pt modelId="{A3F78F20-2615-4BED-A6F7-16DC0C78B031}" type="pres">
      <dgm:prSet presAssocID="{B556E5A7-EA8D-4F70-A4D2-700A87FD0F55}" presName="sp" presStyleCnt="0"/>
      <dgm:spPr/>
    </dgm:pt>
    <dgm:pt modelId="{9B08D3F4-FBBC-44FE-B4CC-242A3ADDDFA2}" type="pres">
      <dgm:prSet presAssocID="{3437A61F-6A94-4BBD-9E01-494B3FA9A2BC}" presName="arrowAndChildren" presStyleCnt="0"/>
      <dgm:spPr/>
    </dgm:pt>
    <dgm:pt modelId="{7E829DD2-CEE9-4B8D-8153-0BB78525F51A}" type="pres">
      <dgm:prSet presAssocID="{3437A61F-6A94-4BBD-9E01-494B3FA9A2BC}" presName="parentTextArrow" presStyleLbl="node1" presStyleIdx="1" presStyleCnt="2"/>
      <dgm:spPr/>
    </dgm:pt>
  </dgm:ptLst>
  <dgm:cxnLst>
    <dgm:cxn modelId="{6490ED09-5D49-4EC3-BBF1-AE12446ECA9C}" srcId="{B361E437-25EA-42AF-8D88-8CA798D1F43E}" destId="{A058CED1-151A-41DE-B997-42E09504D9DB}" srcOrd="4" destOrd="0" parTransId="{2727D49F-F88F-420F-B354-9CD140C8D623}" sibTransId="{B7629A39-4872-47F2-ADEF-A7D3C03F949F}"/>
    <dgm:cxn modelId="{EE2E2219-C980-481E-AFAE-2BB20D1A62F3}" type="presOf" srcId="{028FCB70-A9C6-4B99-8C0E-37057A77E723}" destId="{875A544C-82AB-4378-9DA0-04201FB48B84}" srcOrd="0" destOrd="0" presId="urn:microsoft.com/office/officeart/2005/8/layout/process4"/>
    <dgm:cxn modelId="{EED33D1B-8113-46A7-BBCC-31E6BC706BC3}" srcId="{B361E437-25EA-42AF-8D88-8CA798D1F43E}" destId="{535A93EF-9125-4454-9C7C-EA9A7A468177}" srcOrd="0" destOrd="0" parTransId="{144BF9EC-7FB1-4DC6-BD4A-09E1A778B194}" sibTransId="{733074D0-27E8-4E52-AC0F-07B4196F6155}"/>
    <dgm:cxn modelId="{7D9C9D21-A312-4D2E-A500-82F051A68E1E}" type="presOf" srcId="{A058CED1-151A-41DE-B997-42E09504D9DB}" destId="{E5F16D57-1EA2-4E47-8161-623A8CC750FC}" srcOrd="0" destOrd="0" presId="urn:microsoft.com/office/officeart/2005/8/layout/process4"/>
    <dgm:cxn modelId="{BFEC6529-3A59-4A7B-85FD-B2C896538E16}" type="presOf" srcId="{3437A61F-6A94-4BBD-9E01-494B3FA9A2BC}" destId="{7E829DD2-CEE9-4B8D-8153-0BB78525F51A}" srcOrd="0" destOrd="0" presId="urn:microsoft.com/office/officeart/2005/8/layout/process4"/>
    <dgm:cxn modelId="{F40B7464-0067-41AC-A589-AE7FBBA3B8DE}" srcId="{B361E437-25EA-42AF-8D88-8CA798D1F43E}" destId="{49AF2985-6ADC-44A2-B839-EC02772BE4F1}" srcOrd="3" destOrd="0" parTransId="{52064B53-551F-4372-89EC-01A406D97AB9}" sibTransId="{D7A0F53B-EB7F-425B-8B4C-A048EFD615CC}"/>
    <dgm:cxn modelId="{9D50AD65-D058-4F27-A03C-3B9BFDE7D558}" srcId="{B361E437-25EA-42AF-8D88-8CA798D1F43E}" destId="{82917F99-C289-42F1-B804-0733ACDC1E88}" srcOrd="2" destOrd="0" parTransId="{3B6D8AAA-3F93-4623-85F2-5BD447859DFA}" sibTransId="{2A847BD0-612C-4E1E-96F0-E3C2AFD5C4B8}"/>
    <dgm:cxn modelId="{600BC146-2246-4478-8D17-4EF50A435D02}" srcId="{B361E437-25EA-42AF-8D88-8CA798D1F43E}" destId="{8C56EA2D-7E42-435F-A66E-7FCDCF25AB16}" srcOrd="5" destOrd="0" parTransId="{9F449EED-3140-4B23-9D22-C3D8E599A4ED}" sibTransId="{DE63332B-A119-4707-A5E0-73A10A719B27}"/>
    <dgm:cxn modelId="{F21F6469-7360-4AD9-B855-EEA0D232DBE8}" srcId="{028FCB70-A9C6-4B99-8C0E-37057A77E723}" destId="{B361E437-25EA-42AF-8D88-8CA798D1F43E}" srcOrd="1" destOrd="0" parTransId="{1E8B17ED-F508-4DAB-97D5-5B8839885F63}" sibTransId="{646E75A4-C280-41B3-B896-F2711127E0DA}"/>
    <dgm:cxn modelId="{A8E3F8BF-68A9-4146-A8F6-ED13036096AA}" type="presOf" srcId="{B361E437-25EA-42AF-8D88-8CA798D1F43E}" destId="{EE438256-00E1-4410-AB44-7575190A2B20}" srcOrd="1" destOrd="0" presId="urn:microsoft.com/office/officeart/2005/8/layout/process4"/>
    <dgm:cxn modelId="{4DCF3CC0-2508-4F1C-BFFF-9B8DF0952CCA}" type="presOf" srcId="{836E0DBA-4522-4584-942C-558AE340378E}" destId="{AFDE302C-1F66-4C2C-90FB-437ABBC49A52}" srcOrd="0" destOrd="0" presId="urn:microsoft.com/office/officeart/2005/8/layout/process4"/>
    <dgm:cxn modelId="{71D41ACD-E9A5-4506-91ED-9A3D4D444E34}" type="presOf" srcId="{49AF2985-6ADC-44A2-B839-EC02772BE4F1}" destId="{687DAB26-E846-4C7A-A4F5-2E8848BB540D}" srcOrd="0" destOrd="0" presId="urn:microsoft.com/office/officeart/2005/8/layout/process4"/>
    <dgm:cxn modelId="{1CC856DF-367E-42B0-8FEE-11B1335CD015}" type="presOf" srcId="{B361E437-25EA-42AF-8D88-8CA798D1F43E}" destId="{21F46E08-CC61-4630-B530-8265386E36AD}" srcOrd="0" destOrd="0" presId="urn:microsoft.com/office/officeart/2005/8/layout/process4"/>
    <dgm:cxn modelId="{E33C09E0-C28D-4A25-9951-DD19C6D1C00D}" type="presOf" srcId="{82917F99-C289-42F1-B804-0733ACDC1E88}" destId="{1810A451-053F-4137-8363-68C4FABAD920}" srcOrd="0" destOrd="0" presId="urn:microsoft.com/office/officeart/2005/8/layout/process4"/>
    <dgm:cxn modelId="{523058E3-CB2F-472B-B4BE-2C808085D05F}" srcId="{B361E437-25EA-42AF-8D88-8CA798D1F43E}" destId="{836E0DBA-4522-4584-942C-558AE340378E}" srcOrd="1" destOrd="0" parTransId="{0FED4978-20B9-4E8D-AA18-08560E085072}" sibTransId="{BC4243E0-35E2-44BE-B518-4EA1DA6E868B}"/>
    <dgm:cxn modelId="{1C55EAE6-B2D8-41D7-9FBE-657154E8B12B}" type="presOf" srcId="{8C56EA2D-7E42-435F-A66E-7FCDCF25AB16}" destId="{EB60DFCB-6308-4320-9299-E857C9D4A448}" srcOrd="0" destOrd="0" presId="urn:microsoft.com/office/officeart/2005/8/layout/process4"/>
    <dgm:cxn modelId="{260168FC-9DC0-4125-A209-3FAF0F75D697}" type="presOf" srcId="{535A93EF-9125-4454-9C7C-EA9A7A468177}" destId="{2B593133-770B-42C8-B882-D474FA7E0D9F}" srcOrd="0" destOrd="0" presId="urn:microsoft.com/office/officeart/2005/8/layout/process4"/>
    <dgm:cxn modelId="{9FACF6FE-3C24-44D5-AB13-28274CB75275}" srcId="{028FCB70-A9C6-4B99-8C0E-37057A77E723}" destId="{3437A61F-6A94-4BBD-9E01-494B3FA9A2BC}" srcOrd="0" destOrd="0" parTransId="{4773268A-8964-40C8-8514-CA8B355FF210}" sibTransId="{B556E5A7-EA8D-4F70-A4D2-700A87FD0F55}"/>
    <dgm:cxn modelId="{8956A05D-565C-4C02-A9B3-CCD35F831251}" type="presParOf" srcId="{875A544C-82AB-4378-9DA0-04201FB48B84}" destId="{CFA69117-A9FA-496D-9941-A48EB9321A91}" srcOrd="0" destOrd="0" presId="urn:microsoft.com/office/officeart/2005/8/layout/process4"/>
    <dgm:cxn modelId="{C39DFD3B-C9F0-46A7-85B2-C47E1B98FB54}" type="presParOf" srcId="{CFA69117-A9FA-496D-9941-A48EB9321A91}" destId="{21F46E08-CC61-4630-B530-8265386E36AD}" srcOrd="0" destOrd="0" presId="urn:microsoft.com/office/officeart/2005/8/layout/process4"/>
    <dgm:cxn modelId="{EA0D42B9-5D84-4283-ABD2-62DBCBF10E7F}" type="presParOf" srcId="{CFA69117-A9FA-496D-9941-A48EB9321A91}" destId="{EE438256-00E1-4410-AB44-7575190A2B20}" srcOrd="1" destOrd="0" presId="urn:microsoft.com/office/officeart/2005/8/layout/process4"/>
    <dgm:cxn modelId="{CCF093CC-DB8A-4AE3-B2C7-4EA914E29C2B}" type="presParOf" srcId="{CFA69117-A9FA-496D-9941-A48EB9321A91}" destId="{842192A8-4F15-4E65-8679-D00D0CD9833F}" srcOrd="2" destOrd="0" presId="urn:microsoft.com/office/officeart/2005/8/layout/process4"/>
    <dgm:cxn modelId="{4EDD90F0-5B72-44E4-84F5-0A90CC91EDC1}" type="presParOf" srcId="{842192A8-4F15-4E65-8679-D00D0CD9833F}" destId="{2B593133-770B-42C8-B882-D474FA7E0D9F}" srcOrd="0" destOrd="0" presId="urn:microsoft.com/office/officeart/2005/8/layout/process4"/>
    <dgm:cxn modelId="{5C7488EE-C4E6-46C5-A87A-AF4B49770AE1}" type="presParOf" srcId="{842192A8-4F15-4E65-8679-D00D0CD9833F}" destId="{AFDE302C-1F66-4C2C-90FB-437ABBC49A52}" srcOrd="1" destOrd="0" presId="urn:microsoft.com/office/officeart/2005/8/layout/process4"/>
    <dgm:cxn modelId="{B0F54420-9174-4B23-9889-05D45D033453}" type="presParOf" srcId="{842192A8-4F15-4E65-8679-D00D0CD9833F}" destId="{1810A451-053F-4137-8363-68C4FABAD920}" srcOrd="2" destOrd="0" presId="urn:microsoft.com/office/officeart/2005/8/layout/process4"/>
    <dgm:cxn modelId="{809EA2CE-B788-4793-B7E4-A347EAD5E972}" type="presParOf" srcId="{842192A8-4F15-4E65-8679-D00D0CD9833F}" destId="{687DAB26-E846-4C7A-A4F5-2E8848BB540D}" srcOrd="3" destOrd="0" presId="urn:microsoft.com/office/officeart/2005/8/layout/process4"/>
    <dgm:cxn modelId="{913AF887-DC14-436B-B922-479B8050EC62}" type="presParOf" srcId="{842192A8-4F15-4E65-8679-D00D0CD9833F}" destId="{E5F16D57-1EA2-4E47-8161-623A8CC750FC}" srcOrd="4" destOrd="0" presId="urn:microsoft.com/office/officeart/2005/8/layout/process4"/>
    <dgm:cxn modelId="{5A4690D4-0848-4D25-BF0C-0BEE7C80A4E9}" type="presParOf" srcId="{842192A8-4F15-4E65-8679-D00D0CD9833F}" destId="{EB60DFCB-6308-4320-9299-E857C9D4A448}" srcOrd="5" destOrd="0" presId="urn:microsoft.com/office/officeart/2005/8/layout/process4"/>
    <dgm:cxn modelId="{85B26749-EF7C-46FA-BC26-5CFB748E53D3}" type="presParOf" srcId="{875A544C-82AB-4378-9DA0-04201FB48B84}" destId="{A3F78F20-2615-4BED-A6F7-16DC0C78B031}" srcOrd="1" destOrd="0" presId="urn:microsoft.com/office/officeart/2005/8/layout/process4"/>
    <dgm:cxn modelId="{7FADBE75-D6C3-4DA5-A5FD-4F905CC84F80}" type="presParOf" srcId="{875A544C-82AB-4378-9DA0-04201FB48B84}" destId="{9B08D3F4-FBBC-44FE-B4CC-242A3ADDDFA2}" srcOrd="2" destOrd="0" presId="urn:microsoft.com/office/officeart/2005/8/layout/process4"/>
    <dgm:cxn modelId="{4F3D2003-DE01-4048-BE14-F6EA84A26886}" type="presParOf" srcId="{9B08D3F4-FBBC-44FE-B4CC-242A3ADDDFA2}" destId="{7E829DD2-CEE9-4B8D-8153-0BB78525F51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485AE98-86A5-44F9-9C07-C8517EBCC3A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681E87B-B4BF-4A8C-AD0C-B426D6F9014B}">
      <dgm:prSet custT="1"/>
      <dgm:spPr/>
      <dgm:t>
        <a:bodyPr/>
        <a:lstStyle/>
        <a:p>
          <a:r>
            <a:rPr lang="en-GB" sz="500" b="1" dirty="0">
              <a:solidFill>
                <a:schemeClr val="tx1"/>
              </a:solidFill>
            </a:rPr>
            <a:t>1. </a:t>
          </a:r>
          <a:r>
            <a:rPr lang="en-GB" sz="1800" b="1" dirty="0">
              <a:solidFill>
                <a:schemeClr val="tx1"/>
              </a:solidFill>
            </a:rPr>
            <a:t>Define a focused research question: </a:t>
          </a:r>
          <a:r>
            <a:rPr lang="en-GB" sz="1800" i="1" dirty="0">
              <a:solidFill>
                <a:srgbClr val="002060"/>
              </a:solidFill>
            </a:rPr>
            <a:t>“What are the experiences and perceived impacts of family therapy interventions for eating disorders among young people and their families?”</a:t>
          </a:r>
          <a:endParaRPr lang="en-US" sz="1800" dirty="0">
            <a:solidFill>
              <a:srgbClr val="002060"/>
            </a:solidFill>
          </a:endParaRPr>
        </a:p>
      </dgm:t>
    </dgm:pt>
    <dgm:pt modelId="{88C2147F-6B09-433A-8790-7276C3C5C4EE}" type="parTrans" cxnId="{ACD06EE0-F1B2-4552-8CE9-9490C2AA2D2E}">
      <dgm:prSet/>
      <dgm:spPr/>
      <dgm:t>
        <a:bodyPr/>
        <a:lstStyle/>
        <a:p>
          <a:endParaRPr lang="en-US"/>
        </a:p>
      </dgm:t>
    </dgm:pt>
    <dgm:pt modelId="{59AAEF35-57E4-4830-A506-17D43947E38A}" type="sibTrans" cxnId="{ACD06EE0-F1B2-4552-8CE9-9490C2AA2D2E}">
      <dgm:prSet/>
      <dgm:spPr/>
      <dgm:t>
        <a:bodyPr/>
        <a:lstStyle/>
        <a:p>
          <a:endParaRPr lang="en-US"/>
        </a:p>
      </dgm:t>
    </dgm:pt>
    <dgm:pt modelId="{26C75D70-108E-4322-9902-4895D0DC07C7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Clarify the aim:</a:t>
          </a:r>
          <a:r>
            <a:rPr lang="en-GB" sz="2000" dirty="0">
              <a:solidFill>
                <a:schemeClr val="tx1"/>
              </a:solidFill>
            </a:rPr>
            <a:t> What exactly do you want to know?</a:t>
          </a:r>
          <a:endParaRPr lang="en-US" sz="2000" dirty="0">
            <a:solidFill>
              <a:schemeClr val="tx1"/>
            </a:solidFill>
          </a:endParaRPr>
        </a:p>
      </dgm:t>
    </dgm:pt>
    <dgm:pt modelId="{6663B8FC-8A0A-463E-8E16-4DB825CCB932}" type="parTrans" cxnId="{C0BE3851-EBB0-4A86-B716-668BAAA8CBAC}">
      <dgm:prSet/>
      <dgm:spPr/>
      <dgm:t>
        <a:bodyPr/>
        <a:lstStyle/>
        <a:p>
          <a:endParaRPr lang="en-US"/>
        </a:p>
      </dgm:t>
    </dgm:pt>
    <dgm:pt modelId="{BF50E1D8-7A9E-4BAB-BE5A-2DF70EEB15ED}" type="sibTrans" cxnId="{C0BE3851-EBB0-4A86-B716-668BAAA8CBAC}">
      <dgm:prSet/>
      <dgm:spPr/>
      <dgm:t>
        <a:bodyPr/>
        <a:lstStyle/>
        <a:p>
          <a:endParaRPr lang="en-US"/>
        </a:p>
      </dgm:t>
    </dgm:pt>
    <dgm:pt modelId="{CE0974D6-C3BF-415E-975E-097D6D6CB9CB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Use a framework: e.g. PRISMA  </a:t>
          </a:r>
          <a:r>
            <a:rPr lang="en-GB" sz="2000" b="1" dirty="0">
              <a:solidFill>
                <a:srgbClr val="002060"/>
              </a:solidFill>
            </a:rPr>
            <a:t>(see separate paper on Moodle) </a:t>
          </a:r>
          <a:endParaRPr lang="en-US" sz="2000" dirty="0">
            <a:solidFill>
              <a:srgbClr val="002060"/>
            </a:solidFill>
          </a:endParaRPr>
        </a:p>
      </dgm:t>
    </dgm:pt>
    <dgm:pt modelId="{472EC596-5C7C-4DA5-BD00-DE718767C7B1}" type="parTrans" cxnId="{50B2F304-172E-49A8-9B32-94EA4C218458}">
      <dgm:prSet/>
      <dgm:spPr/>
      <dgm:t>
        <a:bodyPr/>
        <a:lstStyle/>
        <a:p>
          <a:endParaRPr lang="en-US"/>
        </a:p>
      </dgm:t>
    </dgm:pt>
    <dgm:pt modelId="{D85932A7-F1BB-4503-811D-444744994ED7}" type="sibTrans" cxnId="{50B2F304-172E-49A8-9B32-94EA4C218458}">
      <dgm:prSet/>
      <dgm:spPr/>
      <dgm:t>
        <a:bodyPr/>
        <a:lstStyle/>
        <a:p>
          <a:endParaRPr lang="en-US"/>
        </a:p>
      </dgm:t>
    </dgm:pt>
    <dgm:pt modelId="{448090EF-7D6B-4DEA-AAB8-E1AACD7192EF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Check feasibility:</a:t>
          </a:r>
          <a:r>
            <a:rPr lang="en-GB" sz="2000" dirty="0">
              <a:solidFill>
                <a:schemeClr val="tx1"/>
              </a:solidFill>
            </a:rPr>
            <a:t> Enough studies? Not too broad or too narrow? </a:t>
          </a:r>
        </a:p>
        <a:p>
          <a:r>
            <a:rPr lang="en-GB" sz="2000" b="1" dirty="0">
              <a:solidFill>
                <a:srgbClr val="002060"/>
              </a:solidFill>
            </a:rPr>
            <a:t>(You have been provided with six papers to include for your SLR).</a:t>
          </a:r>
          <a:endParaRPr lang="en-US" sz="2000" dirty="0">
            <a:solidFill>
              <a:srgbClr val="002060"/>
            </a:solidFill>
          </a:endParaRPr>
        </a:p>
      </dgm:t>
    </dgm:pt>
    <dgm:pt modelId="{4ABE0AAD-6122-4C8F-BBA1-4ECB3CE00554}" type="parTrans" cxnId="{B355E426-DCA0-4CCA-9D01-E17565EC3274}">
      <dgm:prSet/>
      <dgm:spPr/>
      <dgm:t>
        <a:bodyPr/>
        <a:lstStyle/>
        <a:p>
          <a:endParaRPr lang="en-US"/>
        </a:p>
      </dgm:t>
    </dgm:pt>
    <dgm:pt modelId="{B85291FD-4014-499C-8E11-88FFE6E1617E}" type="sibTrans" cxnId="{B355E426-DCA0-4CCA-9D01-E17565EC3274}">
      <dgm:prSet/>
      <dgm:spPr/>
      <dgm:t>
        <a:bodyPr/>
        <a:lstStyle/>
        <a:p>
          <a:endParaRPr lang="en-US"/>
        </a:p>
      </dgm:t>
    </dgm:pt>
    <dgm:pt modelId="{6103779B-457F-4533-8724-F67BDBAB959C}">
      <dgm:prSet custT="1"/>
      <dgm:spPr/>
      <dgm:t>
        <a:bodyPr/>
        <a:lstStyle/>
        <a:p>
          <a:r>
            <a:rPr lang="en-US" sz="2000" b="1" dirty="0">
              <a:solidFill>
                <a:schemeClr val="tx1"/>
              </a:solidFill>
            </a:rPr>
            <a:t>Write your introduction </a:t>
          </a:r>
          <a:r>
            <a:rPr lang="en-US" sz="2000" dirty="0">
              <a:solidFill>
                <a:schemeClr val="tx1"/>
              </a:solidFill>
            </a:rPr>
            <a:t>(next slide)</a:t>
          </a:r>
        </a:p>
      </dgm:t>
    </dgm:pt>
    <dgm:pt modelId="{6B717B93-C6C6-49BE-8C6D-94B0ECC94A4F}" type="parTrans" cxnId="{5C3269F0-0AD6-4879-AAAA-FC56883124C1}">
      <dgm:prSet/>
      <dgm:spPr/>
      <dgm:t>
        <a:bodyPr/>
        <a:lstStyle/>
        <a:p>
          <a:endParaRPr lang="en-GB"/>
        </a:p>
      </dgm:t>
    </dgm:pt>
    <dgm:pt modelId="{FB5CAA22-9B7A-483F-8A6F-55A15FDBE14D}" type="sibTrans" cxnId="{5C3269F0-0AD6-4879-AAAA-FC56883124C1}">
      <dgm:prSet/>
      <dgm:spPr/>
      <dgm:t>
        <a:bodyPr/>
        <a:lstStyle/>
        <a:p>
          <a:endParaRPr lang="en-GB"/>
        </a:p>
      </dgm:t>
    </dgm:pt>
    <dgm:pt modelId="{64410971-4964-4776-9977-92D7DEB33A48}" type="pres">
      <dgm:prSet presAssocID="{0485AE98-86A5-44F9-9C07-C8517EBCC3A1}" presName="linear" presStyleCnt="0">
        <dgm:presLayoutVars>
          <dgm:animLvl val="lvl"/>
          <dgm:resizeHandles val="exact"/>
        </dgm:presLayoutVars>
      </dgm:prSet>
      <dgm:spPr/>
    </dgm:pt>
    <dgm:pt modelId="{9A7F737B-8E11-4BDE-92E1-696A5399CC1B}" type="pres">
      <dgm:prSet presAssocID="{4681E87B-B4BF-4A8C-AD0C-B426D6F9014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E89B457-BF95-4483-B26F-621F28622732}" type="pres">
      <dgm:prSet presAssocID="{59AAEF35-57E4-4830-A506-17D43947E38A}" presName="spacer" presStyleCnt="0"/>
      <dgm:spPr/>
    </dgm:pt>
    <dgm:pt modelId="{D1B58FB6-B7DF-40A6-B66D-D224AC483A9C}" type="pres">
      <dgm:prSet presAssocID="{26C75D70-108E-4322-9902-4895D0DC07C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56B1068-E18C-4D9D-8407-8EDB7E99E600}" type="pres">
      <dgm:prSet presAssocID="{BF50E1D8-7A9E-4BAB-BE5A-2DF70EEB15ED}" presName="spacer" presStyleCnt="0"/>
      <dgm:spPr/>
    </dgm:pt>
    <dgm:pt modelId="{2B323AC6-80BA-4C1A-B7AE-C44622A8C7D6}" type="pres">
      <dgm:prSet presAssocID="{6103779B-457F-4533-8724-F67BDBAB959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88ECB88-75C6-479C-8C9A-A390ED43535D}" type="pres">
      <dgm:prSet presAssocID="{FB5CAA22-9B7A-483F-8A6F-55A15FDBE14D}" presName="spacer" presStyleCnt="0"/>
      <dgm:spPr/>
    </dgm:pt>
    <dgm:pt modelId="{EF101EE9-440C-4E97-9A24-B1CF133B9BA5}" type="pres">
      <dgm:prSet presAssocID="{CE0974D6-C3BF-415E-975E-097D6D6CB9C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7250AEB-A587-4C88-89FB-ECD6B366CC1A}" type="pres">
      <dgm:prSet presAssocID="{D85932A7-F1BB-4503-811D-444744994ED7}" presName="spacer" presStyleCnt="0"/>
      <dgm:spPr/>
    </dgm:pt>
    <dgm:pt modelId="{27BCBF8C-4AD9-4C4B-A682-9DA04B000B21}" type="pres">
      <dgm:prSet presAssocID="{448090EF-7D6B-4DEA-AAB8-E1AACD7192E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0B2F304-172E-49A8-9B32-94EA4C218458}" srcId="{0485AE98-86A5-44F9-9C07-C8517EBCC3A1}" destId="{CE0974D6-C3BF-415E-975E-097D6D6CB9CB}" srcOrd="3" destOrd="0" parTransId="{472EC596-5C7C-4DA5-BD00-DE718767C7B1}" sibTransId="{D85932A7-F1BB-4503-811D-444744994ED7}"/>
    <dgm:cxn modelId="{B355E426-DCA0-4CCA-9D01-E17565EC3274}" srcId="{0485AE98-86A5-44F9-9C07-C8517EBCC3A1}" destId="{448090EF-7D6B-4DEA-AAB8-E1AACD7192EF}" srcOrd="4" destOrd="0" parTransId="{4ABE0AAD-6122-4C8F-BBA1-4ECB3CE00554}" sibTransId="{B85291FD-4014-499C-8E11-88FFE6E1617E}"/>
    <dgm:cxn modelId="{0A9F9342-7C19-43A4-AD1A-6F0552D4132E}" type="presOf" srcId="{0485AE98-86A5-44F9-9C07-C8517EBCC3A1}" destId="{64410971-4964-4776-9977-92D7DEB33A48}" srcOrd="0" destOrd="0" presId="urn:microsoft.com/office/officeart/2005/8/layout/vList2"/>
    <dgm:cxn modelId="{C706CB42-9183-401C-8A7E-EC9FF3CD3B27}" type="presOf" srcId="{CE0974D6-C3BF-415E-975E-097D6D6CB9CB}" destId="{EF101EE9-440C-4E97-9A24-B1CF133B9BA5}" srcOrd="0" destOrd="0" presId="urn:microsoft.com/office/officeart/2005/8/layout/vList2"/>
    <dgm:cxn modelId="{517BF543-4927-4576-A59F-8DCDAF373B21}" type="presOf" srcId="{6103779B-457F-4533-8724-F67BDBAB959C}" destId="{2B323AC6-80BA-4C1A-B7AE-C44622A8C7D6}" srcOrd="0" destOrd="0" presId="urn:microsoft.com/office/officeart/2005/8/layout/vList2"/>
    <dgm:cxn modelId="{C0BE3851-EBB0-4A86-B716-668BAAA8CBAC}" srcId="{0485AE98-86A5-44F9-9C07-C8517EBCC3A1}" destId="{26C75D70-108E-4322-9902-4895D0DC07C7}" srcOrd="1" destOrd="0" parTransId="{6663B8FC-8A0A-463E-8E16-4DB825CCB932}" sibTransId="{BF50E1D8-7A9E-4BAB-BE5A-2DF70EEB15ED}"/>
    <dgm:cxn modelId="{9B20067D-ADCD-44E5-90CE-99681D6CCFCA}" type="presOf" srcId="{448090EF-7D6B-4DEA-AAB8-E1AACD7192EF}" destId="{27BCBF8C-4AD9-4C4B-A682-9DA04B000B21}" srcOrd="0" destOrd="0" presId="urn:microsoft.com/office/officeart/2005/8/layout/vList2"/>
    <dgm:cxn modelId="{1119C17F-328F-42F9-93ED-7E142EFEA6E0}" type="presOf" srcId="{26C75D70-108E-4322-9902-4895D0DC07C7}" destId="{D1B58FB6-B7DF-40A6-B66D-D224AC483A9C}" srcOrd="0" destOrd="0" presId="urn:microsoft.com/office/officeart/2005/8/layout/vList2"/>
    <dgm:cxn modelId="{ACD06EE0-F1B2-4552-8CE9-9490C2AA2D2E}" srcId="{0485AE98-86A5-44F9-9C07-C8517EBCC3A1}" destId="{4681E87B-B4BF-4A8C-AD0C-B426D6F9014B}" srcOrd="0" destOrd="0" parTransId="{88C2147F-6B09-433A-8790-7276C3C5C4EE}" sibTransId="{59AAEF35-57E4-4830-A506-17D43947E38A}"/>
    <dgm:cxn modelId="{5C3269F0-0AD6-4879-AAAA-FC56883124C1}" srcId="{0485AE98-86A5-44F9-9C07-C8517EBCC3A1}" destId="{6103779B-457F-4533-8724-F67BDBAB959C}" srcOrd="2" destOrd="0" parTransId="{6B717B93-C6C6-49BE-8C6D-94B0ECC94A4F}" sibTransId="{FB5CAA22-9B7A-483F-8A6F-55A15FDBE14D}"/>
    <dgm:cxn modelId="{A31350FD-1E85-4061-A84A-B903D2BB5125}" type="presOf" srcId="{4681E87B-B4BF-4A8C-AD0C-B426D6F9014B}" destId="{9A7F737B-8E11-4BDE-92E1-696A5399CC1B}" srcOrd="0" destOrd="0" presId="urn:microsoft.com/office/officeart/2005/8/layout/vList2"/>
    <dgm:cxn modelId="{F882D506-FB58-4B9C-BE13-3E684BEB450C}" type="presParOf" srcId="{64410971-4964-4776-9977-92D7DEB33A48}" destId="{9A7F737B-8E11-4BDE-92E1-696A5399CC1B}" srcOrd="0" destOrd="0" presId="urn:microsoft.com/office/officeart/2005/8/layout/vList2"/>
    <dgm:cxn modelId="{FA91594F-ED3D-4202-B967-DBFACF62DAF4}" type="presParOf" srcId="{64410971-4964-4776-9977-92D7DEB33A48}" destId="{0E89B457-BF95-4483-B26F-621F28622732}" srcOrd="1" destOrd="0" presId="urn:microsoft.com/office/officeart/2005/8/layout/vList2"/>
    <dgm:cxn modelId="{D8CE07FF-EBBC-4A13-864B-6C3673F8A311}" type="presParOf" srcId="{64410971-4964-4776-9977-92D7DEB33A48}" destId="{D1B58FB6-B7DF-40A6-B66D-D224AC483A9C}" srcOrd="2" destOrd="0" presId="urn:microsoft.com/office/officeart/2005/8/layout/vList2"/>
    <dgm:cxn modelId="{2964E0FA-3870-404E-807F-B857302AE0E1}" type="presParOf" srcId="{64410971-4964-4776-9977-92D7DEB33A48}" destId="{156B1068-E18C-4D9D-8407-8EDB7E99E600}" srcOrd="3" destOrd="0" presId="urn:microsoft.com/office/officeart/2005/8/layout/vList2"/>
    <dgm:cxn modelId="{0F3E8494-2F5F-4084-8092-8039EC34F302}" type="presParOf" srcId="{64410971-4964-4776-9977-92D7DEB33A48}" destId="{2B323AC6-80BA-4C1A-B7AE-C44622A8C7D6}" srcOrd="4" destOrd="0" presId="urn:microsoft.com/office/officeart/2005/8/layout/vList2"/>
    <dgm:cxn modelId="{F1344492-AE44-49B0-9E48-697965C3BB4C}" type="presParOf" srcId="{64410971-4964-4776-9977-92D7DEB33A48}" destId="{488ECB88-75C6-479C-8C9A-A390ED43535D}" srcOrd="5" destOrd="0" presId="urn:microsoft.com/office/officeart/2005/8/layout/vList2"/>
    <dgm:cxn modelId="{F5E078D1-DF50-4785-87EE-E82A9AEC96FC}" type="presParOf" srcId="{64410971-4964-4776-9977-92D7DEB33A48}" destId="{EF101EE9-440C-4E97-9A24-B1CF133B9BA5}" srcOrd="6" destOrd="0" presId="urn:microsoft.com/office/officeart/2005/8/layout/vList2"/>
    <dgm:cxn modelId="{1ACD0B91-736B-41E5-B7DE-2CADA68BE9C6}" type="presParOf" srcId="{64410971-4964-4776-9977-92D7DEB33A48}" destId="{27250AEB-A587-4C88-89FB-ECD6B366CC1A}" srcOrd="7" destOrd="0" presId="urn:microsoft.com/office/officeart/2005/8/layout/vList2"/>
    <dgm:cxn modelId="{CC3636A4-A253-439F-9ADD-75902712BDDA}" type="presParOf" srcId="{64410971-4964-4776-9977-92D7DEB33A48}" destId="{27BCBF8C-4AD9-4C4B-A682-9DA04B000B2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A404E92-A341-458E-BED7-8A9E268E076B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5FC12E-AA56-4A25-870C-3B24A4EBD606}">
      <dgm:prSet/>
      <dgm:spPr/>
      <dgm:t>
        <a:bodyPr/>
        <a:lstStyle/>
        <a:p>
          <a:r>
            <a:rPr lang="en-GB"/>
            <a:t>You should begin by explaining the broader context of the issue you are reviewing. This includes:</a:t>
          </a:r>
          <a:endParaRPr lang="en-US"/>
        </a:p>
      </dgm:t>
    </dgm:pt>
    <dgm:pt modelId="{38E43EFF-DAEE-46BA-8EC7-BCA8F7559489}" type="parTrans" cxnId="{E321C798-589E-4006-90ED-70FC0B5F3281}">
      <dgm:prSet/>
      <dgm:spPr/>
      <dgm:t>
        <a:bodyPr/>
        <a:lstStyle/>
        <a:p>
          <a:endParaRPr lang="en-US"/>
        </a:p>
      </dgm:t>
    </dgm:pt>
    <dgm:pt modelId="{1FA32929-1EB2-43F9-8AB1-B1010E55EE69}" type="sibTrans" cxnId="{E321C798-589E-4006-90ED-70FC0B5F3281}">
      <dgm:prSet/>
      <dgm:spPr/>
      <dgm:t>
        <a:bodyPr/>
        <a:lstStyle/>
        <a:p>
          <a:endParaRPr lang="en-US"/>
        </a:p>
      </dgm:t>
    </dgm:pt>
    <dgm:pt modelId="{70E584E6-433B-426E-A2A3-4E16B253464C}">
      <dgm:prSet/>
      <dgm:spPr/>
      <dgm:t>
        <a:bodyPr/>
        <a:lstStyle/>
        <a:p>
          <a:r>
            <a:rPr lang="en-GB"/>
            <a:t>What the topic is about</a:t>
          </a:r>
          <a:endParaRPr lang="en-US"/>
        </a:p>
      </dgm:t>
    </dgm:pt>
    <dgm:pt modelId="{7D58BD61-3F23-4DAC-A835-EB648244A080}" type="parTrans" cxnId="{AE387FA7-DF08-4139-A371-23FFA66A88C5}">
      <dgm:prSet/>
      <dgm:spPr/>
      <dgm:t>
        <a:bodyPr/>
        <a:lstStyle/>
        <a:p>
          <a:endParaRPr lang="en-US"/>
        </a:p>
      </dgm:t>
    </dgm:pt>
    <dgm:pt modelId="{D7FE094F-8E26-461C-8880-BAF4D6A13267}" type="sibTrans" cxnId="{AE387FA7-DF08-4139-A371-23FFA66A88C5}">
      <dgm:prSet/>
      <dgm:spPr/>
      <dgm:t>
        <a:bodyPr/>
        <a:lstStyle/>
        <a:p>
          <a:endParaRPr lang="en-US"/>
        </a:p>
      </dgm:t>
    </dgm:pt>
    <dgm:pt modelId="{E4433033-1DAE-4B5D-B60E-EC09180541F5}">
      <dgm:prSet/>
      <dgm:spPr/>
      <dgm:t>
        <a:bodyPr/>
        <a:lstStyle/>
        <a:p>
          <a:r>
            <a:rPr lang="en-GB"/>
            <a:t>What is already known</a:t>
          </a:r>
          <a:endParaRPr lang="en-US"/>
        </a:p>
      </dgm:t>
    </dgm:pt>
    <dgm:pt modelId="{5768A2BF-B779-4120-842B-70B274182CE4}" type="parTrans" cxnId="{BE382F96-9194-4CD7-BE37-C47EDE51A280}">
      <dgm:prSet/>
      <dgm:spPr/>
      <dgm:t>
        <a:bodyPr/>
        <a:lstStyle/>
        <a:p>
          <a:endParaRPr lang="en-US"/>
        </a:p>
      </dgm:t>
    </dgm:pt>
    <dgm:pt modelId="{52E00A40-8AE2-4F17-83F4-4747A723F13E}" type="sibTrans" cxnId="{BE382F96-9194-4CD7-BE37-C47EDE51A280}">
      <dgm:prSet/>
      <dgm:spPr/>
      <dgm:t>
        <a:bodyPr/>
        <a:lstStyle/>
        <a:p>
          <a:endParaRPr lang="en-US"/>
        </a:p>
      </dgm:t>
    </dgm:pt>
    <dgm:pt modelId="{9FABE6EC-F9DC-488C-BEE0-5BBB0DDD0B96}">
      <dgm:prSet/>
      <dgm:spPr/>
      <dgm:t>
        <a:bodyPr/>
        <a:lstStyle/>
        <a:p>
          <a:r>
            <a:rPr lang="en-GB"/>
            <a:t>Key concepts or definitions</a:t>
          </a:r>
          <a:endParaRPr lang="en-US"/>
        </a:p>
      </dgm:t>
    </dgm:pt>
    <dgm:pt modelId="{81211C8F-600A-452C-B290-A2E08EF71151}" type="parTrans" cxnId="{28C8B70A-9B92-4733-94D0-EDC5F0E90B7D}">
      <dgm:prSet/>
      <dgm:spPr/>
      <dgm:t>
        <a:bodyPr/>
        <a:lstStyle/>
        <a:p>
          <a:endParaRPr lang="en-US"/>
        </a:p>
      </dgm:t>
    </dgm:pt>
    <dgm:pt modelId="{7F08DC05-6886-4A29-B3B7-C6D14E54A14F}" type="sibTrans" cxnId="{28C8B70A-9B92-4733-94D0-EDC5F0E90B7D}">
      <dgm:prSet/>
      <dgm:spPr/>
      <dgm:t>
        <a:bodyPr/>
        <a:lstStyle/>
        <a:p>
          <a:endParaRPr lang="en-US"/>
        </a:p>
      </dgm:t>
    </dgm:pt>
    <dgm:pt modelId="{A4BA1004-D411-443B-8E01-3A3C8129070A}">
      <dgm:prSet/>
      <dgm:spPr/>
      <dgm:t>
        <a:bodyPr/>
        <a:lstStyle/>
        <a:p>
          <a:r>
            <a:rPr lang="en-GB"/>
            <a:t>The current state of research</a:t>
          </a:r>
          <a:endParaRPr lang="en-US"/>
        </a:p>
      </dgm:t>
    </dgm:pt>
    <dgm:pt modelId="{06B49F7B-DBC6-4651-B15F-4F58E73B92E6}" type="parTrans" cxnId="{5FB9CC90-CB6C-4FCC-ACF0-3C61FED379F0}">
      <dgm:prSet/>
      <dgm:spPr/>
      <dgm:t>
        <a:bodyPr/>
        <a:lstStyle/>
        <a:p>
          <a:endParaRPr lang="en-US"/>
        </a:p>
      </dgm:t>
    </dgm:pt>
    <dgm:pt modelId="{1AD552D6-D718-48DA-82AE-A2452C0ABAAA}" type="sibTrans" cxnId="{5FB9CC90-CB6C-4FCC-ACF0-3C61FED379F0}">
      <dgm:prSet/>
      <dgm:spPr/>
      <dgm:t>
        <a:bodyPr/>
        <a:lstStyle/>
        <a:p>
          <a:endParaRPr lang="en-US"/>
        </a:p>
      </dgm:t>
    </dgm:pt>
    <dgm:pt modelId="{3D1A01AB-8720-4220-8647-EFE449A38FA6}">
      <dgm:prSet/>
      <dgm:spPr/>
      <dgm:t>
        <a:bodyPr/>
        <a:lstStyle/>
        <a:p>
          <a:r>
            <a:rPr lang="en-GB"/>
            <a:t>This aligns with guidance that the introduction should “provide background information about the problem, intervention or population” and offer “a brief overview of the current state of research”</a:t>
          </a:r>
          <a:endParaRPr lang="en-US"/>
        </a:p>
      </dgm:t>
    </dgm:pt>
    <dgm:pt modelId="{3B424A22-E098-415D-8E15-6E95591C73BA}" type="parTrans" cxnId="{45011A63-2BF5-4514-9F60-06C5429C3A37}">
      <dgm:prSet/>
      <dgm:spPr/>
      <dgm:t>
        <a:bodyPr/>
        <a:lstStyle/>
        <a:p>
          <a:endParaRPr lang="en-US"/>
        </a:p>
      </dgm:t>
    </dgm:pt>
    <dgm:pt modelId="{1BA5FBF0-D211-4EB0-8D17-D67641B923C1}" type="sibTrans" cxnId="{45011A63-2BF5-4514-9F60-06C5429C3A37}">
      <dgm:prSet/>
      <dgm:spPr/>
      <dgm:t>
        <a:bodyPr/>
        <a:lstStyle/>
        <a:p>
          <a:endParaRPr lang="en-US"/>
        </a:p>
      </dgm:t>
    </dgm:pt>
    <dgm:pt modelId="{D02AA4A5-FF10-4780-8DAC-B355909B74B5}" type="pres">
      <dgm:prSet presAssocID="{6A404E92-A341-458E-BED7-8A9E268E076B}" presName="Name0" presStyleCnt="0">
        <dgm:presLayoutVars>
          <dgm:dir/>
          <dgm:animLvl val="lvl"/>
          <dgm:resizeHandles val="exact"/>
        </dgm:presLayoutVars>
      </dgm:prSet>
      <dgm:spPr/>
    </dgm:pt>
    <dgm:pt modelId="{BC5C10E5-AFB7-42B0-A6B1-5F46EB7C64B8}" type="pres">
      <dgm:prSet presAssocID="{3D1A01AB-8720-4220-8647-EFE449A38FA6}" presName="boxAndChildren" presStyleCnt="0"/>
      <dgm:spPr/>
    </dgm:pt>
    <dgm:pt modelId="{E1C8530B-1B6F-4CC7-A38E-98B4BDEFEBEC}" type="pres">
      <dgm:prSet presAssocID="{3D1A01AB-8720-4220-8647-EFE449A38FA6}" presName="parentTextBox" presStyleLbl="node1" presStyleIdx="0" presStyleCnt="2"/>
      <dgm:spPr/>
    </dgm:pt>
    <dgm:pt modelId="{0092A009-B21C-493F-BDAF-4DD8F9CD1404}" type="pres">
      <dgm:prSet presAssocID="{1FA32929-1EB2-43F9-8AB1-B1010E55EE69}" presName="sp" presStyleCnt="0"/>
      <dgm:spPr/>
    </dgm:pt>
    <dgm:pt modelId="{C8B999DC-B0FC-4395-BD6B-A597BBCB943B}" type="pres">
      <dgm:prSet presAssocID="{1D5FC12E-AA56-4A25-870C-3B24A4EBD606}" presName="arrowAndChildren" presStyleCnt="0"/>
      <dgm:spPr/>
    </dgm:pt>
    <dgm:pt modelId="{D580832F-627A-4474-9968-5FFEA37304FF}" type="pres">
      <dgm:prSet presAssocID="{1D5FC12E-AA56-4A25-870C-3B24A4EBD606}" presName="parentTextArrow" presStyleLbl="node1" presStyleIdx="0" presStyleCnt="2"/>
      <dgm:spPr/>
    </dgm:pt>
    <dgm:pt modelId="{2452584C-D0EB-476C-BAB3-4F5C5329A708}" type="pres">
      <dgm:prSet presAssocID="{1D5FC12E-AA56-4A25-870C-3B24A4EBD606}" presName="arrow" presStyleLbl="node1" presStyleIdx="1" presStyleCnt="2"/>
      <dgm:spPr/>
    </dgm:pt>
    <dgm:pt modelId="{12DE7EE7-C7D7-424C-9D44-E989CAFBF43F}" type="pres">
      <dgm:prSet presAssocID="{1D5FC12E-AA56-4A25-870C-3B24A4EBD606}" presName="descendantArrow" presStyleCnt="0"/>
      <dgm:spPr/>
    </dgm:pt>
    <dgm:pt modelId="{F5F23F2F-3A9D-4A3C-9850-661D9DC5C3DA}" type="pres">
      <dgm:prSet presAssocID="{70E584E6-433B-426E-A2A3-4E16B253464C}" presName="childTextArrow" presStyleLbl="fgAccFollowNode1" presStyleIdx="0" presStyleCnt="4">
        <dgm:presLayoutVars>
          <dgm:bulletEnabled val="1"/>
        </dgm:presLayoutVars>
      </dgm:prSet>
      <dgm:spPr/>
    </dgm:pt>
    <dgm:pt modelId="{7DF152E1-D4D4-4239-A955-4C09CC8FBD98}" type="pres">
      <dgm:prSet presAssocID="{E4433033-1DAE-4B5D-B60E-EC09180541F5}" presName="childTextArrow" presStyleLbl="fgAccFollowNode1" presStyleIdx="1" presStyleCnt="4">
        <dgm:presLayoutVars>
          <dgm:bulletEnabled val="1"/>
        </dgm:presLayoutVars>
      </dgm:prSet>
      <dgm:spPr/>
    </dgm:pt>
    <dgm:pt modelId="{FFEA98B3-A61E-41D9-83AC-E54A761313E4}" type="pres">
      <dgm:prSet presAssocID="{9FABE6EC-F9DC-488C-BEE0-5BBB0DDD0B96}" presName="childTextArrow" presStyleLbl="fgAccFollowNode1" presStyleIdx="2" presStyleCnt="4">
        <dgm:presLayoutVars>
          <dgm:bulletEnabled val="1"/>
        </dgm:presLayoutVars>
      </dgm:prSet>
      <dgm:spPr/>
    </dgm:pt>
    <dgm:pt modelId="{5B74EF94-EDC5-49DE-B259-B0A808FEE664}" type="pres">
      <dgm:prSet presAssocID="{A4BA1004-D411-443B-8E01-3A3C8129070A}" presName="childTextArrow" presStyleLbl="fgAccFollowNode1" presStyleIdx="3" presStyleCnt="4">
        <dgm:presLayoutVars>
          <dgm:bulletEnabled val="1"/>
        </dgm:presLayoutVars>
      </dgm:prSet>
      <dgm:spPr/>
    </dgm:pt>
  </dgm:ptLst>
  <dgm:cxnLst>
    <dgm:cxn modelId="{61460A02-79F0-4994-A4E9-96341F9037A3}" type="presOf" srcId="{9FABE6EC-F9DC-488C-BEE0-5BBB0DDD0B96}" destId="{FFEA98B3-A61E-41D9-83AC-E54A761313E4}" srcOrd="0" destOrd="0" presId="urn:microsoft.com/office/officeart/2005/8/layout/process4"/>
    <dgm:cxn modelId="{28C8B70A-9B92-4733-94D0-EDC5F0E90B7D}" srcId="{1D5FC12E-AA56-4A25-870C-3B24A4EBD606}" destId="{9FABE6EC-F9DC-488C-BEE0-5BBB0DDD0B96}" srcOrd="2" destOrd="0" parTransId="{81211C8F-600A-452C-B290-A2E08EF71151}" sibTransId="{7F08DC05-6886-4A29-B3B7-C6D14E54A14F}"/>
    <dgm:cxn modelId="{232AF13B-20C1-4941-8F6A-27D35377D08A}" type="presOf" srcId="{70E584E6-433B-426E-A2A3-4E16B253464C}" destId="{F5F23F2F-3A9D-4A3C-9850-661D9DC5C3DA}" srcOrd="0" destOrd="0" presId="urn:microsoft.com/office/officeart/2005/8/layout/process4"/>
    <dgm:cxn modelId="{45011A63-2BF5-4514-9F60-06C5429C3A37}" srcId="{6A404E92-A341-458E-BED7-8A9E268E076B}" destId="{3D1A01AB-8720-4220-8647-EFE449A38FA6}" srcOrd="1" destOrd="0" parTransId="{3B424A22-E098-415D-8E15-6E95591C73BA}" sibTransId="{1BA5FBF0-D211-4EB0-8D17-D67641B923C1}"/>
    <dgm:cxn modelId="{A35D9C64-2B98-47EF-A3C1-235D57BCD9E9}" type="presOf" srcId="{3D1A01AB-8720-4220-8647-EFE449A38FA6}" destId="{E1C8530B-1B6F-4CC7-A38E-98B4BDEFEBEC}" srcOrd="0" destOrd="0" presId="urn:microsoft.com/office/officeart/2005/8/layout/process4"/>
    <dgm:cxn modelId="{F5E13C4D-486D-40FE-9AFC-E2093E9AF0FE}" type="presOf" srcId="{6A404E92-A341-458E-BED7-8A9E268E076B}" destId="{D02AA4A5-FF10-4780-8DAC-B355909B74B5}" srcOrd="0" destOrd="0" presId="urn:microsoft.com/office/officeart/2005/8/layout/process4"/>
    <dgm:cxn modelId="{76E5A874-0CA1-43D0-B8A7-F7FF5FDB6CDD}" type="presOf" srcId="{A4BA1004-D411-443B-8E01-3A3C8129070A}" destId="{5B74EF94-EDC5-49DE-B259-B0A808FEE664}" srcOrd="0" destOrd="0" presId="urn:microsoft.com/office/officeart/2005/8/layout/process4"/>
    <dgm:cxn modelId="{01EBBF85-EBF2-4277-9833-AEF09E123F48}" type="presOf" srcId="{E4433033-1DAE-4B5D-B60E-EC09180541F5}" destId="{7DF152E1-D4D4-4239-A955-4C09CC8FBD98}" srcOrd="0" destOrd="0" presId="urn:microsoft.com/office/officeart/2005/8/layout/process4"/>
    <dgm:cxn modelId="{5FB9CC90-CB6C-4FCC-ACF0-3C61FED379F0}" srcId="{1D5FC12E-AA56-4A25-870C-3B24A4EBD606}" destId="{A4BA1004-D411-443B-8E01-3A3C8129070A}" srcOrd="3" destOrd="0" parTransId="{06B49F7B-DBC6-4651-B15F-4F58E73B92E6}" sibTransId="{1AD552D6-D718-48DA-82AE-A2452C0ABAAA}"/>
    <dgm:cxn modelId="{BE382F96-9194-4CD7-BE37-C47EDE51A280}" srcId="{1D5FC12E-AA56-4A25-870C-3B24A4EBD606}" destId="{E4433033-1DAE-4B5D-B60E-EC09180541F5}" srcOrd="1" destOrd="0" parTransId="{5768A2BF-B779-4120-842B-70B274182CE4}" sibTransId="{52E00A40-8AE2-4F17-83F4-4747A723F13E}"/>
    <dgm:cxn modelId="{E321C798-589E-4006-90ED-70FC0B5F3281}" srcId="{6A404E92-A341-458E-BED7-8A9E268E076B}" destId="{1D5FC12E-AA56-4A25-870C-3B24A4EBD606}" srcOrd="0" destOrd="0" parTransId="{38E43EFF-DAEE-46BA-8EC7-BCA8F7559489}" sibTransId="{1FA32929-1EB2-43F9-8AB1-B1010E55EE69}"/>
    <dgm:cxn modelId="{AE387FA7-DF08-4139-A371-23FFA66A88C5}" srcId="{1D5FC12E-AA56-4A25-870C-3B24A4EBD606}" destId="{70E584E6-433B-426E-A2A3-4E16B253464C}" srcOrd="0" destOrd="0" parTransId="{7D58BD61-3F23-4DAC-A835-EB648244A080}" sibTransId="{D7FE094F-8E26-461C-8880-BAF4D6A13267}"/>
    <dgm:cxn modelId="{418E8AC1-65E8-4948-9C05-342716A33A89}" type="presOf" srcId="{1D5FC12E-AA56-4A25-870C-3B24A4EBD606}" destId="{D580832F-627A-4474-9968-5FFEA37304FF}" srcOrd="0" destOrd="0" presId="urn:microsoft.com/office/officeart/2005/8/layout/process4"/>
    <dgm:cxn modelId="{5C6FCBD9-710A-4BFF-A479-E9F6274BAA2F}" type="presOf" srcId="{1D5FC12E-AA56-4A25-870C-3B24A4EBD606}" destId="{2452584C-D0EB-476C-BAB3-4F5C5329A708}" srcOrd="1" destOrd="0" presId="urn:microsoft.com/office/officeart/2005/8/layout/process4"/>
    <dgm:cxn modelId="{452BA2D1-C4A3-4E08-81FF-81109A478B12}" type="presParOf" srcId="{D02AA4A5-FF10-4780-8DAC-B355909B74B5}" destId="{BC5C10E5-AFB7-42B0-A6B1-5F46EB7C64B8}" srcOrd="0" destOrd="0" presId="urn:microsoft.com/office/officeart/2005/8/layout/process4"/>
    <dgm:cxn modelId="{503BBAEC-31E5-4A28-A839-214F21A33184}" type="presParOf" srcId="{BC5C10E5-AFB7-42B0-A6B1-5F46EB7C64B8}" destId="{E1C8530B-1B6F-4CC7-A38E-98B4BDEFEBEC}" srcOrd="0" destOrd="0" presId="urn:microsoft.com/office/officeart/2005/8/layout/process4"/>
    <dgm:cxn modelId="{16452120-A77A-4F4B-B025-76FA993E66AA}" type="presParOf" srcId="{D02AA4A5-FF10-4780-8DAC-B355909B74B5}" destId="{0092A009-B21C-493F-BDAF-4DD8F9CD1404}" srcOrd="1" destOrd="0" presId="urn:microsoft.com/office/officeart/2005/8/layout/process4"/>
    <dgm:cxn modelId="{19BA2F18-C5D3-4A73-97FC-368F082A4FFD}" type="presParOf" srcId="{D02AA4A5-FF10-4780-8DAC-B355909B74B5}" destId="{C8B999DC-B0FC-4395-BD6B-A597BBCB943B}" srcOrd="2" destOrd="0" presId="urn:microsoft.com/office/officeart/2005/8/layout/process4"/>
    <dgm:cxn modelId="{77879ED9-1FAB-4D18-952F-5CDF3586CA3B}" type="presParOf" srcId="{C8B999DC-B0FC-4395-BD6B-A597BBCB943B}" destId="{D580832F-627A-4474-9968-5FFEA37304FF}" srcOrd="0" destOrd="0" presId="urn:microsoft.com/office/officeart/2005/8/layout/process4"/>
    <dgm:cxn modelId="{980E3E2B-FCC6-4638-A2E8-C1C1C7972EE0}" type="presParOf" srcId="{C8B999DC-B0FC-4395-BD6B-A597BBCB943B}" destId="{2452584C-D0EB-476C-BAB3-4F5C5329A708}" srcOrd="1" destOrd="0" presId="urn:microsoft.com/office/officeart/2005/8/layout/process4"/>
    <dgm:cxn modelId="{90820292-9DCD-429D-AF4B-44C2E273D061}" type="presParOf" srcId="{C8B999DC-B0FC-4395-BD6B-A597BBCB943B}" destId="{12DE7EE7-C7D7-424C-9D44-E989CAFBF43F}" srcOrd="2" destOrd="0" presId="urn:microsoft.com/office/officeart/2005/8/layout/process4"/>
    <dgm:cxn modelId="{E69A7F3F-9197-49A6-A839-6B0A7AA25C1E}" type="presParOf" srcId="{12DE7EE7-C7D7-424C-9D44-E989CAFBF43F}" destId="{F5F23F2F-3A9D-4A3C-9850-661D9DC5C3DA}" srcOrd="0" destOrd="0" presId="urn:microsoft.com/office/officeart/2005/8/layout/process4"/>
    <dgm:cxn modelId="{2E3E545F-825A-44D0-82FC-4A5A21188807}" type="presParOf" srcId="{12DE7EE7-C7D7-424C-9D44-E989CAFBF43F}" destId="{7DF152E1-D4D4-4239-A955-4C09CC8FBD98}" srcOrd="1" destOrd="0" presId="urn:microsoft.com/office/officeart/2005/8/layout/process4"/>
    <dgm:cxn modelId="{B446273E-2BCC-438F-99C2-DD828C4347DA}" type="presParOf" srcId="{12DE7EE7-C7D7-424C-9D44-E989CAFBF43F}" destId="{FFEA98B3-A61E-41D9-83AC-E54A761313E4}" srcOrd="2" destOrd="0" presId="urn:microsoft.com/office/officeart/2005/8/layout/process4"/>
    <dgm:cxn modelId="{E70F9E42-64FA-43CE-ABA6-3AB2BD60C949}" type="presParOf" srcId="{12DE7EE7-C7D7-424C-9D44-E989CAFBF43F}" destId="{5B74EF94-EDC5-49DE-B259-B0A808FEE664}" srcOrd="3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2F9F004-D9AE-4DB5-A236-16364D7E90C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A4B408A-EBDE-45D8-8036-674C032FCFAF}">
      <dgm:prSet custT="1"/>
      <dgm:spPr/>
      <dgm:t>
        <a:bodyPr/>
        <a:lstStyle/>
        <a:p>
          <a:r>
            <a:rPr lang="en-GB" sz="2000" b="1" dirty="0"/>
            <a:t>The Problem or Gap in the Literature</a:t>
          </a:r>
          <a:endParaRPr lang="en-US" sz="2000" dirty="0"/>
        </a:p>
      </dgm:t>
    </dgm:pt>
    <dgm:pt modelId="{BDB102F8-99BF-476D-A705-EEE49CDE7549}" type="parTrans" cxnId="{80A332D2-5FAB-4C62-B6EB-049AC3A446CC}">
      <dgm:prSet/>
      <dgm:spPr/>
      <dgm:t>
        <a:bodyPr/>
        <a:lstStyle/>
        <a:p>
          <a:endParaRPr lang="en-US"/>
        </a:p>
      </dgm:t>
    </dgm:pt>
    <dgm:pt modelId="{0422D6C5-2F67-41E4-8483-33EF7BB0C71B}" type="sibTrans" cxnId="{80A332D2-5FAB-4C62-B6EB-049AC3A446CC}">
      <dgm:prSet/>
      <dgm:spPr/>
      <dgm:t>
        <a:bodyPr/>
        <a:lstStyle/>
        <a:p>
          <a:endParaRPr lang="en-US"/>
        </a:p>
      </dgm:t>
    </dgm:pt>
    <dgm:pt modelId="{F38BDA01-18BC-428D-8377-1387D210054A}">
      <dgm:prSet custT="1"/>
      <dgm:spPr/>
      <dgm:t>
        <a:bodyPr/>
        <a:lstStyle/>
        <a:p>
          <a:r>
            <a:rPr lang="en-GB" sz="1800" dirty="0"/>
            <a:t>You must show </a:t>
          </a:r>
          <a:r>
            <a:rPr lang="en-GB" sz="1800" b="1" dirty="0"/>
            <a:t>why</a:t>
          </a:r>
          <a:r>
            <a:rPr lang="en-GB" sz="1800" dirty="0"/>
            <a:t> the review is needed. This may include:</a:t>
          </a:r>
          <a:endParaRPr lang="en-US" sz="1800" dirty="0"/>
        </a:p>
      </dgm:t>
    </dgm:pt>
    <dgm:pt modelId="{87BE81AA-4584-472A-99EB-1FDB7223121E}" type="parTrans" cxnId="{3749683E-C1B6-44A4-A036-2D9A0D728FB4}">
      <dgm:prSet/>
      <dgm:spPr/>
      <dgm:t>
        <a:bodyPr/>
        <a:lstStyle/>
        <a:p>
          <a:endParaRPr lang="en-US"/>
        </a:p>
      </dgm:t>
    </dgm:pt>
    <dgm:pt modelId="{13577A24-4CD4-4C94-AFCE-1913E9B47AC3}" type="sibTrans" cxnId="{3749683E-C1B6-44A4-A036-2D9A0D728FB4}">
      <dgm:prSet/>
      <dgm:spPr/>
      <dgm:t>
        <a:bodyPr/>
        <a:lstStyle/>
        <a:p>
          <a:endParaRPr lang="en-US"/>
        </a:p>
      </dgm:t>
    </dgm:pt>
    <dgm:pt modelId="{A5279E79-DC79-4CCC-9C8A-451076CDEC15}">
      <dgm:prSet custT="1"/>
      <dgm:spPr/>
      <dgm:t>
        <a:bodyPr/>
        <a:lstStyle/>
        <a:p>
          <a:r>
            <a:rPr lang="en-GB" sz="2000" dirty="0"/>
            <a:t>Inconsistencies in previous findings</a:t>
          </a:r>
          <a:endParaRPr lang="en-US" sz="2000" dirty="0"/>
        </a:p>
      </dgm:t>
    </dgm:pt>
    <dgm:pt modelId="{056D1A9E-67C2-49E8-858A-D19D43491CF9}" type="parTrans" cxnId="{A753E4FA-79F4-4F3E-B502-F7097E29DE3D}">
      <dgm:prSet/>
      <dgm:spPr/>
      <dgm:t>
        <a:bodyPr/>
        <a:lstStyle/>
        <a:p>
          <a:endParaRPr lang="en-US"/>
        </a:p>
      </dgm:t>
    </dgm:pt>
    <dgm:pt modelId="{C4272995-7A15-4154-9A99-6D0029D681A1}" type="sibTrans" cxnId="{A753E4FA-79F4-4F3E-B502-F7097E29DE3D}">
      <dgm:prSet/>
      <dgm:spPr/>
      <dgm:t>
        <a:bodyPr/>
        <a:lstStyle/>
        <a:p>
          <a:endParaRPr lang="en-US"/>
        </a:p>
      </dgm:t>
    </dgm:pt>
    <dgm:pt modelId="{546B7859-B08A-4EC1-B9F4-F84B8E9F6A45}">
      <dgm:prSet custT="1"/>
      <dgm:spPr/>
      <dgm:t>
        <a:bodyPr/>
        <a:lstStyle/>
        <a:p>
          <a:r>
            <a:rPr lang="en-GB" sz="2400" dirty="0">
              <a:solidFill>
                <a:schemeClr val="accent1">
                  <a:lumMod val="75000"/>
                </a:schemeClr>
              </a:solidFill>
            </a:rPr>
            <a:t>Lack of synthesis</a:t>
          </a:r>
          <a:endParaRPr lang="en-US" sz="2400" dirty="0">
            <a:solidFill>
              <a:schemeClr val="accent1">
                <a:lumMod val="75000"/>
              </a:schemeClr>
            </a:solidFill>
          </a:endParaRPr>
        </a:p>
      </dgm:t>
    </dgm:pt>
    <dgm:pt modelId="{0F38FAA6-DDEB-4390-97CB-8AF234DE538B}" type="parTrans" cxnId="{33C7D304-4098-48F6-B434-13B96EC74D89}">
      <dgm:prSet/>
      <dgm:spPr/>
      <dgm:t>
        <a:bodyPr/>
        <a:lstStyle/>
        <a:p>
          <a:endParaRPr lang="en-US"/>
        </a:p>
      </dgm:t>
    </dgm:pt>
    <dgm:pt modelId="{30B2C66E-A992-40E2-9158-EB73DF5B858C}" type="sibTrans" cxnId="{33C7D304-4098-48F6-B434-13B96EC74D89}">
      <dgm:prSet/>
      <dgm:spPr/>
      <dgm:t>
        <a:bodyPr/>
        <a:lstStyle/>
        <a:p>
          <a:endParaRPr lang="en-US"/>
        </a:p>
      </dgm:t>
    </dgm:pt>
    <dgm:pt modelId="{C72EC77F-F55E-43F9-B550-D169D6A37552}">
      <dgm:prSet custT="1"/>
      <dgm:spPr/>
      <dgm:t>
        <a:bodyPr/>
        <a:lstStyle/>
        <a:p>
          <a:r>
            <a:rPr lang="en-GB" sz="2000" dirty="0">
              <a:solidFill>
                <a:schemeClr val="bg1"/>
              </a:solidFill>
            </a:rPr>
            <a:t>Outdated evidence</a:t>
          </a:r>
          <a:endParaRPr lang="en-US" sz="2000" dirty="0">
            <a:solidFill>
              <a:schemeClr val="bg1"/>
            </a:solidFill>
          </a:endParaRPr>
        </a:p>
      </dgm:t>
    </dgm:pt>
    <dgm:pt modelId="{76D6ECEC-BE33-4F52-A36A-7ECB10710963}" type="parTrans" cxnId="{570D52D3-61A5-4FE5-9C67-5DF6A2232DDA}">
      <dgm:prSet/>
      <dgm:spPr/>
      <dgm:t>
        <a:bodyPr/>
        <a:lstStyle/>
        <a:p>
          <a:endParaRPr lang="en-US"/>
        </a:p>
      </dgm:t>
    </dgm:pt>
    <dgm:pt modelId="{274234E4-61C4-4CA6-8E74-ACF5D65613F9}" type="sibTrans" cxnId="{570D52D3-61A5-4FE5-9C67-5DF6A2232DDA}">
      <dgm:prSet/>
      <dgm:spPr/>
      <dgm:t>
        <a:bodyPr/>
        <a:lstStyle/>
        <a:p>
          <a:endParaRPr lang="en-US"/>
        </a:p>
      </dgm:t>
    </dgm:pt>
    <dgm:pt modelId="{2F4073CF-C4FD-4A74-B99E-C76E27999CBD}">
      <dgm:prSet custT="1"/>
      <dgm:spPr/>
      <dgm:t>
        <a:bodyPr/>
        <a:lstStyle/>
        <a:p>
          <a:r>
            <a:rPr lang="en-GB" sz="2000" dirty="0"/>
            <a:t>Methodological weaknesses in existing studies</a:t>
          </a:r>
          <a:endParaRPr lang="en-US" sz="2000" dirty="0"/>
        </a:p>
      </dgm:t>
    </dgm:pt>
    <dgm:pt modelId="{0AED3606-55E5-47D5-ACCF-2253E81BFC88}" type="parTrans" cxnId="{F3E406A6-0D52-4C3F-9E1C-053DFE47F56F}">
      <dgm:prSet/>
      <dgm:spPr/>
      <dgm:t>
        <a:bodyPr/>
        <a:lstStyle/>
        <a:p>
          <a:endParaRPr lang="en-US"/>
        </a:p>
      </dgm:t>
    </dgm:pt>
    <dgm:pt modelId="{91E8EB8C-AAF8-4D25-A84D-179C9344A8F0}" type="sibTrans" cxnId="{F3E406A6-0D52-4C3F-9E1C-053DFE47F56F}">
      <dgm:prSet/>
      <dgm:spPr/>
      <dgm:t>
        <a:bodyPr/>
        <a:lstStyle/>
        <a:p>
          <a:endParaRPr lang="en-US"/>
        </a:p>
      </dgm:t>
    </dgm:pt>
    <dgm:pt modelId="{D67EEF3A-7356-45BD-857F-BB676C59CD03}">
      <dgm:prSet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</a:rPr>
            <a:t>This is supported by guidance that the introduction should highlight “any gaps in the existing literature, and why a systematic review is necessary”</a:t>
          </a:r>
          <a:endParaRPr lang="en-US" sz="1400" dirty="0">
            <a:solidFill>
              <a:schemeClr val="tx1"/>
            </a:solidFill>
          </a:endParaRPr>
        </a:p>
      </dgm:t>
    </dgm:pt>
    <dgm:pt modelId="{A203CEAE-9CE6-4B90-8475-061EAA618F8F}" type="parTrans" cxnId="{BB5D9C7B-4232-4B42-9762-913916400EA4}">
      <dgm:prSet/>
      <dgm:spPr/>
      <dgm:t>
        <a:bodyPr/>
        <a:lstStyle/>
        <a:p>
          <a:endParaRPr lang="en-US"/>
        </a:p>
      </dgm:t>
    </dgm:pt>
    <dgm:pt modelId="{84E5F388-ECD0-42C0-AF94-152571EBA753}" type="sibTrans" cxnId="{BB5D9C7B-4232-4B42-9762-913916400EA4}">
      <dgm:prSet/>
      <dgm:spPr/>
      <dgm:t>
        <a:bodyPr/>
        <a:lstStyle/>
        <a:p>
          <a:endParaRPr lang="en-US"/>
        </a:p>
      </dgm:t>
    </dgm:pt>
    <dgm:pt modelId="{8E36941A-5792-41C1-ADF8-DE0DD8C9B7FF}" type="pres">
      <dgm:prSet presAssocID="{C2F9F004-D9AE-4DB5-A236-16364D7E90C4}" presName="Name0" presStyleCnt="0">
        <dgm:presLayoutVars>
          <dgm:dir/>
          <dgm:resizeHandles val="exact"/>
        </dgm:presLayoutVars>
      </dgm:prSet>
      <dgm:spPr/>
    </dgm:pt>
    <dgm:pt modelId="{6B467EB0-5CB2-42A0-8D27-A265A2C743DA}" type="pres">
      <dgm:prSet presAssocID="{3A4B408A-EBDE-45D8-8036-674C032FCFAF}" presName="node" presStyleLbl="node1" presStyleIdx="0" presStyleCnt="7">
        <dgm:presLayoutVars>
          <dgm:bulletEnabled val="1"/>
        </dgm:presLayoutVars>
      </dgm:prSet>
      <dgm:spPr/>
    </dgm:pt>
    <dgm:pt modelId="{3870EF60-BD5B-4C90-B679-B8050218A8F4}" type="pres">
      <dgm:prSet presAssocID="{0422D6C5-2F67-41E4-8483-33EF7BB0C71B}" presName="sibTrans" presStyleLbl="sibTrans1D1" presStyleIdx="0" presStyleCnt="6"/>
      <dgm:spPr/>
    </dgm:pt>
    <dgm:pt modelId="{1E8BE2A0-FD3A-491D-A382-45BDB3C61DFB}" type="pres">
      <dgm:prSet presAssocID="{0422D6C5-2F67-41E4-8483-33EF7BB0C71B}" presName="connectorText" presStyleLbl="sibTrans1D1" presStyleIdx="0" presStyleCnt="6"/>
      <dgm:spPr/>
    </dgm:pt>
    <dgm:pt modelId="{D7C99229-DEAB-42FA-B898-E7D7FB8EA53E}" type="pres">
      <dgm:prSet presAssocID="{F38BDA01-18BC-428D-8377-1387D210054A}" presName="node" presStyleLbl="node1" presStyleIdx="1" presStyleCnt="7">
        <dgm:presLayoutVars>
          <dgm:bulletEnabled val="1"/>
        </dgm:presLayoutVars>
      </dgm:prSet>
      <dgm:spPr/>
    </dgm:pt>
    <dgm:pt modelId="{3223B895-56F2-4FF7-ADAC-24AEC50754D6}" type="pres">
      <dgm:prSet presAssocID="{13577A24-4CD4-4C94-AFCE-1913E9B47AC3}" presName="sibTrans" presStyleLbl="sibTrans1D1" presStyleIdx="1" presStyleCnt="6"/>
      <dgm:spPr/>
    </dgm:pt>
    <dgm:pt modelId="{E41EF193-FB7C-4656-91DD-30A92D206043}" type="pres">
      <dgm:prSet presAssocID="{13577A24-4CD4-4C94-AFCE-1913E9B47AC3}" presName="connectorText" presStyleLbl="sibTrans1D1" presStyleIdx="1" presStyleCnt="6"/>
      <dgm:spPr/>
    </dgm:pt>
    <dgm:pt modelId="{51DE611C-3B7E-4C77-9584-B54339D92DBE}" type="pres">
      <dgm:prSet presAssocID="{A5279E79-DC79-4CCC-9C8A-451076CDEC15}" presName="node" presStyleLbl="node1" presStyleIdx="2" presStyleCnt="7">
        <dgm:presLayoutVars>
          <dgm:bulletEnabled val="1"/>
        </dgm:presLayoutVars>
      </dgm:prSet>
      <dgm:spPr/>
    </dgm:pt>
    <dgm:pt modelId="{9A953CE6-3B43-4459-8046-EAF707299A68}" type="pres">
      <dgm:prSet presAssocID="{C4272995-7A15-4154-9A99-6D0029D681A1}" presName="sibTrans" presStyleLbl="sibTrans1D1" presStyleIdx="2" presStyleCnt="6"/>
      <dgm:spPr/>
    </dgm:pt>
    <dgm:pt modelId="{76818F3A-D4C6-4C68-80A9-362724378A90}" type="pres">
      <dgm:prSet presAssocID="{C4272995-7A15-4154-9A99-6D0029D681A1}" presName="connectorText" presStyleLbl="sibTrans1D1" presStyleIdx="2" presStyleCnt="6"/>
      <dgm:spPr/>
    </dgm:pt>
    <dgm:pt modelId="{755B6930-8B46-4B22-9D8B-032894A46EB9}" type="pres">
      <dgm:prSet presAssocID="{546B7859-B08A-4EC1-B9F4-F84B8E9F6A45}" presName="node" presStyleLbl="node1" presStyleIdx="3" presStyleCnt="7">
        <dgm:presLayoutVars>
          <dgm:bulletEnabled val="1"/>
        </dgm:presLayoutVars>
      </dgm:prSet>
      <dgm:spPr/>
    </dgm:pt>
    <dgm:pt modelId="{B753BCC6-37CB-4013-90DD-C1978E025CFC}" type="pres">
      <dgm:prSet presAssocID="{30B2C66E-A992-40E2-9158-EB73DF5B858C}" presName="sibTrans" presStyleLbl="sibTrans1D1" presStyleIdx="3" presStyleCnt="6"/>
      <dgm:spPr/>
    </dgm:pt>
    <dgm:pt modelId="{C75E2C79-AC11-4AB9-B0D7-3B60CAC3B8D0}" type="pres">
      <dgm:prSet presAssocID="{30B2C66E-A992-40E2-9158-EB73DF5B858C}" presName="connectorText" presStyleLbl="sibTrans1D1" presStyleIdx="3" presStyleCnt="6"/>
      <dgm:spPr/>
    </dgm:pt>
    <dgm:pt modelId="{23CCE01B-82E1-4E11-AB9C-66B07BABB912}" type="pres">
      <dgm:prSet presAssocID="{C72EC77F-F55E-43F9-B550-D169D6A37552}" presName="node" presStyleLbl="node1" presStyleIdx="4" presStyleCnt="7">
        <dgm:presLayoutVars>
          <dgm:bulletEnabled val="1"/>
        </dgm:presLayoutVars>
      </dgm:prSet>
      <dgm:spPr/>
    </dgm:pt>
    <dgm:pt modelId="{98813E02-1CD4-47AF-ADC7-110B13A09756}" type="pres">
      <dgm:prSet presAssocID="{274234E4-61C4-4CA6-8E74-ACF5D65613F9}" presName="sibTrans" presStyleLbl="sibTrans1D1" presStyleIdx="4" presStyleCnt="6"/>
      <dgm:spPr/>
    </dgm:pt>
    <dgm:pt modelId="{3B99E401-1599-4378-AD96-331416335B2C}" type="pres">
      <dgm:prSet presAssocID="{274234E4-61C4-4CA6-8E74-ACF5D65613F9}" presName="connectorText" presStyleLbl="sibTrans1D1" presStyleIdx="4" presStyleCnt="6"/>
      <dgm:spPr/>
    </dgm:pt>
    <dgm:pt modelId="{31B887AB-E81C-4C13-9A89-B7B777840EC3}" type="pres">
      <dgm:prSet presAssocID="{2F4073CF-C4FD-4A74-B99E-C76E27999CBD}" presName="node" presStyleLbl="node1" presStyleIdx="5" presStyleCnt="7">
        <dgm:presLayoutVars>
          <dgm:bulletEnabled val="1"/>
        </dgm:presLayoutVars>
      </dgm:prSet>
      <dgm:spPr/>
    </dgm:pt>
    <dgm:pt modelId="{662F1F54-7D74-4606-8F2A-189661E52EFB}" type="pres">
      <dgm:prSet presAssocID="{91E8EB8C-AAF8-4D25-A84D-179C9344A8F0}" presName="sibTrans" presStyleLbl="sibTrans1D1" presStyleIdx="5" presStyleCnt="6"/>
      <dgm:spPr/>
    </dgm:pt>
    <dgm:pt modelId="{B18CE54C-DB09-46DD-89A7-0483FE81735B}" type="pres">
      <dgm:prSet presAssocID="{91E8EB8C-AAF8-4D25-A84D-179C9344A8F0}" presName="connectorText" presStyleLbl="sibTrans1D1" presStyleIdx="5" presStyleCnt="6"/>
      <dgm:spPr/>
    </dgm:pt>
    <dgm:pt modelId="{6B998C00-CDCF-4155-B939-93FF82062CDC}" type="pres">
      <dgm:prSet presAssocID="{D67EEF3A-7356-45BD-857F-BB676C59CD03}" presName="node" presStyleLbl="node1" presStyleIdx="6" presStyleCnt="7">
        <dgm:presLayoutVars>
          <dgm:bulletEnabled val="1"/>
        </dgm:presLayoutVars>
      </dgm:prSet>
      <dgm:spPr/>
    </dgm:pt>
  </dgm:ptLst>
  <dgm:cxnLst>
    <dgm:cxn modelId="{33C7D304-4098-48F6-B434-13B96EC74D89}" srcId="{C2F9F004-D9AE-4DB5-A236-16364D7E90C4}" destId="{546B7859-B08A-4EC1-B9F4-F84B8E9F6A45}" srcOrd="3" destOrd="0" parTransId="{0F38FAA6-DDEB-4390-97CB-8AF234DE538B}" sibTransId="{30B2C66E-A992-40E2-9158-EB73DF5B858C}"/>
    <dgm:cxn modelId="{636B7C07-2370-4F8D-8E3D-29ED34720003}" type="presOf" srcId="{13577A24-4CD4-4C94-AFCE-1913E9B47AC3}" destId="{E41EF193-FB7C-4656-91DD-30A92D206043}" srcOrd="1" destOrd="0" presId="urn:microsoft.com/office/officeart/2016/7/layout/RepeatingBendingProcessNew"/>
    <dgm:cxn modelId="{414CEC17-6E1A-4851-8487-C88468EAFD27}" type="presOf" srcId="{F38BDA01-18BC-428D-8377-1387D210054A}" destId="{D7C99229-DEAB-42FA-B898-E7D7FB8EA53E}" srcOrd="0" destOrd="0" presId="urn:microsoft.com/office/officeart/2016/7/layout/RepeatingBendingProcessNew"/>
    <dgm:cxn modelId="{33F5CF23-C693-4D63-BE15-A70E17DF2A11}" type="presOf" srcId="{91E8EB8C-AAF8-4D25-A84D-179C9344A8F0}" destId="{B18CE54C-DB09-46DD-89A7-0483FE81735B}" srcOrd="1" destOrd="0" presId="urn:microsoft.com/office/officeart/2016/7/layout/RepeatingBendingProcessNew"/>
    <dgm:cxn modelId="{E59BC324-77D3-48D6-9785-8443B09F5A56}" type="presOf" srcId="{0422D6C5-2F67-41E4-8483-33EF7BB0C71B}" destId="{3870EF60-BD5B-4C90-B679-B8050218A8F4}" srcOrd="0" destOrd="0" presId="urn:microsoft.com/office/officeart/2016/7/layout/RepeatingBendingProcessNew"/>
    <dgm:cxn modelId="{A5FE5028-B8FB-4C37-8D90-779DBC54B3E5}" type="presOf" srcId="{D67EEF3A-7356-45BD-857F-BB676C59CD03}" destId="{6B998C00-CDCF-4155-B939-93FF82062CDC}" srcOrd="0" destOrd="0" presId="urn:microsoft.com/office/officeart/2016/7/layout/RepeatingBendingProcessNew"/>
    <dgm:cxn modelId="{DBC2C031-6316-4E0B-8331-D95D0CF94890}" type="presOf" srcId="{30B2C66E-A992-40E2-9158-EB73DF5B858C}" destId="{B753BCC6-37CB-4013-90DD-C1978E025CFC}" srcOrd="0" destOrd="0" presId="urn:microsoft.com/office/officeart/2016/7/layout/RepeatingBendingProcessNew"/>
    <dgm:cxn modelId="{37655634-BB4F-4D5D-A868-3F2A240F48AB}" type="presOf" srcId="{C2F9F004-D9AE-4DB5-A236-16364D7E90C4}" destId="{8E36941A-5792-41C1-ADF8-DE0DD8C9B7FF}" srcOrd="0" destOrd="0" presId="urn:microsoft.com/office/officeart/2016/7/layout/RepeatingBendingProcessNew"/>
    <dgm:cxn modelId="{26B6FE3B-BFB2-4DA8-9E98-EA29BE36EDF7}" type="presOf" srcId="{546B7859-B08A-4EC1-B9F4-F84B8E9F6A45}" destId="{755B6930-8B46-4B22-9D8B-032894A46EB9}" srcOrd="0" destOrd="0" presId="urn:microsoft.com/office/officeart/2016/7/layout/RepeatingBendingProcessNew"/>
    <dgm:cxn modelId="{06275B3C-4CB7-491C-A0B7-3A8F23FCDD25}" type="presOf" srcId="{91E8EB8C-AAF8-4D25-A84D-179C9344A8F0}" destId="{662F1F54-7D74-4606-8F2A-189661E52EFB}" srcOrd="0" destOrd="0" presId="urn:microsoft.com/office/officeart/2016/7/layout/RepeatingBendingProcessNew"/>
    <dgm:cxn modelId="{3749683E-C1B6-44A4-A036-2D9A0D728FB4}" srcId="{C2F9F004-D9AE-4DB5-A236-16364D7E90C4}" destId="{F38BDA01-18BC-428D-8377-1387D210054A}" srcOrd="1" destOrd="0" parTransId="{87BE81AA-4584-472A-99EB-1FDB7223121E}" sibTransId="{13577A24-4CD4-4C94-AFCE-1913E9B47AC3}"/>
    <dgm:cxn modelId="{2037C95E-0613-4D0F-9896-00E945B599DE}" type="presOf" srcId="{3A4B408A-EBDE-45D8-8036-674C032FCFAF}" destId="{6B467EB0-5CB2-42A0-8D27-A265A2C743DA}" srcOrd="0" destOrd="0" presId="urn:microsoft.com/office/officeart/2016/7/layout/RepeatingBendingProcessNew"/>
    <dgm:cxn modelId="{6614F044-1A26-4536-AAAF-793CAE7479C3}" type="presOf" srcId="{C4272995-7A15-4154-9A99-6D0029D681A1}" destId="{76818F3A-D4C6-4C68-80A9-362724378A90}" srcOrd="1" destOrd="0" presId="urn:microsoft.com/office/officeart/2016/7/layout/RepeatingBendingProcessNew"/>
    <dgm:cxn modelId="{D76FF14E-91F4-4781-9546-278BB43866D8}" type="presOf" srcId="{13577A24-4CD4-4C94-AFCE-1913E9B47AC3}" destId="{3223B895-56F2-4FF7-ADAC-24AEC50754D6}" srcOrd="0" destOrd="0" presId="urn:microsoft.com/office/officeart/2016/7/layout/RepeatingBendingProcessNew"/>
    <dgm:cxn modelId="{8B855958-7ADC-4AC0-9848-71B6BF17D5F7}" type="presOf" srcId="{C4272995-7A15-4154-9A99-6D0029D681A1}" destId="{9A953CE6-3B43-4459-8046-EAF707299A68}" srcOrd="0" destOrd="0" presId="urn:microsoft.com/office/officeart/2016/7/layout/RepeatingBendingProcessNew"/>
    <dgm:cxn modelId="{52A0087A-5FA5-46DA-91B4-A6967CDFA55D}" type="presOf" srcId="{0422D6C5-2F67-41E4-8483-33EF7BB0C71B}" destId="{1E8BE2A0-FD3A-491D-A382-45BDB3C61DFB}" srcOrd="1" destOrd="0" presId="urn:microsoft.com/office/officeart/2016/7/layout/RepeatingBendingProcessNew"/>
    <dgm:cxn modelId="{BB5D9C7B-4232-4B42-9762-913916400EA4}" srcId="{C2F9F004-D9AE-4DB5-A236-16364D7E90C4}" destId="{D67EEF3A-7356-45BD-857F-BB676C59CD03}" srcOrd="6" destOrd="0" parTransId="{A203CEAE-9CE6-4B90-8475-061EAA618F8F}" sibTransId="{84E5F388-ECD0-42C0-AF94-152571EBA753}"/>
    <dgm:cxn modelId="{209C2A83-6E1D-46AE-99E9-AB6626C9BC47}" type="presOf" srcId="{274234E4-61C4-4CA6-8E74-ACF5D65613F9}" destId="{98813E02-1CD4-47AF-ADC7-110B13A09756}" srcOrd="0" destOrd="0" presId="urn:microsoft.com/office/officeart/2016/7/layout/RepeatingBendingProcessNew"/>
    <dgm:cxn modelId="{E9330E94-C8B7-4E02-886B-1D3D1511437C}" type="presOf" srcId="{274234E4-61C4-4CA6-8E74-ACF5D65613F9}" destId="{3B99E401-1599-4378-AD96-331416335B2C}" srcOrd="1" destOrd="0" presId="urn:microsoft.com/office/officeart/2016/7/layout/RepeatingBendingProcessNew"/>
    <dgm:cxn modelId="{66020D9D-679F-4030-AE05-77E0F047E974}" type="presOf" srcId="{C72EC77F-F55E-43F9-B550-D169D6A37552}" destId="{23CCE01B-82E1-4E11-AB9C-66B07BABB912}" srcOrd="0" destOrd="0" presId="urn:microsoft.com/office/officeart/2016/7/layout/RepeatingBendingProcessNew"/>
    <dgm:cxn modelId="{F3E406A6-0D52-4C3F-9E1C-053DFE47F56F}" srcId="{C2F9F004-D9AE-4DB5-A236-16364D7E90C4}" destId="{2F4073CF-C4FD-4A74-B99E-C76E27999CBD}" srcOrd="5" destOrd="0" parTransId="{0AED3606-55E5-47D5-ACCF-2253E81BFC88}" sibTransId="{91E8EB8C-AAF8-4D25-A84D-179C9344A8F0}"/>
    <dgm:cxn modelId="{4F2714AB-7E05-4FEF-888A-83008AD25AB9}" type="presOf" srcId="{A5279E79-DC79-4CCC-9C8A-451076CDEC15}" destId="{51DE611C-3B7E-4C77-9584-B54339D92DBE}" srcOrd="0" destOrd="0" presId="urn:microsoft.com/office/officeart/2016/7/layout/RepeatingBendingProcessNew"/>
    <dgm:cxn modelId="{568FE3C1-AC4A-4FC4-B1E5-E598288B4EE4}" type="presOf" srcId="{30B2C66E-A992-40E2-9158-EB73DF5B858C}" destId="{C75E2C79-AC11-4AB9-B0D7-3B60CAC3B8D0}" srcOrd="1" destOrd="0" presId="urn:microsoft.com/office/officeart/2016/7/layout/RepeatingBendingProcessNew"/>
    <dgm:cxn modelId="{80A332D2-5FAB-4C62-B6EB-049AC3A446CC}" srcId="{C2F9F004-D9AE-4DB5-A236-16364D7E90C4}" destId="{3A4B408A-EBDE-45D8-8036-674C032FCFAF}" srcOrd="0" destOrd="0" parTransId="{BDB102F8-99BF-476D-A705-EEE49CDE7549}" sibTransId="{0422D6C5-2F67-41E4-8483-33EF7BB0C71B}"/>
    <dgm:cxn modelId="{570D52D3-61A5-4FE5-9C67-5DF6A2232DDA}" srcId="{C2F9F004-D9AE-4DB5-A236-16364D7E90C4}" destId="{C72EC77F-F55E-43F9-B550-D169D6A37552}" srcOrd="4" destOrd="0" parTransId="{76D6ECEC-BE33-4F52-A36A-7ECB10710963}" sibTransId="{274234E4-61C4-4CA6-8E74-ACF5D65613F9}"/>
    <dgm:cxn modelId="{DF5E08DF-5A5F-4DAB-B757-619451BEEDE5}" type="presOf" srcId="{2F4073CF-C4FD-4A74-B99E-C76E27999CBD}" destId="{31B887AB-E81C-4C13-9A89-B7B777840EC3}" srcOrd="0" destOrd="0" presId="urn:microsoft.com/office/officeart/2016/7/layout/RepeatingBendingProcessNew"/>
    <dgm:cxn modelId="{A753E4FA-79F4-4F3E-B502-F7097E29DE3D}" srcId="{C2F9F004-D9AE-4DB5-A236-16364D7E90C4}" destId="{A5279E79-DC79-4CCC-9C8A-451076CDEC15}" srcOrd="2" destOrd="0" parTransId="{056D1A9E-67C2-49E8-858A-D19D43491CF9}" sibTransId="{C4272995-7A15-4154-9A99-6D0029D681A1}"/>
    <dgm:cxn modelId="{41F0692C-3B2E-42D3-9787-4B99DAAE2F91}" type="presParOf" srcId="{8E36941A-5792-41C1-ADF8-DE0DD8C9B7FF}" destId="{6B467EB0-5CB2-42A0-8D27-A265A2C743DA}" srcOrd="0" destOrd="0" presId="urn:microsoft.com/office/officeart/2016/7/layout/RepeatingBendingProcessNew"/>
    <dgm:cxn modelId="{B08C906F-8EC8-4A08-A9EF-E8A2B402B518}" type="presParOf" srcId="{8E36941A-5792-41C1-ADF8-DE0DD8C9B7FF}" destId="{3870EF60-BD5B-4C90-B679-B8050218A8F4}" srcOrd="1" destOrd="0" presId="urn:microsoft.com/office/officeart/2016/7/layout/RepeatingBendingProcessNew"/>
    <dgm:cxn modelId="{53AB7F88-0AA0-4733-B5B1-91F2F8DC0FF6}" type="presParOf" srcId="{3870EF60-BD5B-4C90-B679-B8050218A8F4}" destId="{1E8BE2A0-FD3A-491D-A382-45BDB3C61DFB}" srcOrd="0" destOrd="0" presId="urn:microsoft.com/office/officeart/2016/7/layout/RepeatingBendingProcessNew"/>
    <dgm:cxn modelId="{C5D2397E-C1C8-4E24-AF4C-965D69E2E807}" type="presParOf" srcId="{8E36941A-5792-41C1-ADF8-DE0DD8C9B7FF}" destId="{D7C99229-DEAB-42FA-B898-E7D7FB8EA53E}" srcOrd="2" destOrd="0" presId="urn:microsoft.com/office/officeart/2016/7/layout/RepeatingBendingProcessNew"/>
    <dgm:cxn modelId="{60156580-A7CC-4397-BD4A-089E686B9C36}" type="presParOf" srcId="{8E36941A-5792-41C1-ADF8-DE0DD8C9B7FF}" destId="{3223B895-56F2-4FF7-ADAC-24AEC50754D6}" srcOrd="3" destOrd="0" presId="urn:microsoft.com/office/officeart/2016/7/layout/RepeatingBendingProcessNew"/>
    <dgm:cxn modelId="{A29C834A-B0F5-491E-A1E9-D0A414A0B8CD}" type="presParOf" srcId="{3223B895-56F2-4FF7-ADAC-24AEC50754D6}" destId="{E41EF193-FB7C-4656-91DD-30A92D206043}" srcOrd="0" destOrd="0" presId="urn:microsoft.com/office/officeart/2016/7/layout/RepeatingBendingProcessNew"/>
    <dgm:cxn modelId="{6B43E452-AE5D-4E85-98A2-54BB11F5D4CA}" type="presParOf" srcId="{8E36941A-5792-41C1-ADF8-DE0DD8C9B7FF}" destId="{51DE611C-3B7E-4C77-9584-B54339D92DBE}" srcOrd="4" destOrd="0" presId="urn:microsoft.com/office/officeart/2016/7/layout/RepeatingBendingProcessNew"/>
    <dgm:cxn modelId="{50AA487F-9AA6-4687-A937-E8949BFC6B37}" type="presParOf" srcId="{8E36941A-5792-41C1-ADF8-DE0DD8C9B7FF}" destId="{9A953CE6-3B43-4459-8046-EAF707299A68}" srcOrd="5" destOrd="0" presId="urn:microsoft.com/office/officeart/2016/7/layout/RepeatingBendingProcessNew"/>
    <dgm:cxn modelId="{33327144-48BE-484F-A214-EC0FE1FADA03}" type="presParOf" srcId="{9A953CE6-3B43-4459-8046-EAF707299A68}" destId="{76818F3A-D4C6-4C68-80A9-362724378A90}" srcOrd="0" destOrd="0" presId="urn:microsoft.com/office/officeart/2016/7/layout/RepeatingBendingProcessNew"/>
    <dgm:cxn modelId="{0D57B9BE-1A7B-4C13-8E04-DAEF85780262}" type="presParOf" srcId="{8E36941A-5792-41C1-ADF8-DE0DD8C9B7FF}" destId="{755B6930-8B46-4B22-9D8B-032894A46EB9}" srcOrd="6" destOrd="0" presId="urn:microsoft.com/office/officeart/2016/7/layout/RepeatingBendingProcessNew"/>
    <dgm:cxn modelId="{77025260-7C40-4855-83BC-47A57F28673F}" type="presParOf" srcId="{8E36941A-5792-41C1-ADF8-DE0DD8C9B7FF}" destId="{B753BCC6-37CB-4013-90DD-C1978E025CFC}" srcOrd="7" destOrd="0" presId="urn:microsoft.com/office/officeart/2016/7/layout/RepeatingBendingProcessNew"/>
    <dgm:cxn modelId="{332228D7-71F9-4D72-B742-E67CADD315C0}" type="presParOf" srcId="{B753BCC6-37CB-4013-90DD-C1978E025CFC}" destId="{C75E2C79-AC11-4AB9-B0D7-3B60CAC3B8D0}" srcOrd="0" destOrd="0" presId="urn:microsoft.com/office/officeart/2016/7/layout/RepeatingBendingProcessNew"/>
    <dgm:cxn modelId="{8B2914D3-B06A-4A60-B45C-7EAE4DD2F648}" type="presParOf" srcId="{8E36941A-5792-41C1-ADF8-DE0DD8C9B7FF}" destId="{23CCE01B-82E1-4E11-AB9C-66B07BABB912}" srcOrd="8" destOrd="0" presId="urn:microsoft.com/office/officeart/2016/7/layout/RepeatingBendingProcessNew"/>
    <dgm:cxn modelId="{C228B921-E551-431C-91EF-BAC6C9FA49C8}" type="presParOf" srcId="{8E36941A-5792-41C1-ADF8-DE0DD8C9B7FF}" destId="{98813E02-1CD4-47AF-ADC7-110B13A09756}" srcOrd="9" destOrd="0" presId="urn:microsoft.com/office/officeart/2016/7/layout/RepeatingBendingProcessNew"/>
    <dgm:cxn modelId="{EA2BCEA2-975D-4805-8792-14AD4CFCBB6C}" type="presParOf" srcId="{98813E02-1CD4-47AF-ADC7-110B13A09756}" destId="{3B99E401-1599-4378-AD96-331416335B2C}" srcOrd="0" destOrd="0" presId="urn:microsoft.com/office/officeart/2016/7/layout/RepeatingBendingProcessNew"/>
    <dgm:cxn modelId="{784E7CCD-9153-4524-BE1A-96A9473E87C9}" type="presParOf" srcId="{8E36941A-5792-41C1-ADF8-DE0DD8C9B7FF}" destId="{31B887AB-E81C-4C13-9A89-B7B777840EC3}" srcOrd="10" destOrd="0" presId="urn:microsoft.com/office/officeart/2016/7/layout/RepeatingBendingProcessNew"/>
    <dgm:cxn modelId="{91BA3428-7EBA-46CD-A361-4216475797AD}" type="presParOf" srcId="{8E36941A-5792-41C1-ADF8-DE0DD8C9B7FF}" destId="{662F1F54-7D74-4606-8F2A-189661E52EFB}" srcOrd="11" destOrd="0" presId="urn:microsoft.com/office/officeart/2016/7/layout/RepeatingBendingProcessNew"/>
    <dgm:cxn modelId="{94BB7ECB-714F-420B-8286-A427ABDED947}" type="presParOf" srcId="{662F1F54-7D74-4606-8F2A-189661E52EFB}" destId="{B18CE54C-DB09-46DD-89A7-0483FE81735B}" srcOrd="0" destOrd="0" presId="urn:microsoft.com/office/officeart/2016/7/layout/RepeatingBendingProcessNew"/>
    <dgm:cxn modelId="{73DED365-C7AC-4BB1-A10D-636D4FF7E3BA}" type="presParOf" srcId="{8E36941A-5792-41C1-ADF8-DE0DD8C9B7FF}" destId="{6B998C00-CDCF-4155-B939-93FF82062CDC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27EE83E-7C7E-41D5-95E2-2CB4386E55B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8A98CA2-51AD-4D4B-8E51-9F88E806D474}">
      <dgm:prSet/>
      <dgm:spPr/>
      <dgm:t>
        <a:bodyPr/>
        <a:lstStyle/>
        <a:p>
          <a:r>
            <a:rPr lang="en-GB" b="1"/>
            <a:t>The Rationale for Conducting a Systematic Review</a:t>
          </a:r>
          <a:endParaRPr lang="en-US"/>
        </a:p>
      </dgm:t>
    </dgm:pt>
    <dgm:pt modelId="{5860A070-17B4-4CF9-9276-8D8FD74F8D50}" type="parTrans" cxnId="{8DEC60E4-9799-4F32-B1D8-623709861F98}">
      <dgm:prSet/>
      <dgm:spPr/>
      <dgm:t>
        <a:bodyPr/>
        <a:lstStyle/>
        <a:p>
          <a:endParaRPr lang="en-US"/>
        </a:p>
      </dgm:t>
    </dgm:pt>
    <dgm:pt modelId="{D7C38633-A05D-4F05-BE31-8A9E50498C6D}" type="sibTrans" cxnId="{8DEC60E4-9799-4F32-B1D8-623709861F98}">
      <dgm:prSet/>
      <dgm:spPr/>
      <dgm:t>
        <a:bodyPr/>
        <a:lstStyle/>
        <a:p>
          <a:endParaRPr lang="en-US"/>
        </a:p>
      </dgm:t>
    </dgm:pt>
    <dgm:pt modelId="{ED8272CB-D201-4212-A8E1-4CB9471E63FB}">
      <dgm:prSet/>
      <dgm:spPr/>
      <dgm:t>
        <a:bodyPr/>
        <a:lstStyle/>
        <a:p>
          <a:r>
            <a:rPr lang="en-GB"/>
            <a:t>Explain why a </a:t>
          </a:r>
          <a:r>
            <a:rPr lang="en-GB" b="1"/>
            <a:t>systematic</a:t>
          </a:r>
          <a:r>
            <a:rPr lang="en-GB"/>
            <a:t> approach (not just a narrative review) is required. This may include:</a:t>
          </a:r>
          <a:endParaRPr lang="en-US"/>
        </a:p>
      </dgm:t>
    </dgm:pt>
    <dgm:pt modelId="{06F4A3AC-CBF4-447A-BED4-A65C82D5276F}" type="parTrans" cxnId="{E9388F86-5BDB-4A76-88DE-2CACC953721C}">
      <dgm:prSet/>
      <dgm:spPr/>
      <dgm:t>
        <a:bodyPr/>
        <a:lstStyle/>
        <a:p>
          <a:endParaRPr lang="en-US"/>
        </a:p>
      </dgm:t>
    </dgm:pt>
    <dgm:pt modelId="{72353AFD-FA86-49C3-ABEF-35E0790B581C}" type="sibTrans" cxnId="{E9388F86-5BDB-4A76-88DE-2CACC953721C}">
      <dgm:prSet/>
      <dgm:spPr/>
      <dgm:t>
        <a:bodyPr/>
        <a:lstStyle/>
        <a:p>
          <a:endParaRPr lang="en-US"/>
        </a:p>
      </dgm:t>
    </dgm:pt>
    <dgm:pt modelId="{9EC62C6E-7C1F-418A-827A-305D354BFA62}">
      <dgm:prSet/>
      <dgm:spPr/>
      <dgm:t>
        <a:bodyPr/>
        <a:lstStyle/>
        <a:p>
          <a:r>
            <a:rPr lang="en-GB"/>
            <a:t>Need for comprehensive evidence</a:t>
          </a:r>
          <a:endParaRPr lang="en-US"/>
        </a:p>
      </dgm:t>
    </dgm:pt>
    <dgm:pt modelId="{546AE64F-C6FD-4757-8D89-D80CE9E9065C}" type="parTrans" cxnId="{B1A21F41-69E6-4EB4-B4D5-7F8AA3C3EE30}">
      <dgm:prSet/>
      <dgm:spPr/>
      <dgm:t>
        <a:bodyPr/>
        <a:lstStyle/>
        <a:p>
          <a:endParaRPr lang="en-US"/>
        </a:p>
      </dgm:t>
    </dgm:pt>
    <dgm:pt modelId="{780813F6-FA0C-4748-8A51-1A0E5D07271C}" type="sibTrans" cxnId="{B1A21F41-69E6-4EB4-B4D5-7F8AA3C3EE30}">
      <dgm:prSet/>
      <dgm:spPr/>
      <dgm:t>
        <a:bodyPr/>
        <a:lstStyle/>
        <a:p>
          <a:endParaRPr lang="en-US"/>
        </a:p>
      </dgm:t>
    </dgm:pt>
    <dgm:pt modelId="{33F7022A-958D-499D-BBC4-09152555CAD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Need for unbiased synthesis</a:t>
          </a:r>
          <a:endParaRPr lang="en-US" dirty="0">
            <a:solidFill>
              <a:schemeClr val="tx1"/>
            </a:solidFill>
          </a:endParaRPr>
        </a:p>
      </dgm:t>
    </dgm:pt>
    <dgm:pt modelId="{68076A4E-F6B1-4B56-B3B8-E33E01F39FA8}" type="parTrans" cxnId="{2EE0DDF9-033C-40F5-BB0C-7EAA96438337}">
      <dgm:prSet/>
      <dgm:spPr/>
      <dgm:t>
        <a:bodyPr/>
        <a:lstStyle/>
        <a:p>
          <a:endParaRPr lang="en-US"/>
        </a:p>
      </dgm:t>
    </dgm:pt>
    <dgm:pt modelId="{6F6C324E-0890-4058-A3FF-044E6DA06DA9}" type="sibTrans" cxnId="{2EE0DDF9-033C-40F5-BB0C-7EAA96438337}">
      <dgm:prSet/>
      <dgm:spPr/>
      <dgm:t>
        <a:bodyPr/>
        <a:lstStyle/>
        <a:p>
          <a:endParaRPr lang="en-US"/>
        </a:p>
      </dgm:t>
    </dgm:pt>
    <dgm:pt modelId="{97CC0EE0-FF98-487D-9F8A-845BE97AE233}">
      <dgm:prSet/>
      <dgm:spPr/>
      <dgm:t>
        <a:bodyPr/>
        <a:lstStyle/>
        <a:p>
          <a:r>
            <a:rPr lang="en-GB" dirty="0"/>
            <a:t>Importance for practice, policy, or theory</a:t>
          </a:r>
          <a:endParaRPr lang="en-US" dirty="0"/>
        </a:p>
      </dgm:t>
    </dgm:pt>
    <dgm:pt modelId="{B27F9DF3-12B0-4017-9798-010E733F0971}" type="parTrans" cxnId="{DAF75DF5-35EA-49BC-B0CC-3020E89EE008}">
      <dgm:prSet/>
      <dgm:spPr/>
      <dgm:t>
        <a:bodyPr/>
        <a:lstStyle/>
        <a:p>
          <a:endParaRPr lang="en-US"/>
        </a:p>
      </dgm:t>
    </dgm:pt>
    <dgm:pt modelId="{D2B651B9-EED5-4704-9410-EE799DA2B76B}" type="sibTrans" cxnId="{DAF75DF5-35EA-49BC-B0CC-3020E89EE008}">
      <dgm:prSet/>
      <dgm:spPr/>
      <dgm:t>
        <a:bodyPr/>
        <a:lstStyle/>
        <a:p>
          <a:endParaRPr lang="en-US"/>
        </a:p>
      </dgm:t>
    </dgm:pt>
    <dgm:pt modelId="{1436C892-9F4F-4E3B-AFE7-10192FFBA306}">
      <dgm:prSet/>
      <dgm:spPr/>
      <dgm:t>
        <a:bodyPr/>
        <a:lstStyle/>
        <a:p>
          <a:r>
            <a:rPr lang="en-GB"/>
            <a:t>Systematic reviews provide “the highest level of evidence to guide clinical practice” , so the introduction should make clear why such rigour is appropriate.</a:t>
          </a:r>
          <a:endParaRPr lang="en-US"/>
        </a:p>
      </dgm:t>
    </dgm:pt>
    <dgm:pt modelId="{6E7B4968-FDDF-40AD-B322-0244F1A65355}" type="parTrans" cxnId="{BA796655-7892-49B8-BBBE-B3F11D189C70}">
      <dgm:prSet/>
      <dgm:spPr/>
      <dgm:t>
        <a:bodyPr/>
        <a:lstStyle/>
        <a:p>
          <a:endParaRPr lang="en-US"/>
        </a:p>
      </dgm:t>
    </dgm:pt>
    <dgm:pt modelId="{85300EED-48BB-4314-9CEB-DBC7D0DFF67F}" type="sibTrans" cxnId="{BA796655-7892-49B8-BBBE-B3F11D189C70}">
      <dgm:prSet/>
      <dgm:spPr/>
      <dgm:t>
        <a:bodyPr/>
        <a:lstStyle/>
        <a:p>
          <a:endParaRPr lang="en-US"/>
        </a:p>
      </dgm:t>
    </dgm:pt>
    <dgm:pt modelId="{851DB424-A6BB-48F3-90C3-F42EDFF0EFB1}" type="pres">
      <dgm:prSet presAssocID="{D27EE83E-7C7E-41D5-95E2-2CB4386E55BF}" presName="Name0" presStyleCnt="0">
        <dgm:presLayoutVars>
          <dgm:dir/>
          <dgm:resizeHandles val="exact"/>
        </dgm:presLayoutVars>
      </dgm:prSet>
      <dgm:spPr/>
    </dgm:pt>
    <dgm:pt modelId="{B0F6AA6F-982B-42EA-9D6E-F1D254D4A618}" type="pres">
      <dgm:prSet presAssocID="{68A98CA2-51AD-4D4B-8E51-9F88E806D474}" presName="node" presStyleLbl="node1" presStyleIdx="0" presStyleCnt="6">
        <dgm:presLayoutVars>
          <dgm:bulletEnabled val="1"/>
        </dgm:presLayoutVars>
      </dgm:prSet>
      <dgm:spPr/>
    </dgm:pt>
    <dgm:pt modelId="{81A47748-58B9-4BA9-9B97-3E43A9F8424A}" type="pres">
      <dgm:prSet presAssocID="{D7C38633-A05D-4F05-BE31-8A9E50498C6D}" presName="sibTrans" presStyleLbl="sibTrans1D1" presStyleIdx="0" presStyleCnt="5"/>
      <dgm:spPr/>
    </dgm:pt>
    <dgm:pt modelId="{EF9CE0EF-46C2-45FA-9960-027FA110DA71}" type="pres">
      <dgm:prSet presAssocID="{D7C38633-A05D-4F05-BE31-8A9E50498C6D}" presName="connectorText" presStyleLbl="sibTrans1D1" presStyleIdx="0" presStyleCnt="5"/>
      <dgm:spPr/>
    </dgm:pt>
    <dgm:pt modelId="{784F16B9-E49A-4253-A1A0-B370226A87B0}" type="pres">
      <dgm:prSet presAssocID="{ED8272CB-D201-4212-A8E1-4CB9471E63FB}" presName="node" presStyleLbl="node1" presStyleIdx="1" presStyleCnt="6">
        <dgm:presLayoutVars>
          <dgm:bulletEnabled val="1"/>
        </dgm:presLayoutVars>
      </dgm:prSet>
      <dgm:spPr/>
    </dgm:pt>
    <dgm:pt modelId="{B0C4E249-DF2B-4CDB-AF73-BE8E625141EE}" type="pres">
      <dgm:prSet presAssocID="{72353AFD-FA86-49C3-ABEF-35E0790B581C}" presName="sibTrans" presStyleLbl="sibTrans1D1" presStyleIdx="1" presStyleCnt="5"/>
      <dgm:spPr/>
    </dgm:pt>
    <dgm:pt modelId="{6DFA960C-35BE-435E-B60B-934C482604A3}" type="pres">
      <dgm:prSet presAssocID="{72353AFD-FA86-49C3-ABEF-35E0790B581C}" presName="connectorText" presStyleLbl="sibTrans1D1" presStyleIdx="1" presStyleCnt="5"/>
      <dgm:spPr/>
    </dgm:pt>
    <dgm:pt modelId="{D0563A55-9F88-486F-93B0-B6BC24A9C764}" type="pres">
      <dgm:prSet presAssocID="{9EC62C6E-7C1F-418A-827A-305D354BFA62}" presName="node" presStyleLbl="node1" presStyleIdx="2" presStyleCnt="6">
        <dgm:presLayoutVars>
          <dgm:bulletEnabled val="1"/>
        </dgm:presLayoutVars>
      </dgm:prSet>
      <dgm:spPr/>
    </dgm:pt>
    <dgm:pt modelId="{B360A460-30E9-45CA-AA48-B68EAE3F83AF}" type="pres">
      <dgm:prSet presAssocID="{780813F6-FA0C-4748-8A51-1A0E5D07271C}" presName="sibTrans" presStyleLbl="sibTrans1D1" presStyleIdx="2" presStyleCnt="5"/>
      <dgm:spPr/>
    </dgm:pt>
    <dgm:pt modelId="{D87F7693-443A-4F92-BDBF-E794920BF24C}" type="pres">
      <dgm:prSet presAssocID="{780813F6-FA0C-4748-8A51-1A0E5D07271C}" presName="connectorText" presStyleLbl="sibTrans1D1" presStyleIdx="2" presStyleCnt="5"/>
      <dgm:spPr/>
    </dgm:pt>
    <dgm:pt modelId="{55EB1B4B-B7E1-4AC4-9A23-201AE88DE8AD}" type="pres">
      <dgm:prSet presAssocID="{33F7022A-958D-499D-BBC4-09152555CADC}" presName="node" presStyleLbl="node1" presStyleIdx="3" presStyleCnt="6">
        <dgm:presLayoutVars>
          <dgm:bulletEnabled val="1"/>
        </dgm:presLayoutVars>
      </dgm:prSet>
      <dgm:spPr/>
    </dgm:pt>
    <dgm:pt modelId="{116DDC5A-A7B0-4EE6-92F1-AE713F06FFBA}" type="pres">
      <dgm:prSet presAssocID="{6F6C324E-0890-4058-A3FF-044E6DA06DA9}" presName="sibTrans" presStyleLbl="sibTrans1D1" presStyleIdx="3" presStyleCnt="5"/>
      <dgm:spPr/>
    </dgm:pt>
    <dgm:pt modelId="{3809E835-0083-4E59-BA30-CDC195FBC1BF}" type="pres">
      <dgm:prSet presAssocID="{6F6C324E-0890-4058-A3FF-044E6DA06DA9}" presName="connectorText" presStyleLbl="sibTrans1D1" presStyleIdx="3" presStyleCnt="5"/>
      <dgm:spPr/>
    </dgm:pt>
    <dgm:pt modelId="{73C1118F-D9B1-4AF5-A6BE-6AADD3F42045}" type="pres">
      <dgm:prSet presAssocID="{97CC0EE0-FF98-487D-9F8A-845BE97AE233}" presName="node" presStyleLbl="node1" presStyleIdx="4" presStyleCnt="6">
        <dgm:presLayoutVars>
          <dgm:bulletEnabled val="1"/>
        </dgm:presLayoutVars>
      </dgm:prSet>
      <dgm:spPr/>
    </dgm:pt>
    <dgm:pt modelId="{1BDA7B25-DDA8-44F8-AF02-17FF7E45D9DA}" type="pres">
      <dgm:prSet presAssocID="{D2B651B9-EED5-4704-9410-EE799DA2B76B}" presName="sibTrans" presStyleLbl="sibTrans1D1" presStyleIdx="4" presStyleCnt="5"/>
      <dgm:spPr/>
    </dgm:pt>
    <dgm:pt modelId="{7432C76F-0EFF-4399-82C7-960270016BCD}" type="pres">
      <dgm:prSet presAssocID="{D2B651B9-EED5-4704-9410-EE799DA2B76B}" presName="connectorText" presStyleLbl="sibTrans1D1" presStyleIdx="4" presStyleCnt="5"/>
      <dgm:spPr/>
    </dgm:pt>
    <dgm:pt modelId="{8B9D9542-793E-4D85-9CB7-AD8E11D2C876}" type="pres">
      <dgm:prSet presAssocID="{1436C892-9F4F-4E3B-AFE7-10192FFBA306}" presName="node" presStyleLbl="node1" presStyleIdx="5" presStyleCnt="6">
        <dgm:presLayoutVars>
          <dgm:bulletEnabled val="1"/>
        </dgm:presLayoutVars>
      </dgm:prSet>
      <dgm:spPr/>
    </dgm:pt>
  </dgm:ptLst>
  <dgm:cxnLst>
    <dgm:cxn modelId="{49B4ED0F-A547-49D5-A664-2A0EC4CDC526}" type="presOf" srcId="{D2B651B9-EED5-4704-9410-EE799DA2B76B}" destId="{1BDA7B25-DDA8-44F8-AF02-17FF7E45D9DA}" srcOrd="0" destOrd="0" presId="urn:microsoft.com/office/officeart/2016/7/layout/RepeatingBendingProcessNew"/>
    <dgm:cxn modelId="{4F1A5814-9E2F-41A4-942C-E96BC2C7D42C}" type="presOf" srcId="{72353AFD-FA86-49C3-ABEF-35E0790B581C}" destId="{B0C4E249-DF2B-4CDB-AF73-BE8E625141EE}" srcOrd="0" destOrd="0" presId="urn:microsoft.com/office/officeart/2016/7/layout/RepeatingBendingProcessNew"/>
    <dgm:cxn modelId="{5376CA18-DEA1-43BA-9DC4-9D3C48B179E7}" type="presOf" srcId="{97CC0EE0-FF98-487D-9F8A-845BE97AE233}" destId="{73C1118F-D9B1-4AF5-A6BE-6AADD3F42045}" srcOrd="0" destOrd="0" presId="urn:microsoft.com/office/officeart/2016/7/layout/RepeatingBendingProcessNew"/>
    <dgm:cxn modelId="{F8F45D1C-9E01-49F2-B4F1-87C66A3B3038}" type="presOf" srcId="{D7C38633-A05D-4F05-BE31-8A9E50498C6D}" destId="{EF9CE0EF-46C2-45FA-9960-027FA110DA71}" srcOrd="1" destOrd="0" presId="urn:microsoft.com/office/officeart/2016/7/layout/RepeatingBendingProcessNew"/>
    <dgm:cxn modelId="{B1A21F41-69E6-4EB4-B4D5-7F8AA3C3EE30}" srcId="{D27EE83E-7C7E-41D5-95E2-2CB4386E55BF}" destId="{9EC62C6E-7C1F-418A-827A-305D354BFA62}" srcOrd="2" destOrd="0" parTransId="{546AE64F-C6FD-4757-8D89-D80CE9E9065C}" sibTransId="{780813F6-FA0C-4748-8A51-1A0E5D07271C}"/>
    <dgm:cxn modelId="{47EF5141-BF9D-4654-B1A3-F2AA68E24414}" type="presOf" srcId="{D27EE83E-7C7E-41D5-95E2-2CB4386E55BF}" destId="{851DB424-A6BB-48F3-90C3-F42EDFF0EFB1}" srcOrd="0" destOrd="0" presId="urn:microsoft.com/office/officeart/2016/7/layout/RepeatingBendingProcessNew"/>
    <dgm:cxn modelId="{F1EAB642-F6D7-4C60-BDAA-56A4CEDD9EAD}" type="presOf" srcId="{D2B651B9-EED5-4704-9410-EE799DA2B76B}" destId="{7432C76F-0EFF-4399-82C7-960270016BCD}" srcOrd="1" destOrd="0" presId="urn:microsoft.com/office/officeart/2016/7/layout/RepeatingBendingProcessNew"/>
    <dgm:cxn modelId="{C8C5706E-B78E-42CC-BFC0-E335E852086F}" type="presOf" srcId="{ED8272CB-D201-4212-A8E1-4CB9471E63FB}" destId="{784F16B9-E49A-4253-A1A0-B370226A87B0}" srcOrd="0" destOrd="0" presId="urn:microsoft.com/office/officeart/2016/7/layout/RepeatingBendingProcessNew"/>
    <dgm:cxn modelId="{F9AC4774-EA6B-492C-A56B-8E80ECC1131C}" type="presOf" srcId="{6F6C324E-0890-4058-A3FF-044E6DA06DA9}" destId="{116DDC5A-A7B0-4EE6-92F1-AE713F06FFBA}" srcOrd="0" destOrd="0" presId="urn:microsoft.com/office/officeart/2016/7/layout/RepeatingBendingProcessNew"/>
    <dgm:cxn modelId="{43F21D55-F817-48F0-ACD8-5D85F26EEF52}" type="presOf" srcId="{780813F6-FA0C-4748-8A51-1A0E5D07271C}" destId="{D87F7693-443A-4F92-BDBF-E794920BF24C}" srcOrd="1" destOrd="0" presId="urn:microsoft.com/office/officeart/2016/7/layout/RepeatingBendingProcessNew"/>
    <dgm:cxn modelId="{BA796655-7892-49B8-BBBE-B3F11D189C70}" srcId="{D27EE83E-7C7E-41D5-95E2-2CB4386E55BF}" destId="{1436C892-9F4F-4E3B-AFE7-10192FFBA306}" srcOrd="5" destOrd="0" parTransId="{6E7B4968-FDDF-40AD-B322-0244F1A65355}" sibTransId="{85300EED-48BB-4314-9CEB-DBC7D0DFF67F}"/>
    <dgm:cxn modelId="{BE2C5458-65E8-4ABD-B941-250EBECEFF43}" type="presOf" srcId="{D7C38633-A05D-4F05-BE31-8A9E50498C6D}" destId="{81A47748-58B9-4BA9-9B97-3E43A9F8424A}" srcOrd="0" destOrd="0" presId="urn:microsoft.com/office/officeart/2016/7/layout/RepeatingBendingProcessNew"/>
    <dgm:cxn modelId="{1A79727C-86D9-422C-A536-376218CCC4D3}" type="presOf" srcId="{68A98CA2-51AD-4D4B-8E51-9F88E806D474}" destId="{B0F6AA6F-982B-42EA-9D6E-F1D254D4A618}" srcOrd="0" destOrd="0" presId="urn:microsoft.com/office/officeart/2016/7/layout/RepeatingBendingProcessNew"/>
    <dgm:cxn modelId="{CC86C77E-9616-4B2D-AE85-39620006BA83}" type="presOf" srcId="{9EC62C6E-7C1F-418A-827A-305D354BFA62}" destId="{D0563A55-9F88-486F-93B0-B6BC24A9C764}" srcOrd="0" destOrd="0" presId="urn:microsoft.com/office/officeart/2016/7/layout/RepeatingBendingProcessNew"/>
    <dgm:cxn modelId="{E9388F86-5BDB-4A76-88DE-2CACC953721C}" srcId="{D27EE83E-7C7E-41D5-95E2-2CB4386E55BF}" destId="{ED8272CB-D201-4212-A8E1-4CB9471E63FB}" srcOrd="1" destOrd="0" parTransId="{06F4A3AC-CBF4-447A-BED4-A65C82D5276F}" sibTransId="{72353AFD-FA86-49C3-ABEF-35E0790B581C}"/>
    <dgm:cxn modelId="{9D38639E-0D7D-4288-873C-C3B66D3DCD2C}" type="presOf" srcId="{780813F6-FA0C-4748-8A51-1A0E5D07271C}" destId="{B360A460-30E9-45CA-AA48-B68EAE3F83AF}" srcOrd="0" destOrd="0" presId="urn:microsoft.com/office/officeart/2016/7/layout/RepeatingBendingProcessNew"/>
    <dgm:cxn modelId="{D9A611E1-DF11-459A-9BA6-A337003014E3}" type="presOf" srcId="{33F7022A-958D-499D-BBC4-09152555CADC}" destId="{55EB1B4B-B7E1-4AC4-9A23-201AE88DE8AD}" srcOrd="0" destOrd="0" presId="urn:microsoft.com/office/officeart/2016/7/layout/RepeatingBendingProcessNew"/>
    <dgm:cxn modelId="{8DEC60E4-9799-4F32-B1D8-623709861F98}" srcId="{D27EE83E-7C7E-41D5-95E2-2CB4386E55BF}" destId="{68A98CA2-51AD-4D4B-8E51-9F88E806D474}" srcOrd="0" destOrd="0" parTransId="{5860A070-17B4-4CF9-9276-8D8FD74F8D50}" sibTransId="{D7C38633-A05D-4F05-BE31-8A9E50498C6D}"/>
    <dgm:cxn modelId="{009BB9F4-3FCF-4F23-9C0C-334ABBECA767}" type="presOf" srcId="{72353AFD-FA86-49C3-ABEF-35E0790B581C}" destId="{6DFA960C-35BE-435E-B60B-934C482604A3}" srcOrd="1" destOrd="0" presId="urn:microsoft.com/office/officeart/2016/7/layout/RepeatingBendingProcessNew"/>
    <dgm:cxn modelId="{DAF75DF5-35EA-49BC-B0CC-3020E89EE008}" srcId="{D27EE83E-7C7E-41D5-95E2-2CB4386E55BF}" destId="{97CC0EE0-FF98-487D-9F8A-845BE97AE233}" srcOrd="4" destOrd="0" parTransId="{B27F9DF3-12B0-4017-9798-010E733F0971}" sibTransId="{D2B651B9-EED5-4704-9410-EE799DA2B76B}"/>
    <dgm:cxn modelId="{2EE0DDF9-033C-40F5-BB0C-7EAA96438337}" srcId="{D27EE83E-7C7E-41D5-95E2-2CB4386E55BF}" destId="{33F7022A-958D-499D-BBC4-09152555CADC}" srcOrd="3" destOrd="0" parTransId="{68076A4E-F6B1-4B56-B3B8-E33E01F39FA8}" sibTransId="{6F6C324E-0890-4058-A3FF-044E6DA06DA9}"/>
    <dgm:cxn modelId="{0DE026FC-128E-4D8A-BB9C-8D379CACF87E}" type="presOf" srcId="{1436C892-9F4F-4E3B-AFE7-10192FFBA306}" destId="{8B9D9542-793E-4D85-9CB7-AD8E11D2C876}" srcOrd="0" destOrd="0" presId="urn:microsoft.com/office/officeart/2016/7/layout/RepeatingBendingProcessNew"/>
    <dgm:cxn modelId="{DD24C4FC-A2AD-46AB-B0E4-801A0412D063}" type="presOf" srcId="{6F6C324E-0890-4058-A3FF-044E6DA06DA9}" destId="{3809E835-0083-4E59-BA30-CDC195FBC1BF}" srcOrd="1" destOrd="0" presId="urn:microsoft.com/office/officeart/2016/7/layout/RepeatingBendingProcessNew"/>
    <dgm:cxn modelId="{7C99DFD2-7106-4063-9939-079BE1EDF3E3}" type="presParOf" srcId="{851DB424-A6BB-48F3-90C3-F42EDFF0EFB1}" destId="{B0F6AA6F-982B-42EA-9D6E-F1D254D4A618}" srcOrd="0" destOrd="0" presId="urn:microsoft.com/office/officeart/2016/7/layout/RepeatingBendingProcessNew"/>
    <dgm:cxn modelId="{88922E1C-3D10-4762-B5C2-BF18A7F1F895}" type="presParOf" srcId="{851DB424-A6BB-48F3-90C3-F42EDFF0EFB1}" destId="{81A47748-58B9-4BA9-9B97-3E43A9F8424A}" srcOrd="1" destOrd="0" presId="urn:microsoft.com/office/officeart/2016/7/layout/RepeatingBendingProcessNew"/>
    <dgm:cxn modelId="{8EA51693-1C8F-4A4B-A047-D7F61835BBCA}" type="presParOf" srcId="{81A47748-58B9-4BA9-9B97-3E43A9F8424A}" destId="{EF9CE0EF-46C2-45FA-9960-027FA110DA71}" srcOrd="0" destOrd="0" presId="urn:microsoft.com/office/officeart/2016/7/layout/RepeatingBendingProcessNew"/>
    <dgm:cxn modelId="{1FD2AD0F-85D6-40AD-9ADD-0F7FDF2AABA2}" type="presParOf" srcId="{851DB424-A6BB-48F3-90C3-F42EDFF0EFB1}" destId="{784F16B9-E49A-4253-A1A0-B370226A87B0}" srcOrd="2" destOrd="0" presId="urn:microsoft.com/office/officeart/2016/7/layout/RepeatingBendingProcessNew"/>
    <dgm:cxn modelId="{94CF7DF8-454E-485B-88DE-76BECDA61C22}" type="presParOf" srcId="{851DB424-A6BB-48F3-90C3-F42EDFF0EFB1}" destId="{B0C4E249-DF2B-4CDB-AF73-BE8E625141EE}" srcOrd="3" destOrd="0" presId="urn:microsoft.com/office/officeart/2016/7/layout/RepeatingBendingProcessNew"/>
    <dgm:cxn modelId="{3D418E62-1267-4644-9390-7A97D349C8F5}" type="presParOf" srcId="{B0C4E249-DF2B-4CDB-AF73-BE8E625141EE}" destId="{6DFA960C-35BE-435E-B60B-934C482604A3}" srcOrd="0" destOrd="0" presId="urn:microsoft.com/office/officeart/2016/7/layout/RepeatingBendingProcessNew"/>
    <dgm:cxn modelId="{10759FDF-A20E-4F7F-B536-72F4928139E4}" type="presParOf" srcId="{851DB424-A6BB-48F3-90C3-F42EDFF0EFB1}" destId="{D0563A55-9F88-486F-93B0-B6BC24A9C764}" srcOrd="4" destOrd="0" presId="urn:microsoft.com/office/officeart/2016/7/layout/RepeatingBendingProcessNew"/>
    <dgm:cxn modelId="{20BFDC9A-3F8C-4F63-8E14-B944A9320E0F}" type="presParOf" srcId="{851DB424-A6BB-48F3-90C3-F42EDFF0EFB1}" destId="{B360A460-30E9-45CA-AA48-B68EAE3F83AF}" srcOrd="5" destOrd="0" presId="urn:microsoft.com/office/officeart/2016/7/layout/RepeatingBendingProcessNew"/>
    <dgm:cxn modelId="{9AE633BC-19BC-4EB6-A725-FE14DAC3F9F9}" type="presParOf" srcId="{B360A460-30E9-45CA-AA48-B68EAE3F83AF}" destId="{D87F7693-443A-4F92-BDBF-E794920BF24C}" srcOrd="0" destOrd="0" presId="urn:microsoft.com/office/officeart/2016/7/layout/RepeatingBendingProcessNew"/>
    <dgm:cxn modelId="{0BF1429C-F15E-4F45-BCE5-AACC2D9A17D8}" type="presParOf" srcId="{851DB424-A6BB-48F3-90C3-F42EDFF0EFB1}" destId="{55EB1B4B-B7E1-4AC4-9A23-201AE88DE8AD}" srcOrd="6" destOrd="0" presId="urn:microsoft.com/office/officeart/2016/7/layout/RepeatingBendingProcessNew"/>
    <dgm:cxn modelId="{2EB5FA32-2328-4442-819A-0AE541F15DB3}" type="presParOf" srcId="{851DB424-A6BB-48F3-90C3-F42EDFF0EFB1}" destId="{116DDC5A-A7B0-4EE6-92F1-AE713F06FFBA}" srcOrd="7" destOrd="0" presId="urn:microsoft.com/office/officeart/2016/7/layout/RepeatingBendingProcessNew"/>
    <dgm:cxn modelId="{5972E6F5-BB86-48D5-8FBC-70C53B65EAE7}" type="presParOf" srcId="{116DDC5A-A7B0-4EE6-92F1-AE713F06FFBA}" destId="{3809E835-0083-4E59-BA30-CDC195FBC1BF}" srcOrd="0" destOrd="0" presId="urn:microsoft.com/office/officeart/2016/7/layout/RepeatingBendingProcessNew"/>
    <dgm:cxn modelId="{FFEAAF83-5FE5-48A7-A2FA-8148E9AC851A}" type="presParOf" srcId="{851DB424-A6BB-48F3-90C3-F42EDFF0EFB1}" destId="{73C1118F-D9B1-4AF5-A6BE-6AADD3F42045}" srcOrd="8" destOrd="0" presId="urn:microsoft.com/office/officeart/2016/7/layout/RepeatingBendingProcessNew"/>
    <dgm:cxn modelId="{D3F0973C-914D-41A0-AE7C-1F7CEFD5C7B7}" type="presParOf" srcId="{851DB424-A6BB-48F3-90C3-F42EDFF0EFB1}" destId="{1BDA7B25-DDA8-44F8-AF02-17FF7E45D9DA}" srcOrd="9" destOrd="0" presId="urn:microsoft.com/office/officeart/2016/7/layout/RepeatingBendingProcessNew"/>
    <dgm:cxn modelId="{20B50ED8-30B7-439A-B665-055ACF36E65A}" type="presParOf" srcId="{1BDA7B25-DDA8-44F8-AF02-17FF7E45D9DA}" destId="{7432C76F-0EFF-4399-82C7-960270016BCD}" srcOrd="0" destOrd="0" presId="urn:microsoft.com/office/officeart/2016/7/layout/RepeatingBendingProcessNew"/>
    <dgm:cxn modelId="{5AE07824-6E55-46BA-AB76-4400F56A6ED8}" type="presParOf" srcId="{851DB424-A6BB-48F3-90C3-F42EDFF0EFB1}" destId="{8B9D9542-793E-4D85-9CB7-AD8E11D2C87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B637132-EF6D-4842-AD07-E53DD67616F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6B7B4FE-733E-4A56-A2DC-7E3A600EFE65}">
      <dgm:prSet/>
      <dgm:spPr/>
      <dgm:t>
        <a:bodyPr/>
        <a:lstStyle/>
        <a:p>
          <a:r>
            <a:rPr lang="en-GB" b="1"/>
            <a:t>The Research Question (or Aim)</a:t>
          </a:r>
          <a:endParaRPr lang="en-US"/>
        </a:p>
      </dgm:t>
    </dgm:pt>
    <dgm:pt modelId="{1B3E2525-7769-404B-8BC6-BD9B9A659F67}" type="parTrans" cxnId="{27026569-8592-4C63-BFDE-BB58B25801B6}">
      <dgm:prSet/>
      <dgm:spPr/>
      <dgm:t>
        <a:bodyPr/>
        <a:lstStyle/>
        <a:p>
          <a:endParaRPr lang="en-US"/>
        </a:p>
      </dgm:t>
    </dgm:pt>
    <dgm:pt modelId="{E48870DC-A002-4E74-AD0E-459203F1F4C7}" type="sibTrans" cxnId="{27026569-8592-4C63-BFDE-BB58B25801B6}">
      <dgm:prSet/>
      <dgm:spPr/>
      <dgm:t>
        <a:bodyPr/>
        <a:lstStyle/>
        <a:p>
          <a:endParaRPr lang="en-US"/>
        </a:p>
      </dgm:t>
    </dgm:pt>
    <dgm:pt modelId="{60456043-338B-43BB-BF45-756FECACAB5C}">
      <dgm:prSet/>
      <dgm:spPr/>
      <dgm:t>
        <a:bodyPr/>
        <a:lstStyle/>
        <a:p>
          <a:r>
            <a:rPr lang="en-GB"/>
            <a:t>State the research question clearly and precisely. It should be:</a:t>
          </a:r>
          <a:endParaRPr lang="en-US"/>
        </a:p>
      </dgm:t>
    </dgm:pt>
    <dgm:pt modelId="{624F3766-D44D-40AE-97B8-A6D2DA969084}" type="parTrans" cxnId="{F24B6C08-FCC4-452B-B9AC-0FEA62C1F658}">
      <dgm:prSet/>
      <dgm:spPr/>
      <dgm:t>
        <a:bodyPr/>
        <a:lstStyle/>
        <a:p>
          <a:endParaRPr lang="en-US"/>
        </a:p>
      </dgm:t>
    </dgm:pt>
    <dgm:pt modelId="{406FA349-A8E6-49DD-A6C6-AE5A84A00B37}" type="sibTrans" cxnId="{F24B6C08-FCC4-452B-B9AC-0FEA62C1F658}">
      <dgm:prSet/>
      <dgm:spPr/>
      <dgm:t>
        <a:bodyPr/>
        <a:lstStyle/>
        <a:p>
          <a:endParaRPr lang="en-US"/>
        </a:p>
      </dgm:t>
    </dgm:pt>
    <dgm:pt modelId="{C488BDAD-2FD0-4B67-A9E3-FCB9E627990D}">
      <dgm:prSet/>
      <dgm:spPr/>
      <dgm:t>
        <a:bodyPr/>
        <a:lstStyle/>
        <a:p>
          <a:r>
            <a:rPr lang="en-GB"/>
            <a:t>Specific</a:t>
          </a:r>
          <a:endParaRPr lang="en-US"/>
        </a:p>
      </dgm:t>
    </dgm:pt>
    <dgm:pt modelId="{6B280B6C-D328-4855-8692-E9297DE732DA}" type="parTrans" cxnId="{2E4FFEF5-8517-48A9-BC2F-F61E781030CF}">
      <dgm:prSet/>
      <dgm:spPr/>
      <dgm:t>
        <a:bodyPr/>
        <a:lstStyle/>
        <a:p>
          <a:endParaRPr lang="en-US"/>
        </a:p>
      </dgm:t>
    </dgm:pt>
    <dgm:pt modelId="{370F4078-8F00-447C-BF3F-F2FE42364A60}" type="sibTrans" cxnId="{2E4FFEF5-8517-48A9-BC2F-F61E781030CF}">
      <dgm:prSet/>
      <dgm:spPr/>
      <dgm:t>
        <a:bodyPr/>
        <a:lstStyle/>
        <a:p>
          <a:endParaRPr lang="en-US"/>
        </a:p>
      </dgm:t>
    </dgm:pt>
    <dgm:pt modelId="{5137545E-AB1D-470D-9C5F-F3023F83F025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</a:rPr>
            <a:t>Answerable</a:t>
          </a:r>
          <a:endParaRPr lang="en-US" sz="2000" dirty="0">
            <a:solidFill>
              <a:schemeClr val="tx1"/>
            </a:solidFill>
          </a:endParaRPr>
        </a:p>
      </dgm:t>
    </dgm:pt>
    <dgm:pt modelId="{E4C8E70D-CFBE-4010-A8FF-44A4DAF16292}" type="parTrans" cxnId="{0C0EB208-F6A5-4FE1-BA9F-E9C5E57F2354}">
      <dgm:prSet/>
      <dgm:spPr/>
      <dgm:t>
        <a:bodyPr/>
        <a:lstStyle/>
        <a:p>
          <a:endParaRPr lang="en-US"/>
        </a:p>
      </dgm:t>
    </dgm:pt>
    <dgm:pt modelId="{B1D5F8E8-A856-4E9B-9866-EF2CE460BA20}" type="sibTrans" cxnId="{0C0EB208-F6A5-4FE1-BA9F-E9C5E57F2354}">
      <dgm:prSet/>
      <dgm:spPr/>
      <dgm:t>
        <a:bodyPr/>
        <a:lstStyle/>
        <a:p>
          <a:endParaRPr lang="en-US"/>
        </a:p>
      </dgm:t>
    </dgm:pt>
    <dgm:pt modelId="{FC3C20C1-C1C4-420B-876D-E6BE9A55E7E2}">
      <dgm:prSet/>
      <dgm:spPr/>
      <dgm:t>
        <a:bodyPr/>
        <a:lstStyle/>
        <a:p>
          <a:r>
            <a:rPr lang="en-GB"/>
            <a:t>Aligned with your inclusion criteria</a:t>
          </a:r>
          <a:endParaRPr lang="en-US"/>
        </a:p>
      </dgm:t>
    </dgm:pt>
    <dgm:pt modelId="{A573A880-9161-441B-96AE-5166D2FFED78}" type="parTrans" cxnId="{682627B7-D0D5-49F8-90C0-61350F52F203}">
      <dgm:prSet/>
      <dgm:spPr/>
      <dgm:t>
        <a:bodyPr/>
        <a:lstStyle/>
        <a:p>
          <a:endParaRPr lang="en-US"/>
        </a:p>
      </dgm:t>
    </dgm:pt>
    <dgm:pt modelId="{8068199B-6960-4A9B-A2B7-AC809B454F12}" type="sibTrans" cxnId="{682627B7-D0D5-49F8-90C0-61350F52F203}">
      <dgm:prSet/>
      <dgm:spPr/>
      <dgm:t>
        <a:bodyPr/>
        <a:lstStyle/>
        <a:p>
          <a:endParaRPr lang="en-US"/>
        </a:p>
      </dgm:t>
    </dgm:pt>
    <dgm:pt modelId="{10DF5812-8B1E-4A66-8DA3-9AC58AA8FA0C}">
      <dgm:prSet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Guidance emphasises that the introduction must “state the review question” and “clearly state the research question you want your systematic review to address”</a:t>
          </a:r>
          <a:endParaRPr lang="en-US" sz="1600" dirty="0">
            <a:solidFill>
              <a:schemeClr val="tx1"/>
            </a:solidFill>
          </a:endParaRPr>
        </a:p>
      </dgm:t>
    </dgm:pt>
    <dgm:pt modelId="{9B263993-1D24-4676-B485-05A85DBC871E}" type="parTrans" cxnId="{8A8D56B4-5A3F-432C-8039-D331D18E5766}">
      <dgm:prSet/>
      <dgm:spPr/>
      <dgm:t>
        <a:bodyPr/>
        <a:lstStyle/>
        <a:p>
          <a:endParaRPr lang="en-US"/>
        </a:p>
      </dgm:t>
    </dgm:pt>
    <dgm:pt modelId="{E0563655-BE3A-40B3-9317-9F990CDC253E}" type="sibTrans" cxnId="{8A8D56B4-5A3F-432C-8039-D331D18E5766}">
      <dgm:prSet/>
      <dgm:spPr/>
      <dgm:t>
        <a:bodyPr/>
        <a:lstStyle/>
        <a:p>
          <a:endParaRPr lang="en-US"/>
        </a:p>
      </dgm:t>
    </dgm:pt>
    <dgm:pt modelId="{FE918F7D-F2A3-4438-9919-57376177CA87}" type="pres">
      <dgm:prSet presAssocID="{AB637132-EF6D-4842-AD07-E53DD67616F0}" presName="Name0" presStyleCnt="0">
        <dgm:presLayoutVars>
          <dgm:dir/>
          <dgm:resizeHandles val="exact"/>
        </dgm:presLayoutVars>
      </dgm:prSet>
      <dgm:spPr/>
    </dgm:pt>
    <dgm:pt modelId="{D5A96FB9-8029-427D-B02B-4CBFAB96586E}" type="pres">
      <dgm:prSet presAssocID="{26B7B4FE-733E-4A56-A2DC-7E3A600EFE65}" presName="node" presStyleLbl="node1" presStyleIdx="0" presStyleCnt="6">
        <dgm:presLayoutVars>
          <dgm:bulletEnabled val="1"/>
        </dgm:presLayoutVars>
      </dgm:prSet>
      <dgm:spPr/>
    </dgm:pt>
    <dgm:pt modelId="{A3BE5488-97A0-42D6-9FDD-43EED6D3C2FE}" type="pres">
      <dgm:prSet presAssocID="{E48870DC-A002-4E74-AD0E-459203F1F4C7}" presName="sibTrans" presStyleLbl="sibTrans1D1" presStyleIdx="0" presStyleCnt="5"/>
      <dgm:spPr/>
    </dgm:pt>
    <dgm:pt modelId="{0E362AB0-A8B6-48D5-9F95-002C1FB15E3B}" type="pres">
      <dgm:prSet presAssocID="{E48870DC-A002-4E74-AD0E-459203F1F4C7}" presName="connectorText" presStyleLbl="sibTrans1D1" presStyleIdx="0" presStyleCnt="5"/>
      <dgm:spPr/>
    </dgm:pt>
    <dgm:pt modelId="{B6912D14-AAF4-49F1-A8AB-267784129B85}" type="pres">
      <dgm:prSet presAssocID="{60456043-338B-43BB-BF45-756FECACAB5C}" presName="node" presStyleLbl="node1" presStyleIdx="1" presStyleCnt="6">
        <dgm:presLayoutVars>
          <dgm:bulletEnabled val="1"/>
        </dgm:presLayoutVars>
      </dgm:prSet>
      <dgm:spPr/>
    </dgm:pt>
    <dgm:pt modelId="{B04B1E61-F39D-4973-A313-1BF9A988660B}" type="pres">
      <dgm:prSet presAssocID="{406FA349-A8E6-49DD-A6C6-AE5A84A00B37}" presName="sibTrans" presStyleLbl="sibTrans1D1" presStyleIdx="1" presStyleCnt="5"/>
      <dgm:spPr/>
    </dgm:pt>
    <dgm:pt modelId="{CEE9D1E0-09DC-4CFF-93BA-AE0E1C4FFCAC}" type="pres">
      <dgm:prSet presAssocID="{406FA349-A8E6-49DD-A6C6-AE5A84A00B37}" presName="connectorText" presStyleLbl="sibTrans1D1" presStyleIdx="1" presStyleCnt="5"/>
      <dgm:spPr/>
    </dgm:pt>
    <dgm:pt modelId="{B41054ED-8125-4080-9CBE-D7800B76279B}" type="pres">
      <dgm:prSet presAssocID="{C488BDAD-2FD0-4B67-A9E3-FCB9E627990D}" presName="node" presStyleLbl="node1" presStyleIdx="2" presStyleCnt="6">
        <dgm:presLayoutVars>
          <dgm:bulletEnabled val="1"/>
        </dgm:presLayoutVars>
      </dgm:prSet>
      <dgm:spPr/>
    </dgm:pt>
    <dgm:pt modelId="{9E383DBA-CCB1-4C24-B121-C0CB3A2ACB4F}" type="pres">
      <dgm:prSet presAssocID="{370F4078-8F00-447C-BF3F-F2FE42364A60}" presName="sibTrans" presStyleLbl="sibTrans1D1" presStyleIdx="2" presStyleCnt="5"/>
      <dgm:spPr/>
    </dgm:pt>
    <dgm:pt modelId="{690CEBB8-C234-4045-89E4-9692D9575657}" type="pres">
      <dgm:prSet presAssocID="{370F4078-8F00-447C-BF3F-F2FE42364A60}" presName="connectorText" presStyleLbl="sibTrans1D1" presStyleIdx="2" presStyleCnt="5"/>
      <dgm:spPr/>
    </dgm:pt>
    <dgm:pt modelId="{AC9BDA90-C4CE-4476-B2A4-0EB1988A43A9}" type="pres">
      <dgm:prSet presAssocID="{5137545E-AB1D-470D-9C5F-F3023F83F025}" presName="node" presStyleLbl="node1" presStyleIdx="3" presStyleCnt="6">
        <dgm:presLayoutVars>
          <dgm:bulletEnabled val="1"/>
        </dgm:presLayoutVars>
      </dgm:prSet>
      <dgm:spPr/>
    </dgm:pt>
    <dgm:pt modelId="{8DAAE2AC-C4D0-463D-95E3-F65813D7D1BA}" type="pres">
      <dgm:prSet presAssocID="{B1D5F8E8-A856-4E9B-9866-EF2CE460BA20}" presName="sibTrans" presStyleLbl="sibTrans1D1" presStyleIdx="3" presStyleCnt="5"/>
      <dgm:spPr/>
    </dgm:pt>
    <dgm:pt modelId="{D507E9A9-CA5B-4114-953E-CCF4BA142074}" type="pres">
      <dgm:prSet presAssocID="{B1D5F8E8-A856-4E9B-9866-EF2CE460BA20}" presName="connectorText" presStyleLbl="sibTrans1D1" presStyleIdx="3" presStyleCnt="5"/>
      <dgm:spPr/>
    </dgm:pt>
    <dgm:pt modelId="{D4685B21-D70F-43B9-AA96-E477A16682E1}" type="pres">
      <dgm:prSet presAssocID="{FC3C20C1-C1C4-420B-876D-E6BE9A55E7E2}" presName="node" presStyleLbl="node1" presStyleIdx="4" presStyleCnt="6">
        <dgm:presLayoutVars>
          <dgm:bulletEnabled val="1"/>
        </dgm:presLayoutVars>
      </dgm:prSet>
      <dgm:spPr/>
    </dgm:pt>
    <dgm:pt modelId="{96C60278-8927-454E-BB41-6360E6346761}" type="pres">
      <dgm:prSet presAssocID="{8068199B-6960-4A9B-A2B7-AC809B454F12}" presName="sibTrans" presStyleLbl="sibTrans1D1" presStyleIdx="4" presStyleCnt="5"/>
      <dgm:spPr/>
    </dgm:pt>
    <dgm:pt modelId="{916E98B6-D653-4169-A2DC-B3CCD5AAD519}" type="pres">
      <dgm:prSet presAssocID="{8068199B-6960-4A9B-A2B7-AC809B454F12}" presName="connectorText" presStyleLbl="sibTrans1D1" presStyleIdx="4" presStyleCnt="5"/>
      <dgm:spPr/>
    </dgm:pt>
    <dgm:pt modelId="{4960DF01-D82F-4039-9ED0-E4028DB6D2F2}" type="pres">
      <dgm:prSet presAssocID="{10DF5812-8B1E-4A66-8DA3-9AC58AA8FA0C}" presName="node" presStyleLbl="node1" presStyleIdx="5" presStyleCnt="6">
        <dgm:presLayoutVars>
          <dgm:bulletEnabled val="1"/>
        </dgm:presLayoutVars>
      </dgm:prSet>
      <dgm:spPr/>
    </dgm:pt>
  </dgm:ptLst>
  <dgm:cxnLst>
    <dgm:cxn modelId="{F24B6C08-FCC4-452B-B9AC-0FEA62C1F658}" srcId="{AB637132-EF6D-4842-AD07-E53DD67616F0}" destId="{60456043-338B-43BB-BF45-756FECACAB5C}" srcOrd="1" destOrd="0" parTransId="{624F3766-D44D-40AE-97B8-A6D2DA969084}" sibTransId="{406FA349-A8E6-49DD-A6C6-AE5A84A00B37}"/>
    <dgm:cxn modelId="{0C0EB208-F6A5-4FE1-BA9F-E9C5E57F2354}" srcId="{AB637132-EF6D-4842-AD07-E53DD67616F0}" destId="{5137545E-AB1D-470D-9C5F-F3023F83F025}" srcOrd="3" destOrd="0" parTransId="{E4C8E70D-CFBE-4010-A8FF-44A4DAF16292}" sibTransId="{B1D5F8E8-A856-4E9B-9866-EF2CE460BA20}"/>
    <dgm:cxn modelId="{BD97A623-5D36-432D-A9F0-B1543F4A0E23}" type="presOf" srcId="{406FA349-A8E6-49DD-A6C6-AE5A84A00B37}" destId="{B04B1E61-F39D-4973-A313-1BF9A988660B}" srcOrd="0" destOrd="0" presId="urn:microsoft.com/office/officeart/2016/7/layout/RepeatingBendingProcessNew"/>
    <dgm:cxn modelId="{8333FD29-A0C1-4A19-8DD5-44D4C05D765A}" type="presOf" srcId="{5137545E-AB1D-470D-9C5F-F3023F83F025}" destId="{AC9BDA90-C4CE-4476-B2A4-0EB1988A43A9}" srcOrd="0" destOrd="0" presId="urn:microsoft.com/office/officeart/2016/7/layout/RepeatingBendingProcessNew"/>
    <dgm:cxn modelId="{8159BC32-3A05-4AB1-95EE-98C59EEDCB0C}" type="presOf" srcId="{E48870DC-A002-4E74-AD0E-459203F1F4C7}" destId="{0E362AB0-A8B6-48D5-9F95-002C1FB15E3B}" srcOrd="1" destOrd="0" presId="urn:microsoft.com/office/officeart/2016/7/layout/RepeatingBendingProcessNew"/>
    <dgm:cxn modelId="{A6D2293F-C8D0-4AA3-B48F-BC943411263B}" type="presOf" srcId="{8068199B-6960-4A9B-A2B7-AC809B454F12}" destId="{916E98B6-D653-4169-A2DC-B3CCD5AAD519}" srcOrd="1" destOrd="0" presId="urn:microsoft.com/office/officeart/2016/7/layout/RepeatingBendingProcessNew"/>
    <dgm:cxn modelId="{04D2AF64-5212-4E85-A106-AD27EEC9CF10}" type="presOf" srcId="{AB637132-EF6D-4842-AD07-E53DD67616F0}" destId="{FE918F7D-F2A3-4438-9919-57376177CA87}" srcOrd="0" destOrd="0" presId="urn:microsoft.com/office/officeart/2016/7/layout/RepeatingBendingProcessNew"/>
    <dgm:cxn modelId="{338B7565-836A-4AB9-B926-2EB9AD8D3897}" type="presOf" srcId="{370F4078-8F00-447C-BF3F-F2FE42364A60}" destId="{9E383DBA-CCB1-4C24-B121-C0CB3A2ACB4F}" srcOrd="0" destOrd="0" presId="urn:microsoft.com/office/officeart/2016/7/layout/RepeatingBendingProcessNew"/>
    <dgm:cxn modelId="{27026569-8592-4C63-BFDE-BB58B25801B6}" srcId="{AB637132-EF6D-4842-AD07-E53DD67616F0}" destId="{26B7B4FE-733E-4A56-A2DC-7E3A600EFE65}" srcOrd="0" destOrd="0" parTransId="{1B3E2525-7769-404B-8BC6-BD9B9A659F67}" sibTransId="{E48870DC-A002-4E74-AD0E-459203F1F4C7}"/>
    <dgm:cxn modelId="{D43E546E-A44B-447E-8150-BCF67092B4B7}" type="presOf" srcId="{B1D5F8E8-A856-4E9B-9866-EF2CE460BA20}" destId="{8DAAE2AC-C4D0-463D-95E3-F65813D7D1BA}" srcOrd="0" destOrd="0" presId="urn:microsoft.com/office/officeart/2016/7/layout/RepeatingBendingProcessNew"/>
    <dgm:cxn modelId="{D241814E-23E5-4C03-9100-48E90B07C925}" type="presOf" srcId="{8068199B-6960-4A9B-A2B7-AC809B454F12}" destId="{96C60278-8927-454E-BB41-6360E6346761}" srcOrd="0" destOrd="0" presId="urn:microsoft.com/office/officeart/2016/7/layout/RepeatingBendingProcessNew"/>
    <dgm:cxn modelId="{0E1B716F-464E-4F2B-976C-583D56885C18}" type="presOf" srcId="{E48870DC-A002-4E74-AD0E-459203F1F4C7}" destId="{A3BE5488-97A0-42D6-9FDD-43EED6D3C2FE}" srcOrd="0" destOrd="0" presId="urn:microsoft.com/office/officeart/2016/7/layout/RepeatingBendingProcessNew"/>
    <dgm:cxn modelId="{FC62D975-4C3F-4D19-AEE8-569574029DD5}" type="presOf" srcId="{26B7B4FE-733E-4A56-A2DC-7E3A600EFE65}" destId="{D5A96FB9-8029-427D-B02B-4CBFAB96586E}" srcOrd="0" destOrd="0" presId="urn:microsoft.com/office/officeart/2016/7/layout/RepeatingBendingProcessNew"/>
    <dgm:cxn modelId="{91CC9981-C478-4B2A-94BE-0C0CE195A079}" type="presOf" srcId="{60456043-338B-43BB-BF45-756FECACAB5C}" destId="{B6912D14-AAF4-49F1-A8AB-267784129B85}" srcOrd="0" destOrd="0" presId="urn:microsoft.com/office/officeart/2016/7/layout/RepeatingBendingProcessNew"/>
    <dgm:cxn modelId="{03E22483-A682-4C47-8879-9FE6221A1090}" type="presOf" srcId="{FC3C20C1-C1C4-420B-876D-E6BE9A55E7E2}" destId="{D4685B21-D70F-43B9-AA96-E477A16682E1}" srcOrd="0" destOrd="0" presId="urn:microsoft.com/office/officeart/2016/7/layout/RepeatingBendingProcessNew"/>
    <dgm:cxn modelId="{3E88239B-EE30-417A-849B-C836CF1F1018}" type="presOf" srcId="{10DF5812-8B1E-4A66-8DA3-9AC58AA8FA0C}" destId="{4960DF01-D82F-4039-9ED0-E4028DB6D2F2}" srcOrd="0" destOrd="0" presId="urn:microsoft.com/office/officeart/2016/7/layout/RepeatingBendingProcessNew"/>
    <dgm:cxn modelId="{8A8D56B4-5A3F-432C-8039-D331D18E5766}" srcId="{AB637132-EF6D-4842-AD07-E53DD67616F0}" destId="{10DF5812-8B1E-4A66-8DA3-9AC58AA8FA0C}" srcOrd="5" destOrd="0" parTransId="{9B263993-1D24-4676-B485-05A85DBC871E}" sibTransId="{E0563655-BE3A-40B3-9317-9F990CDC253E}"/>
    <dgm:cxn modelId="{682627B7-D0D5-49F8-90C0-61350F52F203}" srcId="{AB637132-EF6D-4842-AD07-E53DD67616F0}" destId="{FC3C20C1-C1C4-420B-876D-E6BE9A55E7E2}" srcOrd="4" destOrd="0" parTransId="{A573A880-9161-441B-96AE-5166D2FFED78}" sibTransId="{8068199B-6960-4A9B-A2B7-AC809B454F12}"/>
    <dgm:cxn modelId="{82665DCC-E2F3-47AE-A1DA-33C07875F437}" type="presOf" srcId="{406FA349-A8E6-49DD-A6C6-AE5A84A00B37}" destId="{CEE9D1E0-09DC-4CFF-93BA-AE0E1C4FFCAC}" srcOrd="1" destOrd="0" presId="urn:microsoft.com/office/officeart/2016/7/layout/RepeatingBendingProcessNew"/>
    <dgm:cxn modelId="{57AFAFDF-6744-4A5D-99AC-9BC520C771D1}" type="presOf" srcId="{B1D5F8E8-A856-4E9B-9866-EF2CE460BA20}" destId="{D507E9A9-CA5B-4114-953E-CCF4BA142074}" srcOrd="1" destOrd="0" presId="urn:microsoft.com/office/officeart/2016/7/layout/RepeatingBendingProcessNew"/>
    <dgm:cxn modelId="{00FA9AF2-BA0E-4103-882B-F646E2455590}" type="presOf" srcId="{370F4078-8F00-447C-BF3F-F2FE42364A60}" destId="{690CEBB8-C234-4045-89E4-9692D9575657}" srcOrd="1" destOrd="0" presId="urn:microsoft.com/office/officeart/2016/7/layout/RepeatingBendingProcessNew"/>
    <dgm:cxn modelId="{2E4FFEF5-8517-48A9-BC2F-F61E781030CF}" srcId="{AB637132-EF6D-4842-AD07-E53DD67616F0}" destId="{C488BDAD-2FD0-4B67-A9E3-FCB9E627990D}" srcOrd="2" destOrd="0" parTransId="{6B280B6C-D328-4855-8692-E9297DE732DA}" sibTransId="{370F4078-8F00-447C-BF3F-F2FE42364A60}"/>
    <dgm:cxn modelId="{19A162FF-1E27-4E12-8AE0-98B2E63D7785}" type="presOf" srcId="{C488BDAD-2FD0-4B67-A9E3-FCB9E627990D}" destId="{B41054ED-8125-4080-9CBE-D7800B76279B}" srcOrd="0" destOrd="0" presId="urn:microsoft.com/office/officeart/2016/7/layout/RepeatingBendingProcessNew"/>
    <dgm:cxn modelId="{8D27449B-8E89-4AC3-84A2-FCF5E86FF50D}" type="presParOf" srcId="{FE918F7D-F2A3-4438-9919-57376177CA87}" destId="{D5A96FB9-8029-427D-B02B-4CBFAB96586E}" srcOrd="0" destOrd="0" presId="urn:microsoft.com/office/officeart/2016/7/layout/RepeatingBendingProcessNew"/>
    <dgm:cxn modelId="{653AAEFC-36B7-47C0-9065-E0E84CAC6D9B}" type="presParOf" srcId="{FE918F7D-F2A3-4438-9919-57376177CA87}" destId="{A3BE5488-97A0-42D6-9FDD-43EED6D3C2FE}" srcOrd="1" destOrd="0" presId="urn:microsoft.com/office/officeart/2016/7/layout/RepeatingBendingProcessNew"/>
    <dgm:cxn modelId="{7636918B-6376-48B2-BB3D-D4C2DE43901D}" type="presParOf" srcId="{A3BE5488-97A0-42D6-9FDD-43EED6D3C2FE}" destId="{0E362AB0-A8B6-48D5-9F95-002C1FB15E3B}" srcOrd="0" destOrd="0" presId="urn:microsoft.com/office/officeart/2016/7/layout/RepeatingBendingProcessNew"/>
    <dgm:cxn modelId="{861AC301-5D94-4423-A818-BE39201D582A}" type="presParOf" srcId="{FE918F7D-F2A3-4438-9919-57376177CA87}" destId="{B6912D14-AAF4-49F1-A8AB-267784129B85}" srcOrd="2" destOrd="0" presId="urn:microsoft.com/office/officeart/2016/7/layout/RepeatingBendingProcessNew"/>
    <dgm:cxn modelId="{54AB5B3A-91DA-4AFB-96FE-FD5A5FA40F3F}" type="presParOf" srcId="{FE918F7D-F2A3-4438-9919-57376177CA87}" destId="{B04B1E61-F39D-4973-A313-1BF9A988660B}" srcOrd="3" destOrd="0" presId="urn:microsoft.com/office/officeart/2016/7/layout/RepeatingBendingProcessNew"/>
    <dgm:cxn modelId="{CC8A740E-B764-4D45-BD39-C26227EBFF66}" type="presParOf" srcId="{B04B1E61-F39D-4973-A313-1BF9A988660B}" destId="{CEE9D1E0-09DC-4CFF-93BA-AE0E1C4FFCAC}" srcOrd="0" destOrd="0" presId="urn:microsoft.com/office/officeart/2016/7/layout/RepeatingBendingProcessNew"/>
    <dgm:cxn modelId="{2BAC0960-93FC-4B32-8650-C80BD495A482}" type="presParOf" srcId="{FE918F7D-F2A3-4438-9919-57376177CA87}" destId="{B41054ED-8125-4080-9CBE-D7800B76279B}" srcOrd="4" destOrd="0" presId="urn:microsoft.com/office/officeart/2016/7/layout/RepeatingBendingProcessNew"/>
    <dgm:cxn modelId="{5B2EF85F-0809-4725-93FD-023753B8E365}" type="presParOf" srcId="{FE918F7D-F2A3-4438-9919-57376177CA87}" destId="{9E383DBA-CCB1-4C24-B121-C0CB3A2ACB4F}" srcOrd="5" destOrd="0" presId="urn:microsoft.com/office/officeart/2016/7/layout/RepeatingBendingProcessNew"/>
    <dgm:cxn modelId="{4F029855-739E-444D-85B3-911427256B70}" type="presParOf" srcId="{9E383DBA-CCB1-4C24-B121-C0CB3A2ACB4F}" destId="{690CEBB8-C234-4045-89E4-9692D9575657}" srcOrd="0" destOrd="0" presId="urn:microsoft.com/office/officeart/2016/7/layout/RepeatingBendingProcessNew"/>
    <dgm:cxn modelId="{9212306F-AF7A-4F67-BA02-8921A319AF81}" type="presParOf" srcId="{FE918F7D-F2A3-4438-9919-57376177CA87}" destId="{AC9BDA90-C4CE-4476-B2A4-0EB1988A43A9}" srcOrd="6" destOrd="0" presId="urn:microsoft.com/office/officeart/2016/7/layout/RepeatingBendingProcessNew"/>
    <dgm:cxn modelId="{AAB510DA-8B60-4DED-A91F-89EB366FECE4}" type="presParOf" srcId="{FE918F7D-F2A3-4438-9919-57376177CA87}" destId="{8DAAE2AC-C4D0-463D-95E3-F65813D7D1BA}" srcOrd="7" destOrd="0" presId="urn:microsoft.com/office/officeart/2016/7/layout/RepeatingBendingProcessNew"/>
    <dgm:cxn modelId="{7A17E557-F65C-4705-8D41-AFD28CE65377}" type="presParOf" srcId="{8DAAE2AC-C4D0-463D-95E3-F65813D7D1BA}" destId="{D507E9A9-CA5B-4114-953E-CCF4BA142074}" srcOrd="0" destOrd="0" presId="urn:microsoft.com/office/officeart/2016/7/layout/RepeatingBendingProcessNew"/>
    <dgm:cxn modelId="{EB4F590B-4F4B-4AD9-93EB-209B4D2CC9AF}" type="presParOf" srcId="{FE918F7D-F2A3-4438-9919-57376177CA87}" destId="{D4685B21-D70F-43B9-AA96-E477A16682E1}" srcOrd="8" destOrd="0" presId="urn:microsoft.com/office/officeart/2016/7/layout/RepeatingBendingProcessNew"/>
    <dgm:cxn modelId="{7892BCF6-1E53-4A29-BE65-76DB5C39C326}" type="presParOf" srcId="{FE918F7D-F2A3-4438-9919-57376177CA87}" destId="{96C60278-8927-454E-BB41-6360E6346761}" srcOrd="9" destOrd="0" presId="urn:microsoft.com/office/officeart/2016/7/layout/RepeatingBendingProcessNew"/>
    <dgm:cxn modelId="{F7627E2E-2CE2-4E61-9A6C-604918B32A25}" type="presParOf" srcId="{96C60278-8927-454E-BB41-6360E6346761}" destId="{916E98B6-D653-4169-A2DC-B3CCD5AAD519}" srcOrd="0" destOrd="0" presId="urn:microsoft.com/office/officeart/2016/7/layout/RepeatingBendingProcessNew"/>
    <dgm:cxn modelId="{D9B10489-D6EA-4FC1-8E44-20BB0EA2EEC6}" type="presParOf" srcId="{FE918F7D-F2A3-4438-9919-57376177CA87}" destId="{4960DF01-D82F-4039-9ED0-E4028DB6D2F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F38C24C-F9C3-4BF9-BE2A-39B2C34E155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FC2DBDA-80A6-47C0-B41B-838AEF2177D2}">
      <dgm:prSet/>
      <dgm:spPr/>
      <dgm:t>
        <a:bodyPr/>
        <a:lstStyle/>
        <a:p>
          <a:r>
            <a:rPr lang="en-GB" b="1"/>
            <a:t>Purpose and Objectives of the Review</a:t>
          </a:r>
          <a:endParaRPr lang="en-US"/>
        </a:p>
      </dgm:t>
    </dgm:pt>
    <dgm:pt modelId="{7FCC4417-E1D2-4AC9-B61E-37AE39C11F65}" type="parTrans" cxnId="{B1F01CF8-C2D9-4743-B7EB-6BD2B164B092}">
      <dgm:prSet/>
      <dgm:spPr/>
      <dgm:t>
        <a:bodyPr/>
        <a:lstStyle/>
        <a:p>
          <a:endParaRPr lang="en-US"/>
        </a:p>
      </dgm:t>
    </dgm:pt>
    <dgm:pt modelId="{56003818-304D-4623-B87F-FCE914636D81}" type="sibTrans" cxnId="{B1F01CF8-C2D9-4743-B7EB-6BD2B164B092}">
      <dgm:prSet/>
      <dgm:spPr/>
      <dgm:t>
        <a:bodyPr/>
        <a:lstStyle/>
        <a:p>
          <a:endParaRPr lang="en-US"/>
        </a:p>
      </dgm:t>
    </dgm:pt>
    <dgm:pt modelId="{B08161FC-38B7-419B-9F62-77A871F9759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Explain what the review intends to achieve. Examples:</a:t>
          </a:r>
          <a:endParaRPr lang="en-US" dirty="0">
            <a:solidFill>
              <a:schemeClr val="tx1"/>
            </a:solidFill>
          </a:endParaRPr>
        </a:p>
      </dgm:t>
    </dgm:pt>
    <dgm:pt modelId="{299D64F9-3849-45E1-999A-32EB8316D0D7}" type="parTrans" cxnId="{36470DFB-25F8-4A85-B510-5FBE82BA7EEE}">
      <dgm:prSet/>
      <dgm:spPr/>
      <dgm:t>
        <a:bodyPr/>
        <a:lstStyle/>
        <a:p>
          <a:endParaRPr lang="en-US"/>
        </a:p>
      </dgm:t>
    </dgm:pt>
    <dgm:pt modelId="{02DE6123-DCA8-455E-BD11-6FDCDAB45509}" type="sibTrans" cxnId="{36470DFB-25F8-4A85-B510-5FBE82BA7EEE}">
      <dgm:prSet/>
      <dgm:spPr/>
      <dgm:t>
        <a:bodyPr/>
        <a:lstStyle/>
        <a:p>
          <a:endParaRPr lang="en-US"/>
        </a:p>
      </dgm:t>
    </dgm:pt>
    <dgm:pt modelId="{C9F179B0-A85E-44A6-80BA-EE0E6C7EB50B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Synthesise evidence on effectiveness</a:t>
          </a:r>
          <a:endParaRPr lang="en-US" dirty="0">
            <a:solidFill>
              <a:schemeClr val="tx1"/>
            </a:solidFill>
          </a:endParaRPr>
        </a:p>
      </dgm:t>
    </dgm:pt>
    <dgm:pt modelId="{9E2655BC-9EA5-4B7D-B750-0159AAD5638E}" type="parTrans" cxnId="{A9C2DC2D-010F-46D1-80E7-C8074FED3C7E}">
      <dgm:prSet/>
      <dgm:spPr/>
      <dgm:t>
        <a:bodyPr/>
        <a:lstStyle/>
        <a:p>
          <a:endParaRPr lang="en-US"/>
        </a:p>
      </dgm:t>
    </dgm:pt>
    <dgm:pt modelId="{28B1F3D9-EA29-4B9C-BBEF-3BFC6919CE3C}" type="sibTrans" cxnId="{A9C2DC2D-010F-46D1-80E7-C8074FED3C7E}">
      <dgm:prSet/>
      <dgm:spPr/>
      <dgm:t>
        <a:bodyPr/>
        <a:lstStyle/>
        <a:p>
          <a:endParaRPr lang="en-US"/>
        </a:p>
      </dgm:t>
    </dgm:pt>
    <dgm:pt modelId="{93E1A86A-A138-4375-B52C-8B5637A0DD5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Compare interventions</a:t>
          </a:r>
          <a:endParaRPr lang="en-US" dirty="0">
            <a:solidFill>
              <a:schemeClr val="tx1"/>
            </a:solidFill>
          </a:endParaRPr>
        </a:p>
      </dgm:t>
    </dgm:pt>
    <dgm:pt modelId="{FC8EB68A-9F69-4A7E-8FB3-C09888F48A87}" type="parTrans" cxnId="{CB5A3C70-DAEF-48F4-83B7-7F52D73732F7}">
      <dgm:prSet/>
      <dgm:spPr/>
      <dgm:t>
        <a:bodyPr/>
        <a:lstStyle/>
        <a:p>
          <a:endParaRPr lang="en-US"/>
        </a:p>
      </dgm:t>
    </dgm:pt>
    <dgm:pt modelId="{12A74C59-889C-4AD2-A39A-AE434F9C5431}" type="sibTrans" cxnId="{CB5A3C70-DAEF-48F4-83B7-7F52D73732F7}">
      <dgm:prSet/>
      <dgm:spPr/>
      <dgm:t>
        <a:bodyPr/>
        <a:lstStyle/>
        <a:p>
          <a:endParaRPr lang="en-US"/>
        </a:p>
      </dgm:t>
    </dgm:pt>
    <dgm:pt modelId="{2A7D2E17-A197-46DB-9F7C-8D1E63BEA8C6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Map methodological quality</a:t>
          </a:r>
          <a:endParaRPr lang="en-US" dirty="0">
            <a:solidFill>
              <a:schemeClr val="tx1"/>
            </a:solidFill>
          </a:endParaRPr>
        </a:p>
      </dgm:t>
    </dgm:pt>
    <dgm:pt modelId="{69A84DA9-2599-4D66-8269-B66A33D1A8CE}" type="parTrans" cxnId="{F19D3B1A-C7E7-46C4-83BF-444275CE05B6}">
      <dgm:prSet/>
      <dgm:spPr/>
      <dgm:t>
        <a:bodyPr/>
        <a:lstStyle/>
        <a:p>
          <a:endParaRPr lang="en-US"/>
        </a:p>
      </dgm:t>
    </dgm:pt>
    <dgm:pt modelId="{08FE2024-B760-45C7-909D-03999CFD2D6A}" type="sibTrans" cxnId="{F19D3B1A-C7E7-46C4-83BF-444275CE05B6}">
      <dgm:prSet/>
      <dgm:spPr/>
      <dgm:t>
        <a:bodyPr/>
        <a:lstStyle/>
        <a:p>
          <a:endParaRPr lang="en-US"/>
        </a:p>
      </dgm:t>
    </dgm:pt>
    <dgm:pt modelId="{9014BFC8-B022-48F9-B727-687F58358DD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Identify gaps for future research</a:t>
          </a:r>
          <a:endParaRPr lang="en-US" dirty="0">
            <a:solidFill>
              <a:schemeClr val="tx1"/>
            </a:solidFill>
          </a:endParaRPr>
        </a:p>
      </dgm:t>
    </dgm:pt>
    <dgm:pt modelId="{2EB8421B-2EAC-460E-A8BD-95A61D79BDB7}" type="parTrans" cxnId="{B8B52CC6-461F-4E7A-91DE-15304685C8A8}">
      <dgm:prSet/>
      <dgm:spPr/>
      <dgm:t>
        <a:bodyPr/>
        <a:lstStyle/>
        <a:p>
          <a:endParaRPr lang="en-US"/>
        </a:p>
      </dgm:t>
    </dgm:pt>
    <dgm:pt modelId="{C024D59B-2E0F-437D-82A3-97E0CD94CB06}" type="sibTrans" cxnId="{B8B52CC6-461F-4E7A-91DE-15304685C8A8}">
      <dgm:prSet/>
      <dgm:spPr/>
      <dgm:t>
        <a:bodyPr/>
        <a:lstStyle/>
        <a:p>
          <a:endParaRPr lang="en-US"/>
        </a:p>
      </dgm:t>
    </dgm:pt>
    <dgm:pt modelId="{2FF6F77D-58C7-436B-94C4-D39A0F0AD23D}">
      <dgm:prSet/>
      <dgm:spPr/>
      <dgm:t>
        <a:bodyPr/>
        <a:lstStyle/>
        <a:p>
          <a:r>
            <a:rPr lang="en-GB" dirty="0"/>
            <a:t>This is consistent with guidance that the introduction should “clearly state the purpose of the systematic review”</a:t>
          </a:r>
          <a:endParaRPr lang="en-US" dirty="0"/>
        </a:p>
      </dgm:t>
    </dgm:pt>
    <dgm:pt modelId="{53129E06-1C4A-4E49-9EF3-AB67D8406387}" type="parTrans" cxnId="{D40A4556-6B2E-420E-8399-033170C96124}">
      <dgm:prSet/>
      <dgm:spPr/>
      <dgm:t>
        <a:bodyPr/>
        <a:lstStyle/>
        <a:p>
          <a:endParaRPr lang="en-US"/>
        </a:p>
      </dgm:t>
    </dgm:pt>
    <dgm:pt modelId="{AFC8E9E1-756D-4896-AD08-B6F0ED12A70F}" type="sibTrans" cxnId="{D40A4556-6B2E-420E-8399-033170C96124}">
      <dgm:prSet/>
      <dgm:spPr/>
      <dgm:t>
        <a:bodyPr/>
        <a:lstStyle/>
        <a:p>
          <a:endParaRPr lang="en-US"/>
        </a:p>
      </dgm:t>
    </dgm:pt>
    <dgm:pt modelId="{5469EDC5-73F2-4481-9014-22FA5C65DBB3}" type="pres">
      <dgm:prSet presAssocID="{8F38C24C-F9C3-4BF9-BE2A-39B2C34E155C}" presName="linear" presStyleCnt="0">
        <dgm:presLayoutVars>
          <dgm:animLvl val="lvl"/>
          <dgm:resizeHandles val="exact"/>
        </dgm:presLayoutVars>
      </dgm:prSet>
      <dgm:spPr/>
    </dgm:pt>
    <dgm:pt modelId="{378AA29A-B900-485F-A1C3-ECED51AB4E65}" type="pres">
      <dgm:prSet presAssocID="{6FC2DBDA-80A6-47C0-B41B-838AEF2177D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83BA4C0-C658-4DC3-8517-54FB8DE44ADD}" type="pres">
      <dgm:prSet presAssocID="{56003818-304D-4623-B87F-FCE914636D81}" presName="spacer" presStyleCnt="0"/>
      <dgm:spPr/>
    </dgm:pt>
    <dgm:pt modelId="{A0CF4BED-C730-498D-B4FF-CDE6C9853CB6}" type="pres">
      <dgm:prSet presAssocID="{B08161FC-38B7-419B-9F62-77A871F9759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DEDD25D-8C3D-45AE-BCEC-85F810FBCFD5}" type="pres">
      <dgm:prSet presAssocID="{02DE6123-DCA8-455E-BD11-6FDCDAB45509}" presName="spacer" presStyleCnt="0"/>
      <dgm:spPr/>
    </dgm:pt>
    <dgm:pt modelId="{905214F8-0D04-43F5-98FC-C259EAAD7D9F}" type="pres">
      <dgm:prSet presAssocID="{C9F179B0-A85E-44A6-80BA-EE0E6C7EB50B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0B17DA3E-3551-4BEF-A41F-BBF319F52272}" type="pres">
      <dgm:prSet presAssocID="{28B1F3D9-EA29-4B9C-BBEF-3BFC6919CE3C}" presName="spacer" presStyleCnt="0"/>
      <dgm:spPr/>
    </dgm:pt>
    <dgm:pt modelId="{F3B052B9-345B-4E87-9253-785CFE16D837}" type="pres">
      <dgm:prSet presAssocID="{93E1A86A-A138-4375-B52C-8B5637A0DD5C}" presName="parentText" presStyleLbl="node1" presStyleIdx="3" presStyleCnt="7" custLinFactNeighborX="272" custLinFactNeighborY="5190">
        <dgm:presLayoutVars>
          <dgm:chMax val="0"/>
          <dgm:bulletEnabled val="1"/>
        </dgm:presLayoutVars>
      </dgm:prSet>
      <dgm:spPr/>
    </dgm:pt>
    <dgm:pt modelId="{1FDEAFD8-483A-46F3-AE51-C28C8D304262}" type="pres">
      <dgm:prSet presAssocID="{12A74C59-889C-4AD2-A39A-AE434F9C5431}" presName="spacer" presStyleCnt="0"/>
      <dgm:spPr/>
    </dgm:pt>
    <dgm:pt modelId="{372A81C4-D5D7-487C-A1EA-65F782F9BFBB}" type="pres">
      <dgm:prSet presAssocID="{2A7D2E17-A197-46DB-9F7C-8D1E63BEA8C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0305B59-C616-4755-A058-00497A191094}" type="pres">
      <dgm:prSet presAssocID="{08FE2024-B760-45C7-909D-03999CFD2D6A}" presName="spacer" presStyleCnt="0"/>
      <dgm:spPr/>
    </dgm:pt>
    <dgm:pt modelId="{CD44B360-F234-4D8E-B2E4-D26BED51D5DF}" type="pres">
      <dgm:prSet presAssocID="{9014BFC8-B022-48F9-B727-687F58358DD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7410CDB-A664-4EE0-AC2F-AE40028E7ACB}" type="pres">
      <dgm:prSet presAssocID="{C024D59B-2E0F-437D-82A3-97E0CD94CB06}" presName="spacer" presStyleCnt="0"/>
      <dgm:spPr/>
    </dgm:pt>
    <dgm:pt modelId="{2AB3264C-FE73-49B3-8E4E-E8D92BBD94D0}" type="pres">
      <dgm:prSet presAssocID="{2FF6F77D-58C7-436B-94C4-D39A0F0AD23D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B9A800E-0479-418F-8386-D77F61BE1868}" type="presOf" srcId="{93E1A86A-A138-4375-B52C-8B5637A0DD5C}" destId="{F3B052B9-345B-4E87-9253-785CFE16D837}" srcOrd="0" destOrd="0" presId="urn:microsoft.com/office/officeart/2005/8/layout/vList2"/>
    <dgm:cxn modelId="{0BD94912-164B-4D21-BE3C-16521E4325C6}" type="presOf" srcId="{9014BFC8-B022-48F9-B727-687F58358DD4}" destId="{CD44B360-F234-4D8E-B2E4-D26BED51D5DF}" srcOrd="0" destOrd="0" presId="urn:microsoft.com/office/officeart/2005/8/layout/vList2"/>
    <dgm:cxn modelId="{F19D3B1A-C7E7-46C4-83BF-444275CE05B6}" srcId="{8F38C24C-F9C3-4BF9-BE2A-39B2C34E155C}" destId="{2A7D2E17-A197-46DB-9F7C-8D1E63BEA8C6}" srcOrd="4" destOrd="0" parTransId="{69A84DA9-2599-4D66-8269-B66A33D1A8CE}" sibTransId="{08FE2024-B760-45C7-909D-03999CFD2D6A}"/>
    <dgm:cxn modelId="{A9C2DC2D-010F-46D1-80E7-C8074FED3C7E}" srcId="{8F38C24C-F9C3-4BF9-BE2A-39B2C34E155C}" destId="{C9F179B0-A85E-44A6-80BA-EE0E6C7EB50B}" srcOrd="2" destOrd="0" parTransId="{9E2655BC-9EA5-4B7D-B750-0159AAD5638E}" sibTransId="{28B1F3D9-EA29-4B9C-BBEF-3BFC6919CE3C}"/>
    <dgm:cxn modelId="{F45A323D-4E4F-4098-A73B-24C8BCD99058}" type="presOf" srcId="{C9F179B0-A85E-44A6-80BA-EE0E6C7EB50B}" destId="{905214F8-0D04-43F5-98FC-C259EAAD7D9F}" srcOrd="0" destOrd="0" presId="urn:microsoft.com/office/officeart/2005/8/layout/vList2"/>
    <dgm:cxn modelId="{9070E765-AB07-4637-802C-3939683EFF52}" type="presOf" srcId="{B08161FC-38B7-419B-9F62-77A871F9759C}" destId="{A0CF4BED-C730-498D-B4FF-CDE6C9853CB6}" srcOrd="0" destOrd="0" presId="urn:microsoft.com/office/officeart/2005/8/layout/vList2"/>
    <dgm:cxn modelId="{EDEFDE6F-BB3B-4469-B0F3-FA6D74F6F71E}" type="presOf" srcId="{6FC2DBDA-80A6-47C0-B41B-838AEF2177D2}" destId="{378AA29A-B900-485F-A1C3-ECED51AB4E65}" srcOrd="0" destOrd="0" presId="urn:microsoft.com/office/officeart/2005/8/layout/vList2"/>
    <dgm:cxn modelId="{CB5A3C70-DAEF-48F4-83B7-7F52D73732F7}" srcId="{8F38C24C-F9C3-4BF9-BE2A-39B2C34E155C}" destId="{93E1A86A-A138-4375-B52C-8B5637A0DD5C}" srcOrd="3" destOrd="0" parTransId="{FC8EB68A-9F69-4A7E-8FB3-C09888F48A87}" sibTransId="{12A74C59-889C-4AD2-A39A-AE434F9C5431}"/>
    <dgm:cxn modelId="{D40A4556-6B2E-420E-8399-033170C96124}" srcId="{8F38C24C-F9C3-4BF9-BE2A-39B2C34E155C}" destId="{2FF6F77D-58C7-436B-94C4-D39A0F0AD23D}" srcOrd="6" destOrd="0" parTransId="{53129E06-1C4A-4E49-9EF3-AB67D8406387}" sibTransId="{AFC8E9E1-756D-4896-AD08-B6F0ED12A70F}"/>
    <dgm:cxn modelId="{CE8F9D81-D9A4-4BC7-B4C9-59AA45553D02}" type="presOf" srcId="{2FF6F77D-58C7-436B-94C4-D39A0F0AD23D}" destId="{2AB3264C-FE73-49B3-8E4E-E8D92BBD94D0}" srcOrd="0" destOrd="0" presId="urn:microsoft.com/office/officeart/2005/8/layout/vList2"/>
    <dgm:cxn modelId="{15FA6388-BB8F-43E1-AE3D-E5CCB794188F}" type="presOf" srcId="{2A7D2E17-A197-46DB-9F7C-8D1E63BEA8C6}" destId="{372A81C4-D5D7-487C-A1EA-65F782F9BFBB}" srcOrd="0" destOrd="0" presId="urn:microsoft.com/office/officeart/2005/8/layout/vList2"/>
    <dgm:cxn modelId="{863380B4-A0AB-4B9E-9DC8-676AAEE618AA}" type="presOf" srcId="{8F38C24C-F9C3-4BF9-BE2A-39B2C34E155C}" destId="{5469EDC5-73F2-4481-9014-22FA5C65DBB3}" srcOrd="0" destOrd="0" presId="urn:microsoft.com/office/officeart/2005/8/layout/vList2"/>
    <dgm:cxn modelId="{B8B52CC6-461F-4E7A-91DE-15304685C8A8}" srcId="{8F38C24C-F9C3-4BF9-BE2A-39B2C34E155C}" destId="{9014BFC8-B022-48F9-B727-687F58358DD4}" srcOrd="5" destOrd="0" parTransId="{2EB8421B-2EAC-460E-A8BD-95A61D79BDB7}" sibTransId="{C024D59B-2E0F-437D-82A3-97E0CD94CB06}"/>
    <dgm:cxn modelId="{B1F01CF8-C2D9-4743-B7EB-6BD2B164B092}" srcId="{8F38C24C-F9C3-4BF9-BE2A-39B2C34E155C}" destId="{6FC2DBDA-80A6-47C0-B41B-838AEF2177D2}" srcOrd="0" destOrd="0" parTransId="{7FCC4417-E1D2-4AC9-B61E-37AE39C11F65}" sibTransId="{56003818-304D-4623-B87F-FCE914636D81}"/>
    <dgm:cxn modelId="{36470DFB-25F8-4A85-B510-5FBE82BA7EEE}" srcId="{8F38C24C-F9C3-4BF9-BE2A-39B2C34E155C}" destId="{B08161FC-38B7-419B-9F62-77A871F9759C}" srcOrd="1" destOrd="0" parTransId="{299D64F9-3849-45E1-999A-32EB8316D0D7}" sibTransId="{02DE6123-DCA8-455E-BD11-6FDCDAB45509}"/>
    <dgm:cxn modelId="{0B51F2D1-2C50-40D9-A01B-B865E16A8940}" type="presParOf" srcId="{5469EDC5-73F2-4481-9014-22FA5C65DBB3}" destId="{378AA29A-B900-485F-A1C3-ECED51AB4E65}" srcOrd="0" destOrd="0" presId="urn:microsoft.com/office/officeart/2005/8/layout/vList2"/>
    <dgm:cxn modelId="{9FBC93AF-9A48-485F-B93C-BCEC6D0DDCC8}" type="presParOf" srcId="{5469EDC5-73F2-4481-9014-22FA5C65DBB3}" destId="{683BA4C0-C658-4DC3-8517-54FB8DE44ADD}" srcOrd="1" destOrd="0" presId="urn:microsoft.com/office/officeart/2005/8/layout/vList2"/>
    <dgm:cxn modelId="{99165A95-C64C-4705-80C4-5AA9655F4154}" type="presParOf" srcId="{5469EDC5-73F2-4481-9014-22FA5C65DBB3}" destId="{A0CF4BED-C730-498D-B4FF-CDE6C9853CB6}" srcOrd="2" destOrd="0" presId="urn:microsoft.com/office/officeart/2005/8/layout/vList2"/>
    <dgm:cxn modelId="{6DC5364A-C026-4BC5-B1B2-B3AB28AFB6A8}" type="presParOf" srcId="{5469EDC5-73F2-4481-9014-22FA5C65DBB3}" destId="{BDEDD25D-8C3D-45AE-BCEC-85F810FBCFD5}" srcOrd="3" destOrd="0" presId="urn:microsoft.com/office/officeart/2005/8/layout/vList2"/>
    <dgm:cxn modelId="{1287F24A-F46A-450D-BD72-BB23C73834CD}" type="presParOf" srcId="{5469EDC5-73F2-4481-9014-22FA5C65DBB3}" destId="{905214F8-0D04-43F5-98FC-C259EAAD7D9F}" srcOrd="4" destOrd="0" presId="urn:microsoft.com/office/officeart/2005/8/layout/vList2"/>
    <dgm:cxn modelId="{B827431F-DC19-4811-BA86-0EF1B57D5912}" type="presParOf" srcId="{5469EDC5-73F2-4481-9014-22FA5C65DBB3}" destId="{0B17DA3E-3551-4BEF-A41F-BBF319F52272}" srcOrd="5" destOrd="0" presId="urn:microsoft.com/office/officeart/2005/8/layout/vList2"/>
    <dgm:cxn modelId="{F4210F38-4BB3-4421-A777-5CD0627D3A20}" type="presParOf" srcId="{5469EDC5-73F2-4481-9014-22FA5C65DBB3}" destId="{F3B052B9-345B-4E87-9253-785CFE16D837}" srcOrd="6" destOrd="0" presId="urn:microsoft.com/office/officeart/2005/8/layout/vList2"/>
    <dgm:cxn modelId="{115B27F4-9536-4AD1-8BF2-9B5BEA0EE8E6}" type="presParOf" srcId="{5469EDC5-73F2-4481-9014-22FA5C65DBB3}" destId="{1FDEAFD8-483A-46F3-AE51-C28C8D304262}" srcOrd="7" destOrd="0" presId="urn:microsoft.com/office/officeart/2005/8/layout/vList2"/>
    <dgm:cxn modelId="{FFB1A3E5-F427-475B-BAC8-3981E5308117}" type="presParOf" srcId="{5469EDC5-73F2-4481-9014-22FA5C65DBB3}" destId="{372A81C4-D5D7-487C-A1EA-65F782F9BFBB}" srcOrd="8" destOrd="0" presId="urn:microsoft.com/office/officeart/2005/8/layout/vList2"/>
    <dgm:cxn modelId="{E8F0091A-725F-4076-A518-4F4378887CB0}" type="presParOf" srcId="{5469EDC5-73F2-4481-9014-22FA5C65DBB3}" destId="{60305B59-C616-4755-A058-00497A191094}" srcOrd="9" destOrd="0" presId="urn:microsoft.com/office/officeart/2005/8/layout/vList2"/>
    <dgm:cxn modelId="{DFE294FD-552B-4DA2-8622-DE5CDB1AE4FD}" type="presParOf" srcId="{5469EDC5-73F2-4481-9014-22FA5C65DBB3}" destId="{CD44B360-F234-4D8E-B2E4-D26BED51D5DF}" srcOrd="10" destOrd="0" presId="urn:microsoft.com/office/officeart/2005/8/layout/vList2"/>
    <dgm:cxn modelId="{B89DF157-F268-4607-A8C9-B99C922221A0}" type="presParOf" srcId="{5469EDC5-73F2-4481-9014-22FA5C65DBB3}" destId="{A7410CDB-A664-4EE0-AC2F-AE40028E7ACB}" srcOrd="11" destOrd="0" presId="urn:microsoft.com/office/officeart/2005/8/layout/vList2"/>
    <dgm:cxn modelId="{595F602B-FA95-4E2C-AD7E-11C3BFE24567}" type="presParOf" srcId="{5469EDC5-73F2-4481-9014-22FA5C65DBB3}" destId="{2AB3264C-FE73-49B3-8E4E-E8D92BBD94D0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485AE98-86A5-44F9-9C07-C8517EBCC3A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681E87B-B4BF-4A8C-AD0C-B426D6F9014B}">
      <dgm:prSet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1.</a:t>
          </a:r>
          <a:r>
            <a:rPr lang="en-GB" b="1"/>
            <a:t> </a:t>
          </a:r>
          <a:r>
            <a:rPr lang="en-GB" b="1">
              <a:solidFill>
                <a:schemeClr val="tx1"/>
              </a:solidFill>
            </a:rPr>
            <a:t>Develop and register a protocol</a:t>
          </a:r>
        </a:p>
        <a:p>
          <a:pPr>
            <a:buFont typeface="Arial" panose="020B0604020202020204" pitchFamily="34" charset="0"/>
            <a:buChar char="•"/>
          </a:pPr>
          <a:r>
            <a:rPr lang="en-GB" b="1">
              <a:solidFill>
                <a:schemeClr val="tx1"/>
              </a:solidFill>
            </a:rPr>
            <a:t> Write a protocol</a:t>
          </a:r>
          <a:r>
            <a:rPr lang="en-GB">
              <a:solidFill>
                <a:schemeClr val="tx1"/>
              </a:solidFill>
            </a:rPr>
            <a:t> that pre‑specifies:</a:t>
          </a:r>
          <a:r>
            <a:rPr lang="en-GB" b="1">
              <a:solidFill>
                <a:schemeClr val="tx1"/>
              </a:solidFill>
            </a:rPr>
            <a:t> </a:t>
          </a:r>
          <a:endParaRPr lang="en-US" dirty="0">
            <a:solidFill>
              <a:schemeClr val="tx1"/>
            </a:solidFill>
          </a:endParaRPr>
        </a:p>
      </dgm:t>
    </dgm:pt>
    <dgm:pt modelId="{88C2147F-6B09-433A-8790-7276C3C5C4EE}" type="parTrans" cxnId="{ACD06EE0-F1B2-4552-8CE9-9490C2AA2D2E}">
      <dgm:prSet/>
      <dgm:spPr/>
      <dgm:t>
        <a:bodyPr/>
        <a:lstStyle/>
        <a:p>
          <a:endParaRPr lang="en-US"/>
        </a:p>
      </dgm:t>
    </dgm:pt>
    <dgm:pt modelId="{59AAEF35-57E4-4830-A506-17D43947E38A}" type="sibTrans" cxnId="{ACD06EE0-F1B2-4552-8CE9-9490C2AA2D2E}">
      <dgm:prSet/>
      <dgm:spPr/>
      <dgm:t>
        <a:bodyPr/>
        <a:lstStyle/>
        <a:p>
          <a:endParaRPr lang="en-US"/>
        </a:p>
      </dgm:t>
    </dgm:pt>
    <dgm:pt modelId="{3D05340F-6399-4438-9AA8-AACF6D2EE7AD}">
      <dgm:prSet custT="1"/>
      <dgm:spPr/>
      <dgm:t>
        <a:bodyPr/>
        <a:lstStyle/>
        <a:p>
          <a:pPr>
            <a:buNone/>
          </a:pPr>
          <a:r>
            <a:rPr lang="en-GB" sz="2000">
              <a:solidFill>
                <a:schemeClr val="tx1"/>
              </a:solidFill>
            </a:rPr>
            <a:t>Research question and rationale</a:t>
          </a:r>
          <a:endParaRPr lang="en-GB" sz="2000" dirty="0">
            <a:solidFill>
              <a:schemeClr val="tx1"/>
            </a:solidFill>
          </a:endParaRPr>
        </a:p>
      </dgm:t>
    </dgm:pt>
    <dgm:pt modelId="{736C3C0E-059D-49AB-B0CA-65F6CC34F9E7}" type="parTrans" cxnId="{F77FED2A-3918-4164-8B68-8924F510C5E4}">
      <dgm:prSet/>
      <dgm:spPr/>
      <dgm:t>
        <a:bodyPr/>
        <a:lstStyle/>
        <a:p>
          <a:endParaRPr lang="en-GB"/>
        </a:p>
      </dgm:t>
    </dgm:pt>
    <dgm:pt modelId="{751E07EB-81BA-41AC-834D-C209C207F648}" type="sibTrans" cxnId="{F77FED2A-3918-4164-8B68-8924F510C5E4}">
      <dgm:prSet/>
      <dgm:spPr/>
      <dgm:t>
        <a:bodyPr/>
        <a:lstStyle/>
        <a:p>
          <a:endParaRPr lang="en-GB"/>
        </a:p>
      </dgm:t>
    </dgm:pt>
    <dgm:pt modelId="{B00DE0D3-EA15-4BAB-80AE-3FD12F8D9943}">
      <dgm:prSet custT="1"/>
      <dgm:spPr/>
      <dgm:t>
        <a:bodyPr/>
        <a:lstStyle/>
        <a:p>
          <a:pPr>
            <a:buNone/>
          </a:pPr>
          <a:r>
            <a:rPr lang="en-GB" sz="2000">
              <a:solidFill>
                <a:schemeClr val="tx1"/>
              </a:solidFill>
            </a:rPr>
            <a:t>Inclusion/exclusion criteria</a:t>
          </a:r>
          <a:endParaRPr lang="en-GB" sz="2000" dirty="0">
            <a:solidFill>
              <a:schemeClr val="tx1"/>
            </a:solidFill>
          </a:endParaRPr>
        </a:p>
      </dgm:t>
    </dgm:pt>
    <dgm:pt modelId="{E2C52304-50B1-4C82-94BC-A1293A23DD59}" type="parTrans" cxnId="{4B25EDF6-BB89-4FCA-837A-3415410F3144}">
      <dgm:prSet/>
      <dgm:spPr/>
      <dgm:t>
        <a:bodyPr/>
        <a:lstStyle/>
        <a:p>
          <a:endParaRPr lang="en-GB"/>
        </a:p>
      </dgm:t>
    </dgm:pt>
    <dgm:pt modelId="{CF519F0F-FB31-42E3-B740-4F6CFFAF51A0}" type="sibTrans" cxnId="{4B25EDF6-BB89-4FCA-837A-3415410F3144}">
      <dgm:prSet/>
      <dgm:spPr/>
      <dgm:t>
        <a:bodyPr/>
        <a:lstStyle/>
        <a:p>
          <a:endParaRPr lang="en-GB"/>
        </a:p>
      </dgm:t>
    </dgm:pt>
    <dgm:pt modelId="{80FE05AC-10F5-46AF-8DEE-FA0C61968439}">
      <dgm:prSet custT="1"/>
      <dgm:spPr/>
      <dgm:t>
        <a:bodyPr/>
        <a:lstStyle/>
        <a:p>
          <a:pPr>
            <a:buNone/>
          </a:pPr>
          <a:r>
            <a:rPr lang="en-GB" sz="2000" dirty="0">
              <a:solidFill>
                <a:schemeClr val="tx1"/>
              </a:solidFill>
            </a:rPr>
            <a:t>Databases and search strategy</a:t>
          </a:r>
        </a:p>
      </dgm:t>
    </dgm:pt>
    <dgm:pt modelId="{E6CFB070-7CEF-4A1A-A9CF-667BD20AB5E2}" type="parTrans" cxnId="{DACD8E1C-F7F2-4763-9D44-83C84597291A}">
      <dgm:prSet/>
      <dgm:spPr/>
      <dgm:t>
        <a:bodyPr/>
        <a:lstStyle/>
        <a:p>
          <a:endParaRPr lang="en-GB"/>
        </a:p>
      </dgm:t>
    </dgm:pt>
    <dgm:pt modelId="{384EC730-CE82-4F38-91EA-B3DB7804FDE6}" type="sibTrans" cxnId="{DACD8E1C-F7F2-4763-9D44-83C84597291A}">
      <dgm:prSet/>
      <dgm:spPr/>
      <dgm:t>
        <a:bodyPr/>
        <a:lstStyle/>
        <a:p>
          <a:endParaRPr lang="en-GB"/>
        </a:p>
      </dgm:t>
    </dgm:pt>
    <dgm:pt modelId="{C2230CB6-CC21-468F-B8F5-657DC6CCD9B7}">
      <dgm:prSet custT="1"/>
      <dgm:spPr/>
      <dgm:t>
        <a:bodyPr/>
        <a:lstStyle/>
        <a:p>
          <a:pPr>
            <a:buNone/>
          </a:pPr>
          <a:r>
            <a:rPr lang="en-GB" sz="2000" dirty="0">
              <a:solidFill>
                <a:schemeClr val="tx1"/>
              </a:solidFill>
            </a:rPr>
            <a:t>Screening process/risk of bias procedures</a:t>
          </a:r>
        </a:p>
      </dgm:t>
    </dgm:pt>
    <dgm:pt modelId="{EE5D6940-0E69-4C88-8B30-F2736CBC567B}" type="parTrans" cxnId="{E13679FB-1130-44AF-84D5-5EBB9939B0A3}">
      <dgm:prSet/>
      <dgm:spPr/>
      <dgm:t>
        <a:bodyPr/>
        <a:lstStyle/>
        <a:p>
          <a:endParaRPr lang="en-GB"/>
        </a:p>
      </dgm:t>
    </dgm:pt>
    <dgm:pt modelId="{7CC76DDE-4FC3-4010-8F77-1D26B4E60B3E}" type="sibTrans" cxnId="{E13679FB-1130-44AF-84D5-5EBB9939B0A3}">
      <dgm:prSet/>
      <dgm:spPr/>
      <dgm:t>
        <a:bodyPr/>
        <a:lstStyle/>
        <a:p>
          <a:endParaRPr lang="en-GB"/>
        </a:p>
      </dgm:t>
    </dgm:pt>
    <dgm:pt modelId="{B07EB849-4DAC-4844-A571-064C1388281D}">
      <dgm:prSet custT="1"/>
      <dgm:spPr/>
      <dgm:t>
        <a:bodyPr/>
        <a:lstStyle/>
        <a:p>
          <a:pPr>
            <a:buNone/>
          </a:pPr>
          <a:r>
            <a:rPr lang="en-GB" sz="2000">
              <a:solidFill>
                <a:schemeClr val="tx1"/>
              </a:solidFill>
            </a:rPr>
            <a:t>Data extraction plan</a:t>
          </a:r>
          <a:endParaRPr lang="en-GB" sz="2000" dirty="0">
            <a:solidFill>
              <a:schemeClr val="tx1"/>
            </a:solidFill>
          </a:endParaRPr>
        </a:p>
      </dgm:t>
    </dgm:pt>
    <dgm:pt modelId="{87000A4F-3E82-40E0-9564-E1450F2C2A0E}" type="parTrans" cxnId="{0AAAC340-C864-4897-B596-4789876C94BB}">
      <dgm:prSet/>
      <dgm:spPr/>
      <dgm:t>
        <a:bodyPr/>
        <a:lstStyle/>
        <a:p>
          <a:endParaRPr lang="en-GB"/>
        </a:p>
      </dgm:t>
    </dgm:pt>
    <dgm:pt modelId="{CBE057FC-A368-48EA-B8AD-3AF1FABE6B44}" type="sibTrans" cxnId="{0AAAC340-C864-4897-B596-4789876C94BB}">
      <dgm:prSet/>
      <dgm:spPr/>
      <dgm:t>
        <a:bodyPr/>
        <a:lstStyle/>
        <a:p>
          <a:endParaRPr lang="en-GB"/>
        </a:p>
      </dgm:t>
    </dgm:pt>
    <dgm:pt modelId="{6B252BD5-798D-4A74-AFBE-5A0098C0103D}">
      <dgm:prSet custT="1"/>
      <dgm:spPr/>
      <dgm:t>
        <a:bodyPr/>
        <a:lstStyle/>
        <a:p>
          <a:pPr>
            <a:buNone/>
          </a:pPr>
          <a:r>
            <a:rPr lang="en-GB" sz="2000">
              <a:solidFill>
                <a:schemeClr val="tx1"/>
              </a:solidFill>
            </a:rPr>
            <a:t>Planned synthesis (narrative) </a:t>
          </a:r>
          <a:endParaRPr lang="en-GB" sz="2000" dirty="0">
            <a:solidFill>
              <a:schemeClr val="tx1"/>
            </a:solidFill>
          </a:endParaRPr>
        </a:p>
      </dgm:t>
    </dgm:pt>
    <dgm:pt modelId="{5B5716D3-7291-4234-BD37-F42EBFE75EA2}" type="parTrans" cxnId="{A87787BA-D694-4FF1-BA8D-2C37037C6CA1}">
      <dgm:prSet/>
      <dgm:spPr/>
      <dgm:t>
        <a:bodyPr/>
        <a:lstStyle/>
        <a:p>
          <a:endParaRPr lang="en-GB"/>
        </a:p>
      </dgm:t>
    </dgm:pt>
    <dgm:pt modelId="{09099A63-82D0-4029-AB7E-24738575E4AC}" type="sibTrans" cxnId="{A87787BA-D694-4FF1-BA8D-2C37037C6CA1}">
      <dgm:prSet/>
      <dgm:spPr/>
      <dgm:t>
        <a:bodyPr/>
        <a:lstStyle/>
        <a:p>
          <a:endParaRPr lang="en-GB"/>
        </a:p>
      </dgm:t>
    </dgm:pt>
    <dgm:pt modelId="{64410971-4964-4776-9977-92D7DEB33A48}" type="pres">
      <dgm:prSet presAssocID="{0485AE98-86A5-44F9-9C07-C8517EBCC3A1}" presName="linear" presStyleCnt="0">
        <dgm:presLayoutVars>
          <dgm:animLvl val="lvl"/>
          <dgm:resizeHandles val="exact"/>
        </dgm:presLayoutVars>
      </dgm:prSet>
      <dgm:spPr/>
    </dgm:pt>
    <dgm:pt modelId="{9A7F737B-8E11-4BDE-92E1-696A5399CC1B}" type="pres">
      <dgm:prSet presAssocID="{4681E87B-B4BF-4A8C-AD0C-B426D6F9014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E89B457-BF95-4483-B26F-621F28622732}" type="pres">
      <dgm:prSet presAssocID="{59AAEF35-57E4-4830-A506-17D43947E38A}" presName="spacer" presStyleCnt="0"/>
      <dgm:spPr/>
    </dgm:pt>
    <dgm:pt modelId="{B8942842-FB41-45EC-BD97-0707B8B9C7A1}" type="pres">
      <dgm:prSet presAssocID="{3D05340F-6399-4438-9AA8-AACF6D2EE7A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2492861-3499-4990-8880-0D1ACB743D29}" type="pres">
      <dgm:prSet presAssocID="{751E07EB-81BA-41AC-834D-C209C207F648}" presName="spacer" presStyleCnt="0"/>
      <dgm:spPr/>
    </dgm:pt>
    <dgm:pt modelId="{E818AE74-DA22-4770-8E19-DC3E19C9F963}" type="pres">
      <dgm:prSet presAssocID="{B00DE0D3-EA15-4BAB-80AE-3FD12F8D994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51695AA-4E96-4274-92AE-C1F860A8DEDB}" type="pres">
      <dgm:prSet presAssocID="{CF519F0F-FB31-42E3-B740-4F6CFFAF51A0}" presName="spacer" presStyleCnt="0"/>
      <dgm:spPr/>
    </dgm:pt>
    <dgm:pt modelId="{F7AFB7BF-EC7F-4488-82A4-EF9B0C8D0B02}" type="pres">
      <dgm:prSet presAssocID="{80FE05AC-10F5-46AF-8DEE-FA0C6196843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A630316-C57F-4C49-B91D-7E4F1EDDC1A2}" type="pres">
      <dgm:prSet presAssocID="{384EC730-CE82-4F38-91EA-B3DB7804FDE6}" presName="spacer" presStyleCnt="0"/>
      <dgm:spPr/>
    </dgm:pt>
    <dgm:pt modelId="{F3F07425-040B-47BD-B397-BDD7A4C47967}" type="pres">
      <dgm:prSet presAssocID="{C2230CB6-CC21-468F-B8F5-657DC6CCD9B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96C559F-DA44-4215-8912-CB749C78AAAF}" type="pres">
      <dgm:prSet presAssocID="{7CC76DDE-4FC3-4010-8F77-1D26B4E60B3E}" presName="spacer" presStyleCnt="0"/>
      <dgm:spPr/>
    </dgm:pt>
    <dgm:pt modelId="{D4CA69EF-D409-4E54-976A-556F5DF9FF30}" type="pres">
      <dgm:prSet presAssocID="{B07EB849-4DAC-4844-A571-064C1388281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AEFA250-D4C9-49D6-A90C-74F1A90DEF77}" type="pres">
      <dgm:prSet presAssocID="{CBE057FC-A368-48EA-B8AD-3AF1FABE6B44}" presName="spacer" presStyleCnt="0"/>
      <dgm:spPr/>
    </dgm:pt>
    <dgm:pt modelId="{63570C24-4C05-4409-A953-A1D955772F18}" type="pres">
      <dgm:prSet presAssocID="{6B252BD5-798D-4A74-AFBE-5A0098C0103D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5B6460A-99F1-495D-8895-0F54377EEC24}" type="presOf" srcId="{C2230CB6-CC21-468F-B8F5-657DC6CCD9B7}" destId="{F3F07425-040B-47BD-B397-BDD7A4C47967}" srcOrd="0" destOrd="0" presId="urn:microsoft.com/office/officeart/2005/8/layout/vList2"/>
    <dgm:cxn modelId="{A11F480A-61CB-4237-8B6F-79AD5F5CDBD7}" type="presOf" srcId="{B00DE0D3-EA15-4BAB-80AE-3FD12F8D9943}" destId="{E818AE74-DA22-4770-8E19-DC3E19C9F963}" srcOrd="0" destOrd="0" presId="urn:microsoft.com/office/officeart/2005/8/layout/vList2"/>
    <dgm:cxn modelId="{DACD8E1C-F7F2-4763-9D44-83C84597291A}" srcId="{0485AE98-86A5-44F9-9C07-C8517EBCC3A1}" destId="{80FE05AC-10F5-46AF-8DEE-FA0C61968439}" srcOrd="3" destOrd="0" parTransId="{E6CFB070-7CEF-4A1A-A9CF-667BD20AB5E2}" sibTransId="{384EC730-CE82-4F38-91EA-B3DB7804FDE6}"/>
    <dgm:cxn modelId="{BECF0C29-3DC3-4928-BFEF-D6FF25D3DBBB}" type="presOf" srcId="{80FE05AC-10F5-46AF-8DEE-FA0C61968439}" destId="{F7AFB7BF-EC7F-4488-82A4-EF9B0C8D0B02}" srcOrd="0" destOrd="0" presId="urn:microsoft.com/office/officeart/2005/8/layout/vList2"/>
    <dgm:cxn modelId="{F77FED2A-3918-4164-8B68-8924F510C5E4}" srcId="{0485AE98-86A5-44F9-9C07-C8517EBCC3A1}" destId="{3D05340F-6399-4438-9AA8-AACF6D2EE7AD}" srcOrd="1" destOrd="0" parTransId="{736C3C0E-059D-49AB-B0CA-65F6CC34F9E7}" sibTransId="{751E07EB-81BA-41AC-834D-C209C207F648}"/>
    <dgm:cxn modelId="{2A4A8C33-E529-4C62-BBAD-FE9676F10158}" type="presOf" srcId="{6B252BD5-798D-4A74-AFBE-5A0098C0103D}" destId="{63570C24-4C05-4409-A953-A1D955772F18}" srcOrd="0" destOrd="0" presId="urn:microsoft.com/office/officeart/2005/8/layout/vList2"/>
    <dgm:cxn modelId="{0AAAC340-C864-4897-B596-4789876C94BB}" srcId="{0485AE98-86A5-44F9-9C07-C8517EBCC3A1}" destId="{B07EB849-4DAC-4844-A571-064C1388281D}" srcOrd="5" destOrd="0" parTransId="{87000A4F-3E82-40E0-9564-E1450F2C2A0E}" sibTransId="{CBE057FC-A368-48EA-B8AD-3AF1FABE6B44}"/>
    <dgm:cxn modelId="{0A9F9342-7C19-43A4-AD1A-6F0552D4132E}" type="presOf" srcId="{0485AE98-86A5-44F9-9C07-C8517EBCC3A1}" destId="{64410971-4964-4776-9977-92D7DEB33A48}" srcOrd="0" destOrd="0" presId="urn:microsoft.com/office/officeart/2005/8/layout/vList2"/>
    <dgm:cxn modelId="{A87787BA-D694-4FF1-BA8D-2C37037C6CA1}" srcId="{0485AE98-86A5-44F9-9C07-C8517EBCC3A1}" destId="{6B252BD5-798D-4A74-AFBE-5A0098C0103D}" srcOrd="6" destOrd="0" parTransId="{5B5716D3-7291-4234-BD37-F42EBFE75EA2}" sibTransId="{09099A63-82D0-4029-AB7E-24738575E4AC}"/>
    <dgm:cxn modelId="{BC0034BD-3DFE-4CB9-81A7-89ABCF0B0888}" type="presOf" srcId="{B07EB849-4DAC-4844-A571-064C1388281D}" destId="{D4CA69EF-D409-4E54-976A-556F5DF9FF30}" srcOrd="0" destOrd="0" presId="urn:microsoft.com/office/officeart/2005/8/layout/vList2"/>
    <dgm:cxn modelId="{ACD06EE0-F1B2-4552-8CE9-9490C2AA2D2E}" srcId="{0485AE98-86A5-44F9-9C07-C8517EBCC3A1}" destId="{4681E87B-B4BF-4A8C-AD0C-B426D6F9014B}" srcOrd="0" destOrd="0" parTransId="{88C2147F-6B09-433A-8790-7276C3C5C4EE}" sibTransId="{59AAEF35-57E4-4830-A506-17D43947E38A}"/>
    <dgm:cxn modelId="{E7D04BE4-7A87-48E2-95DF-301398E89AF4}" type="presOf" srcId="{3D05340F-6399-4438-9AA8-AACF6D2EE7AD}" destId="{B8942842-FB41-45EC-BD97-0707B8B9C7A1}" srcOrd="0" destOrd="0" presId="urn:microsoft.com/office/officeart/2005/8/layout/vList2"/>
    <dgm:cxn modelId="{4B25EDF6-BB89-4FCA-837A-3415410F3144}" srcId="{0485AE98-86A5-44F9-9C07-C8517EBCC3A1}" destId="{B00DE0D3-EA15-4BAB-80AE-3FD12F8D9943}" srcOrd="2" destOrd="0" parTransId="{E2C52304-50B1-4C82-94BC-A1293A23DD59}" sibTransId="{CF519F0F-FB31-42E3-B740-4F6CFFAF51A0}"/>
    <dgm:cxn modelId="{E13679FB-1130-44AF-84D5-5EBB9939B0A3}" srcId="{0485AE98-86A5-44F9-9C07-C8517EBCC3A1}" destId="{C2230CB6-CC21-468F-B8F5-657DC6CCD9B7}" srcOrd="4" destOrd="0" parTransId="{EE5D6940-0E69-4C88-8B30-F2736CBC567B}" sibTransId="{7CC76DDE-4FC3-4010-8F77-1D26B4E60B3E}"/>
    <dgm:cxn modelId="{A31350FD-1E85-4061-A84A-B903D2BB5125}" type="presOf" srcId="{4681E87B-B4BF-4A8C-AD0C-B426D6F9014B}" destId="{9A7F737B-8E11-4BDE-92E1-696A5399CC1B}" srcOrd="0" destOrd="0" presId="urn:microsoft.com/office/officeart/2005/8/layout/vList2"/>
    <dgm:cxn modelId="{F882D506-FB58-4B9C-BE13-3E684BEB450C}" type="presParOf" srcId="{64410971-4964-4776-9977-92D7DEB33A48}" destId="{9A7F737B-8E11-4BDE-92E1-696A5399CC1B}" srcOrd="0" destOrd="0" presId="urn:microsoft.com/office/officeart/2005/8/layout/vList2"/>
    <dgm:cxn modelId="{FA91594F-ED3D-4202-B967-DBFACF62DAF4}" type="presParOf" srcId="{64410971-4964-4776-9977-92D7DEB33A48}" destId="{0E89B457-BF95-4483-B26F-621F28622732}" srcOrd="1" destOrd="0" presId="urn:microsoft.com/office/officeart/2005/8/layout/vList2"/>
    <dgm:cxn modelId="{ABC099C9-FD32-451B-A5C7-141A4208EAA8}" type="presParOf" srcId="{64410971-4964-4776-9977-92D7DEB33A48}" destId="{B8942842-FB41-45EC-BD97-0707B8B9C7A1}" srcOrd="2" destOrd="0" presId="urn:microsoft.com/office/officeart/2005/8/layout/vList2"/>
    <dgm:cxn modelId="{5A8714CA-058B-4A91-81EF-A432009448AB}" type="presParOf" srcId="{64410971-4964-4776-9977-92D7DEB33A48}" destId="{72492861-3499-4990-8880-0D1ACB743D29}" srcOrd="3" destOrd="0" presId="urn:microsoft.com/office/officeart/2005/8/layout/vList2"/>
    <dgm:cxn modelId="{3D59B343-C867-4706-9023-8A7A85DDB1A1}" type="presParOf" srcId="{64410971-4964-4776-9977-92D7DEB33A48}" destId="{E818AE74-DA22-4770-8E19-DC3E19C9F963}" srcOrd="4" destOrd="0" presId="urn:microsoft.com/office/officeart/2005/8/layout/vList2"/>
    <dgm:cxn modelId="{88103266-4482-4E62-B73D-793F928A17CE}" type="presParOf" srcId="{64410971-4964-4776-9977-92D7DEB33A48}" destId="{F51695AA-4E96-4274-92AE-C1F860A8DEDB}" srcOrd="5" destOrd="0" presId="urn:microsoft.com/office/officeart/2005/8/layout/vList2"/>
    <dgm:cxn modelId="{82441B7E-17C3-41B1-8631-0244A892B8DC}" type="presParOf" srcId="{64410971-4964-4776-9977-92D7DEB33A48}" destId="{F7AFB7BF-EC7F-4488-82A4-EF9B0C8D0B02}" srcOrd="6" destOrd="0" presId="urn:microsoft.com/office/officeart/2005/8/layout/vList2"/>
    <dgm:cxn modelId="{9DF01B46-9D39-4436-9CB4-20304AF8C5D8}" type="presParOf" srcId="{64410971-4964-4776-9977-92D7DEB33A48}" destId="{5A630316-C57F-4C49-B91D-7E4F1EDDC1A2}" srcOrd="7" destOrd="0" presId="urn:microsoft.com/office/officeart/2005/8/layout/vList2"/>
    <dgm:cxn modelId="{9338EB12-5412-4FE1-A267-09B15126F4A1}" type="presParOf" srcId="{64410971-4964-4776-9977-92D7DEB33A48}" destId="{F3F07425-040B-47BD-B397-BDD7A4C47967}" srcOrd="8" destOrd="0" presId="urn:microsoft.com/office/officeart/2005/8/layout/vList2"/>
    <dgm:cxn modelId="{2770E0BF-7762-4480-8493-E37E1D4FB486}" type="presParOf" srcId="{64410971-4964-4776-9977-92D7DEB33A48}" destId="{996C559F-DA44-4215-8912-CB749C78AAAF}" srcOrd="9" destOrd="0" presId="urn:microsoft.com/office/officeart/2005/8/layout/vList2"/>
    <dgm:cxn modelId="{BEAC60D3-73B5-48DD-A63C-6098BD792E2F}" type="presParOf" srcId="{64410971-4964-4776-9977-92D7DEB33A48}" destId="{D4CA69EF-D409-4E54-976A-556F5DF9FF30}" srcOrd="10" destOrd="0" presId="urn:microsoft.com/office/officeart/2005/8/layout/vList2"/>
    <dgm:cxn modelId="{057447E4-E701-41BF-9E68-E144E11EA7C6}" type="presParOf" srcId="{64410971-4964-4776-9977-92D7DEB33A48}" destId="{4AEFA250-D4C9-49D6-A90C-74F1A90DEF77}" srcOrd="11" destOrd="0" presId="urn:microsoft.com/office/officeart/2005/8/layout/vList2"/>
    <dgm:cxn modelId="{A5B3079C-C6C1-4B9A-A21B-5EC03978C5C6}" type="presParOf" srcId="{64410971-4964-4776-9977-92D7DEB33A48}" destId="{63570C24-4C05-4409-A953-A1D955772F1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45BFC15-B8F0-4A5F-B72F-A78CC109F8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033892-E256-418A-9523-3EF5E6DCDB14}">
      <dgm:prSet/>
      <dgm:spPr/>
      <dgm:t>
        <a:bodyPr/>
        <a:lstStyle/>
        <a:p>
          <a:r>
            <a:rPr lang="en-GB" b="1"/>
            <a:t>3. Design a comprehensive search strategy</a:t>
          </a:r>
          <a:endParaRPr lang="en-US"/>
        </a:p>
      </dgm:t>
    </dgm:pt>
    <dgm:pt modelId="{2FEF06A7-B307-493E-94C0-1874F72BA56E}" type="parTrans" cxnId="{62E3191F-FD7E-409D-9DEF-3E92226B1DC1}">
      <dgm:prSet/>
      <dgm:spPr/>
      <dgm:t>
        <a:bodyPr/>
        <a:lstStyle/>
        <a:p>
          <a:endParaRPr lang="en-US"/>
        </a:p>
      </dgm:t>
    </dgm:pt>
    <dgm:pt modelId="{FAD156B0-E357-4959-BE3D-F90675FC97D1}" type="sibTrans" cxnId="{62E3191F-FD7E-409D-9DEF-3E92226B1DC1}">
      <dgm:prSet/>
      <dgm:spPr/>
      <dgm:t>
        <a:bodyPr/>
        <a:lstStyle/>
        <a:p>
          <a:endParaRPr lang="en-US"/>
        </a:p>
      </dgm:t>
    </dgm:pt>
    <dgm:pt modelId="{1E5C690F-CA3D-4482-9188-DA4647896468}">
      <dgm:prSet/>
      <dgm:spPr/>
      <dgm:t>
        <a:bodyPr/>
        <a:lstStyle/>
        <a:p>
          <a:r>
            <a:rPr lang="en-GB" b="1" dirty="0"/>
            <a:t>Choose databases:</a:t>
          </a:r>
          <a:r>
            <a:rPr lang="en-GB" dirty="0"/>
            <a:t> e.g., PubMed, Web of Science, PsycINFO, plus subject‑specific ones. </a:t>
          </a:r>
          <a:endParaRPr lang="en-US" dirty="0"/>
        </a:p>
      </dgm:t>
    </dgm:pt>
    <dgm:pt modelId="{46EFDAFA-8388-4067-922E-9621E1CE11F4}" type="parTrans" cxnId="{529E701E-B18D-462B-B161-D57F7E321DBD}">
      <dgm:prSet/>
      <dgm:spPr/>
      <dgm:t>
        <a:bodyPr/>
        <a:lstStyle/>
        <a:p>
          <a:endParaRPr lang="en-US"/>
        </a:p>
      </dgm:t>
    </dgm:pt>
    <dgm:pt modelId="{2614EE10-A59A-45FE-8044-C82CDDDBE0CA}" type="sibTrans" cxnId="{529E701E-B18D-462B-B161-D57F7E321DBD}">
      <dgm:prSet/>
      <dgm:spPr/>
      <dgm:t>
        <a:bodyPr/>
        <a:lstStyle/>
        <a:p>
          <a:endParaRPr lang="en-US"/>
        </a:p>
      </dgm:t>
    </dgm:pt>
    <dgm:pt modelId="{F4AB5036-03DD-48E6-AED0-FED0FE9B6AA2}">
      <dgm:prSet/>
      <dgm:spPr/>
      <dgm:t>
        <a:bodyPr/>
        <a:lstStyle/>
        <a:p>
          <a:r>
            <a:rPr lang="en-GB" b="1"/>
            <a:t>Build search strings:</a:t>
          </a:r>
          <a:endParaRPr lang="en-US"/>
        </a:p>
      </dgm:t>
    </dgm:pt>
    <dgm:pt modelId="{75F1B98A-3E13-4E94-B9CA-64BBA68FC69A}" type="parTrans" cxnId="{0F3C5B4B-355A-44F8-8995-DC289817FE11}">
      <dgm:prSet/>
      <dgm:spPr/>
      <dgm:t>
        <a:bodyPr/>
        <a:lstStyle/>
        <a:p>
          <a:endParaRPr lang="en-US"/>
        </a:p>
      </dgm:t>
    </dgm:pt>
    <dgm:pt modelId="{CCF4A4F7-47F8-4227-A288-211336B23F92}" type="sibTrans" cxnId="{0F3C5B4B-355A-44F8-8995-DC289817FE11}">
      <dgm:prSet/>
      <dgm:spPr/>
      <dgm:t>
        <a:bodyPr/>
        <a:lstStyle/>
        <a:p>
          <a:endParaRPr lang="en-US"/>
        </a:p>
      </dgm:t>
    </dgm:pt>
    <dgm:pt modelId="{EC45C576-8DA2-45B6-93C7-5DB275EF59CC}">
      <dgm:prSet/>
      <dgm:spPr/>
      <dgm:t>
        <a:bodyPr/>
        <a:lstStyle/>
        <a:p>
          <a:r>
            <a:rPr lang="en-GB"/>
            <a:t>Combine keywords and subject headings (e.g., MeSH).</a:t>
          </a:r>
          <a:endParaRPr lang="en-US"/>
        </a:p>
      </dgm:t>
    </dgm:pt>
    <dgm:pt modelId="{70300F96-DC0A-4471-A2A8-FE045E5E887E}" type="parTrans" cxnId="{04F7479F-7509-4165-B671-C2CA321609E1}">
      <dgm:prSet/>
      <dgm:spPr/>
      <dgm:t>
        <a:bodyPr/>
        <a:lstStyle/>
        <a:p>
          <a:endParaRPr lang="en-US"/>
        </a:p>
      </dgm:t>
    </dgm:pt>
    <dgm:pt modelId="{A701F2E2-BFAC-4946-B10D-507DED10D40C}" type="sibTrans" cxnId="{04F7479F-7509-4165-B671-C2CA321609E1}">
      <dgm:prSet/>
      <dgm:spPr/>
      <dgm:t>
        <a:bodyPr/>
        <a:lstStyle/>
        <a:p>
          <a:endParaRPr lang="en-US"/>
        </a:p>
      </dgm:t>
    </dgm:pt>
    <dgm:pt modelId="{B641E538-F6AF-4655-B062-58DE8079AAFB}">
      <dgm:prSet/>
      <dgm:spPr/>
      <dgm:t>
        <a:bodyPr/>
        <a:lstStyle/>
        <a:p>
          <a:r>
            <a:rPr lang="en-GB"/>
            <a:t>Use Boolean operators (AND, OR, NOT), truncation, and phrase searching. </a:t>
          </a:r>
          <a:endParaRPr lang="en-US"/>
        </a:p>
      </dgm:t>
    </dgm:pt>
    <dgm:pt modelId="{04AC8289-F2A2-4714-BE74-78291786B527}" type="parTrans" cxnId="{E5EFB0AC-BC83-4C17-808C-2D1D9EFCB00A}">
      <dgm:prSet/>
      <dgm:spPr/>
      <dgm:t>
        <a:bodyPr/>
        <a:lstStyle/>
        <a:p>
          <a:endParaRPr lang="en-US"/>
        </a:p>
      </dgm:t>
    </dgm:pt>
    <dgm:pt modelId="{87790484-A12D-47C3-98B5-BE391176FC0B}" type="sibTrans" cxnId="{E5EFB0AC-BC83-4C17-808C-2D1D9EFCB00A}">
      <dgm:prSet/>
      <dgm:spPr/>
      <dgm:t>
        <a:bodyPr/>
        <a:lstStyle/>
        <a:p>
          <a:endParaRPr lang="en-US"/>
        </a:p>
      </dgm:t>
    </dgm:pt>
    <dgm:pt modelId="{4D4B20C0-BEA3-4B94-8B6D-5F3113D76680}">
      <dgm:prSet/>
      <dgm:spPr/>
      <dgm:t>
        <a:bodyPr/>
        <a:lstStyle/>
        <a:p>
          <a:r>
            <a:rPr lang="en-GB" b="1"/>
            <a:t>Plan additional sources:</a:t>
          </a:r>
          <a:r>
            <a:rPr lang="en-GB"/>
            <a:t> reference lists, citation tracking, grey literature if relevant.</a:t>
          </a:r>
          <a:endParaRPr lang="en-US"/>
        </a:p>
      </dgm:t>
    </dgm:pt>
    <dgm:pt modelId="{CE14092B-E2B0-440A-9122-FC0A33FDA1F6}" type="parTrans" cxnId="{B716C562-9892-45D8-B4BC-8714503EEE5D}">
      <dgm:prSet/>
      <dgm:spPr/>
      <dgm:t>
        <a:bodyPr/>
        <a:lstStyle/>
        <a:p>
          <a:endParaRPr lang="en-US"/>
        </a:p>
      </dgm:t>
    </dgm:pt>
    <dgm:pt modelId="{3560E453-98E4-414E-9000-6FE434BDF8B2}" type="sibTrans" cxnId="{B716C562-9892-45D8-B4BC-8714503EEE5D}">
      <dgm:prSet/>
      <dgm:spPr/>
      <dgm:t>
        <a:bodyPr/>
        <a:lstStyle/>
        <a:p>
          <a:endParaRPr lang="en-US"/>
        </a:p>
      </dgm:t>
    </dgm:pt>
    <dgm:pt modelId="{1776E115-CC45-4601-B9D3-ACB00511978A}">
      <dgm:prSet/>
      <dgm:spPr/>
      <dgm:t>
        <a:bodyPr/>
        <a:lstStyle/>
        <a:p>
          <a:r>
            <a:rPr lang="en-GB"/>
            <a:t>Document everything—you’ll need it for PRISMA reporting later. </a:t>
          </a:r>
          <a:endParaRPr lang="en-US"/>
        </a:p>
      </dgm:t>
    </dgm:pt>
    <dgm:pt modelId="{15D754BE-31AB-4B35-BD88-8F25076CDCC3}" type="parTrans" cxnId="{241F5997-029E-441C-9FD4-E5762AB92987}">
      <dgm:prSet/>
      <dgm:spPr/>
      <dgm:t>
        <a:bodyPr/>
        <a:lstStyle/>
        <a:p>
          <a:endParaRPr lang="en-US"/>
        </a:p>
      </dgm:t>
    </dgm:pt>
    <dgm:pt modelId="{66DBC0FB-7C10-439F-96D8-4CD380ACBEA9}" type="sibTrans" cxnId="{241F5997-029E-441C-9FD4-E5762AB92987}">
      <dgm:prSet/>
      <dgm:spPr/>
      <dgm:t>
        <a:bodyPr/>
        <a:lstStyle/>
        <a:p>
          <a:endParaRPr lang="en-US"/>
        </a:p>
      </dgm:t>
    </dgm:pt>
    <dgm:pt modelId="{80B299C2-B8DE-4537-B21A-F743FC169CB6}" type="pres">
      <dgm:prSet presAssocID="{B45BFC15-B8F0-4A5F-B72F-A78CC109F8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59B6F40-E6F9-49C9-A746-6ECAC21D6232}" type="pres">
      <dgm:prSet presAssocID="{92033892-E256-418A-9523-3EF5E6DCDB14}" presName="root1" presStyleCnt="0"/>
      <dgm:spPr/>
    </dgm:pt>
    <dgm:pt modelId="{EB69817B-47D4-428C-80CE-7EC8FF88B3BE}" type="pres">
      <dgm:prSet presAssocID="{92033892-E256-418A-9523-3EF5E6DCDB14}" presName="LevelOneTextNode" presStyleLbl="node0" presStyleIdx="0" presStyleCnt="5">
        <dgm:presLayoutVars>
          <dgm:chPref val="3"/>
        </dgm:presLayoutVars>
      </dgm:prSet>
      <dgm:spPr/>
    </dgm:pt>
    <dgm:pt modelId="{18C7FB91-E619-469A-B638-6702F10E3128}" type="pres">
      <dgm:prSet presAssocID="{92033892-E256-418A-9523-3EF5E6DCDB14}" presName="level2hierChild" presStyleCnt="0"/>
      <dgm:spPr/>
    </dgm:pt>
    <dgm:pt modelId="{8AA02DDA-1D8F-4EB6-8E89-58AC3D188792}" type="pres">
      <dgm:prSet presAssocID="{1E5C690F-CA3D-4482-9188-DA4647896468}" presName="root1" presStyleCnt="0"/>
      <dgm:spPr/>
    </dgm:pt>
    <dgm:pt modelId="{08FEE850-2E58-4B64-A3FC-282C1F568420}" type="pres">
      <dgm:prSet presAssocID="{1E5C690F-CA3D-4482-9188-DA4647896468}" presName="LevelOneTextNode" presStyleLbl="node0" presStyleIdx="1" presStyleCnt="5">
        <dgm:presLayoutVars>
          <dgm:chPref val="3"/>
        </dgm:presLayoutVars>
      </dgm:prSet>
      <dgm:spPr/>
    </dgm:pt>
    <dgm:pt modelId="{2A628796-BADE-4A6E-B695-183DB989005C}" type="pres">
      <dgm:prSet presAssocID="{1E5C690F-CA3D-4482-9188-DA4647896468}" presName="level2hierChild" presStyleCnt="0"/>
      <dgm:spPr/>
    </dgm:pt>
    <dgm:pt modelId="{B5535214-17DD-4F5C-84B8-462702DC7BA8}" type="pres">
      <dgm:prSet presAssocID="{F4AB5036-03DD-48E6-AED0-FED0FE9B6AA2}" presName="root1" presStyleCnt="0"/>
      <dgm:spPr/>
    </dgm:pt>
    <dgm:pt modelId="{E089B828-9CE8-437D-9F06-649E22C05EF4}" type="pres">
      <dgm:prSet presAssocID="{F4AB5036-03DD-48E6-AED0-FED0FE9B6AA2}" presName="LevelOneTextNode" presStyleLbl="node0" presStyleIdx="2" presStyleCnt="5">
        <dgm:presLayoutVars>
          <dgm:chPref val="3"/>
        </dgm:presLayoutVars>
      </dgm:prSet>
      <dgm:spPr/>
    </dgm:pt>
    <dgm:pt modelId="{903B9B86-B512-493D-90DF-79BAED07A6C6}" type="pres">
      <dgm:prSet presAssocID="{F4AB5036-03DD-48E6-AED0-FED0FE9B6AA2}" presName="level2hierChild" presStyleCnt="0"/>
      <dgm:spPr/>
    </dgm:pt>
    <dgm:pt modelId="{B8E30BCD-B7EB-4829-987A-8ED0C698A3DE}" type="pres">
      <dgm:prSet presAssocID="{70300F96-DC0A-4471-A2A8-FE045E5E887E}" presName="conn2-1" presStyleLbl="parChTrans1D2" presStyleIdx="0" presStyleCnt="2"/>
      <dgm:spPr/>
    </dgm:pt>
    <dgm:pt modelId="{49009ABF-5646-4EE1-ADAF-4F3B50735154}" type="pres">
      <dgm:prSet presAssocID="{70300F96-DC0A-4471-A2A8-FE045E5E887E}" presName="connTx" presStyleLbl="parChTrans1D2" presStyleIdx="0" presStyleCnt="2"/>
      <dgm:spPr/>
    </dgm:pt>
    <dgm:pt modelId="{79B55EBF-BD9C-4E6C-BF46-1C040BA45AED}" type="pres">
      <dgm:prSet presAssocID="{EC45C576-8DA2-45B6-93C7-5DB275EF59CC}" presName="root2" presStyleCnt="0"/>
      <dgm:spPr/>
    </dgm:pt>
    <dgm:pt modelId="{727F324E-357D-4CD1-9FB9-F84E666D9558}" type="pres">
      <dgm:prSet presAssocID="{EC45C576-8DA2-45B6-93C7-5DB275EF59CC}" presName="LevelTwoTextNode" presStyleLbl="node2" presStyleIdx="0" presStyleCnt="2">
        <dgm:presLayoutVars>
          <dgm:chPref val="3"/>
        </dgm:presLayoutVars>
      </dgm:prSet>
      <dgm:spPr/>
    </dgm:pt>
    <dgm:pt modelId="{1B65DB20-659C-49ED-9CAC-93991023AC48}" type="pres">
      <dgm:prSet presAssocID="{EC45C576-8DA2-45B6-93C7-5DB275EF59CC}" presName="level3hierChild" presStyleCnt="0"/>
      <dgm:spPr/>
    </dgm:pt>
    <dgm:pt modelId="{9BE62B92-DB07-48A4-8D1E-5137299D4AC3}" type="pres">
      <dgm:prSet presAssocID="{04AC8289-F2A2-4714-BE74-78291786B527}" presName="conn2-1" presStyleLbl="parChTrans1D2" presStyleIdx="1" presStyleCnt="2"/>
      <dgm:spPr/>
    </dgm:pt>
    <dgm:pt modelId="{8D370284-C4AC-44FF-B630-14F47387D272}" type="pres">
      <dgm:prSet presAssocID="{04AC8289-F2A2-4714-BE74-78291786B527}" presName="connTx" presStyleLbl="parChTrans1D2" presStyleIdx="1" presStyleCnt="2"/>
      <dgm:spPr/>
    </dgm:pt>
    <dgm:pt modelId="{706DDB7D-E90F-41E2-9479-286371537C56}" type="pres">
      <dgm:prSet presAssocID="{B641E538-F6AF-4655-B062-58DE8079AAFB}" presName="root2" presStyleCnt="0"/>
      <dgm:spPr/>
    </dgm:pt>
    <dgm:pt modelId="{8AC720FA-5D14-4C4D-BBAA-3682DA8D5364}" type="pres">
      <dgm:prSet presAssocID="{B641E538-F6AF-4655-B062-58DE8079AAFB}" presName="LevelTwoTextNode" presStyleLbl="node2" presStyleIdx="1" presStyleCnt="2">
        <dgm:presLayoutVars>
          <dgm:chPref val="3"/>
        </dgm:presLayoutVars>
      </dgm:prSet>
      <dgm:spPr/>
    </dgm:pt>
    <dgm:pt modelId="{26D381EA-4930-4788-AC65-4DE8DDB6B77A}" type="pres">
      <dgm:prSet presAssocID="{B641E538-F6AF-4655-B062-58DE8079AAFB}" presName="level3hierChild" presStyleCnt="0"/>
      <dgm:spPr/>
    </dgm:pt>
    <dgm:pt modelId="{F66635CE-978E-40F4-9F9F-BAAA552B7B5A}" type="pres">
      <dgm:prSet presAssocID="{4D4B20C0-BEA3-4B94-8B6D-5F3113D76680}" presName="root1" presStyleCnt="0"/>
      <dgm:spPr/>
    </dgm:pt>
    <dgm:pt modelId="{47E74754-28CF-4F01-8031-5507E66C5BAC}" type="pres">
      <dgm:prSet presAssocID="{4D4B20C0-BEA3-4B94-8B6D-5F3113D76680}" presName="LevelOneTextNode" presStyleLbl="node0" presStyleIdx="3" presStyleCnt="5">
        <dgm:presLayoutVars>
          <dgm:chPref val="3"/>
        </dgm:presLayoutVars>
      </dgm:prSet>
      <dgm:spPr/>
    </dgm:pt>
    <dgm:pt modelId="{FC76CDA7-5AA6-4C9D-AD86-20E039050E7B}" type="pres">
      <dgm:prSet presAssocID="{4D4B20C0-BEA3-4B94-8B6D-5F3113D76680}" presName="level2hierChild" presStyleCnt="0"/>
      <dgm:spPr/>
    </dgm:pt>
    <dgm:pt modelId="{587CACD6-75E3-4C81-A722-9067DA3CE742}" type="pres">
      <dgm:prSet presAssocID="{1776E115-CC45-4601-B9D3-ACB00511978A}" presName="root1" presStyleCnt="0"/>
      <dgm:spPr/>
    </dgm:pt>
    <dgm:pt modelId="{EFB8E17E-A206-4614-82A1-31E4EA612EFE}" type="pres">
      <dgm:prSet presAssocID="{1776E115-CC45-4601-B9D3-ACB00511978A}" presName="LevelOneTextNode" presStyleLbl="node0" presStyleIdx="4" presStyleCnt="5">
        <dgm:presLayoutVars>
          <dgm:chPref val="3"/>
        </dgm:presLayoutVars>
      </dgm:prSet>
      <dgm:spPr/>
    </dgm:pt>
    <dgm:pt modelId="{CB196940-7AB5-4981-B599-C355480A21CA}" type="pres">
      <dgm:prSet presAssocID="{1776E115-CC45-4601-B9D3-ACB00511978A}" presName="level2hierChild" presStyleCnt="0"/>
      <dgm:spPr/>
    </dgm:pt>
  </dgm:ptLst>
  <dgm:cxnLst>
    <dgm:cxn modelId="{3964B20C-47B9-4D83-A900-C086663FBDD0}" type="presOf" srcId="{70300F96-DC0A-4471-A2A8-FE045E5E887E}" destId="{49009ABF-5646-4EE1-ADAF-4F3B50735154}" srcOrd="1" destOrd="0" presId="urn:microsoft.com/office/officeart/2005/8/layout/hierarchy2"/>
    <dgm:cxn modelId="{D1558E1A-A133-4A6D-AF1E-0DC43EDD5850}" type="presOf" srcId="{1E5C690F-CA3D-4482-9188-DA4647896468}" destId="{08FEE850-2E58-4B64-A3FC-282C1F568420}" srcOrd="0" destOrd="0" presId="urn:microsoft.com/office/officeart/2005/8/layout/hierarchy2"/>
    <dgm:cxn modelId="{529E701E-B18D-462B-B161-D57F7E321DBD}" srcId="{B45BFC15-B8F0-4A5F-B72F-A78CC109F8F8}" destId="{1E5C690F-CA3D-4482-9188-DA4647896468}" srcOrd="1" destOrd="0" parTransId="{46EFDAFA-8388-4067-922E-9621E1CE11F4}" sibTransId="{2614EE10-A59A-45FE-8044-C82CDDDBE0CA}"/>
    <dgm:cxn modelId="{62E3191F-FD7E-409D-9DEF-3E92226B1DC1}" srcId="{B45BFC15-B8F0-4A5F-B72F-A78CC109F8F8}" destId="{92033892-E256-418A-9523-3EF5E6DCDB14}" srcOrd="0" destOrd="0" parTransId="{2FEF06A7-B307-493E-94C0-1874F72BA56E}" sibTransId="{FAD156B0-E357-4959-BE3D-F90675FC97D1}"/>
    <dgm:cxn modelId="{E8990962-93AF-4A77-93B1-972298159852}" type="presOf" srcId="{04AC8289-F2A2-4714-BE74-78291786B527}" destId="{8D370284-C4AC-44FF-B630-14F47387D272}" srcOrd="1" destOrd="0" presId="urn:microsoft.com/office/officeart/2005/8/layout/hierarchy2"/>
    <dgm:cxn modelId="{B716C562-9892-45D8-B4BC-8714503EEE5D}" srcId="{B45BFC15-B8F0-4A5F-B72F-A78CC109F8F8}" destId="{4D4B20C0-BEA3-4B94-8B6D-5F3113D76680}" srcOrd="3" destOrd="0" parTransId="{CE14092B-E2B0-440A-9122-FC0A33FDA1F6}" sibTransId="{3560E453-98E4-414E-9000-6FE434BDF8B2}"/>
    <dgm:cxn modelId="{42C8A463-A196-47BC-A86A-5E8238B5BC80}" type="presOf" srcId="{F4AB5036-03DD-48E6-AED0-FED0FE9B6AA2}" destId="{E089B828-9CE8-437D-9F06-649E22C05EF4}" srcOrd="0" destOrd="0" presId="urn:microsoft.com/office/officeart/2005/8/layout/hierarchy2"/>
    <dgm:cxn modelId="{0F3C5B4B-355A-44F8-8995-DC289817FE11}" srcId="{B45BFC15-B8F0-4A5F-B72F-A78CC109F8F8}" destId="{F4AB5036-03DD-48E6-AED0-FED0FE9B6AA2}" srcOrd="2" destOrd="0" parTransId="{75F1B98A-3E13-4E94-B9CA-64BBA68FC69A}" sibTransId="{CCF4A4F7-47F8-4227-A288-211336B23F92}"/>
    <dgm:cxn modelId="{D530EC53-AEC6-47D4-A78E-515D2CD2A7B3}" type="presOf" srcId="{70300F96-DC0A-4471-A2A8-FE045E5E887E}" destId="{B8E30BCD-B7EB-4829-987A-8ED0C698A3DE}" srcOrd="0" destOrd="0" presId="urn:microsoft.com/office/officeart/2005/8/layout/hierarchy2"/>
    <dgm:cxn modelId="{A625F87E-D250-4D4B-961C-EDF58D3F4AD6}" type="presOf" srcId="{92033892-E256-418A-9523-3EF5E6DCDB14}" destId="{EB69817B-47D4-428C-80CE-7EC8FF88B3BE}" srcOrd="0" destOrd="0" presId="urn:microsoft.com/office/officeart/2005/8/layout/hierarchy2"/>
    <dgm:cxn modelId="{CB83088A-9478-4CCE-81FC-7675FE2D5B82}" type="presOf" srcId="{1776E115-CC45-4601-B9D3-ACB00511978A}" destId="{EFB8E17E-A206-4614-82A1-31E4EA612EFE}" srcOrd="0" destOrd="0" presId="urn:microsoft.com/office/officeart/2005/8/layout/hierarchy2"/>
    <dgm:cxn modelId="{29180195-E2EB-4B03-9D60-2A79D4676AFF}" type="presOf" srcId="{B641E538-F6AF-4655-B062-58DE8079AAFB}" destId="{8AC720FA-5D14-4C4D-BBAA-3682DA8D5364}" srcOrd="0" destOrd="0" presId="urn:microsoft.com/office/officeart/2005/8/layout/hierarchy2"/>
    <dgm:cxn modelId="{241F5997-029E-441C-9FD4-E5762AB92987}" srcId="{B45BFC15-B8F0-4A5F-B72F-A78CC109F8F8}" destId="{1776E115-CC45-4601-B9D3-ACB00511978A}" srcOrd="4" destOrd="0" parTransId="{15D754BE-31AB-4B35-BD88-8F25076CDCC3}" sibTransId="{66DBC0FB-7C10-439F-96D8-4CD380ACBEA9}"/>
    <dgm:cxn modelId="{04F7479F-7509-4165-B671-C2CA321609E1}" srcId="{F4AB5036-03DD-48E6-AED0-FED0FE9B6AA2}" destId="{EC45C576-8DA2-45B6-93C7-5DB275EF59CC}" srcOrd="0" destOrd="0" parTransId="{70300F96-DC0A-4471-A2A8-FE045E5E887E}" sibTransId="{A701F2E2-BFAC-4946-B10D-507DED10D40C}"/>
    <dgm:cxn modelId="{3C3680A4-7C46-44B0-8B10-488B20D6AFAF}" type="presOf" srcId="{4D4B20C0-BEA3-4B94-8B6D-5F3113D76680}" destId="{47E74754-28CF-4F01-8031-5507E66C5BAC}" srcOrd="0" destOrd="0" presId="urn:microsoft.com/office/officeart/2005/8/layout/hierarchy2"/>
    <dgm:cxn modelId="{E5EFB0AC-BC83-4C17-808C-2D1D9EFCB00A}" srcId="{F4AB5036-03DD-48E6-AED0-FED0FE9B6AA2}" destId="{B641E538-F6AF-4655-B062-58DE8079AAFB}" srcOrd="1" destOrd="0" parTransId="{04AC8289-F2A2-4714-BE74-78291786B527}" sibTransId="{87790484-A12D-47C3-98B5-BE391176FC0B}"/>
    <dgm:cxn modelId="{7B0D18C5-12E6-4DD0-A95C-07ABB1026BE1}" type="presOf" srcId="{B45BFC15-B8F0-4A5F-B72F-A78CC109F8F8}" destId="{80B299C2-B8DE-4537-B21A-F743FC169CB6}" srcOrd="0" destOrd="0" presId="urn:microsoft.com/office/officeart/2005/8/layout/hierarchy2"/>
    <dgm:cxn modelId="{255D22E2-DFD6-493B-9478-797AA7DD5406}" type="presOf" srcId="{EC45C576-8DA2-45B6-93C7-5DB275EF59CC}" destId="{727F324E-357D-4CD1-9FB9-F84E666D9558}" srcOrd="0" destOrd="0" presId="urn:microsoft.com/office/officeart/2005/8/layout/hierarchy2"/>
    <dgm:cxn modelId="{27D2B5E6-3435-4410-A919-508F4EF7B6BD}" type="presOf" srcId="{04AC8289-F2A2-4714-BE74-78291786B527}" destId="{9BE62B92-DB07-48A4-8D1E-5137299D4AC3}" srcOrd="0" destOrd="0" presId="urn:microsoft.com/office/officeart/2005/8/layout/hierarchy2"/>
    <dgm:cxn modelId="{FAC1A746-5875-40EA-A6E9-65D1A063C00A}" type="presParOf" srcId="{80B299C2-B8DE-4537-B21A-F743FC169CB6}" destId="{859B6F40-E6F9-49C9-A746-6ECAC21D6232}" srcOrd="0" destOrd="0" presId="urn:microsoft.com/office/officeart/2005/8/layout/hierarchy2"/>
    <dgm:cxn modelId="{841D6680-AD1E-462C-9E8F-CF1F669470D3}" type="presParOf" srcId="{859B6F40-E6F9-49C9-A746-6ECAC21D6232}" destId="{EB69817B-47D4-428C-80CE-7EC8FF88B3BE}" srcOrd="0" destOrd="0" presId="urn:microsoft.com/office/officeart/2005/8/layout/hierarchy2"/>
    <dgm:cxn modelId="{56A2D5E8-367F-4A65-96D1-764E32E5E804}" type="presParOf" srcId="{859B6F40-E6F9-49C9-A746-6ECAC21D6232}" destId="{18C7FB91-E619-469A-B638-6702F10E3128}" srcOrd="1" destOrd="0" presId="urn:microsoft.com/office/officeart/2005/8/layout/hierarchy2"/>
    <dgm:cxn modelId="{16B53E18-9937-4E99-8C23-87A9708BC347}" type="presParOf" srcId="{80B299C2-B8DE-4537-B21A-F743FC169CB6}" destId="{8AA02DDA-1D8F-4EB6-8E89-58AC3D188792}" srcOrd="1" destOrd="0" presId="urn:microsoft.com/office/officeart/2005/8/layout/hierarchy2"/>
    <dgm:cxn modelId="{B1194A2B-05CF-4AFE-A66F-951DE594384A}" type="presParOf" srcId="{8AA02DDA-1D8F-4EB6-8E89-58AC3D188792}" destId="{08FEE850-2E58-4B64-A3FC-282C1F568420}" srcOrd="0" destOrd="0" presId="urn:microsoft.com/office/officeart/2005/8/layout/hierarchy2"/>
    <dgm:cxn modelId="{15439874-A8FD-4EC5-8B50-329DE68FD682}" type="presParOf" srcId="{8AA02DDA-1D8F-4EB6-8E89-58AC3D188792}" destId="{2A628796-BADE-4A6E-B695-183DB989005C}" srcOrd="1" destOrd="0" presId="urn:microsoft.com/office/officeart/2005/8/layout/hierarchy2"/>
    <dgm:cxn modelId="{0DE6AEBE-074A-4867-9777-CB1DA56053D7}" type="presParOf" srcId="{80B299C2-B8DE-4537-B21A-F743FC169CB6}" destId="{B5535214-17DD-4F5C-84B8-462702DC7BA8}" srcOrd="2" destOrd="0" presId="urn:microsoft.com/office/officeart/2005/8/layout/hierarchy2"/>
    <dgm:cxn modelId="{DE179E75-5184-4993-9740-1A3A7F48F432}" type="presParOf" srcId="{B5535214-17DD-4F5C-84B8-462702DC7BA8}" destId="{E089B828-9CE8-437D-9F06-649E22C05EF4}" srcOrd="0" destOrd="0" presId="urn:microsoft.com/office/officeart/2005/8/layout/hierarchy2"/>
    <dgm:cxn modelId="{90489757-346A-402F-8C8A-21C2B9A7CA14}" type="presParOf" srcId="{B5535214-17DD-4F5C-84B8-462702DC7BA8}" destId="{903B9B86-B512-493D-90DF-79BAED07A6C6}" srcOrd="1" destOrd="0" presId="urn:microsoft.com/office/officeart/2005/8/layout/hierarchy2"/>
    <dgm:cxn modelId="{BEC23A67-BBE1-4A6A-B3E4-A73872B88F25}" type="presParOf" srcId="{903B9B86-B512-493D-90DF-79BAED07A6C6}" destId="{B8E30BCD-B7EB-4829-987A-8ED0C698A3DE}" srcOrd="0" destOrd="0" presId="urn:microsoft.com/office/officeart/2005/8/layout/hierarchy2"/>
    <dgm:cxn modelId="{A7F4B7FD-A739-417E-9F71-E805F2AE64A6}" type="presParOf" srcId="{B8E30BCD-B7EB-4829-987A-8ED0C698A3DE}" destId="{49009ABF-5646-4EE1-ADAF-4F3B50735154}" srcOrd="0" destOrd="0" presId="urn:microsoft.com/office/officeart/2005/8/layout/hierarchy2"/>
    <dgm:cxn modelId="{46763FA9-7777-48F7-B837-51EFD1CA64F2}" type="presParOf" srcId="{903B9B86-B512-493D-90DF-79BAED07A6C6}" destId="{79B55EBF-BD9C-4E6C-BF46-1C040BA45AED}" srcOrd="1" destOrd="0" presId="urn:microsoft.com/office/officeart/2005/8/layout/hierarchy2"/>
    <dgm:cxn modelId="{455876FB-EFDB-45C1-8A9C-A70580A13652}" type="presParOf" srcId="{79B55EBF-BD9C-4E6C-BF46-1C040BA45AED}" destId="{727F324E-357D-4CD1-9FB9-F84E666D9558}" srcOrd="0" destOrd="0" presId="urn:microsoft.com/office/officeart/2005/8/layout/hierarchy2"/>
    <dgm:cxn modelId="{264E3650-A2B8-4AFD-8414-90278E736843}" type="presParOf" srcId="{79B55EBF-BD9C-4E6C-BF46-1C040BA45AED}" destId="{1B65DB20-659C-49ED-9CAC-93991023AC48}" srcOrd="1" destOrd="0" presId="urn:microsoft.com/office/officeart/2005/8/layout/hierarchy2"/>
    <dgm:cxn modelId="{8144477C-B947-4927-B007-0699246B6FA6}" type="presParOf" srcId="{903B9B86-B512-493D-90DF-79BAED07A6C6}" destId="{9BE62B92-DB07-48A4-8D1E-5137299D4AC3}" srcOrd="2" destOrd="0" presId="urn:microsoft.com/office/officeart/2005/8/layout/hierarchy2"/>
    <dgm:cxn modelId="{DC5AF322-472F-488F-A8EF-4911B7623575}" type="presParOf" srcId="{9BE62B92-DB07-48A4-8D1E-5137299D4AC3}" destId="{8D370284-C4AC-44FF-B630-14F47387D272}" srcOrd="0" destOrd="0" presId="urn:microsoft.com/office/officeart/2005/8/layout/hierarchy2"/>
    <dgm:cxn modelId="{F86BD1A3-B675-4B8E-BE7D-28FDFAE6B026}" type="presParOf" srcId="{903B9B86-B512-493D-90DF-79BAED07A6C6}" destId="{706DDB7D-E90F-41E2-9479-286371537C56}" srcOrd="3" destOrd="0" presId="urn:microsoft.com/office/officeart/2005/8/layout/hierarchy2"/>
    <dgm:cxn modelId="{FCF6EA8C-468B-48C7-ABFC-B1179C9FA2FE}" type="presParOf" srcId="{706DDB7D-E90F-41E2-9479-286371537C56}" destId="{8AC720FA-5D14-4C4D-BBAA-3682DA8D5364}" srcOrd="0" destOrd="0" presId="urn:microsoft.com/office/officeart/2005/8/layout/hierarchy2"/>
    <dgm:cxn modelId="{C981C9EE-A666-4C3B-97BD-DDCB8C98EF84}" type="presParOf" srcId="{706DDB7D-E90F-41E2-9479-286371537C56}" destId="{26D381EA-4930-4788-AC65-4DE8DDB6B77A}" srcOrd="1" destOrd="0" presId="urn:microsoft.com/office/officeart/2005/8/layout/hierarchy2"/>
    <dgm:cxn modelId="{025F9620-70F9-4081-BF25-B6FCFEA0A017}" type="presParOf" srcId="{80B299C2-B8DE-4537-B21A-F743FC169CB6}" destId="{F66635CE-978E-40F4-9F9F-BAAA552B7B5A}" srcOrd="3" destOrd="0" presId="urn:microsoft.com/office/officeart/2005/8/layout/hierarchy2"/>
    <dgm:cxn modelId="{CF31F03C-7C5D-459A-98E9-E025195E64C4}" type="presParOf" srcId="{F66635CE-978E-40F4-9F9F-BAAA552B7B5A}" destId="{47E74754-28CF-4F01-8031-5507E66C5BAC}" srcOrd="0" destOrd="0" presId="urn:microsoft.com/office/officeart/2005/8/layout/hierarchy2"/>
    <dgm:cxn modelId="{1BC7DEB0-01A3-4F2B-B970-596674DB4E6F}" type="presParOf" srcId="{F66635CE-978E-40F4-9F9F-BAAA552B7B5A}" destId="{FC76CDA7-5AA6-4C9D-AD86-20E039050E7B}" srcOrd="1" destOrd="0" presId="urn:microsoft.com/office/officeart/2005/8/layout/hierarchy2"/>
    <dgm:cxn modelId="{AB54EC55-52AE-4CB8-BBE1-4357B0F5E404}" type="presParOf" srcId="{80B299C2-B8DE-4537-B21A-F743FC169CB6}" destId="{587CACD6-75E3-4C81-A722-9067DA3CE742}" srcOrd="4" destOrd="0" presId="urn:microsoft.com/office/officeart/2005/8/layout/hierarchy2"/>
    <dgm:cxn modelId="{713C7947-E7A9-4835-A8EC-5861B6220918}" type="presParOf" srcId="{587CACD6-75E3-4C81-A722-9067DA3CE742}" destId="{EFB8E17E-A206-4614-82A1-31E4EA612EFE}" srcOrd="0" destOrd="0" presId="urn:microsoft.com/office/officeart/2005/8/layout/hierarchy2"/>
    <dgm:cxn modelId="{C8547A1B-4BB7-48D2-B29E-BAE979017F8E}" type="presParOf" srcId="{587CACD6-75E3-4C81-A722-9067DA3CE742}" destId="{CB196940-7AB5-4981-B599-C355480A21C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30F30E6-AF8D-435A-826C-0EF43FC3AD3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28B389F-E258-4D1E-88F6-82F63994E289}">
      <dgm:prSet/>
      <dgm:spPr/>
      <dgm:t>
        <a:bodyPr/>
        <a:lstStyle/>
        <a:p>
          <a:r>
            <a:rPr lang="en-GB" b="1"/>
            <a:t>6. Extract data systematically</a:t>
          </a:r>
          <a:endParaRPr lang="en-US"/>
        </a:p>
      </dgm:t>
    </dgm:pt>
    <dgm:pt modelId="{44F5FA5D-17B8-4CBD-BB3A-FCEE27106810}" type="parTrans" cxnId="{62D702CB-9A40-4AB7-9640-D34292C8F2A7}">
      <dgm:prSet/>
      <dgm:spPr/>
      <dgm:t>
        <a:bodyPr/>
        <a:lstStyle/>
        <a:p>
          <a:endParaRPr lang="en-US"/>
        </a:p>
      </dgm:t>
    </dgm:pt>
    <dgm:pt modelId="{91D4FC0A-30FD-48AD-922D-DAD555BD1869}" type="sibTrans" cxnId="{62D702CB-9A40-4AB7-9640-D34292C8F2A7}">
      <dgm:prSet/>
      <dgm:spPr/>
      <dgm:t>
        <a:bodyPr/>
        <a:lstStyle/>
        <a:p>
          <a:endParaRPr lang="en-US"/>
        </a:p>
      </dgm:t>
    </dgm:pt>
    <dgm:pt modelId="{C3C366E3-BADF-4939-9E58-5C66B9BE9946}">
      <dgm:prSet/>
      <dgm:spPr/>
      <dgm:t>
        <a:bodyPr/>
        <a:lstStyle/>
        <a:p>
          <a:r>
            <a:rPr lang="en-GB" b="1" dirty="0"/>
            <a:t>Create a data extraction form</a:t>
          </a:r>
          <a:r>
            <a:rPr lang="en-GB" dirty="0"/>
            <a:t> (spreadsheet) including:</a:t>
          </a:r>
          <a:endParaRPr lang="en-US" dirty="0"/>
        </a:p>
      </dgm:t>
    </dgm:pt>
    <dgm:pt modelId="{03388F70-3366-4AEE-B5CD-4BA5A5376D58}" type="parTrans" cxnId="{BC768576-C811-44A1-BC23-601235B28EC7}">
      <dgm:prSet/>
      <dgm:spPr/>
      <dgm:t>
        <a:bodyPr/>
        <a:lstStyle/>
        <a:p>
          <a:endParaRPr lang="en-US"/>
        </a:p>
      </dgm:t>
    </dgm:pt>
    <dgm:pt modelId="{DCEB8606-8B50-408F-AA54-1170EB619CA1}" type="sibTrans" cxnId="{BC768576-C811-44A1-BC23-601235B28EC7}">
      <dgm:prSet/>
      <dgm:spPr/>
      <dgm:t>
        <a:bodyPr/>
        <a:lstStyle/>
        <a:p>
          <a:endParaRPr lang="en-US"/>
        </a:p>
      </dgm:t>
    </dgm:pt>
    <dgm:pt modelId="{5405A117-CFD7-45B6-8F40-70531AA09092}">
      <dgm:prSet custT="1"/>
      <dgm:spPr/>
      <dgm:t>
        <a:bodyPr/>
        <a:lstStyle/>
        <a:p>
          <a:r>
            <a:rPr lang="en-GB" sz="2400" dirty="0"/>
            <a:t>Study ID, year, country</a:t>
          </a:r>
          <a:endParaRPr lang="en-US" sz="2400" dirty="0"/>
        </a:p>
      </dgm:t>
    </dgm:pt>
    <dgm:pt modelId="{79FFDD51-7DD0-4322-B0AD-3E6A915FB072}" type="parTrans" cxnId="{3CFD1434-93F7-48AB-B830-F30848153F4E}">
      <dgm:prSet/>
      <dgm:spPr/>
      <dgm:t>
        <a:bodyPr/>
        <a:lstStyle/>
        <a:p>
          <a:endParaRPr lang="en-US"/>
        </a:p>
      </dgm:t>
    </dgm:pt>
    <dgm:pt modelId="{09655A6D-284C-4C44-BC62-1B81A636D845}" type="sibTrans" cxnId="{3CFD1434-93F7-48AB-B830-F30848153F4E}">
      <dgm:prSet/>
      <dgm:spPr/>
      <dgm:t>
        <a:bodyPr/>
        <a:lstStyle/>
        <a:p>
          <a:endParaRPr lang="en-US"/>
        </a:p>
      </dgm:t>
    </dgm:pt>
    <dgm:pt modelId="{FA5A36AB-E459-4EE4-8535-A7D9BCA6AD1C}">
      <dgm:prSet custT="1"/>
      <dgm:spPr/>
      <dgm:t>
        <a:bodyPr/>
        <a:lstStyle/>
        <a:p>
          <a:r>
            <a:rPr lang="en-GB" sz="2400" dirty="0"/>
            <a:t>Design and setting</a:t>
          </a:r>
          <a:endParaRPr lang="en-US" sz="2400" dirty="0"/>
        </a:p>
      </dgm:t>
    </dgm:pt>
    <dgm:pt modelId="{DAF72154-8773-4B43-A677-74BCDBB47A1D}" type="parTrans" cxnId="{568B7EBF-4CF5-46CB-8C0B-911D91562FC7}">
      <dgm:prSet/>
      <dgm:spPr/>
      <dgm:t>
        <a:bodyPr/>
        <a:lstStyle/>
        <a:p>
          <a:endParaRPr lang="en-US"/>
        </a:p>
      </dgm:t>
    </dgm:pt>
    <dgm:pt modelId="{03D8E047-6F02-4003-8A42-EF91C20E7EB7}" type="sibTrans" cxnId="{568B7EBF-4CF5-46CB-8C0B-911D91562FC7}">
      <dgm:prSet/>
      <dgm:spPr/>
      <dgm:t>
        <a:bodyPr/>
        <a:lstStyle/>
        <a:p>
          <a:endParaRPr lang="en-US"/>
        </a:p>
      </dgm:t>
    </dgm:pt>
    <dgm:pt modelId="{9E9721CE-A5B9-4173-98D4-8FCD26D343CC}">
      <dgm:prSet custT="1"/>
      <dgm:spPr/>
      <dgm:t>
        <a:bodyPr/>
        <a:lstStyle/>
        <a:p>
          <a:r>
            <a:rPr lang="en-GB" sz="2400" dirty="0"/>
            <a:t>Sample characteristics </a:t>
          </a:r>
          <a:endParaRPr lang="en-US" sz="2400" dirty="0"/>
        </a:p>
      </dgm:t>
    </dgm:pt>
    <dgm:pt modelId="{943A46AE-3F9D-4960-9005-70FE3E0B231C}" type="parTrans" cxnId="{675295F5-042F-4D6C-B60E-FBAFFD8812FB}">
      <dgm:prSet/>
      <dgm:spPr/>
      <dgm:t>
        <a:bodyPr/>
        <a:lstStyle/>
        <a:p>
          <a:endParaRPr lang="en-US"/>
        </a:p>
      </dgm:t>
    </dgm:pt>
    <dgm:pt modelId="{CB412201-1307-45BC-85B0-52744D605334}" type="sibTrans" cxnId="{675295F5-042F-4D6C-B60E-FBAFFD8812FB}">
      <dgm:prSet/>
      <dgm:spPr/>
      <dgm:t>
        <a:bodyPr/>
        <a:lstStyle/>
        <a:p>
          <a:endParaRPr lang="en-US"/>
        </a:p>
      </dgm:t>
    </dgm:pt>
    <dgm:pt modelId="{D98272AE-B04A-4A6C-BADD-C0C5C30637A5}">
      <dgm:prSet custT="1"/>
      <dgm:spPr/>
      <dgm:t>
        <a:bodyPr/>
        <a:lstStyle/>
        <a:p>
          <a:r>
            <a:rPr lang="en-GB" sz="2400" dirty="0"/>
            <a:t>Outcomes and measures</a:t>
          </a:r>
          <a:endParaRPr lang="en-US" sz="2400" dirty="0"/>
        </a:p>
      </dgm:t>
    </dgm:pt>
    <dgm:pt modelId="{D60C076E-D9E2-401A-BA28-F759AEDEE298}" type="parTrans" cxnId="{2ED5B8D7-EEAB-4AB9-B45D-1930EF159948}">
      <dgm:prSet/>
      <dgm:spPr/>
      <dgm:t>
        <a:bodyPr/>
        <a:lstStyle/>
        <a:p>
          <a:endParaRPr lang="en-US"/>
        </a:p>
      </dgm:t>
    </dgm:pt>
    <dgm:pt modelId="{E2BF771A-4DF1-4CBC-BFA3-177875149525}" type="sibTrans" cxnId="{2ED5B8D7-EEAB-4AB9-B45D-1930EF159948}">
      <dgm:prSet/>
      <dgm:spPr/>
      <dgm:t>
        <a:bodyPr/>
        <a:lstStyle/>
        <a:p>
          <a:endParaRPr lang="en-US"/>
        </a:p>
      </dgm:t>
    </dgm:pt>
    <dgm:pt modelId="{B9A3E79E-5733-4A05-A0B4-5F58D95351BE}">
      <dgm:prSet custT="1"/>
      <dgm:spPr/>
      <dgm:t>
        <a:bodyPr/>
        <a:lstStyle/>
        <a:p>
          <a:r>
            <a:rPr lang="en-GB" sz="2400" dirty="0"/>
            <a:t>Key results (effect sizes, p‑values, CIs)</a:t>
          </a:r>
          <a:endParaRPr lang="en-US" sz="2400" dirty="0"/>
        </a:p>
      </dgm:t>
    </dgm:pt>
    <dgm:pt modelId="{75456657-BCFA-4FDE-95E0-DA87A3C74CB8}" type="parTrans" cxnId="{194076AF-1802-46C9-B91E-71A4F26A4263}">
      <dgm:prSet/>
      <dgm:spPr/>
      <dgm:t>
        <a:bodyPr/>
        <a:lstStyle/>
        <a:p>
          <a:endParaRPr lang="en-US"/>
        </a:p>
      </dgm:t>
    </dgm:pt>
    <dgm:pt modelId="{544176AB-930A-4C5B-95EB-B3D9666227FA}" type="sibTrans" cxnId="{194076AF-1802-46C9-B91E-71A4F26A4263}">
      <dgm:prSet/>
      <dgm:spPr/>
      <dgm:t>
        <a:bodyPr/>
        <a:lstStyle/>
        <a:p>
          <a:endParaRPr lang="en-US"/>
        </a:p>
      </dgm:t>
    </dgm:pt>
    <dgm:pt modelId="{139CDBCD-6A98-4AEF-820C-DF4CD1801A50}" type="pres">
      <dgm:prSet presAssocID="{130F30E6-AF8D-435A-826C-0EF43FC3AD3D}" presName="linear" presStyleCnt="0">
        <dgm:presLayoutVars>
          <dgm:animLvl val="lvl"/>
          <dgm:resizeHandles val="exact"/>
        </dgm:presLayoutVars>
      </dgm:prSet>
      <dgm:spPr/>
    </dgm:pt>
    <dgm:pt modelId="{28FC39EF-3BD7-47FE-BE27-479F2954D852}" type="pres">
      <dgm:prSet presAssocID="{F28B389F-E258-4D1E-88F6-82F63994E28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D11EDD9-F2DA-4113-9340-7A1529520DA3}" type="pres">
      <dgm:prSet presAssocID="{91D4FC0A-30FD-48AD-922D-DAD555BD1869}" presName="spacer" presStyleCnt="0"/>
      <dgm:spPr/>
    </dgm:pt>
    <dgm:pt modelId="{C96E2056-4FED-4ACC-92B7-3427DA881D78}" type="pres">
      <dgm:prSet presAssocID="{C3C366E3-BADF-4939-9E58-5C66B9BE994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47FDF67-EDE3-49A5-967C-D826EAB102B8}" type="pres">
      <dgm:prSet presAssocID="{C3C366E3-BADF-4939-9E58-5C66B9BE994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CFD1434-93F7-48AB-B830-F30848153F4E}" srcId="{C3C366E3-BADF-4939-9E58-5C66B9BE9946}" destId="{5405A117-CFD7-45B6-8F40-70531AA09092}" srcOrd="0" destOrd="0" parTransId="{79FFDD51-7DD0-4322-B0AD-3E6A915FB072}" sibTransId="{09655A6D-284C-4C44-BC62-1B81A636D845}"/>
    <dgm:cxn modelId="{4DB8E763-7321-4135-A233-DB2C373E672A}" type="presOf" srcId="{FA5A36AB-E459-4EE4-8535-A7D9BCA6AD1C}" destId="{147FDF67-EDE3-49A5-967C-D826EAB102B8}" srcOrd="0" destOrd="1" presId="urn:microsoft.com/office/officeart/2005/8/layout/vList2"/>
    <dgm:cxn modelId="{BC768576-C811-44A1-BC23-601235B28EC7}" srcId="{130F30E6-AF8D-435A-826C-0EF43FC3AD3D}" destId="{C3C366E3-BADF-4939-9E58-5C66B9BE9946}" srcOrd="1" destOrd="0" parTransId="{03388F70-3366-4AEE-B5CD-4BA5A5376D58}" sibTransId="{DCEB8606-8B50-408F-AA54-1170EB619CA1}"/>
    <dgm:cxn modelId="{8780C056-09BE-4F70-9823-4663BB67E9C6}" type="presOf" srcId="{5405A117-CFD7-45B6-8F40-70531AA09092}" destId="{147FDF67-EDE3-49A5-967C-D826EAB102B8}" srcOrd="0" destOrd="0" presId="urn:microsoft.com/office/officeart/2005/8/layout/vList2"/>
    <dgm:cxn modelId="{42F1E978-3A81-40C5-B6FB-F1358EA7C76D}" type="presOf" srcId="{C3C366E3-BADF-4939-9E58-5C66B9BE9946}" destId="{C96E2056-4FED-4ACC-92B7-3427DA881D78}" srcOrd="0" destOrd="0" presId="urn:microsoft.com/office/officeart/2005/8/layout/vList2"/>
    <dgm:cxn modelId="{2493DF7A-5047-4CD6-8352-0C275B2BD9E7}" type="presOf" srcId="{130F30E6-AF8D-435A-826C-0EF43FC3AD3D}" destId="{139CDBCD-6A98-4AEF-820C-DF4CD1801A50}" srcOrd="0" destOrd="0" presId="urn:microsoft.com/office/officeart/2005/8/layout/vList2"/>
    <dgm:cxn modelId="{8D9B357E-DB13-4EAD-B5F3-D64684ECE7FA}" type="presOf" srcId="{F28B389F-E258-4D1E-88F6-82F63994E289}" destId="{28FC39EF-3BD7-47FE-BE27-479F2954D852}" srcOrd="0" destOrd="0" presId="urn:microsoft.com/office/officeart/2005/8/layout/vList2"/>
    <dgm:cxn modelId="{9A6523A5-FE58-48E1-ABA6-78E3E64B111C}" type="presOf" srcId="{D98272AE-B04A-4A6C-BADD-C0C5C30637A5}" destId="{147FDF67-EDE3-49A5-967C-D826EAB102B8}" srcOrd="0" destOrd="3" presId="urn:microsoft.com/office/officeart/2005/8/layout/vList2"/>
    <dgm:cxn modelId="{194076AF-1802-46C9-B91E-71A4F26A4263}" srcId="{C3C366E3-BADF-4939-9E58-5C66B9BE9946}" destId="{B9A3E79E-5733-4A05-A0B4-5F58D95351BE}" srcOrd="4" destOrd="0" parTransId="{75456657-BCFA-4FDE-95E0-DA87A3C74CB8}" sibTransId="{544176AB-930A-4C5B-95EB-B3D9666227FA}"/>
    <dgm:cxn modelId="{568B7EBF-4CF5-46CB-8C0B-911D91562FC7}" srcId="{C3C366E3-BADF-4939-9E58-5C66B9BE9946}" destId="{FA5A36AB-E459-4EE4-8535-A7D9BCA6AD1C}" srcOrd="1" destOrd="0" parTransId="{DAF72154-8773-4B43-A677-74BCDBB47A1D}" sibTransId="{03D8E047-6F02-4003-8A42-EF91C20E7EB7}"/>
    <dgm:cxn modelId="{62D702CB-9A40-4AB7-9640-D34292C8F2A7}" srcId="{130F30E6-AF8D-435A-826C-0EF43FC3AD3D}" destId="{F28B389F-E258-4D1E-88F6-82F63994E289}" srcOrd="0" destOrd="0" parTransId="{44F5FA5D-17B8-4CBD-BB3A-FCEE27106810}" sibTransId="{91D4FC0A-30FD-48AD-922D-DAD555BD1869}"/>
    <dgm:cxn modelId="{2ED5B8D7-EEAB-4AB9-B45D-1930EF159948}" srcId="{C3C366E3-BADF-4939-9E58-5C66B9BE9946}" destId="{D98272AE-B04A-4A6C-BADD-C0C5C30637A5}" srcOrd="3" destOrd="0" parTransId="{D60C076E-D9E2-401A-BA28-F759AEDEE298}" sibTransId="{E2BF771A-4DF1-4CBC-BFA3-177875149525}"/>
    <dgm:cxn modelId="{DDAE1AE8-44A3-4CCA-9C1D-B1BB815A85AF}" type="presOf" srcId="{9E9721CE-A5B9-4173-98D4-8FCD26D343CC}" destId="{147FDF67-EDE3-49A5-967C-D826EAB102B8}" srcOrd="0" destOrd="2" presId="urn:microsoft.com/office/officeart/2005/8/layout/vList2"/>
    <dgm:cxn modelId="{C68AC4EB-4EDF-4094-88FE-8F4B777341C1}" type="presOf" srcId="{B9A3E79E-5733-4A05-A0B4-5F58D95351BE}" destId="{147FDF67-EDE3-49A5-967C-D826EAB102B8}" srcOrd="0" destOrd="4" presId="urn:microsoft.com/office/officeart/2005/8/layout/vList2"/>
    <dgm:cxn modelId="{675295F5-042F-4D6C-B60E-FBAFFD8812FB}" srcId="{C3C366E3-BADF-4939-9E58-5C66B9BE9946}" destId="{9E9721CE-A5B9-4173-98D4-8FCD26D343CC}" srcOrd="2" destOrd="0" parTransId="{943A46AE-3F9D-4960-9005-70FE3E0B231C}" sibTransId="{CB412201-1307-45BC-85B0-52744D605334}"/>
    <dgm:cxn modelId="{F50624EC-6C52-4D68-843B-C065BB02C926}" type="presParOf" srcId="{139CDBCD-6A98-4AEF-820C-DF4CD1801A50}" destId="{28FC39EF-3BD7-47FE-BE27-479F2954D852}" srcOrd="0" destOrd="0" presId="urn:microsoft.com/office/officeart/2005/8/layout/vList2"/>
    <dgm:cxn modelId="{A1757BBC-BCBF-4060-971C-E5B43540712A}" type="presParOf" srcId="{139CDBCD-6A98-4AEF-820C-DF4CD1801A50}" destId="{DD11EDD9-F2DA-4113-9340-7A1529520DA3}" srcOrd="1" destOrd="0" presId="urn:microsoft.com/office/officeart/2005/8/layout/vList2"/>
    <dgm:cxn modelId="{CF32062E-8295-4281-9C62-2810DB8A292A}" type="presParOf" srcId="{139CDBCD-6A98-4AEF-820C-DF4CD1801A50}" destId="{C96E2056-4FED-4ACC-92B7-3427DA881D78}" srcOrd="2" destOrd="0" presId="urn:microsoft.com/office/officeart/2005/8/layout/vList2"/>
    <dgm:cxn modelId="{ADC56AB3-2F60-4D22-976B-32CD9F572DFF}" type="presParOf" srcId="{139CDBCD-6A98-4AEF-820C-DF4CD1801A50}" destId="{147FDF67-EDE3-49A5-967C-D826EAB102B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D5C0029-40A9-4942-9417-2B36BA1C1FFA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E89845-BB18-4EAD-A1CA-A55C22B60E6A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7. Assess risk of bias / study quality</a:t>
          </a:r>
          <a:endParaRPr lang="en-US" dirty="0">
            <a:solidFill>
              <a:schemeClr val="tx1"/>
            </a:solidFill>
          </a:endParaRPr>
        </a:p>
      </dgm:t>
    </dgm:pt>
    <dgm:pt modelId="{194E4F0E-E975-425C-8619-3762276D3614}" type="parTrans" cxnId="{A76D31C9-5282-4809-B2D4-C611911B86E4}">
      <dgm:prSet/>
      <dgm:spPr/>
      <dgm:t>
        <a:bodyPr/>
        <a:lstStyle/>
        <a:p>
          <a:endParaRPr lang="en-US"/>
        </a:p>
      </dgm:t>
    </dgm:pt>
    <dgm:pt modelId="{6A1ADA1D-0735-4F7C-B5BD-F695280A22E4}" type="sibTrans" cxnId="{A76D31C9-5282-4809-B2D4-C611911B86E4}">
      <dgm:prSet/>
      <dgm:spPr/>
      <dgm:t>
        <a:bodyPr/>
        <a:lstStyle/>
        <a:p>
          <a:endParaRPr lang="en-US"/>
        </a:p>
      </dgm:t>
    </dgm:pt>
    <dgm:pt modelId="{F046DD38-A059-42FE-A5A3-D8AA604DDDE3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Choose appropriate tools</a:t>
          </a:r>
          <a:r>
            <a:rPr lang="en-GB" dirty="0">
              <a:solidFill>
                <a:schemeClr val="tx1"/>
              </a:solidFill>
            </a:rPr>
            <a:t>, e.g.:</a:t>
          </a:r>
          <a:endParaRPr lang="en-US" dirty="0">
            <a:solidFill>
              <a:schemeClr val="tx1"/>
            </a:solidFill>
          </a:endParaRPr>
        </a:p>
      </dgm:t>
    </dgm:pt>
    <dgm:pt modelId="{5C30591B-0980-477D-95E1-B803D72FB992}" type="parTrans" cxnId="{95A156A6-57C3-44BC-A113-882B88F7D514}">
      <dgm:prSet/>
      <dgm:spPr/>
      <dgm:t>
        <a:bodyPr/>
        <a:lstStyle/>
        <a:p>
          <a:endParaRPr lang="en-US"/>
        </a:p>
      </dgm:t>
    </dgm:pt>
    <dgm:pt modelId="{031B832C-CE2D-437F-9D5C-AB56A610EB0F}" type="sibTrans" cxnId="{95A156A6-57C3-44BC-A113-882B88F7D514}">
      <dgm:prSet/>
      <dgm:spPr/>
      <dgm:t>
        <a:bodyPr/>
        <a:lstStyle/>
        <a:p>
          <a:endParaRPr lang="en-US"/>
        </a:p>
      </dgm:t>
    </dgm:pt>
    <dgm:pt modelId="{E6EF767F-3720-4AED-8F8A-1EFCF720FB7D}">
      <dgm:prSet/>
      <dgm:spPr/>
      <dgm:t>
        <a:bodyPr/>
        <a:lstStyle/>
        <a:p>
          <a:r>
            <a:rPr lang="en-GB" dirty="0"/>
            <a:t>Randomised trials: Cochrane Risk of Bias tool</a:t>
          </a:r>
          <a:endParaRPr lang="en-US" dirty="0"/>
        </a:p>
      </dgm:t>
    </dgm:pt>
    <dgm:pt modelId="{521622E0-8731-4CEF-8E14-068AC621BF2D}" type="parTrans" cxnId="{8E4170E8-2DED-4FC8-AB5F-E2FCAFC8E05D}">
      <dgm:prSet/>
      <dgm:spPr/>
      <dgm:t>
        <a:bodyPr/>
        <a:lstStyle/>
        <a:p>
          <a:endParaRPr lang="en-US"/>
        </a:p>
      </dgm:t>
    </dgm:pt>
    <dgm:pt modelId="{1BB67803-D1D0-45ED-9BD5-107D7EF6C966}" type="sibTrans" cxnId="{8E4170E8-2DED-4FC8-AB5F-E2FCAFC8E05D}">
      <dgm:prSet/>
      <dgm:spPr/>
      <dgm:t>
        <a:bodyPr/>
        <a:lstStyle/>
        <a:p>
          <a:endParaRPr lang="en-US"/>
        </a:p>
      </dgm:t>
    </dgm:pt>
    <dgm:pt modelId="{CF745DEA-3CC4-4E5C-BF4C-4701E4287610}">
      <dgm:prSet/>
      <dgm:spPr/>
      <dgm:t>
        <a:bodyPr/>
        <a:lstStyle/>
        <a:p>
          <a:r>
            <a:rPr lang="en-GB"/>
            <a:t>Observational studies: Newcastle–Ottawa Scale</a:t>
          </a:r>
          <a:endParaRPr lang="en-US"/>
        </a:p>
      </dgm:t>
    </dgm:pt>
    <dgm:pt modelId="{D624E506-53AE-418E-B561-4D25E3238BC4}" type="parTrans" cxnId="{F0C4020C-2260-49F6-A683-A90877790122}">
      <dgm:prSet/>
      <dgm:spPr/>
      <dgm:t>
        <a:bodyPr/>
        <a:lstStyle/>
        <a:p>
          <a:endParaRPr lang="en-US"/>
        </a:p>
      </dgm:t>
    </dgm:pt>
    <dgm:pt modelId="{667DE444-2167-4CA9-909A-7B138F73B1D8}" type="sibTrans" cxnId="{F0C4020C-2260-49F6-A683-A90877790122}">
      <dgm:prSet/>
      <dgm:spPr/>
      <dgm:t>
        <a:bodyPr/>
        <a:lstStyle/>
        <a:p>
          <a:endParaRPr lang="en-US"/>
        </a:p>
      </dgm:t>
    </dgm:pt>
    <dgm:pt modelId="{3DD45BF0-A408-4947-88B6-F0B6711099F5}">
      <dgm:prSet/>
      <dgm:spPr/>
      <dgm:t>
        <a:bodyPr/>
        <a:lstStyle/>
        <a:p>
          <a:r>
            <a:rPr lang="en-GB"/>
            <a:t>Qualitative studies: CASP or similar </a:t>
          </a:r>
          <a:endParaRPr lang="en-US"/>
        </a:p>
      </dgm:t>
    </dgm:pt>
    <dgm:pt modelId="{47953822-F049-47DD-9D45-6C5C870502B6}" type="parTrans" cxnId="{648EA2F5-0073-42E4-B1FD-247C260ED97B}">
      <dgm:prSet/>
      <dgm:spPr/>
      <dgm:t>
        <a:bodyPr/>
        <a:lstStyle/>
        <a:p>
          <a:endParaRPr lang="en-US"/>
        </a:p>
      </dgm:t>
    </dgm:pt>
    <dgm:pt modelId="{7312BF8E-D49C-4B71-B6AA-71B942937AC0}" type="sibTrans" cxnId="{648EA2F5-0073-42E4-B1FD-247C260ED97B}">
      <dgm:prSet/>
      <dgm:spPr/>
      <dgm:t>
        <a:bodyPr/>
        <a:lstStyle/>
        <a:p>
          <a:endParaRPr lang="en-US"/>
        </a:p>
      </dgm:t>
    </dgm:pt>
    <dgm:pt modelId="{34CDA13A-3209-47A9-A285-2FB6ED1E7C8A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Rate each study</a:t>
          </a:r>
          <a:r>
            <a:rPr lang="en-GB" dirty="0">
              <a:solidFill>
                <a:schemeClr val="tx1"/>
              </a:solidFill>
            </a:rPr>
            <a:t> on domains like selection bias, performance bias, detection bias, attrition, reporting.</a:t>
          </a:r>
          <a:endParaRPr lang="en-US" dirty="0">
            <a:solidFill>
              <a:schemeClr val="tx1"/>
            </a:solidFill>
          </a:endParaRPr>
        </a:p>
      </dgm:t>
    </dgm:pt>
    <dgm:pt modelId="{1E3B2D54-6483-4514-8742-0DC10C7E12AE}" type="parTrans" cxnId="{73B6E15F-7FD5-4725-8EF6-D9BCE72B2507}">
      <dgm:prSet/>
      <dgm:spPr/>
      <dgm:t>
        <a:bodyPr/>
        <a:lstStyle/>
        <a:p>
          <a:endParaRPr lang="en-US"/>
        </a:p>
      </dgm:t>
    </dgm:pt>
    <dgm:pt modelId="{D3E3459B-AD10-466C-8CBB-B045292EAC06}" type="sibTrans" cxnId="{73B6E15F-7FD5-4725-8EF6-D9BCE72B2507}">
      <dgm:prSet/>
      <dgm:spPr/>
      <dgm:t>
        <a:bodyPr/>
        <a:lstStyle/>
        <a:p>
          <a:endParaRPr lang="en-US"/>
        </a:p>
      </dgm:t>
    </dgm:pt>
    <dgm:pt modelId="{9518241F-6790-487E-993B-C0DA49C0F5E1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Use these judgements when interpreting and synthesising results (e.g., sensitivity analyses, weighting). </a:t>
          </a:r>
          <a:endParaRPr lang="en-US" dirty="0">
            <a:solidFill>
              <a:schemeClr val="tx1"/>
            </a:solidFill>
          </a:endParaRPr>
        </a:p>
      </dgm:t>
    </dgm:pt>
    <dgm:pt modelId="{356920AD-9314-4575-87EF-F607799A3831}" type="parTrans" cxnId="{F72A2A8C-0D35-48BC-9E52-3C1216EE476A}">
      <dgm:prSet/>
      <dgm:spPr/>
      <dgm:t>
        <a:bodyPr/>
        <a:lstStyle/>
        <a:p>
          <a:endParaRPr lang="en-US"/>
        </a:p>
      </dgm:t>
    </dgm:pt>
    <dgm:pt modelId="{6700B625-672F-4C4C-9F97-06B604301FCD}" type="sibTrans" cxnId="{F72A2A8C-0D35-48BC-9E52-3C1216EE476A}">
      <dgm:prSet/>
      <dgm:spPr/>
      <dgm:t>
        <a:bodyPr/>
        <a:lstStyle/>
        <a:p>
          <a:endParaRPr lang="en-US"/>
        </a:p>
      </dgm:t>
    </dgm:pt>
    <dgm:pt modelId="{1347F6F2-4DC2-47DA-A26D-C1E772B5C4C7}" type="pres">
      <dgm:prSet presAssocID="{FD5C0029-40A9-4942-9417-2B36BA1C1FFA}" presName="Name0" presStyleCnt="0">
        <dgm:presLayoutVars>
          <dgm:dir/>
          <dgm:animLvl val="lvl"/>
          <dgm:resizeHandles val="exact"/>
        </dgm:presLayoutVars>
      </dgm:prSet>
      <dgm:spPr/>
    </dgm:pt>
    <dgm:pt modelId="{DF659E85-2530-433E-A209-3C94D000DD54}" type="pres">
      <dgm:prSet presAssocID="{9518241F-6790-487E-993B-C0DA49C0F5E1}" presName="boxAndChildren" presStyleCnt="0"/>
      <dgm:spPr/>
    </dgm:pt>
    <dgm:pt modelId="{4ED93914-66EC-4903-8D01-D1A3A8A8735D}" type="pres">
      <dgm:prSet presAssocID="{9518241F-6790-487E-993B-C0DA49C0F5E1}" presName="parentTextBox" presStyleLbl="node1" presStyleIdx="0" presStyleCnt="4"/>
      <dgm:spPr/>
    </dgm:pt>
    <dgm:pt modelId="{221130E0-2ABA-473E-A097-F7AD322B4E5C}" type="pres">
      <dgm:prSet presAssocID="{D3E3459B-AD10-466C-8CBB-B045292EAC06}" presName="sp" presStyleCnt="0"/>
      <dgm:spPr/>
    </dgm:pt>
    <dgm:pt modelId="{F3AA31CC-AB94-4742-8CF3-DE334B3EDB1A}" type="pres">
      <dgm:prSet presAssocID="{34CDA13A-3209-47A9-A285-2FB6ED1E7C8A}" presName="arrowAndChildren" presStyleCnt="0"/>
      <dgm:spPr/>
    </dgm:pt>
    <dgm:pt modelId="{C39DA6E8-0AD1-4732-8550-4C1A72EDDD36}" type="pres">
      <dgm:prSet presAssocID="{34CDA13A-3209-47A9-A285-2FB6ED1E7C8A}" presName="parentTextArrow" presStyleLbl="node1" presStyleIdx="1" presStyleCnt="4"/>
      <dgm:spPr/>
    </dgm:pt>
    <dgm:pt modelId="{A44131D4-F3CF-4C9E-AF12-5D1AE73AF690}" type="pres">
      <dgm:prSet presAssocID="{031B832C-CE2D-437F-9D5C-AB56A610EB0F}" presName="sp" presStyleCnt="0"/>
      <dgm:spPr/>
    </dgm:pt>
    <dgm:pt modelId="{CA05E0EB-0D3F-44DB-AC4C-F85A1E2F5299}" type="pres">
      <dgm:prSet presAssocID="{F046DD38-A059-42FE-A5A3-D8AA604DDDE3}" presName="arrowAndChildren" presStyleCnt="0"/>
      <dgm:spPr/>
    </dgm:pt>
    <dgm:pt modelId="{D75B7717-0E38-475D-BCB1-096F3CAF1076}" type="pres">
      <dgm:prSet presAssocID="{F046DD38-A059-42FE-A5A3-D8AA604DDDE3}" presName="parentTextArrow" presStyleLbl="node1" presStyleIdx="1" presStyleCnt="4"/>
      <dgm:spPr/>
    </dgm:pt>
    <dgm:pt modelId="{BAB18CE5-D9ED-4037-9D7B-B42FB6D4659C}" type="pres">
      <dgm:prSet presAssocID="{F046DD38-A059-42FE-A5A3-D8AA604DDDE3}" presName="arrow" presStyleLbl="node1" presStyleIdx="2" presStyleCnt="4"/>
      <dgm:spPr/>
    </dgm:pt>
    <dgm:pt modelId="{C92E3AA3-EA1F-4757-9187-111885EC3FC7}" type="pres">
      <dgm:prSet presAssocID="{F046DD38-A059-42FE-A5A3-D8AA604DDDE3}" presName="descendantArrow" presStyleCnt="0"/>
      <dgm:spPr/>
    </dgm:pt>
    <dgm:pt modelId="{C6E11113-E639-41D7-91B7-C9B7E8A395B1}" type="pres">
      <dgm:prSet presAssocID="{E6EF767F-3720-4AED-8F8A-1EFCF720FB7D}" presName="childTextArrow" presStyleLbl="fgAccFollowNode1" presStyleIdx="0" presStyleCnt="3">
        <dgm:presLayoutVars>
          <dgm:bulletEnabled val="1"/>
        </dgm:presLayoutVars>
      </dgm:prSet>
      <dgm:spPr/>
    </dgm:pt>
    <dgm:pt modelId="{BFE1379D-4B4A-40A2-9C63-7B118FCAE422}" type="pres">
      <dgm:prSet presAssocID="{CF745DEA-3CC4-4E5C-BF4C-4701E4287610}" presName="childTextArrow" presStyleLbl="fgAccFollowNode1" presStyleIdx="1" presStyleCnt="3">
        <dgm:presLayoutVars>
          <dgm:bulletEnabled val="1"/>
        </dgm:presLayoutVars>
      </dgm:prSet>
      <dgm:spPr/>
    </dgm:pt>
    <dgm:pt modelId="{E9C38143-4341-4753-887E-C9344EC84033}" type="pres">
      <dgm:prSet presAssocID="{3DD45BF0-A408-4947-88B6-F0B6711099F5}" presName="childTextArrow" presStyleLbl="fgAccFollowNode1" presStyleIdx="2" presStyleCnt="3">
        <dgm:presLayoutVars>
          <dgm:bulletEnabled val="1"/>
        </dgm:presLayoutVars>
      </dgm:prSet>
      <dgm:spPr/>
    </dgm:pt>
    <dgm:pt modelId="{E0E9DE2A-8DA7-4114-8304-3CF48B1D5499}" type="pres">
      <dgm:prSet presAssocID="{6A1ADA1D-0735-4F7C-B5BD-F695280A22E4}" presName="sp" presStyleCnt="0"/>
      <dgm:spPr/>
    </dgm:pt>
    <dgm:pt modelId="{90F18243-E811-4DBF-8724-0A5731D6A2E5}" type="pres">
      <dgm:prSet presAssocID="{00E89845-BB18-4EAD-A1CA-A55C22B60E6A}" presName="arrowAndChildren" presStyleCnt="0"/>
      <dgm:spPr/>
    </dgm:pt>
    <dgm:pt modelId="{5944F2C5-31B9-42B4-9354-B5AE65FF8302}" type="pres">
      <dgm:prSet presAssocID="{00E89845-BB18-4EAD-A1CA-A55C22B60E6A}" presName="parentTextArrow" presStyleLbl="node1" presStyleIdx="3" presStyleCnt="4"/>
      <dgm:spPr/>
    </dgm:pt>
  </dgm:ptLst>
  <dgm:cxnLst>
    <dgm:cxn modelId="{F0C4020C-2260-49F6-A683-A90877790122}" srcId="{F046DD38-A059-42FE-A5A3-D8AA604DDDE3}" destId="{CF745DEA-3CC4-4E5C-BF4C-4701E4287610}" srcOrd="1" destOrd="0" parTransId="{D624E506-53AE-418E-B561-4D25E3238BC4}" sibTransId="{667DE444-2167-4CA9-909A-7B138F73B1D8}"/>
    <dgm:cxn modelId="{F3685D0E-722D-42AE-89CA-32DD6A521AE4}" type="presOf" srcId="{F046DD38-A059-42FE-A5A3-D8AA604DDDE3}" destId="{D75B7717-0E38-475D-BCB1-096F3CAF1076}" srcOrd="0" destOrd="0" presId="urn:microsoft.com/office/officeart/2005/8/layout/process4"/>
    <dgm:cxn modelId="{C0AD2515-57E6-46E2-8B58-CF7D2D588122}" type="presOf" srcId="{FD5C0029-40A9-4942-9417-2B36BA1C1FFA}" destId="{1347F6F2-4DC2-47DA-A26D-C1E772B5C4C7}" srcOrd="0" destOrd="0" presId="urn:microsoft.com/office/officeart/2005/8/layout/process4"/>
    <dgm:cxn modelId="{73B6E15F-7FD5-4725-8EF6-D9BCE72B2507}" srcId="{FD5C0029-40A9-4942-9417-2B36BA1C1FFA}" destId="{34CDA13A-3209-47A9-A285-2FB6ED1E7C8A}" srcOrd="2" destOrd="0" parTransId="{1E3B2D54-6483-4514-8742-0DC10C7E12AE}" sibTransId="{D3E3459B-AD10-466C-8CBB-B045292EAC06}"/>
    <dgm:cxn modelId="{A96A5160-8F46-44B4-8A5B-B0787C8CDA59}" type="presOf" srcId="{3DD45BF0-A408-4947-88B6-F0B6711099F5}" destId="{E9C38143-4341-4753-887E-C9344EC84033}" srcOrd="0" destOrd="0" presId="urn:microsoft.com/office/officeart/2005/8/layout/process4"/>
    <dgm:cxn modelId="{1281A94B-AE50-4CFC-8F8C-0413325A0954}" type="presOf" srcId="{E6EF767F-3720-4AED-8F8A-1EFCF720FB7D}" destId="{C6E11113-E639-41D7-91B7-C9B7E8A395B1}" srcOrd="0" destOrd="0" presId="urn:microsoft.com/office/officeart/2005/8/layout/process4"/>
    <dgm:cxn modelId="{FB9A326D-9393-4DC9-80FB-3D4A88E818BB}" type="presOf" srcId="{CF745DEA-3CC4-4E5C-BF4C-4701E4287610}" destId="{BFE1379D-4B4A-40A2-9C63-7B118FCAE422}" srcOrd="0" destOrd="0" presId="urn:microsoft.com/office/officeart/2005/8/layout/process4"/>
    <dgm:cxn modelId="{CAF3B582-6D71-40AF-BF97-B4879D978AA1}" type="presOf" srcId="{F046DD38-A059-42FE-A5A3-D8AA604DDDE3}" destId="{BAB18CE5-D9ED-4037-9D7B-B42FB6D4659C}" srcOrd="1" destOrd="0" presId="urn:microsoft.com/office/officeart/2005/8/layout/process4"/>
    <dgm:cxn modelId="{F72A2A8C-0D35-48BC-9E52-3C1216EE476A}" srcId="{FD5C0029-40A9-4942-9417-2B36BA1C1FFA}" destId="{9518241F-6790-487E-993B-C0DA49C0F5E1}" srcOrd="3" destOrd="0" parTransId="{356920AD-9314-4575-87EF-F607799A3831}" sibTransId="{6700B625-672F-4C4C-9F97-06B604301FCD}"/>
    <dgm:cxn modelId="{95A156A6-57C3-44BC-A113-882B88F7D514}" srcId="{FD5C0029-40A9-4942-9417-2B36BA1C1FFA}" destId="{F046DD38-A059-42FE-A5A3-D8AA604DDDE3}" srcOrd="1" destOrd="0" parTransId="{5C30591B-0980-477D-95E1-B803D72FB992}" sibTransId="{031B832C-CE2D-437F-9D5C-AB56A610EB0F}"/>
    <dgm:cxn modelId="{69562BAA-1AF8-4B7A-9472-C57433BBE53D}" type="presOf" srcId="{34CDA13A-3209-47A9-A285-2FB6ED1E7C8A}" destId="{C39DA6E8-0AD1-4732-8550-4C1A72EDDD36}" srcOrd="0" destOrd="0" presId="urn:microsoft.com/office/officeart/2005/8/layout/process4"/>
    <dgm:cxn modelId="{29823EC1-270A-4E49-B5B2-C8F6DDD89135}" type="presOf" srcId="{00E89845-BB18-4EAD-A1CA-A55C22B60E6A}" destId="{5944F2C5-31B9-42B4-9354-B5AE65FF8302}" srcOrd="0" destOrd="0" presId="urn:microsoft.com/office/officeart/2005/8/layout/process4"/>
    <dgm:cxn modelId="{A76D31C9-5282-4809-B2D4-C611911B86E4}" srcId="{FD5C0029-40A9-4942-9417-2B36BA1C1FFA}" destId="{00E89845-BB18-4EAD-A1CA-A55C22B60E6A}" srcOrd="0" destOrd="0" parTransId="{194E4F0E-E975-425C-8619-3762276D3614}" sibTransId="{6A1ADA1D-0735-4F7C-B5BD-F695280A22E4}"/>
    <dgm:cxn modelId="{A4480BD6-A1D7-40AD-A637-314E18E85416}" type="presOf" srcId="{9518241F-6790-487E-993B-C0DA49C0F5E1}" destId="{4ED93914-66EC-4903-8D01-D1A3A8A8735D}" srcOrd="0" destOrd="0" presId="urn:microsoft.com/office/officeart/2005/8/layout/process4"/>
    <dgm:cxn modelId="{8E4170E8-2DED-4FC8-AB5F-E2FCAFC8E05D}" srcId="{F046DD38-A059-42FE-A5A3-D8AA604DDDE3}" destId="{E6EF767F-3720-4AED-8F8A-1EFCF720FB7D}" srcOrd="0" destOrd="0" parTransId="{521622E0-8731-4CEF-8E14-068AC621BF2D}" sibTransId="{1BB67803-D1D0-45ED-9BD5-107D7EF6C966}"/>
    <dgm:cxn modelId="{648EA2F5-0073-42E4-B1FD-247C260ED97B}" srcId="{F046DD38-A059-42FE-A5A3-D8AA604DDDE3}" destId="{3DD45BF0-A408-4947-88B6-F0B6711099F5}" srcOrd="2" destOrd="0" parTransId="{47953822-F049-47DD-9D45-6C5C870502B6}" sibTransId="{7312BF8E-D49C-4B71-B6AA-71B942937AC0}"/>
    <dgm:cxn modelId="{A3CA5DB7-C700-4D2C-8DA5-E55D006C8DEF}" type="presParOf" srcId="{1347F6F2-4DC2-47DA-A26D-C1E772B5C4C7}" destId="{DF659E85-2530-433E-A209-3C94D000DD54}" srcOrd="0" destOrd="0" presId="urn:microsoft.com/office/officeart/2005/8/layout/process4"/>
    <dgm:cxn modelId="{945EDCA1-1E16-4989-8B2C-7A4FF92DE390}" type="presParOf" srcId="{DF659E85-2530-433E-A209-3C94D000DD54}" destId="{4ED93914-66EC-4903-8D01-D1A3A8A8735D}" srcOrd="0" destOrd="0" presId="urn:microsoft.com/office/officeart/2005/8/layout/process4"/>
    <dgm:cxn modelId="{F3D9F305-C2AF-497C-9AC6-0E51740BF3CB}" type="presParOf" srcId="{1347F6F2-4DC2-47DA-A26D-C1E772B5C4C7}" destId="{221130E0-2ABA-473E-A097-F7AD322B4E5C}" srcOrd="1" destOrd="0" presId="urn:microsoft.com/office/officeart/2005/8/layout/process4"/>
    <dgm:cxn modelId="{06ED8887-0529-4BD0-BED5-FF9F00C9C33A}" type="presParOf" srcId="{1347F6F2-4DC2-47DA-A26D-C1E772B5C4C7}" destId="{F3AA31CC-AB94-4742-8CF3-DE334B3EDB1A}" srcOrd="2" destOrd="0" presId="urn:microsoft.com/office/officeart/2005/8/layout/process4"/>
    <dgm:cxn modelId="{21005D37-7D8C-4BC3-94AE-690381AC917D}" type="presParOf" srcId="{F3AA31CC-AB94-4742-8CF3-DE334B3EDB1A}" destId="{C39DA6E8-0AD1-4732-8550-4C1A72EDDD36}" srcOrd="0" destOrd="0" presId="urn:microsoft.com/office/officeart/2005/8/layout/process4"/>
    <dgm:cxn modelId="{6DA14116-E0AE-4018-B6AA-5A56C5F6E96B}" type="presParOf" srcId="{1347F6F2-4DC2-47DA-A26D-C1E772B5C4C7}" destId="{A44131D4-F3CF-4C9E-AF12-5D1AE73AF690}" srcOrd="3" destOrd="0" presId="urn:microsoft.com/office/officeart/2005/8/layout/process4"/>
    <dgm:cxn modelId="{A2FDBBC6-A397-4397-ADE1-C1C0A92EF1C8}" type="presParOf" srcId="{1347F6F2-4DC2-47DA-A26D-C1E772B5C4C7}" destId="{CA05E0EB-0D3F-44DB-AC4C-F85A1E2F5299}" srcOrd="4" destOrd="0" presId="urn:microsoft.com/office/officeart/2005/8/layout/process4"/>
    <dgm:cxn modelId="{EE04AE25-EBBD-44C3-B3EF-CD3028C68836}" type="presParOf" srcId="{CA05E0EB-0D3F-44DB-AC4C-F85A1E2F5299}" destId="{D75B7717-0E38-475D-BCB1-096F3CAF1076}" srcOrd="0" destOrd="0" presId="urn:microsoft.com/office/officeart/2005/8/layout/process4"/>
    <dgm:cxn modelId="{81888F83-AA78-4D86-BD07-079F9DFF3C74}" type="presParOf" srcId="{CA05E0EB-0D3F-44DB-AC4C-F85A1E2F5299}" destId="{BAB18CE5-D9ED-4037-9D7B-B42FB6D4659C}" srcOrd="1" destOrd="0" presId="urn:microsoft.com/office/officeart/2005/8/layout/process4"/>
    <dgm:cxn modelId="{4D99C09B-1976-488B-95E9-BB386486086A}" type="presParOf" srcId="{CA05E0EB-0D3F-44DB-AC4C-F85A1E2F5299}" destId="{C92E3AA3-EA1F-4757-9187-111885EC3FC7}" srcOrd="2" destOrd="0" presId="urn:microsoft.com/office/officeart/2005/8/layout/process4"/>
    <dgm:cxn modelId="{352B474B-A622-4C74-835A-CECFA4FD2603}" type="presParOf" srcId="{C92E3AA3-EA1F-4757-9187-111885EC3FC7}" destId="{C6E11113-E639-41D7-91B7-C9B7E8A395B1}" srcOrd="0" destOrd="0" presId="urn:microsoft.com/office/officeart/2005/8/layout/process4"/>
    <dgm:cxn modelId="{277F7E77-624D-4FC0-900C-5CA310C7866F}" type="presParOf" srcId="{C92E3AA3-EA1F-4757-9187-111885EC3FC7}" destId="{BFE1379D-4B4A-40A2-9C63-7B118FCAE422}" srcOrd="1" destOrd="0" presId="urn:microsoft.com/office/officeart/2005/8/layout/process4"/>
    <dgm:cxn modelId="{4F5F47DE-014D-4051-81E7-E67FAF01968C}" type="presParOf" srcId="{C92E3AA3-EA1F-4757-9187-111885EC3FC7}" destId="{E9C38143-4341-4753-887E-C9344EC84033}" srcOrd="2" destOrd="0" presId="urn:microsoft.com/office/officeart/2005/8/layout/process4"/>
    <dgm:cxn modelId="{00364B74-6A36-46A5-AA55-1C4622389F86}" type="presParOf" srcId="{1347F6F2-4DC2-47DA-A26D-C1E772B5C4C7}" destId="{E0E9DE2A-8DA7-4114-8304-3CF48B1D5499}" srcOrd="5" destOrd="0" presId="urn:microsoft.com/office/officeart/2005/8/layout/process4"/>
    <dgm:cxn modelId="{17FF3CC9-D7FA-47E8-A46A-BB37408B8D79}" type="presParOf" srcId="{1347F6F2-4DC2-47DA-A26D-C1E772B5C4C7}" destId="{90F18243-E811-4DBF-8724-0A5731D6A2E5}" srcOrd="6" destOrd="0" presId="urn:microsoft.com/office/officeart/2005/8/layout/process4"/>
    <dgm:cxn modelId="{1E18F568-BC24-4E87-9196-A52AB7391708}" type="presParOf" srcId="{90F18243-E811-4DBF-8724-0A5731D6A2E5}" destId="{5944F2C5-31B9-42B4-9354-B5AE65FF830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8C85F4FD-97B3-49CD-A91F-65220341C72C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CA7A6AA-576C-4ED6-92F8-F1DC14709F5C}">
      <dgm:prSet custT="1"/>
      <dgm:spPr/>
      <dgm:t>
        <a:bodyPr/>
        <a:lstStyle/>
        <a:p>
          <a:r>
            <a:rPr lang="en-GB" sz="2400" b="1" dirty="0">
              <a:solidFill>
                <a:schemeClr val="tx1"/>
              </a:solidFill>
            </a:rPr>
            <a:t>8. Synthesise the evidence</a:t>
          </a:r>
          <a:endParaRPr lang="en-US" sz="2400" dirty="0">
            <a:solidFill>
              <a:schemeClr val="tx1"/>
            </a:solidFill>
          </a:endParaRPr>
        </a:p>
      </dgm:t>
    </dgm:pt>
    <dgm:pt modelId="{1DF90657-F696-4488-87CD-712D691FB724}" type="parTrans" cxnId="{576DC269-BD10-4378-8C30-43F066AC3E66}">
      <dgm:prSet/>
      <dgm:spPr/>
      <dgm:t>
        <a:bodyPr/>
        <a:lstStyle/>
        <a:p>
          <a:endParaRPr lang="en-US"/>
        </a:p>
      </dgm:t>
    </dgm:pt>
    <dgm:pt modelId="{F04F5D07-8D7C-48B7-AEE4-5BB82DF56E5A}" type="sibTrans" cxnId="{576DC269-BD10-4378-8C30-43F066AC3E66}">
      <dgm:prSet/>
      <dgm:spPr/>
      <dgm:t>
        <a:bodyPr/>
        <a:lstStyle/>
        <a:p>
          <a:endParaRPr lang="en-US"/>
        </a:p>
      </dgm:t>
    </dgm:pt>
    <dgm:pt modelId="{C5456B46-54EC-43B5-87EC-DA3788786F79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</a:rPr>
            <a:t>You now decide </a:t>
          </a:r>
          <a:r>
            <a:rPr lang="en-GB" sz="2000" b="1" dirty="0">
              <a:solidFill>
                <a:schemeClr val="tx1"/>
              </a:solidFill>
            </a:rPr>
            <a:t>how</a:t>
          </a:r>
          <a:r>
            <a:rPr lang="en-GB" sz="2000" dirty="0">
              <a:solidFill>
                <a:schemeClr val="tx1"/>
              </a:solidFill>
            </a:rPr>
            <a:t> to bring the findings together:</a:t>
          </a:r>
          <a:endParaRPr lang="en-US" sz="2000" dirty="0">
            <a:solidFill>
              <a:schemeClr val="tx1"/>
            </a:solidFill>
          </a:endParaRPr>
        </a:p>
      </dgm:t>
    </dgm:pt>
    <dgm:pt modelId="{763FD10F-F687-4A00-AFA3-0E8BD70100BB}" type="parTrans" cxnId="{C8D9514B-439E-4249-89E1-5059082E5B15}">
      <dgm:prSet/>
      <dgm:spPr/>
      <dgm:t>
        <a:bodyPr/>
        <a:lstStyle/>
        <a:p>
          <a:endParaRPr lang="en-US"/>
        </a:p>
      </dgm:t>
    </dgm:pt>
    <dgm:pt modelId="{8BBA0E0C-4EA3-46F0-9BC1-77306DEECFE5}" type="sibTrans" cxnId="{C8D9514B-439E-4249-89E1-5059082E5B15}">
      <dgm:prSet/>
      <dgm:spPr/>
      <dgm:t>
        <a:bodyPr/>
        <a:lstStyle/>
        <a:p>
          <a:endParaRPr lang="en-US"/>
        </a:p>
      </dgm:t>
    </dgm:pt>
    <dgm:pt modelId="{2091D8DB-3C8D-4FEA-90B4-78C0D1836281}">
      <dgm:prSet custT="1"/>
      <dgm:spPr/>
      <dgm:t>
        <a:bodyPr/>
        <a:lstStyle/>
        <a:p>
          <a:r>
            <a:rPr lang="en-GB" sz="1600" b="1" dirty="0">
              <a:solidFill>
                <a:schemeClr val="bg1"/>
              </a:solidFill>
            </a:rPr>
            <a:t>Narrative synthesis</a:t>
          </a:r>
          <a:r>
            <a:rPr lang="en-GB" sz="1600" dirty="0">
              <a:solidFill>
                <a:schemeClr val="bg1"/>
              </a:solidFill>
            </a:rPr>
            <a:t> </a:t>
          </a:r>
          <a:endParaRPr lang="en-US" sz="1600" dirty="0">
            <a:solidFill>
              <a:schemeClr val="bg1"/>
            </a:solidFill>
          </a:endParaRPr>
        </a:p>
      </dgm:t>
    </dgm:pt>
    <dgm:pt modelId="{5EFEC5F8-324F-4519-9086-70B9094EB098}" type="parTrans" cxnId="{F164AB17-9E05-44A6-A942-53D7E4F2A5D4}">
      <dgm:prSet/>
      <dgm:spPr/>
      <dgm:t>
        <a:bodyPr/>
        <a:lstStyle/>
        <a:p>
          <a:endParaRPr lang="en-US"/>
        </a:p>
      </dgm:t>
    </dgm:pt>
    <dgm:pt modelId="{15B6FB74-336D-4096-875D-FA8C9E7C5E40}" type="sibTrans" cxnId="{F164AB17-9E05-44A6-A942-53D7E4F2A5D4}">
      <dgm:prSet/>
      <dgm:spPr/>
      <dgm:t>
        <a:bodyPr/>
        <a:lstStyle/>
        <a:p>
          <a:endParaRPr lang="en-US"/>
        </a:p>
      </dgm:t>
    </dgm:pt>
    <dgm:pt modelId="{25218B15-C589-4D13-BE11-022C4B7D89C7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</a:rPr>
            <a:t>Group studies by design, population, intervention, or outcome.</a:t>
          </a:r>
          <a:endParaRPr lang="en-US" sz="1600" dirty="0">
            <a:solidFill>
              <a:schemeClr val="bg1"/>
            </a:solidFill>
          </a:endParaRPr>
        </a:p>
      </dgm:t>
    </dgm:pt>
    <dgm:pt modelId="{38A1F41D-1FF8-40CD-930E-DCDED5ADC782}" type="parTrans" cxnId="{49C1F086-B502-473D-990B-81D87A3F4288}">
      <dgm:prSet/>
      <dgm:spPr/>
      <dgm:t>
        <a:bodyPr/>
        <a:lstStyle/>
        <a:p>
          <a:endParaRPr lang="en-US"/>
        </a:p>
      </dgm:t>
    </dgm:pt>
    <dgm:pt modelId="{9C10BE19-4D32-4855-A95C-83E1F83EE356}" type="sibTrans" cxnId="{49C1F086-B502-473D-990B-81D87A3F4288}">
      <dgm:prSet/>
      <dgm:spPr/>
      <dgm:t>
        <a:bodyPr/>
        <a:lstStyle/>
        <a:p>
          <a:endParaRPr lang="en-US"/>
        </a:p>
      </dgm:t>
    </dgm:pt>
    <dgm:pt modelId="{18046054-D2B6-48FD-951A-66819227ADE5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</a:rPr>
            <a:t>Describe patterns, consistencies etc. contradictions.</a:t>
          </a:r>
          <a:endParaRPr lang="en-US" sz="1600" dirty="0">
            <a:solidFill>
              <a:schemeClr val="bg1"/>
            </a:solidFill>
          </a:endParaRPr>
        </a:p>
      </dgm:t>
    </dgm:pt>
    <dgm:pt modelId="{4FBE33CD-E2E8-462F-97E9-08F1531A7BA9}" type="parTrans" cxnId="{CABDEB3C-3123-48DC-B6D8-72D4396645EC}">
      <dgm:prSet/>
      <dgm:spPr/>
      <dgm:t>
        <a:bodyPr/>
        <a:lstStyle/>
        <a:p>
          <a:endParaRPr lang="en-US"/>
        </a:p>
      </dgm:t>
    </dgm:pt>
    <dgm:pt modelId="{7D3D95CE-0B21-4EC7-B9B4-88F4B70B8E14}" type="sibTrans" cxnId="{CABDEB3C-3123-48DC-B6D8-72D4396645EC}">
      <dgm:prSet/>
      <dgm:spPr/>
      <dgm:t>
        <a:bodyPr/>
        <a:lstStyle/>
        <a:p>
          <a:endParaRPr lang="en-US"/>
        </a:p>
      </dgm:t>
    </dgm:pt>
    <dgm:pt modelId="{10E177EF-0C22-4C2F-A917-DBB2DB8B1255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</a:rPr>
            <a:t>9. Report the review using PRISMA – See the diagram in your pre-written method section.</a:t>
          </a:r>
          <a:endParaRPr lang="en-US" sz="1600" b="1" dirty="0">
            <a:solidFill>
              <a:schemeClr val="tx1"/>
            </a:solidFill>
          </a:endParaRPr>
        </a:p>
      </dgm:t>
    </dgm:pt>
    <dgm:pt modelId="{8FB7502C-6A88-41B2-82BB-E592E9C0FB7D}" type="parTrans" cxnId="{18D346CF-DF1C-4023-AD0F-5DAD6D096D19}">
      <dgm:prSet/>
      <dgm:spPr/>
      <dgm:t>
        <a:bodyPr/>
        <a:lstStyle/>
        <a:p>
          <a:endParaRPr lang="en-US"/>
        </a:p>
      </dgm:t>
    </dgm:pt>
    <dgm:pt modelId="{B17F3791-21A4-4E61-A2F5-19158A1D524B}" type="sibTrans" cxnId="{18D346CF-DF1C-4023-AD0F-5DAD6D096D19}">
      <dgm:prSet/>
      <dgm:spPr/>
      <dgm:t>
        <a:bodyPr/>
        <a:lstStyle/>
        <a:p>
          <a:endParaRPr lang="en-US"/>
        </a:p>
      </dgm:t>
    </dgm:pt>
    <dgm:pt modelId="{B8EA64C4-7898-4D94-AF85-9F078019F48C}">
      <dgm:prSet custT="1"/>
      <dgm:spPr/>
      <dgm:t>
        <a:bodyPr/>
        <a:lstStyle/>
        <a:p>
          <a:r>
            <a:rPr lang="en-GB" sz="1200" b="1" dirty="0">
              <a:solidFill>
                <a:schemeClr val="tx1"/>
              </a:solidFill>
            </a:rPr>
            <a:t>Follow PRISMA 2020</a:t>
          </a:r>
          <a:r>
            <a:rPr lang="en-GB" sz="1200" dirty="0">
              <a:solidFill>
                <a:schemeClr val="tx1"/>
              </a:solidFill>
            </a:rPr>
            <a:t> for transparent reporting:</a:t>
          </a:r>
          <a:endParaRPr lang="en-US" sz="1200" dirty="0">
            <a:solidFill>
              <a:schemeClr val="tx1"/>
            </a:solidFill>
          </a:endParaRPr>
        </a:p>
      </dgm:t>
    </dgm:pt>
    <dgm:pt modelId="{AEA39CC0-999A-4407-9D5F-6C44595BABD5}" type="parTrans" cxnId="{8A8585FC-3E7D-4034-AEC9-2EC21D55179D}">
      <dgm:prSet/>
      <dgm:spPr/>
      <dgm:t>
        <a:bodyPr/>
        <a:lstStyle/>
        <a:p>
          <a:endParaRPr lang="en-US"/>
        </a:p>
      </dgm:t>
    </dgm:pt>
    <dgm:pt modelId="{F127F971-C97F-4983-A580-567547B55357}" type="sibTrans" cxnId="{8A8585FC-3E7D-4034-AEC9-2EC21D55179D}">
      <dgm:prSet/>
      <dgm:spPr/>
      <dgm:t>
        <a:bodyPr/>
        <a:lstStyle/>
        <a:p>
          <a:endParaRPr lang="en-US"/>
        </a:p>
      </dgm:t>
    </dgm:pt>
    <dgm:pt modelId="{02541906-8A11-48E5-9C6F-900CDD3C544B}">
      <dgm:prSet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Title/abstract</a:t>
          </a:r>
          <a:endParaRPr lang="en-US" sz="1200" dirty="0">
            <a:solidFill>
              <a:schemeClr val="tx1"/>
            </a:solidFill>
          </a:endParaRPr>
        </a:p>
      </dgm:t>
    </dgm:pt>
    <dgm:pt modelId="{0ED92FAD-62E1-46FE-A140-2489F1A373BB}" type="parTrans" cxnId="{3E56DBF6-8A17-4AFE-AA10-B37AE1CCEE90}">
      <dgm:prSet/>
      <dgm:spPr/>
      <dgm:t>
        <a:bodyPr/>
        <a:lstStyle/>
        <a:p>
          <a:endParaRPr lang="en-US"/>
        </a:p>
      </dgm:t>
    </dgm:pt>
    <dgm:pt modelId="{94BB096C-3617-4177-A515-E91CF19EF26F}" type="sibTrans" cxnId="{3E56DBF6-8A17-4AFE-AA10-B37AE1CCEE90}">
      <dgm:prSet/>
      <dgm:spPr/>
      <dgm:t>
        <a:bodyPr/>
        <a:lstStyle/>
        <a:p>
          <a:endParaRPr lang="en-US"/>
        </a:p>
      </dgm:t>
    </dgm:pt>
    <dgm:pt modelId="{BB3315D2-0728-4BF2-8647-9C535C94CB7C}">
      <dgm:prSet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Introduction (rationale, objectives)</a:t>
          </a:r>
          <a:endParaRPr lang="en-US" sz="1200" dirty="0">
            <a:solidFill>
              <a:schemeClr val="tx1"/>
            </a:solidFill>
          </a:endParaRPr>
        </a:p>
      </dgm:t>
    </dgm:pt>
    <dgm:pt modelId="{F1F75169-E3E9-4F93-8ABC-0DBCEEB595E7}" type="parTrans" cxnId="{D86ECFE7-AA08-4A0F-B062-B21A429782A2}">
      <dgm:prSet/>
      <dgm:spPr/>
      <dgm:t>
        <a:bodyPr/>
        <a:lstStyle/>
        <a:p>
          <a:endParaRPr lang="en-US"/>
        </a:p>
      </dgm:t>
    </dgm:pt>
    <dgm:pt modelId="{978EC54D-D064-4A70-BC6B-72E258AB34C5}" type="sibTrans" cxnId="{D86ECFE7-AA08-4A0F-B062-B21A429782A2}">
      <dgm:prSet/>
      <dgm:spPr/>
      <dgm:t>
        <a:bodyPr/>
        <a:lstStyle/>
        <a:p>
          <a:endParaRPr lang="en-US"/>
        </a:p>
      </dgm:t>
    </dgm:pt>
    <dgm:pt modelId="{059E5F88-75CA-4EFF-9CCA-9B9B527D52A0}">
      <dgm:prSet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Methods</a:t>
          </a:r>
          <a:endParaRPr lang="en-US" sz="1200" dirty="0">
            <a:solidFill>
              <a:schemeClr val="tx1"/>
            </a:solidFill>
          </a:endParaRPr>
        </a:p>
      </dgm:t>
    </dgm:pt>
    <dgm:pt modelId="{731678E5-33C9-4BBF-BCAF-635FD4A22FAF}" type="parTrans" cxnId="{A51F9157-81D1-423D-AE7C-08C0F44F499A}">
      <dgm:prSet/>
      <dgm:spPr/>
      <dgm:t>
        <a:bodyPr/>
        <a:lstStyle/>
        <a:p>
          <a:endParaRPr lang="en-US"/>
        </a:p>
      </dgm:t>
    </dgm:pt>
    <dgm:pt modelId="{A0E095BA-4F61-45E8-957E-80C5AABAF043}" type="sibTrans" cxnId="{A51F9157-81D1-423D-AE7C-08C0F44F499A}">
      <dgm:prSet/>
      <dgm:spPr/>
      <dgm:t>
        <a:bodyPr/>
        <a:lstStyle/>
        <a:p>
          <a:endParaRPr lang="en-US"/>
        </a:p>
      </dgm:t>
    </dgm:pt>
    <dgm:pt modelId="{E0D6ED70-2708-4396-87A2-15A3A6FDCCCA}">
      <dgm:prSet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Results</a:t>
          </a:r>
          <a:endParaRPr lang="en-US" sz="1200" dirty="0">
            <a:solidFill>
              <a:schemeClr val="tx1"/>
            </a:solidFill>
          </a:endParaRPr>
        </a:p>
      </dgm:t>
    </dgm:pt>
    <dgm:pt modelId="{2DFF5B24-F8C0-417F-91F3-F8F2C250722B}" type="parTrans" cxnId="{2A7DDB2A-5F50-4B15-B131-BF6821C90377}">
      <dgm:prSet/>
      <dgm:spPr/>
      <dgm:t>
        <a:bodyPr/>
        <a:lstStyle/>
        <a:p>
          <a:endParaRPr lang="en-US"/>
        </a:p>
      </dgm:t>
    </dgm:pt>
    <dgm:pt modelId="{B5392A86-5E0C-4B5E-B337-A252B9FEFA10}" type="sibTrans" cxnId="{2A7DDB2A-5F50-4B15-B131-BF6821C90377}">
      <dgm:prSet/>
      <dgm:spPr/>
      <dgm:t>
        <a:bodyPr/>
        <a:lstStyle/>
        <a:p>
          <a:endParaRPr lang="en-US"/>
        </a:p>
      </dgm:t>
    </dgm:pt>
    <dgm:pt modelId="{86370EB2-522A-4902-B165-4BAE2F3BA2FF}">
      <dgm:prSet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</a:rPr>
            <a:t>Discussion</a:t>
          </a:r>
          <a:endParaRPr lang="en-US" sz="1200" dirty="0">
            <a:solidFill>
              <a:schemeClr val="tx1"/>
            </a:solidFill>
          </a:endParaRPr>
        </a:p>
      </dgm:t>
    </dgm:pt>
    <dgm:pt modelId="{BEC853B9-C121-4D94-8C58-1ADBD47B9C34}" type="parTrans" cxnId="{A4561574-A41A-455D-B0AC-B55C17E5BC90}">
      <dgm:prSet/>
      <dgm:spPr/>
      <dgm:t>
        <a:bodyPr/>
        <a:lstStyle/>
        <a:p>
          <a:endParaRPr lang="en-GB"/>
        </a:p>
      </dgm:t>
    </dgm:pt>
    <dgm:pt modelId="{4EED2C36-ADA8-4521-886B-F2239F911739}" type="sibTrans" cxnId="{A4561574-A41A-455D-B0AC-B55C17E5BC90}">
      <dgm:prSet/>
      <dgm:spPr/>
      <dgm:t>
        <a:bodyPr/>
        <a:lstStyle/>
        <a:p>
          <a:endParaRPr lang="en-GB"/>
        </a:p>
      </dgm:t>
    </dgm:pt>
    <dgm:pt modelId="{529F6B0C-629A-40FA-B40C-047B237685C2}" type="pres">
      <dgm:prSet presAssocID="{8C85F4FD-97B3-49CD-A91F-65220341C72C}" presName="diagram" presStyleCnt="0">
        <dgm:presLayoutVars>
          <dgm:dir/>
          <dgm:resizeHandles val="exact"/>
        </dgm:presLayoutVars>
      </dgm:prSet>
      <dgm:spPr/>
    </dgm:pt>
    <dgm:pt modelId="{1A823473-7405-4EC9-84C8-60DC2D232949}" type="pres">
      <dgm:prSet presAssocID="{7CA7A6AA-576C-4ED6-92F8-F1DC14709F5C}" presName="node" presStyleLbl="node1" presStyleIdx="0" presStyleCnt="5">
        <dgm:presLayoutVars>
          <dgm:bulletEnabled val="1"/>
        </dgm:presLayoutVars>
      </dgm:prSet>
      <dgm:spPr/>
    </dgm:pt>
    <dgm:pt modelId="{E36419D1-C112-496C-BBDE-E7681FD02193}" type="pres">
      <dgm:prSet presAssocID="{F04F5D07-8D7C-48B7-AEE4-5BB82DF56E5A}" presName="sibTrans" presStyleLbl="sibTrans2D1" presStyleIdx="0" presStyleCnt="4"/>
      <dgm:spPr/>
    </dgm:pt>
    <dgm:pt modelId="{5BD4562A-4747-4BC5-90FE-2EA7B98D493E}" type="pres">
      <dgm:prSet presAssocID="{F04F5D07-8D7C-48B7-AEE4-5BB82DF56E5A}" presName="connectorText" presStyleLbl="sibTrans2D1" presStyleIdx="0" presStyleCnt="4"/>
      <dgm:spPr/>
    </dgm:pt>
    <dgm:pt modelId="{7B112F13-9359-4848-8AC1-78E845565728}" type="pres">
      <dgm:prSet presAssocID="{C5456B46-54EC-43B5-87EC-DA3788786F79}" presName="node" presStyleLbl="node1" presStyleIdx="1" presStyleCnt="5">
        <dgm:presLayoutVars>
          <dgm:bulletEnabled val="1"/>
        </dgm:presLayoutVars>
      </dgm:prSet>
      <dgm:spPr/>
    </dgm:pt>
    <dgm:pt modelId="{27F2D65B-B2F8-4DF2-904B-088B977D3711}" type="pres">
      <dgm:prSet presAssocID="{8BBA0E0C-4EA3-46F0-9BC1-77306DEECFE5}" presName="sibTrans" presStyleLbl="sibTrans2D1" presStyleIdx="1" presStyleCnt="4"/>
      <dgm:spPr/>
    </dgm:pt>
    <dgm:pt modelId="{B79011D9-AF67-4E9A-A42B-8723C5878512}" type="pres">
      <dgm:prSet presAssocID="{8BBA0E0C-4EA3-46F0-9BC1-77306DEECFE5}" presName="connectorText" presStyleLbl="sibTrans2D1" presStyleIdx="1" presStyleCnt="4"/>
      <dgm:spPr/>
    </dgm:pt>
    <dgm:pt modelId="{444CF318-C74F-4429-966E-E032C84BCEB6}" type="pres">
      <dgm:prSet presAssocID="{2091D8DB-3C8D-4FEA-90B4-78C0D1836281}" presName="node" presStyleLbl="node1" presStyleIdx="2" presStyleCnt="5">
        <dgm:presLayoutVars>
          <dgm:bulletEnabled val="1"/>
        </dgm:presLayoutVars>
      </dgm:prSet>
      <dgm:spPr/>
    </dgm:pt>
    <dgm:pt modelId="{1699C956-54F8-42C6-A060-25A7A2E79695}" type="pres">
      <dgm:prSet presAssocID="{15B6FB74-336D-4096-875D-FA8C9E7C5E40}" presName="sibTrans" presStyleLbl="sibTrans2D1" presStyleIdx="2" presStyleCnt="4"/>
      <dgm:spPr/>
    </dgm:pt>
    <dgm:pt modelId="{8B519A78-482D-404E-83B6-49B24D9F7AA2}" type="pres">
      <dgm:prSet presAssocID="{15B6FB74-336D-4096-875D-FA8C9E7C5E40}" presName="connectorText" presStyleLbl="sibTrans2D1" presStyleIdx="2" presStyleCnt="4"/>
      <dgm:spPr/>
    </dgm:pt>
    <dgm:pt modelId="{F30E44CF-8593-4936-B576-4694E6429E7C}" type="pres">
      <dgm:prSet presAssocID="{10E177EF-0C22-4C2F-A917-DBB2DB8B1255}" presName="node" presStyleLbl="node1" presStyleIdx="3" presStyleCnt="5">
        <dgm:presLayoutVars>
          <dgm:bulletEnabled val="1"/>
        </dgm:presLayoutVars>
      </dgm:prSet>
      <dgm:spPr/>
    </dgm:pt>
    <dgm:pt modelId="{897550A1-F377-45AA-B9C7-288209596DB2}" type="pres">
      <dgm:prSet presAssocID="{B17F3791-21A4-4E61-A2F5-19158A1D524B}" presName="sibTrans" presStyleLbl="sibTrans2D1" presStyleIdx="3" presStyleCnt="4"/>
      <dgm:spPr/>
    </dgm:pt>
    <dgm:pt modelId="{8641F299-A240-4CD9-A452-63AAEC3ACFD2}" type="pres">
      <dgm:prSet presAssocID="{B17F3791-21A4-4E61-A2F5-19158A1D524B}" presName="connectorText" presStyleLbl="sibTrans2D1" presStyleIdx="3" presStyleCnt="4"/>
      <dgm:spPr/>
    </dgm:pt>
    <dgm:pt modelId="{8A25AD9F-C76C-421C-B180-8BC31C6FB3D3}" type="pres">
      <dgm:prSet presAssocID="{B8EA64C4-7898-4D94-AF85-9F078019F48C}" presName="node" presStyleLbl="node1" presStyleIdx="4" presStyleCnt="5" custLinFactNeighborX="423" custLinFactNeighborY="-1418">
        <dgm:presLayoutVars>
          <dgm:bulletEnabled val="1"/>
        </dgm:presLayoutVars>
      </dgm:prSet>
      <dgm:spPr/>
    </dgm:pt>
  </dgm:ptLst>
  <dgm:cxnLst>
    <dgm:cxn modelId="{3734170B-B5C1-40BA-8297-B154C0D2E923}" type="presOf" srcId="{10E177EF-0C22-4C2F-A917-DBB2DB8B1255}" destId="{F30E44CF-8593-4936-B576-4694E6429E7C}" srcOrd="0" destOrd="0" presId="urn:microsoft.com/office/officeart/2005/8/layout/process5"/>
    <dgm:cxn modelId="{9629980E-6E0E-476B-B64F-96DA9DD31C56}" type="presOf" srcId="{F04F5D07-8D7C-48B7-AEE4-5BB82DF56E5A}" destId="{5BD4562A-4747-4BC5-90FE-2EA7B98D493E}" srcOrd="1" destOrd="0" presId="urn:microsoft.com/office/officeart/2005/8/layout/process5"/>
    <dgm:cxn modelId="{09007D17-E644-4CE3-9643-25BE86CF67DF}" type="presOf" srcId="{15B6FB74-336D-4096-875D-FA8C9E7C5E40}" destId="{1699C956-54F8-42C6-A060-25A7A2E79695}" srcOrd="0" destOrd="0" presId="urn:microsoft.com/office/officeart/2005/8/layout/process5"/>
    <dgm:cxn modelId="{F164AB17-9E05-44A6-A942-53D7E4F2A5D4}" srcId="{8C85F4FD-97B3-49CD-A91F-65220341C72C}" destId="{2091D8DB-3C8D-4FEA-90B4-78C0D1836281}" srcOrd="2" destOrd="0" parTransId="{5EFEC5F8-324F-4519-9086-70B9094EB098}" sibTransId="{15B6FB74-336D-4096-875D-FA8C9E7C5E40}"/>
    <dgm:cxn modelId="{E885B01F-74FC-4C2D-B5AA-44CA96CB15F5}" type="presOf" srcId="{25218B15-C589-4D13-BE11-022C4B7D89C7}" destId="{444CF318-C74F-4429-966E-E032C84BCEB6}" srcOrd="0" destOrd="1" presId="urn:microsoft.com/office/officeart/2005/8/layout/process5"/>
    <dgm:cxn modelId="{0242CA2A-DAD1-4ED0-B539-C3C34D96730B}" type="presOf" srcId="{8BBA0E0C-4EA3-46F0-9BC1-77306DEECFE5}" destId="{B79011D9-AF67-4E9A-A42B-8723C5878512}" srcOrd="1" destOrd="0" presId="urn:microsoft.com/office/officeart/2005/8/layout/process5"/>
    <dgm:cxn modelId="{2A7DDB2A-5F50-4B15-B131-BF6821C90377}" srcId="{B8EA64C4-7898-4D94-AF85-9F078019F48C}" destId="{E0D6ED70-2708-4396-87A2-15A3A6FDCCCA}" srcOrd="3" destOrd="0" parTransId="{2DFF5B24-F8C0-417F-91F3-F8F2C250722B}" sibTransId="{B5392A86-5E0C-4B5E-B337-A252B9FEFA10}"/>
    <dgm:cxn modelId="{CABDEB3C-3123-48DC-B6D8-72D4396645EC}" srcId="{2091D8DB-3C8D-4FEA-90B4-78C0D1836281}" destId="{18046054-D2B6-48FD-951A-66819227ADE5}" srcOrd="1" destOrd="0" parTransId="{4FBE33CD-E2E8-462F-97E9-08F1531A7BA9}" sibTransId="{7D3D95CE-0B21-4EC7-B9B4-88F4B70B8E14}"/>
    <dgm:cxn modelId="{CA9A2D3D-E095-4D95-A522-ED2C72327F18}" type="presOf" srcId="{B8EA64C4-7898-4D94-AF85-9F078019F48C}" destId="{8A25AD9F-C76C-421C-B180-8BC31C6FB3D3}" srcOrd="0" destOrd="0" presId="urn:microsoft.com/office/officeart/2005/8/layout/process5"/>
    <dgm:cxn modelId="{4717B65D-B745-487E-9C69-C6934E4F8B02}" type="presOf" srcId="{18046054-D2B6-48FD-951A-66819227ADE5}" destId="{444CF318-C74F-4429-966E-E032C84BCEB6}" srcOrd="0" destOrd="2" presId="urn:microsoft.com/office/officeart/2005/8/layout/process5"/>
    <dgm:cxn modelId="{576DC269-BD10-4378-8C30-43F066AC3E66}" srcId="{8C85F4FD-97B3-49CD-A91F-65220341C72C}" destId="{7CA7A6AA-576C-4ED6-92F8-F1DC14709F5C}" srcOrd="0" destOrd="0" parTransId="{1DF90657-F696-4488-87CD-712D691FB724}" sibTransId="{F04F5D07-8D7C-48B7-AEE4-5BB82DF56E5A}"/>
    <dgm:cxn modelId="{C8D9514B-439E-4249-89E1-5059082E5B15}" srcId="{8C85F4FD-97B3-49CD-A91F-65220341C72C}" destId="{C5456B46-54EC-43B5-87EC-DA3788786F79}" srcOrd="1" destOrd="0" parTransId="{763FD10F-F687-4A00-AFA3-0E8BD70100BB}" sibTransId="{8BBA0E0C-4EA3-46F0-9BC1-77306DEECFE5}"/>
    <dgm:cxn modelId="{EF79006D-8B32-4B08-947F-8212FF182F46}" type="presOf" srcId="{8C85F4FD-97B3-49CD-A91F-65220341C72C}" destId="{529F6B0C-629A-40FA-B40C-047B237685C2}" srcOrd="0" destOrd="0" presId="urn:microsoft.com/office/officeart/2005/8/layout/process5"/>
    <dgm:cxn modelId="{D4503A4E-05A6-402F-B90D-51CB75AE8883}" type="presOf" srcId="{8BBA0E0C-4EA3-46F0-9BC1-77306DEECFE5}" destId="{27F2D65B-B2F8-4DF2-904B-088B977D3711}" srcOrd="0" destOrd="0" presId="urn:microsoft.com/office/officeart/2005/8/layout/process5"/>
    <dgm:cxn modelId="{7BC80571-4CD0-45CC-9056-19B70BBC9356}" type="presOf" srcId="{BB3315D2-0728-4BF2-8647-9C535C94CB7C}" destId="{8A25AD9F-C76C-421C-B180-8BC31C6FB3D3}" srcOrd="0" destOrd="2" presId="urn:microsoft.com/office/officeart/2005/8/layout/process5"/>
    <dgm:cxn modelId="{A4561574-A41A-455D-B0AC-B55C17E5BC90}" srcId="{B8EA64C4-7898-4D94-AF85-9F078019F48C}" destId="{86370EB2-522A-4902-B165-4BAE2F3BA2FF}" srcOrd="4" destOrd="0" parTransId="{BEC853B9-C121-4D94-8C58-1ADBD47B9C34}" sibTransId="{4EED2C36-ADA8-4521-886B-F2239F911739}"/>
    <dgm:cxn modelId="{A51F9157-81D1-423D-AE7C-08C0F44F499A}" srcId="{B8EA64C4-7898-4D94-AF85-9F078019F48C}" destId="{059E5F88-75CA-4EFF-9CCA-9B9B527D52A0}" srcOrd="2" destOrd="0" parTransId="{731678E5-33C9-4BBF-BCAF-635FD4A22FAF}" sibTransId="{A0E095BA-4F61-45E8-957E-80C5AABAF043}"/>
    <dgm:cxn modelId="{49C1F086-B502-473D-990B-81D87A3F4288}" srcId="{2091D8DB-3C8D-4FEA-90B4-78C0D1836281}" destId="{25218B15-C589-4D13-BE11-022C4B7D89C7}" srcOrd="0" destOrd="0" parTransId="{38A1F41D-1FF8-40CD-930E-DCDED5ADC782}" sibTransId="{9C10BE19-4D32-4855-A95C-83E1F83EE356}"/>
    <dgm:cxn modelId="{03C3FE92-9C9E-4B56-B4FA-6EF30C8AF2E8}" type="presOf" srcId="{B17F3791-21A4-4E61-A2F5-19158A1D524B}" destId="{897550A1-F377-45AA-B9C7-288209596DB2}" srcOrd="0" destOrd="0" presId="urn:microsoft.com/office/officeart/2005/8/layout/process5"/>
    <dgm:cxn modelId="{92E33C94-61B5-418F-8703-2357AB95EBD7}" type="presOf" srcId="{7CA7A6AA-576C-4ED6-92F8-F1DC14709F5C}" destId="{1A823473-7405-4EC9-84C8-60DC2D232949}" srcOrd="0" destOrd="0" presId="urn:microsoft.com/office/officeart/2005/8/layout/process5"/>
    <dgm:cxn modelId="{A36D8D9E-E118-470B-B81D-D5AD5D7F8F8A}" type="presOf" srcId="{C5456B46-54EC-43B5-87EC-DA3788786F79}" destId="{7B112F13-9359-4848-8AC1-78E845565728}" srcOrd="0" destOrd="0" presId="urn:microsoft.com/office/officeart/2005/8/layout/process5"/>
    <dgm:cxn modelId="{F1E84EA8-1114-47F0-ADE8-21CD55B02B14}" type="presOf" srcId="{059E5F88-75CA-4EFF-9CCA-9B9B527D52A0}" destId="{8A25AD9F-C76C-421C-B180-8BC31C6FB3D3}" srcOrd="0" destOrd="3" presId="urn:microsoft.com/office/officeart/2005/8/layout/process5"/>
    <dgm:cxn modelId="{DC4749B5-2EC7-4C7C-9F84-387EA12193B2}" type="presOf" srcId="{B17F3791-21A4-4E61-A2F5-19158A1D524B}" destId="{8641F299-A240-4CD9-A452-63AAEC3ACFD2}" srcOrd="1" destOrd="0" presId="urn:microsoft.com/office/officeart/2005/8/layout/process5"/>
    <dgm:cxn modelId="{35E4A0B5-8E92-4CBA-A62E-A158558884D9}" type="presOf" srcId="{86370EB2-522A-4902-B165-4BAE2F3BA2FF}" destId="{8A25AD9F-C76C-421C-B180-8BC31C6FB3D3}" srcOrd="0" destOrd="5" presId="urn:microsoft.com/office/officeart/2005/8/layout/process5"/>
    <dgm:cxn modelId="{18D346CF-DF1C-4023-AD0F-5DAD6D096D19}" srcId="{8C85F4FD-97B3-49CD-A91F-65220341C72C}" destId="{10E177EF-0C22-4C2F-A917-DBB2DB8B1255}" srcOrd="3" destOrd="0" parTransId="{8FB7502C-6A88-41B2-82BB-E592E9C0FB7D}" sibTransId="{B17F3791-21A4-4E61-A2F5-19158A1D524B}"/>
    <dgm:cxn modelId="{21FD1ED2-8F0C-4416-A891-DD71371FCF6C}" type="presOf" srcId="{15B6FB74-336D-4096-875D-FA8C9E7C5E40}" destId="{8B519A78-482D-404E-83B6-49B24D9F7AA2}" srcOrd="1" destOrd="0" presId="urn:microsoft.com/office/officeart/2005/8/layout/process5"/>
    <dgm:cxn modelId="{9F42B6D4-8FB1-4867-9509-0DCA408957E1}" type="presOf" srcId="{2091D8DB-3C8D-4FEA-90B4-78C0D1836281}" destId="{444CF318-C74F-4429-966E-E032C84BCEB6}" srcOrd="0" destOrd="0" presId="urn:microsoft.com/office/officeart/2005/8/layout/process5"/>
    <dgm:cxn modelId="{BA5880DE-68F5-44F1-9D25-123EE5B8DFE3}" type="presOf" srcId="{F04F5D07-8D7C-48B7-AEE4-5BB82DF56E5A}" destId="{E36419D1-C112-496C-BBDE-E7681FD02193}" srcOrd="0" destOrd="0" presId="urn:microsoft.com/office/officeart/2005/8/layout/process5"/>
    <dgm:cxn modelId="{F755EEDF-F3BE-41F8-A54A-EB71D66395A5}" type="presOf" srcId="{02541906-8A11-48E5-9C6F-900CDD3C544B}" destId="{8A25AD9F-C76C-421C-B180-8BC31C6FB3D3}" srcOrd="0" destOrd="1" presId="urn:microsoft.com/office/officeart/2005/8/layout/process5"/>
    <dgm:cxn modelId="{D86ECFE7-AA08-4A0F-B062-B21A429782A2}" srcId="{B8EA64C4-7898-4D94-AF85-9F078019F48C}" destId="{BB3315D2-0728-4BF2-8647-9C535C94CB7C}" srcOrd="1" destOrd="0" parTransId="{F1F75169-E3E9-4F93-8ABC-0DBCEEB595E7}" sibTransId="{978EC54D-D064-4A70-BC6B-72E258AB34C5}"/>
    <dgm:cxn modelId="{863753EC-19E2-4C6E-B3F0-F8E2B2A2E759}" type="presOf" srcId="{E0D6ED70-2708-4396-87A2-15A3A6FDCCCA}" destId="{8A25AD9F-C76C-421C-B180-8BC31C6FB3D3}" srcOrd="0" destOrd="4" presId="urn:microsoft.com/office/officeart/2005/8/layout/process5"/>
    <dgm:cxn modelId="{3E56DBF6-8A17-4AFE-AA10-B37AE1CCEE90}" srcId="{B8EA64C4-7898-4D94-AF85-9F078019F48C}" destId="{02541906-8A11-48E5-9C6F-900CDD3C544B}" srcOrd="0" destOrd="0" parTransId="{0ED92FAD-62E1-46FE-A140-2489F1A373BB}" sibTransId="{94BB096C-3617-4177-A515-E91CF19EF26F}"/>
    <dgm:cxn modelId="{8A8585FC-3E7D-4034-AEC9-2EC21D55179D}" srcId="{8C85F4FD-97B3-49CD-A91F-65220341C72C}" destId="{B8EA64C4-7898-4D94-AF85-9F078019F48C}" srcOrd="4" destOrd="0" parTransId="{AEA39CC0-999A-4407-9D5F-6C44595BABD5}" sibTransId="{F127F971-C97F-4983-A580-567547B55357}"/>
    <dgm:cxn modelId="{FE3E21F5-A88E-4D9F-BCCE-DF56657E65C4}" type="presParOf" srcId="{529F6B0C-629A-40FA-B40C-047B237685C2}" destId="{1A823473-7405-4EC9-84C8-60DC2D232949}" srcOrd="0" destOrd="0" presId="urn:microsoft.com/office/officeart/2005/8/layout/process5"/>
    <dgm:cxn modelId="{67B13510-6480-4ED0-9489-FBEE6218D681}" type="presParOf" srcId="{529F6B0C-629A-40FA-B40C-047B237685C2}" destId="{E36419D1-C112-496C-BBDE-E7681FD02193}" srcOrd="1" destOrd="0" presId="urn:microsoft.com/office/officeart/2005/8/layout/process5"/>
    <dgm:cxn modelId="{8C7934A8-0814-4135-912D-ED6DCB63159D}" type="presParOf" srcId="{E36419D1-C112-496C-BBDE-E7681FD02193}" destId="{5BD4562A-4747-4BC5-90FE-2EA7B98D493E}" srcOrd="0" destOrd="0" presId="urn:microsoft.com/office/officeart/2005/8/layout/process5"/>
    <dgm:cxn modelId="{15C6D842-0E83-406B-84FA-C7A033A83ADC}" type="presParOf" srcId="{529F6B0C-629A-40FA-B40C-047B237685C2}" destId="{7B112F13-9359-4848-8AC1-78E845565728}" srcOrd="2" destOrd="0" presId="urn:microsoft.com/office/officeart/2005/8/layout/process5"/>
    <dgm:cxn modelId="{CF37F313-CDC9-4EDD-AAC8-9DB5623D5117}" type="presParOf" srcId="{529F6B0C-629A-40FA-B40C-047B237685C2}" destId="{27F2D65B-B2F8-4DF2-904B-088B977D3711}" srcOrd="3" destOrd="0" presId="urn:microsoft.com/office/officeart/2005/8/layout/process5"/>
    <dgm:cxn modelId="{8A50DAA3-1AAE-4559-89AD-5BAEBC0FC005}" type="presParOf" srcId="{27F2D65B-B2F8-4DF2-904B-088B977D3711}" destId="{B79011D9-AF67-4E9A-A42B-8723C5878512}" srcOrd="0" destOrd="0" presId="urn:microsoft.com/office/officeart/2005/8/layout/process5"/>
    <dgm:cxn modelId="{F2CF35D0-23EB-4F59-9C2F-C9D3F91C9356}" type="presParOf" srcId="{529F6B0C-629A-40FA-B40C-047B237685C2}" destId="{444CF318-C74F-4429-966E-E032C84BCEB6}" srcOrd="4" destOrd="0" presId="urn:microsoft.com/office/officeart/2005/8/layout/process5"/>
    <dgm:cxn modelId="{04F22FD4-F9EF-4AC7-AD7A-F4703C54F349}" type="presParOf" srcId="{529F6B0C-629A-40FA-B40C-047B237685C2}" destId="{1699C956-54F8-42C6-A060-25A7A2E79695}" srcOrd="5" destOrd="0" presId="urn:microsoft.com/office/officeart/2005/8/layout/process5"/>
    <dgm:cxn modelId="{EBDF6517-4739-4062-9354-E85688C69BB7}" type="presParOf" srcId="{1699C956-54F8-42C6-A060-25A7A2E79695}" destId="{8B519A78-482D-404E-83B6-49B24D9F7AA2}" srcOrd="0" destOrd="0" presId="urn:microsoft.com/office/officeart/2005/8/layout/process5"/>
    <dgm:cxn modelId="{C80111C8-B82A-4DE6-9B41-1A6BF4D524D2}" type="presParOf" srcId="{529F6B0C-629A-40FA-B40C-047B237685C2}" destId="{F30E44CF-8593-4936-B576-4694E6429E7C}" srcOrd="6" destOrd="0" presId="urn:microsoft.com/office/officeart/2005/8/layout/process5"/>
    <dgm:cxn modelId="{CB3760C6-E920-4DDA-AAD8-5922BE07AA4E}" type="presParOf" srcId="{529F6B0C-629A-40FA-B40C-047B237685C2}" destId="{897550A1-F377-45AA-B9C7-288209596DB2}" srcOrd="7" destOrd="0" presId="urn:microsoft.com/office/officeart/2005/8/layout/process5"/>
    <dgm:cxn modelId="{A9300C2D-35AE-4A8C-AC4C-860C304B2496}" type="presParOf" srcId="{897550A1-F377-45AA-B9C7-288209596DB2}" destId="{8641F299-A240-4CD9-A452-63AAEC3ACFD2}" srcOrd="0" destOrd="0" presId="urn:microsoft.com/office/officeart/2005/8/layout/process5"/>
    <dgm:cxn modelId="{DB310541-40A6-470D-AE6C-01C39B8C7C81}" type="presParOf" srcId="{529F6B0C-629A-40FA-B40C-047B237685C2}" destId="{8A25AD9F-C76C-421C-B180-8BC31C6FB3D3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E57F575D-EDEE-4AE8-96C6-38EA74F3D67A}" type="doc">
      <dgm:prSet loTypeId="urn:microsoft.com/office/officeart/2005/8/layout/process4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E63D192-09D8-4BBF-A40C-6B0E022F1AD2}">
      <dgm:prSet/>
      <dgm:spPr/>
      <dgm:t>
        <a:bodyPr/>
        <a:lstStyle/>
        <a:p>
          <a:r>
            <a:rPr lang="en-GB" b="1" dirty="0"/>
            <a:t>10. Present your results, followed by your discussion.</a:t>
          </a:r>
          <a:r>
            <a:rPr lang="en-GB" dirty="0"/>
            <a:t> </a:t>
          </a:r>
        </a:p>
        <a:p>
          <a:r>
            <a:rPr lang="en-GB" dirty="0"/>
            <a:t>Present your results in the context of the initial research question. Do not interpret them here – that`s for the discussion.</a:t>
          </a:r>
          <a:endParaRPr lang="en-US" dirty="0"/>
        </a:p>
      </dgm:t>
    </dgm:pt>
    <dgm:pt modelId="{7105CB86-FD1B-4D7C-8B41-3017F00D89B2}" type="parTrans" cxnId="{DC144214-2FF8-46CD-B1AE-06524BE4BD63}">
      <dgm:prSet/>
      <dgm:spPr/>
      <dgm:t>
        <a:bodyPr/>
        <a:lstStyle/>
        <a:p>
          <a:endParaRPr lang="en-US"/>
        </a:p>
      </dgm:t>
    </dgm:pt>
    <dgm:pt modelId="{33CCD099-CD30-45B1-AF7A-2970228A01AB}" type="sibTrans" cxnId="{DC144214-2FF8-46CD-B1AE-06524BE4BD63}">
      <dgm:prSet/>
      <dgm:spPr/>
      <dgm:t>
        <a:bodyPr/>
        <a:lstStyle/>
        <a:p>
          <a:endParaRPr lang="en-US"/>
        </a:p>
      </dgm:t>
    </dgm:pt>
    <dgm:pt modelId="{21D3055E-566F-4022-B604-F731CCBA22E0}">
      <dgm:prSet/>
      <dgm:spPr/>
      <dgm:t>
        <a:bodyPr/>
        <a:lstStyle/>
        <a:p>
          <a:r>
            <a:rPr lang="en-GB" b="1"/>
            <a:t>Reflect, consider limitations, implications and future research in your discussion and form your conclusions.</a:t>
          </a:r>
          <a:endParaRPr lang="en-US"/>
        </a:p>
      </dgm:t>
    </dgm:pt>
    <dgm:pt modelId="{1D89118C-4ED7-4168-8EEC-0232C42F2211}" type="parTrans" cxnId="{81FF1FF7-138B-464D-B7CD-527374D0D3D0}">
      <dgm:prSet/>
      <dgm:spPr/>
      <dgm:t>
        <a:bodyPr/>
        <a:lstStyle/>
        <a:p>
          <a:endParaRPr lang="en-US"/>
        </a:p>
      </dgm:t>
    </dgm:pt>
    <dgm:pt modelId="{1F558D19-509F-414E-92F8-CE5088798A83}" type="sibTrans" cxnId="{81FF1FF7-138B-464D-B7CD-527374D0D3D0}">
      <dgm:prSet/>
      <dgm:spPr/>
      <dgm:t>
        <a:bodyPr/>
        <a:lstStyle/>
        <a:p>
          <a:endParaRPr lang="en-US"/>
        </a:p>
      </dgm:t>
    </dgm:pt>
    <dgm:pt modelId="{9423D530-DF59-475B-BD9D-BAA92CB97D1F}">
      <dgm:prSet/>
      <dgm:spPr/>
      <dgm:t>
        <a:bodyPr/>
        <a:lstStyle/>
        <a:p>
          <a:r>
            <a:rPr lang="en-GB"/>
            <a:t>Identify gaps: Where is evidence weak or missing?</a:t>
          </a:r>
          <a:endParaRPr lang="en-US"/>
        </a:p>
      </dgm:t>
    </dgm:pt>
    <dgm:pt modelId="{9592729B-588F-445C-AC58-1D141E2C25A5}" type="parTrans" cxnId="{7A09FAEC-7B6F-4248-936E-E6C17B7E074C}">
      <dgm:prSet/>
      <dgm:spPr/>
      <dgm:t>
        <a:bodyPr/>
        <a:lstStyle/>
        <a:p>
          <a:endParaRPr lang="en-US"/>
        </a:p>
      </dgm:t>
    </dgm:pt>
    <dgm:pt modelId="{A9798E89-BCEB-4A58-9173-5416694713B5}" type="sibTrans" cxnId="{7A09FAEC-7B6F-4248-936E-E6C17B7E074C}">
      <dgm:prSet/>
      <dgm:spPr/>
      <dgm:t>
        <a:bodyPr/>
        <a:lstStyle/>
        <a:p>
          <a:endParaRPr lang="en-US"/>
        </a:p>
      </dgm:t>
    </dgm:pt>
    <dgm:pt modelId="{BE5F67F1-550C-4F4B-BE28-8BBAC2384FC4}">
      <dgm:prSet/>
      <dgm:spPr/>
      <dgm:t>
        <a:bodyPr/>
        <a:lstStyle/>
        <a:p>
          <a:r>
            <a:rPr lang="en-GB"/>
            <a:t>What are the implications of the review?</a:t>
          </a:r>
          <a:endParaRPr lang="en-US"/>
        </a:p>
      </dgm:t>
    </dgm:pt>
    <dgm:pt modelId="{49B27C19-E595-4C21-8BEA-95C80F62B233}" type="parTrans" cxnId="{4F9803B6-F977-4432-BF2B-4BB7651B2380}">
      <dgm:prSet/>
      <dgm:spPr/>
      <dgm:t>
        <a:bodyPr/>
        <a:lstStyle/>
        <a:p>
          <a:endParaRPr lang="en-US"/>
        </a:p>
      </dgm:t>
    </dgm:pt>
    <dgm:pt modelId="{30E064B6-BC1C-43F5-96AC-92A0A3A944BD}" type="sibTrans" cxnId="{4F9803B6-F977-4432-BF2B-4BB7651B2380}">
      <dgm:prSet/>
      <dgm:spPr/>
      <dgm:t>
        <a:bodyPr/>
        <a:lstStyle/>
        <a:p>
          <a:endParaRPr lang="en-US"/>
        </a:p>
      </dgm:t>
    </dgm:pt>
    <dgm:pt modelId="{4367C884-5D97-46B7-988F-E1AA3D9BBC37}">
      <dgm:prSet/>
      <dgm:spPr/>
      <dgm:t>
        <a:bodyPr/>
        <a:lstStyle/>
        <a:p>
          <a:r>
            <a:rPr lang="en-GB"/>
            <a:t>Check coherence: Do your conclusions follow from the evidence and its quality?</a:t>
          </a:r>
          <a:endParaRPr lang="en-US"/>
        </a:p>
      </dgm:t>
    </dgm:pt>
    <dgm:pt modelId="{9AF4DA97-B5DF-4A7D-B78B-7405FC2D8B06}" type="parTrans" cxnId="{8524972E-4FFA-4B2D-AC37-8D04B609F825}">
      <dgm:prSet/>
      <dgm:spPr/>
      <dgm:t>
        <a:bodyPr/>
        <a:lstStyle/>
        <a:p>
          <a:endParaRPr lang="en-US"/>
        </a:p>
      </dgm:t>
    </dgm:pt>
    <dgm:pt modelId="{F4EAB832-1C95-45DB-B1ED-A9DC85190C3C}" type="sibTrans" cxnId="{8524972E-4FFA-4B2D-AC37-8D04B609F825}">
      <dgm:prSet/>
      <dgm:spPr/>
      <dgm:t>
        <a:bodyPr/>
        <a:lstStyle/>
        <a:p>
          <a:endParaRPr lang="en-US"/>
        </a:p>
      </dgm:t>
    </dgm:pt>
    <dgm:pt modelId="{594B5389-6E3E-4CD6-AD76-B9998B6D3506}" type="pres">
      <dgm:prSet presAssocID="{E57F575D-EDEE-4AE8-96C6-38EA74F3D67A}" presName="Name0" presStyleCnt="0">
        <dgm:presLayoutVars>
          <dgm:dir/>
          <dgm:animLvl val="lvl"/>
          <dgm:resizeHandles val="exact"/>
        </dgm:presLayoutVars>
      </dgm:prSet>
      <dgm:spPr/>
    </dgm:pt>
    <dgm:pt modelId="{771A405B-319A-45B6-81D5-6C31F98C77F0}" type="pres">
      <dgm:prSet presAssocID="{21D3055E-566F-4022-B604-F731CCBA22E0}" presName="boxAndChildren" presStyleCnt="0"/>
      <dgm:spPr/>
    </dgm:pt>
    <dgm:pt modelId="{D68E3667-3318-4BFD-82B4-DEA1AC6ED394}" type="pres">
      <dgm:prSet presAssocID="{21D3055E-566F-4022-B604-F731CCBA22E0}" presName="parentTextBox" presStyleLbl="node1" presStyleIdx="0" presStyleCnt="2"/>
      <dgm:spPr/>
    </dgm:pt>
    <dgm:pt modelId="{22EB294C-58A5-4B4E-997F-8A3B8AF36493}" type="pres">
      <dgm:prSet presAssocID="{21D3055E-566F-4022-B604-F731CCBA22E0}" presName="entireBox" presStyleLbl="node1" presStyleIdx="0" presStyleCnt="2"/>
      <dgm:spPr/>
    </dgm:pt>
    <dgm:pt modelId="{93D6230F-C67B-4183-A1F7-DE4FB3D424C0}" type="pres">
      <dgm:prSet presAssocID="{21D3055E-566F-4022-B604-F731CCBA22E0}" presName="descendantBox" presStyleCnt="0"/>
      <dgm:spPr/>
    </dgm:pt>
    <dgm:pt modelId="{A801E2E3-E661-4927-8722-19C703BD4931}" type="pres">
      <dgm:prSet presAssocID="{9423D530-DF59-475B-BD9D-BAA92CB97D1F}" presName="childTextBox" presStyleLbl="fgAccFollowNode1" presStyleIdx="0" presStyleCnt="3">
        <dgm:presLayoutVars>
          <dgm:bulletEnabled val="1"/>
        </dgm:presLayoutVars>
      </dgm:prSet>
      <dgm:spPr/>
    </dgm:pt>
    <dgm:pt modelId="{E4F00D19-D007-468E-8DC7-42BFFC39167C}" type="pres">
      <dgm:prSet presAssocID="{BE5F67F1-550C-4F4B-BE28-8BBAC2384FC4}" presName="childTextBox" presStyleLbl="fgAccFollowNode1" presStyleIdx="1" presStyleCnt="3">
        <dgm:presLayoutVars>
          <dgm:bulletEnabled val="1"/>
        </dgm:presLayoutVars>
      </dgm:prSet>
      <dgm:spPr/>
    </dgm:pt>
    <dgm:pt modelId="{B235B3AA-24CB-4066-A9E7-2099B7520649}" type="pres">
      <dgm:prSet presAssocID="{4367C884-5D97-46B7-988F-E1AA3D9BBC37}" presName="childTextBox" presStyleLbl="fgAccFollowNode1" presStyleIdx="2" presStyleCnt="3">
        <dgm:presLayoutVars>
          <dgm:bulletEnabled val="1"/>
        </dgm:presLayoutVars>
      </dgm:prSet>
      <dgm:spPr/>
    </dgm:pt>
    <dgm:pt modelId="{9F8134DD-1DA4-4A2C-BECD-71B116984CC0}" type="pres">
      <dgm:prSet presAssocID="{33CCD099-CD30-45B1-AF7A-2970228A01AB}" presName="sp" presStyleCnt="0"/>
      <dgm:spPr/>
    </dgm:pt>
    <dgm:pt modelId="{A27E8792-8C86-4C65-95B2-30F23EA7722D}" type="pres">
      <dgm:prSet presAssocID="{FE63D192-09D8-4BBF-A40C-6B0E022F1AD2}" presName="arrowAndChildren" presStyleCnt="0"/>
      <dgm:spPr/>
    </dgm:pt>
    <dgm:pt modelId="{C2DF9A64-AB59-4B6B-9DD9-01E4B37CC310}" type="pres">
      <dgm:prSet presAssocID="{FE63D192-09D8-4BBF-A40C-6B0E022F1AD2}" presName="parentTextArrow" presStyleLbl="node1" presStyleIdx="1" presStyleCnt="2"/>
      <dgm:spPr/>
    </dgm:pt>
  </dgm:ptLst>
  <dgm:cxnLst>
    <dgm:cxn modelId="{B3E7B60C-19AC-45EE-A731-2357E9D7F228}" type="presOf" srcId="{4367C884-5D97-46B7-988F-E1AA3D9BBC37}" destId="{B235B3AA-24CB-4066-A9E7-2099B7520649}" srcOrd="0" destOrd="0" presId="urn:microsoft.com/office/officeart/2005/8/layout/process4"/>
    <dgm:cxn modelId="{DC144214-2FF8-46CD-B1AE-06524BE4BD63}" srcId="{E57F575D-EDEE-4AE8-96C6-38EA74F3D67A}" destId="{FE63D192-09D8-4BBF-A40C-6B0E022F1AD2}" srcOrd="0" destOrd="0" parTransId="{7105CB86-FD1B-4D7C-8B41-3017F00D89B2}" sibTransId="{33CCD099-CD30-45B1-AF7A-2970228A01AB}"/>
    <dgm:cxn modelId="{ACDAC61D-A5BC-487D-8EF8-5F6B1BDF9971}" type="presOf" srcId="{21D3055E-566F-4022-B604-F731CCBA22E0}" destId="{22EB294C-58A5-4B4E-997F-8A3B8AF36493}" srcOrd="1" destOrd="0" presId="urn:microsoft.com/office/officeart/2005/8/layout/process4"/>
    <dgm:cxn modelId="{8524972E-4FFA-4B2D-AC37-8D04B609F825}" srcId="{21D3055E-566F-4022-B604-F731CCBA22E0}" destId="{4367C884-5D97-46B7-988F-E1AA3D9BBC37}" srcOrd="2" destOrd="0" parTransId="{9AF4DA97-B5DF-4A7D-B78B-7405FC2D8B06}" sibTransId="{F4EAB832-1C95-45DB-B1ED-A9DC85190C3C}"/>
    <dgm:cxn modelId="{A194FF3B-9784-4777-92CB-FD6AA3FA4C7A}" type="presOf" srcId="{9423D530-DF59-475B-BD9D-BAA92CB97D1F}" destId="{A801E2E3-E661-4927-8722-19C703BD4931}" srcOrd="0" destOrd="0" presId="urn:microsoft.com/office/officeart/2005/8/layout/process4"/>
    <dgm:cxn modelId="{9FD87851-942F-4DC8-8FB5-C196FE26304D}" type="presOf" srcId="{BE5F67F1-550C-4F4B-BE28-8BBAC2384FC4}" destId="{E4F00D19-D007-468E-8DC7-42BFFC39167C}" srcOrd="0" destOrd="0" presId="urn:microsoft.com/office/officeart/2005/8/layout/process4"/>
    <dgm:cxn modelId="{67106D97-151C-4748-A88E-C8A9BB469F75}" type="presOf" srcId="{FE63D192-09D8-4BBF-A40C-6B0E022F1AD2}" destId="{C2DF9A64-AB59-4B6B-9DD9-01E4B37CC310}" srcOrd="0" destOrd="0" presId="urn:microsoft.com/office/officeart/2005/8/layout/process4"/>
    <dgm:cxn modelId="{4F9803B6-F977-4432-BF2B-4BB7651B2380}" srcId="{21D3055E-566F-4022-B604-F731CCBA22E0}" destId="{BE5F67F1-550C-4F4B-BE28-8BBAC2384FC4}" srcOrd="1" destOrd="0" parTransId="{49B27C19-E595-4C21-8BEA-95C80F62B233}" sibTransId="{30E064B6-BC1C-43F5-96AC-92A0A3A944BD}"/>
    <dgm:cxn modelId="{0D4306BF-C717-4A99-80AF-CECB60A345DD}" type="presOf" srcId="{21D3055E-566F-4022-B604-F731CCBA22E0}" destId="{D68E3667-3318-4BFD-82B4-DEA1AC6ED394}" srcOrd="0" destOrd="0" presId="urn:microsoft.com/office/officeart/2005/8/layout/process4"/>
    <dgm:cxn modelId="{D8C84DEA-D206-44B4-B124-39B3DC3FBF3E}" type="presOf" srcId="{E57F575D-EDEE-4AE8-96C6-38EA74F3D67A}" destId="{594B5389-6E3E-4CD6-AD76-B9998B6D3506}" srcOrd="0" destOrd="0" presId="urn:microsoft.com/office/officeart/2005/8/layout/process4"/>
    <dgm:cxn modelId="{7A09FAEC-7B6F-4248-936E-E6C17B7E074C}" srcId="{21D3055E-566F-4022-B604-F731CCBA22E0}" destId="{9423D530-DF59-475B-BD9D-BAA92CB97D1F}" srcOrd="0" destOrd="0" parTransId="{9592729B-588F-445C-AC58-1D141E2C25A5}" sibTransId="{A9798E89-BCEB-4A58-9173-5416694713B5}"/>
    <dgm:cxn modelId="{81FF1FF7-138B-464D-B7CD-527374D0D3D0}" srcId="{E57F575D-EDEE-4AE8-96C6-38EA74F3D67A}" destId="{21D3055E-566F-4022-B604-F731CCBA22E0}" srcOrd="1" destOrd="0" parTransId="{1D89118C-4ED7-4168-8EEC-0232C42F2211}" sibTransId="{1F558D19-509F-414E-92F8-CE5088798A83}"/>
    <dgm:cxn modelId="{6014B011-CCB6-4C28-829B-D09F8A965E37}" type="presParOf" srcId="{594B5389-6E3E-4CD6-AD76-B9998B6D3506}" destId="{771A405B-319A-45B6-81D5-6C31F98C77F0}" srcOrd="0" destOrd="0" presId="urn:microsoft.com/office/officeart/2005/8/layout/process4"/>
    <dgm:cxn modelId="{258468DA-6F52-4CAB-BAF4-72998E8D1A5D}" type="presParOf" srcId="{771A405B-319A-45B6-81D5-6C31F98C77F0}" destId="{D68E3667-3318-4BFD-82B4-DEA1AC6ED394}" srcOrd="0" destOrd="0" presId="urn:microsoft.com/office/officeart/2005/8/layout/process4"/>
    <dgm:cxn modelId="{CD2CE4FC-C6A3-4ED0-8182-A588F3BBF6FB}" type="presParOf" srcId="{771A405B-319A-45B6-81D5-6C31F98C77F0}" destId="{22EB294C-58A5-4B4E-997F-8A3B8AF36493}" srcOrd="1" destOrd="0" presId="urn:microsoft.com/office/officeart/2005/8/layout/process4"/>
    <dgm:cxn modelId="{E48BD369-02AA-444F-A04F-5C61A6033D4C}" type="presParOf" srcId="{771A405B-319A-45B6-81D5-6C31F98C77F0}" destId="{93D6230F-C67B-4183-A1F7-DE4FB3D424C0}" srcOrd="2" destOrd="0" presId="urn:microsoft.com/office/officeart/2005/8/layout/process4"/>
    <dgm:cxn modelId="{97268308-339B-480C-88CD-7867EADBB692}" type="presParOf" srcId="{93D6230F-C67B-4183-A1F7-DE4FB3D424C0}" destId="{A801E2E3-E661-4927-8722-19C703BD4931}" srcOrd="0" destOrd="0" presId="urn:microsoft.com/office/officeart/2005/8/layout/process4"/>
    <dgm:cxn modelId="{9B1BE202-7AAB-4CE4-89BC-DA0BD0B3B1F6}" type="presParOf" srcId="{93D6230F-C67B-4183-A1F7-DE4FB3D424C0}" destId="{E4F00D19-D007-468E-8DC7-42BFFC39167C}" srcOrd="1" destOrd="0" presId="urn:microsoft.com/office/officeart/2005/8/layout/process4"/>
    <dgm:cxn modelId="{F06BDE53-8DF3-4CE5-8EC0-D53228FC394D}" type="presParOf" srcId="{93D6230F-C67B-4183-A1F7-DE4FB3D424C0}" destId="{B235B3AA-24CB-4066-A9E7-2099B7520649}" srcOrd="2" destOrd="0" presId="urn:microsoft.com/office/officeart/2005/8/layout/process4"/>
    <dgm:cxn modelId="{F7CD2E7D-68BD-40A4-ADC7-A924FC7F09A1}" type="presParOf" srcId="{594B5389-6E3E-4CD6-AD76-B9998B6D3506}" destId="{9F8134DD-1DA4-4A2C-BECD-71B116984CC0}" srcOrd="1" destOrd="0" presId="urn:microsoft.com/office/officeart/2005/8/layout/process4"/>
    <dgm:cxn modelId="{27663760-21E2-40F0-8E67-C3CA8113AFA6}" type="presParOf" srcId="{594B5389-6E3E-4CD6-AD76-B9998B6D3506}" destId="{A27E8792-8C86-4C65-95B2-30F23EA7722D}" srcOrd="2" destOrd="0" presId="urn:microsoft.com/office/officeart/2005/8/layout/process4"/>
    <dgm:cxn modelId="{2FDC7C32-4548-4660-AD78-526C751A6F53}" type="presParOf" srcId="{A27E8792-8C86-4C65-95B2-30F23EA7722D}" destId="{C2DF9A64-AB59-4B6B-9DD9-01E4B37CC31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816CB617-1193-466C-A004-039D2CAD3A4E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A999773-D978-4F17-BA4F-18E656E51F38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The </a:t>
          </a:r>
          <a:r>
            <a:rPr lang="en-GB" b="1" dirty="0"/>
            <a:t>Results</a:t>
          </a:r>
          <a:r>
            <a:rPr lang="en-GB" dirty="0"/>
            <a:t> section of a </a:t>
          </a:r>
          <a:r>
            <a:rPr lang="en-GB" b="1" dirty="0"/>
            <a:t>qualitative systematic literature review (Q‑SLR)</a:t>
          </a:r>
          <a:r>
            <a:rPr lang="en-GB" dirty="0"/>
            <a:t> has a very specific job: to </a:t>
          </a:r>
          <a:r>
            <a:rPr lang="en-GB" i="1" dirty="0"/>
            <a:t>present what you found</a:t>
          </a:r>
          <a:r>
            <a:rPr lang="en-GB" dirty="0"/>
            <a:t>, </a:t>
          </a:r>
          <a:r>
            <a:rPr lang="en-GB" i="1" dirty="0"/>
            <a:t>how you found it</a:t>
          </a:r>
          <a:r>
            <a:rPr lang="en-GB" dirty="0"/>
            <a:t>, and </a:t>
          </a:r>
          <a:r>
            <a:rPr lang="en-GB" i="1" dirty="0"/>
            <a:t>what themes emerged</a:t>
          </a:r>
          <a:r>
            <a:rPr lang="en-GB" dirty="0"/>
            <a:t>—all </a:t>
          </a:r>
          <a:r>
            <a:rPr lang="en-GB" b="1" dirty="0"/>
            <a:t>without interpretation</a:t>
          </a:r>
          <a:r>
            <a:rPr lang="en-GB" dirty="0"/>
            <a:t> (that belongs in the Discussion).</a:t>
          </a:r>
          <a:endParaRPr lang="en-US" dirty="0"/>
        </a:p>
      </dgm:t>
    </dgm:pt>
    <dgm:pt modelId="{A5742065-A2B7-4391-B3AA-4BD4F69EFB4D}" type="parTrans" cxnId="{4A6F01BD-C5E0-445D-9E22-173BF2CF0542}">
      <dgm:prSet/>
      <dgm:spPr/>
      <dgm:t>
        <a:bodyPr/>
        <a:lstStyle/>
        <a:p>
          <a:endParaRPr lang="en-US"/>
        </a:p>
      </dgm:t>
    </dgm:pt>
    <dgm:pt modelId="{664BB252-86E9-4A09-85F2-FAED15893C4A}" type="sibTrans" cxnId="{4A6F01BD-C5E0-445D-9E22-173BF2CF0542}">
      <dgm:prSet/>
      <dgm:spPr/>
      <dgm:t>
        <a:bodyPr/>
        <a:lstStyle/>
        <a:p>
          <a:endParaRPr lang="en-US"/>
        </a:p>
      </dgm:t>
    </dgm:pt>
    <dgm:pt modelId="{818A6AC3-2A2F-4CF3-B4C0-514C3FC25485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b="1" dirty="0"/>
            <a:t>Synthesis of Findings (Thematic Output)</a:t>
          </a:r>
          <a:endParaRPr lang="en-US" dirty="0"/>
        </a:p>
      </dgm:t>
    </dgm:pt>
    <dgm:pt modelId="{DAF686DA-7E38-41C5-A997-A05930AA5A31}" type="parTrans" cxnId="{917CE9EA-1584-4923-BA1B-FEB7B613F05A}">
      <dgm:prSet/>
      <dgm:spPr/>
      <dgm:t>
        <a:bodyPr/>
        <a:lstStyle/>
        <a:p>
          <a:endParaRPr lang="en-US"/>
        </a:p>
      </dgm:t>
    </dgm:pt>
    <dgm:pt modelId="{4CAE2649-7FA4-43B1-8A82-FD229FFD1FFA}" type="sibTrans" cxnId="{917CE9EA-1584-4923-BA1B-FEB7B613F05A}">
      <dgm:prSet/>
      <dgm:spPr/>
      <dgm:t>
        <a:bodyPr/>
        <a:lstStyle/>
        <a:p>
          <a:endParaRPr lang="en-US"/>
        </a:p>
      </dgm:t>
    </dgm:pt>
    <dgm:pt modelId="{289E1C10-DDAF-41EE-BB1F-F6434C173AAA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This is the heart of a qualitative review. You present:</a:t>
          </a:r>
          <a:endParaRPr lang="en-US" dirty="0"/>
        </a:p>
      </dgm:t>
    </dgm:pt>
    <dgm:pt modelId="{FDF463B6-C1FF-4FD3-B8F7-6872B49613AC}" type="parTrans" cxnId="{8880F99B-7CA4-40C6-8A0B-C2D2CFC4B57A}">
      <dgm:prSet/>
      <dgm:spPr/>
      <dgm:t>
        <a:bodyPr/>
        <a:lstStyle/>
        <a:p>
          <a:endParaRPr lang="en-US"/>
        </a:p>
      </dgm:t>
    </dgm:pt>
    <dgm:pt modelId="{E96482B4-BFF8-4E33-B568-6B053C5B322F}" type="sibTrans" cxnId="{8880F99B-7CA4-40C6-8A0B-C2D2CFC4B57A}">
      <dgm:prSet/>
      <dgm:spPr/>
      <dgm:t>
        <a:bodyPr/>
        <a:lstStyle/>
        <a:p>
          <a:endParaRPr lang="en-US"/>
        </a:p>
      </dgm:t>
    </dgm:pt>
    <dgm:pt modelId="{4B3D27CF-93DC-4E53-BB26-A4176946E3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</a:t>
          </a:r>
          <a:r>
            <a:rPr lang="en-GB" b="1"/>
            <a:t>themes</a:t>
          </a:r>
          <a:r>
            <a:rPr lang="en-GB"/>
            <a:t>, </a:t>
          </a:r>
          <a:r>
            <a:rPr lang="en-GB" b="1"/>
            <a:t>subthemes</a:t>
          </a:r>
          <a:r>
            <a:rPr lang="en-GB"/>
            <a:t>, or </a:t>
          </a:r>
          <a:r>
            <a:rPr lang="en-GB" b="1"/>
            <a:t>conceptual categories</a:t>
          </a:r>
          <a:r>
            <a:rPr lang="en-GB"/>
            <a:t> that emerged, and how these themes were developed (e.g., thematic analysis) and supporting evidence from the studies.</a:t>
          </a:r>
          <a:endParaRPr lang="en-US"/>
        </a:p>
      </dgm:t>
    </dgm:pt>
    <dgm:pt modelId="{861039F1-C69A-4CB3-86EF-4B23474CB94D}" type="parTrans" cxnId="{44837D34-209B-443D-9527-89823C530512}">
      <dgm:prSet/>
      <dgm:spPr/>
      <dgm:t>
        <a:bodyPr/>
        <a:lstStyle/>
        <a:p>
          <a:endParaRPr lang="en-US"/>
        </a:p>
      </dgm:t>
    </dgm:pt>
    <dgm:pt modelId="{407729D5-A2CD-4A9E-968D-433B54AEFD3A}" type="sibTrans" cxnId="{44837D34-209B-443D-9527-89823C530512}">
      <dgm:prSet/>
      <dgm:spPr/>
      <dgm:t>
        <a:bodyPr/>
        <a:lstStyle/>
        <a:p>
          <a:endParaRPr lang="en-US"/>
        </a:p>
      </dgm:t>
    </dgm:pt>
    <dgm:pt modelId="{FA9544C1-C2B7-4C32-8112-C9A255B440E1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Each theme should include:</a:t>
          </a:r>
          <a:endParaRPr lang="en-US" dirty="0"/>
        </a:p>
      </dgm:t>
    </dgm:pt>
    <dgm:pt modelId="{50173B56-6EBB-4D36-B3D2-059358E3EDBD}" type="parTrans" cxnId="{4393F9C4-55A9-4238-92D3-806452368999}">
      <dgm:prSet/>
      <dgm:spPr/>
      <dgm:t>
        <a:bodyPr/>
        <a:lstStyle/>
        <a:p>
          <a:endParaRPr lang="en-US"/>
        </a:p>
      </dgm:t>
    </dgm:pt>
    <dgm:pt modelId="{B451A9F5-317E-46F8-88FD-0BDEE37A1BC1}" type="sibTrans" cxnId="{4393F9C4-55A9-4238-92D3-806452368999}">
      <dgm:prSet/>
      <dgm:spPr/>
      <dgm:t>
        <a:bodyPr/>
        <a:lstStyle/>
        <a:p>
          <a:endParaRPr lang="en-US"/>
        </a:p>
      </dgm:t>
    </dgm:pt>
    <dgm:pt modelId="{E28E3BDA-E330-495C-A166-27E5C055FE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clear description with representative quotations from primary studies (properly attributed).</a:t>
          </a:r>
          <a:endParaRPr lang="en-US"/>
        </a:p>
      </dgm:t>
    </dgm:pt>
    <dgm:pt modelId="{E30B1E91-7CF7-4032-A1F9-CEF055184A80}" type="parTrans" cxnId="{9991A75D-75EC-4C6C-A053-B2FED9358CCF}">
      <dgm:prSet/>
      <dgm:spPr/>
      <dgm:t>
        <a:bodyPr/>
        <a:lstStyle/>
        <a:p>
          <a:endParaRPr lang="en-US"/>
        </a:p>
      </dgm:t>
    </dgm:pt>
    <dgm:pt modelId="{CD2D0277-8E4E-41AD-9522-8D6E36214267}" type="sibTrans" cxnId="{9991A75D-75EC-4C6C-A053-B2FED9358CCF}">
      <dgm:prSet/>
      <dgm:spPr/>
      <dgm:t>
        <a:bodyPr/>
        <a:lstStyle/>
        <a:p>
          <a:endParaRPr lang="en-US"/>
        </a:p>
      </dgm:t>
    </dgm:pt>
    <dgm:pt modelId="{32C228DA-3A55-4E2C-B20A-3DA604C6A4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explanation of how the theme relates to the research question</a:t>
          </a:r>
          <a:endParaRPr lang="en-US"/>
        </a:p>
      </dgm:t>
    </dgm:pt>
    <dgm:pt modelId="{9353AA79-6D1A-4641-B3D1-BDE7DFF787F0}" type="parTrans" cxnId="{9AD4187A-B1DF-40C1-BED4-CECA6539ED28}">
      <dgm:prSet/>
      <dgm:spPr/>
      <dgm:t>
        <a:bodyPr/>
        <a:lstStyle/>
        <a:p>
          <a:endParaRPr lang="en-US"/>
        </a:p>
      </dgm:t>
    </dgm:pt>
    <dgm:pt modelId="{E48D3611-70A1-4FF6-B405-D458E32C0E39}" type="sibTrans" cxnId="{9AD4187A-B1DF-40C1-BED4-CECA6539ED28}">
      <dgm:prSet/>
      <dgm:spPr/>
      <dgm:t>
        <a:bodyPr/>
        <a:lstStyle/>
        <a:p>
          <a:endParaRPr lang="en-US"/>
        </a:p>
      </dgm:t>
    </dgm:pt>
    <dgm:pt modelId="{5A28EE78-02D9-4D65-9D68-B86B8D635B12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This section must be:</a:t>
          </a:r>
          <a:endParaRPr lang="en-US" dirty="0"/>
        </a:p>
      </dgm:t>
    </dgm:pt>
    <dgm:pt modelId="{26CD794B-EA23-48B0-861E-CE7CCE6E0C1C}" type="parTrans" cxnId="{4C567F67-929D-4085-9405-F9CB6C16B187}">
      <dgm:prSet/>
      <dgm:spPr/>
      <dgm:t>
        <a:bodyPr/>
        <a:lstStyle/>
        <a:p>
          <a:endParaRPr lang="en-US"/>
        </a:p>
      </dgm:t>
    </dgm:pt>
    <dgm:pt modelId="{03F609B5-DF62-44C0-92DA-E405F7BD24B7}" type="sibTrans" cxnId="{4C567F67-929D-4085-9405-F9CB6C16B187}">
      <dgm:prSet/>
      <dgm:spPr/>
      <dgm:t>
        <a:bodyPr/>
        <a:lstStyle/>
        <a:p>
          <a:endParaRPr lang="en-US"/>
        </a:p>
      </dgm:t>
    </dgm:pt>
    <dgm:pt modelId="{A505A06D-D625-4C42-814D-11021F33E485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b="1" dirty="0"/>
            <a:t>Descriptive</a:t>
          </a:r>
          <a:r>
            <a:rPr lang="en-GB" dirty="0"/>
            <a:t>, not interpretive</a:t>
          </a:r>
          <a:endParaRPr lang="en-US" dirty="0"/>
        </a:p>
      </dgm:t>
    </dgm:pt>
    <dgm:pt modelId="{74513987-E351-4840-9CF9-538606364257}" type="parTrans" cxnId="{20880255-E218-4398-97AB-26391B07423B}">
      <dgm:prSet/>
      <dgm:spPr/>
      <dgm:t>
        <a:bodyPr/>
        <a:lstStyle/>
        <a:p>
          <a:endParaRPr lang="en-US"/>
        </a:p>
      </dgm:t>
    </dgm:pt>
    <dgm:pt modelId="{CD5C822F-131B-452F-9D72-54C16C2AC392}" type="sibTrans" cxnId="{20880255-E218-4398-97AB-26391B07423B}">
      <dgm:prSet/>
      <dgm:spPr/>
      <dgm:t>
        <a:bodyPr/>
        <a:lstStyle/>
        <a:p>
          <a:endParaRPr lang="en-US"/>
        </a:p>
      </dgm:t>
    </dgm:pt>
    <dgm:pt modelId="{B5211356-33FB-410C-8E73-4F2C10DD3A25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b="1"/>
            <a:t>Structured</a:t>
          </a:r>
          <a:r>
            <a:rPr lang="en-GB"/>
            <a:t>, usually with headings for each theme</a:t>
          </a:r>
          <a:endParaRPr lang="en-US"/>
        </a:p>
      </dgm:t>
    </dgm:pt>
    <dgm:pt modelId="{2B4E878D-25B2-4F6F-BDB3-724B0AC62A13}" type="parTrans" cxnId="{1AEAB7A9-6E09-420F-BAAB-732806359261}">
      <dgm:prSet/>
      <dgm:spPr/>
      <dgm:t>
        <a:bodyPr/>
        <a:lstStyle/>
        <a:p>
          <a:endParaRPr lang="en-US"/>
        </a:p>
      </dgm:t>
    </dgm:pt>
    <dgm:pt modelId="{45A659DD-3E39-431F-AB7A-22AFB08780DF}" type="sibTrans" cxnId="{1AEAB7A9-6E09-420F-BAAB-732806359261}">
      <dgm:prSet/>
      <dgm:spPr/>
      <dgm:t>
        <a:bodyPr/>
        <a:lstStyle/>
        <a:p>
          <a:endParaRPr lang="en-US"/>
        </a:p>
      </dgm:t>
    </dgm:pt>
    <dgm:pt modelId="{31B8DFD9-44CA-4B50-AC96-9E6143EB2C66}">
      <dgm:prSet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b="1"/>
            <a:t>Grounded in the data</a:t>
          </a:r>
          <a:r>
            <a:rPr lang="en-GB"/>
            <a:t>, not your opinion</a:t>
          </a:r>
          <a:endParaRPr lang="en-US"/>
        </a:p>
      </dgm:t>
    </dgm:pt>
    <dgm:pt modelId="{DC2CEE08-AE84-4E64-B6A8-E75402A2283F}" type="parTrans" cxnId="{51F17D4D-FFCC-4EA8-8C85-37FCF870D14F}">
      <dgm:prSet/>
      <dgm:spPr/>
      <dgm:t>
        <a:bodyPr/>
        <a:lstStyle/>
        <a:p>
          <a:endParaRPr lang="en-US"/>
        </a:p>
      </dgm:t>
    </dgm:pt>
    <dgm:pt modelId="{2B31C6D6-AFAE-4F79-B1B3-8733346DD6F4}" type="sibTrans" cxnId="{51F17D4D-FFCC-4EA8-8C85-37FCF870D14F}">
      <dgm:prSet/>
      <dgm:spPr/>
      <dgm:t>
        <a:bodyPr/>
        <a:lstStyle/>
        <a:p>
          <a:endParaRPr lang="en-US"/>
        </a:p>
      </dgm:t>
    </dgm:pt>
    <dgm:pt modelId="{557C5BB0-32C1-4950-AC6E-9814E87B778E}" type="pres">
      <dgm:prSet presAssocID="{816CB617-1193-466C-A004-039D2CAD3A4E}" presName="root" presStyleCnt="0">
        <dgm:presLayoutVars>
          <dgm:dir/>
          <dgm:resizeHandles val="exact"/>
        </dgm:presLayoutVars>
      </dgm:prSet>
      <dgm:spPr/>
    </dgm:pt>
    <dgm:pt modelId="{9298B4CA-6D64-48BA-89E2-D97C59F389B6}" type="pres">
      <dgm:prSet presAssocID="{6A999773-D978-4F17-BA4F-18E656E51F38}" presName="compNode" presStyleCnt="0"/>
      <dgm:spPr/>
    </dgm:pt>
    <dgm:pt modelId="{FACF2C3D-AA40-465B-9682-DF87DEFCEF5F}" type="pres">
      <dgm:prSet presAssocID="{6A999773-D978-4F17-BA4F-18E656E51F38}" presName="bgRect" presStyleLbl="bgShp" presStyleIdx="0" presStyleCnt="5"/>
      <dgm:spPr/>
    </dgm:pt>
    <dgm:pt modelId="{308E10C2-51FA-4AD4-A79B-5438B189FEE3}" type="pres">
      <dgm:prSet presAssocID="{6A999773-D978-4F17-BA4F-18E656E51F3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009C53C-CF3F-4DC5-8475-2F2DBF34D683}" type="pres">
      <dgm:prSet presAssocID="{6A999773-D978-4F17-BA4F-18E656E51F38}" presName="spaceRect" presStyleCnt="0"/>
      <dgm:spPr/>
    </dgm:pt>
    <dgm:pt modelId="{F2E7758A-2866-4C74-B54B-A69C862378C3}" type="pres">
      <dgm:prSet presAssocID="{6A999773-D978-4F17-BA4F-18E656E51F38}" presName="parTx" presStyleLbl="revTx" presStyleIdx="0" presStyleCnt="8">
        <dgm:presLayoutVars>
          <dgm:chMax val="0"/>
          <dgm:chPref val="0"/>
        </dgm:presLayoutVars>
      </dgm:prSet>
      <dgm:spPr/>
    </dgm:pt>
    <dgm:pt modelId="{18C99483-E555-4D39-8AAB-D088CF92DBB2}" type="pres">
      <dgm:prSet presAssocID="{664BB252-86E9-4A09-85F2-FAED15893C4A}" presName="sibTrans" presStyleCnt="0"/>
      <dgm:spPr/>
    </dgm:pt>
    <dgm:pt modelId="{BE896A62-DADA-410E-A45F-53524CBF32BF}" type="pres">
      <dgm:prSet presAssocID="{818A6AC3-2A2F-4CF3-B4C0-514C3FC25485}" presName="compNode" presStyleCnt="0"/>
      <dgm:spPr/>
    </dgm:pt>
    <dgm:pt modelId="{6DD13EE2-47A0-497B-8199-824BF5009228}" type="pres">
      <dgm:prSet presAssocID="{818A6AC3-2A2F-4CF3-B4C0-514C3FC25485}" presName="bgRect" presStyleLbl="bgShp" presStyleIdx="1" presStyleCnt="5"/>
      <dgm:spPr>
        <a:ln>
          <a:solidFill>
            <a:schemeClr val="accent4">
              <a:lumMod val="75000"/>
            </a:schemeClr>
          </a:solidFill>
        </a:ln>
      </dgm:spPr>
    </dgm:pt>
    <dgm:pt modelId="{9B4794E4-AF8C-4FC0-AFBF-09EC7466BFB9}" type="pres">
      <dgm:prSet presAssocID="{818A6AC3-2A2F-4CF3-B4C0-514C3FC2548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71D43645-6BE3-4B3B-A946-5C815D25C1C5}" type="pres">
      <dgm:prSet presAssocID="{818A6AC3-2A2F-4CF3-B4C0-514C3FC25485}" presName="spaceRect" presStyleCnt="0"/>
      <dgm:spPr/>
    </dgm:pt>
    <dgm:pt modelId="{9ECDFB44-93CE-4F51-8DE6-C0D4345DF8C6}" type="pres">
      <dgm:prSet presAssocID="{818A6AC3-2A2F-4CF3-B4C0-514C3FC25485}" presName="parTx" presStyleLbl="revTx" presStyleIdx="1" presStyleCnt="8">
        <dgm:presLayoutVars>
          <dgm:chMax val="0"/>
          <dgm:chPref val="0"/>
        </dgm:presLayoutVars>
      </dgm:prSet>
      <dgm:spPr/>
    </dgm:pt>
    <dgm:pt modelId="{31E3A01E-A696-4507-96EC-A3E8058B291F}" type="pres">
      <dgm:prSet presAssocID="{4CAE2649-7FA4-43B1-8A82-FD229FFD1FFA}" presName="sibTrans" presStyleCnt="0"/>
      <dgm:spPr/>
    </dgm:pt>
    <dgm:pt modelId="{5629624C-EA5E-4D20-9E4E-92CD90505149}" type="pres">
      <dgm:prSet presAssocID="{289E1C10-DDAF-41EE-BB1F-F6434C173AAA}" presName="compNode" presStyleCnt="0"/>
      <dgm:spPr/>
    </dgm:pt>
    <dgm:pt modelId="{663E567B-3311-4B52-BE03-C3248893710C}" type="pres">
      <dgm:prSet presAssocID="{289E1C10-DDAF-41EE-BB1F-F6434C173AAA}" presName="bgRect" presStyleLbl="bgShp" presStyleIdx="2" presStyleCnt="5"/>
      <dgm:spPr>
        <a:ln>
          <a:solidFill>
            <a:schemeClr val="accent4">
              <a:lumMod val="75000"/>
            </a:schemeClr>
          </a:solidFill>
        </a:ln>
      </dgm:spPr>
    </dgm:pt>
    <dgm:pt modelId="{36AB66C9-6A76-491A-827D-A2E72C2272DA}" type="pres">
      <dgm:prSet presAssocID="{289E1C10-DDAF-41EE-BB1F-F6434C173AA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FD7A2A42-8842-4554-B10C-D63B4AF54726}" type="pres">
      <dgm:prSet presAssocID="{289E1C10-DDAF-41EE-BB1F-F6434C173AAA}" presName="spaceRect" presStyleCnt="0"/>
      <dgm:spPr/>
    </dgm:pt>
    <dgm:pt modelId="{8B0FE616-6328-481D-845E-0407225AC295}" type="pres">
      <dgm:prSet presAssocID="{289E1C10-DDAF-41EE-BB1F-F6434C173AAA}" presName="parTx" presStyleLbl="revTx" presStyleIdx="2" presStyleCnt="8">
        <dgm:presLayoutVars>
          <dgm:chMax val="0"/>
          <dgm:chPref val="0"/>
        </dgm:presLayoutVars>
      </dgm:prSet>
      <dgm:spPr/>
    </dgm:pt>
    <dgm:pt modelId="{EDA1BC43-4A03-4D4B-BA0E-FF2AB4C5E5E0}" type="pres">
      <dgm:prSet presAssocID="{289E1C10-DDAF-41EE-BB1F-F6434C173AAA}" presName="desTx" presStyleLbl="revTx" presStyleIdx="3" presStyleCnt="8">
        <dgm:presLayoutVars/>
      </dgm:prSet>
      <dgm:spPr/>
    </dgm:pt>
    <dgm:pt modelId="{7A2809F4-9871-4EFD-B6CA-9F7E9366D03B}" type="pres">
      <dgm:prSet presAssocID="{E96482B4-BFF8-4E33-B568-6B053C5B322F}" presName="sibTrans" presStyleCnt="0"/>
      <dgm:spPr/>
    </dgm:pt>
    <dgm:pt modelId="{8143F1CF-2D01-4D12-AF93-CE4A76D6D49E}" type="pres">
      <dgm:prSet presAssocID="{FA9544C1-C2B7-4C32-8112-C9A255B440E1}" presName="compNode" presStyleCnt="0"/>
      <dgm:spPr/>
    </dgm:pt>
    <dgm:pt modelId="{F0D6EB3F-CA04-469E-BE43-A6A40D4265A8}" type="pres">
      <dgm:prSet presAssocID="{FA9544C1-C2B7-4C32-8112-C9A255B440E1}" presName="bgRect" presStyleLbl="bgShp" presStyleIdx="3" presStyleCnt="5"/>
      <dgm:spPr>
        <a:ln>
          <a:solidFill>
            <a:schemeClr val="accent4">
              <a:lumMod val="75000"/>
            </a:schemeClr>
          </a:solidFill>
        </a:ln>
      </dgm:spPr>
    </dgm:pt>
    <dgm:pt modelId="{61070C80-4E75-432F-BC5B-38E2545E18ED}" type="pres">
      <dgm:prSet presAssocID="{FA9544C1-C2B7-4C32-8112-C9A255B440E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57B6EBE0-BB91-42D3-8104-72AD99F221D1}" type="pres">
      <dgm:prSet presAssocID="{FA9544C1-C2B7-4C32-8112-C9A255B440E1}" presName="spaceRect" presStyleCnt="0"/>
      <dgm:spPr/>
    </dgm:pt>
    <dgm:pt modelId="{5C3A9FD6-B51F-491C-8A8E-03893B7AAF87}" type="pres">
      <dgm:prSet presAssocID="{FA9544C1-C2B7-4C32-8112-C9A255B440E1}" presName="parTx" presStyleLbl="revTx" presStyleIdx="4" presStyleCnt="8">
        <dgm:presLayoutVars>
          <dgm:chMax val="0"/>
          <dgm:chPref val="0"/>
        </dgm:presLayoutVars>
      </dgm:prSet>
      <dgm:spPr/>
    </dgm:pt>
    <dgm:pt modelId="{DD9150F7-171A-4B19-82A2-E42E79251B0D}" type="pres">
      <dgm:prSet presAssocID="{FA9544C1-C2B7-4C32-8112-C9A255B440E1}" presName="desTx" presStyleLbl="revTx" presStyleIdx="5" presStyleCnt="8">
        <dgm:presLayoutVars/>
      </dgm:prSet>
      <dgm:spPr/>
    </dgm:pt>
    <dgm:pt modelId="{5FA2AD7A-A770-4ABD-BD4F-80B52369EEE7}" type="pres">
      <dgm:prSet presAssocID="{B451A9F5-317E-46F8-88FD-0BDEE37A1BC1}" presName="sibTrans" presStyleCnt="0"/>
      <dgm:spPr/>
    </dgm:pt>
    <dgm:pt modelId="{0F67D8A1-5FA2-4726-803D-A3E2E6BF893B}" type="pres">
      <dgm:prSet presAssocID="{5A28EE78-02D9-4D65-9D68-B86B8D635B12}" presName="compNode" presStyleCnt="0"/>
      <dgm:spPr/>
    </dgm:pt>
    <dgm:pt modelId="{9FF86E2A-75E5-4D99-BFAE-191C30EDDBB0}" type="pres">
      <dgm:prSet presAssocID="{5A28EE78-02D9-4D65-9D68-B86B8D635B12}" presName="bgRect" presStyleLbl="bgShp" presStyleIdx="4" presStyleCnt="5"/>
      <dgm:spPr>
        <a:ln>
          <a:solidFill>
            <a:schemeClr val="accent4">
              <a:lumMod val="75000"/>
            </a:schemeClr>
          </a:solidFill>
        </a:ln>
      </dgm:spPr>
    </dgm:pt>
    <dgm:pt modelId="{D00737CC-161D-4357-A8F9-2723EF92D78C}" type="pres">
      <dgm:prSet presAssocID="{5A28EE78-02D9-4D65-9D68-B86B8D635B1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05E4563E-76E2-4879-B5B6-8B640D051ED3}" type="pres">
      <dgm:prSet presAssocID="{5A28EE78-02D9-4D65-9D68-B86B8D635B12}" presName="spaceRect" presStyleCnt="0"/>
      <dgm:spPr/>
    </dgm:pt>
    <dgm:pt modelId="{C233A47D-EE13-4BEA-B287-C465A2CC1976}" type="pres">
      <dgm:prSet presAssocID="{5A28EE78-02D9-4D65-9D68-B86B8D635B12}" presName="parTx" presStyleLbl="revTx" presStyleIdx="6" presStyleCnt="8">
        <dgm:presLayoutVars>
          <dgm:chMax val="0"/>
          <dgm:chPref val="0"/>
        </dgm:presLayoutVars>
      </dgm:prSet>
      <dgm:spPr/>
    </dgm:pt>
    <dgm:pt modelId="{AC4CCC5E-D7AF-45E2-BADF-7995F96C6E51}" type="pres">
      <dgm:prSet presAssocID="{5A28EE78-02D9-4D65-9D68-B86B8D635B12}" presName="desTx" presStyleLbl="revTx" presStyleIdx="7" presStyleCnt="8">
        <dgm:presLayoutVars/>
      </dgm:prSet>
      <dgm:spPr/>
    </dgm:pt>
  </dgm:ptLst>
  <dgm:cxnLst>
    <dgm:cxn modelId="{02134718-DD0B-4108-AD77-3440D4DB8197}" type="presOf" srcId="{B5211356-33FB-410C-8E73-4F2C10DD3A25}" destId="{AC4CCC5E-D7AF-45E2-BADF-7995F96C6E51}" srcOrd="0" destOrd="1" presId="urn:microsoft.com/office/officeart/2018/2/layout/IconVerticalSolidList"/>
    <dgm:cxn modelId="{0FBE9E1F-621D-407C-A613-2794278CE6EC}" type="presOf" srcId="{E28E3BDA-E330-495C-A166-27E5C055FEB0}" destId="{DD9150F7-171A-4B19-82A2-E42E79251B0D}" srcOrd="0" destOrd="0" presId="urn:microsoft.com/office/officeart/2018/2/layout/IconVerticalSolidList"/>
    <dgm:cxn modelId="{44837D34-209B-443D-9527-89823C530512}" srcId="{289E1C10-DDAF-41EE-BB1F-F6434C173AAA}" destId="{4B3D27CF-93DC-4E53-BB26-A4176946E3CC}" srcOrd="0" destOrd="0" parTransId="{861039F1-C69A-4CB3-86EF-4B23474CB94D}" sibTransId="{407729D5-A2CD-4A9E-968D-433B54AEFD3A}"/>
    <dgm:cxn modelId="{19814936-5FFD-44CC-BC33-08BE9A32EA1E}" type="presOf" srcId="{4B3D27CF-93DC-4E53-BB26-A4176946E3CC}" destId="{EDA1BC43-4A03-4D4B-BA0E-FF2AB4C5E5E0}" srcOrd="0" destOrd="0" presId="urn:microsoft.com/office/officeart/2018/2/layout/IconVerticalSolidList"/>
    <dgm:cxn modelId="{9991A75D-75EC-4C6C-A053-B2FED9358CCF}" srcId="{FA9544C1-C2B7-4C32-8112-C9A255B440E1}" destId="{E28E3BDA-E330-495C-A166-27E5C055FEB0}" srcOrd="0" destOrd="0" parTransId="{E30B1E91-7CF7-4032-A1F9-CEF055184A80}" sibTransId="{CD2D0277-8E4E-41AD-9522-8D6E36214267}"/>
    <dgm:cxn modelId="{4C567F67-929D-4085-9405-F9CB6C16B187}" srcId="{816CB617-1193-466C-A004-039D2CAD3A4E}" destId="{5A28EE78-02D9-4D65-9D68-B86B8D635B12}" srcOrd="4" destOrd="0" parTransId="{26CD794B-EA23-48B0-861E-CE7CCE6E0C1C}" sibTransId="{03F609B5-DF62-44C0-92DA-E405F7BD24B7}"/>
    <dgm:cxn modelId="{51F17D4D-FFCC-4EA8-8C85-37FCF870D14F}" srcId="{5A28EE78-02D9-4D65-9D68-B86B8D635B12}" destId="{31B8DFD9-44CA-4B50-AC96-9E6143EB2C66}" srcOrd="2" destOrd="0" parTransId="{DC2CEE08-AE84-4E64-B6A8-E75402A2283F}" sibTransId="{2B31C6D6-AFAE-4F79-B1B3-8733346DD6F4}"/>
    <dgm:cxn modelId="{383A8753-1ECD-4F88-B118-365E5C6D677C}" type="presOf" srcId="{32C228DA-3A55-4E2C-B20A-3DA604C6A45C}" destId="{DD9150F7-171A-4B19-82A2-E42E79251B0D}" srcOrd="0" destOrd="1" presId="urn:microsoft.com/office/officeart/2018/2/layout/IconVerticalSolidList"/>
    <dgm:cxn modelId="{CD984D54-44E7-4A4A-A6EA-8C6D89A23242}" type="presOf" srcId="{5A28EE78-02D9-4D65-9D68-B86B8D635B12}" destId="{C233A47D-EE13-4BEA-B287-C465A2CC1976}" srcOrd="0" destOrd="0" presId="urn:microsoft.com/office/officeart/2018/2/layout/IconVerticalSolidList"/>
    <dgm:cxn modelId="{20880255-E218-4398-97AB-26391B07423B}" srcId="{5A28EE78-02D9-4D65-9D68-B86B8D635B12}" destId="{A505A06D-D625-4C42-814D-11021F33E485}" srcOrd="0" destOrd="0" parTransId="{74513987-E351-4840-9CF9-538606364257}" sibTransId="{CD5C822F-131B-452F-9D72-54C16C2AC392}"/>
    <dgm:cxn modelId="{9AD4187A-B1DF-40C1-BED4-CECA6539ED28}" srcId="{FA9544C1-C2B7-4C32-8112-C9A255B440E1}" destId="{32C228DA-3A55-4E2C-B20A-3DA604C6A45C}" srcOrd="1" destOrd="0" parTransId="{9353AA79-6D1A-4641-B3D1-BDE7DFF787F0}" sibTransId="{E48D3611-70A1-4FF6-B405-D458E32C0E39}"/>
    <dgm:cxn modelId="{F99CD994-A96A-4E35-9685-1063E2030ECD}" type="presOf" srcId="{816CB617-1193-466C-A004-039D2CAD3A4E}" destId="{557C5BB0-32C1-4950-AC6E-9814E87B778E}" srcOrd="0" destOrd="0" presId="urn:microsoft.com/office/officeart/2018/2/layout/IconVerticalSolidList"/>
    <dgm:cxn modelId="{7562D295-56CB-4A0B-A48D-67B56AFE750D}" type="presOf" srcId="{31B8DFD9-44CA-4B50-AC96-9E6143EB2C66}" destId="{AC4CCC5E-D7AF-45E2-BADF-7995F96C6E51}" srcOrd="0" destOrd="2" presId="urn:microsoft.com/office/officeart/2018/2/layout/IconVerticalSolidList"/>
    <dgm:cxn modelId="{8880F99B-7CA4-40C6-8A0B-C2D2CFC4B57A}" srcId="{816CB617-1193-466C-A004-039D2CAD3A4E}" destId="{289E1C10-DDAF-41EE-BB1F-F6434C173AAA}" srcOrd="2" destOrd="0" parTransId="{FDF463B6-C1FF-4FD3-B8F7-6872B49613AC}" sibTransId="{E96482B4-BFF8-4E33-B568-6B053C5B322F}"/>
    <dgm:cxn modelId="{3D17C0A1-CF77-4CC9-BD7E-EDE323488D1A}" type="presOf" srcId="{FA9544C1-C2B7-4C32-8112-C9A255B440E1}" destId="{5C3A9FD6-B51F-491C-8A8E-03893B7AAF87}" srcOrd="0" destOrd="0" presId="urn:microsoft.com/office/officeart/2018/2/layout/IconVerticalSolidList"/>
    <dgm:cxn modelId="{1AEAB7A9-6E09-420F-BAAB-732806359261}" srcId="{5A28EE78-02D9-4D65-9D68-B86B8D635B12}" destId="{B5211356-33FB-410C-8E73-4F2C10DD3A25}" srcOrd="1" destOrd="0" parTransId="{2B4E878D-25B2-4F6F-BDB3-724B0AC62A13}" sibTransId="{45A659DD-3E39-431F-AB7A-22AFB08780DF}"/>
    <dgm:cxn modelId="{4A6F01BD-C5E0-445D-9E22-173BF2CF0542}" srcId="{816CB617-1193-466C-A004-039D2CAD3A4E}" destId="{6A999773-D978-4F17-BA4F-18E656E51F38}" srcOrd="0" destOrd="0" parTransId="{A5742065-A2B7-4391-B3AA-4BD4F69EFB4D}" sibTransId="{664BB252-86E9-4A09-85F2-FAED15893C4A}"/>
    <dgm:cxn modelId="{4393F9C4-55A9-4238-92D3-806452368999}" srcId="{816CB617-1193-466C-A004-039D2CAD3A4E}" destId="{FA9544C1-C2B7-4C32-8112-C9A255B440E1}" srcOrd="3" destOrd="0" parTransId="{50173B56-6EBB-4D36-B3D2-059358E3EDBD}" sibTransId="{B451A9F5-317E-46F8-88FD-0BDEE37A1BC1}"/>
    <dgm:cxn modelId="{C2E71FCA-5281-4E73-A198-AAE3084A5FDA}" type="presOf" srcId="{289E1C10-DDAF-41EE-BB1F-F6434C173AAA}" destId="{8B0FE616-6328-481D-845E-0407225AC295}" srcOrd="0" destOrd="0" presId="urn:microsoft.com/office/officeart/2018/2/layout/IconVerticalSolidList"/>
    <dgm:cxn modelId="{9BE49AD7-A607-4CC3-BA45-80D282FEFF5D}" type="presOf" srcId="{818A6AC3-2A2F-4CF3-B4C0-514C3FC25485}" destId="{9ECDFB44-93CE-4F51-8DE6-C0D4345DF8C6}" srcOrd="0" destOrd="0" presId="urn:microsoft.com/office/officeart/2018/2/layout/IconVerticalSolidList"/>
    <dgm:cxn modelId="{86848ADA-3A3B-41AB-BFB3-63F4DCDF9FE8}" type="presOf" srcId="{A505A06D-D625-4C42-814D-11021F33E485}" destId="{AC4CCC5E-D7AF-45E2-BADF-7995F96C6E51}" srcOrd="0" destOrd="0" presId="urn:microsoft.com/office/officeart/2018/2/layout/IconVerticalSolidList"/>
    <dgm:cxn modelId="{F77340E2-A664-4A64-B84F-FED0081B934F}" type="presOf" srcId="{6A999773-D978-4F17-BA4F-18E656E51F38}" destId="{F2E7758A-2866-4C74-B54B-A69C862378C3}" srcOrd="0" destOrd="0" presId="urn:microsoft.com/office/officeart/2018/2/layout/IconVerticalSolidList"/>
    <dgm:cxn modelId="{917CE9EA-1584-4923-BA1B-FEB7B613F05A}" srcId="{816CB617-1193-466C-A004-039D2CAD3A4E}" destId="{818A6AC3-2A2F-4CF3-B4C0-514C3FC25485}" srcOrd="1" destOrd="0" parTransId="{DAF686DA-7E38-41C5-A997-A05930AA5A31}" sibTransId="{4CAE2649-7FA4-43B1-8A82-FD229FFD1FFA}"/>
    <dgm:cxn modelId="{9FD38E06-9067-44D4-90FB-6B48237C2073}" type="presParOf" srcId="{557C5BB0-32C1-4950-AC6E-9814E87B778E}" destId="{9298B4CA-6D64-48BA-89E2-D97C59F389B6}" srcOrd="0" destOrd="0" presId="urn:microsoft.com/office/officeart/2018/2/layout/IconVerticalSolidList"/>
    <dgm:cxn modelId="{176D32B6-21ED-477B-93F6-70BCD8ABF6BE}" type="presParOf" srcId="{9298B4CA-6D64-48BA-89E2-D97C59F389B6}" destId="{FACF2C3D-AA40-465B-9682-DF87DEFCEF5F}" srcOrd="0" destOrd="0" presId="urn:microsoft.com/office/officeart/2018/2/layout/IconVerticalSolidList"/>
    <dgm:cxn modelId="{65FECC01-04AD-4A44-9C1C-62BBBB4F7722}" type="presParOf" srcId="{9298B4CA-6D64-48BA-89E2-D97C59F389B6}" destId="{308E10C2-51FA-4AD4-A79B-5438B189FEE3}" srcOrd="1" destOrd="0" presId="urn:microsoft.com/office/officeart/2018/2/layout/IconVerticalSolidList"/>
    <dgm:cxn modelId="{DD1DE754-48CA-43B0-8148-74A1F1F5216B}" type="presParOf" srcId="{9298B4CA-6D64-48BA-89E2-D97C59F389B6}" destId="{3009C53C-CF3F-4DC5-8475-2F2DBF34D683}" srcOrd="2" destOrd="0" presId="urn:microsoft.com/office/officeart/2018/2/layout/IconVerticalSolidList"/>
    <dgm:cxn modelId="{3CA5B1D3-EABD-4946-85DA-425EE6CE3753}" type="presParOf" srcId="{9298B4CA-6D64-48BA-89E2-D97C59F389B6}" destId="{F2E7758A-2866-4C74-B54B-A69C862378C3}" srcOrd="3" destOrd="0" presId="urn:microsoft.com/office/officeart/2018/2/layout/IconVerticalSolidList"/>
    <dgm:cxn modelId="{E2E32FC5-DA8C-4709-854F-786C89F58867}" type="presParOf" srcId="{557C5BB0-32C1-4950-AC6E-9814E87B778E}" destId="{18C99483-E555-4D39-8AAB-D088CF92DBB2}" srcOrd="1" destOrd="0" presId="urn:microsoft.com/office/officeart/2018/2/layout/IconVerticalSolidList"/>
    <dgm:cxn modelId="{B1D7B3E0-473F-4A3A-802F-FFF403B9699E}" type="presParOf" srcId="{557C5BB0-32C1-4950-AC6E-9814E87B778E}" destId="{BE896A62-DADA-410E-A45F-53524CBF32BF}" srcOrd="2" destOrd="0" presId="urn:microsoft.com/office/officeart/2018/2/layout/IconVerticalSolidList"/>
    <dgm:cxn modelId="{3F7B2EEB-0E1B-4E6B-8D7A-CC914B7FAAD3}" type="presParOf" srcId="{BE896A62-DADA-410E-A45F-53524CBF32BF}" destId="{6DD13EE2-47A0-497B-8199-824BF5009228}" srcOrd="0" destOrd="0" presId="urn:microsoft.com/office/officeart/2018/2/layout/IconVerticalSolidList"/>
    <dgm:cxn modelId="{0C774EBD-5F7F-47A2-897D-C5310629F848}" type="presParOf" srcId="{BE896A62-DADA-410E-A45F-53524CBF32BF}" destId="{9B4794E4-AF8C-4FC0-AFBF-09EC7466BFB9}" srcOrd="1" destOrd="0" presId="urn:microsoft.com/office/officeart/2018/2/layout/IconVerticalSolidList"/>
    <dgm:cxn modelId="{05B67A34-D8B5-45C7-8AD1-52D25BF4F61E}" type="presParOf" srcId="{BE896A62-DADA-410E-A45F-53524CBF32BF}" destId="{71D43645-6BE3-4B3B-A946-5C815D25C1C5}" srcOrd="2" destOrd="0" presId="urn:microsoft.com/office/officeart/2018/2/layout/IconVerticalSolidList"/>
    <dgm:cxn modelId="{6AEDF014-5AA9-4B33-B28B-CB2BE77AD183}" type="presParOf" srcId="{BE896A62-DADA-410E-A45F-53524CBF32BF}" destId="{9ECDFB44-93CE-4F51-8DE6-C0D4345DF8C6}" srcOrd="3" destOrd="0" presId="urn:microsoft.com/office/officeart/2018/2/layout/IconVerticalSolidList"/>
    <dgm:cxn modelId="{697F0B2E-A14B-46D8-8897-C63CFD13D500}" type="presParOf" srcId="{557C5BB0-32C1-4950-AC6E-9814E87B778E}" destId="{31E3A01E-A696-4507-96EC-A3E8058B291F}" srcOrd="3" destOrd="0" presId="urn:microsoft.com/office/officeart/2018/2/layout/IconVerticalSolidList"/>
    <dgm:cxn modelId="{1E7C32CE-D858-4C6E-B1FC-EEBE968B3210}" type="presParOf" srcId="{557C5BB0-32C1-4950-AC6E-9814E87B778E}" destId="{5629624C-EA5E-4D20-9E4E-92CD90505149}" srcOrd="4" destOrd="0" presId="urn:microsoft.com/office/officeart/2018/2/layout/IconVerticalSolidList"/>
    <dgm:cxn modelId="{88BDAEDA-8890-446D-B7C4-2F3DF788E74D}" type="presParOf" srcId="{5629624C-EA5E-4D20-9E4E-92CD90505149}" destId="{663E567B-3311-4B52-BE03-C3248893710C}" srcOrd="0" destOrd="0" presId="urn:microsoft.com/office/officeart/2018/2/layout/IconVerticalSolidList"/>
    <dgm:cxn modelId="{D4BE8730-98EF-4490-916C-E5FE82706493}" type="presParOf" srcId="{5629624C-EA5E-4D20-9E4E-92CD90505149}" destId="{36AB66C9-6A76-491A-827D-A2E72C2272DA}" srcOrd="1" destOrd="0" presId="urn:microsoft.com/office/officeart/2018/2/layout/IconVerticalSolidList"/>
    <dgm:cxn modelId="{ABC96DFE-E5FF-464A-9348-DA5AC16E4227}" type="presParOf" srcId="{5629624C-EA5E-4D20-9E4E-92CD90505149}" destId="{FD7A2A42-8842-4554-B10C-D63B4AF54726}" srcOrd="2" destOrd="0" presId="urn:microsoft.com/office/officeart/2018/2/layout/IconVerticalSolidList"/>
    <dgm:cxn modelId="{38A03FF1-E750-443A-9484-E99F520309A1}" type="presParOf" srcId="{5629624C-EA5E-4D20-9E4E-92CD90505149}" destId="{8B0FE616-6328-481D-845E-0407225AC295}" srcOrd="3" destOrd="0" presId="urn:microsoft.com/office/officeart/2018/2/layout/IconVerticalSolidList"/>
    <dgm:cxn modelId="{B059FA34-C11B-406B-ABAF-5D9132AEEFC2}" type="presParOf" srcId="{5629624C-EA5E-4D20-9E4E-92CD90505149}" destId="{EDA1BC43-4A03-4D4B-BA0E-FF2AB4C5E5E0}" srcOrd="4" destOrd="0" presId="urn:microsoft.com/office/officeart/2018/2/layout/IconVerticalSolidList"/>
    <dgm:cxn modelId="{446C4313-2A2C-4C60-9FB9-8F75218C099B}" type="presParOf" srcId="{557C5BB0-32C1-4950-AC6E-9814E87B778E}" destId="{7A2809F4-9871-4EFD-B6CA-9F7E9366D03B}" srcOrd="5" destOrd="0" presId="urn:microsoft.com/office/officeart/2018/2/layout/IconVerticalSolidList"/>
    <dgm:cxn modelId="{FDE7F7ED-77B2-4BDB-A305-B36880023B8D}" type="presParOf" srcId="{557C5BB0-32C1-4950-AC6E-9814E87B778E}" destId="{8143F1CF-2D01-4D12-AF93-CE4A76D6D49E}" srcOrd="6" destOrd="0" presId="urn:microsoft.com/office/officeart/2018/2/layout/IconVerticalSolidList"/>
    <dgm:cxn modelId="{69A43466-FE48-4068-AAD9-04ADB099BA62}" type="presParOf" srcId="{8143F1CF-2D01-4D12-AF93-CE4A76D6D49E}" destId="{F0D6EB3F-CA04-469E-BE43-A6A40D4265A8}" srcOrd="0" destOrd="0" presId="urn:microsoft.com/office/officeart/2018/2/layout/IconVerticalSolidList"/>
    <dgm:cxn modelId="{1D76B3E2-06D1-4412-AD5B-B2153759E011}" type="presParOf" srcId="{8143F1CF-2D01-4D12-AF93-CE4A76D6D49E}" destId="{61070C80-4E75-432F-BC5B-38E2545E18ED}" srcOrd="1" destOrd="0" presId="urn:microsoft.com/office/officeart/2018/2/layout/IconVerticalSolidList"/>
    <dgm:cxn modelId="{5E277A6C-78AA-4146-B6A2-93869A209C07}" type="presParOf" srcId="{8143F1CF-2D01-4D12-AF93-CE4A76D6D49E}" destId="{57B6EBE0-BB91-42D3-8104-72AD99F221D1}" srcOrd="2" destOrd="0" presId="urn:microsoft.com/office/officeart/2018/2/layout/IconVerticalSolidList"/>
    <dgm:cxn modelId="{322CACAB-5035-4FD2-A47E-74F56733C249}" type="presParOf" srcId="{8143F1CF-2D01-4D12-AF93-CE4A76D6D49E}" destId="{5C3A9FD6-B51F-491C-8A8E-03893B7AAF87}" srcOrd="3" destOrd="0" presId="urn:microsoft.com/office/officeart/2018/2/layout/IconVerticalSolidList"/>
    <dgm:cxn modelId="{2235F4A3-F37E-4C54-8694-F8F2CA36537A}" type="presParOf" srcId="{8143F1CF-2D01-4D12-AF93-CE4A76D6D49E}" destId="{DD9150F7-171A-4B19-82A2-E42E79251B0D}" srcOrd="4" destOrd="0" presId="urn:microsoft.com/office/officeart/2018/2/layout/IconVerticalSolidList"/>
    <dgm:cxn modelId="{3D8AA6FC-DE96-4087-8F19-1B194EF67AC2}" type="presParOf" srcId="{557C5BB0-32C1-4950-AC6E-9814E87B778E}" destId="{5FA2AD7A-A770-4ABD-BD4F-80B52369EEE7}" srcOrd="7" destOrd="0" presId="urn:microsoft.com/office/officeart/2018/2/layout/IconVerticalSolidList"/>
    <dgm:cxn modelId="{5EEB567C-AF6A-4389-8F74-F5AD28D8AB92}" type="presParOf" srcId="{557C5BB0-32C1-4950-AC6E-9814E87B778E}" destId="{0F67D8A1-5FA2-4726-803D-A3E2E6BF893B}" srcOrd="8" destOrd="0" presId="urn:microsoft.com/office/officeart/2018/2/layout/IconVerticalSolidList"/>
    <dgm:cxn modelId="{814E6CCD-C37E-4C58-A7B2-6A8C680BCBC5}" type="presParOf" srcId="{0F67D8A1-5FA2-4726-803D-A3E2E6BF893B}" destId="{9FF86E2A-75E5-4D99-BFAE-191C30EDDBB0}" srcOrd="0" destOrd="0" presId="urn:microsoft.com/office/officeart/2018/2/layout/IconVerticalSolidList"/>
    <dgm:cxn modelId="{43456FDB-BEE4-4B97-A25A-61D871A240B8}" type="presParOf" srcId="{0F67D8A1-5FA2-4726-803D-A3E2E6BF893B}" destId="{D00737CC-161D-4357-A8F9-2723EF92D78C}" srcOrd="1" destOrd="0" presId="urn:microsoft.com/office/officeart/2018/2/layout/IconVerticalSolidList"/>
    <dgm:cxn modelId="{B53DDAB4-B7B9-479D-A7CA-A5E9B509D91E}" type="presParOf" srcId="{0F67D8A1-5FA2-4726-803D-A3E2E6BF893B}" destId="{05E4563E-76E2-4879-B5B6-8B640D051ED3}" srcOrd="2" destOrd="0" presId="urn:microsoft.com/office/officeart/2018/2/layout/IconVerticalSolidList"/>
    <dgm:cxn modelId="{95FF8737-F6F8-4085-8DAE-E11F9D0BADBC}" type="presParOf" srcId="{0F67D8A1-5FA2-4726-803D-A3E2E6BF893B}" destId="{C233A47D-EE13-4BEA-B287-C465A2CC1976}" srcOrd="3" destOrd="0" presId="urn:microsoft.com/office/officeart/2018/2/layout/IconVerticalSolidList"/>
    <dgm:cxn modelId="{4005112B-18A6-47EA-A133-D058BE4F3F19}" type="presParOf" srcId="{0F67D8A1-5FA2-4726-803D-A3E2E6BF893B}" destId="{AC4CCC5E-D7AF-45E2-BADF-7995F96C6E51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BC7F52C-C658-40C2-838F-34BD72E58E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CEF3F2A-3425-4C18-9F41-3B64801F8AE6}">
      <dgm:prSet/>
      <dgm:spPr/>
      <dgm:t>
        <a:bodyPr/>
        <a:lstStyle/>
        <a:p>
          <a:r>
            <a:rPr lang="en-GB" dirty="0"/>
            <a:t>Qualitative synthesis often highlights:</a:t>
          </a:r>
          <a:endParaRPr lang="en-US" dirty="0"/>
        </a:p>
      </dgm:t>
    </dgm:pt>
    <dgm:pt modelId="{BC30D9F5-7301-473B-9236-385743CEDC3C}" type="parTrans" cxnId="{96049743-63C6-4423-8D57-3CF1C7357254}">
      <dgm:prSet/>
      <dgm:spPr/>
      <dgm:t>
        <a:bodyPr/>
        <a:lstStyle/>
        <a:p>
          <a:endParaRPr lang="en-US"/>
        </a:p>
      </dgm:t>
    </dgm:pt>
    <dgm:pt modelId="{DFFA6F33-9351-498E-B335-AD1C458EEA61}" type="sibTrans" cxnId="{96049743-63C6-4423-8D57-3CF1C7357254}">
      <dgm:prSet/>
      <dgm:spPr/>
      <dgm:t>
        <a:bodyPr/>
        <a:lstStyle/>
        <a:p>
          <a:endParaRPr lang="en-US"/>
        </a:p>
      </dgm:t>
    </dgm:pt>
    <dgm:pt modelId="{E1BD1E8B-327B-47D2-B43C-7DC932457E78}">
      <dgm:prSet/>
      <dgm:spPr/>
      <dgm:t>
        <a:bodyPr/>
        <a:lstStyle/>
        <a:p>
          <a:r>
            <a:rPr lang="en-GB"/>
            <a:t>Similarities and differences across contexts</a:t>
          </a:r>
          <a:endParaRPr lang="en-US"/>
        </a:p>
      </dgm:t>
    </dgm:pt>
    <dgm:pt modelId="{6C0415B9-1A8B-42E1-A1B0-DEE0013C08BD}" type="parTrans" cxnId="{7E8D2236-BC69-4347-848F-AA0126CDE7A6}">
      <dgm:prSet/>
      <dgm:spPr/>
      <dgm:t>
        <a:bodyPr/>
        <a:lstStyle/>
        <a:p>
          <a:endParaRPr lang="en-US"/>
        </a:p>
      </dgm:t>
    </dgm:pt>
    <dgm:pt modelId="{F1A4F358-5B30-4B85-A9B6-D39D937E07F8}" type="sibTrans" cxnId="{7E8D2236-BC69-4347-848F-AA0126CDE7A6}">
      <dgm:prSet/>
      <dgm:spPr/>
      <dgm:t>
        <a:bodyPr/>
        <a:lstStyle/>
        <a:p>
          <a:endParaRPr lang="en-US"/>
        </a:p>
      </dgm:t>
    </dgm:pt>
    <dgm:pt modelId="{EAD4AD59-C801-4856-B186-E61DD5F32182}">
      <dgm:prSet/>
      <dgm:spPr/>
      <dgm:t>
        <a:bodyPr/>
        <a:lstStyle/>
        <a:p>
          <a:r>
            <a:rPr lang="en-GB"/>
            <a:t>Contradictions or tensions in the data</a:t>
          </a:r>
          <a:endParaRPr lang="en-US"/>
        </a:p>
      </dgm:t>
    </dgm:pt>
    <dgm:pt modelId="{1A0DE1C4-9014-4489-AE98-B0C6E68990ED}" type="parTrans" cxnId="{C2EB75DB-EAB7-4CC8-B7B2-C127298DD2D3}">
      <dgm:prSet/>
      <dgm:spPr/>
      <dgm:t>
        <a:bodyPr/>
        <a:lstStyle/>
        <a:p>
          <a:endParaRPr lang="en-US"/>
        </a:p>
      </dgm:t>
    </dgm:pt>
    <dgm:pt modelId="{788D528D-2C98-46BD-B9FF-4ECB4AE1B3FC}" type="sibTrans" cxnId="{C2EB75DB-EAB7-4CC8-B7B2-C127298DD2D3}">
      <dgm:prSet/>
      <dgm:spPr/>
      <dgm:t>
        <a:bodyPr/>
        <a:lstStyle/>
        <a:p>
          <a:endParaRPr lang="en-US"/>
        </a:p>
      </dgm:t>
    </dgm:pt>
    <dgm:pt modelId="{5C9D05A3-42B9-4A0F-A787-B89C95F9A4D7}">
      <dgm:prSet/>
      <dgm:spPr/>
      <dgm:t>
        <a:bodyPr/>
        <a:lstStyle/>
        <a:p>
          <a:r>
            <a:rPr lang="en-GB"/>
            <a:t>How findings vary by population, setting, or methodology</a:t>
          </a:r>
          <a:endParaRPr lang="en-US"/>
        </a:p>
      </dgm:t>
    </dgm:pt>
    <dgm:pt modelId="{37B82F80-C6FC-4282-9637-2A83F01D9047}" type="parTrans" cxnId="{0A6DB7D9-EAF6-438A-93E2-A83FCD10E75E}">
      <dgm:prSet/>
      <dgm:spPr/>
      <dgm:t>
        <a:bodyPr/>
        <a:lstStyle/>
        <a:p>
          <a:endParaRPr lang="en-US"/>
        </a:p>
      </dgm:t>
    </dgm:pt>
    <dgm:pt modelId="{E589E066-ECE6-45BF-A111-39E6783D015E}" type="sibTrans" cxnId="{0A6DB7D9-EAF6-438A-93E2-A83FCD10E75E}">
      <dgm:prSet/>
      <dgm:spPr/>
      <dgm:t>
        <a:bodyPr/>
        <a:lstStyle/>
        <a:p>
          <a:endParaRPr lang="en-US"/>
        </a:p>
      </dgm:t>
    </dgm:pt>
    <dgm:pt modelId="{F03E60B2-02D4-4E61-8AC2-9264AA5C092F}">
      <dgm:prSet/>
      <dgm:spPr/>
      <dgm:t>
        <a:bodyPr/>
        <a:lstStyle/>
        <a:p>
          <a:r>
            <a:rPr lang="en-GB" dirty="0"/>
            <a:t>This helps your reader understand the richness and complexity of the evidence.</a:t>
          </a:r>
          <a:endParaRPr lang="en-US" dirty="0"/>
        </a:p>
      </dgm:t>
    </dgm:pt>
    <dgm:pt modelId="{C4AFAEF2-D192-4615-80D9-96300E6C3138}" type="parTrans" cxnId="{504856A8-5435-4A19-BB90-D56995EC64FF}">
      <dgm:prSet/>
      <dgm:spPr/>
      <dgm:t>
        <a:bodyPr/>
        <a:lstStyle/>
        <a:p>
          <a:endParaRPr lang="en-US"/>
        </a:p>
      </dgm:t>
    </dgm:pt>
    <dgm:pt modelId="{AFE8C8AD-ECAE-478B-82C8-32469E1A52BA}" type="sibTrans" cxnId="{504856A8-5435-4A19-BB90-D56995EC64FF}">
      <dgm:prSet/>
      <dgm:spPr/>
      <dgm:t>
        <a:bodyPr/>
        <a:lstStyle/>
        <a:p>
          <a:endParaRPr lang="en-US"/>
        </a:p>
      </dgm:t>
    </dgm:pt>
    <dgm:pt modelId="{377F5EC5-D838-44F7-AA2B-170BF5FF40D6}" type="pres">
      <dgm:prSet presAssocID="{0BC7F52C-C658-40C2-838F-34BD72E58EBD}" presName="root" presStyleCnt="0">
        <dgm:presLayoutVars>
          <dgm:dir/>
          <dgm:resizeHandles val="exact"/>
        </dgm:presLayoutVars>
      </dgm:prSet>
      <dgm:spPr/>
    </dgm:pt>
    <dgm:pt modelId="{982B4949-5886-43B2-B32C-4918010215F1}" type="pres">
      <dgm:prSet presAssocID="{2CEF3F2A-3425-4C18-9F41-3B64801F8AE6}" presName="compNode" presStyleCnt="0"/>
      <dgm:spPr/>
    </dgm:pt>
    <dgm:pt modelId="{F3E3514E-B4A7-4221-9945-0BB6740A0E68}" type="pres">
      <dgm:prSet presAssocID="{2CEF3F2A-3425-4C18-9F41-3B64801F8AE6}" presName="bgRect" presStyleLbl="bgShp" presStyleIdx="0" presStyleCnt="5"/>
      <dgm:spPr>
        <a:ln>
          <a:solidFill>
            <a:schemeClr val="accent4">
              <a:lumMod val="75000"/>
            </a:schemeClr>
          </a:solidFill>
        </a:ln>
      </dgm:spPr>
    </dgm:pt>
    <dgm:pt modelId="{30F2D803-1035-481C-8A7F-58332ED7AAAB}" type="pres">
      <dgm:prSet presAssocID="{2CEF3F2A-3425-4C18-9F41-3B64801F8AE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869313F9-293E-4F46-9CB9-C1EA40AADAC3}" type="pres">
      <dgm:prSet presAssocID="{2CEF3F2A-3425-4C18-9F41-3B64801F8AE6}" presName="spaceRect" presStyleCnt="0"/>
      <dgm:spPr/>
    </dgm:pt>
    <dgm:pt modelId="{4963B05B-9F6B-4033-BFE6-DEE27E724560}" type="pres">
      <dgm:prSet presAssocID="{2CEF3F2A-3425-4C18-9F41-3B64801F8AE6}" presName="parTx" presStyleLbl="revTx" presStyleIdx="0" presStyleCnt="5">
        <dgm:presLayoutVars>
          <dgm:chMax val="0"/>
          <dgm:chPref val="0"/>
        </dgm:presLayoutVars>
      </dgm:prSet>
      <dgm:spPr/>
    </dgm:pt>
    <dgm:pt modelId="{F4DFD61D-603C-4D30-9F38-0F51702DA192}" type="pres">
      <dgm:prSet presAssocID="{DFFA6F33-9351-498E-B335-AD1C458EEA61}" presName="sibTrans" presStyleCnt="0"/>
      <dgm:spPr/>
    </dgm:pt>
    <dgm:pt modelId="{FB3476AC-9EFB-4CC6-B4C3-149226F9C94C}" type="pres">
      <dgm:prSet presAssocID="{E1BD1E8B-327B-47D2-B43C-7DC932457E78}" presName="compNode" presStyleCnt="0"/>
      <dgm:spPr/>
    </dgm:pt>
    <dgm:pt modelId="{2ABFB075-2AF2-4CC1-A59F-929DD6CB45FD}" type="pres">
      <dgm:prSet presAssocID="{E1BD1E8B-327B-47D2-B43C-7DC932457E78}" presName="bgRect" presStyleLbl="bgShp" presStyleIdx="1" presStyleCnt="5"/>
      <dgm:spPr>
        <a:ln>
          <a:solidFill>
            <a:schemeClr val="accent4">
              <a:lumMod val="75000"/>
            </a:schemeClr>
          </a:solidFill>
        </a:ln>
      </dgm:spPr>
    </dgm:pt>
    <dgm:pt modelId="{48D72828-EF0C-41A5-8FE3-80F1C6355C4D}" type="pres">
      <dgm:prSet presAssocID="{E1BD1E8B-327B-47D2-B43C-7DC932457E7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53B3755-9072-4CC6-8059-7373B03C3989}" type="pres">
      <dgm:prSet presAssocID="{E1BD1E8B-327B-47D2-B43C-7DC932457E78}" presName="spaceRect" presStyleCnt="0"/>
      <dgm:spPr/>
    </dgm:pt>
    <dgm:pt modelId="{C8D9591D-E224-46F9-AFBA-9C7868042C45}" type="pres">
      <dgm:prSet presAssocID="{E1BD1E8B-327B-47D2-B43C-7DC932457E78}" presName="parTx" presStyleLbl="revTx" presStyleIdx="1" presStyleCnt="5">
        <dgm:presLayoutVars>
          <dgm:chMax val="0"/>
          <dgm:chPref val="0"/>
        </dgm:presLayoutVars>
      </dgm:prSet>
      <dgm:spPr/>
    </dgm:pt>
    <dgm:pt modelId="{1431FF6B-4859-460B-947C-47296B860B12}" type="pres">
      <dgm:prSet presAssocID="{F1A4F358-5B30-4B85-A9B6-D39D937E07F8}" presName="sibTrans" presStyleCnt="0"/>
      <dgm:spPr/>
    </dgm:pt>
    <dgm:pt modelId="{E931B5B4-0F45-4F84-8614-3A26E1774B2D}" type="pres">
      <dgm:prSet presAssocID="{EAD4AD59-C801-4856-B186-E61DD5F32182}" presName="compNode" presStyleCnt="0"/>
      <dgm:spPr/>
    </dgm:pt>
    <dgm:pt modelId="{F0830E0F-A83C-4C97-BC2F-D24384B512FE}" type="pres">
      <dgm:prSet presAssocID="{EAD4AD59-C801-4856-B186-E61DD5F32182}" presName="bgRect" presStyleLbl="bgShp" presStyleIdx="2" presStyleCnt="5"/>
      <dgm:spPr>
        <a:ln>
          <a:solidFill>
            <a:schemeClr val="accent4">
              <a:lumMod val="75000"/>
            </a:schemeClr>
          </a:solidFill>
        </a:ln>
      </dgm:spPr>
    </dgm:pt>
    <dgm:pt modelId="{E0721393-5F29-4E17-A117-86707E45ED7E}" type="pres">
      <dgm:prSet presAssocID="{EAD4AD59-C801-4856-B186-E61DD5F3218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F27401B-64DF-423C-9C14-1F05A9457EB4}" type="pres">
      <dgm:prSet presAssocID="{EAD4AD59-C801-4856-B186-E61DD5F32182}" presName="spaceRect" presStyleCnt="0"/>
      <dgm:spPr/>
    </dgm:pt>
    <dgm:pt modelId="{F04B63BD-11F0-4587-90D3-A8A6B012C768}" type="pres">
      <dgm:prSet presAssocID="{EAD4AD59-C801-4856-B186-E61DD5F32182}" presName="parTx" presStyleLbl="revTx" presStyleIdx="2" presStyleCnt="5">
        <dgm:presLayoutVars>
          <dgm:chMax val="0"/>
          <dgm:chPref val="0"/>
        </dgm:presLayoutVars>
      </dgm:prSet>
      <dgm:spPr/>
    </dgm:pt>
    <dgm:pt modelId="{CE4A4F30-0C5E-4D50-BD65-051AB05F20DC}" type="pres">
      <dgm:prSet presAssocID="{788D528D-2C98-46BD-B9FF-4ECB4AE1B3FC}" presName="sibTrans" presStyleCnt="0"/>
      <dgm:spPr/>
    </dgm:pt>
    <dgm:pt modelId="{B368775B-39D0-44D1-B488-3700926D6079}" type="pres">
      <dgm:prSet presAssocID="{5C9D05A3-42B9-4A0F-A787-B89C95F9A4D7}" presName="compNode" presStyleCnt="0"/>
      <dgm:spPr/>
    </dgm:pt>
    <dgm:pt modelId="{600B98A5-698B-4629-A8CC-BC7B6D29B577}" type="pres">
      <dgm:prSet presAssocID="{5C9D05A3-42B9-4A0F-A787-B89C95F9A4D7}" presName="bgRect" presStyleLbl="bgShp" presStyleIdx="3" presStyleCnt="5"/>
      <dgm:spPr>
        <a:ln>
          <a:solidFill>
            <a:schemeClr val="accent4">
              <a:lumMod val="75000"/>
            </a:schemeClr>
          </a:solidFill>
        </a:ln>
      </dgm:spPr>
    </dgm:pt>
    <dgm:pt modelId="{D3427B64-3E08-4856-BB46-401FC113B26C}" type="pres">
      <dgm:prSet presAssocID="{5C9D05A3-42B9-4A0F-A787-B89C95F9A4D7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E790420-3EF6-4658-AC99-23A5E2EF4572}" type="pres">
      <dgm:prSet presAssocID="{5C9D05A3-42B9-4A0F-A787-B89C95F9A4D7}" presName="spaceRect" presStyleCnt="0"/>
      <dgm:spPr/>
    </dgm:pt>
    <dgm:pt modelId="{91FD6177-9471-4105-AC04-EA9FFB67E31E}" type="pres">
      <dgm:prSet presAssocID="{5C9D05A3-42B9-4A0F-A787-B89C95F9A4D7}" presName="parTx" presStyleLbl="revTx" presStyleIdx="3" presStyleCnt="5">
        <dgm:presLayoutVars>
          <dgm:chMax val="0"/>
          <dgm:chPref val="0"/>
        </dgm:presLayoutVars>
      </dgm:prSet>
      <dgm:spPr/>
    </dgm:pt>
    <dgm:pt modelId="{1711C6C7-B17F-479D-8429-42FC9145FEE7}" type="pres">
      <dgm:prSet presAssocID="{E589E066-ECE6-45BF-A111-39E6783D015E}" presName="sibTrans" presStyleCnt="0"/>
      <dgm:spPr/>
    </dgm:pt>
    <dgm:pt modelId="{AA6C2384-D411-4175-9316-C3693E1586A5}" type="pres">
      <dgm:prSet presAssocID="{F03E60B2-02D4-4E61-8AC2-9264AA5C092F}" presName="compNode" presStyleCnt="0"/>
      <dgm:spPr/>
    </dgm:pt>
    <dgm:pt modelId="{BCEDA9D6-D8AE-4379-BB53-BBD9FC2FE578}" type="pres">
      <dgm:prSet presAssocID="{F03E60B2-02D4-4E61-8AC2-9264AA5C092F}" presName="bgRect" presStyleLbl="bgShp" presStyleIdx="4" presStyleCnt="5"/>
      <dgm:spPr>
        <a:ln>
          <a:solidFill>
            <a:schemeClr val="accent4">
              <a:lumMod val="75000"/>
            </a:schemeClr>
          </a:solidFill>
        </a:ln>
      </dgm:spPr>
    </dgm:pt>
    <dgm:pt modelId="{EDB9BA2A-6D6B-4611-B928-DF0C36D488E1}" type="pres">
      <dgm:prSet presAssocID="{F03E60B2-02D4-4E61-8AC2-9264AA5C092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CA3AF2C0-0217-4C1E-AFE6-FC9F3A679BD7}" type="pres">
      <dgm:prSet presAssocID="{F03E60B2-02D4-4E61-8AC2-9264AA5C092F}" presName="spaceRect" presStyleCnt="0"/>
      <dgm:spPr/>
    </dgm:pt>
    <dgm:pt modelId="{1078D399-7681-43BF-8886-644126EE5846}" type="pres">
      <dgm:prSet presAssocID="{F03E60B2-02D4-4E61-8AC2-9264AA5C092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BC95605-7659-4ED8-9166-03D8A53E5FB9}" type="presOf" srcId="{2CEF3F2A-3425-4C18-9F41-3B64801F8AE6}" destId="{4963B05B-9F6B-4033-BFE6-DEE27E724560}" srcOrd="0" destOrd="0" presId="urn:microsoft.com/office/officeart/2018/2/layout/IconVerticalSolidList"/>
    <dgm:cxn modelId="{892DAA1F-D446-42AA-B304-C466E550E81A}" type="presOf" srcId="{5C9D05A3-42B9-4A0F-A787-B89C95F9A4D7}" destId="{91FD6177-9471-4105-AC04-EA9FFB67E31E}" srcOrd="0" destOrd="0" presId="urn:microsoft.com/office/officeart/2018/2/layout/IconVerticalSolidList"/>
    <dgm:cxn modelId="{AF039A25-4574-4C95-82D0-9BF1E9F940E3}" type="presOf" srcId="{E1BD1E8B-327B-47D2-B43C-7DC932457E78}" destId="{C8D9591D-E224-46F9-AFBA-9C7868042C45}" srcOrd="0" destOrd="0" presId="urn:microsoft.com/office/officeart/2018/2/layout/IconVerticalSolidList"/>
    <dgm:cxn modelId="{6430E52C-D858-481D-BBEA-F87ABCE52703}" type="presOf" srcId="{0BC7F52C-C658-40C2-838F-34BD72E58EBD}" destId="{377F5EC5-D838-44F7-AA2B-170BF5FF40D6}" srcOrd="0" destOrd="0" presId="urn:microsoft.com/office/officeart/2018/2/layout/IconVerticalSolidList"/>
    <dgm:cxn modelId="{7E8D2236-BC69-4347-848F-AA0126CDE7A6}" srcId="{0BC7F52C-C658-40C2-838F-34BD72E58EBD}" destId="{E1BD1E8B-327B-47D2-B43C-7DC932457E78}" srcOrd="1" destOrd="0" parTransId="{6C0415B9-1A8B-42E1-A1B0-DEE0013C08BD}" sibTransId="{F1A4F358-5B30-4B85-A9B6-D39D937E07F8}"/>
    <dgm:cxn modelId="{79A1433D-E5B1-4D08-ADF2-8C405E394FBF}" type="presOf" srcId="{F03E60B2-02D4-4E61-8AC2-9264AA5C092F}" destId="{1078D399-7681-43BF-8886-644126EE5846}" srcOrd="0" destOrd="0" presId="urn:microsoft.com/office/officeart/2018/2/layout/IconVerticalSolidList"/>
    <dgm:cxn modelId="{96049743-63C6-4423-8D57-3CF1C7357254}" srcId="{0BC7F52C-C658-40C2-838F-34BD72E58EBD}" destId="{2CEF3F2A-3425-4C18-9F41-3B64801F8AE6}" srcOrd="0" destOrd="0" parTransId="{BC30D9F5-7301-473B-9236-385743CEDC3C}" sibTransId="{DFFA6F33-9351-498E-B335-AD1C458EEA61}"/>
    <dgm:cxn modelId="{B514CD4F-0A7B-4660-A772-EB5D7A17FD96}" type="presOf" srcId="{EAD4AD59-C801-4856-B186-E61DD5F32182}" destId="{F04B63BD-11F0-4587-90D3-A8A6B012C768}" srcOrd="0" destOrd="0" presId="urn:microsoft.com/office/officeart/2018/2/layout/IconVerticalSolidList"/>
    <dgm:cxn modelId="{504856A8-5435-4A19-BB90-D56995EC64FF}" srcId="{0BC7F52C-C658-40C2-838F-34BD72E58EBD}" destId="{F03E60B2-02D4-4E61-8AC2-9264AA5C092F}" srcOrd="4" destOrd="0" parTransId="{C4AFAEF2-D192-4615-80D9-96300E6C3138}" sibTransId="{AFE8C8AD-ECAE-478B-82C8-32469E1A52BA}"/>
    <dgm:cxn modelId="{0A6DB7D9-EAF6-438A-93E2-A83FCD10E75E}" srcId="{0BC7F52C-C658-40C2-838F-34BD72E58EBD}" destId="{5C9D05A3-42B9-4A0F-A787-B89C95F9A4D7}" srcOrd="3" destOrd="0" parTransId="{37B82F80-C6FC-4282-9637-2A83F01D9047}" sibTransId="{E589E066-ECE6-45BF-A111-39E6783D015E}"/>
    <dgm:cxn modelId="{C2EB75DB-EAB7-4CC8-B7B2-C127298DD2D3}" srcId="{0BC7F52C-C658-40C2-838F-34BD72E58EBD}" destId="{EAD4AD59-C801-4856-B186-E61DD5F32182}" srcOrd="2" destOrd="0" parTransId="{1A0DE1C4-9014-4489-AE98-B0C6E68990ED}" sibTransId="{788D528D-2C98-46BD-B9FF-4ECB4AE1B3FC}"/>
    <dgm:cxn modelId="{AF471EAF-C154-49A9-87FC-89643339E47F}" type="presParOf" srcId="{377F5EC5-D838-44F7-AA2B-170BF5FF40D6}" destId="{982B4949-5886-43B2-B32C-4918010215F1}" srcOrd="0" destOrd="0" presId="urn:microsoft.com/office/officeart/2018/2/layout/IconVerticalSolidList"/>
    <dgm:cxn modelId="{A5C47E95-FD5E-4E02-98BC-6A05E745CDA7}" type="presParOf" srcId="{982B4949-5886-43B2-B32C-4918010215F1}" destId="{F3E3514E-B4A7-4221-9945-0BB6740A0E68}" srcOrd="0" destOrd="0" presId="urn:microsoft.com/office/officeart/2018/2/layout/IconVerticalSolidList"/>
    <dgm:cxn modelId="{79FD6442-12A7-467C-9D26-7F03691F5E77}" type="presParOf" srcId="{982B4949-5886-43B2-B32C-4918010215F1}" destId="{30F2D803-1035-481C-8A7F-58332ED7AAAB}" srcOrd="1" destOrd="0" presId="urn:microsoft.com/office/officeart/2018/2/layout/IconVerticalSolidList"/>
    <dgm:cxn modelId="{BF4C7582-EB80-4438-8E0C-C327AF7464C6}" type="presParOf" srcId="{982B4949-5886-43B2-B32C-4918010215F1}" destId="{869313F9-293E-4F46-9CB9-C1EA40AADAC3}" srcOrd="2" destOrd="0" presId="urn:microsoft.com/office/officeart/2018/2/layout/IconVerticalSolidList"/>
    <dgm:cxn modelId="{2FA6F9D6-F608-41C9-8FDB-5BC88F309422}" type="presParOf" srcId="{982B4949-5886-43B2-B32C-4918010215F1}" destId="{4963B05B-9F6B-4033-BFE6-DEE27E724560}" srcOrd="3" destOrd="0" presId="urn:microsoft.com/office/officeart/2018/2/layout/IconVerticalSolidList"/>
    <dgm:cxn modelId="{0622FD19-FCD5-4927-A5E0-4F592606BD91}" type="presParOf" srcId="{377F5EC5-D838-44F7-AA2B-170BF5FF40D6}" destId="{F4DFD61D-603C-4D30-9F38-0F51702DA192}" srcOrd="1" destOrd="0" presId="urn:microsoft.com/office/officeart/2018/2/layout/IconVerticalSolidList"/>
    <dgm:cxn modelId="{6A428C0C-C698-4348-9187-B279F7C67946}" type="presParOf" srcId="{377F5EC5-D838-44F7-AA2B-170BF5FF40D6}" destId="{FB3476AC-9EFB-4CC6-B4C3-149226F9C94C}" srcOrd="2" destOrd="0" presId="urn:microsoft.com/office/officeart/2018/2/layout/IconVerticalSolidList"/>
    <dgm:cxn modelId="{99E93845-419D-421D-89FA-EEF41C350145}" type="presParOf" srcId="{FB3476AC-9EFB-4CC6-B4C3-149226F9C94C}" destId="{2ABFB075-2AF2-4CC1-A59F-929DD6CB45FD}" srcOrd="0" destOrd="0" presId="urn:microsoft.com/office/officeart/2018/2/layout/IconVerticalSolidList"/>
    <dgm:cxn modelId="{4B7FDD6B-9B8E-42C3-8FD8-366654A04B52}" type="presParOf" srcId="{FB3476AC-9EFB-4CC6-B4C3-149226F9C94C}" destId="{48D72828-EF0C-41A5-8FE3-80F1C6355C4D}" srcOrd="1" destOrd="0" presId="urn:microsoft.com/office/officeart/2018/2/layout/IconVerticalSolidList"/>
    <dgm:cxn modelId="{6FCB0E5C-3A40-4447-8C32-028272B021F4}" type="presParOf" srcId="{FB3476AC-9EFB-4CC6-B4C3-149226F9C94C}" destId="{253B3755-9072-4CC6-8059-7373B03C3989}" srcOrd="2" destOrd="0" presId="urn:microsoft.com/office/officeart/2018/2/layout/IconVerticalSolidList"/>
    <dgm:cxn modelId="{B8F14E44-DEF9-4888-9DEA-4D3DFA75EC68}" type="presParOf" srcId="{FB3476AC-9EFB-4CC6-B4C3-149226F9C94C}" destId="{C8D9591D-E224-46F9-AFBA-9C7868042C45}" srcOrd="3" destOrd="0" presId="urn:microsoft.com/office/officeart/2018/2/layout/IconVerticalSolidList"/>
    <dgm:cxn modelId="{00B152D1-2E6F-4EE0-839B-0FEB17EA9455}" type="presParOf" srcId="{377F5EC5-D838-44F7-AA2B-170BF5FF40D6}" destId="{1431FF6B-4859-460B-947C-47296B860B12}" srcOrd="3" destOrd="0" presId="urn:microsoft.com/office/officeart/2018/2/layout/IconVerticalSolidList"/>
    <dgm:cxn modelId="{41571A78-0016-45E8-9ED4-3D2ADBDEBBA7}" type="presParOf" srcId="{377F5EC5-D838-44F7-AA2B-170BF5FF40D6}" destId="{E931B5B4-0F45-4F84-8614-3A26E1774B2D}" srcOrd="4" destOrd="0" presId="urn:microsoft.com/office/officeart/2018/2/layout/IconVerticalSolidList"/>
    <dgm:cxn modelId="{E3CF9285-25C2-4170-9A31-053C98EE7CF0}" type="presParOf" srcId="{E931B5B4-0F45-4F84-8614-3A26E1774B2D}" destId="{F0830E0F-A83C-4C97-BC2F-D24384B512FE}" srcOrd="0" destOrd="0" presId="urn:microsoft.com/office/officeart/2018/2/layout/IconVerticalSolidList"/>
    <dgm:cxn modelId="{C5F810F9-CB97-456C-94EE-DBA1B9EEAE07}" type="presParOf" srcId="{E931B5B4-0F45-4F84-8614-3A26E1774B2D}" destId="{E0721393-5F29-4E17-A117-86707E45ED7E}" srcOrd="1" destOrd="0" presId="urn:microsoft.com/office/officeart/2018/2/layout/IconVerticalSolidList"/>
    <dgm:cxn modelId="{9CB39FA7-9888-45BD-9B2B-505694EAF505}" type="presParOf" srcId="{E931B5B4-0F45-4F84-8614-3A26E1774B2D}" destId="{0F27401B-64DF-423C-9C14-1F05A9457EB4}" srcOrd="2" destOrd="0" presId="urn:microsoft.com/office/officeart/2018/2/layout/IconVerticalSolidList"/>
    <dgm:cxn modelId="{78F9DD32-01B9-49EC-9FDF-8DFDB942F6D0}" type="presParOf" srcId="{E931B5B4-0F45-4F84-8614-3A26E1774B2D}" destId="{F04B63BD-11F0-4587-90D3-A8A6B012C768}" srcOrd="3" destOrd="0" presId="urn:microsoft.com/office/officeart/2018/2/layout/IconVerticalSolidList"/>
    <dgm:cxn modelId="{99E23C61-7F0F-439E-98D8-7419977118DB}" type="presParOf" srcId="{377F5EC5-D838-44F7-AA2B-170BF5FF40D6}" destId="{CE4A4F30-0C5E-4D50-BD65-051AB05F20DC}" srcOrd="5" destOrd="0" presId="urn:microsoft.com/office/officeart/2018/2/layout/IconVerticalSolidList"/>
    <dgm:cxn modelId="{4F6E70FA-D541-4079-8D6C-75DAB7FC7941}" type="presParOf" srcId="{377F5EC5-D838-44F7-AA2B-170BF5FF40D6}" destId="{B368775B-39D0-44D1-B488-3700926D6079}" srcOrd="6" destOrd="0" presId="urn:microsoft.com/office/officeart/2018/2/layout/IconVerticalSolidList"/>
    <dgm:cxn modelId="{9E62D62B-A0A7-4408-A3F7-7CCB7F9FC35F}" type="presParOf" srcId="{B368775B-39D0-44D1-B488-3700926D6079}" destId="{600B98A5-698B-4629-A8CC-BC7B6D29B577}" srcOrd="0" destOrd="0" presId="urn:microsoft.com/office/officeart/2018/2/layout/IconVerticalSolidList"/>
    <dgm:cxn modelId="{C1D8E462-BA4D-4F78-9437-29F352D47929}" type="presParOf" srcId="{B368775B-39D0-44D1-B488-3700926D6079}" destId="{D3427B64-3E08-4856-BB46-401FC113B26C}" srcOrd="1" destOrd="0" presId="urn:microsoft.com/office/officeart/2018/2/layout/IconVerticalSolidList"/>
    <dgm:cxn modelId="{AE62CC65-A306-4C74-BD96-344FD0A6AA71}" type="presParOf" srcId="{B368775B-39D0-44D1-B488-3700926D6079}" destId="{0E790420-3EF6-4658-AC99-23A5E2EF4572}" srcOrd="2" destOrd="0" presId="urn:microsoft.com/office/officeart/2018/2/layout/IconVerticalSolidList"/>
    <dgm:cxn modelId="{9CCF94D9-9668-4752-9CDF-75FC732D4C65}" type="presParOf" srcId="{B368775B-39D0-44D1-B488-3700926D6079}" destId="{91FD6177-9471-4105-AC04-EA9FFB67E31E}" srcOrd="3" destOrd="0" presId="urn:microsoft.com/office/officeart/2018/2/layout/IconVerticalSolidList"/>
    <dgm:cxn modelId="{F5D94F73-F76B-439F-870E-B647049ABB2E}" type="presParOf" srcId="{377F5EC5-D838-44F7-AA2B-170BF5FF40D6}" destId="{1711C6C7-B17F-479D-8429-42FC9145FEE7}" srcOrd="7" destOrd="0" presId="urn:microsoft.com/office/officeart/2018/2/layout/IconVerticalSolidList"/>
    <dgm:cxn modelId="{6088DD34-DF8F-4E64-A18A-6A7E46F1C61B}" type="presParOf" srcId="{377F5EC5-D838-44F7-AA2B-170BF5FF40D6}" destId="{AA6C2384-D411-4175-9316-C3693E1586A5}" srcOrd="8" destOrd="0" presId="urn:microsoft.com/office/officeart/2018/2/layout/IconVerticalSolidList"/>
    <dgm:cxn modelId="{6ECF1D5B-2A05-4791-9888-5CA3F026591F}" type="presParOf" srcId="{AA6C2384-D411-4175-9316-C3693E1586A5}" destId="{BCEDA9D6-D8AE-4379-BB53-BBD9FC2FE578}" srcOrd="0" destOrd="0" presId="urn:microsoft.com/office/officeart/2018/2/layout/IconVerticalSolidList"/>
    <dgm:cxn modelId="{7D49324F-343E-4E2B-9D37-F38620E32A31}" type="presParOf" srcId="{AA6C2384-D411-4175-9316-C3693E1586A5}" destId="{EDB9BA2A-6D6B-4611-B928-DF0C36D488E1}" srcOrd="1" destOrd="0" presId="urn:microsoft.com/office/officeart/2018/2/layout/IconVerticalSolidList"/>
    <dgm:cxn modelId="{56B81980-96C3-4D4A-81EF-283C9CADAFA7}" type="presParOf" srcId="{AA6C2384-D411-4175-9316-C3693E1586A5}" destId="{CA3AF2C0-0217-4C1E-AFE6-FC9F3A679BD7}" srcOrd="2" destOrd="0" presId="urn:microsoft.com/office/officeart/2018/2/layout/IconVerticalSolidList"/>
    <dgm:cxn modelId="{1A8E9E20-3766-44C8-8298-A84BE356CE6C}" type="presParOf" srcId="{AA6C2384-D411-4175-9316-C3693E1586A5}" destId="{1078D399-7681-43BF-8886-644126EE58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8A8A3A04-03AA-4EAC-8575-A061FEB9345A}" type="doc">
      <dgm:prSet loTypeId="urn:microsoft.com/office/officeart/2005/8/layout/process4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B5DF5B4-D073-4BC6-B7F1-2068D7BA7B35}">
      <dgm:prSet/>
      <dgm:spPr/>
      <dgm:t>
        <a:bodyPr/>
        <a:lstStyle/>
        <a:p>
          <a:r>
            <a:rPr lang="en-GB"/>
            <a:t>A </a:t>
          </a:r>
          <a:r>
            <a:rPr lang="en-GB" b="1"/>
            <a:t>Discussion</a:t>
          </a:r>
          <a:r>
            <a:rPr lang="en-GB"/>
            <a:t> section in a systematic literature review (SLR) does </a:t>
          </a:r>
          <a:r>
            <a:rPr lang="en-GB" i="1"/>
            <a:t>not</a:t>
          </a:r>
          <a:r>
            <a:rPr lang="en-GB"/>
            <a:t> simply restate the results. Its job is to </a:t>
          </a:r>
          <a:r>
            <a:rPr lang="en-GB" b="1"/>
            <a:t>interpret</a:t>
          </a:r>
          <a:r>
            <a:rPr lang="en-GB"/>
            <a:t>, </a:t>
          </a:r>
          <a:r>
            <a:rPr lang="en-GB" b="1"/>
            <a:t>explain</a:t>
          </a:r>
          <a:r>
            <a:rPr lang="en-GB"/>
            <a:t>, and </a:t>
          </a:r>
          <a:r>
            <a:rPr lang="en-GB" b="1"/>
            <a:t>contextualise</a:t>
          </a:r>
          <a:r>
            <a:rPr lang="en-GB"/>
            <a:t> the findings so the reader understands what they </a:t>
          </a:r>
          <a:r>
            <a:rPr lang="en-GB" i="1"/>
            <a:t>mean</a:t>
          </a:r>
          <a:r>
            <a:rPr lang="en-GB"/>
            <a:t> and </a:t>
          </a:r>
          <a:r>
            <a:rPr lang="en-GB" i="1"/>
            <a:t>why they matter</a:t>
          </a:r>
          <a:r>
            <a:rPr lang="en-GB"/>
            <a:t>. </a:t>
          </a:r>
          <a:endParaRPr lang="en-US"/>
        </a:p>
      </dgm:t>
    </dgm:pt>
    <dgm:pt modelId="{76CA3409-B8B2-4529-93E8-9C4837E216D3}" type="parTrans" cxnId="{6E655A4A-1C89-4DAD-B986-DB29164E35A2}">
      <dgm:prSet/>
      <dgm:spPr/>
      <dgm:t>
        <a:bodyPr/>
        <a:lstStyle/>
        <a:p>
          <a:endParaRPr lang="en-US"/>
        </a:p>
      </dgm:t>
    </dgm:pt>
    <dgm:pt modelId="{B581BCCE-0A96-4799-8134-9DAC1D0FDAED}" type="sibTrans" cxnId="{6E655A4A-1C89-4DAD-B986-DB29164E35A2}">
      <dgm:prSet/>
      <dgm:spPr/>
      <dgm:t>
        <a:bodyPr/>
        <a:lstStyle/>
        <a:p>
          <a:endParaRPr lang="en-US"/>
        </a:p>
      </dgm:t>
    </dgm:pt>
    <dgm:pt modelId="{9D149FBB-6D44-4D67-97D6-31EF14B75CE9}">
      <dgm:prSet/>
      <dgm:spPr/>
      <dgm:t>
        <a:bodyPr/>
        <a:lstStyle/>
        <a:p>
          <a:r>
            <a:rPr lang="en-GB" b="1"/>
            <a:t>Interpretation of the Main Findings</a:t>
          </a:r>
          <a:endParaRPr lang="en-US"/>
        </a:p>
      </dgm:t>
    </dgm:pt>
    <dgm:pt modelId="{766C49D7-2AB9-44FC-907C-D4B321869FB5}" type="parTrans" cxnId="{FD30C5C5-CD62-4C91-9AD3-8393A17FB141}">
      <dgm:prSet/>
      <dgm:spPr/>
      <dgm:t>
        <a:bodyPr/>
        <a:lstStyle/>
        <a:p>
          <a:endParaRPr lang="en-US"/>
        </a:p>
      </dgm:t>
    </dgm:pt>
    <dgm:pt modelId="{9A3DD5D9-8017-4703-B35D-4F347DFF9573}" type="sibTrans" cxnId="{FD30C5C5-CD62-4C91-9AD3-8393A17FB141}">
      <dgm:prSet/>
      <dgm:spPr/>
      <dgm:t>
        <a:bodyPr/>
        <a:lstStyle/>
        <a:p>
          <a:endParaRPr lang="en-US"/>
        </a:p>
      </dgm:t>
    </dgm:pt>
    <dgm:pt modelId="{A0D99AEA-DB93-4486-9019-77EDBBE7BF69}">
      <dgm:prSet/>
      <dgm:spPr/>
      <dgm:t>
        <a:bodyPr/>
        <a:lstStyle/>
        <a:p>
          <a:r>
            <a:rPr lang="en-GB"/>
            <a:t>This is where you explain what the results </a:t>
          </a:r>
          <a:r>
            <a:rPr lang="en-GB" i="1"/>
            <a:t>mean</a:t>
          </a:r>
          <a:r>
            <a:rPr lang="en-GB"/>
            <a:t> in relation to your research question.</a:t>
          </a:r>
          <a:endParaRPr lang="en-US"/>
        </a:p>
      </dgm:t>
    </dgm:pt>
    <dgm:pt modelId="{596226BF-8918-4950-BCC3-8ACA3AC55BDF}" type="parTrans" cxnId="{B3C93F9B-52A4-4D50-A480-C9FA6DDC53D0}">
      <dgm:prSet/>
      <dgm:spPr/>
      <dgm:t>
        <a:bodyPr/>
        <a:lstStyle/>
        <a:p>
          <a:endParaRPr lang="en-US"/>
        </a:p>
      </dgm:t>
    </dgm:pt>
    <dgm:pt modelId="{AA64FA91-9F03-4713-9B7D-DBB72FA034F9}" type="sibTrans" cxnId="{B3C93F9B-52A4-4D50-A480-C9FA6DDC53D0}">
      <dgm:prSet/>
      <dgm:spPr/>
      <dgm:t>
        <a:bodyPr/>
        <a:lstStyle/>
        <a:p>
          <a:endParaRPr lang="en-US"/>
        </a:p>
      </dgm:t>
    </dgm:pt>
    <dgm:pt modelId="{2E3BCFBB-7E57-4191-985C-95ACD07E2B7B}">
      <dgm:prSet/>
      <dgm:spPr/>
      <dgm:t>
        <a:bodyPr/>
        <a:lstStyle/>
        <a:p>
          <a:r>
            <a:rPr lang="en-GB"/>
            <a:t>You should:</a:t>
          </a:r>
          <a:endParaRPr lang="en-US"/>
        </a:p>
      </dgm:t>
    </dgm:pt>
    <dgm:pt modelId="{DD85D10C-6616-45BE-AC26-BCA7173944FF}" type="parTrans" cxnId="{306142B9-CFAA-4989-8F21-489963FFC8FF}">
      <dgm:prSet/>
      <dgm:spPr/>
      <dgm:t>
        <a:bodyPr/>
        <a:lstStyle/>
        <a:p>
          <a:endParaRPr lang="en-US"/>
        </a:p>
      </dgm:t>
    </dgm:pt>
    <dgm:pt modelId="{402F1894-EEA2-48EF-8E96-18E6BAF947B0}" type="sibTrans" cxnId="{306142B9-CFAA-4989-8F21-489963FFC8FF}">
      <dgm:prSet/>
      <dgm:spPr/>
      <dgm:t>
        <a:bodyPr/>
        <a:lstStyle/>
        <a:p>
          <a:endParaRPr lang="en-US"/>
        </a:p>
      </dgm:t>
    </dgm:pt>
    <dgm:pt modelId="{18457A62-254C-47C5-B561-07EC9B42F016}">
      <dgm:prSet/>
      <dgm:spPr/>
      <dgm:t>
        <a:bodyPr/>
        <a:lstStyle/>
        <a:p>
          <a:r>
            <a:rPr lang="en-GB"/>
            <a:t>Summarise the key findings in a sentence or two</a:t>
          </a:r>
          <a:endParaRPr lang="en-US"/>
        </a:p>
      </dgm:t>
    </dgm:pt>
    <dgm:pt modelId="{4F357B1F-AD88-4A9E-8E59-059724505DC1}" type="parTrans" cxnId="{6BCD256E-124F-47A0-9A84-5D498FED59F3}">
      <dgm:prSet/>
      <dgm:spPr/>
      <dgm:t>
        <a:bodyPr/>
        <a:lstStyle/>
        <a:p>
          <a:endParaRPr lang="en-US"/>
        </a:p>
      </dgm:t>
    </dgm:pt>
    <dgm:pt modelId="{19358291-4966-4C0E-89DA-11AAFA4751E7}" type="sibTrans" cxnId="{6BCD256E-124F-47A0-9A84-5D498FED59F3}">
      <dgm:prSet/>
      <dgm:spPr/>
      <dgm:t>
        <a:bodyPr/>
        <a:lstStyle/>
        <a:p>
          <a:endParaRPr lang="en-US"/>
        </a:p>
      </dgm:t>
    </dgm:pt>
    <dgm:pt modelId="{291A0F79-402D-48CF-A8E8-961C5FC63893}">
      <dgm:prSet/>
      <dgm:spPr/>
      <dgm:t>
        <a:bodyPr/>
        <a:lstStyle/>
        <a:p>
          <a:r>
            <a:rPr lang="en-GB"/>
            <a:t>Explain their significance</a:t>
          </a:r>
          <a:endParaRPr lang="en-US"/>
        </a:p>
      </dgm:t>
    </dgm:pt>
    <dgm:pt modelId="{FF48A5CC-F5C2-4888-A284-774392169772}" type="parTrans" cxnId="{9E0B6F48-45DD-4F10-9832-D7CA001721BB}">
      <dgm:prSet/>
      <dgm:spPr/>
      <dgm:t>
        <a:bodyPr/>
        <a:lstStyle/>
        <a:p>
          <a:endParaRPr lang="en-US"/>
        </a:p>
      </dgm:t>
    </dgm:pt>
    <dgm:pt modelId="{E3C20BA8-5F7A-4E8D-8477-58EB8848DBF6}" type="sibTrans" cxnId="{9E0B6F48-45DD-4F10-9832-D7CA001721BB}">
      <dgm:prSet/>
      <dgm:spPr/>
      <dgm:t>
        <a:bodyPr/>
        <a:lstStyle/>
        <a:p>
          <a:endParaRPr lang="en-US"/>
        </a:p>
      </dgm:t>
    </dgm:pt>
    <dgm:pt modelId="{6B9E3DBB-36ED-4718-8B37-562713EA55AB}">
      <dgm:prSet/>
      <dgm:spPr/>
      <dgm:t>
        <a:bodyPr/>
        <a:lstStyle/>
        <a:p>
          <a:r>
            <a:rPr lang="en-GB"/>
            <a:t>Highlight patterns, consistencies, contradictions</a:t>
          </a:r>
          <a:endParaRPr lang="en-US"/>
        </a:p>
      </dgm:t>
    </dgm:pt>
    <dgm:pt modelId="{08259262-EF63-4E3F-9EE7-387F14361C88}" type="parTrans" cxnId="{AB8F1D36-B940-4A79-AF97-0EB768A300B6}">
      <dgm:prSet/>
      <dgm:spPr/>
      <dgm:t>
        <a:bodyPr/>
        <a:lstStyle/>
        <a:p>
          <a:endParaRPr lang="en-US"/>
        </a:p>
      </dgm:t>
    </dgm:pt>
    <dgm:pt modelId="{2C93237D-03B8-4992-857A-E453D74FD856}" type="sibTrans" cxnId="{AB8F1D36-B940-4A79-AF97-0EB768A300B6}">
      <dgm:prSet/>
      <dgm:spPr/>
      <dgm:t>
        <a:bodyPr/>
        <a:lstStyle/>
        <a:p>
          <a:endParaRPr lang="en-US"/>
        </a:p>
      </dgm:t>
    </dgm:pt>
    <dgm:pt modelId="{87829DC6-8A54-408E-92A6-4A58AA02D35C}">
      <dgm:prSet/>
      <dgm:spPr/>
      <dgm:t>
        <a:bodyPr/>
        <a:lstStyle/>
        <a:p>
          <a:r>
            <a:rPr lang="en-GB"/>
            <a:t>Discuss what the findings suggest about the topic</a:t>
          </a:r>
          <a:endParaRPr lang="en-US"/>
        </a:p>
      </dgm:t>
    </dgm:pt>
    <dgm:pt modelId="{B3E1AAB1-9631-49E5-B084-0973E30B84FC}" type="parTrans" cxnId="{3DBD093D-9858-449C-9BCF-0CEB965CE378}">
      <dgm:prSet/>
      <dgm:spPr/>
      <dgm:t>
        <a:bodyPr/>
        <a:lstStyle/>
        <a:p>
          <a:endParaRPr lang="en-US"/>
        </a:p>
      </dgm:t>
    </dgm:pt>
    <dgm:pt modelId="{B814D5E9-DDD7-4356-897C-393178B96B08}" type="sibTrans" cxnId="{3DBD093D-9858-449C-9BCF-0CEB965CE378}">
      <dgm:prSet/>
      <dgm:spPr/>
      <dgm:t>
        <a:bodyPr/>
        <a:lstStyle/>
        <a:p>
          <a:endParaRPr lang="en-US"/>
        </a:p>
      </dgm:t>
    </dgm:pt>
    <dgm:pt modelId="{F984A396-CC14-482F-B47D-2E4B9355FEC6}">
      <dgm:prSet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GB" sz="2000" dirty="0">
              <a:solidFill>
                <a:srgbClr val="C00000"/>
              </a:solidFill>
            </a:rPr>
            <a:t>This is </a:t>
          </a:r>
          <a:r>
            <a:rPr lang="en-GB" sz="2000" b="1" dirty="0">
              <a:solidFill>
                <a:srgbClr val="C00000"/>
              </a:solidFill>
            </a:rPr>
            <a:t>interpretive</a:t>
          </a:r>
          <a:r>
            <a:rPr lang="en-GB" sz="2000" dirty="0">
              <a:solidFill>
                <a:srgbClr val="C00000"/>
              </a:solidFill>
            </a:rPr>
            <a:t>—not just descriptive</a:t>
          </a:r>
          <a:r>
            <a:rPr lang="en-GB" sz="1700" dirty="0"/>
            <a:t>.</a:t>
          </a:r>
          <a:endParaRPr lang="en-US" sz="1700" dirty="0"/>
        </a:p>
      </dgm:t>
    </dgm:pt>
    <dgm:pt modelId="{BDC4FC58-4AD6-4127-916F-0A0C8FEDAA3C}" type="parTrans" cxnId="{D02BDBD8-BB87-40E9-AA5B-BA9D0CC17466}">
      <dgm:prSet/>
      <dgm:spPr/>
      <dgm:t>
        <a:bodyPr/>
        <a:lstStyle/>
        <a:p>
          <a:endParaRPr lang="en-US"/>
        </a:p>
      </dgm:t>
    </dgm:pt>
    <dgm:pt modelId="{EFA0DE8D-A7B7-48E7-B9DB-EFEB014A9F43}" type="sibTrans" cxnId="{D02BDBD8-BB87-40E9-AA5B-BA9D0CC17466}">
      <dgm:prSet/>
      <dgm:spPr/>
      <dgm:t>
        <a:bodyPr/>
        <a:lstStyle/>
        <a:p>
          <a:endParaRPr lang="en-US"/>
        </a:p>
      </dgm:t>
    </dgm:pt>
    <dgm:pt modelId="{4AA44616-7E2F-400F-BC33-6D53D258A701}" type="pres">
      <dgm:prSet presAssocID="{8A8A3A04-03AA-4EAC-8575-A061FEB9345A}" presName="Name0" presStyleCnt="0">
        <dgm:presLayoutVars>
          <dgm:dir/>
          <dgm:animLvl val="lvl"/>
          <dgm:resizeHandles val="exact"/>
        </dgm:presLayoutVars>
      </dgm:prSet>
      <dgm:spPr/>
    </dgm:pt>
    <dgm:pt modelId="{AA1F9B4A-EA96-4CEB-B1F7-11DB99B65820}" type="pres">
      <dgm:prSet presAssocID="{F984A396-CC14-482F-B47D-2E4B9355FEC6}" presName="boxAndChildren" presStyleCnt="0"/>
      <dgm:spPr/>
    </dgm:pt>
    <dgm:pt modelId="{FB291814-B53E-4B14-8947-82E6A046ED03}" type="pres">
      <dgm:prSet presAssocID="{F984A396-CC14-482F-B47D-2E4B9355FEC6}" presName="parentTextBox" presStyleLbl="node1" presStyleIdx="0" presStyleCnt="5"/>
      <dgm:spPr/>
    </dgm:pt>
    <dgm:pt modelId="{1401139E-9CD3-4EC9-9DFC-DA619F233431}" type="pres">
      <dgm:prSet presAssocID="{402F1894-EEA2-48EF-8E96-18E6BAF947B0}" presName="sp" presStyleCnt="0"/>
      <dgm:spPr/>
    </dgm:pt>
    <dgm:pt modelId="{8399C5CE-5530-4D90-BA92-8F1F8D80DFA3}" type="pres">
      <dgm:prSet presAssocID="{2E3BCFBB-7E57-4191-985C-95ACD07E2B7B}" presName="arrowAndChildren" presStyleCnt="0"/>
      <dgm:spPr/>
    </dgm:pt>
    <dgm:pt modelId="{D3DA5D73-6A38-434A-B5E3-A49D88DEC214}" type="pres">
      <dgm:prSet presAssocID="{2E3BCFBB-7E57-4191-985C-95ACD07E2B7B}" presName="parentTextArrow" presStyleLbl="node1" presStyleIdx="0" presStyleCnt="5"/>
      <dgm:spPr/>
    </dgm:pt>
    <dgm:pt modelId="{3E86B4B4-FA54-4C9F-BD9D-181A6114A56F}" type="pres">
      <dgm:prSet presAssocID="{2E3BCFBB-7E57-4191-985C-95ACD07E2B7B}" presName="arrow" presStyleLbl="node1" presStyleIdx="1" presStyleCnt="5"/>
      <dgm:spPr/>
    </dgm:pt>
    <dgm:pt modelId="{52D523B0-54EA-4FEE-8727-6C6704643217}" type="pres">
      <dgm:prSet presAssocID="{2E3BCFBB-7E57-4191-985C-95ACD07E2B7B}" presName="descendantArrow" presStyleCnt="0"/>
      <dgm:spPr/>
    </dgm:pt>
    <dgm:pt modelId="{44210459-7155-4B2E-A04D-BD2E84D2D95B}" type="pres">
      <dgm:prSet presAssocID="{18457A62-254C-47C5-B561-07EC9B42F016}" presName="childTextArrow" presStyleLbl="fgAccFollowNode1" presStyleIdx="0" presStyleCnt="4">
        <dgm:presLayoutVars>
          <dgm:bulletEnabled val="1"/>
        </dgm:presLayoutVars>
      </dgm:prSet>
      <dgm:spPr/>
    </dgm:pt>
    <dgm:pt modelId="{16C52564-FEA7-4DE7-A684-629B4B59378A}" type="pres">
      <dgm:prSet presAssocID="{291A0F79-402D-48CF-A8E8-961C5FC63893}" presName="childTextArrow" presStyleLbl="fgAccFollowNode1" presStyleIdx="1" presStyleCnt="4">
        <dgm:presLayoutVars>
          <dgm:bulletEnabled val="1"/>
        </dgm:presLayoutVars>
      </dgm:prSet>
      <dgm:spPr/>
    </dgm:pt>
    <dgm:pt modelId="{C7BC6012-3DF6-45F9-914D-126118C98050}" type="pres">
      <dgm:prSet presAssocID="{6B9E3DBB-36ED-4718-8B37-562713EA55AB}" presName="childTextArrow" presStyleLbl="fgAccFollowNode1" presStyleIdx="2" presStyleCnt="4">
        <dgm:presLayoutVars>
          <dgm:bulletEnabled val="1"/>
        </dgm:presLayoutVars>
      </dgm:prSet>
      <dgm:spPr/>
    </dgm:pt>
    <dgm:pt modelId="{11DE7655-B6B8-43CE-AC0B-13D54FF54F89}" type="pres">
      <dgm:prSet presAssocID="{87829DC6-8A54-408E-92A6-4A58AA02D35C}" presName="childTextArrow" presStyleLbl="fgAccFollowNode1" presStyleIdx="3" presStyleCnt="4">
        <dgm:presLayoutVars>
          <dgm:bulletEnabled val="1"/>
        </dgm:presLayoutVars>
      </dgm:prSet>
      <dgm:spPr/>
    </dgm:pt>
    <dgm:pt modelId="{DB0224F2-0201-46A2-9AD3-ACBB5545F3EF}" type="pres">
      <dgm:prSet presAssocID="{AA64FA91-9F03-4713-9B7D-DBB72FA034F9}" presName="sp" presStyleCnt="0"/>
      <dgm:spPr/>
    </dgm:pt>
    <dgm:pt modelId="{A568E965-B140-45AD-9963-CB696023E5B2}" type="pres">
      <dgm:prSet presAssocID="{A0D99AEA-DB93-4486-9019-77EDBBE7BF69}" presName="arrowAndChildren" presStyleCnt="0"/>
      <dgm:spPr/>
    </dgm:pt>
    <dgm:pt modelId="{36CCFC9E-ED2F-4A4E-87D0-679374DFC493}" type="pres">
      <dgm:prSet presAssocID="{A0D99AEA-DB93-4486-9019-77EDBBE7BF69}" presName="parentTextArrow" presStyleLbl="node1" presStyleIdx="2" presStyleCnt="5"/>
      <dgm:spPr/>
    </dgm:pt>
    <dgm:pt modelId="{A44D4058-521B-4307-8825-6B4C18D866A5}" type="pres">
      <dgm:prSet presAssocID="{9A3DD5D9-8017-4703-B35D-4F347DFF9573}" presName="sp" presStyleCnt="0"/>
      <dgm:spPr/>
    </dgm:pt>
    <dgm:pt modelId="{5F3E5826-C820-44FF-81BA-99F1A69E074A}" type="pres">
      <dgm:prSet presAssocID="{9D149FBB-6D44-4D67-97D6-31EF14B75CE9}" presName="arrowAndChildren" presStyleCnt="0"/>
      <dgm:spPr/>
    </dgm:pt>
    <dgm:pt modelId="{7D06892D-442E-49C9-9EA7-9BF4410F723C}" type="pres">
      <dgm:prSet presAssocID="{9D149FBB-6D44-4D67-97D6-31EF14B75CE9}" presName="parentTextArrow" presStyleLbl="node1" presStyleIdx="3" presStyleCnt="5"/>
      <dgm:spPr/>
    </dgm:pt>
    <dgm:pt modelId="{6549D940-B03D-4FEB-8B6A-D19DED27F8F6}" type="pres">
      <dgm:prSet presAssocID="{B581BCCE-0A96-4799-8134-9DAC1D0FDAED}" presName="sp" presStyleCnt="0"/>
      <dgm:spPr/>
    </dgm:pt>
    <dgm:pt modelId="{94051ECE-656D-4FD5-9DDD-A506F98ADAD4}" type="pres">
      <dgm:prSet presAssocID="{0B5DF5B4-D073-4BC6-B7F1-2068D7BA7B35}" presName="arrowAndChildren" presStyleCnt="0"/>
      <dgm:spPr/>
    </dgm:pt>
    <dgm:pt modelId="{A76F4D4C-89A3-40C5-A1BF-FE21966CE5FA}" type="pres">
      <dgm:prSet presAssocID="{0B5DF5B4-D073-4BC6-B7F1-2068D7BA7B35}" presName="parentTextArrow" presStyleLbl="node1" presStyleIdx="4" presStyleCnt="5"/>
      <dgm:spPr/>
    </dgm:pt>
  </dgm:ptLst>
  <dgm:cxnLst>
    <dgm:cxn modelId="{F6B1C503-7BB4-4727-B353-24349C782270}" type="presOf" srcId="{A0D99AEA-DB93-4486-9019-77EDBBE7BF69}" destId="{36CCFC9E-ED2F-4A4E-87D0-679374DFC493}" srcOrd="0" destOrd="0" presId="urn:microsoft.com/office/officeart/2005/8/layout/process4"/>
    <dgm:cxn modelId="{4B1EF106-C908-4547-9E1B-C04F52249D4D}" type="presOf" srcId="{2E3BCFBB-7E57-4191-985C-95ACD07E2B7B}" destId="{D3DA5D73-6A38-434A-B5E3-A49D88DEC214}" srcOrd="0" destOrd="0" presId="urn:microsoft.com/office/officeart/2005/8/layout/process4"/>
    <dgm:cxn modelId="{AB8F1D36-B940-4A79-AF97-0EB768A300B6}" srcId="{2E3BCFBB-7E57-4191-985C-95ACD07E2B7B}" destId="{6B9E3DBB-36ED-4718-8B37-562713EA55AB}" srcOrd="2" destOrd="0" parTransId="{08259262-EF63-4E3F-9EE7-387F14361C88}" sibTransId="{2C93237D-03B8-4992-857A-E453D74FD856}"/>
    <dgm:cxn modelId="{3DBD093D-9858-449C-9BCF-0CEB965CE378}" srcId="{2E3BCFBB-7E57-4191-985C-95ACD07E2B7B}" destId="{87829DC6-8A54-408E-92A6-4A58AA02D35C}" srcOrd="3" destOrd="0" parTransId="{B3E1AAB1-9631-49E5-B084-0973E30B84FC}" sibTransId="{B814D5E9-DDD7-4356-897C-393178B96B08}"/>
    <dgm:cxn modelId="{6C2BD262-E2DA-46AA-94B0-53DD62A94955}" type="presOf" srcId="{9D149FBB-6D44-4D67-97D6-31EF14B75CE9}" destId="{7D06892D-442E-49C9-9EA7-9BF4410F723C}" srcOrd="0" destOrd="0" presId="urn:microsoft.com/office/officeart/2005/8/layout/process4"/>
    <dgm:cxn modelId="{9E0B6F48-45DD-4F10-9832-D7CA001721BB}" srcId="{2E3BCFBB-7E57-4191-985C-95ACD07E2B7B}" destId="{291A0F79-402D-48CF-A8E8-961C5FC63893}" srcOrd="1" destOrd="0" parTransId="{FF48A5CC-F5C2-4888-A284-774392169772}" sibTransId="{E3C20BA8-5F7A-4E8D-8477-58EB8848DBF6}"/>
    <dgm:cxn modelId="{6E655A4A-1C89-4DAD-B986-DB29164E35A2}" srcId="{8A8A3A04-03AA-4EAC-8575-A061FEB9345A}" destId="{0B5DF5B4-D073-4BC6-B7F1-2068D7BA7B35}" srcOrd="0" destOrd="0" parTransId="{76CA3409-B8B2-4529-93E8-9C4837E216D3}" sibTransId="{B581BCCE-0A96-4799-8134-9DAC1D0FDAED}"/>
    <dgm:cxn modelId="{8A29136C-CA21-402D-AFAF-6610411F4912}" type="presOf" srcId="{6B9E3DBB-36ED-4718-8B37-562713EA55AB}" destId="{C7BC6012-3DF6-45F9-914D-126118C98050}" srcOrd="0" destOrd="0" presId="urn:microsoft.com/office/officeart/2005/8/layout/process4"/>
    <dgm:cxn modelId="{6BCD256E-124F-47A0-9A84-5D498FED59F3}" srcId="{2E3BCFBB-7E57-4191-985C-95ACD07E2B7B}" destId="{18457A62-254C-47C5-B561-07EC9B42F016}" srcOrd="0" destOrd="0" parTransId="{4F357B1F-AD88-4A9E-8E59-059724505DC1}" sibTransId="{19358291-4966-4C0E-89DA-11AAFA4751E7}"/>
    <dgm:cxn modelId="{0169716F-9CEB-4E83-ADD3-AFCB348478FB}" type="presOf" srcId="{2E3BCFBB-7E57-4191-985C-95ACD07E2B7B}" destId="{3E86B4B4-FA54-4C9F-BD9D-181A6114A56F}" srcOrd="1" destOrd="0" presId="urn:microsoft.com/office/officeart/2005/8/layout/process4"/>
    <dgm:cxn modelId="{B3C93F9B-52A4-4D50-A480-C9FA6DDC53D0}" srcId="{8A8A3A04-03AA-4EAC-8575-A061FEB9345A}" destId="{A0D99AEA-DB93-4486-9019-77EDBBE7BF69}" srcOrd="2" destOrd="0" parTransId="{596226BF-8918-4950-BCC3-8ACA3AC55BDF}" sibTransId="{AA64FA91-9F03-4713-9B7D-DBB72FA034F9}"/>
    <dgm:cxn modelId="{9AB0E7A4-0D53-4A23-AEB8-980BFE591D94}" type="presOf" srcId="{F984A396-CC14-482F-B47D-2E4B9355FEC6}" destId="{FB291814-B53E-4B14-8947-82E6A046ED03}" srcOrd="0" destOrd="0" presId="urn:microsoft.com/office/officeart/2005/8/layout/process4"/>
    <dgm:cxn modelId="{944756B1-C966-49D5-86C6-A84365354D13}" type="presOf" srcId="{291A0F79-402D-48CF-A8E8-961C5FC63893}" destId="{16C52564-FEA7-4DE7-A684-629B4B59378A}" srcOrd="0" destOrd="0" presId="urn:microsoft.com/office/officeart/2005/8/layout/process4"/>
    <dgm:cxn modelId="{306142B9-CFAA-4989-8F21-489963FFC8FF}" srcId="{8A8A3A04-03AA-4EAC-8575-A061FEB9345A}" destId="{2E3BCFBB-7E57-4191-985C-95ACD07E2B7B}" srcOrd="3" destOrd="0" parTransId="{DD85D10C-6616-45BE-AC26-BCA7173944FF}" sibTransId="{402F1894-EEA2-48EF-8E96-18E6BAF947B0}"/>
    <dgm:cxn modelId="{FD30C5C5-CD62-4C91-9AD3-8393A17FB141}" srcId="{8A8A3A04-03AA-4EAC-8575-A061FEB9345A}" destId="{9D149FBB-6D44-4D67-97D6-31EF14B75CE9}" srcOrd="1" destOrd="0" parTransId="{766C49D7-2AB9-44FC-907C-D4B321869FB5}" sibTransId="{9A3DD5D9-8017-4703-B35D-4F347DFF9573}"/>
    <dgm:cxn modelId="{AA7EBFC9-3110-4E9F-98EC-02208A329B6D}" type="presOf" srcId="{87829DC6-8A54-408E-92A6-4A58AA02D35C}" destId="{11DE7655-B6B8-43CE-AC0B-13D54FF54F89}" srcOrd="0" destOrd="0" presId="urn:microsoft.com/office/officeart/2005/8/layout/process4"/>
    <dgm:cxn modelId="{BFD6BED0-3433-43D4-8F9A-E076EE45ADE7}" type="presOf" srcId="{18457A62-254C-47C5-B561-07EC9B42F016}" destId="{44210459-7155-4B2E-A04D-BD2E84D2D95B}" srcOrd="0" destOrd="0" presId="urn:microsoft.com/office/officeart/2005/8/layout/process4"/>
    <dgm:cxn modelId="{BCD802D4-B1F9-453B-9ADB-66DE049D7B85}" type="presOf" srcId="{8A8A3A04-03AA-4EAC-8575-A061FEB9345A}" destId="{4AA44616-7E2F-400F-BC33-6D53D258A701}" srcOrd="0" destOrd="0" presId="urn:microsoft.com/office/officeart/2005/8/layout/process4"/>
    <dgm:cxn modelId="{D02BDBD8-BB87-40E9-AA5B-BA9D0CC17466}" srcId="{8A8A3A04-03AA-4EAC-8575-A061FEB9345A}" destId="{F984A396-CC14-482F-B47D-2E4B9355FEC6}" srcOrd="4" destOrd="0" parTransId="{BDC4FC58-4AD6-4127-916F-0A0C8FEDAA3C}" sibTransId="{EFA0DE8D-A7B7-48E7-B9DB-EFEB014A9F43}"/>
    <dgm:cxn modelId="{33C057FF-2006-454D-8CC3-276C02064BBB}" type="presOf" srcId="{0B5DF5B4-D073-4BC6-B7F1-2068D7BA7B35}" destId="{A76F4D4C-89A3-40C5-A1BF-FE21966CE5FA}" srcOrd="0" destOrd="0" presId="urn:microsoft.com/office/officeart/2005/8/layout/process4"/>
    <dgm:cxn modelId="{FC4C737D-D3B6-4672-9898-76D424FD3C2B}" type="presParOf" srcId="{4AA44616-7E2F-400F-BC33-6D53D258A701}" destId="{AA1F9B4A-EA96-4CEB-B1F7-11DB99B65820}" srcOrd="0" destOrd="0" presId="urn:microsoft.com/office/officeart/2005/8/layout/process4"/>
    <dgm:cxn modelId="{BEB6D890-D66B-406F-A893-7824F0302A4B}" type="presParOf" srcId="{AA1F9B4A-EA96-4CEB-B1F7-11DB99B65820}" destId="{FB291814-B53E-4B14-8947-82E6A046ED03}" srcOrd="0" destOrd="0" presId="urn:microsoft.com/office/officeart/2005/8/layout/process4"/>
    <dgm:cxn modelId="{FE77E91C-0EE9-4FC3-AD61-537AA78B0E7D}" type="presParOf" srcId="{4AA44616-7E2F-400F-BC33-6D53D258A701}" destId="{1401139E-9CD3-4EC9-9DFC-DA619F233431}" srcOrd="1" destOrd="0" presId="urn:microsoft.com/office/officeart/2005/8/layout/process4"/>
    <dgm:cxn modelId="{05157104-11C2-4F96-9611-C904FC38C383}" type="presParOf" srcId="{4AA44616-7E2F-400F-BC33-6D53D258A701}" destId="{8399C5CE-5530-4D90-BA92-8F1F8D80DFA3}" srcOrd="2" destOrd="0" presId="urn:microsoft.com/office/officeart/2005/8/layout/process4"/>
    <dgm:cxn modelId="{AE4EC50D-44B2-4E43-8BB6-E0BF81B8617B}" type="presParOf" srcId="{8399C5CE-5530-4D90-BA92-8F1F8D80DFA3}" destId="{D3DA5D73-6A38-434A-B5E3-A49D88DEC214}" srcOrd="0" destOrd="0" presId="urn:microsoft.com/office/officeart/2005/8/layout/process4"/>
    <dgm:cxn modelId="{6703CED3-95E7-455D-8E81-C89C778F2FD4}" type="presParOf" srcId="{8399C5CE-5530-4D90-BA92-8F1F8D80DFA3}" destId="{3E86B4B4-FA54-4C9F-BD9D-181A6114A56F}" srcOrd="1" destOrd="0" presId="urn:microsoft.com/office/officeart/2005/8/layout/process4"/>
    <dgm:cxn modelId="{7A96FC4C-3B81-43B1-B1EA-D08C0AA86DA8}" type="presParOf" srcId="{8399C5CE-5530-4D90-BA92-8F1F8D80DFA3}" destId="{52D523B0-54EA-4FEE-8727-6C6704643217}" srcOrd="2" destOrd="0" presId="urn:microsoft.com/office/officeart/2005/8/layout/process4"/>
    <dgm:cxn modelId="{86349E9E-D537-4C7E-9530-A07CF65A5792}" type="presParOf" srcId="{52D523B0-54EA-4FEE-8727-6C6704643217}" destId="{44210459-7155-4B2E-A04D-BD2E84D2D95B}" srcOrd="0" destOrd="0" presId="urn:microsoft.com/office/officeart/2005/8/layout/process4"/>
    <dgm:cxn modelId="{D7E43C33-755A-41C7-82D2-419458C206B2}" type="presParOf" srcId="{52D523B0-54EA-4FEE-8727-6C6704643217}" destId="{16C52564-FEA7-4DE7-A684-629B4B59378A}" srcOrd="1" destOrd="0" presId="urn:microsoft.com/office/officeart/2005/8/layout/process4"/>
    <dgm:cxn modelId="{ADC0EB05-AB21-41AA-893B-0C92128D21E2}" type="presParOf" srcId="{52D523B0-54EA-4FEE-8727-6C6704643217}" destId="{C7BC6012-3DF6-45F9-914D-126118C98050}" srcOrd="2" destOrd="0" presId="urn:microsoft.com/office/officeart/2005/8/layout/process4"/>
    <dgm:cxn modelId="{F236F9BF-0F90-4EA4-A7B0-730C740E916D}" type="presParOf" srcId="{52D523B0-54EA-4FEE-8727-6C6704643217}" destId="{11DE7655-B6B8-43CE-AC0B-13D54FF54F89}" srcOrd="3" destOrd="0" presId="urn:microsoft.com/office/officeart/2005/8/layout/process4"/>
    <dgm:cxn modelId="{9BE7727C-E5AE-4B37-AA4B-471669CB20EC}" type="presParOf" srcId="{4AA44616-7E2F-400F-BC33-6D53D258A701}" destId="{DB0224F2-0201-46A2-9AD3-ACBB5545F3EF}" srcOrd="3" destOrd="0" presId="urn:microsoft.com/office/officeart/2005/8/layout/process4"/>
    <dgm:cxn modelId="{EF9F4D3A-B994-4A50-A032-122EC6A5F996}" type="presParOf" srcId="{4AA44616-7E2F-400F-BC33-6D53D258A701}" destId="{A568E965-B140-45AD-9963-CB696023E5B2}" srcOrd="4" destOrd="0" presId="urn:microsoft.com/office/officeart/2005/8/layout/process4"/>
    <dgm:cxn modelId="{E8DC5E0A-FD91-4C22-8765-D20B9D961D3B}" type="presParOf" srcId="{A568E965-B140-45AD-9963-CB696023E5B2}" destId="{36CCFC9E-ED2F-4A4E-87D0-679374DFC493}" srcOrd="0" destOrd="0" presId="urn:microsoft.com/office/officeart/2005/8/layout/process4"/>
    <dgm:cxn modelId="{00A31A18-20B9-4713-B256-BE9FB393DD68}" type="presParOf" srcId="{4AA44616-7E2F-400F-BC33-6D53D258A701}" destId="{A44D4058-521B-4307-8825-6B4C18D866A5}" srcOrd="5" destOrd="0" presId="urn:microsoft.com/office/officeart/2005/8/layout/process4"/>
    <dgm:cxn modelId="{A8261F7C-4255-4237-ADAF-BFFB769D0C8E}" type="presParOf" srcId="{4AA44616-7E2F-400F-BC33-6D53D258A701}" destId="{5F3E5826-C820-44FF-81BA-99F1A69E074A}" srcOrd="6" destOrd="0" presId="urn:microsoft.com/office/officeart/2005/8/layout/process4"/>
    <dgm:cxn modelId="{7A1D9E62-D613-4861-819B-3F8CA9AA875C}" type="presParOf" srcId="{5F3E5826-C820-44FF-81BA-99F1A69E074A}" destId="{7D06892D-442E-49C9-9EA7-9BF4410F723C}" srcOrd="0" destOrd="0" presId="urn:microsoft.com/office/officeart/2005/8/layout/process4"/>
    <dgm:cxn modelId="{EA268E3B-0D7A-491C-8EE8-1686E9C767D3}" type="presParOf" srcId="{4AA44616-7E2F-400F-BC33-6D53D258A701}" destId="{6549D940-B03D-4FEB-8B6A-D19DED27F8F6}" srcOrd="7" destOrd="0" presId="urn:microsoft.com/office/officeart/2005/8/layout/process4"/>
    <dgm:cxn modelId="{480759D4-7C34-4624-9584-F98E50390223}" type="presParOf" srcId="{4AA44616-7E2F-400F-BC33-6D53D258A701}" destId="{94051ECE-656D-4FD5-9DDD-A506F98ADAD4}" srcOrd="8" destOrd="0" presId="urn:microsoft.com/office/officeart/2005/8/layout/process4"/>
    <dgm:cxn modelId="{C2E09BED-A49F-4BD2-9F7D-25589EBBBFDF}" type="presParOf" srcId="{94051ECE-656D-4FD5-9DDD-A506F98ADAD4}" destId="{A76F4D4C-89A3-40C5-A1BF-FE21966CE5F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F36EA785-C89D-4D9D-82BD-20CF2A5EE01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567FEDF-5C75-4F1A-90D6-674E78DCD1EB}">
      <dgm:prSet/>
      <dgm:spPr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/>
            <a:t>Comparison With Existing Literature</a:t>
          </a:r>
          <a:endParaRPr lang="en-US" dirty="0"/>
        </a:p>
      </dgm:t>
    </dgm:pt>
    <dgm:pt modelId="{EC11CDE0-2888-4B42-BAE8-E7BA1EB9B8AC}" type="parTrans" cxnId="{375D635E-9A1B-470A-B1F4-C421DC2E2C99}">
      <dgm:prSet/>
      <dgm:spPr/>
      <dgm:t>
        <a:bodyPr/>
        <a:lstStyle/>
        <a:p>
          <a:endParaRPr lang="en-US"/>
        </a:p>
      </dgm:t>
    </dgm:pt>
    <dgm:pt modelId="{15D749F9-235F-425B-B669-ED8B81A10784}" type="sibTrans" cxnId="{375D635E-9A1B-470A-B1F4-C421DC2E2C99}">
      <dgm:prSet/>
      <dgm:spPr/>
      <dgm:t>
        <a:bodyPr/>
        <a:lstStyle/>
        <a:p>
          <a:endParaRPr lang="en-US"/>
        </a:p>
      </dgm:t>
    </dgm:pt>
    <dgm:pt modelId="{49A947BA-DA2A-4730-BF01-60B6447B33BE}">
      <dgm:prSet custT="1"/>
      <dgm:spPr>
        <a:ln>
          <a:solidFill>
            <a:srgbClr val="C00000"/>
          </a:solidFill>
        </a:ln>
      </dgm:spPr>
      <dgm:t>
        <a:bodyPr/>
        <a:lstStyle/>
        <a:p>
          <a:r>
            <a:rPr lang="en-GB" sz="2000" dirty="0"/>
            <a:t>Show how your findings fit into the wider research landscape.</a:t>
          </a:r>
          <a:endParaRPr lang="en-US" sz="2000" dirty="0"/>
        </a:p>
      </dgm:t>
    </dgm:pt>
    <dgm:pt modelId="{58DD0A88-6232-4CF8-A696-8C9AE6AF608C}" type="parTrans" cxnId="{56CFB1D2-05FB-4696-9F9C-05090EE0E294}">
      <dgm:prSet/>
      <dgm:spPr/>
      <dgm:t>
        <a:bodyPr/>
        <a:lstStyle/>
        <a:p>
          <a:endParaRPr lang="en-US"/>
        </a:p>
      </dgm:t>
    </dgm:pt>
    <dgm:pt modelId="{7C332694-22DC-4E9F-8A94-A5FE4536C914}" type="sibTrans" cxnId="{56CFB1D2-05FB-4696-9F9C-05090EE0E294}">
      <dgm:prSet/>
      <dgm:spPr/>
      <dgm:t>
        <a:bodyPr/>
        <a:lstStyle/>
        <a:p>
          <a:endParaRPr lang="en-US"/>
        </a:p>
      </dgm:t>
    </dgm:pt>
    <dgm:pt modelId="{9817E019-429A-4E68-90AD-C4183D53B045}">
      <dgm:prSet/>
      <dgm:spPr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en-GB" dirty="0"/>
            <a:t>You might:</a:t>
          </a:r>
          <a:endParaRPr lang="en-US" dirty="0"/>
        </a:p>
      </dgm:t>
    </dgm:pt>
    <dgm:pt modelId="{DE088D8F-C3C9-445C-B28F-9303F9DF966C}" type="parTrans" cxnId="{C182EA11-0FA6-4977-8FA7-1D6CB31143AF}">
      <dgm:prSet/>
      <dgm:spPr/>
      <dgm:t>
        <a:bodyPr/>
        <a:lstStyle/>
        <a:p>
          <a:endParaRPr lang="en-US"/>
        </a:p>
      </dgm:t>
    </dgm:pt>
    <dgm:pt modelId="{68E9324C-082F-404A-B4B1-8763CDC9F05A}" type="sibTrans" cxnId="{C182EA11-0FA6-4977-8FA7-1D6CB31143AF}">
      <dgm:prSet/>
      <dgm:spPr/>
      <dgm:t>
        <a:bodyPr/>
        <a:lstStyle/>
        <a:p>
          <a:endParaRPr lang="en-US"/>
        </a:p>
      </dgm:t>
    </dgm:pt>
    <dgm:pt modelId="{F376983A-1119-4710-B917-8875A8E37FAE}">
      <dgm:prSet custT="1"/>
      <dgm:spPr>
        <a:ln>
          <a:solidFill>
            <a:srgbClr val="002060"/>
          </a:solidFill>
        </a:ln>
      </dgm:spPr>
      <dgm:t>
        <a:bodyPr/>
        <a:lstStyle/>
        <a:p>
          <a:r>
            <a:rPr lang="en-GB" sz="2000" dirty="0"/>
            <a:t>Compare your results with previous reviews</a:t>
          </a:r>
          <a:endParaRPr lang="en-US" sz="2000" dirty="0"/>
        </a:p>
      </dgm:t>
    </dgm:pt>
    <dgm:pt modelId="{B5C61C68-AC07-474E-B32F-85634160423F}" type="parTrans" cxnId="{6BA3C13E-8999-463B-918E-457EA1DC4118}">
      <dgm:prSet/>
      <dgm:spPr/>
      <dgm:t>
        <a:bodyPr/>
        <a:lstStyle/>
        <a:p>
          <a:endParaRPr lang="en-US"/>
        </a:p>
      </dgm:t>
    </dgm:pt>
    <dgm:pt modelId="{96A74459-F16D-4A1C-A72B-8DF79E6A9439}" type="sibTrans" cxnId="{6BA3C13E-8999-463B-918E-457EA1DC4118}">
      <dgm:prSet/>
      <dgm:spPr/>
      <dgm:t>
        <a:bodyPr/>
        <a:lstStyle/>
        <a:p>
          <a:endParaRPr lang="en-US"/>
        </a:p>
      </dgm:t>
    </dgm:pt>
    <dgm:pt modelId="{EFCD5C8F-AEF1-45FE-9F54-AEBCBD5C8525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GB" sz="2000" dirty="0"/>
            <a:t>Explain how your findings confirm, extend, or challenge existing theories</a:t>
          </a:r>
          <a:endParaRPr lang="en-US" sz="2000" dirty="0"/>
        </a:p>
      </dgm:t>
    </dgm:pt>
    <dgm:pt modelId="{A0F5115A-ACE1-4F43-A591-962B242EAEE8}" type="parTrans" cxnId="{C5C512C9-FC17-48CE-8C68-D27EC9F231E6}">
      <dgm:prSet/>
      <dgm:spPr/>
      <dgm:t>
        <a:bodyPr/>
        <a:lstStyle/>
        <a:p>
          <a:endParaRPr lang="en-US"/>
        </a:p>
      </dgm:t>
    </dgm:pt>
    <dgm:pt modelId="{0EEF9963-8362-4571-9568-498EA105A041}" type="sibTrans" cxnId="{C5C512C9-FC17-48CE-8C68-D27EC9F231E6}">
      <dgm:prSet/>
      <dgm:spPr/>
      <dgm:t>
        <a:bodyPr/>
        <a:lstStyle/>
        <a:p>
          <a:endParaRPr lang="en-US"/>
        </a:p>
      </dgm:t>
    </dgm:pt>
    <dgm:pt modelId="{9A40488B-1C08-46D3-ADEF-482CD550CEBD}">
      <dgm:prSet custT="1"/>
      <dgm:spPr>
        <a:ln>
          <a:solidFill>
            <a:srgbClr val="7030A0"/>
          </a:solidFill>
        </a:ln>
      </dgm:spPr>
      <dgm:t>
        <a:bodyPr/>
        <a:lstStyle/>
        <a:p>
          <a:r>
            <a:rPr lang="en-GB" sz="2000" dirty="0"/>
            <a:t>Identify where your review adds something new</a:t>
          </a:r>
          <a:endParaRPr lang="en-US" sz="2000" dirty="0"/>
        </a:p>
      </dgm:t>
    </dgm:pt>
    <dgm:pt modelId="{8025B942-AB0A-40A3-BFC2-95D858286870}" type="parTrans" cxnId="{8F0B6A4D-CE85-49C6-BEFD-4A3FBEC65185}">
      <dgm:prSet/>
      <dgm:spPr/>
      <dgm:t>
        <a:bodyPr/>
        <a:lstStyle/>
        <a:p>
          <a:endParaRPr lang="en-US"/>
        </a:p>
      </dgm:t>
    </dgm:pt>
    <dgm:pt modelId="{FF4E8420-3F1F-42C0-B7BE-9382D8FE433F}" type="sibTrans" cxnId="{8F0B6A4D-CE85-49C6-BEFD-4A3FBEC65185}">
      <dgm:prSet/>
      <dgm:spPr/>
      <dgm:t>
        <a:bodyPr/>
        <a:lstStyle/>
        <a:p>
          <a:endParaRPr lang="en-US"/>
        </a:p>
      </dgm:t>
    </dgm:pt>
    <dgm:pt modelId="{41DB3025-8B23-42C2-B6FE-8664AB0CEC40}">
      <dgm:prSet custT="1"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r>
            <a:rPr lang="en-GB" sz="2000" dirty="0">
              <a:solidFill>
                <a:srgbClr val="C00000"/>
              </a:solidFill>
            </a:rPr>
            <a:t>This demonstrates the contribution of your review.</a:t>
          </a:r>
          <a:endParaRPr lang="en-US" sz="2000" dirty="0">
            <a:solidFill>
              <a:srgbClr val="C00000"/>
            </a:solidFill>
          </a:endParaRPr>
        </a:p>
      </dgm:t>
    </dgm:pt>
    <dgm:pt modelId="{2B79E330-83AB-46D5-ABA7-F4D33CBF08F6}" type="parTrans" cxnId="{C9EC3499-64F8-4E96-B2E2-CC6FD4B45864}">
      <dgm:prSet/>
      <dgm:spPr/>
      <dgm:t>
        <a:bodyPr/>
        <a:lstStyle/>
        <a:p>
          <a:endParaRPr lang="en-US"/>
        </a:p>
      </dgm:t>
    </dgm:pt>
    <dgm:pt modelId="{87CB95F4-AB7F-47FC-8C76-D1A49C137B96}" type="sibTrans" cxnId="{C9EC3499-64F8-4E96-B2E2-CC6FD4B45864}">
      <dgm:prSet/>
      <dgm:spPr/>
      <dgm:t>
        <a:bodyPr/>
        <a:lstStyle/>
        <a:p>
          <a:endParaRPr lang="en-US"/>
        </a:p>
      </dgm:t>
    </dgm:pt>
    <dgm:pt modelId="{D730EFE1-743B-4B14-97B5-F7F33A19F04C}" type="pres">
      <dgm:prSet presAssocID="{F36EA785-C89D-4D9D-82BD-20CF2A5EE018}" presName="vert0" presStyleCnt="0">
        <dgm:presLayoutVars>
          <dgm:dir/>
          <dgm:animOne val="branch"/>
          <dgm:animLvl val="lvl"/>
        </dgm:presLayoutVars>
      </dgm:prSet>
      <dgm:spPr/>
    </dgm:pt>
    <dgm:pt modelId="{2A117F45-651D-432B-A5B8-AC1AF5FCC4EE}" type="pres">
      <dgm:prSet presAssocID="{5567FEDF-5C75-4F1A-90D6-674E78DCD1EB}" presName="thickLine" presStyleLbl="alignNode1" presStyleIdx="0" presStyleCnt="7"/>
      <dgm:spPr/>
    </dgm:pt>
    <dgm:pt modelId="{E10056D0-B242-442D-8FA7-3FE78A7E845E}" type="pres">
      <dgm:prSet presAssocID="{5567FEDF-5C75-4F1A-90D6-674E78DCD1EB}" presName="horz1" presStyleCnt="0"/>
      <dgm:spPr/>
    </dgm:pt>
    <dgm:pt modelId="{BFD4020D-F3B8-42A6-A2A5-93A5AB72D1A7}" type="pres">
      <dgm:prSet presAssocID="{5567FEDF-5C75-4F1A-90D6-674E78DCD1EB}" presName="tx1" presStyleLbl="revTx" presStyleIdx="0" presStyleCnt="7"/>
      <dgm:spPr/>
    </dgm:pt>
    <dgm:pt modelId="{A80A1941-E04C-4F15-B273-811433E1D373}" type="pres">
      <dgm:prSet presAssocID="{5567FEDF-5C75-4F1A-90D6-674E78DCD1EB}" presName="vert1" presStyleCnt="0"/>
      <dgm:spPr/>
    </dgm:pt>
    <dgm:pt modelId="{6DCC322F-CF13-4134-B7ED-F975FB1314DC}" type="pres">
      <dgm:prSet presAssocID="{49A947BA-DA2A-4730-BF01-60B6447B33BE}" presName="thickLine" presStyleLbl="alignNode1" presStyleIdx="1" presStyleCnt="7"/>
      <dgm:spPr/>
    </dgm:pt>
    <dgm:pt modelId="{D0DBF4D9-AB3F-4D97-ADF7-1C0D2A029AFA}" type="pres">
      <dgm:prSet presAssocID="{49A947BA-DA2A-4730-BF01-60B6447B33BE}" presName="horz1" presStyleCnt="0"/>
      <dgm:spPr/>
    </dgm:pt>
    <dgm:pt modelId="{B5386E66-3EB5-4D3F-BD34-AA26CD381876}" type="pres">
      <dgm:prSet presAssocID="{49A947BA-DA2A-4730-BF01-60B6447B33BE}" presName="tx1" presStyleLbl="revTx" presStyleIdx="1" presStyleCnt="7"/>
      <dgm:spPr/>
    </dgm:pt>
    <dgm:pt modelId="{F4C7F86C-B452-41D4-81AD-C739DAD22F03}" type="pres">
      <dgm:prSet presAssocID="{49A947BA-DA2A-4730-BF01-60B6447B33BE}" presName="vert1" presStyleCnt="0"/>
      <dgm:spPr/>
    </dgm:pt>
    <dgm:pt modelId="{0F9F7A6F-62A1-4407-87A2-9487A21350C0}" type="pres">
      <dgm:prSet presAssocID="{9817E019-429A-4E68-90AD-C4183D53B045}" presName="thickLine" presStyleLbl="alignNode1" presStyleIdx="2" presStyleCnt="7"/>
      <dgm:spPr/>
    </dgm:pt>
    <dgm:pt modelId="{B39F92C6-6733-4C62-803C-A77E8ED64CED}" type="pres">
      <dgm:prSet presAssocID="{9817E019-429A-4E68-90AD-C4183D53B045}" presName="horz1" presStyleCnt="0"/>
      <dgm:spPr/>
    </dgm:pt>
    <dgm:pt modelId="{EAC80D62-0A35-4218-B369-C71E5D035594}" type="pres">
      <dgm:prSet presAssocID="{9817E019-429A-4E68-90AD-C4183D53B045}" presName="tx1" presStyleLbl="revTx" presStyleIdx="2" presStyleCnt="7"/>
      <dgm:spPr/>
    </dgm:pt>
    <dgm:pt modelId="{27A73D9F-9125-4BA3-B377-2DC94001626A}" type="pres">
      <dgm:prSet presAssocID="{9817E019-429A-4E68-90AD-C4183D53B045}" presName="vert1" presStyleCnt="0"/>
      <dgm:spPr/>
    </dgm:pt>
    <dgm:pt modelId="{E30534C1-955F-4B3C-958A-88676262AEC9}" type="pres">
      <dgm:prSet presAssocID="{F376983A-1119-4710-B917-8875A8E37FAE}" presName="thickLine" presStyleLbl="alignNode1" presStyleIdx="3" presStyleCnt="7"/>
      <dgm:spPr/>
    </dgm:pt>
    <dgm:pt modelId="{B2D7E3CF-0142-4F34-8DCA-96ECE4544CBF}" type="pres">
      <dgm:prSet presAssocID="{F376983A-1119-4710-B917-8875A8E37FAE}" presName="horz1" presStyleCnt="0"/>
      <dgm:spPr/>
    </dgm:pt>
    <dgm:pt modelId="{3B4CF0DC-EA83-421A-BFCD-15EF74880245}" type="pres">
      <dgm:prSet presAssocID="{F376983A-1119-4710-B917-8875A8E37FAE}" presName="tx1" presStyleLbl="revTx" presStyleIdx="3" presStyleCnt="7"/>
      <dgm:spPr/>
    </dgm:pt>
    <dgm:pt modelId="{23C79C21-FC8A-49E3-87C5-4FFD6E10C90E}" type="pres">
      <dgm:prSet presAssocID="{F376983A-1119-4710-B917-8875A8E37FAE}" presName="vert1" presStyleCnt="0"/>
      <dgm:spPr/>
    </dgm:pt>
    <dgm:pt modelId="{F3F13487-9D9A-4C38-B95A-5880DB28A7AE}" type="pres">
      <dgm:prSet presAssocID="{EFCD5C8F-AEF1-45FE-9F54-AEBCBD5C8525}" presName="thickLine" presStyleLbl="alignNode1" presStyleIdx="4" presStyleCnt="7"/>
      <dgm:spPr/>
    </dgm:pt>
    <dgm:pt modelId="{B01FD4A8-6129-4A36-8A9A-BD1AD1610861}" type="pres">
      <dgm:prSet presAssocID="{EFCD5C8F-AEF1-45FE-9F54-AEBCBD5C8525}" presName="horz1" presStyleCnt="0"/>
      <dgm:spPr/>
    </dgm:pt>
    <dgm:pt modelId="{2A40612A-36A0-4FE5-8471-C4553CDAE669}" type="pres">
      <dgm:prSet presAssocID="{EFCD5C8F-AEF1-45FE-9F54-AEBCBD5C8525}" presName="tx1" presStyleLbl="revTx" presStyleIdx="4" presStyleCnt="7"/>
      <dgm:spPr/>
    </dgm:pt>
    <dgm:pt modelId="{CA187C71-D47A-4DC9-8DCA-F9873B41DC97}" type="pres">
      <dgm:prSet presAssocID="{EFCD5C8F-AEF1-45FE-9F54-AEBCBD5C8525}" presName="vert1" presStyleCnt="0"/>
      <dgm:spPr/>
    </dgm:pt>
    <dgm:pt modelId="{8EF98903-C0F5-4396-B5EC-5A5F88E31206}" type="pres">
      <dgm:prSet presAssocID="{9A40488B-1C08-46D3-ADEF-482CD550CEBD}" presName="thickLine" presStyleLbl="alignNode1" presStyleIdx="5" presStyleCnt="7"/>
      <dgm:spPr/>
    </dgm:pt>
    <dgm:pt modelId="{785DDB0D-F4C0-47B0-B37A-179160D55043}" type="pres">
      <dgm:prSet presAssocID="{9A40488B-1C08-46D3-ADEF-482CD550CEBD}" presName="horz1" presStyleCnt="0"/>
      <dgm:spPr/>
    </dgm:pt>
    <dgm:pt modelId="{5C9E8FC7-11B6-4180-B119-30701703B500}" type="pres">
      <dgm:prSet presAssocID="{9A40488B-1C08-46D3-ADEF-482CD550CEBD}" presName="tx1" presStyleLbl="revTx" presStyleIdx="5" presStyleCnt="7"/>
      <dgm:spPr/>
    </dgm:pt>
    <dgm:pt modelId="{875FFC5C-617C-4468-8886-D47EDD32FFBF}" type="pres">
      <dgm:prSet presAssocID="{9A40488B-1C08-46D3-ADEF-482CD550CEBD}" presName="vert1" presStyleCnt="0"/>
      <dgm:spPr/>
    </dgm:pt>
    <dgm:pt modelId="{1977E840-D885-48D4-AD1A-8CD55ECC1120}" type="pres">
      <dgm:prSet presAssocID="{41DB3025-8B23-42C2-B6FE-8664AB0CEC40}" presName="thickLine" presStyleLbl="alignNode1" presStyleIdx="6" presStyleCnt="7"/>
      <dgm:spPr/>
    </dgm:pt>
    <dgm:pt modelId="{290F5591-AA8C-4CF0-AB23-717A0B8FE3CE}" type="pres">
      <dgm:prSet presAssocID="{41DB3025-8B23-42C2-B6FE-8664AB0CEC40}" presName="horz1" presStyleCnt="0"/>
      <dgm:spPr/>
    </dgm:pt>
    <dgm:pt modelId="{D75F4CDD-CA69-48CF-BFBB-DBEEA3B56FB0}" type="pres">
      <dgm:prSet presAssocID="{41DB3025-8B23-42C2-B6FE-8664AB0CEC40}" presName="tx1" presStyleLbl="revTx" presStyleIdx="6" presStyleCnt="7"/>
      <dgm:spPr/>
    </dgm:pt>
    <dgm:pt modelId="{9DFB58BA-B62D-4912-8807-3D6B39292B47}" type="pres">
      <dgm:prSet presAssocID="{41DB3025-8B23-42C2-B6FE-8664AB0CEC40}" presName="vert1" presStyleCnt="0"/>
      <dgm:spPr/>
    </dgm:pt>
  </dgm:ptLst>
  <dgm:cxnLst>
    <dgm:cxn modelId="{C182EA11-0FA6-4977-8FA7-1D6CB31143AF}" srcId="{F36EA785-C89D-4D9D-82BD-20CF2A5EE018}" destId="{9817E019-429A-4E68-90AD-C4183D53B045}" srcOrd="2" destOrd="0" parTransId="{DE088D8F-C3C9-445C-B28F-9303F9DF966C}" sibTransId="{68E9324C-082F-404A-B4B1-8763CDC9F05A}"/>
    <dgm:cxn modelId="{6666E427-B0CF-473F-BC07-995D487332C2}" type="presOf" srcId="{EFCD5C8F-AEF1-45FE-9F54-AEBCBD5C8525}" destId="{2A40612A-36A0-4FE5-8471-C4553CDAE669}" srcOrd="0" destOrd="0" presId="urn:microsoft.com/office/officeart/2008/layout/LinedList"/>
    <dgm:cxn modelId="{6BA3C13E-8999-463B-918E-457EA1DC4118}" srcId="{F36EA785-C89D-4D9D-82BD-20CF2A5EE018}" destId="{F376983A-1119-4710-B917-8875A8E37FAE}" srcOrd="3" destOrd="0" parTransId="{B5C61C68-AC07-474E-B32F-85634160423F}" sibTransId="{96A74459-F16D-4A1C-A72B-8DF79E6A9439}"/>
    <dgm:cxn modelId="{375D635E-9A1B-470A-B1F4-C421DC2E2C99}" srcId="{F36EA785-C89D-4D9D-82BD-20CF2A5EE018}" destId="{5567FEDF-5C75-4F1A-90D6-674E78DCD1EB}" srcOrd="0" destOrd="0" parTransId="{EC11CDE0-2888-4B42-BAE8-E7BA1EB9B8AC}" sibTransId="{15D749F9-235F-425B-B669-ED8B81A10784}"/>
    <dgm:cxn modelId="{9E7D236D-9D74-45D7-BDEA-2C7B4E07845B}" type="presOf" srcId="{9817E019-429A-4E68-90AD-C4183D53B045}" destId="{EAC80D62-0A35-4218-B369-C71E5D035594}" srcOrd="0" destOrd="0" presId="urn:microsoft.com/office/officeart/2008/layout/LinedList"/>
    <dgm:cxn modelId="{8F0B6A4D-CE85-49C6-BEFD-4A3FBEC65185}" srcId="{F36EA785-C89D-4D9D-82BD-20CF2A5EE018}" destId="{9A40488B-1C08-46D3-ADEF-482CD550CEBD}" srcOrd="5" destOrd="0" parTransId="{8025B942-AB0A-40A3-BFC2-95D858286870}" sibTransId="{FF4E8420-3F1F-42C0-B7BE-9382D8FE433F}"/>
    <dgm:cxn modelId="{C804B851-B635-4D39-892A-907A1691DB35}" type="presOf" srcId="{F36EA785-C89D-4D9D-82BD-20CF2A5EE018}" destId="{D730EFE1-743B-4B14-97B5-F7F33A19F04C}" srcOrd="0" destOrd="0" presId="urn:microsoft.com/office/officeart/2008/layout/LinedList"/>
    <dgm:cxn modelId="{7512627A-3088-46B1-AB30-A5DFC416CA25}" type="presOf" srcId="{41DB3025-8B23-42C2-B6FE-8664AB0CEC40}" destId="{D75F4CDD-CA69-48CF-BFBB-DBEEA3B56FB0}" srcOrd="0" destOrd="0" presId="urn:microsoft.com/office/officeart/2008/layout/LinedList"/>
    <dgm:cxn modelId="{61757B7F-4E90-4519-9DA1-1B503744E8AE}" type="presOf" srcId="{49A947BA-DA2A-4730-BF01-60B6447B33BE}" destId="{B5386E66-3EB5-4D3F-BD34-AA26CD381876}" srcOrd="0" destOrd="0" presId="urn:microsoft.com/office/officeart/2008/layout/LinedList"/>
    <dgm:cxn modelId="{C9EC3499-64F8-4E96-B2E2-CC6FD4B45864}" srcId="{F36EA785-C89D-4D9D-82BD-20CF2A5EE018}" destId="{41DB3025-8B23-42C2-B6FE-8664AB0CEC40}" srcOrd="6" destOrd="0" parTransId="{2B79E330-83AB-46D5-ABA7-F4D33CBF08F6}" sibTransId="{87CB95F4-AB7F-47FC-8C76-D1A49C137B96}"/>
    <dgm:cxn modelId="{C3700CC0-199A-4ADC-B10E-A2099117F1E5}" type="presOf" srcId="{9A40488B-1C08-46D3-ADEF-482CD550CEBD}" destId="{5C9E8FC7-11B6-4180-B119-30701703B500}" srcOrd="0" destOrd="0" presId="urn:microsoft.com/office/officeart/2008/layout/LinedList"/>
    <dgm:cxn modelId="{C5C512C9-FC17-48CE-8C68-D27EC9F231E6}" srcId="{F36EA785-C89D-4D9D-82BD-20CF2A5EE018}" destId="{EFCD5C8F-AEF1-45FE-9F54-AEBCBD5C8525}" srcOrd="4" destOrd="0" parTransId="{A0F5115A-ACE1-4F43-A591-962B242EAEE8}" sibTransId="{0EEF9963-8362-4571-9568-498EA105A041}"/>
    <dgm:cxn modelId="{2175D0D0-F91F-4AFB-8BCD-2F556E538A4A}" type="presOf" srcId="{F376983A-1119-4710-B917-8875A8E37FAE}" destId="{3B4CF0DC-EA83-421A-BFCD-15EF74880245}" srcOrd="0" destOrd="0" presId="urn:microsoft.com/office/officeart/2008/layout/LinedList"/>
    <dgm:cxn modelId="{56CFB1D2-05FB-4696-9F9C-05090EE0E294}" srcId="{F36EA785-C89D-4D9D-82BD-20CF2A5EE018}" destId="{49A947BA-DA2A-4730-BF01-60B6447B33BE}" srcOrd="1" destOrd="0" parTransId="{58DD0A88-6232-4CF8-A696-8C9AE6AF608C}" sibTransId="{7C332694-22DC-4E9F-8A94-A5FE4536C914}"/>
    <dgm:cxn modelId="{44DC05F3-6997-41E2-A85E-AAFFCF96C7EF}" type="presOf" srcId="{5567FEDF-5C75-4F1A-90D6-674E78DCD1EB}" destId="{BFD4020D-F3B8-42A6-A2A5-93A5AB72D1A7}" srcOrd="0" destOrd="0" presId="urn:microsoft.com/office/officeart/2008/layout/LinedList"/>
    <dgm:cxn modelId="{DF42A794-9CEE-4BAD-9A92-FE9F70339E05}" type="presParOf" srcId="{D730EFE1-743B-4B14-97B5-F7F33A19F04C}" destId="{2A117F45-651D-432B-A5B8-AC1AF5FCC4EE}" srcOrd="0" destOrd="0" presId="urn:microsoft.com/office/officeart/2008/layout/LinedList"/>
    <dgm:cxn modelId="{C9FE7C1E-DD19-4DCD-A22B-3C1D51832061}" type="presParOf" srcId="{D730EFE1-743B-4B14-97B5-F7F33A19F04C}" destId="{E10056D0-B242-442D-8FA7-3FE78A7E845E}" srcOrd="1" destOrd="0" presId="urn:microsoft.com/office/officeart/2008/layout/LinedList"/>
    <dgm:cxn modelId="{00353AD2-FEFB-45D7-9F83-F0BEB4AADC93}" type="presParOf" srcId="{E10056D0-B242-442D-8FA7-3FE78A7E845E}" destId="{BFD4020D-F3B8-42A6-A2A5-93A5AB72D1A7}" srcOrd="0" destOrd="0" presId="urn:microsoft.com/office/officeart/2008/layout/LinedList"/>
    <dgm:cxn modelId="{33596EF9-D4D4-42E7-97CF-A9BD36C222B2}" type="presParOf" srcId="{E10056D0-B242-442D-8FA7-3FE78A7E845E}" destId="{A80A1941-E04C-4F15-B273-811433E1D373}" srcOrd="1" destOrd="0" presId="urn:microsoft.com/office/officeart/2008/layout/LinedList"/>
    <dgm:cxn modelId="{FDAE5941-D661-4AF5-B80A-F7216F275151}" type="presParOf" srcId="{D730EFE1-743B-4B14-97B5-F7F33A19F04C}" destId="{6DCC322F-CF13-4134-B7ED-F975FB1314DC}" srcOrd="2" destOrd="0" presId="urn:microsoft.com/office/officeart/2008/layout/LinedList"/>
    <dgm:cxn modelId="{E65B9D62-6849-4731-8997-97E78C535FA4}" type="presParOf" srcId="{D730EFE1-743B-4B14-97B5-F7F33A19F04C}" destId="{D0DBF4D9-AB3F-4D97-ADF7-1C0D2A029AFA}" srcOrd="3" destOrd="0" presId="urn:microsoft.com/office/officeart/2008/layout/LinedList"/>
    <dgm:cxn modelId="{64696854-E517-4856-A0C9-E0F73D1B0177}" type="presParOf" srcId="{D0DBF4D9-AB3F-4D97-ADF7-1C0D2A029AFA}" destId="{B5386E66-3EB5-4D3F-BD34-AA26CD381876}" srcOrd="0" destOrd="0" presId="urn:microsoft.com/office/officeart/2008/layout/LinedList"/>
    <dgm:cxn modelId="{22190D47-6AB9-40EC-BFEE-93CEC72CDC68}" type="presParOf" srcId="{D0DBF4D9-AB3F-4D97-ADF7-1C0D2A029AFA}" destId="{F4C7F86C-B452-41D4-81AD-C739DAD22F03}" srcOrd="1" destOrd="0" presId="urn:microsoft.com/office/officeart/2008/layout/LinedList"/>
    <dgm:cxn modelId="{2142EB01-B1E9-437F-A27D-5BE6B78A055B}" type="presParOf" srcId="{D730EFE1-743B-4B14-97B5-F7F33A19F04C}" destId="{0F9F7A6F-62A1-4407-87A2-9487A21350C0}" srcOrd="4" destOrd="0" presId="urn:microsoft.com/office/officeart/2008/layout/LinedList"/>
    <dgm:cxn modelId="{5C020A94-FFFB-44E4-AA65-EAFB02488C0D}" type="presParOf" srcId="{D730EFE1-743B-4B14-97B5-F7F33A19F04C}" destId="{B39F92C6-6733-4C62-803C-A77E8ED64CED}" srcOrd="5" destOrd="0" presId="urn:microsoft.com/office/officeart/2008/layout/LinedList"/>
    <dgm:cxn modelId="{73267AEB-19D7-4AE7-8734-3054521E5843}" type="presParOf" srcId="{B39F92C6-6733-4C62-803C-A77E8ED64CED}" destId="{EAC80D62-0A35-4218-B369-C71E5D035594}" srcOrd="0" destOrd="0" presId="urn:microsoft.com/office/officeart/2008/layout/LinedList"/>
    <dgm:cxn modelId="{746A3548-130D-489C-AB62-1E678B441AA9}" type="presParOf" srcId="{B39F92C6-6733-4C62-803C-A77E8ED64CED}" destId="{27A73D9F-9125-4BA3-B377-2DC94001626A}" srcOrd="1" destOrd="0" presId="urn:microsoft.com/office/officeart/2008/layout/LinedList"/>
    <dgm:cxn modelId="{76C6DFDB-C26C-43D8-8386-970951247C73}" type="presParOf" srcId="{D730EFE1-743B-4B14-97B5-F7F33A19F04C}" destId="{E30534C1-955F-4B3C-958A-88676262AEC9}" srcOrd="6" destOrd="0" presId="urn:microsoft.com/office/officeart/2008/layout/LinedList"/>
    <dgm:cxn modelId="{B24AAC9D-A2B2-4850-A1AB-6479B552D669}" type="presParOf" srcId="{D730EFE1-743B-4B14-97B5-F7F33A19F04C}" destId="{B2D7E3CF-0142-4F34-8DCA-96ECE4544CBF}" srcOrd="7" destOrd="0" presId="urn:microsoft.com/office/officeart/2008/layout/LinedList"/>
    <dgm:cxn modelId="{7EA9DB9A-6DE9-4D1C-99B7-AE63304504D4}" type="presParOf" srcId="{B2D7E3CF-0142-4F34-8DCA-96ECE4544CBF}" destId="{3B4CF0DC-EA83-421A-BFCD-15EF74880245}" srcOrd="0" destOrd="0" presId="urn:microsoft.com/office/officeart/2008/layout/LinedList"/>
    <dgm:cxn modelId="{E760E6EC-5129-4832-8F1C-8CB7FE218ABE}" type="presParOf" srcId="{B2D7E3CF-0142-4F34-8DCA-96ECE4544CBF}" destId="{23C79C21-FC8A-49E3-87C5-4FFD6E10C90E}" srcOrd="1" destOrd="0" presId="urn:microsoft.com/office/officeart/2008/layout/LinedList"/>
    <dgm:cxn modelId="{816D3C85-1D20-4056-91AE-C3777CAE0829}" type="presParOf" srcId="{D730EFE1-743B-4B14-97B5-F7F33A19F04C}" destId="{F3F13487-9D9A-4C38-B95A-5880DB28A7AE}" srcOrd="8" destOrd="0" presId="urn:microsoft.com/office/officeart/2008/layout/LinedList"/>
    <dgm:cxn modelId="{918EC363-C822-4853-8209-60801C448B6E}" type="presParOf" srcId="{D730EFE1-743B-4B14-97B5-F7F33A19F04C}" destId="{B01FD4A8-6129-4A36-8A9A-BD1AD1610861}" srcOrd="9" destOrd="0" presId="urn:microsoft.com/office/officeart/2008/layout/LinedList"/>
    <dgm:cxn modelId="{E9171145-7626-4CC8-905F-F5F42E738762}" type="presParOf" srcId="{B01FD4A8-6129-4A36-8A9A-BD1AD1610861}" destId="{2A40612A-36A0-4FE5-8471-C4553CDAE669}" srcOrd="0" destOrd="0" presId="urn:microsoft.com/office/officeart/2008/layout/LinedList"/>
    <dgm:cxn modelId="{5E9F4A60-4D75-48BE-94D1-135337B1A4CA}" type="presParOf" srcId="{B01FD4A8-6129-4A36-8A9A-BD1AD1610861}" destId="{CA187C71-D47A-4DC9-8DCA-F9873B41DC97}" srcOrd="1" destOrd="0" presId="urn:microsoft.com/office/officeart/2008/layout/LinedList"/>
    <dgm:cxn modelId="{440260E6-E2D1-4E46-B6A1-1E456BAF0FC5}" type="presParOf" srcId="{D730EFE1-743B-4B14-97B5-F7F33A19F04C}" destId="{8EF98903-C0F5-4396-B5EC-5A5F88E31206}" srcOrd="10" destOrd="0" presId="urn:microsoft.com/office/officeart/2008/layout/LinedList"/>
    <dgm:cxn modelId="{E3781525-CDAD-40B9-BFB9-D06BA8685046}" type="presParOf" srcId="{D730EFE1-743B-4B14-97B5-F7F33A19F04C}" destId="{785DDB0D-F4C0-47B0-B37A-179160D55043}" srcOrd="11" destOrd="0" presId="urn:microsoft.com/office/officeart/2008/layout/LinedList"/>
    <dgm:cxn modelId="{E0C64DF1-94C2-4DD2-9443-5AED9ABA3C12}" type="presParOf" srcId="{785DDB0D-F4C0-47B0-B37A-179160D55043}" destId="{5C9E8FC7-11B6-4180-B119-30701703B500}" srcOrd="0" destOrd="0" presId="urn:microsoft.com/office/officeart/2008/layout/LinedList"/>
    <dgm:cxn modelId="{95F091E2-891A-477D-A47D-3D89B0320C4E}" type="presParOf" srcId="{785DDB0D-F4C0-47B0-B37A-179160D55043}" destId="{875FFC5C-617C-4468-8886-D47EDD32FFBF}" srcOrd="1" destOrd="0" presId="urn:microsoft.com/office/officeart/2008/layout/LinedList"/>
    <dgm:cxn modelId="{F3261C18-1194-4A90-AB43-5AAEA6570293}" type="presParOf" srcId="{D730EFE1-743B-4B14-97B5-F7F33A19F04C}" destId="{1977E840-D885-48D4-AD1A-8CD55ECC1120}" srcOrd="12" destOrd="0" presId="urn:microsoft.com/office/officeart/2008/layout/LinedList"/>
    <dgm:cxn modelId="{42AB7414-8906-4E11-A207-F691B6437B58}" type="presParOf" srcId="{D730EFE1-743B-4B14-97B5-F7F33A19F04C}" destId="{290F5591-AA8C-4CF0-AB23-717A0B8FE3CE}" srcOrd="13" destOrd="0" presId="urn:microsoft.com/office/officeart/2008/layout/LinedList"/>
    <dgm:cxn modelId="{6C649B1B-C755-47CD-B417-B9DF9368138E}" type="presParOf" srcId="{290F5591-AA8C-4CF0-AB23-717A0B8FE3CE}" destId="{D75F4CDD-CA69-48CF-BFBB-DBEEA3B56FB0}" srcOrd="0" destOrd="0" presId="urn:microsoft.com/office/officeart/2008/layout/LinedList"/>
    <dgm:cxn modelId="{B897E621-E668-421D-9E6A-032B3695BE0F}" type="presParOf" srcId="{290F5591-AA8C-4CF0-AB23-717A0B8FE3CE}" destId="{9DFB58BA-B62D-4912-8807-3D6B39292B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6ACF591F-5366-41C8-B470-95D3B03EDCA1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79F0171-5B4D-4CF4-BFDA-8932167379ED}">
      <dgm:prSet/>
      <dgm:spPr/>
      <dgm:t>
        <a:bodyPr/>
        <a:lstStyle/>
        <a:p>
          <a:r>
            <a:rPr lang="en-GB" b="1"/>
            <a:t>Explanation of Variability or Contradictions</a:t>
          </a:r>
          <a:endParaRPr lang="en-US"/>
        </a:p>
      </dgm:t>
    </dgm:pt>
    <dgm:pt modelId="{C0651A78-1718-4AE8-8365-D74157425FED}" type="parTrans" cxnId="{DA6705F8-8C10-4FE5-A20B-8C917B2394B3}">
      <dgm:prSet/>
      <dgm:spPr/>
      <dgm:t>
        <a:bodyPr/>
        <a:lstStyle/>
        <a:p>
          <a:endParaRPr lang="en-US"/>
        </a:p>
      </dgm:t>
    </dgm:pt>
    <dgm:pt modelId="{D59A5C0A-E88D-425F-9668-39029FC30851}" type="sibTrans" cxnId="{DA6705F8-8C10-4FE5-A20B-8C917B2394B3}">
      <dgm:prSet/>
      <dgm:spPr/>
      <dgm:t>
        <a:bodyPr/>
        <a:lstStyle/>
        <a:p>
          <a:endParaRPr lang="en-US"/>
        </a:p>
      </dgm:t>
    </dgm:pt>
    <dgm:pt modelId="{02230436-8958-47F8-9C54-036F25D5C928}">
      <dgm:prSet/>
      <dgm:spPr/>
      <dgm:t>
        <a:bodyPr/>
        <a:lstStyle/>
        <a:p>
          <a:r>
            <a:rPr lang="en-GB"/>
            <a:t>If studies disagreed with each other, this is where you explain why.</a:t>
          </a:r>
          <a:endParaRPr lang="en-US"/>
        </a:p>
      </dgm:t>
    </dgm:pt>
    <dgm:pt modelId="{42A455F4-86AC-4A9F-9C2D-C426CE8AA531}" type="parTrans" cxnId="{99CD1B1F-E431-4BC8-B5E7-39FA826873A6}">
      <dgm:prSet/>
      <dgm:spPr/>
      <dgm:t>
        <a:bodyPr/>
        <a:lstStyle/>
        <a:p>
          <a:endParaRPr lang="en-US"/>
        </a:p>
      </dgm:t>
    </dgm:pt>
    <dgm:pt modelId="{AA1CB6FE-CA28-41E0-A127-2095CF10A375}" type="sibTrans" cxnId="{99CD1B1F-E431-4BC8-B5E7-39FA826873A6}">
      <dgm:prSet/>
      <dgm:spPr/>
      <dgm:t>
        <a:bodyPr/>
        <a:lstStyle/>
        <a:p>
          <a:endParaRPr lang="en-US"/>
        </a:p>
      </dgm:t>
    </dgm:pt>
    <dgm:pt modelId="{08284A97-A376-451C-8822-9210E8282EBF}">
      <dgm:prSet/>
      <dgm:spPr/>
      <dgm:t>
        <a:bodyPr/>
        <a:lstStyle/>
        <a:p>
          <a:r>
            <a:rPr lang="en-GB"/>
            <a:t>Consider:</a:t>
          </a:r>
          <a:endParaRPr lang="en-US"/>
        </a:p>
      </dgm:t>
    </dgm:pt>
    <dgm:pt modelId="{622F3FC2-5A64-4774-9B23-C1263982D453}" type="parTrans" cxnId="{FB5C3B14-CABB-420B-83EF-2D51B78B5275}">
      <dgm:prSet/>
      <dgm:spPr/>
      <dgm:t>
        <a:bodyPr/>
        <a:lstStyle/>
        <a:p>
          <a:endParaRPr lang="en-US"/>
        </a:p>
      </dgm:t>
    </dgm:pt>
    <dgm:pt modelId="{3EBAF5B0-8D45-4F8C-8069-27DCF5E7CA74}" type="sibTrans" cxnId="{FB5C3B14-CABB-420B-83EF-2D51B78B5275}">
      <dgm:prSet/>
      <dgm:spPr/>
      <dgm:t>
        <a:bodyPr/>
        <a:lstStyle/>
        <a:p>
          <a:endParaRPr lang="en-US"/>
        </a:p>
      </dgm:t>
    </dgm:pt>
    <dgm:pt modelId="{459C5349-F7B2-4279-8A62-D2F41326414C}">
      <dgm:prSet/>
      <dgm:spPr/>
      <dgm:t>
        <a:bodyPr/>
        <a:lstStyle/>
        <a:p>
          <a:r>
            <a:rPr lang="en-GB"/>
            <a:t>Differences in study design</a:t>
          </a:r>
          <a:endParaRPr lang="en-US"/>
        </a:p>
      </dgm:t>
    </dgm:pt>
    <dgm:pt modelId="{0298BFDD-191C-4B1C-B189-9054E1EC6056}" type="parTrans" cxnId="{CB7EB4E7-9F59-45EF-8871-4A9062552AAF}">
      <dgm:prSet/>
      <dgm:spPr/>
      <dgm:t>
        <a:bodyPr/>
        <a:lstStyle/>
        <a:p>
          <a:endParaRPr lang="en-US"/>
        </a:p>
      </dgm:t>
    </dgm:pt>
    <dgm:pt modelId="{2B9663EF-83AD-4A59-B9C5-0CA2DED2E644}" type="sibTrans" cxnId="{CB7EB4E7-9F59-45EF-8871-4A9062552AAF}">
      <dgm:prSet/>
      <dgm:spPr/>
      <dgm:t>
        <a:bodyPr/>
        <a:lstStyle/>
        <a:p>
          <a:endParaRPr lang="en-US"/>
        </a:p>
      </dgm:t>
    </dgm:pt>
    <dgm:pt modelId="{BBF89209-1D16-41C5-8A0B-793D8FFBB156}">
      <dgm:prSet/>
      <dgm:spPr/>
      <dgm:t>
        <a:bodyPr/>
        <a:lstStyle/>
        <a:p>
          <a:r>
            <a:rPr lang="en-GB"/>
            <a:t>Population differences</a:t>
          </a:r>
          <a:endParaRPr lang="en-US"/>
        </a:p>
      </dgm:t>
    </dgm:pt>
    <dgm:pt modelId="{E4BB43AD-77BF-4334-AC93-E489E4251104}" type="parTrans" cxnId="{6DBF0AE7-987C-47F4-9084-B8709107C3CC}">
      <dgm:prSet/>
      <dgm:spPr/>
      <dgm:t>
        <a:bodyPr/>
        <a:lstStyle/>
        <a:p>
          <a:endParaRPr lang="en-US"/>
        </a:p>
      </dgm:t>
    </dgm:pt>
    <dgm:pt modelId="{2F3FC170-D165-4E93-B336-116F4FA55267}" type="sibTrans" cxnId="{6DBF0AE7-987C-47F4-9084-B8709107C3CC}">
      <dgm:prSet/>
      <dgm:spPr/>
      <dgm:t>
        <a:bodyPr/>
        <a:lstStyle/>
        <a:p>
          <a:endParaRPr lang="en-US"/>
        </a:p>
      </dgm:t>
    </dgm:pt>
    <dgm:pt modelId="{01E1A6E1-718D-4625-9599-6E50D717E5DB}">
      <dgm:prSet/>
      <dgm:spPr/>
      <dgm:t>
        <a:bodyPr/>
        <a:lstStyle/>
        <a:p>
          <a:r>
            <a:rPr lang="en-GB"/>
            <a:t>Contextual or cultural factors</a:t>
          </a:r>
          <a:endParaRPr lang="en-US"/>
        </a:p>
      </dgm:t>
    </dgm:pt>
    <dgm:pt modelId="{9385E7CB-D57B-4223-A06A-0CC592D70C1F}" type="parTrans" cxnId="{10F2E139-5D48-443A-BF35-A8BB29BEB40A}">
      <dgm:prSet/>
      <dgm:spPr/>
      <dgm:t>
        <a:bodyPr/>
        <a:lstStyle/>
        <a:p>
          <a:endParaRPr lang="en-US"/>
        </a:p>
      </dgm:t>
    </dgm:pt>
    <dgm:pt modelId="{BC02A522-1D8D-424F-B6C4-1ADDFB5553E2}" type="sibTrans" cxnId="{10F2E139-5D48-443A-BF35-A8BB29BEB40A}">
      <dgm:prSet/>
      <dgm:spPr/>
      <dgm:t>
        <a:bodyPr/>
        <a:lstStyle/>
        <a:p>
          <a:endParaRPr lang="en-US"/>
        </a:p>
      </dgm:t>
    </dgm:pt>
    <dgm:pt modelId="{4845B490-30E8-465D-8369-FC8F7E371EA6}">
      <dgm:prSet/>
      <dgm:spPr/>
      <dgm:t>
        <a:bodyPr/>
        <a:lstStyle/>
        <a:p>
          <a:r>
            <a:rPr lang="en-GB"/>
            <a:t>Methodological quality</a:t>
          </a:r>
          <a:endParaRPr lang="en-US"/>
        </a:p>
      </dgm:t>
    </dgm:pt>
    <dgm:pt modelId="{22034E02-621C-422D-952A-987427878DAC}" type="parTrans" cxnId="{E6EB028F-0BE4-41A6-BFAE-85640AC58137}">
      <dgm:prSet/>
      <dgm:spPr/>
      <dgm:t>
        <a:bodyPr/>
        <a:lstStyle/>
        <a:p>
          <a:endParaRPr lang="en-US"/>
        </a:p>
      </dgm:t>
    </dgm:pt>
    <dgm:pt modelId="{D4889011-8C3A-4AD6-8819-F10B9A1AEE66}" type="sibTrans" cxnId="{E6EB028F-0BE4-41A6-BFAE-85640AC58137}">
      <dgm:prSet/>
      <dgm:spPr/>
      <dgm:t>
        <a:bodyPr/>
        <a:lstStyle/>
        <a:p>
          <a:endParaRPr lang="en-US"/>
        </a:p>
      </dgm:t>
    </dgm:pt>
    <dgm:pt modelId="{975AC0B1-7A97-424C-9132-1A04DF0E6DDB}">
      <dgm:prSet/>
      <dgm:spPr/>
      <dgm:t>
        <a:bodyPr/>
        <a:lstStyle/>
        <a:p>
          <a:r>
            <a:rPr lang="en-GB"/>
            <a:t>Variations in measurement tools</a:t>
          </a:r>
          <a:endParaRPr lang="en-US"/>
        </a:p>
      </dgm:t>
    </dgm:pt>
    <dgm:pt modelId="{9FFCB4DD-5885-49BE-BEDB-26D042B413A7}" type="parTrans" cxnId="{5F531237-ED0B-4C05-81F1-155B4FB01181}">
      <dgm:prSet/>
      <dgm:spPr/>
      <dgm:t>
        <a:bodyPr/>
        <a:lstStyle/>
        <a:p>
          <a:endParaRPr lang="en-US"/>
        </a:p>
      </dgm:t>
    </dgm:pt>
    <dgm:pt modelId="{2D22D217-21E6-41A8-BA9A-80A4C5BE74E4}" type="sibTrans" cxnId="{5F531237-ED0B-4C05-81F1-155B4FB01181}">
      <dgm:prSet/>
      <dgm:spPr/>
      <dgm:t>
        <a:bodyPr/>
        <a:lstStyle/>
        <a:p>
          <a:endParaRPr lang="en-US"/>
        </a:p>
      </dgm:t>
    </dgm:pt>
    <dgm:pt modelId="{2AA14B86-6B1A-422F-85D5-0368FF1DE35C}">
      <dgm:prSet/>
      <dgm:spPr/>
      <dgm:t>
        <a:bodyPr/>
        <a:lstStyle/>
        <a:p>
          <a:r>
            <a:rPr lang="en-GB" dirty="0">
              <a:solidFill>
                <a:srgbClr val="C00000"/>
              </a:solidFill>
            </a:rPr>
            <a:t>This shows you’ve thought critically about the evidence.</a:t>
          </a:r>
          <a:endParaRPr lang="en-US" dirty="0">
            <a:solidFill>
              <a:srgbClr val="C00000"/>
            </a:solidFill>
          </a:endParaRPr>
        </a:p>
      </dgm:t>
    </dgm:pt>
    <dgm:pt modelId="{81D52018-FC0E-4732-8ADE-AA85C8C7162F}" type="parTrans" cxnId="{40178377-8587-4581-B960-2FD96FADE122}">
      <dgm:prSet/>
      <dgm:spPr/>
      <dgm:t>
        <a:bodyPr/>
        <a:lstStyle/>
        <a:p>
          <a:endParaRPr lang="en-US"/>
        </a:p>
      </dgm:t>
    </dgm:pt>
    <dgm:pt modelId="{93ACCAB0-86D2-4D7B-B858-16F8934CE627}" type="sibTrans" cxnId="{40178377-8587-4581-B960-2FD96FADE122}">
      <dgm:prSet/>
      <dgm:spPr/>
      <dgm:t>
        <a:bodyPr/>
        <a:lstStyle/>
        <a:p>
          <a:endParaRPr lang="en-US"/>
        </a:p>
      </dgm:t>
    </dgm:pt>
    <dgm:pt modelId="{8155CFD2-0934-4C96-928C-D1FDD0B8D473}" type="pres">
      <dgm:prSet presAssocID="{6ACF591F-5366-41C8-B470-95D3B03EDCA1}" presName="Name0" presStyleCnt="0">
        <dgm:presLayoutVars>
          <dgm:dir/>
          <dgm:animLvl val="lvl"/>
          <dgm:resizeHandles val="exact"/>
        </dgm:presLayoutVars>
      </dgm:prSet>
      <dgm:spPr/>
    </dgm:pt>
    <dgm:pt modelId="{E25F12F8-DAB4-4DD6-84D6-26786EAAE276}" type="pres">
      <dgm:prSet presAssocID="{2AA14B86-6B1A-422F-85D5-0368FF1DE35C}" presName="boxAndChildren" presStyleCnt="0"/>
      <dgm:spPr/>
    </dgm:pt>
    <dgm:pt modelId="{51729FEE-65AE-4726-ADE4-6B42DF7339BB}" type="pres">
      <dgm:prSet presAssocID="{2AA14B86-6B1A-422F-85D5-0368FF1DE35C}" presName="parentTextBox" presStyleLbl="node1" presStyleIdx="0" presStyleCnt="4"/>
      <dgm:spPr/>
    </dgm:pt>
    <dgm:pt modelId="{0B0FC17B-4BB5-426D-95D8-684588873FB3}" type="pres">
      <dgm:prSet presAssocID="{3EBAF5B0-8D45-4F8C-8069-27DCF5E7CA74}" presName="sp" presStyleCnt="0"/>
      <dgm:spPr/>
    </dgm:pt>
    <dgm:pt modelId="{EA2FA926-A6D2-45E6-B15E-CD27E6545F17}" type="pres">
      <dgm:prSet presAssocID="{08284A97-A376-451C-8822-9210E8282EBF}" presName="arrowAndChildren" presStyleCnt="0"/>
      <dgm:spPr/>
    </dgm:pt>
    <dgm:pt modelId="{8B55D75E-F2F5-4AF1-8B5D-016C0A061FB3}" type="pres">
      <dgm:prSet presAssocID="{08284A97-A376-451C-8822-9210E8282EBF}" presName="parentTextArrow" presStyleLbl="node1" presStyleIdx="0" presStyleCnt="4"/>
      <dgm:spPr/>
    </dgm:pt>
    <dgm:pt modelId="{0495EBC8-1AE5-4AC0-9F31-16DFE9A1EA40}" type="pres">
      <dgm:prSet presAssocID="{08284A97-A376-451C-8822-9210E8282EBF}" presName="arrow" presStyleLbl="node1" presStyleIdx="1" presStyleCnt="4"/>
      <dgm:spPr/>
    </dgm:pt>
    <dgm:pt modelId="{71E2748F-BD26-41F7-A3A3-FFB07E11F448}" type="pres">
      <dgm:prSet presAssocID="{08284A97-A376-451C-8822-9210E8282EBF}" presName="descendantArrow" presStyleCnt="0"/>
      <dgm:spPr/>
    </dgm:pt>
    <dgm:pt modelId="{1AFB52B1-79F9-4A1F-9DA0-C927212C33BA}" type="pres">
      <dgm:prSet presAssocID="{459C5349-F7B2-4279-8A62-D2F41326414C}" presName="childTextArrow" presStyleLbl="fgAccFollowNode1" presStyleIdx="0" presStyleCnt="5">
        <dgm:presLayoutVars>
          <dgm:bulletEnabled val="1"/>
        </dgm:presLayoutVars>
      </dgm:prSet>
      <dgm:spPr/>
    </dgm:pt>
    <dgm:pt modelId="{B4F65386-4D64-438F-9DA3-376173D25D46}" type="pres">
      <dgm:prSet presAssocID="{BBF89209-1D16-41C5-8A0B-793D8FFBB156}" presName="childTextArrow" presStyleLbl="fgAccFollowNode1" presStyleIdx="1" presStyleCnt="5">
        <dgm:presLayoutVars>
          <dgm:bulletEnabled val="1"/>
        </dgm:presLayoutVars>
      </dgm:prSet>
      <dgm:spPr/>
    </dgm:pt>
    <dgm:pt modelId="{9224F953-5285-4ECE-9A8C-9408AA4EB5AF}" type="pres">
      <dgm:prSet presAssocID="{01E1A6E1-718D-4625-9599-6E50D717E5DB}" presName="childTextArrow" presStyleLbl="fgAccFollowNode1" presStyleIdx="2" presStyleCnt="5">
        <dgm:presLayoutVars>
          <dgm:bulletEnabled val="1"/>
        </dgm:presLayoutVars>
      </dgm:prSet>
      <dgm:spPr/>
    </dgm:pt>
    <dgm:pt modelId="{58206F71-11E0-4B19-A225-7F3A22150D76}" type="pres">
      <dgm:prSet presAssocID="{4845B490-30E8-465D-8369-FC8F7E371EA6}" presName="childTextArrow" presStyleLbl="fgAccFollowNode1" presStyleIdx="3" presStyleCnt="5">
        <dgm:presLayoutVars>
          <dgm:bulletEnabled val="1"/>
        </dgm:presLayoutVars>
      </dgm:prSet>
      <dgm:spPr/>
    </dgm:pt>
    <dgm:pt modelId="{2D0A670B-6BED-4C1B-A101-821AA741ED45}" type="pres">
      <dgm:prSet presAssocID="{975AC0B1-7A97-424C-9132-1A04DF0E6DDB}" presName="childTextArrow" presStyleLbl="fgAccFollowNode1" presStyleIdx="4" presStyleCnt="5">
        <dgm:presLayoutVars>
          <dgm:bulletEnabled val="1"/>
        </dgm:presLayoutVars>
      </dgm:prSet>
      <dgm:spPr/>
    </dgm:pt>
    <dgm:pt modelId="{BD3E7721-5175-41F8-86AA-D1CDCE1578D7}" type="pres">
      <dgm:prSet presAssocID="{AA1CB6FE-CA28-41E0-A127-2095CF10A375}" presName="sp" presStyleCnt="0"/>
      <dgm:spPr/>
    </dgm:pt>
    <dgm:pt modelId="{DABD9305-4053-4E68-9334-A83B5B2B6179}" type="pres">
      <dgm:prSet presAssocID="{02230436-8958-47F8-9C54-036F25D5C928}" presName="arrowAndChildren" presStyleCnt="0"/>
      <dgm:spPr/>
    </dgm:pt>
    <dgm:pt modelId="{E29962AB-88CD-4E6D-8A6B-5A74DB89EFAD}" type="pres">
      <dgm:prSet presAssocID="{02230436-8958-47F8-9C54-036F25D5C928}" presName="parentTextArrow" presStyleLbl="node1" presStyleIdx="2" presStyleCnt="4"/>
      <dgm:spPr/>
    </dgm:pt>
    <dgm:pt modelId="{A7D6993C-69E3-422D-B4D3-B2E4F3943D7C}" type="pres">
      <dgm:prSet presAssocID="{D59A5C0A-E88D-425F-9668-39029FC30851}" presName="sp" presStyleCnt="0"/>
      <dgm:spPr/>
    </dgm:pt>
    <dgm:pt modelId="{A7789427-B14A-4736-A744-BC400939BEF4}" type="pres">
      <dgm:prSet presAssocID="{479F0171-5B4D-4CF4-BFDA-8932167379ED}" presName="arrowAndChildren" presStyleCnt="0"/>
      <dgm:spPr/>
    </dgm:pt>
    <dgm:pt modelId="{7BC99A20-04C7-434B-ADB3-A24694036A98}" type="pres">
      <dgm:prSet presAssocID="{479F0171-5B4D-4CF4-BFDA-8932167379ED}" presName="parentTextArrow" presStyleLbl="node1" presStyleIdx="3" presStyleCnt="4"/>
      <dgm:spPr/>
    </dgm:pt>
  </dgm:ptLst>
  <dgm:cxnLst>
    <dgm:cxn modelId="{FB5C3B14-CABB-420B-83EF-2D51B78B5275}" srcId="{6ACF591F-5366-41C8-B470-95D3B03EDCA1}" destId="{08284A97-A376-451C-8822-9210E8282EBF}" srcOrd="2" destOrd="0" parTransId="{622F3FC2-5A64-4774-9B23-C1263982D453}" sibTransId="{3EBAF5B0-8D45-4F8C-8069-27DCF5E7CA74}"/>
    <dgm:cxn modelId="{E42A1419-1D27-4F4D-B7CF-6D8EF258746B}" type="presOf" srcId="{479F0171-5B4D-4CF4-BFDA-8932167379ED}" destId="{7BC99A20-04C7-434B-ADB3-A24694036A98}" srcOrd="0" destOrd="0" presId="urn:microsoft.com/office/officeart/2005/8/layout/process4"/>
    <dgm:cxn modelId="{99CD1B1F-E431-4BC8-B5E7-39FA826873A6}" srcId="{6ACF591F-5366-41C8-B470-95D3B03EDCA1}" destId="{02230436-8958-47F8-9C54-036F25D5C928}" srcOrd="1" destOrd="0" parTransId="{42A455F4-86AC-4A9F-9C2D-C426CE8AA531}" sibTransId="{AA1CB6FE-CA28-41E0-A127-2095CF10A375}"/>
    <dgm:cxn modelId="{5F531237-ED0B-4C05-81F1-155B4FB01181}" srcId="{08284A97-A376-451C-8822-9210E8282EBF}" destId="{975AC0B1-7A97-424C-9132-1A04DF0E6DDB}" srcOrd="4" destOrd="0" parTransId="{9FFCB4DD-5885-49BE-BEDB-26D042B413A7}" sibTransId="{2D22D217-21E6-41A8-BA9A-80A4C5BE74E4}"/>
    <dgm:cxn modelId="{10F2E139-5D48-443A-BF35-A8BB29BEB40A}" srcId="{08284A97-A376-451C-8822-9210E8282EBF}" destId="{01E1A6E1-718D-4625-9599-6E50D717E5DB}" srcOrd="2" destOrd="0" parTransId="{9385E7CB-D57B-4223-A06A-0CC592D70C1F}" sibTransId="{BC02A522-1D8D-424F-B6C4-1ADDFB5553E2}"/>
    <dgm:cxn modelId="{742D1F65-F49A-44FC-9A46-C91564036FEC}" type="presOf" srcId="{4845B490-30E8-465D-8369-FC8F7E371EA6}" destId="{58206F71-11E0-4B19-A225-7F3A22150D76}" srcOrd="0" destOrd="0" presId="urn:microsoft.com/office/officeart/2005/8/layout/process4"/>
    <dgm:cxn modelId="{D190C648-0D41-48BB-947E-12E17E3B8B53}" type="presOf" srcId="{6ACF591F-5366-41C8-B470-95D3B03EDCA1}" destId="{8155CFD2-0934-4C96-928C-D1FDD0B8D473}" srcOrd="0" destOrd="0" presId="urn:microsoft.com/office/officeart/2005/8/layout/process4"/>
    <dgm:cxn modelId="{D37B576A-FD0F-4183-9ED2-0C103E89C97D}" type="presOf" srcId="{BBF89209-1D16-41C5-8A0B-793D8FFBB156}" destId="{B4F65386-4D64-438F-9DA3-376173D25D46}" srcOrd="0" destOrd="0" presId="urn:microsoft.com/office/officeart/2005/8/layout/process4"/>
    <dgm:cxn modelId="{1550266C-167F-48EC-B801-DE5808D68CA3}" type="presOf" srcId="{01E1A6E1-718D-4625-9599-6E50D717E5DB}" destId="{9224F953-5285-4ECE-9A8C-9408AA4EB5AF}" srcOrd="0" destOrd="0" presId="urn:microsoft.com/office/officeart/2005/8/layout/process4"/>
    <dgm:cxn modelId="{3FF45073-6267-4363-930B-B01075FDCB8A}" type="presOf" srcId="{975AC0B1-7A97-424C-9132-1A04DF0E6DDB}" destId="{2D0A670B-6BED-4C1B-A101-821AA741ED45}" srcOrd="0" destOrd="0" presId="urn:microsoft.com/office/officeart/2005/8/layout/process4"/>
    <dgm:cxn modelId="{7CDBD056-2348-468B-9F59-DFA80B937C92}" type="presOf" srcId="{2AA14B86-6B1A-422F-85D5-0368FF1DE35C}" destId="{51729FEE-65AE-4726-ADE4-6B42DF7339BB}" srcOrd="0" destOrd="0" presId="urn:microsoft.com/office/officeart/2005/8/layout/process4"/>
    <dgm:cxn modelId="{40178377-8587-4581-B960-2FD96FADE122}" srcId="{6ACF591F-5366-41C8-B470-95D3B03EDCA1}" destId="{2AA14B86-6B1A-422F-85D5-0368FF1DE35C}" srcOrd="3" destOrd="0" parTransId="{81D52018-FC0E-4732-8ADE-AA85C8C7162F}" sibTransId="{93ACCAB0-86D2-4D7B-B858-16F8934CE627}"/>
    <dgm:cxn modelId="{E6EB028F-0BE4-41A6-BFAE-85640AC58137}" srcId="{08284A97-A376-451C-8822-9210E8282EBF}" destId="{4845B490-30E8-465D-8369-FC8F7E371EA6}" srcOrd="3" destOrd="0" parTransId="{22034E02-621C-422D-952A-987427878DAC}" sibTransId="{D4889011-8C3A-4AD6-8819-F10B9A1AEE66}"/>
    <dgm:cxn modelId="{52D62E99-0E51-42B8-A9FF-6BD01055B428}" type="presOf" srcId="{459C5349-F7B2-4279-8A62-D2F41326414C}" destId="{1AFB52B1-79F9-4A1F-9DA0-C927212C33BA}" srcOrd="0" destOrd="0" presId="urn:microsoft.com/office/officeart/2005/8/layout/process4"/>
    <dgm:cxn modelId="{114E7DD3-809C-4442-BA4B-BA098ACAB10A}" type="presOf" srcId="{08284A97-A376-451C-8822-9210E8282EBF}" destId="{8B55D75E-F2F5-4AF1-8B5D-016C0A061FB3}" srcOrd="0" destOrd="0" presId="urn:microsoft.com/office/officeart/2005/8/layout/process4"/>
    <dgm:cxn modelId="{E9AAF9E3-1F89-4257-97C8-6A98E06D5DD5}" type="presOf" srcId="{08284A97-A376-451C-8822-9210E8282EBF}" destId="{0495EBC8-1AE5-4AC0-9F31-16DFE9A1EA40}" srcOrd="1" destOrd="0" presId="urn:microsoft.com/office/officeart/2005/8/layout/process4"/>
    <dgm:cxn modelId="{6DBF0AE7-987C-47F4-9084-B8709107C3CC}" srcId="{08284A97-A376-451C-8822-9210E8282EBF}" destId="{BBF89209-1D16-41C5-8A0B-793D8FFBB156}" srcOrd="1" destOrd="0" parTransId="{E4BB43AD-77BF-4334-AC93-E489E4251104}" sibTransId="{2F3FC170-D165-4E93-B336-116F4FA55267}"/>
    <dgm:cxn modelId="{CB7EB4E7-9F59-45EF-8871-4A9062552AAF}" srcId="{08284A97-A376-451C-8822-9210E8282EBF}" destId="{459C5349-F7B2-4279-8A62-D2F41326414C}" srcOrd="0" destOrd="0" parTransId="{0298BFDD-191C-4B1C-B189-9054E1EC6056}" sibTransId="{2B9663EF-83AD-4A59-B9C5-0CA2DED2E644}"/>
    <dgm:cxn modelId="{DA6705F8-8C10-4FE5-A20B-8C917B2394B3}" srcId="{6ACF591F-5366-41C8-B470-95D3B03EDCA1}" destId="{479F0171-5B4D-4CF4-BFDA-8932167379ED}" srcOrd="0" destOrd="0" parTransId="{C0651A78-1718-4AE8-8365-D74157425FED}" sibTransId="{D59A5C0A-E88D-425F-9668-39029FC30851}"/>
    <dgm:cxn modelId="{3B0D81FD-B33B-47CA-B576-21CB8DEB3818}" type="presOf" srcId="{02230436-8958-47F8-9C54-036F25D5C928}" destId="{E29962AB-88CD-4E6D-8A6B-5A74DB89EFAD}" srcOrd="0" destOrd="0" presId="urn:microsoft.com/office/officeart/2005/8/layout/process4"/>
    <dgm:cxn modelId="{7B898154-77FE-48F4-B482-C3EE301C6AF4}" type="presParOf" srcId="{8155CFD2-0934-4C96-928C-D1FDD0B8D473}" destId="{E25F12F8-DAB4-4DD6-84D6-26786EAAE276}" srcOrd="0" destOrd="0" presId="urn:microsoft.com/office/officeart/2005/8/layout/process4"/>
    <dgm:cxn modelId="{05911B51-C4ED-4111-87EC-1EA72E2D7A5C}" type="presParOf" srcId="{E25F12F8-DAB4-4DD6-84D6-26786EAAE276}" destId="{51729FEE-65AE-4726-ADE4-6B42DF7339BB}" srcOrd="0" destOrd="0" presId="urn:microsoft.com/office/officeart/2005/8/layout/process4"/>
    <dgm:cxn modelId="{A7A20C0A-BCC4-44E8-8E38-6D7778FA4022}" type="presParOf" srcId="{8155CFD2-0934-4C96-928C-D1FDD0B8D473}" destId="{0B0FC17B-4BB5-426D-95D8-684588873FB3}" srcOrd="1" destOrd="0" presId="urn:microsoft.com/office/officeart/2005/8/layout/process4"/>
    <dgm:cxn modelId="{CABBC439-05A2-4896-8761-5EFA070BBAB3}" type="presParOf" srcId="{8155CFD2-0934-4C96-928C-D1FDD0B8D473}" destId="{EA2FA926-A6D2-45E6-B15E-CD27E6545F17}" srcOrd="2" destOrd="0" presId="urn:microsoft.com/office/officeart/2005/8/layout/process4"/>
    <dgm:cxn modelId="{7F2201FF-C91B-461F-B2A4-9E74EC18D0ED}" type="presParOf" srcId="{EA2FA926-A6D2-45E6-B15E-CD27E6545F17}" destId="{8B55D75E-F2F5-4AF1-8B5D-016C0A061FB3}" srcOrd="0" destOrd="0" presId="urn:microsoft.com/office/officeart/2005/8/layout/process4"/>
    <dgm:cxn modelId="{C92242F7-C9FF-4027-B15C-18F47FF502D9}" type="presParOf" srcId="{EA2FA926-A6D2-45E6-B15E-CD27E6545F17}" destId="{0495EBC8-1AE5-4AC0-9F31-16DFE9A1EA40}" srcOrd="1" destOrd="0" presId="urn:microsoft.com/office/officeart/2005/8/layout/process4"/>
    <dgm:cxn modelId="{B3DD3FC8-C12A-432A-BD1B-D8FAC74CD37E}" type="presParOf" srcId="{EA2FA926-A6D2-45E6-B15E-CD27E6545F17}" destId="{71E2748F-BD26-41F7-A3A3-FFB07E11F448}" srcOrd="2" destOrd="0" presId="urn:microsoft.com/office/officeart/2005/8/layout/process4"/>
    <dgm:cxn modelId="{11A179F2-25EF-4783-A402-527BD9711527}" type="presParOf" srcId="{71E2748F-BD26-41F7-A3A3-FFB07E11F448}" destId="{1AFB52B1-79F9-4A1F-9DA0-C927212C33BA}" srcOrd="0" destOrd="0" presId="urn:microsoft.com/office/officeart/2005/8/layout/process4"/>
    <dgm:cxn modelId="{897F6F89-6504-4D45-8645-34871608CEE2}" type="presParOf" srcId="{71E2748F-BD26-41F7-A3A3-FFB07E11F448}" destId="{B4F65386-4D64-438F-9DA3-376173D25D46}" srcOrd="1" destOrd="0" presId="urn:microsoft.com/office/officeart/2005/8/layout/process4"/>
    <dgm:cxn modelId="{4C803410-7462-461A-9A85-DB69AD988A88}" type="presParOf" srcId="{71E2748F-BD26-41F7-A3A3-FFB07E11F448}" destId="{9224F953-5285-4ECE-9A8C-9408AA4EB5AF}" srcOrd="2" destOrd="0" presId="urn:microsoft.com/office/officeart/2005/8/layout/process4"/>
    <dgm:cxn modelId="{9C19251E-87C2-4394-AC88-F2C29BA49105}" type="presParOf" srcId="{71E2748F-BD26-41F7-A3A3-FFB07E11F448}" destId="{58206F71-11E0-4B19-A225-7F3A22150D76}" srcOrd="3" destOrd="0" presId="urn:microsoft.com/office/officeart/2005/8/layout/process4"/>
    <dgm:cxn modelId="{FCD2400C-21BC-40F9-9626-CA2C976EF785}" type="presParOf" srcId="{71E2748F-BD26-41F7-A3A3-FFB07E11F448}" destId="{2D0A670B-6BED-4C1B-A101-821AA741ED45}" srcOrd="4" destOrd="0" presId="urn:microsoft.com/office/officeart/2005/8/layout/process4"/>
    <dgm:cxn modelId="{F75D786F-DFBC-4CB2-96CD-8309ECCB3605}" type="presParOf" srcId="{8155CFD2-0934-4C96-928C-D1FDD0B8D473}" destId="{BD3E7721-5175-41F8-86AA-D1CDCE1578D7}" srcOrd="3" destOrd="0" presId="urn:microsoft.com/office/officeart/2005/8/layout/process4"/>
    <dgm:cxn modelId="{3F38D069-AF65-47AB-9FB5-A5ACAF553C53}" type="presParOf" srcId="{8155CFD2-0934-4C96-928C-D1FDD0B8D473}" destId="{DABD9305-4053-4E68-9334-A83B5B2B6179}" srcOrd="4" destOrd="0" presId="urn:microsoft.com/office/officeart/2005/8/layout/process4"/>
    <dgm:cxn modelId="{ABD59322-8DEB-4777-A56D-9B67F8FBF637}" type="presParOf" srcId="{DABD9305-4053-4E68-9334-A83B5B2B6179}" destId="{E29962AB-88CD-4E6D-8A6B-5A74DB89EFAD}" srcOrd="0" destOrd="0" presId="urn:microsoft.com/office/officeart/2005/8/layout/process4"/>
    <dgm:cxn modelId="{2DD60B90-6387-4A3C-A5E0-A6FD9819EB80}" type="presParOf" srcId="{8155CFD2-0934-4C96-928C-D1FDD0B8D473}" destId="{A7D6993C-69E3-422D-B4D3-B2E4F3943D7C}" srcOrd="5" destOrd="0" presId="urn:microsoft.com/office/officeart/2005/8/layout/process4"/>
    <dgm:cxn modelId="{C10C88BF-49EE-4F5A-B4C6-F9F8BEA049BC}" type="presParOf" srcId="{8155CFD2-0934-4C96-928C-D1FDD0B8D473}" destId="{A7789427-B14A-4736-A744-BC400939BEF4}" srcOrd="6" destOrd="0" presId="urn:microsoft.com/office/officeart/2005/8/layout/process4"/>
    <dgm:cxn modelId="{52F04D70-5EF0-4F68-9AAD-05F52403A975}" type="presParOf" srcId="{A7789427-B14A-4736-A744-BC400939BEF4}" destId="{7BC99A20-04C7-434B-ADB3-A24694036A9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D00D80F7-3376-44A8-82F0-E3FAF6F762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0F857D-4124-41A0-8914-954AA37F6A47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r>
            <a:rPr lang="en-GB" b="1" dirty="0"/>
            <a:t>Strengths and Limitations of the Review. </a:t>
          </a:r>
          <a:r>
            <a:rPr lang="en-GB" dirty="0"/>
            <a:t>Be honest and balanced.</a:t>
          </a:r>
          <a:endParaRPr lang="en-US" dirty="0"/>
        </a:p>
      </dgm:t>
    </dgm:pt>
    <dgm:pt modelId="{724DAEE3-0591-48AD-B2DD-0557BAFB1F75}" type="parTrans" cxnId="{087A0545-A648-4A2D-A676-6352E080855F}">
      <dgm:prSet/>
      <dgm:spPr/>
      <dgm:t>
        <a:bodyPr/>
        <a:lstStyle/>
        <a:p>
          <a:endParaRPr lang="en-US"/>
        </a:p>
      </dgm:t>
    </dgm:pt>
    <dgm:pt modelId="{9DFFC7A2-9525-4CD5-B034-DE1DC1288CE5}" type="sibTrans" cxnId="{087A0545-A648-4A2D-A676-6352E080855F}">
      <dgm:prSet/>
      <dgm:spPr/>
      <dgm:t>
        <a:bodyPr/>
        <a:lstStyle/>
        <a:p>
          <a:endParaRPr lang="en-US"/>
        </a:p>
      </dgm:t>
    </dgm:pt>
    <dgm:pt modelId="{D3D454EB-6B3A-47E2-B084-0030AB164FF0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r>
            <a:rPr lang="en-GB" b="1" dirty="0"/>
            <a:t>Strengths might include:</a:t>
          </a:r>
          <a:endParaRPr lang="en-US" dirty="0"/>
        </a:p>
      </dgm:t>
    </dgm:pt>
    <dgm:pt modelId="{CC84F4C8-950F-4DD2-B5C1-89B86ACF1B52}" type="parTrans" cxnId="{2DA1581B-36A3-4A8E-A7DA-A3E47F58818C}">
      <dgm:prSet/>
      <dgm:spPr/>
      <dgm:t>
        <a:bodyPr/>
        <a:lstStyle/>
        <a:p>
          <a:endParaRPr lang="en-US"/>
        </a:p>
      </dgm:t>
    </dgm:pt>
    <dgm:pt modelId="{AED266E3-29AE-4DFD-9A4E-7928D6E761AE}" type="sibTrans" cxnId="{2DA1581B-36A3-4A8E-A7DA-A3E47F58818C}">
      <dgm:prSet/>
      <dgm:spPr/>
      <dgm:t>
        <a:bodyPr/>
        <a:lstStyle/>
        <a:p>
          <a:endParaRPr lang="en-US"/>
        </a:p>
      </dgm:t>
    </dgm:pt>
    <dgm:pt modelId="{952D0937-381F-498A-A297-89CAED3D0408}">
      <dgm:prSet/>
      <dgm:spPr/>
      <dgm:t>
        <a:bodyPr/>
        <a:lstStyle/>
        <a:p>
          <a:r>
            <a:rPr lang="en-GB"/>
            <a:t>Comprehensive search</a:t>
          </a:r>
          <a:endParaRPr lang="en-US"/>
        </a:p>
      </dgm:t>
    </dgm:pt>
    <dgm:pt modelId="{6CA27444-F594-4FCF-A6A5-30AC49FE23AB}" type="parTrans" cxnId="{194B5EA0-AC25-4FAF-80B8-35AB5443A856}">
      <dgm:prSet/>
      <dgm:spPr/>
      <dgm:t>
        <a:bodyPr/>
        <a:lstStyle/>
        <a:p>
          <a:endParaRPr lang="en-US"/>
        </a:p>
      </dgm:t>
    </dgm:pt>
    <dgm:pt modelId="{7B1EFD05-63CE-473E-801D-0791113FAD13}" type="sibTrans" cxnId="{194B5EA0-AC25-4FAF-80B8-35AB5443A856}">
      <dgm:prSet/>
      <dgm:spPr/>
      <dgm:t>
        <a:bodyPr/>
        <a:lstStyle/>
        <a:p>
          <a:endParaRPr lang="en-US"/>
        </a:p>
      </dgm:t>
    </dgm:pt>
    <dgm:pt modelId="{B5D55AB7-AE04-4098-8895-4492AA95C151}">
      <dgm:prSet/>
      <dgm:spPr/>
      <dgm:t>
        <a:bodyPr/>
        <a:lstStyle/>
        <a:p>
          <a:r>
            <a:rPr lang="en-GB"/>
            <a:t>Rigorous screening</a:t>
          </a:r>
          <a:endParaRPr lang="en-US"/>
        </a:p>
      </dgm:t>
    </dgm:pt>
    <dgm:pt modelId="{22D3A12F-B19F-4097-BB5C-9C0D562C23A4}" type="parTrans" cxnId="{E5C47BEC-B58C-478E-8BBA-2F12423EB122}">
      <dgm:prSet/>
      <dgm:spPr/>
      <dgm:t>
        <a:bodyPr/>
        <a:lstStyle/>
        <a:p>
          <a:endParaRPr lang="en-US"/>
        </a:p>
      </dgm:t>
    </dgm:pt>
    <dgm:pt modelId="{BFE56A38-08B0-41B7-85E3-23D0807FB1FB}" type="sibTrans" cxnId="{E5C47BEC-B58C-478E-8BBA-2F12423EB122}">
      <dgm:prSet/>
      <dgm:spPr/>
      <dgm:t>
        <a:bodyPr/>
        <a:lstStyle/>
        <a:p>
          <a:endParaRPr lang="en-US"/>
        </a:p>
      </dgm:t>
    </dgm:pt>
    <dgm:pt modelId="{9D22640E-C663-4CE7-950A-8D245827E5F8}">
      <dgm:prSet/>
      <dgm:spPr/>
      <dgm:t>
        <a:bodyPr/>
        <a:lstStyle/>
        <a:p>
          <a:r>
            <a:rPr lang="en-GB"/>
            <a:t>Use of quality appraisal</a:t>
          </a:r>
          <a:endParaRPr lang="en-US"/>
        </a:p>
      </dgm:t>
    </dgm:pt>
    <dgm:pt modelId="{E1F056B9-FB87-4413-8878-024D7ECCD902}" type="parTrans" cxnId="{C17A4A8B-B63B-4B40-AC78-1C713610D52D}">
      <dgm:prSet/>
      <dgm:spPr/>
      <dgm:t>
        <a:bodyPr/>
        <a:lstStyle/>
        <a:p>
          <a:endParaRPr lang="en-US"/>
        </a:p>
      </dgm:t>
    </dgm:pt>
    <dgm:pt modelId="{D9F962D0-6A83-4AB1-B372-199C42980A0E}" type="sibTrans" cxnId="{C17A4A8B-B63B-4B40-AC78-1C713610D52D}">
      <dgm:prSet/>
      <dgm:spPr/>
      <dgm:t>
        <a:bodyPr/>
        <a:lstStyle/>
        <a:p>
          <a:endParaRPr lang="en-US"/>
        </a:p>
      </dgm:t>
    </dgm:pt>
    <dgm:pt modelId="{6FC14FEF-A2E9-4BE0-89F7-ED022CD7C1B4}">
      <dgm:prSet/>
      <dgm:spPr/>
      <dgm:t>
        <a:bodyPr/>
        <a:lstStyle/>
        <a:p>
          <a:r>
            <a:rPr lang="en-GB"/>
            <a:t>Transparent methodology</a:t>
          </a:r>
          <a:endParaRPr lang="en-US"/>
        </a:p>
      </dgm:t>
    </dgm:pt>
    <dgm:pt modelId="{DF8E84E8-1975-4B30-A281-4FC3DCE10DA5}" type="parTrans" cxnId="{759D479B-9169-44AF-A367-D73A64F052D7}">
      <dgm:prSet/>
      <dgm:spPr/>
      <dgm:t>
        <a:bodyPr/>
        <a:lstStyle/>
        <a:p>
          <a:endParaRPr lang="en-US"/>
        </a:p>
      </dgm:t>
    </dgm:pt>
    <dgm:pt modelId="{5D48BC4E-C74F-41F7-B52C-034026FD4538}" type="sibTrans" cxnId="{759D479B-9169-44AF-A367-D73A64F052D7}">
      <dgm:prSet/>
      <dgm:spPr/>
      <dgm:t>
        <a:bodyPr/>
        <a:lstStyle/>
        <a:p>
          <a:endParaRPr lang="en-US"/>
        </a:p>
      </dgm:t>
    </dgm:pt>
    <dgm:pt modelId="{DD82628C-0A68-40C4-9F1C-48CF356E7AB8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r>
            <a:rPr lang="en-GB" b="1" dirty="0"/>
            <a:t>Limitations might include:</a:t>
          </a:r>
          <a:endParaRPr lang="en-US" dirty="0"/>
        </a:p>
      </dgm:t>
    </dgm:pt>
    <dgm:pt modelId="{9D4A508C-A130-4DAB-BDB8-63889FA2B284}" type="parTrans" cxnId="{5D76BA68-E246-445C-A3FA-F04C191D5AE8}">
      <dgm:prSet/>
      <dgm:spPr/>
      <dgm:t>
        <a:bodyPr/>
        <a:lstStyle/>
        <a:p>
          <a:endParaRPr lang="en-US"/>
        </a:p>
      </dgm:t>
    </dgm:pt>
    <dgm:pt modelId="{1AA0ADD5-89D6-4425-901F-4D0F69341E6A}" type="sibTrans" cxnId="{5D76BA68-E246-445C-A3FA-F04C191D5AE8}">
      <dgm:prSet/>
      <dgm:spPr/>
      <dgm:t>
        <a:bodyPr/>
        <a:lstStyle/>
        <a:p>
          <a:endParaRPr lang="en-US"/>
        </a:p>
      </dgm:t>
    </dgm:pt>
    <dgm:pt modelId="{23DB0E98-A2AD-4167-8D3D-36EFF59E064F}">
      <dgm:prSet/>
      <dgm:spPr/>
      <dgm:t>
        <a:bodyPr/>
        <a:lstStyle/>
        <a:p>
          <a:r>
            <a:rPr lang="en-GB"/>
            <a:t>Language restrictions</a:t>
          </a:r>
          <a:endParaRPr lang="en-US"/>
        </a:p>
      </dgm:t>
    </dgm:pt>
    <dgm:pt modelId="{05AFF504-9F7F-4211-8FC7-3F9234D10592}" type="parTrans" cxnId="{83DD9F0E-4FE0-4EF9-B188-532ECDF10936}">
      <dgm:prSet/>
      <dgm:spPr/>
      <dgm:t>
        <a:bodyPr/>
        <a:lstStyle/>
        <a:p>
          <a:endParaRPr lang="en-US"/>
        </a:p>
      </dgm:t>
    </dgm:pt>
    <dgm:pt modelId="{B84E778B-6FA0-4ED8-AC91-C4AE710CCD69}" type="sibTrans" cxnId="{83DD9F0E-4FE0-4EF9-B188-532ECDF10936}">
      <dgm:prSet/>
      <dgm:spPr/>
      <dgm:t>
        <a:bodyPr/>
        <a:lstStyle/>
        <a:p>
          <a:endParaRPr lang="en-US"/>
        </a:p>
      </dgm:t>
    </dgm:pt>
    <dgm:pt modelId="{788B8CCA-E497-41FD-ADC3-46B5709B3FDA}">
      <dgm:prSet/>
      <dgm:spPr/>
      <dgm:t>
        <a:bodyPr/>
        <a:lstStyle/>
        <a:p>
          <a:r>
            <a:rPr lang="en-GB"/>
            <a:t>Limited number of high‑quality studies</a:t>
          </a:r>
          <a:endParaRPr lang="en-US"/>
        </a:p>
      </dgm:t>
    </dgm:pt>
    <dgm:pt modelId="{45966FE7-507E-4308-901F-30EC94AFDBC5}" type="parTrans" cxnId="{FA0146CA-0673-417F-A01F-7B142A3DD5D3}">
      <dgm:prSet/>
      <dgm:spPr/>
      <dgm:t>
        <a:bodyPr/>
        <a:lstStyle/>
        <a:p>
          <a:endParaRPr lang="en-US"/>
        </a:p>
      </dgm:t>
    </dgm:pt>
    <dgm:pt modelId="{B980F762-4FCE-43A9-8849-1E4681E414DB}" type="sibTrans" cxnId="{FA0146CA-0673-417F-A01F-7B142A3DD5D3}">
      <dgm:prSet/>
      <dgm:spPr/>
      <dgm:t>
        <a:bodyPr/>
        <a:lstStyle/>
        <a:p>
          <a:endParaRPr lang="en-US"/>
        </a:p>
      </dgm:t>
    </dgm:pt>
    <dgm:pt modelId="{984D7765-5C30-459D-9EF1-1E642E510BF0}">
      <dgm:prSet/>
      <dgm:spPr/>
      <dgm:t>
        <a:bodyPr/>
        <a:lstStyle/>
        <a:p>
          <a:r>
            <a:rPr lang="en-GB"/>
            <a:t>Heterogeneity preventing meta‑analysis</a:t>
          </a:r>
          <a:endParaRPr lang="en-US"/>
        </a:p>
      </dgm:t>
    </dgm:pt>
    <dgm:pt modelId="{F429843D-B638-4E21-B697-6073F44401A5}" type="parTrans" cxnId="{57B0371C-0377-4F02-8D82-307825026FEF}">
      <dgm:prSet/>
      <dgm:spPr/>
      <dgm:t>
        <a:bodyPr/>
        <a:lstStyle/>
        <a:p>
          <a:endParaRPr lang="en-US"/>
        </a:p>
      </dgm:t>
    </dgm:pt>
    <dgm:pt modelId="{79D01D5B-F11F-4629-9C8B-967F07B36BB2}" type="sibTrans" cxnId="{57B0371C-0377-4F02-8D82-307825026FEF}">
      <dgm:prSet/>
      <dgm:spPr/>
      <dgm:t>
        <a:bodyPr/>
        <a:lstStyle/>
        <a:p>
          <a:endParaRPr lang="en-US"/>
        </a:p>
      </dgm:t>
    </dgm:pt>
    <dgm:pt modelId="{5A931A37-7E1F-44BA-A737-EB9FB148E50D}">
      <dgm:prSet/>
      <dgm:spPr/>
      <dgm:t>
        <a:bodyPr/>
        <a:lstStyle/>
        <a:p>
          <a:r>
            <a:rPr lang="en-GB"/>
            <a:t>Potential publication bias</a:t>
          </a:r>
          <a:endParaRPr lang="en-US"/>
        </a:p>
      </dgm:t>
    </dgm:pt>
    <dgm:pt modelId="{5C995D42-7CAD-4FB6-99B8-17DC6603A964}" type="parTrans" cxnId="{005D3432-A489-41B8-882B-137F52FF84EF}">
      <dgm:prSet/>
      <dgm:spPr/>
      <dgm:t>
        <a:bodyPr/>
        <a:lstStyle/>
        <a:p>
          <a:endParaRPr lang="en-US"/>
        </a:p>
      </dgm:t>
    </dgm:pt>
    <dgm:pt modelId="{DD4FE016-9A83-4336-A018-C377751B1FFD}" type="sibTrans" cxnId="{005D3432-A489-41B8-882B-137F52FF84EF}">
      <dgm:prSet/>
      <dgm:spPr/>
      <dgm:t>
        <a:bodyPr/>
        <a:lstStyle/>
        <a:p>
          <a:endParaRPr lang="en-US"/>
        </a:p>
      </dgm:t>
    </dgm:pt>
    <dgm:pt modelId="{3BDDB977-6B39-41E8-A584-AFF3701C0FF3}">
      <dgm:prSet/>
      <dgm:spPr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r>
            <a:rPr lang="en-GB" dirty="0">
              <a:solidFill>
                <a:srgbClr val="C00000"/>
              </a:solidFill>
            </a:rPr>
            <a:t>This builds credibility and transparency.</a:t>
          </a:r>
          <a:endParaRPr lang="en-US" dirty="0">
            <a:solidFill>
              <a:srgbClr val="C00000"/>
            </a:solidFill>
          </a:endParaRPr>
        </a:p>
      </dgm:t>
    </dgm:pt>
    <dgm:pt modelId="{7DE16089-8E44-443C-91AB-65439CEF2AD5}" type="parTrans" cxnId="{E7B12546-367C-4144-A496-77F8D86FBB76}">
      <dgm:prSet/>
      <dgm:spPr/>
      <dgm:t>
        <a:bodyPr/>
        <a:lstStyle/>
        <a:p>
          <a:endParaRPr lang="en-US"/>
        </a:p>
      </dgm:t>
    </dgm:pt>
    <dgm:pt modelId="{E0360043-F46D-4D1E-8787-FB9F627055D6}" type="sibTrans" cxnId="{E7B12546-367C-4144-A496-77F8D86FBB76}">
      <dgm:prSet/>
      <dgm:spPr/>
      <dgm:t>
        <a:bodyPr/>
        <a:lstStyle/>
        <a:p>
          <a:endParaRPr lang="en-US"/>
        </a:p>
      </dgm:t>
    </dgm:pt>
    <dgm:pt modelId="{584AD198-A272-4D52-910E-F0A92A8FA5C1}" type="pres">
      <dgm:prSet presAssocID="{D00D80F7-3376-44A8-82F0-E3FAF6F7625F}" presName="root" presStyleCnt="0">
        <dgm:presLayoutVars>
          <dgm:dir/>
          <dgm:resizeHandles val="exact"/>
        </dgm:presLayoutVars>
      </dgm:prSet>
      <dgm:spPr/>
    </dgm:pt>
    <dgm:pt modelId="{C3332969-EEFD-4B79-AD36-3172B611DD71}" type="pres">
      <dgm:prSet presAssocID="{120F857D-4124-41A0-8914-954AA37F6A47}" presName="compNode" presStyleCnt="0"/>
      <dgm:spPr/>
    </dgm:pt>
    <dgm:pt modelId="{7163220F-9B64-4D9A-A687-8DBD5FB2762F}" type="pres">
      <dgm:prSet presAssocID="{120F857D-4124-41A0-8914-954AA37F6A47}" presName="bgRect" presStyleLbl="bgShp" presStyleIdx="0" presStyleCnt="4"/>
      <dgm:spPr>
        <a:ln>
          <a:solidFill>
            <a:schemeClr val="accent2">
              <a:lumMod val="50000"/>
            </a:schemeClr>
          </a:solidFill>
        </a:ln>
      </dgm:spPr>
    </dgm:pt>
    <dgm:pt modelId="{C9F2CA3B-0BB6-4C6D-9FE0-17FE439384FE}" type="pres">
      <dgm:prSet presAssocID="{120F857D-4124-41A0-8914-954AA37F6A4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ACE44CB-0D04-4196-82E0-D6B1B19E87FC}" type="pres">
      <dgm:prSet presAssocID="{120F857D-4124-41A0-8914-954AA37F6A47}" presName="spaceRect" presStyleCnt="0"/>
      <dgm:spPr/>
    </dgm:pt>
    <dgm:pt modelId="{67FF3ACF-465B-4D9A-B7F3-2C7B7B74F022}" type="pres">
      <dgm:prSet presAssocID="{120F857D-4124-41A0-8914-954AA37F6A47}" presName="parTx" presStyleLbl="revTx" presStyleIdx="0" presStyleCnt="6">
        <dgm:presLayoutVars>
          <dgm:chMax val="0"/>
          <dgm:chPref val="0"/>
        </dgm:presLayoutVars>
      </dgm:prSet>
      <dgm:spPr/>
    </dgm:pt>
    <dgm:pt modelId="{C177B379-A4ED-4D08-A9F5-D257C518B718}" type="pres">
      <dgm:prSet presAssocID="{9DFFC7A2-9525-4CD5-B034-DE1DC1288CE5}" presName="sibTrans" presStyleCnt="0"/>
      <dgm:spPr/>
    </dgm:pt>
    <dgm:pt modelId="{544CD86F-E7BC-4D53-9012-1B2BDCD09E21}" type="pres">
      <dgm:prSet presAssocID="{D3D454EB-6B3A-47E2-B084-0030AB164FF0}" presName="compNode" presStyleCnt="0"/>
      <dgm:spPr/>
    </dgm:pt>
    <dgm:pt modelId="{B54F7686-30FC-48B2-9B80-E581185B62A6}" type="pres">
      <dgm:prSet presAssocID="{D3D454EB-6B3A-47E2-B084-0030AB164FF0}" presName="bgRect" presStyleLbl="bgShp" presStyleIdx="1" presStyleCnt="4"/>
      <dgm:spPr>
        <a:ln>
          <a:solidFill>
            <a:schemeClr val="accent2">
              <a:lumMod val="50000"/>
            </a:schemeClr>
          </a:solidFill>
        </a:ln>
      </dgm:spPr>
    </dgm:pt>
    <dgm:pt modelId="{89E6B63D-AC73-4916-BDD1-AD3B8BFEB839}" type="pres">
      <dgm:prSet presAssocID="{D3D454EB-6B3A-47E2-B084-0030AB164FF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D3319D8-D278-4A20-AE49-47247C073464}" type="pres">
      <dgm:prSet presAssocID="{D3D454EB-6B3A-47E2-B084-0030AB164FF0}" presName="spaceRect" presStyleCnt="0"/>
      <dgm:spPr/>
    </dgm:pt>
    <dgm:pt modelId="{C0C31B4E-147E-46DE-A649-8D947C158F10}" type="pres">
      <dgm:prSet presAssocID="{D3D454EB-6B3A-47E2-B084-0030AB164FF0}" presName="parTx" presStyleLbl="revTx" presStyleIdx="1" presStyleCnt="6">
        <dgm:presLayoutVars>
          <dgm:chMax val="0"/>
          <dgm:chPref val="0"/>
        </dgm:presLayoutVars>
      </dgm:prSet>
      <dgm:spPr/>
    </dgm:pt>
    <dgm:pt modelId="{EE7E8701-22C9-4375-BEF3-D1DC4DEF64C4}" type="pres">
      <dgm:prSet presAssocID="{D3D454EB-6B3A-47E2-B084-0030AB164FF0}" presName="desTx" presStyleLbl="revTx" presStyleIdx="2" presStyleCnt="6">
        <dgm:presLayoutVars/>
      </dgm:prSet>
      <dgm:spPr/>
    </dgm:pt>
    <dgm:pt modelId="{7ED47D82-6134-4479-9EDD-1652DB3A7679}" type="pres">
      <dgm:prSet presAssocID="{AED266E3-29AE-4DFD-9A4E-7928D6E761AE}" presName="sibTrans" presStyleCnt="0"/>
      <dgm:spPr/>
    </dgm:pt>
    <dgm:pt modelId="{E4AF80A1-DAE4-4DCA-97F9-6C4D006DADD3}" type="pres">
      <dgm:prSet presAssocID="{DD82628C-0A68-40C4-9F1C-48CF356E7AB8}" presName="compNode" presStyleCnt="0"/>
      <dgm:spPr/>
    </dgm:pt>
    <dgm:pt modelId="{E0C1E674-EDAA-4352-8A8A-5E7C635DD1C3}" type="pres">
      <dgm:prSet presAssocID="{DD82628C-0A68-40C4-9F1C-48CF356E7AB8}" presName="bgRect" presStyleLbl="bgShp" presStyleIdx="2" presStyleCnt="4"/>
      <dgm:spPr>
        <a:ln>
          <a:solidFill>
            <a:schemeClr val="accent2">
              <a:lumMod val="50000"/>
            </a:schemeClr>
          </a:solidFill>
        </a:ln>
      </dgm:spPr>
    </dgm:pt>
    <dgm:pt modelId="{ED0202F6-EB13-4351-982D-B07CF54E5F73}" type="pres">
      <dgm:prSet presAssocID="{DD82628C-0A68-40C4-9F1C-48CF356E7AB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000C474-F3B9-4630-88A7-E4A5AA71A3CD}" type="pres">
      <dgm:prSet presAssocID="{DD82628C-0A68-40C4-9F1C-48CF356E7AB8}" presName="spaceRect" presStyleCnt="0"/>
      <dgm:spPr/>
    </dgm:pt>
    <dgm:pt modelId="{7AD1798E-632F-4364-BCA8-0DCEBC23DE8B}" type="pres">
      <dgm:prSet presAssocID="{DD82628C-0A68-40C4-9F1C-48CF356E7AB8}" presName="parTx" presStyleLbl="revTx" presStyleIdx="3" presStyleCnt="6">
        <dgm:presLayoutVars>
          <dgm:chMax val="0"/>
          <dgm:chPref val="0"/>
        </dgm:presLayoutVars>
      </dgm:prSet>
      <dgm:spPr/>
    </dgm:pt>
    <dgm:pt modelId="{100C1604-5D88-4BB5-85AF-5E749A7029FB}" type="pres">
      <dgm:prSet presAssocID="{DD82628C-0A68-40C4-9F1C-48CF356E7AB8}" presName="desTx" presStyleLbl="revTx" presStyleIdx="4" presStyleCnt="6">
        <dgm:presLayoutVars/>
      </dgm:prSet>
      <dgm:spPr/>
    </dgm:pt>
    <dgm:pt modelId="{41E99997-97C6-4200-ADA7-174B42A09EF2}" type="pres">
      <dgm:prSet presAssocID="{1AA0ADD5-89D6-4425-901F-4D0F69341E6A}" presName="sibTrans" presStyleCnt="0"/>
      <dgm:spPr/>
    </dgm:pt>
    <dgm:pt modelId="{11A0B0D2-C437-4FE9-AD2F-C23258BECD13}" type="pres">
      <dgm:prSet presAssocID="{3BDDB977-6B39-41E8-A584-AFF3701C0FF3}" presName="compNode" presStyleCnt="0"/>
      <dgm:spPr/>
    </dgm:pt>
    <dgm:pt modelId="{DCC58DC1-3515-4EF8-8FDF-B8015E47AF96}" type="pres">
      <dgm:prSet presAssocID="{3BDDB977-6B39-41E8-A584-AFF3701C0FF3}" presName="bgRect" presStyleLbl="bgShp" presStyleIdx="3" presStyleCnt="4"/>
      <dgm:spPr>
        <a:ln>
          <a:solidFill>
            <a:schemeClr val="accent2">
              <a:lumMod val="50000"/>
            </a:schemeClr>
          </a:solidFill>
        </a:ln>
      </dgm:spPr>
    </dgm:pt>
    <dgm:pt modelId="{4C46152C-8E05-425B-833D-7984D93BCBAD}" type="pres">
      <dgm:prSet presAssocID="{3BDDB977-6B39-41E8-A584-AFF3701C0FF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46C0DC58-450E-4860-92AE-0E4B25AA3026}" type="pres">
      <dgm:prSet presAssocID="{3BDDB977-6B39-41E8-A584-AFF3701C0FF3}" presName="spaceRect" presStyleCnt="0"/>
      <dgm:spPr/>
    </dgm:pt>
    <dgm:pt modelId="{686F3559-4EA3-43EC-94C8-CA6A18F37005}" type="pres">
      <dgm:prSet presAssocID="{3BDDB977-6B39-41E8-A584-AFF3701C0FF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4AC5C07-4E46-434B-BEEB-81B0945DFD12}" type="presOf" srcId="{5A931A37-7E1F-44BA-A737-EB9FB148E50D}" destId="{100C1604-5D88-4BB5-85AF-5E749A7029FB}" srcOrd="0" destOrd="3" presId="urn:microsoft.com/office/officeart/2018/2/layout/IconVerticalSolidList"/>
    <dgm:cxn modelId="{83DD9F0E-4FE0-4EF9-B188-532ECDF10936}" srcId="{DD82628C-0A68-40C4-9F1C-48CF356E7AB8}" destId="{23DB0E98-A2AD-4167-8D3D-36EFF59E064F}" srcOrd="0" destOrd="0" parTransId="{05AFF504-9F7F-4211-8FC7-3F9234D10592}" sibTransId="{B84E778B-6FA0-4ED8-AC91-C4AE710CCD69}"/>
    <dgm:cxn modelId="{2DA1581B-36A3-4A8E-A7DA-A3E47F58818C}" srcId="{D00D80F7-3376-44A8-82F0-E3FAF6F7625F}" destId="{D3D454EB-6B3A-47E2-B084-0030AB164FF0}" srcOrd="1" destOrd="0" parTransId="{CC84F4C8-950F-4DD2-B5C1-89B86ACF1B52}" sibTransId="{AED266E3-29AE-4DFD-9A4E-7928D6E761AE}"/>
    <dgm:cxn modelId="{57B0371C-0377-4F02-8D82-307825026FEF}" srcId="{DD82628C-0A68-40C4-9F1C-48CF356E7AB8}" destId="{984D7765-5C30-459D-9EF1-1E642E510BF0}" srcOrd="2" destOrd="0" parTransId="{F429843D-B638-4E21-B697-6073F44401A5}" sibTransId="{79D01D5B-F11F-4629-9C8B-967F07B36BB2}"/>
    <dgm:cxn modelId="{7863662F-CF25-4E56-B9DE-A710A2DBFCDC}" type="presOf" srcId="{952D0937-381F-498A-A297-89CAED3D0408}" destId="{EE7E8701-22C9-4375-BEF3-D1DC4DEF64C4}" srcOrd="0" destOrd="0" presId="urn:microsoft.com/office/officeart/2018/2/layout/IconVerticalSolidList"/>
    <dgm:cxn modelId="{005D3432-A489-41B8-882B-137F52FF84EF}" srcId="{DD82628C-0A68-40C4-9F1C-48CF356E7AB8}" destId="{5A931A37-7E1F-44BA-A737-EB9FB148E50D}" srcOrd="3" destOrd="0" parTransId="{5C995D42-7CAD-4FB6-99B8-17DC6603A964}" sibTransId="{DD4FE016-9A83-4336-A018-C377751B1FFD}"/>
    <dgm:cxn modelId="{C6396A3E-FE3B-4F74-9F20-1566DD096828}" type="presOf" srcId="{3BDDB977-6B39-41E8-A584-AFF3701C0FF3}" destId="{686F3559-4EA3-43EC-94C8-CA6A18F37005}" srcOrd="0" destOrd="0" presId="urn:microsoft.com/office/officeart/2018/2/layout/IconVerticalSolidList"/>
    <dgm:cxn modelId="{087A0545-A648-4A2D-A676-6352E080855F}" srcId="{D00D80F7-3376-44A8-82F0-E3FAF6F7625F}" destId="{120F857D-4124-41A0-8914-954AA37F6A47}" srcOrd="0" destOrd="0" parTransId="{724DAEE3-0591-48AD-B2DD-0557BAFB1F75}" sibTransId="{9DFFC7A2-9525-4CD5-B034-DE1DC1288CE5}"/>
    <dgm:cxn modelId="{E7B12546-367C-4144-A496-77F8D86FBB76}" srcId="{D00D80F7-3376-44A8-82F0-E3FAF6F7625F}" destId="{3BDDB977-6B39-41E8-A584-AFF3701C0FF3}" srcOrd="3" destOrd="0" parTransId="{7DE16089-8E44-443C-91AB-65439CEF2AD5}" sibTransId="{E0360043-F46D-4D1E-8787-FB9F627055D6}"/>
    <dgm:cxn modelId="{43697668-D436-4470-AF67-47E3CC7FBA46}" type="presOf" srcId="{120F857D-4124-41A0-8914-954AA37F6A47}" destId="{67FF3ACF-465B-4D9A-B7F3-2C7B7B74F022}" srcOrd="0" destOrd="0" presId="urn:microsoft.com/office/officeart/2018/2/layout/IconVerticalSolidList"/>
    <dgm:cxn modelId="{5D76BA68-E246-445C-A3FA-F04C191D5AE8}" srcId="{D00D80F7-3376-44A8-82F0-E3FAF6F7625F}" destId="{DD82628C-0A68-40C4-9F1C-48CF356E7AB8}" srcOrd="2" destOrd="0" parTransId="{9D4A508C-A130-4DAB-BDB8-63889FA2B284}" sibTransId="{1AA0ADD5-89D6-4425-901F-4D0F69341E6A}"/>
    <dgm:cxn modelId="{E6479D4E-0F40-452A-8BD1-7C59CB261797}" type="presOf" srcId="{6FC14FEF-A2E9-4BE0-89F7-ED022CD7C1B4}" destId="{EE7E8701-22C9-4375-BEF3-D1DC4DEF64C4}" srcOrd="0" destOrd="3" presId="urn:microsoft.com/office/officeart/2018/2/layout/IconVerticalSolidList"/>
    <dgm:cxn modelId="{979EED83-1B24-4D85-9C5B-3DFEFAA78034}" type="presOf" srcId="{D3D454EB-6B3A-47E2-B084-0030AB164FF0}" destId="{C0C31B4E-147E-46DE-A649-8D947C158F10}" srcOrd="0" destOrd="0" presId="urn:microsoft.com/office/officeart/2018/2/layout/IconVerticalSolidList"/>
    <dgm:cxn modelId="{C17A4A8B-B63B-4B40-AC78-1C713610D52D}" srcId="{D3D454EB-6B3A-47E2-B084-0030AB164FF0}" destId="{9D22640E-C663-4CE7-950A-8D245827E5F8}" srcOrd="2" destOrd="0" parTransId="{E1F056B9-FB87-4413-8878-024D7ECCD902}" sibTransId="{D9F962D0-6A83-4AB1-B372-199C42980A0E}"/>
    <dgm:cxn modelId="{D76D6392-84B1-4F13-9D9E-6B69F0BBD289}" type="presOf" srcId="{B5D55AB7-AE04-4098-8895-4492AA95C151}" destId="{EE7E8701-22C9-4375-BEF3-D1DC4DEF64C4}" srcOrd="0" destOrd="1" presId="urn:microsoft.com/office/officeart/2018/2/layout/IconVerticalSolidList"/>
    <dgm:cxn modelId="{759D479B-9169-44AF-A367-D73A64F052D7}" srcId="{D3D454EB-6B3A-47E2-B084-0030AB164FF0}" destId="{6FC14FEF-A2E9-4BE0-89F7-ED022CD7C1B4}" srcOrd="3" destOrd="0" parTransId="{DF8E84E8-1975-4B30-A281-4FC3DCE10DA5}" sibTransId="{5D48BC4E-C74F-41F7-B52C-034026FD4538}"/>
    <dgm:cxn modelId="{194B5EA0-AC25-4FAF-80B8-35AB5443A856}" srcId="{D3D454EB-6B3A-47E2-B084-0030AB164FF0}" destId="{952D0937-381F-498A-A297-89CAED3D0408}" srcOrd="0" destOrd="0" parTransId="{6CA27444-F594-4FCF-A6A5-30AC49FE23AB}" sibTransId="{7B1EFD05-63CE-473E-801D-0791113FAD13}"/>
    <dgm:cxn modelId="{161E0EAF-02C3-4492-B851-0096E7CA260C}" type="presOf" srcId="{788B8CCA-E497-41FD-ADC3-46B5709B3FDA}" destId="{100C1604-5D88-4BB5-85AF-5E749A7029FB}" srcOrd="0" destOrd="1" presId="urn:microsoft.com/office/officeart/2018/2/layout/IconVerticalSolidList"/>
    <dgm:cxn modelId="{2364FCB7-51C0-40FA-AE92-FB413DE8A917}" type="presOf" srcId="{984D7765-5C30-459D-9EF1-1E642E510BF0}" destId="{100C1604-5D88-4BB5-85AF-5E749A7029FB}" srcOrd="0" destOrd="2" presId="urn:microsoft.com/office/officeart/2018/2/layout/IconVerticalSolidList"/>
    <dgm:cxn modelId="{FA0146CA-0673-417F-A01F-7B142A3DD5D3}" srcId="{DD82628C-0A68-40C4-9F1C-48CF356E7AB8}" destId="{788B8CCA-E497-41FD-ADC3-46B5709B3FDA}" srcOrd="1" destOrd="0" parTransId="{45966FE7-507E-4308-901F-30EC94AFDBC5}" sibTransId="{B980F762-4FCE-43A9-8849-1E4681E414DB}"/>
    <dgm:cxn modelId="{E123DAE3-C95F-4EEC-858A-B5942EEE4AE5}" type="presOf" srcId="{9D22640E-C663-4CE7-950A-8D245827E5F8}" destId="{EE7E8701-22C9-4375-BEF3-D1DC4DEF64C4}" srcOrd="0" destOrd="2" presId="urn:microsoft.com/office/officeart/2018/2/layout/IconVerticalSolidList"/>
    <dgm:cxn modelId="{4D5C04EA-0FBF-40DE-8CFA-89988FCB64C7}" type="presOf" srcId="{DD82628C-0A68-40C4-9F1C-48CF356E7AB8}" destId="{7AD1798E-632F-4364-BCA8-0DCEBC23DE8B}" srcOrd="0" destOrd="0" presId="urn:microsoft.com/office/officeart/2018/2/layout/IconVerticalSolidList"/>
    <dgm:cxn modelId="{E5C47BEC-B58C-478E-8BBA-2F12423EB122}" srcId="{D3D454EB-6B3A-47E2-B084-0030AB164FF0}" destId="{B5D55AB7-AE04-4098-8895-4492AA95C151}" srcOrd="1" destOrd="0" parTransId="{22D3A12F-B19F-4097-BB5C-9C0D562C23A4}" sibTransId="{BFE56A38-08B0-41B7-85E3-23D0807FB1FB}"/>
    <dgm:cxn modelId="{2DC318F3-2754-4B42-8C48-FD7B2C03232F}" type="presOf" srcId="{23DB0E98-A2AD-4167-8D3D-36EFF59E064F}" destId="{100C1604-5D88-4BB5-85AF-5E749A7029FB}" srcOrd="0" destOrd="0" presId="urn:microsoft.com/office/officeart/2018/2/layout/IconVerticalSolidList"/>
    <dgm:cxn modelId="{2C58E0F4-534E-4EA3-8FCE-FB2F6749A02B}" type="presOf" srcId="{D00D80F7-3376-44A8-82F0-E3FAF6F7625F}" destId="{584AD198-A272-4D52-910E-F0A92A8FA5C1}" srcOrd="0" destOrd="0" presId="urn:microsoft.com/office/officeart/2018/2/layout/IconVerticalSolidList"/>
    <dgm:cxn modelId="{8DD6A813-260C-4177-96DA-7D5BD2FF7165}" type="presParOf" srcId="{584AD198-A272-4D52-910E-F0A92A8FA5C1}" destId="{C3332969-EEFD-4B79-AD36-3172B611DD71}" srcOrd="0" destOrd="0" presId="urn:microsoft.com/office/officeart/2018/2/layout/IconVerticalSolidList"/>
    <dgm:cxn modelId="{0BEB0FC5-DC7E-4CE0-A8AD-CFEBA1C1FA97}" type="presParOf" srcId="{C3332969-EEFD-4B79-AD36-3172B611DD71}" destId="{7163220F-9B64-4D9A-A687-8DBD5FB2762F}" srcOrd="0" destOrd="0" presId="urn:microsoft.com/office/officeart/2018/2/layout/IconVerticalSolidList"/>
    <dgm:cxn modelId="{CA1B8437-1BCD-4C07-B485-750B4EC50533}" type="presParOf" srcId="{C3332969-EEFD-4B79-AD36-3172B611DD71}" destId="{C9F2CA3B-0BB6-4C6D-9FE0-17FE439384FE}" srcOrd="1" destOrd="0" presId="urn:microsoft.com/office/officeart/2018/2/layout/IconVerticalSolidList"/>
    <dgm:cxn modelId="{104C0F18-F75B-4A4B-B81E-548433C7B91D}" type="presParOf" srcId="{C3332969-EEFD-4B79-AD36-3172B611DD71}" destId="{BACE44CB-0D04-4196-82E0-D6B1B19E87FC}" srcOrd="2" destOrd="0" presId="urn:microsoft.com/office/officeart/2018/2/layout/IconVerticalSolidList"/>
    <dgm:cxn modelId="{B2A9EC42-C767-4EA9-A8E7-6CAF539E8B69}" type="presParOf" srcId="{C3332969-EEFD-4B79-AD36-3172B611DD71}" destId="{67FF3ACF-465B-4D9A-B7F3-2C7B7B74F022}" srcOrd="3" destOrd="0" presId="urn:microsoft.com/office/officeart/2018/2/layout/IconVerticalSolidList"/>
    <dgm:cxn modelId="{C74D525A-5305-4FF5-A8D0-AE5CDEA77B68}" type="presParOf" srcId="{584AD198-A272-4D52-910E-F0A92A8FA5C1}" destId="{C177B379-A4ED-4D08-A9F5-D257C518B718}" srcOrd="1" destOrd="0" presId="urn:microsoft.com/office/officeart/2018/2/layout/IconVerticalSolidList"/>
    <dgm:cxn modelId="{DA135A03-CC9A-43CA-B492-DD593356DE11}" type="presParOf" srcId="{584AD198-A272-4D52-910E-F0A92A8FA5C1}" destId="{544CD86F-E7BC-4D53-9012-1B2BDCD09E21}" srcOrd="2" destOrd="0" presId="urn:microsoft.com/office/officeart/2018/2/layout/IconVerticalSolidList"/>
    <dgm:cxn modelId="{D2D50D98-CD78-4FF4-8048-998927B946CD}" type="presParOf" srcId="{544CD86F-E7BC-4D53-9012-1B2BDCD09E21}" destId="{B54F7686-30FC-48B2-9B80-E581185B62A6}" srcOrd="0" destOrd="0" presId="urn:microsoft.com/office/officeart/2018/2/layout/IconVerticalSolidList"/>
    <dgm:cxn modelId="{A8252809-F55D-45AC-81DD-87319425367B}" type="presParOf" srcId="{544CD86F-E7BC-4D53-9012-1B2BDCD09E21}" destId="{89E6B63D-AC73-4916-BDD1-AD3B8BFEB839}" srcOrd="1" destOrd="0" presId="urn:microsoft.com/office/officeart/2018/2/layout/IconVerticalSolidList"/>
    <dgm:cxn modelId="{BF4721A3-94B3-44C1-9DFD-13FF2A9624DD}" type="presParOf" srcId="{544CD86F-E7BC-4D53-9012-1B2BDCD09E21}" destId="{6D3319D8-D278-4A20-AE49-47247C073464}" srcOrd="2" destOrd="0" presId="urn:microsoft.com/office/officeart/2018/2/layout/IconVerticalSolidList"/>
    <dgm:cxn modelId="{47FCDE0B-D9CB-49FD-B1AB-73636E70B97D}" type="presParOf" srcId="{544CD86F-E7BC-4D53-9012-1B2BDCD09E21}" destId="{C0C31B4E-147E-46DE-A649-8D947C158F10}" srcOrd="3" destOrd="0" presId="urn:microsoft.com/office/officeart/2018/2/layout/IconVerticalSolidList"/>
    <dgm:cxn modelId="{766609B1-DCC9-4801-9841-1AB1395FF184}" type="presParOf" srcId="{544CD86F-E7BC-4D53-9012-1B2BDCD09E21}" destId="{EE7E8701-22C9-4375-BEF3-D1DC4DEF64C4}" srcOrd="4" destOrd="0" presId="urn:microsoft.com/office/officeart/2018/2/layout/IconVerticalSolidList"/>
    <dgm:cxn modelId="{88E3C0F1-6B5A-42B3-A494-633D8933313A}" type="presParOf" srcId="{584AD198-A272-4D52-910E-F0A92A8FA5C1}" destId="{7ED47D82-6134-4479-9EDD-1652DB3A7679}" srcOrd="3" destOrd="0" presId="urn:microsoft.com/office/officeart/2018/2/layout/IconVerticalSolidList"/>
    <dgm:cxn modelId="{A5120DA4-4D1E-4CD8-9CDD-2CEFC9D13716}" type="presParOf" srcId="{584AD198-A272-4D52-910E-F0A92A8FA5C1}" destId="{E4AF80A1-DAE4-4DCA-97F9-6C4D006DADD3}" srcOrd="4" destOrd="0" presId="urn:microsoft.com/office/officeart/2018/2/layout/IconVerticalSolidList"/>
    <dgm:cxn modelId="{F92492FC-CF83-40B2-8703-3B7BC2C6B624}" type="presParOf" srcId="{E4AF80A1-DAE4-4DCA-97F9-6C4D006DADD3}" destId="{E0C1E674-EDAA-4352-8A8A-5E7C635DD1C3}" srcOrd="0" destOrd="0" presId="urn:microsoft.com/office/officeart/2018/2/layout/IconVerticalSolidList"/>
    <dgm:cxn modelId="{C1967D9B-85EF-4123-B102-57EF8F9C79FB}" type="presParOf" srcId="{E4AF80A1-DAE4-4DCA-97F9-6C4D006DADD3}" destId="{ED0202F6-EB13-4351-982D-B07CF54E5F73}" srcOrd="1" destOrd="0" presId="urn:microsoft.com/office/officeart/2018/2/layout/IconVerticalSolidList"/>
    <dgm:cxn modelId="{73A1F24B-E12C-40B1-AD41-AD62594B984A}" type="presParOf" srcId="{E4AF80A1-DAE4-4DCA-97F9-6C4D006DADD3}" destId="{B000C474-F3B9-4630-88A7-E4A5AA71A3CD}" srcOrd="2" destOrd="0" presId="urn:microsoft.com/office/officeart/2018/2/layout/IconVerticalSolidList"/>
    <dgm:cxn modelId="{6F7C18E1-03D8-43DC-B80E-3309C45C444B}" type="presParOf" srcId="{E4AF80A1-DAE4-4DCA-97F9-6C4D006DADD3}" destId="{7AD1798E-632F-4364-BCA8-0DCEBC23DE8B}" srcOrd="3" destOrd="0" presId="urn:microsoft.com/office/officeart/2018/2/layout/IconVerticalSolidList"/>
    <dgm:cxn modelId="{6B23B118-DBC7-4424-9DDD-7AFED8DF8843}" type="presParOf" srcId="{E4AF80A1-DAE4-4DCA-97F9-6C4D006DADD3}" destId="{100C1604-5D88-4BB5-85AF-5E749A7029FB}" srcOrd="4" destOrd="0" presId="urn:microsoft.com/office/officeart/2018/2/layout/IconVerticalSolidList"/>
    <dgm:cxn modelId="{DC71B81A-19A7-4156-9321-361EDE8B9EF1}" type="presParOf" srcId="{584AD198-A272-4D52-910E-F0A92A8FA5C1}" destId="{41E99997-97C6-4200-ADA7-174B42A09EF2}" srcOrd="5" destOrd="0" presId="urn:microsoft.com/office/officeart/2018/2/layout/IconVerticalSolidList"/>
    <dgm:cxn modelId="{5C652200-4B91-49BF-9AF8-7E08750BC809}" type="presParOf" srcId="{584AD198-A272-4D52-910E-F0A92A8FA5C1}" destId="{11A0B0D2-C437-4FE9-AD2F-C23258BECD13}" srcOrd="6" destOrd="0" presId="urn:microsoft.com/office/officeart/2018/2/layout/IconVerticalSolidList"/>
    <dgm:cxn modelId="{75FD5D44-C2EB-440A-90FB-107782FCE4C9}" type="presParOf" srcId="{11A0B0D2-C437-4FE9-AD2F-C23258BECD13}" destId="{DCC58DC1-3515-4EF8-8FDF-B8015E47AF96}" srcOrd="0" destOrd="0" presId="urn:microsoft.com/office/officeart/2018/2/layout/IconVerticalSolidList"/>
    <dgm:cxn modelId="{57646399-D385-4F1A-92F8-929E2E8D7914}" type="presParOf" srcId="{11A0B0D2-C437-4FE9-AD2F-C23258BECD13}" destId="{4C46152C-8E05-425B-833D-7984D93BCBAD}" srcOrd="1" destOrd="0" presId="urn:microsoft.com/office/officeart/2018/2/layout/IconVerticalSolidList"/>
    <dgm:cxn modelId="{719F127B-1463-4354-B66A-31DFBC88B9BA}" type="presParOf" srcId="{11A0B0D2-C437-4FE9-AD2F-C23258BECD13}" destId="{46C0DC58-450E-4860-92AE-0E4B25AA3026}" srcOrd="2" destOrd="0" presId="urn:microsoft.com/office/officeart/2018/2/layout/IconVerticalSolidList"/>
    <dgm:cxn modelId="{8640E43E-E213-4E85-BE51-31055CACE7DD}" type="presParOf" srcId="{11A0B0D2-C437-4FE9-AD2F-C23258BECD13}" destId="{686F3559-4EA3-43EC-94C8-CA6A18F3700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D37E191A-CACF-4629-BE79-C1BC86C46C3A}" type="doc">
      <dgm:prSet loTypeId="urn:microsoft.com/office/officeart/2005/8/layout/process4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7B143050-A1EA-4FD6-8FBD-90F8F9B2446A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Implications for Practice</a:t>
          </a:r>
          <a:endParaRPr lang="en-US" dirty="0">
            <a:solidFill>
              <a:schemeClr val="tx1"/>
            </a:solidFill>
          </a:endParaRPr>
        </a:p>
      </dgm:t>
    </dgm:pt>
    <dgm:pt modelId="{65C9A7E9-69C7-4495-965D-6AE9A419531C}" type="parTrans" cxnId="{43182D48-356A-47AC-8975-95D8BD59FB3C}">
      <dgm:prSet/>
      <dgm:spPr/>
      <dgm:t>
        <a:bodyPr/>
        <a:lstStyle/>
        <a:p>
          <a:endParaRPr lang="en-US"/>
        </a:p>
      </dgm:t>
    </dgm:pt>
    <dgm:pt modelId="{823AA838-5DEA-4B2D-9B2F-B4A5B2DC9C09}" type="sibTrans" cxnId="{43182D48-356A-47AC-8975-95D8BD59FB3C}">
      <dgm:prSet/>
      <dgm:spPr/>
      <dgm:t>
        <a:bodyPr/>
        <a:lstStyle/>
        <a:p>
          <a:endParaRPr lang="en-US"/>
        </a:p>
      </dgm:t>
    </dgm:pt>
    <dgm:pt modelId="{592DE75C-0F0B-4EE8-BE62-F0692E92D10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Explain what your findings mean for real‑world application.</a:t>
          </a:r>
          <a:endParaRPr lang="en-US" dirty="0">
            <a:solidFill>
              <a:schemeClr val="tx1"/>
            </a:solidFill>
          </a:endParaRPr>
        </a:p>
      </dgm:t>
    </dgm:pt>
    <dgm:pt modelId="{5E29EECB-4611-4ECF-AA76-CD2091AA4071}" type="parTrans" cxnId="{46354DFD-FE72-40A4-9426-36C0390CE203}">
      <dgm:prSet/>
      <dgm:spPr/>
      <dgm:t>
        <a:bodyPr/>
        <a:lstStyle/>
        <a:p>
          <a:endParaRPr lang="en-US"/>
        </a:p>
      </dgm:t>
    </dgm:pt>
    <dgm:pt modelId="{2120DE9D-DAD8-4A07-AB90-F78FC385C87D}" type="sibTrans" cxnId="{46354DFD-FE72-40A4-9426-36C0390CE203}">
      <dgm:prSet/>
      <dgm:spPr/>
      <dgm:t>
        <a:bodyPr/>
        <a:lstStyle/>
        <a:p>
          <a:endParaRPr lang="en-US"/>
        </a:p>
      </dgm:t>
    </dgm:pt>
    <dgm:pt modelId="{AD146EDD-8F5B-4822-93DC-74B635AF963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Depending on your topic, this may include:</a:t>
          </a:r>
          <a:endParaRPr lang="en-US" dirty="0">
            <a:solidFill>
              <a:schemeClr val="tx1"/>
            </a:solidFill>
          </a:endParaRPr>
        </a:p>
      </dgm:t>
    </dgm:pt>
    <dgm:pt modelId="{6790D8AA-CD8C-4FCF-9A4C-0431250E217A}" type="parTrans" cxnId="{6C260507-F1A5-45BE-94FB-E56F0C61A042}">
      <dgm:prSet/>
      <dgm:spPr/>
      <dgm:t>
        <a:bodyPr/>
        <a:lstStyle/>
        <a:p>
          <a:endParaRPr lang="en-US"/>
        </a:p>
      </dgm:t>
    </dgm:pt>
    <dgm:pt modelId="{75ACBD80-5D36-4201-B589-6AAB0BC24FC0}" type="sibTrans" cxnId="{6C260507-F1A5-45BE-94FB-E56F0C61A042}">
      <dgm:prSet/>
      <dgm:spPr/>
      <dgm:t>
        <a:bodyPr/>
        <a:lstStyle/>
        <a:p>
          <a:endParaRPr lang="en-US"/>
        </a:p>
      </dgm:t>
    </dgm:pt>
    <dgm:pt modelId="{EF218211-196C-4C88-A3E3-DC1FCA9AC747}">
      <dgm:prSet/>
      <dgm:spPr/>
      <dgm:t>
        <a:bodyPr/>
        <a:lstStyle/>
        <a:p>
          <a:r>
            <a:rPr lang="en-GB"/>
            <a:t>Clinical practice</a:t>
          </a:r>
          <a:endParaRPr lang="en-US"/>
        </a:p>
      </dgm:t>
    </dgm:pt>
    <dgm:pt modelId="{6B1C2478-6402-4BEF-A46A-DAA32AFF990D}" type="parTrans" cxnId="{E40EBC14-5922-4BF8-898A-BFFD25F3DDA7}">
      <dgm:prSet/>
      <dgm:spPr/>
      <dgm:t>
        <a:bodyPr/>
        <a:lstStyle/>
        <a:p>
          <a:endParaRPr lang="en-US"/>
        </a:p>
      </dgm:t>
    </dgm:pt>
    <dgm:pt modelId="{4F10DA63-E02C-468A-AC1F-350E63659FB0}" type="sibTrans" cxnId="{E40EBC14-5922-4BF8-898A-BFFD25F3DDA7}">
      <dgm:prSet/>
      <dgm:spPr/>
      <dgm:t>
        <a:bodyPr/>
        <a:lstStyle/>
        <a:p>
          <a:endParaRPr lang="en-US"/>
        </a:p>
      </dgm:t>
    </dgm:pt>
    <dgm:pt modelId="{6986C9CF-BA65-41DC-BFF1-D3CF7B70C2EA}">
      <dgm:prSet/>
      <dgm:spPr/>
      <dgm:t>
        <a:bodyPr/>
        <a:lstStyle/>
        <a:p>
          <a:r>
            <a:rPr lang="en-GB"/>
            <a:t>Policy</a:t>
          </a:r>
          <a:endParaRPr lang="en-US"/>
        </a:p>
      </dgm:t>
    </dgm:pt>
    <dgm:pt modelId="{A7E75EA1-78AC-4D8A-BA96-51766F1CA16F}" type="parTrans" cxnId="{DF03FB69-7C80-4F4A-8D70-E829099BDD3A}">
      <dgm:prSet/>
      <dgm:spPr/>
      <dgm:t>
        <a:bodyPr/>
        <a:lstStyle/>
        <a:p>
          <a:endParaRPr lang="en-US"/>
        </a:p>
      </dgm:t>
    </dgm:pt>
    <dgm:pt modelId="{626861F6-E257-4DE6-A1BE-5A9C60898D98}" type="sibTrans" cxnId="{DF03FB69-7C80-4F4A-8D70-E829099BDD3A}">
      <dgm:prSet/>
      <dgm:spPr/>
      <dgm:t>
        <a:bodyPr/>
        <a:lstStyle/>
        <a:p>
          <a:endParaRPr lang="en-US"/>
        </a:p>
      </dgm:t>
    </dgm:pt>
    <dgm:pt modelId="{F98DC29F-6F7B-4AED-A90D-DA98DF70401C}">
      <dgm:prSet/>
      <dgm:spPr/>
      <dgm:t>
        <a:bodyPr/>
        <a:lstStyle/>
        <a:p>
          <a:r>
            <a:rPr lang="en-GB"/>
            <a:t>Education</a:t>
          </a:r>
          <a:endParaRPr lang="en-US"/>
        </a:p>
      </dgm:t>
    </dgm:pt>
    <dgm:pt modelId="{C3C757B8-B0A2-4B20-9E2A-FC2716F943A9}" type="parTrans" cxnId="{9F4CD2C4-8FE7-4BDB-B2AD-1CC0A4EE8C00}">
      <dgm:prSet/>
      <dgm:spPr/>
      <dgm:t>
        <a:bodyPr/>
        <a:lstStyle/>
        <a:p>
          <a:endParaRPr lang="en-US"/>
        </a:p>
      </dgm:t>
    </dgm:pt>
    <dgm:pt modelId="{FE2B2F56-98C6-4E64-B10B-3359B826750E}" type="sibTrans" cxnId="{9F4CD2C4-8FE7-4BDB-B2AD-1CC0A4EE8C00}">
      <dgm:prSet/>
      <dgm:spPr/>
      <dgm:t>
        <a:bodyPr/>
        <a:lstStyle/>
        <a:p>
          <a:endParaRPr lang="en-US"/>
        </a:p>
      </dgm:t>
    </dgm:pt>
    <dgm:pt modelId="{F15BDEC7-916E-4303-ADE6-9237BACA1289}">
      <dgm:prSet/>
      <dgm:spPr/>
      <dgm:t>
        <a:bodyPr/>
        <a:lstStyle/>
        <a:p>
          <a:r>
            <a:rPr lang="en-GB"/>
            <a:t>Service delivery</a:t>
          </a:r>
          <a:endParaRPr lang="en-US"/>
        </a:p>
      </dgm:t>
    </dgm:pt>
    <dgm:pt modelId="{468A5DFE-1A8A-4C92-B335-6E64C04437CB}" type="parTrans" cxnId="{F815EE67-3475-4E9D-B918-0FE6C12588F2}">
      <dgm:prSet/>
      <dgm:spPr/>
      <dgm:t>
        <a:bodyPr/>
        <a:lstStyle/>
        <a:p>
          <a:endParaRPr lang="en-US"/>
        </a:p>
      </dgm:t>
    </dgm:pt>
    <dgm:pt modelId="{90AE10D9-3B5E-4017-A6ED-DAEA67145271}" type="sibTrans" cxnId="{F815EE67-3475-4E9D-B918-0FE6C12588F2}">
      <dgm:prSet/>
      <dgm:spPr/>
      <dgm:t>
        <a:bodyPr/>
        <a:lstStyle/>
        <a:p>
          <a:endParaRPr lang="en-US"/>
        </a:p>
      </dgm:t>
    </dgm:pt>
    <dgm:pt modelId="{EA627E06-5B2C-429F-B103-86A59F583F04}">
      <dgm:prSet/>
      <dgm:spPr/>
      <dgm:t>
        <a:bodyPr/>
        <a:lstStyle/>
        <a:p>
          <a:r>
            <a:rPr lang="en-GB"/>
            <a:t>Intervention design</a:t>
          </a:r>
          <a:endParaRPr lang="en-US"/>
        </a:p>
      </dgm:t>
    </dgm:pt>
    <dgm:pt modelId="{45C2B368-E536-4BBD-9E3B-7AF7D820A5BA}" type="parTrans" cxnId="{C29B65FA-765E-48BA-9078-7B0233D59589}">
      <dgm:prSet/>
      <dgm:spPr/>
      <dgm:t>
        <a:bodyPr/>
        <a:lstStyle/>
        <a:p>
          <a:endParaRPr lang="en-US"/>
        </a:p>
      </dgm:t>
    </dgm:pt>
    <dgm:pt modelId="{59EDDF21-E1C5-41D8-80C0-A9E8814A3B72}" type="sibTrans" cxnId="{C29B65FA-765E-48BA-9078-7B0233D59589}">
      <dgm:prSet/>
      <dgm:spPr/>
      <dgm:t>
        <a:bodyPr/>
        <a:lstStyle/>
        <a:p>
          <a:endParaRPr lang="en-US"/>
        </a:p>
      </dgm:t>
    </dgm:pt>
    <dgm:pt modelId="{3A7B671B-B7D2-4CDB-8138-4FFC138433DD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rgbClr val="C00000"/>
              </a:solidFill>
            </a:rPr>
            <a:t>This is where you show the practical value of your review.</a:t>
          </a:r>
          <a:endParaRPr lang="en-US" dirty="0">
            <a:solidFill>
              <a:srgbClr val="C00000"/>
            </a:solidFill>
          </a:endParaRPr>
        </a:p>
      </dgm:t>
    </dgm:pt>
    <dgm:pt modelId="{7C239D8A-9F49-41B3-853C-3D65F5587C05}" type="parTrans" cxnId="{3E6D3B40-6E72-4A49-A495-CFD729FAC812}">
      <dgm:prSet/>
      <dgm:spPr/>
      <dgm:t>
        <a:bodyPr/>
        <a:lstStyle/>
        <a:p>
          <a:endParaRPr lang="en-US"/>
        </a:p>
      </dgm:t>
    </dgm:pt>
    <dgm:pt modelId="{C43E342E-A2C5-4DF9-92B6-8163BB85D102}" type="sibTrans" cxnId="{3E6D3B40-6E72-4A49-A495-CFD729FAC812}">
      <dgm:prSet/>
      <dgm:spPr/>
      <dgm:t>
        <a:bodyPr/>
        <a:lstStyle/>
        <a:p>
          <a:endParaRPr lang="en-US"/>
        </a:p>
      </dgm:t>
    </dgm:pt>
    <dgm:pt modelId="{D664302C-47C7-44B9-BE5B-69C486223C44}" type="pres">
      <dgm:prSet presAssocID="{D37E191A-CACF-4629-BE79-C1BC86C46C3A}" presName="Name0" presStyleCnt="0">
        <dgm:presLayoutVars>
          <dgm:dir/>
          <dgm:animLvl val="lvl"/>
          <dgm:resizeHandles val="exact"/>
        </dgm:presLayoutVars>
      </dgm:prSet>
      <dgm:spPr/>
    </dgm:pt>
    <dgm:pt modelId="{EA3B6225-C9CD-4909-9948-88B3F2FB6CF2}" type="pres">
      <dgm:prSet presAssocID="{3A7B671B-B7D2-4CDB-8138-4FFC138433DD}" presName="boxAndChildren" presStyleCnt="0"/>
      <dgm:spPr/>
    </dgm:pt>
    <dgm:pt modelId="{CCF5898C-BA50-411E-AB79-29AA55F72F40}" type="pres">
      <dgm:prSet presAssocID="{3A7B671B-B7D2-4CDB-8138-4FFC138433DD}" presName="parentTextBox" presStyleLbl="node1" presStyleIdx="0" presStyleCnt="4"/>
      <dgm:spPr/>
    </dgm:pt>
    <dgm:pt modelId="{C8510460-337A-46C5-95E4-592558072836}" type="pres">
      <dgm:prSet presAssocID="{75ACBD80-5D36-4201-B589-6AAB0BC24FC0}" presName="sp" presStyleCnt="0"/>
      <dgm:spPr/>
    </dgm:pt>
    <dgm:pt modelId="{F1C09BA0-F905-499A-8A03-FB3F1979BB64}" type="pres">
      <dgm:prSet presAssocID="{AD146EDD-8F5B-4822-93DC-74B635AF963C}" presName="arrowAndChildren" presStyleCnt="0"/>
      <dgm:spPr/>
    </dgm:pt>
    <dgm:pt modelId="{6F5E668A-0699-410C-8E59-658628FEC6C0}" type="pres">
      <dgm:prSet presAssocID="{AD146EDD-8F5B-4822-93DC-74B635AF963C}" presName="parentTextArrow" presStyleLbl="node1" presStyleIdx="0" presStyleCnt="4"/>
      <dgm:spPr/>
    </dgm:pt>
    <dgm:pt modelId="{600E4E5A-ED43-4186-9B40-3B8DE26A7551}" type="pres">
      <dgm:prSet presAssocID="{AD146EDD-8F5B-4822-93DC-74B635AF963C}" presName="arrow" presStyleLbl="node1" presStyleIdx="1" presStyleCnt="4"/>
      <dgm:spPr/>
    </dgm:pt>
    <dgm:pt modelId="{3920109D-A6E4-497E-84F5-9324F5834CD4}" type="pres">
      <dgm:prSet presAssocID="{AD146EDD-8F5B-4822-93DC-74B635AF963C}" presName="descendantArrow" presStyleCnt="0"/>
      <dgm:spPr/>
    </dgm:pt>
    <dgm:pt modelId="{3AEF5759-9403-4F13-BB12-C5103B05D683}" type="pres">
      <dgm:prSet presAssocID="{EF218211-196C-4C88-A3E3-DC1FCA9AC747}" presName="childTextArrow" presStyleLbl="fgAccFollowNode1" presStyleIdx="0" presStyleCnt="5">
        <dgm:presLayoutVars>
          <dgm:bulletEnabled val="1"/>
        </dgm:presLayoutVars>
      </dgm:prSet>
      <dgm:spPr/>
    </dgm:pt>
    <dgm:pt modelId="{402A14B4-704F-412D-B2C5-94F98B275255}" type="pres">
      <dgm:prSet presAssocID="{6986C9CF-BA65-41DC-BFF1-D3CF7B70C2EA}" presName="childTextArrow" presStyleLbl="fgAccFollowNode1" presStyleIdx="1" presStyleCnt="5">
        <dgm:presLayoutVars>
          <dgm:bulletEnabled val="1"/>
        </dgm:presLayoutVars>
      </dgm:prSet>
      <dgm:spPr/>
    </dgm:pt>
    <dgm:pt modelId="{0CF295EB-9F1A-4A09-A47C-F96BC0CE004E}" type="pres">
      <dgm:prSet presAssocID="{F98DC29F-6F7B-4AED-A90D-DA98DF70401C}" presName="childTextArrow" presStyleLbl="fgAccFollowNode1" presStyleIdx="2" presStyleCnt="5">
        <dgm:presLayoutVars>
          <dgm:bulletEnabled val="1"/>
        </dgm:presLayoutVars>
      </dgm:prSet>
      <dgm:spPr/>
    </dgm:pt>
    <dgm:pt modelId="{3AA1F291-0EF8-4FEB-A822-A1E8AE0833B1}" type="pres">
      <dgm:prSet presAssocID="{F15BDEC7-916E-4303-ADE6-9237BACA1289}" presName="childTextArrow" presStyleLbl="fgAccFollowNode1" presStyleIdx="3" presStyleCnt="5">
        <dgm:presLayoutVars>
          <dgm:bulletEnabled val="1"/>
        </dgm:presLayoutVars>
      </dgm:prSet>
      <dgm:spPr/>
    </dgm:pt>
    <dgm:pt modelId="{1C3F9C75-26F7-42AF-A145-38B5B2E1919C}" type="pres">
      <dgm:prSet presAssocID="{EA627E06-5B2C-429F-B103-86A59F583F04}" presName="childTextArrow" presStyleLbl="fgAccFollowNode1" presStyleIdx="4" presStyleCnt="5">
        <dgm:presLayoutVars>
          <dgm:bulletEnabled val="1"/>
        </dgm:presLayoutVars>
      </dgm:prSet>
      <dgm:spPr/>
    </dgm:pt>
    <dgm:pt modelId="{09D7EE53-BE81-4C3B-840B-8223E9335010}" type="pres">
      <dgm:prSet presAssocID="{2120DE9D-DAD8-4A07-AB90-F78FC385C87D}" presName="sp" presStyleCnt="0"/>
      <dgm:spPr/>
    </dgm:pt>
    <dgm:pt modelId="{CF07F801-D662-4EF8-AB03-B5D8B9000E71}" type="pres">
      <dgm:prSet presAssocID="{592DE75C-0F0B-4EE8-BE62-F0692E92D105}" presName="arrowAndChildren" presStyleCnt="0"/>
      <dgm:spPr/>
    </dgm:pt>
    <dgm:pt modelId="{D7EB3CF0-23F3-450A-B078-59356F4C345C}" type="pres">
      <dgm:prSet presAssocID="{592DE75C-0F0B-4EE8-BE62-F0692E92D105}" presName="parentTextArrow" presStyleLbl="node1" presStyleIdx="2" presStyleCnt="4"/>
      <dgm:spPr/>
    </dgm:pt>
    <dgm:pt modelId="{F75704C4-F24D-4456-AD0D-A8251CAFCC1E}" type="pres">
      <dgm:prSet presAssocID="{823AA838-5DEA-4B2D-9B2F-B4A5B2DC9C09}" presName="sp" presStyleCnt="0"/>
      <dgm:spPr/>
    </dgm:pt>
    <dgm:pt modelId="{9228A571-7A9C-4850-9F77-F1525E3E121A}" type="pres">
      <dgm:prSet presAssocID="{7B143050-A1EA-4FD6-8FBD-90F8F9B2446A}" presName="arrowAndChildren" presStyleCnt="0"/>
      <dgm:spPr/>
    </dgm:pt>
    <dgm:pt modelId="{C331EAF9-BBF3-4033-AC2E-0C341EFBF3E2}" type="pres">
      <dgm:prSet presAssocID="{7B143050-A1EA-4FD6-8FBD-90F8F9B2446A}" presName="parentTextArrow" presStyleLbl="node1" presStyleIdx="3" presStyleCnt="4"/>
      <dgm:spPr/>
    </dgm:pt>
  </dgm:ptLst>
  <dgm:cxnLst>
    <dgm:cxn modelId="{6C260507-F1A5-45BE-94FB-E56F0C61A042}" srcId="{D37E191A-CACF-4629-BE79-C1BC86C46C3A}" destId="{AD146EDD-8F5B-4822-93DC-74B635AF963C}" srcOrd="2" destOrd="0" parTransId="{6790D8AA-CD8C-4FCF-9A4C-0431250E217A}" sibTransId="{75ACBD80-5D36-4201-B589-6AAB0BC24FC0}"/>
    <dgm:cxn modelId="{E1BC410D-C706-405D-B5B1-BC74FFA711C3}" type="presOf" srcId="{AD146EDD-8F5B-4822-93DC-74B635AF963C}" destId="{600E4E5A-ED43-4186-9B40-3B8DE26A7551}" srcOrd="1" destOrd="0" presId="urn:microsoft.com/office/officeart/2005/8/layout/process4"/>
    <dgm:cxn modelId="{6374880F-C636-47FB-AFC1-6EF098D75087}" type="presOf" srcId="{7B143050-A1EA-4FD6-8FBD-90F8F9B2446A}" destId="{C331EAF9-BBF3-4033-AC2E-0C341EFBF3E2}" srcOrd="0" destOrd="0" presId="urn:microsoft.com/office/officeart/2005/8/layout/process4"/>
    <dgm:cxn modelId="{E40EBC14-5922-4BF8-898A-BFFD25F3DDA7}" srcId="{AD146EDD-8F5B-4822-93DC-74B635AF963C}" destId="{EF218211-196C-4C88-A3E3-DC1FCA9AC747}" srcOrd="0" destOrd="0" parTransId="{6B1C2478-6402-4BEF-A46A-DAA32AFF990D}" sibTransId="{4F10DA63-E02C-468A-AC1F-350E63659FB0}"/>
    <dgm:cxn modelId="{D299B81C-D393-4E67-BD66-FC008F47D0E2}" type="presOf" srcId="{EF218211-196C-4C88-A3E3-DC1FCA9AC747}" destId="{3AEF5759-9403-4F13-BB12-C5103B05D683}" srcOrd="0" destOrd="0" presId="urn:microsoft.com/office/officeart/2005/8/layout/process4"/>
    <dgm:cxn modelId="{FEFF3129-8660-44CD-A854-91CA38BE8EEE}" type="presOf" srcId="{3A7B671B-B7D2-4CDB-8138-4FFC138433DD}" destId="{CCF5898C-BA50-411E-AB79-29AA55F72F40}" srcOrd="0" destOrd="0" presId="urn:microsoft.com/office/officeart/2005/8/layout/process4"/>
    <dgm:cxn modelId="{3E6D3B40-6E72-4A49-A495-CFD729FAC812}" srcId="{D37E191A-CACF-4629-BE79-C1BC86C46C3A}" destId="{3A7B671B-B7D2-4CDB-8138-4FFC138433DD}" srcOrd="3" destOrd="0" parTransId="{7C239D8A-9F49-41B3-853C-3D65F5587C05}" sibTransId="{C43E342E-A2C5-4DF9-92B6-8163BB85D102}"/>
    <dgm:cxn modelId="{843CA640-83FE-4187-8CFB-1983CACC4925}" type="presOf" srcId="{F98DC29F-6F7B-4AED-A90D-DA98DF70401C}" destId="{0CF295EB-9F1A-4A09-A47C-F96BC0CE004E}" srcOrd="0" destOrd="0" presId="urn:microsoft.com/office/officeart/2005/8/layout/process4"/>
    <dgm:cxn modelId="{3ABE2463-B143-459C-8598-916F7AE3631F}" type="presOf" srcId="{D37E191A-CACF-4629-BE79-C1BC86C46C3A}" destId="{D664302C-47C7-44B9-BE5B-69C486223C44}" srcOrd="0" destOrd="0" presId="urn:microsoft.com/office/officeart/2005/8/layout/process4"/>
    <dgm:cxn modelId="{F815EE67-3475-4E9D-B918-0FE6C12588F2}" srcId="{AD146EDD-8F5B-4822-93DC-74B635AF963C}" destId="{F15BDEC7-916E-4303-ADE6-9237BACA1289}" srcOrd="3" destOrd="0" parTransId="{468A5DFE-1A8A-4C92-B335-6E64C04437CB}" sibTransId="{90AE10D9-3B5E-4017-A6ED-DAEA67145271}"/>
    <dgm:cxn modelId="{43182D48-356A-47AC-8975-95D8BD59FB3C}" srcId="{D37E191A-CACF-4629-BE79-C1BC86C46C3A}" destId="{7B143050-A1EA-4FD6-8FBD-90F8F9B2446A}" srcOrd="0" destOrd="0" parTransId="{65C9A7E9-69C7-4495-965D-6AE9A419531C}" sibTransId="{823AA838-5DEA-4B2D-9B2F-B4A5B2DC9C09}"/>
    <dgm:cxn modelId="{F7333569-3101-4B4E-964D-2DEDF9479D07}" type="presOf" srcId="{6986C9CF-BA65-41DC-BFF1-D3CF7B70C2EA}" destId="{402A14B4-704F-412D-B2C5-94F98B275255}" srcOrd="0" destOrd="0" presId="urn:microsoft.com/office/officeart/2005/8/layout/process4"/>
    <dgm:cxn modelId="{DF03FB69-7C80-4F4A-8D70-E829099BDD3A}" srcId="{AD146EDD-8F5B-4822-93DC-74B635AF963C}" destId="{6986C9CF-BA65-41DC-BFF1-D3CF7B70C2EA}" srcOrd="1" destOrd="0" parTransId="{A7E75EA1-78AC-4D8A-BA96-51766F1CA16F}" sibTransId="{626861F6-E257-4DE6-A1BE-5A9C60898D98}"/>
    <dgm:cxn modelId="{129F786F-422E-4270-A3F9-F6275F11C7EC}" type="presOf" srcId="{592DE75C-0F0B-4EE8-BE62-F0692E92D105}" destId="{D7EB3CF0-23F3-450A-B078-59356F4C345C}" srcOrd="0" destOrd="0" presId="urn:microsoft.com/office/officeart/2005/8/layout/process4"/>
    <dgm:cxn modelId="{8612D355-3F0F-4586-A7D9-65812583B8E6}" type="presOf" srcId="{F15BDEC7-916E-4303-ADE6-9237BACA1289}" destId="{3AA1F291-0EF8-4FEB-A822-A1E8AE0833B1}" srcOrd="0" destOrd="0" presId="urn:microsoft.com/office/officeart/2005/8/layout/process4"/>
    <dgm:cxn modelId="{C5B1CD9F-520B-4A83-8F18-F5689A889CB5}" type="presOf" srcId="{EA627E06-5B2C-429F-B103-86A59F583F04}" destId="{1C3F9C75-26F7-42AF-A145-38B5B2E1919C}" srcOrd="0" destOrd="0" presId="urn:microsoft.com/office/officeart/2005/8/layout/process4"/>
    <dgm:cxn modelId="{9F4CD2C4-8FE7-4BDB-B2AD-1CC0A4EE8C00}" srcId="{AD146EDD-8F5B-4822-93DC-74B635AF963C}" destId="{F98DC29F-6F7B-4AED-A90D-DA98DF70401C}" srcOrd="2" destOrd="0" parTransId="{C3C757B8-B0A2-4B20-9E2A-FC2716F943A9}" sibTransId="{FE2B2F56-98C6-4E64-B10B-3359B826750E}"/>
    <dgm:cxn modelId="{284B03CC-347E-49BC-94B3-9D4CAF034C31}" type="presOf" srcId="{AD146EDD-8F5B-4822-93DC-74B635AF963C}" destId="{6F5E668A-0699-410C-8E59-658628FEC6C0}" srcOrd="0" destOrd="0" presId="urn:microsoft.com/office/officeart/2005/8/layout/process4"/>
    <dgm:cxn modelId="{C29B65FA-765E-48BA-9078-7B0233D59589}" srcId="{AD146EDD-8F5B-4822-93DC-74B635AF963C}" destId="{EA627E06-5B2C-429F-B103-86A59F583F04}" srcOrd="4" destOrd="0" parTransId="{45C2B368-E536-4BBD-9E3B-7AF7D820A5BA}" sibTransId="{59EDDF21-E1C5-41D8-80C0-A9E8814A3B72}"/>
    <dgm:cxn modelId="{46354DFD-FE72-40A4-9426-36C0390CE203}" srcId="{D37E191A-CACF-4629-BE79-C1BC86C46C3A}" destId="{592DE75C-0F0B-4EE8-BE62-F0692E92D105}" srcOrd="1" destOrd="0" parTransId="{5E29EECB-4611-4ECF-AA76-CD2091AA4071}" sibTransId="{2120DE9D-DAD8-4A07-AB90-F78FC385C87D}"/>
    <dgm:cxn modelId="{F1B3C859-E959-4B87-A499-0BBA58E8A78F}" type="presParOf" srcId="{D664302C-47C7-44B9-BE5B-69C486223C44}" destId="{EA3B6225-C9CD-4909-9948-88B3F2FB6CF2}" srcOrd="0" destOrd="0" presId="urn:microsoft.com/office/officeart/2005/8/layout/process4"/>
    <dgm:cxn modelId="{821DBCAC-F245-4832-B3BE-9E8AC9E65D08}" type="presParOf" srcId="{EA3B6225-C9CD-4909-9948-88B3F2FB6CF2}" destId="{CCF5898C-BA50-411E-AB79-29AA55F72F40}" srcOrd="0" destOrd="0" presId="urn:microsoft.com/office/officeart/2005/8/layout/process4"/>
    <dgm:cxn modelId="{415DD543-1C0D-4D28-8F13-4B38F4BD302E}" type="presParOf" srcId="{D664302C-47C7-44B9-BE5B-69C486223C44}" destId="{C8510460-337A-46C5-95E4-592558072836}" srcOrd="1" destOrd="0" presId="urn:microsoft.com/office/officeart/2005/8/layout/process4"/>
    <dgm:cxn modelId="{BC8CE5FA-1AF0-43A4-B304-A8F7AF8CD554}" type="presParOf" srcId="{D664302C-47C7-44B9-BE5B-69C486223C44}" destId="{F1C09BA0-F905-499A-8A03-FB3F1979BB64}" srcOrd="2" destOrd="0" presId="urn:microsoft.com/office/officeart/2005/8/layout/process4"/>
    <dgm:cxn modelId="{5296E942-9D31-49AA-B669-278FB405D852}" type="presParOf" srcId="{F1C09BA0-F905-499A-8A03-FB3F1979BB64}" destId="{6F5E668A-0699-410C-8E59-658628FEC6C0}" srcOrd="0" destOrd="0" presId="urn:microsoft.com/office/officeart/2005/8/layout/process4"/>
    <dgm:cxn modelId="{0ADEE9EC-A318-407A-80E9-534CDE62E22E}" type="presParOf" srcId="{F1C09BA0-F905-499A-8A03-FB3F1979BB64}" destId="{600E4E5A-ED43-4186-9B40-3B8DE26A7551}" srcOrd="1" destOrd="0" presId="urn:microsoft.com/office/officeart/2005/8/layout/process4"/>
    <dgm:cxn modelId="{B443707B-4409-42F2-9F79-C7E52923636A}" type="presParOf" srcId="{F1C09BA0-F905-499A-8A03-FB3F1979BB64}" destId="{3920109D-A6E4-497E-84F5-9324F5834CD4}" srcOrd="2" destOrd="0" presId="urn:microsoft.com/office/officeart/2005/8/layout/process4"/>
    <dgm:cxn modelId="{B3DD0A3B-A7FF-4591-BB13-14657C3426BD}" type="presParOf" srcId="{3920109D-A6E4-497E-84F5-9324F5834CD4}" destId="{3AEF5759-9403-4F13-BB12-C5103B05D683}" srcOrd="0" destOrd="0" presId="urn:microsoft.com/office/officeart/2005/8/layout/process4"/>
    <dgm:cxn modelId="{CD5488F8-C435-49E5-B08F-66A57F7C87C2}" type="presParOf" srcId="{3920109D-A6E4-497E-84F5-9324F5834CD4}" destId="{402A14B4-704F-412D-B2C5-94F98B275255}" srcOrd="1" destOrd="0" presId="urn:microsoft.com/office/officeart/2005/8/layout/process4"/>
    <dgm:cxn modelId="{EAB1946E-8FD9-4191-AF72-BF41D7AD80C4}" type="presParOf" srcId="{3920109D-A6E4-497E-84F5-9324F5834CD4}" destId="{0CF295EB-9F1A-4A09-A47C-F96BC0CE004E}" srcOrd="2" destOrd="0" presId="urn:microsoft.com/office/officeart/2005/8/layout/process4"/>
    <dgm:cxn modelId="{157EBC8D-5039-4A3F-B623-BB92D8065EC9}" type="presParOf" srcId="{3920109D-A6E4-497E-84F5-9324F5834CD4}" destId="{3AA1F291-0EF8-4FEB-A822-A1E8AE0833B1}" srcOrd="3" destOrd="0" presId="urn:microsoft.com/office/officeart/2005/8/layout/process4"/>
    <dgm:cxn modelId="{19941F69-1AD7-494F-BFA6-50EDEBC1B478}" type="presParOf" srcId="{3920109D-A6E4-497E-84F5-9324F5834CD4}" destId="{1C3F9C75-26F7-42AF-A145-38B5B2E1919C}" srcOrd="4" destOrd="0" presId="urn:microsoft.com/office/officeart/2005/8/layout/process4"/>
    <dgm:cxn modelId="{90E57124-057F-4E34-B019-08610AEEEC3A}" type="presParOf" srcId="{D664302C-47C7-44B9-BE5B-69C486223C44}" destId="{09D7EE53-BE81-4C3B-840B-8223E9335010}" srcOrd="3" destOrd="0" presId="urn:microsoft.com/office/officeart/2005/8/layout/process4"/>
    <dgm:cxn modelId="{C28920BF-62CA-44A8-B5DA-7BA2D56D1D52}" type="presParOf" srcId="{D664302C-47C7-44B9-BE5B-69C486223C44}" destId="{CF07F801-D662-4EF8-AB03-B5D8B9000E71}" srcOrd="4" destOrd="0" presId="urn:microsoft.com/office/officeart/2005/8/layout/process4"/>
    <dgm:cxn modelId="{07DFBE59-DC85-4475-B26A-05DD88D8BE61}" type="presParOf" srcId="{CF07F801-D662-4EF8-AB03-B5D8B9000E71}" destId="{D7EB3CF0-23F3-450A-B078-59356F4C345C}" srcOrd="0" destOrd="0" presId="urn:microsoft.com/office/officeart/2005/8/layout/process4"/>
    <dgm:cxn modelId="{F8B320A9-25C8-4581-8FEE-046A6B80CF79}" type="presParOf" srcId="{D664302C-47C7-44B9-BE5B-69C486223C44}" destId="{F75704C4-F24D-4456-AD0D-A8251CAFCC1E}" srcOrd="5" destOrd="0" presId="urn:microsoft.com/office/officeart/2005/8/layout/process4"/>
    <dgm:cxn modelId="{81EE1F1F-C4F9-4119-88C5-14445BE0DBBD}" type="presParOf" srcId="{D664302C-47C7-44B9-BE5B-69C486223C44}" destId="{9228A571-7A9C-4850-9F77-F1525E3E121A}" srcOrd="6" destOrd="0" presId="urn:microsoft.com/office/officeart/2005/8/layout/process4"/>
    <dgm:cxn modelId="{EED3B870-1F9A-4887-95FD-2F6C83931D3F}" type="presParOf" srcId="{9228A571-7A9C-4850-9F77-F1525E3E121A}" destId="{C331EAF9-BBF3-4033-AC2E-0C341EFBF3E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8B98FEB9-39A0-4BC2-8C45-3A7E925D5EB0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AD11012-C25D-42E2-817E-BA28F729B5C0}">
      <dgm:prSet/>
      <dgm:spPr/>
      <dgm:t>
        <a:bodyPr/>
        <a:lstStyle/>
        <a:p>
          <a:r>
            <a:rPr lang="en-GB" b="1"/>
            <a:t>Implications for Research</a:t>
          </a:r>
          <a:endParaRPr lang="en-US"/>
        </a:p>
      </dgm:t>
    </dgm:pt>
    <dgm:pt modelId="{F520B7A1-F261-4487-BCD7-CEAD3FD0E215}" type="parTrans" cxnId="{47BCF85C-6B8D-48DC-AB78-DBCF479ED282}">
      <dgm:prSet/>
      <dgm:spPr/>
      <dgm:t>
        <a:bodyPr/>
        <a:lstStyle/>
        <a:p>
          <a:endParaRPr lang="en-US"/>
        </a:p>
      </dgm:t>
    </dgm:pt>
    <dgm:pt modelId="{19210797-D74F-4C15-A501-8C854EE07B9A}" type="sibTrans" cxnId="{47BCF85C-6B8D-48DC-AB78-DBCF479ED282}">
      <dgm:prSet/>
      <dgm:spPr/>
      <dgm:t>
        <a:bodyPr/>
        <a:lstStyle/>
        <a:p>
          <a:endParaRPr lang="en-US"/>
        </a:p>
      </dgm:t>
    </dgm:pt>
    <dgm:pt modelId="{AD079E03-C4D0-44B8-B45A-2CEFA5D0352B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Identify what future researchers should do next</a:t>
          </a:r>
          <a:r>
            <a:rPr lang="en-GB" dirty="0"/>
            <a:t>.</a:t>
          </a:r>
          <a:endParaRPr lang="en-US" dirty="0"/>
        </a:p>
      </dgm:t>
    </dgm:pt>
    <dgm:pt modelId="{6C2F6212-C242-424E-8F3C-EB71C8CA3F91}" type="parTrans" cxnId="{69A53D29-99FA-4390-8AAA-5190224E302C}">
      <dgm:prSet/>
      <dgm:spPr/>
      <dgm:t>
        <a:bodyPr/>
        <a:lstStyle/>
        <a:p>
          <a:endParaRPr lang="en-US"/>
        </a:p>
      </dgm:t>
    </dgm:pt>
    <dgm:pt modelId="{C52EFE1B-D1AA-4479-A55B-2C148E1CBF22}" type="sibTrans" cxnId="{69A53D29-99FA-4390-8AAA-5190224E302C}">
      <dgm:prSet/>
      <dgm:spPr/>
      <dgm:t>
        <a:bodyPr/>
        <a:lstStyle/>
        <a:p>
          <a:endParaRPr lang="en-US"/>
        </a:p>
      </dgm:t>
    </dgm:pt>
    <dgm:pt modelId="{CE29D359-9C05-4A84-86FD-9EE6AA6B6E3E}">
      <dgm:prSet/>
      <dgm:spPr/>
      <dgm:t>
        <a:bodyPr/>
        <a:lstStyle/>
        <a:p>
          <a:r>
            <a:rPr lang="en-GB"/>
            <a:t>Examples:</a:t>
          </a:r>
          <a:endParaRPr lang="en-US"/>
        </a:p>
      </dgm:t>
    </dgm:pt>
    <dgm:pt modelId="{1C04C47B-B8C2-4D24-A6A9-374DD991D68E}" type="parTrans" cxnId="{401ED5F8-2C77-4CF4-A756-F293962757FA}">
      <dgm:prSet/>
      <dgm:spPr/>
      <dgm:t>
        <a:bodyPr/>
        <a:lstStyle/>
        <a:p>
          <a:endParaRPr lang="en-US"/>
        </a:p>
      </dgm:t>
    </dgm:pt>
    <dgm:pt modelId="{D2E3E919-405D-4749-9144-3A6AE869D407}" type="sibTrans" cxnId="{401ED5F8-2C77-4CF4-A756-F293962757FA}">
      <dgm:prSet/>
      <dgm:spPr/>
      <dgm:t>
        <a:bodyPr/>
        <a:lstStyle/>
        <a:p>
          <a:endParaRPr lang="en-US"/>
        </a:p>
      </dgm:t>
    </dgm:pt>
    <dgm:pt modelId="{A890F913-E569-4D49-9600-07E416B4D385}">
      <dgm:prSet/>
      <dgm:spPr/>
      <dgm:t>
        <a:bodyPr/>
        <a:lstStyle/>
        <a:p>
          <a:r>
            <a:rPr lang="en-GB"/>
            <a:t>Need for higher‑quality studies</a:t>
          </a:r>
          <a:endParaRPr lang="en-US"/>
        </a:p>
      </dgm:t>
    </dgm:pt>
    <dgm:pt modelId="{8EA5D28C-3100-4F24-9F17-1034330DF225}" type="parTrans" cxnId="{2654760B-C1B5-49BB-89B6-74DB3793315B}">
      <dgm:prSet/>
      <dgm:spPr/>
      <dgm:t>
        <a:bodyPr/>
        <a:lstStyle/>
        <a:p>
          <a:endParaRPr lang="en-US"/>
        </a:p>
      </dgm:t>
    </dgm:pt>
    <dgm:pt modelId="{CD5633D3-23C4-4E42-B800-EF90F9864354}" type="sibTrans" cxnId="{2654760B-C1B5-49BB-89B6-74DB3793315B}">
      <dgm:prSet/>
      <dgm:spPr/>
      <dgm:t>
        <a:bodyPr/>
        <a:lstStyle/>
        <a:p>
          <a:endParaRPr lang="en-US"/>
        </a:p>
      </dgm:t>
    </dgm:pt>
    <dgm:pt modelId="{4329231E-2CDE-4D78-9584-E9F0A19B5556}">
      <dgm:prSet/>
      <dgm:spPr/>
      <dgm:t>
        <a:bodyPr/>
        <a:lstStyle/>
        <a:p>
          <a:r>
            <a:rPr lang="en-GB"/>
            <a:t>Gaps in populations, settings, or methods</a:t>
          </a:r>
          <a:endParaRPr lang="en-US"/>
        </a:p>
      </dgm:t>
    </dgm:pt>
    <dgm:pt modelId="{B440E49E-B590-4F63-BB49-AE03BDA1A139}" type="parTrans" cxnId="{3759520E-9228-4DC3-97B2-2F013425FE5A}">
      <dgm:prSet/>
      <dgm:spPr/>
      <dgm:t>
        <a:bodyPr/>
        <a:lstStyle/>
        <a:p>
          <a:endParaRPr lang="en-US"/>
        </a:p>
      </dgm:t>
    </dgm:pt>
    <dgm:pt modelId="{C49BED62-02C9-41BB-BA2F-E889CE66017C}" type="sibTrans" cxnId="{3759520E-9228-4DC3-97B2-2F013425FE5A}">
      <dgm:prSet/>
      <dgm:spPr/>
      <dgm:t>
        <a:bodyPr/>
        <a:lstStyle/>
        <a:p>
          <a:endParaRPr lang="en-US"/>
        </a:p>
      </dgm:t>
    </dgm:pt>
    <dgm:pt modelId="{7BA41FEB-8E67-4FEF-8813-2943F1CF56F4}">
      <dgm:prSet/>
      <dgm:spPr/>
      <dgm:t>
        <a:bodyPr/>
        <a:lstStyle/>
        <a:p>
          <a:r>
            <a:rPr lang="en-GB"/>
            <a:t>Need for standardised measures</a:t>
          </a:r>
          <a:endParaRPr lang="en-US"/>
        </a:p>
      </dgm:t>
    </dgm:pt>
    <dgm:pt modelId="{54E8B898-73A1-45B6-A0B5-7E7815EE4DE9}" type="parTrans" cxnId="{3C56873D-7EDC-4F8A-9687-9DD0E5C70C75}">
      <dgm:prSet/>
      <dgm:spPr/>
      <dgm:t>
        <a:bodyPr/>
        <a:lstStyle/>
        <a:p>
          <a:endParaRPr lang="en-US"/>
        </a:p>
      </dgm:t>
    </dgm:pt>
    <dgm:pt modelId="{F2A78329-1D98-4F73-8505-544356D9A176}" type="sibTrans" cxnId="{3C56873D-7EDC-4F8A-9687-9DD0E5C70C75}">
      <dgm:prSet/>
      <dgm:spPr/>
      <dgm:t>
        <a:bodyPr/>
        <a:lstStyle/>
        <a:p>
          <a:endParaRPr lang="en-US"/>
        </a:p>
      </dgm:t>
    </dgm:pt>
    <dgm:pt modelId="{0DD83FB7-E3F7-4D76-9F92-B76D2223AD1A}">
      <dgm:prSet/>
      <dgm:spPr/>
      <dgm:t>
        <a:bodyPr/>
        <a:lstStyle/>
        <a:p>
          <a:r>
            <a:rPr lang="en-GB"/>
            <a:t>Areas requiring deeper exploration</a:t>
          </a:r>
          <a:endParaRPr lang="en-US"/>
        </a:p>
      </dgm:t>
    </dgm:pt>
    <dgm:pt modelId="{252EF91F-4196-46BE-A32E-99F54A335B9B}" type="parTrans" cxnId="{822C628D-20CC-4B72-BF8E-64037B671ECD}">
      <dgm:prSet/>
      <dgm:spPr/>
      <dgm:t>
        <a:bodyPr/>
        <a:lstStyle/>
        <a:p>
          <a:endParaRPr lang="en-US"/>
        </a:p>
      </dgm:t>
    </dgm:pt>
    <dgm:pt modelId="{22349592-5DE0-4A13-9A93-E05A43E02B6F}" type="sibTrans" cxnId="{822C628D-20CC-4B72-BF8E-64037B671ECD}">
      <dgm:prSet/>
      <dgm:spPr/>
      <dgm:t>
        <a:bodyPr/>
        <a:lstStyle/>
        <a:p>
          <a:endParaRPr lang="en-US"/>
        </a:p>
      </dgm:t>
    </dgm:pt>
    <dgm:pt modelId="{F7C2E0ED-EE74-459A-A2CB-F1EFD86C8E70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rgbClr val="C00000"/>
              </a:solidFill>
            </a:rPr>
            <a:t>This is essential for demonstrating the review’s contribution to the field.</a:t>
          </a:r>
          <a:endParaRPr lang="en-US" dirty="0">
            <a:solidFill>
              <a:srgbClr val="C00000"/>
            </a:solidFill>
          </a:endParaRPr>
        </a:p>
      </dgm:t>
    </dgm:pt>
    <dgm:pt modelId="{13716E3E-C587-4C99-9FE6-AFBDCF3BA98B}" type="parTrans" cxnId="{58DDC081-D3E1-4E06-81E0-842ED29918D9}">
      <dgm:prSet/>
      <dgm:spPr/>
      <dgm:t>
        <a:bodyPr/>
        <a:lstStyle/>
        <a:p>
          <a:endParaRPr lang="en-US"/>
        </a:p>
      </dgm:t>
    </dgm:pt>
    <dgm:pt modelId="{F92D1CFE-7133-479E-BE80-5189566DD557}" type="sibTrans" cxnId="{58DDC081-D3E1-4E06-81E0-842ED29918D9}">
      <dgm:prSet/>
      <dgm:spPr/>
      <dgm:t>
        <a:bodyPr/>
        <a:lstStyle/>
        <a:p>
          <a:endParaRPr lang="en-US"/>
        </a:p>
      </dgm:t>
    </dgm:pt>
    <dgm:pt modelId="{1B9B7142-7EC7-4E2A-9E77-B922A7C35EFB}" type="pres">
      <dgm:prSet presAssocID="{8B98FEB9-39A0-4BC2-8C45-3A7E925D5EB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B6E1163-B278-41A9-9D7B-B49B2BE19CA1}" type="pres">
      <dgm:prSet presAssocID="{BAD11012-C25D-42E2-817E-BA28F729B5C0}" presName="hierRoot1" presStyleCnt="0">
        <dgm:presLayoutVars>
          <dgm:hierBranch val="init"/>
        </dgm:presLayoutVars>
      </dgm:prSet>
      <dgm:spPr/>
    </dgm:pt>
    <dgm:pt modelId="{5341D753-9E99-458A-B03E-2D7FA8DF5F9F}" type="pres">
      <dgm:prSet presAssocID="{BAD11012-C25D-42E2-817E-BA28F729B5C0}" presName="rootComposite1" presStyleCnt="0"/>
      <dgm:spPr/>
    </dgm:pt>
    <dgm:pt modelId="{B69CD242-7AD3-4EFF-93BB-89E7453B5981}" type="pres">
      <dgm:prSet presAssocID="{BAD11012-C25D-42E2-817E-BA28F729B5C0}" presName="rootText1" presStyleLbl="node0" presStyleIdx="0" presStyleCnt="4">
        <dgm:presLayoutVars>
          <dgm:chPref val="3"/>
        </dgm:presLayoutVars>
      </dgm:prSet>
      <dgm:spPr/>
    </dgm:pt>
    <dgm:pt modelId="{71E84B2B-866B-4E11-9D8A-885F67F8F430}" type="pres">
      <dgm:prSet presAssocID="{BAD11012-C25D-42E2-817E-BA28F729B5C0}" presName="rootConnector1" presStyleLbl="node1" presStyleIdx="0" presStyleCnt="0"/>
      <dgm:spPr/>
    </dgm:pt>
    <dgm:pt modelId="{32C11A50-2CB5-4527-99F3-C0C0042F0033}" type="pres">
      <dgm:prSet presAssocID="{BAD11012-C25D-42E2-817E-BA28F729B5C0}" presName="hierChild2" presStyleCnt="0"/>
      <dgm:spPr/>
    </dgm:pt>
    <dgm:pt modelId="{BCA9D182-C6AE-41CA-BB64-A22151AAC034}" type="pres">
      <dgm:prSet presAssocID="{BAD11012-C25D-42E2-817E-BA28F729B5C0}" presName="hierChild3" presStyleCnt="0"/>
      <dgm:spPr/>
    </dgm:pt>
    <dgm:pt modelId="{A55AC0C8-5AC6-4625-A735-D5C0B6B62698}" type="pres">
      <dgm:prSet presAssocID="{AD079E03-C4D0-44B8-B45A-2CEFA5D0352B}" presName="hierRoot1" presStyleCnt="0">
        <dgm:presLayoutVars>
          <dgm:hierBranch val="init"/>
        </dgm:presLayoutVars>
      </dgm:prSet>
      <dgm:spPr/>
    </dgm:pt>
    <dgm:pt modelId="{08BC9C9A-8FAC-4E0C-822B-E2CC5E96FE45}" type="pres">
      <dgm:prSet presAssocID="{AD079E03-C4D0-44B8-B45A-2CEFA5D0352B}" presName="rootComposite1" presStyleCnt="0"/>
      <dgm:spPr/>
    </dgm:pt>
    <dgm:pt modelId="{5D034EA4-409F-4394-81C2-45AD1961742A}" type="pres">
      <dgm:prSet presAssocID="{AD079E03-C4D0-44B8-B45A-2CEFA5D0352B}" presName="rootText1" presStyleLbl="node0" presStyleIdx="1" presStyleCnt="4">
        <dgm:presLayoutVars>
          <dgm:chPref val="3"/>
        </dgm:presLayoutVars>
      </dgm:prSet>
      <dgm:spPr/>
    </dgm:pt>
    <dgm:pt modelId="{DB8DABDF-4186-4631-8C53-7EF357728FFC}" type="pres">
      <dgm:prSet presAssocID="{AD079E03-C4D0-44B8-B45A-2CEFA5D0352B}" presName="rootConnector1" presStyleLbl="node1" presStyleIdx="0" presStyleCnt="0"/>
      <dgm:spPr/>
    </dgm:pt>
    <dgm:pt modelId="{E56753B1-513B-427C-B143-0540222B8FF6}" type="pres">
      <dgm:prSet presAssocID="{AD079E03-C4D0-44B8-B45A-2CEFA5D0352B}" presName="hierChild2" presStyleCnt="0"/>
      <dgm:spPr/>
    </dgm:pt>
    <dgm:pt modelId="{B8AA1CD5-E169-43A8-90D7-704807B812D5}" type="pres">
      <dgm:prSet presAssocID="{AD079E03-C4D0-44B8-B45A-2CEFA5D0352B}" presName="hierChild3" presStyleCnt="0"/>
      <dgm:spPr/>
    </dgm:pt>
    <dgm:pt modelId="{B39A3E4E-C741-43FD-8A55-0309052F2B25}" type="pres">
      <dgm:prSet presAssocID="{CE29D359-9C05-4A84-86FD-9EE6AA6B6E3E}" presName="hierRoot1" presStyleCnt="0">
        <dgm:presLayoutVars>
          <dgm:hierBranch val="init"/>
        </dgm:presLayoutVars>
      </dgm:prSet>
      <dgm:spPr/>
    </dgm:pt>
    <dgm:pt modelId="{1962A366-5AA4-4FF5-A870-0380A6C12AEA}" type="pres">
      <dgm:prSet presAssocID="{CE29D359-9C05-4A84-86FD-9EE6AA6B6E3E}" presName="rootComposite1" presStyleCnt="0"/>
      <dgm:spPr/>
    </dgm:pt>
    <dgm:pt modelId="{5C7AC6D0-5FB6-43F0-9A0E-02E2348D412D}" type="pres">
      <dgm:prSet presAssocID="{CE29D359-9C05-4A84-86FD-9EE6AA6B6E3E}" presName="rootText1" presStyleLbl="node0" presStyleIdx="2" presStyleCnt="4">
        <dgm:presLayoutVars>
          <dgm:chPref val="3"/>
        </dgm:presLayoutVars>
      </dgm:prSet>
      <dgm:spPr/>
    </dgm:pt>
    <dgm:pt modelId="{098F75B4-C8AC-4999-BC80-0A23ACBAFD4D}" type="pres">
      <dgm:prSet presAssocID="{CE29D359-9C05-4A84-86FD-9EE6AA6B6E3E}" presName="rootConnector1" presStyleLbl="node1" presStyleIdx="0" presStyleCnt="0"/>
      <dgm:spPr/>
    </dgm:pt>
    <dgm:pt modelId="{8E040F06-CA7E-4F78-A5FC-83452A4391FF}" type="pres">
      <dgm:prSet presAssocID="{CE29D359-9C05-4A84-86FD-9EE6AA6B6E3E}" presName="hierChild2" presStyleCnt="0"/>
      <dgm:spPr/>
    </dgm:pt>
    <dgm:pt modelId="{380AB9B1-9891-43B4-908F-718C31DCAAB0}" type="pres">
      <dgm:prSet presAssocID="{8EA5D28C-3100-4F24-9F17-1034330DF225}" presName="Name64" presStyleLbl="parChTrans1D2" presStyleIdx="0" presStyleCnt="4"/>
      <dgm:spPr/>
    </dgm:pt>
    <dgm:pt modelId="{38DE12B3-AABD-496D-83A9-659E2093A1D5}" type="pres">
      <dgm:prSet presAssocID="{A890F913-E569-4D49-9600-07E416B4D385}" presName="hierRoot2" presStyleCnt="0">
        <dgm:presLayoutVars>
          <dgm:hierBranch val="init"/>
        </dgm:presLayoutVars>
      </dgm:prSet>
      <dgm:spPr/>
    </dgm:pt>
    <dgm:pt modelId="{A7DBD4A0-B5A9-432C-B743-B519B96CBB16}" type="pres">
      <dgm:prSet presAssocID="{A890F913-E569-4D49-9600-07E416B4D385}" presName="rootComposite" presStyleCnt="0"/>
      <dgm:spPr/>
    </dgm:pt>
    <dgm:pt modelId="{7820E460-7343-4C76-8F7C-40C9584B1706}" type="pres">
      <dgm:prSet presAssocID="{A890F913-E569-4D49-9600-07E416B4D385}" presName="rootText" presStyleLbl="node2" presStyleIdx="0" presStyleCnt="4">
        <dgm:presLayoutVars>
          <dgm:chPref val="3"/>
        </dgm:presLayoutVars>
      </dgm:prSet>
      <dgm:spPr/>
    </dgm:pt>
    <dgm:pt modelId="{85282B5E-FDF8-45F4-840F-ECE9DC045660}" type="pres">
      <dgm:prSet presAssocID="{A890F913-E569-4D49-9600-07E416B4D385}" presName="rootConnector" presStyleLbl="node2" presStyleIdx="0" presStyleCnt="4"/>
      <dgm:spPr/>
    </dgm:pt>
    <dgm:pt modelId="{86E8497B-68FC-485C-BCFF-1C73232D261E}" type="pres">
      <dgm:prSet presAssocID="{A890F913-E569-4D49-9600-07E416B4D385}" presName="hierChild4" presStyleCnt="0"/>
      <dgm:spPr/>
    </dgm:pt>
    <dgm:pt modelId="{CA62B938-EECD-481D-8599-EDFD9ED00582}" type="pres">
      <dgm:prSet presAssocID="{A890F913-E569-4D49-9600-07E416B4D385}" presName="hierChild5" presStyleCnt="0"/>
      <dgm:spPr/>
    </dgm:pt>
    <dgm:pt modelId="{1E6D3607-B90B-441A-A73B-55549CDEBD71}" type="pres">
      <dgm:prSet presAssocID="{B440E49E-B590-4F63-BB49-AE03BDA1A139}" presName="Name64" presStyleLbl="parChTrans1D2" presStyleIdx="1" presStyleCnt="4"/>
      <dgm:spPr/>
    </dgm:pt>
    <dgm:pt modelId="{FB640198-6FCF-4148-9E66-818E8797A7E0}" type="pres">
      <dgm:prSet presAssocID="{4329231E-2CDE-4D78-9584-E9F0A19B5556}" presName="hierRoot2" presStyleCnt="0">
        <dgm:presLayoutVars>
          <dgm:hierBranch val="init"/>
        </dgm:presLayoutVars>
      </dgm:prSet>
      <dgm:spPr/>
    </dgm:pt>
    <dgm:pt modelId="{0BD951BC-0C56-472F-9257-A3FB99914F7E}" type="pres">
      <dgm:prSet presAssocID="{4329231E-2CDE-4D78-9584-E9F0A19B5556}" presName="rootComposite" presStyleCnt="0"/>
      <dgm:spPr/>
    </dgm:pt>
    <dgm:pt modelId="{5A05B2D4-7110-4664-8DA2-93E9F833A8C8}" type="pres">
      <dgm:prSet presAssocID="{4329231E-2CDE-4D78-9584-E9F0A19B5556}" presName="rootText" presStyleLbl="node2" presStyleIdx="1" presStyleCnt="4">
        <dgm:presLayoutVars>
          <dgm:chPref val="3"/>
        </dgm:presLayoutVars>
      </dgm:prSet>
      <dgm:spPr/>
    </dgm:pt>
    <dgm:pt modelId="{9E16BA28-F120-4134-AD63-A9785892FFBC}" type="pres">
      <dgm:prSet presAssocID="{4329231E-2CDE-4D78-9584-E9F0A19B5556}" presName="rootConnector" presStyleLbl="node2" presStyleIdx="1" presStyleCnt="4"/>
      <dgm:spPr/>
    </dgm:pt>
    <dgm:pt modelId="{F6E045CC-8D20-4382-B1E3-211DF9F1DA69}" type="pres">
      <dgm:prSet presAssocID="{4329231E-2CDE-4D78-9584-E9F0A19B5556}" presName="hierChild4" presStyleCnt="0"/>
      <dgm:spPr/>
    </dgm:pt>
    <dgm:pt modelId="{4F8CC707-4C01-4D23-82AD-C443D9368C70}" type="pres">
      <dgm:prSet presAssocID="{4329231E-2CDE-4D78-9584-E9F0A19B5556}" presName="hierChild5" presStyleCnt="0"/>
      <dgm:spPr/>
    </dgm:pt>
    <dgm:pt modelId="{5E92F56B-2E79-46BF-B41E-E19E1324C0A5}" type="pres">
      <dgm:prSet presAssocID="{54E8B898-73A1-45B6-A0B5-7E7815EE4DE9}" presName="Name64" presStyleLbl="parChTrans1D2" presStyleIdx="2" presStyleCnt="4"/>
      <dgm:spPr/>
    </dgm:pt>
    <dgm:pt modelId="{B893C2A1-BC7A-4124-8C02-54DF543F2E7F}" type="pres">
      <dgm:prSet presAssocID="{7BA41FEB-8E67-4FEF-8813-2943F1CF56F4}" presName="hierRoot2" presStyleCnt="0">
        <dgm:presLayoutVars>
          <dgm:hierBranch val="init"/>
        </dgm:presLayoutVars>
      </dgm:prSet>
      <dgm:spPr/>
    </dgm:pt>
    <dgm:pt modelId="{03611B61-0D74-49FF-BDA9-C8C19C6D21D4}" type="pres">
      <dgm:prSet presAssocID="{7BA41FEB-8E67-4FEF-8813-2943F1CF56F4}" presName="rootComposite" presStyleCnt="0"/>
      <dgm:spPr/>
    </dgm:pt>
    <dgm:pt modelId="{8B85F6B9-3AF5-4F10-9687-97E995B46247}" type="pres">
      <dgm:prSet presAssocID="{7BA41FEB-8E67-4FEF-8813-2943F1CF56F4}" presName="rootText" presStyleLbl="node2" presStyleIdx="2" presStyleCnt="4">
        <dgm:presLayoutVars>
          <dgm:chPref val="3"/>
        </dgm:presLayoutVars>
      </dgm:prSet>
      <dgm:spPr/>
    </dgm:pt>
    <dgm:pt modelId="{3B0BF79C-9631-4E49-8314-D629D7E9B6EA}" type="pres">
      <dgm:prSet presAssocID="{7BA41FEB-8E67-4FEF-8813-2943F1CF56F4}" presName="rootConnector" presStyleLbl="node2" presStyleIdx="2" presStyleCnt="4"/>
      <dgm:spPr/>
    </dgm:pt>
    <dgm:pt modelId="{05F164C9-7CC1-4C4B-96BA-F1544CBEC577}" type="pres">
      <dgm:prSet presAssocID="{7BA41FEB-8E67-4FEF-8813-2943F1CF56F4}" presName="hierChild4" presStyleCnt="0"/>
      <dgm:spPr/>
    </dgm:pt>
    <dgm:pt modelId="{D2418C65-1E0D-4CC3-AF3D-89CF7F1592A9}" type="pres">
      <dgm:prSet presAssocID="{7BA41FEB-8E67-4FEF-8813-2943F1CF56F4}" presName="hierChild5" presStyleCnt="0"/>
      <dgm:spPr/>
    </dgm:pt>
    <dgm:pt modelId="{32259A6F-E7B8-4E17-B570-99B95F0D1D9E}" type="pres">
      <dgm:prSet presAssocID="{252EF91F-4196-46BE-A32E-99F54A335B9B}" presName="Name64" presStyleLbl="parChTrans1D2" presStyleIdx="3" presStyleCnt="4"/>
      <dgm:spPr/>
    </dgm:pt>
    <dgm:pt modelId="{09046FF0-F320-4FD7-AC08-8D266CCF7D8C}" type="pres">
      <dgm:prSet presAssocID="{0DD83FB7-E3F7-4D76-9F92-B76D2223AD1A}" presName="hierRoot2" presStyleCnt="0">
        <dgm:presLayoutVars>
          <dgm:hierBranch val="init"/>
        </dgm:presLayoutVars>
      </dgm:prSet>
      <dgm:spPr/>
    </dgm:pt>
    <dgm:pt modelId="{74BE3E58-2218-4384-8514-A770B92180C5}" type="pres">
      <dgm:prSet presAssocID="{0DD83FB7-E3F7-4D76-9F92-B76D2223AD1A}" presName="rootComposite" presStyleCnt="0"/>
      <dgm:spPr/>
    </dgm:pt>
    <dgm:pt modelId="{428AFA31-F515-46A4-BAF8-93451643E884}" type="pres">
      <dgm:prSet presAssocID="{0DD83FB7-E3F7-4D76-9F92-B76D2223AD1A}" presName="rootText" presStyleLbl="node2" presStyleIdx="3" presStyleCnt="4">
        <dgm:presLayoutVars>
          <dgm:chPref val="3"/>
        </dgm:presLayoutVars>
      </dgm:prSet>
      <dgm:spPr/>
    </dgm:pt>
    <dgm:pt modelId="{FCC1EEEA-C9F6-4D84-B5A6-725CC72A4C5E}" type="pres">
      <dgm:prSet presAssocID="{0DD83FB7-E3F7-4D76-9F92-B76D2223AD1A}" presName="rootConnector" presStyleLbl="node2" presStyleIdx="3" presStyleCnt="4"/>
      <dgm:spPr/>
    </dgm:pt>
    <dgm:pt modelId="{0F62D9DB-660E-481F-9659-5E0628F6E93A}" type="pres">
      <dgm:prSet presAssocID="{0DD83FB7-E3F7-4D76-9F92-B76D2223AD1A}" presName="hierChild4" presStyleCnt="0"/>
      <dgm:spPr/>
    </dgm:pt>
    <dgm:pt modelId="{65C5FE1C-0C8D-4FDB-9544-B7C5C4C8B0D0}" type="pres">
      <dgm:prSet presAssocID="{0DD83FB7-E3F7-4D76-9F92-B76D2223AD1A}" presName="hierChild5" presStyleCnt="0"/>
      <dgm:spPr/>
    </dgm:pt>
    <dgm:pt modelId="{11DFB2D3-53EB-4429-AD7A-83D781CBE7AB}" type="pres">
      <dgm:prSet presAssocID="{CE29D359-9C05-4A84-86FD-9EE6AA6B6E3E}" presName="hierChild3" presStyleCnt="0"/>
      <dgm:spPr/>
    </dgm:pt>
    <dgm:pt modelId="{EB2FD2DE-E7BA-47BB-BCAA-1456C29AE2E3}" type="pres">
      <dgm:prSet presAssocID="{F7C2E0ED-EE74-459A-A2CB-F1EFD86C8E70}" presName="hierRoot1" presStyleCnt="0">
        <dgm:presLayoutVars>
          <dgm:hierBranch val="init"/>
        </dgm:presLayoutVars>
      </dgm:prSet>
      <dgm:spPr/>
    </dgm:pt>
    <dgm:pt modelId="{AEC95DF3-D809-4C53-8936-2A791B7C98C3}" type="pres">
      <dgm:prSet presAssocID="{F7C2E0ED-EE74-459A-A2CB-F1EFD86C8E70}" presName="rootComposite1" presStyleCnt="0"/>
      <dgm:spPr/>
    </dgm:pt>
    <dgm:pt modelId="{9638730A-03BE-4946-B6F0-6BA337DC0376}" type="pres">
      <dgm:prSet presAssocID="{F7C2E0ED-EE74-459A-A2CB-F1EFD86C8E70}" presName="rootText1" presStyleLbl="node0" presStyleIdx="3" presStyleCnt="4">
        <dgm:presLayoutVars>
          <dgm:chPref val="3"/>
        </dgm:presLayoutVars>
      </dgm:prSet>
      <dgm:spPr/>
    </dgm:pt>
    <dgm:pt modelId="{EC2102FA-2B15-4A14-9336-C1A52C45419E}" type="pres">
      <dgm:prSet presAssocID="{F7C2E0ED-EE74-459A-A2CB-F1EFD86C8E70}" presName="rootConnector1" presStyleLbl="node1" presStyleIdx="0" presStyleCnt="0"/>
      <dgm:spPr/>
    </dgm:pt>
    <dgm:pt modelId="{0C46DA31-AC77-44DA-BA9A-D5D5C013848E}" type="pres">
      <dgm:prSet presAssocID="{F7C2E0ED-EE74-459A-A2CB-F1EFD86C8E70}" presName="hierChild2" presStyleCnt="0"/>
      <dgm:spPr/>
    </dgm:pt>
    <dgm:pt modelId="{C6D30E01-DCB4-4181-9E51-9879236558EC}" type="pres">
      <dgm:prSet presAssocID="{F7C2E0ED-EE74-459A-A2CB-F1EFD86C8E70}" presName="hierChild3" presStyleCnt="0"/>
      <dgm:spPr/>
    </dgm:pt>
  </dgm:ptLst>
  <dgm:cxnLst>
    <dgm:cxn modelId="{849A3A07-D4E9-4CD3-84C9-7163BD5B3EBF}" type="presOf" srcId="{0DD83FB7-E3F7-4D76-9F92-B76D2223AD1A}" destId="{428AFA31-F515-46A4-BAF8-93451643E884}" srcOrd="0" destOrd="0" presId="urn:microsoft.com/office/officeart/2009/3/layout/HorizontalOrganizationChart"/>
    <dgm:cxn modelId="{0CC47D09-6ECF-40C7-BF0C-281D675F05DC}" type="presOf" srcId="{7BA41FEB-8E67-4FEF-8813-2943F1CF56F4}" destId="{8B85F6B9-3AF5-4F10-9687-97E995B46247}" srcOrd="0" destOrd="0" presId="urn:microsoft.com/office/officeart/2009/3/layout/HorizontalOrganizationChart"/>
    <dgm:cxn modelId="{2654760B-C1B5-49BB-89B6-74DB3793315B}" srcId="{CE29D359-9C05-4A84-86FD-9EE6AA6B6E3E}" destId="{A890F913-E569-4D49-9600-07E416B4D385}" srcOrd="0" destOrd="0" parTransId="{8EA5D28C-3100-4F24-9F17-1034330DF225}" sibTransId="{CD5633D3-23C4-4E42-B800-EF90F9864354}"/>
    <dgm:cxn modelId="{3759520E-9228-4DC3-97B2-2F013425FE5A}" srcId="{CE29D359-9C05-4A84-86FD-9EE6AA6B6E3E}" destId="{4329231E-2CDE-4D78-9584-E9F0A19B5556}" srcOrd="1" destOrd="0" parTransId="{B440E49E-B590-4F63-BB49-AE03BDA1A139}" sibTransId="{C49BED62-02C9-41BB-BA2F-E889CE66017C}"/>
    <dgm:cxn modelId="{B02F1111-7240-4BCB-8AAE-E493A80359EB}" type="presOf" srcId="{54E8B898-73A1-45B6-A0B5-7E7815EE4DE9}" destId="{5E92F56B-2E79-46BF-B41E-E19E1324C0A5}" srcOrd="0" destOrd="0" presId="urn:microsoft.com/office/officeart/2009/3/layout/HorizontalOrganizationChart"/>
    <dgm:cxn modelId="{5A056015-422F-4FF0-AF57-6AAA2156675A}" type="presOf" srcId="{252EF91F-4196-46BE-A32E-99F54A335B9B}" destId="{32259A6F-E7B8-4E17-B570-99B95F0D1D9E}" srcOrd="0" destOrd="0" presId="urn:microsoft.com/office/officeart/2009/3/layout/HorizontalOrganizationChart"/>
    <dgm:cxn modelId="{69A53D29-99FA-4390-8AAA-5190224E302C}" srcId="{8B98FEB9-39A0-4BC2-8C45-3A7E925D5EB0}" destId="{AD079E03-C4D0-44B8-B45A-2CEFA5D0352B}" srcOrd="1" destOrd="0" parTransId="{6C2F6212-C242-424E-8F3C-EB71C8CA3F91}" sibTransId="{C52EFE1B-D1AA-4479-A55B-2C148E1CBF22}"/>
    <dgm:cxn modelId="{DC7DEA31-A65E-446C-8182-0E31E6B95B4E}" type="presOf" srcId="{A890F913-E569-4D49-9600-07E416B4D385}" destId="{7820E460-7343-4C76-8F7C-40C9584B1706}" srcOrd="0" destOrd="0" presId="urn:microsoft.com/office/officeart/2009/3/layout/HorizontalOrganizationChart"/>
    <dgm:cxn modelId="{3C56873D-7EDC-4F8A-9687-9DD0E5C70C75}" srcId="{CE29D359-9C05-4A84-86FD-9EE6AA6B6E3E}" destId="{7BA41FEB-8E67-4FEF-8813-2943F1CF56F4}" srcOrd="2" destOrd="0" parTransId="{54E8B898-73A1-45B6-A0B5-7E7815EE4DE9}" sibTransId="{F2A78329-1D98-4F73-8505-544356D9A176}"/>
    <dgm:cxn modelId="{47BCF85C-6B8D-48DC-AB78-DBCF479ED282}" srcId="{8B98FEB9-39A0-4BC2-8C45-3A7E925D5EB0}" destId="{BAD11012-C25D-42E2-817E-BA28F729B5C0}" srcOrd="0" destOrd="0" parTransId="{F520B7A1-F261-4487-BCD7-CEAD3FD0E215}" sibTransId="{19210797-D74F-4C15-A501-8C854EE07B9A}"/>
    <dgm:cxn modelId="{59C83E67-3B52-42C1-99A1-637F8E361C16}" type="presOf" srcId="{CE29D359-9C05-4A84-86FD-9EE6AA6B6E3E}" destId="{098F75B4-C8AC-4999-BC80-0A23ACBAFD4D}" srcOrd="1" destOrd="0" presId="urn:microsoft.com/office/officeart/2009/3/layout/HorizontalOrganizationChart"/>
    <dgm:cxn modelId="{910E6469-73EE-4F09-A432-68C568852256}" type="presOf" srcId="{AD079E03-C4D0-44B8-B45A-2CEFA5D0352B}" destId="{DB8DABDF-4186-4631-8C53-7EF357728FFC}" srcOrd="1" destOrd="0" presId="urn:microsoft.com/office/officeart/2009/3/layout/HorizontalOrganizationChart"/>
    <dgm:cxn modelId="{48FF326B-BE22-48FC-AB8C-AD999C7CD5E1}" type="presOf" srcId="{8B98FEB9-39A0-4BC2-8C45-3A7E925D5EB0}" destId="{1B9B7142-7EC7-4E2A-9E77-B922A7C35EFB}" srcOrd="0" destOrd="0" presId="urn:microsoft.com/office/officeart/2009/3/layout/HorizontalOrganizationChart"/>
    <dgm:cxn modelId="{58DDC081-D3E1-4E06-81E0-842ED29918D9}" srcId="{8B98FEB9-39A0-4BC2-8C45-3A7E925D5EB0}" destId="{F7C2E0ED-EE74-459A-A2CB-F1EFD86C8E70}" srcOrd="3" destOrd="0" parTransId="{13716E3E-C587-4C99-9FE6-AFBDCF3BA98B}" sibTransId="{F92D1CFE-7133-479E-BE80-5189566DD557}"/>
    <dgm:cxn modelId="{E7875C89-0053-4D5C-AF96-5006C2DB8E59}" type="presOf" srcId="{CE29D359-9C05-4A84-86FD-9EE6AA6B6E3E}" destId="{5C7AC6D0-5FB6-43F0-9A0E-02E2348D412D}" srcOrd="0" destOrd="0" presId="urn:microsoft.com/office/officeart/2009/3/layout/HorizontalOrganizationChart"/>
    <dgm:cxn modelId="{822C628D-20CC-4B72-BF8E-64037B671ECD}" srcId="{CE29D359-9C05-4A84-86FD-9EE6AA6B6E3E}" destId="{0DD83FB7-E3F7-4D76-9F92-B76D2223AD1A}" srcOrd="3" destOrd="0" parTransId="{252EF91F-4196-46BE-A32E-99F54A335B9B}" sibTransId="{22349592-5DE0-4A13-9A93-E05A43E02B6F}"/>
    <dgm:cxn modelId="{EA1B4A93-72B3-4941-8237-6E8AA14553DA}" type="presOf" srcId="{F7C2E0ED-EE74-459A-A2CB-F1EFD86C8E70}" destId="{9638730A-03BE-4946-B6F0-6BA337DC0376}" srcOrd="0" destOrd="0" presId="urn:microsoft.com/office/officeart/2009/3/layout/HorizontalOrganizationChart"/>
    <dgm:cxn modelId="{F2247793-F21F-443C-B8C8-46B5AD424828}" type="presOf" srcId="{0DD83FB7-E3F7-4D76-9F92-B76D2223AD1A}" destId="{FCC1EEEA-C9F6-4D84-B5A6-725CC72A4C5E}" srcOrd="1" destOrd="0" presId="urn:microsoft.com/office/officeart/2009/3/layout/HorizontalOrganizationChart"/>
    <dgm:cxn modelId="{EFDEDB93-36E0-4C20-926A-619C98A7054E}" type="presOf" srcId="{BAD11012-C25D-42E2-817E-BA28F729B5C0}" destId="{71E84B2B-866B-4E11-9D8A-885F67F8F430}" srcOrd="1" destOrd="0" presId="urn:microsoft.com/office/officeart/2009/3/layout/HorizontalOrganizationChart"/>
    <dgm:cxn modelId="{A6C6FD9B-E492-4C0F-81B3-3415E6FD6CC2}" type="presOf" srcId="{F7C2E0ED-EE74-459A-A2CB-F1EFD86C8E70}" destId="{EC2102FA-2B15-4A14-9336-C1A52C45419E}" srcOrd="1" destOrd="0" presId="urn:microsoft.com/office/officeart/2009/3/layout/HorizontalOrganizationChart"/>
    <dgm:cxn modelId="{A4A7E99D-4CEF-487F-AF26-550DC14E1326}" type="presOf" srcId="{AD079E03-C4D0-44B8-B45A-2CEFA5D0352B}" destId="{5D034EA4-409F-4394-81C2-45AD1961742A}" srcOrd="0" destOrd="0" presId="urn:microsoft.com/office/officeart/2009/3/layout/HorizontalOrganizationChart"/>
    <dgm:cxn modelId="{AB9B749E-A669-48FA-BE2B-2FEB33B72728}" type="presOf" srcId="{7BA41FEB-8E67-4FEF-8813-2943F1CF56F4}" destId="{3B0BF79C-9631-4E49-8314-D629D7E9B6EA}" srcOrd="1" destOrd="0" presId="urn:microsoft.com/office/officeart/2009/3/layout/HorizontalOrganizationChart"/>
    <dgm:cxn modelId="{B4A930AB-4E1F-4876-BBBD-966525221AC2}" type="presOf" srcId="{4329231E-2CDE-4D78-9584-E9F0A19B5556}" destId="{9E16BA28-F120-4134-AD63-A9785892FFBC}" srcOrd="1" destOrd="0" presId="urn:microsoft.com/office/officeart/2009/3/layout/HorizontalOrganizationChart"/>
    <dgm:cxn modelId="{A1FC4CB8-73D5-44DB-8690-5A8649CD8106}" type="presOf" srcId="{BAD11012-C25D-42E2-817E-BA28F729B5C0}" destId="{B69CD242-7AD3-4EFF-93BB-89E7453B5981}" srcOrd="0" destOrd="0" presId="urn:microsoft.com/office/officeart/2009/3/layout/HorizontalOrganizationChart"/>
    <dgm:cxn modelId="{C41E6EC0-D760-4EBA-AAA0-A35604F38C33}" type="presOf" srcId="{4329231E-2CDE-4D78-9584-E9F0A19B5556}" destId="{5A05B2D4-7110-4664-8DA2-93E9F833A8C8}" srcOrd="0" destOrd="0" presId="urn:microsoft.com/office/officeart/2009/3/layout/HorizontalOrganizationChart"/>
    <dgm:cxn modelId="{7648D8DC-CFE8-4989-B5B0-A45107CDB395}" type="presOf" srcId="{B440E49E-B590-4F63-BB49-AE03BDA1A139}" destId="{1E6D3607-B90B-441A-A73B-55549CDEBD71}" srcOrd="0" destOrd="0" presId="urn:microsoft.com/office/officeart/2009/3/layout/HorizontalOrganizationChart"/>
    <dgm:cxn modelId="{1FB635F1-E9F3-4BCF-BE08-52CE82BD3477}" type="presOf" srcId="{8EA5D28C-3100-4F24-9F17-1034330DF225}" destId="{380AB9B1-9891-43B4-908F-718C31DCAAB0}" srcOrd="0" destOrd="0" presId="urn:microsoft.com/office/officeart/2009/3/layout/HorizontalOrganizationChart"/>
    <dgm:cxn modelId="{401ED5F8-2C77-4CF4-A756-F293962757FA}" srcId="{8B98FEB9-39A0-4BC2-8C45-3A7E925D5EB0}" destId="{CE29D359-9C05-4A84-86FD-9EE6AA6B6E3E}" srcOrd="2" destOrd="0" parTransId="{1C04C47B-B8C2-4D24-A6A9-374DD991D68E}" sibTransId="{D2E3E919-405D-4749-9144-3A6AE869D407}"/>
    <dgm:cxn modelId="{FC786AFB-AA6B-4F0C-B78F-2CDD4E09940F}" type="presOf" srcId="{A890F913-E569-4D49-9600-07E416B4D385}" destId="{85282B5E-FDF8-45F4-840F-ECE9DC045660}" srcOrd="1" destOrd="0" presId="urn:microsoft.com/office/officeart/2009/3/layout/HorizontalOrganizationChart"/>
    <dgm:cxn modelId="{2448C537-DB22-460C-86F1-A00AFCEE1E11}" type="presParOf" srcId="{1B9B7142-7EC7-4E2A-9E77-B922A7C35EFB}" destId="{6B6E1163-B278-41A9-9D7B-B49B2BE19CA1}" srcOrd="0" destOrd="0" presId="urn:microsoft.com/office/officeart/2009/3/layout/HorizontalOrganizationChart"/>
    <dgm:cxn modelId="{79D7B96B-72C0-4972-8597-BF55D89744E0}" type="presParOf" srcId="{6B6E1163-B278-41A9-9D7B-B49B2BE19CA1}" destId="{5341D753-9E99-458A-B03E-2D7FA8DF5F9F}" srcOrd="0" destOrd="0" presId="urn:microsoft.com/office/officeart/2009/3/layout/HorizontalOrganizationChart"/>
    <dgm:cxn modelId="{AD0AB777-6786-4858-B3EE-28652092B937}" type="presParOf" srcId="{5341D753-9E99-458A-B03E-2D7FA8DF5F9F}" destId="{B69CD242-7AD3-4EFF-93BB-89E7453B5981}" srcOrd="0" destOrd="0" presId="urn:microsoft.com/office/officeart/2009/3/layout/HorizontalOrganizationChart"/>
    <dgm:cxn modelId="{4DDA7997-FBF1-454E-B2BD-0430A032E661}" type="presParOf" srcId="{5341D753-9E99-458A-B03E-2D7FA8DF5F9F}" destId="{71E84B2B-866B-4E11-9D8A-885F67F8F430}" srcOrd="1" destOrd="0" presId="urn:microsoft.com/office/officeart/2009/3/layout/HorizontalOrganizationChart"/>
    <dgm:cxn modelId="{2A78D9AF-74E3-46C7-B2C8-61E64358C1DA}" type="presParOf" srcId="{6B6E1163-B278-41A9-9D7B-B49B2BE19CA1}" destId="{32C11A50-2CB5-4527-99F3-C0C0042F0033}" srcOrd="1" destOrd="0" presId="urn:microsoft.com/office/officeart/2009/3/layout/HorizontalOrganizationChart"/>
    <dgm:cxn modelId="{650BE1E0-6DAF-4E2D-935B-EA4E262A5BC3}" type="presParOf" srcId="{6B6E1163-B278-41A9-9D7B-B49B2BE19CA1}" destId="{BCA9D182-C6AE-41CA-BB64-A22151AAC034}" srcOrd="2" destOrd="0" presId="urn:microsoft.com/office/officeart/2009/3/layout/HorizontalOrganizationChart"/>
    <dgm:cxn modelId="{8526D930-A863-47FC-A160-8E408B1267AB}" type="presParOf" srcId="{1B9B7142-7EC7-4E2A-9E77-B922A7C35EFB}" destId="{A55AC0C8-5AC6-4625-A735-D5C0B6B62698}" srcOrd="1" destOrd="0" presId="urn:microsoft.com/office/officeart/2009/3/layout/HorizontalOrganizationChart"/>
    <dgm:cxn modelId="{8305C104-4FFA-4F12-BEC9-CE0798042A42}" type="presParOf" srcId="{A55AC0C8-5AC6-4625-A735-D5C0B6B62698}" destId="{08BC9C9A-8FAC-4E0C-822B-E2CC5E96FE45}" srcOrd="0" destOrd="0" presId="urn:microsoft.com/office/officeart/2009/3/layout/HorizontalOrganizationChart"/>
    <dgm:cxn modelId="{0942ED06-ADCE-4CED-932D-3B74C4B857AD}" type="presParOf" srcId="{08BC9C9A-8FAC-4E0C-822B-E2CC5E96FE45}" destId="{5D034EA4-409F-4394-81C2-45AD1961742A}" srcOrd="0" destOrd="0" presId="urn:microsoft.com/office/officeart/2009/3/layout/HorizontalOrganizationChart"/>
    <dgm:cxn modelId="{508169BC-52CF-466A-A035-9BDDE98FF341}" type="presParOf" srcId="{08BC9C9A-8FAC-4E0C-822B-E2CC5E96FE45}" destId="{DB8DABDF-4186-4631-8C53-7EF357728FFC}" srcOrd="1" destOrd="0" presId="urn:microsoft.com/office/officeart/2009/3/layout/HorizontalOrganizationChart"/>
    <dgm:cxn modelId="{46C4A68C-D46B-4C13-9E52-91F0049D8CB8}" type="presParOf" srcId="{A55AC0C8-5AC6-4625-A735-D5C0B6B62698}" destId="{E56753B1-513B-427C-B143-0540222B8FF6}" srcOrd="1" destOrd="0" presId="urn:microsoft.com/office/officeart/2009/3/layout/HorizontalOrganizationChart"/>
    <dgm:cxn modelId="{10A71BEB-BF2B-45EE-9B81-EE13DB1F5152}" type="presParOf" srcId="{A55AC0C8-5AC6-4625-A735-D5C0B6B62698}" destId="{B8AA1CD5-E169-43A8-90D7-704807B812D5}" srcOrd="2" destOrd="0" presId="urn:microsoft.com/office/officeart/2009/3/layout/HorizontalOrganizationChart"/>
    <dgm:cxn modelId="{522ACDFF-D1F1-46DE-9BAD-527017877E7F}" type="presParOf" srcId="{1B9B7142-7EC7-4E2A-9E77-B922A7C35EFB}" destId="{B39A3E4E-C741-43FD-8A55-0309052F2B25}" srcOrd="2" destOrd="0" presId="urn:microsoft.com/office/officeart/2009/3/layout/HorizontalOrganizationChart"/>
    <dgm:cxn modelId="{0453736D-26B4-426F-A529-249559384332}" type="presParOf" srcId="{B39A3E4E-C741-43FD-8A55-0309052F2B25}" destId="{1962A366-5AA4-4FF5-A870-0380A6C12AEA}" srcOrd="0" destOrd="0" presId="urn:microsoft.com/office/officeart/2009/3/layout/HorizontalOrganizationChart"/>
    <dgm:cxn modelId="{BC689B12-2301-4827-80BD-5F544B76C622}" type="presParOf" srcId="{1962A366-5AA4-4FF5-A870-0380A6C12AEA}" destId="{5C7AC6D0-5FB6-43F0-9A0E-02E2348D412D}" srcOrd="0" destOrd="0" presId="urn:microsoft.com/office/officeart/2009/3/layout/HorizontalOrganizationChart"/>
    <dgm:cxn modelId="{97D79D11-CECD-4748-A398-90F83FE0E0B7}" type="presParOf" srcId="{1962A366-5AA4-4FF5-A870-0380A6C12AEA}" destId="{098F75B4-C8AC-4999-BC80-0A23ACBAFD4D}" srcOrd="1" destOrd="0" presId="urn:microsoft.com/office/officeart/2009/3/layout/HorizontalOrganizationChart"/>
    <dgm:cxn modelId="{A6A4AB1A-6E80-4988-8F3F-1A6C01AC8EBA}" type="presParOf" srcId="{B39A3E4E-C741-43FD-8A55-0309052F2B25}" destId="{8E040F06-CA7E-4F78-A5FC-83452A4391FF}" srcOrd="1" destOrd="0" presId="urn:microsoft.com/office/officeart/2009/3/layout/HorizontalOrganizationChart"/>
    <dgm:cxn modelId="{1E663198-46A3-4F44-A84C-52F2FCD24614}" type="presParOf" srcId="{8E040F06-CA7E-4F78-A5FC-83452A4391FF}" destId="{380AB9B1-9891-43B4-908F-718C31DCAAB0}" srcOrd="0" destOrd="0" presId="urn:microsoft.com/office/officeart/2009/3/layout/HorizontalOrganizationChart"/>
    <dgm:cxn modelId="{962172E2-DAAB-4D1C-878B-748695AF81FF}" type="presParOf" srcId="{8E040F06-CA7E-4F78-A5FC-83452A4391FF}" destId="{38DE12B3-AABD-496D-83A9-659E2093A1D5}" srcOrd="1" destOrd="0" presId="urn:microsoft.com/office/officeart/2009/3/layout/HorizontalOrganizationChart"/>
    <dgm:cxn modelId="{2F1FE713-1DA1-441E-95B3-1EE90EC5FD4C}" type="presParOf" srcId="{38DE12B3-AABD-496D-83A9-659E2093A1D5}" destId="{A7DBD4A0-B5A9-432C-B743-B519B96CBB16}" srcOrd="0" destOrd="0" presId="urn:microsoft.com/office/officeart/2009/3/layout/HorizontalOrganizationChart"/>
    <dgm:cxn modelId="{3DBF23C6-B771-408E-BA2B-EB30CCA1C780}" type="presParOf" srcId="{A7DBD4A0-B5A9-432C-B743-B519B96CBB16}" destId="{7820E460-7343-4C76-8F7C-40C9584B1706}" srcOrd="0" destOrd="0" presId="urn:microsoft.com/office/officeart/2009/3/layout/HorizontalOrganizationChart"/>
    <dgm:cxn modelId="{FE767281-6FDD-4B4C-9995-90C44ABBA86B}" type="presParOf" srcId="{A7DBD4A0-B5A9-432C-B743-B519B96CBB16}" destId="{85282B5E-FDF8-45F4-840F-ECE9DC045660}" srcOrd="1" destOrd="0" presId="urn:microsoft.com/office/officeart/2009/3/layout/HorizontalOrganizationChart"/>
    <dgm:cxn modelId="{0BE55EA9-68CE-44D7-AEAF-584564C97684}" type="presParOf" srcId="{38DE12B3-AABD-496D-83A9-659E2093A1D5}" destId="{86E8497B-68FC-485C-BCFF-1C73232D261E}" srcOrd="1" destOrd="0" presId="urn:microsoft.com/office/officeart/2009/3/layout/HorizontalOrganizationChart"/>
    <dgm:cxn modelId="{B2C57793-01DE-49D2-99D5-5118BA60072F}" type="presParOf" srcId="{38DE12B3-AABD-496D-83A9-659E2093A1D5}" destId="{CA62B938-EECD-481D-8599-EDFD9ED00582}" srcOrd="2" destOrd="0" presId="urn:microsoft.com/office/officeart/2009/3/layout/HorizontalOrganizationChart"/>
    <dgm:cxn modelId="{8DBCE956-E828-4D74-BDF9-F0D37A278D11}" type="presParOf" srcId="{8E040F06-CA7E-4F78-A5FC-83452A4391FF}" destId="{1E6D3607-B90B-441A-A73B-55549CDEBD71}" srcOrd="2" destOrd="0" presId="urn:microsoft.com/office/officeart/2009/3/layout/HorizontalOrganizationChart"/>
    <dgm:cxn modelId="{745A537D-F2C4-4982-8524-F13D6D85B5C4}" type="presParOf" srcId="{8E040F06-CA7E-4F78-A5FC-83452A4391FF}" destId="{FB640198-6FCF-4148-9E66-818E8797A7E0}" srcOrd="3" destOrd="0" presId="urn:microsoft.com/office/officeart/2009/3/layout/HorizontalOrganizationChart"/>
    <dgm:cxn modelId="{19254C0E-3BC2-4967-8643-EC1FB7A3E597}" type="presParOf" srcId="{FB640198-6FCF-4148-9E66-818E8797A7E0}" destId="{0BD951BC-0C56-472F-9257-A3FB99914F7E}" srcOrd="0" destOrd="0" presId="urn:microsoft.com/office/officeart/2009/3/layout/HorizontalOrganizationChart"/>
    <dgm:cxn modelId="{5AE5FB18-8C0A-4A78-B7DF-740C78FC09B7}" type="presParOf" srcId="{0BD951BC-0C56-472F-9257-A3FB99914F7E}" destId="{5A05B2D4-7110-4664-8DA2-93E9F833A8C8}" srcOrd="0" destOrd="0" presId="urn:microsoft.com/office/officeart/2009/3/layout/HorizontalOrganizationChart"/>
    <dgm:cxn modelId="{B8BD26EE-FB04-49EF-8CAB-71DB0FC13B11}" type="presParOf" srcId="{0BD951BC-0C56-472F-9257-A3FB99914F7E}" destId="{9E16BA28-F120-4134-AD63-A9785892FFBC}" srcOrd="1" destOrd="0" presId="urn:microsoft.com/office/officeart/2009/3/layout/HorizontalOrganizationChart"/>
    <dgm:cxn modelId="{C516C2C1-AA5F-4B1E-8C44-7DE70DC90196}" type="presParOf" srcId="{FB640198-6FCF-4148-9E66-818E8797A7E0}" destId="{F6E045CC-8D20-4382-B1E3-211DF9F1DA69}" srcOrd="1" destOrd="0" presId="urn:microsoft.com/office/officeart/2009/3/layout/HorizontalOrganizationChart"/>
    <dgm:cxn modelId="{AE6EDABE-8504-4FDB-ADF3-0B84C036A517}" type="presParOf" srcId="{FB640198-6FCF-4148-9E66-818E8797A7E0}" destId="{4F8CC707-4C01-4D23-82AD-C443D9368C70}" srcOrd="2" destOrd="0" presId="urn:microsoft.com/office/officeart/2009/3/layout/HorizontalOrganizationChart"/>
    <dgm:cxn modelId="{56109AE1-2463-484F-96D4-896FBFFD372E}" type="presParOf" srcId="{8E040F06-CA7E-4F78-A5FC-83452A4391FF}" destId="{5E92F56B-2E79-46BF-B41E-E19E1324C0A5}" srcOrd="4" destOrd="0" presId="urn:microsoft.com/office/officeart/2009/3/layout/HorizontalOrganizationChart"/>
    <dgm:cxn modelId="{57C14F3A-C9CB-4460-84F7-11F0F4CCEC20}" type="presParOf" srcId="{8E040F06-CA7E-4F78-A5FC-83452A4391FF}" destId="{B893C2A1-BC7A-4124-8C02-54DF543F2E7F}" srcOrd="5" destOrd="0" presId="urn:microsoft.com/office/officeart/2009/3/layout/HorizontalOrganizationChart"/>
    <dgm:cxn modelId="{5A618426-43BF-454A-AD72-887B30E82A4B}" type="presParOf" srcId="{B893C2A1-BC7A-4124-8C02-54DF543F2E7F}" destId="{03611B61-0D74-49FF-BDA9-C8C19C6D21D4}" srcOrd="0" destOrd="0" presId="urn:microsoft.com/office/officeart/2009/3/layout/HorizontalOrganizationChart"/>
    <dgm:cxn modelId="{D746EE6D-EA32-4B5F-BA9F-256994892454}" type="presParOf" srcId="{03611B61-0D74-49FF-BDA9-C8C19C6D21D4}" destId="{8B85F6B9-3AF5-4F10-9687-97E995B46247}" srcOrd="0" destOrd="0" presId="urn:microsoft.com/office/officeart/2009/3/layout/HorizontalOrganizationChart"/>
    <dgm:cxn modelId="{24868B78-61C2-44B3-A372-58151378C353}" type="presParOf" srcId="{03611B61-0D74-49FF-BDA9-C8C19C6D21D4}" destId="{3B0BF79C-9631-4E49-8314-D629D7E9B6EA}" srcOrd="1" destOrd="0" presId="urn:microsoft.com/office/officeart/2009/3/layout/HorizontalOrganizationChart"/>
    <dgm:cxn modelId="{77680CAC-D297-439D-901E-2217F3E46291}" type="presParOf" srcId="{B893C2A1-BC7A-4124-8C02-54DF543F2E7F}" destId="{05F164C9-7CC1-4C4B-96BA-F1544CBEC577}" srcOrd="1" destOrd="0" presId="urn:microsoft.com/office/officeart/2009/3/layout/HorizontalOrganizationChart"/>
    <dgm:cxn modelId="{52784BE8-71DE-4660-B330-D4BB143146A1}" type="presParOf" srcId="{B893C2A1-BC7A-4124-8C02-54DF543F2E7F}" destId="{D2418C65-1E0D-4CC3-AF3D-89CF7F1592A9}" srcOrd="2" destOrd="0" presId="urn:microsoft.com/office/officeart/2009/3/layout/HorizontalOrganizationChart"/>
    <dgm:cxn modelId="{C12047AC-A2CE-4E16-AECD-6C53CB3B79F9}" type="presParOf" srcId="{8E040F06-CA7E-4F78-A5FC-83452A4391FF}" destId="{32259A6F-E7B8-4E17-B570-99B95F0D1D9E}" srcOrd="6" destOrd="0" presId="urn:microsoft.com/office/officeart/2009/3/layout/HorizontalOrganizationChart"/>
    <dgm:cxn modelId="{D7CEF32A-B482-49A4-B150-47E7B866E8EB}" type="presParOf" srcId="{8E040F06-CA7E-4F78-A5FC-83452A4391FF}" destId="{09046FF0-F320-4FD7-AC08-8D266CCF7D8C}" srcOrd="7" destOrd="0" presId="urn:microsoft.com/office/officeart/2009/3/layout/HorizontalOrganizationChart"/>
    <dgm:cxn modelId="{AD84B149-55FD-43EC-BB5E-54DAEB09E7EC}" type="presParOf" srcId="{09046FF0-F320-4FD7-AC08-8D266CCF7D8C}" destId="{74BE3E58-2218-4384-8514-A770B92180C5}" srcOrd="0" destOrd="0" presId="urn:microsoft.com/office/officeart/2009/3/layout/HorizontalOrganizationChart"/>
    <dgm:cxn modelId="{34D4F312-6970-4A26-9BF3-1DB437632014}" type="presParOf" srcId="{74BE3E58-2218-4384-8514-A770B92180C5}" destId="{428AFA31-F515-46A4-BAF8-93451643E884}" srcOrd="0" destOrd="0" presId="urn:microsoft.com/office/officeart/2009/3/layout/HorizontalOrganizationChart"/>
    <dgm:cxn modelId="{95D676EE-57CF-4587-B2F2-7F783E6EED4E}" type="presParOf" srcId="{74BE3E58-2218-4384-8514-A770B92180C5}" destId="{FCC1EEEA-C9F6-4D84-B5A6-725CC72A4C5E}" srcOrd="1" destOrd="0" presId="urn:microsoft.com/office/officeart/2009/3/layout/HorizontalOrganizationChart"/>
    <dgm:cxn modelId="{307CBEBC-7BD4-46F6-A31C-E8B7BA64AF98}" type="presParOf" srcId="{09046FF0-F320-4FD7-AC08-8D266CCF7D8C}" destId="{0F62D9DB-660E-481F-9659-5E0628F6E93A}" srcOrd="1" destOrd="0" presId="urn:microsoft.com/office/officeart/2009/3/layout/HorizontalOrganizationChart"/>
    <dgm:cxn modelId="{04215112-0C1B-401A-80DF-4DA91D9F22F9}" type="presParOf" srcId="{09046FF0-F320-4FD7-AC08-8D266CCF7D8C}" destId="{65C5FE1C-0C8D-4FDB-9544-B7C5C4C8B0D0}" srcOrd="2" destOrd="0" presId="urn:microsoft.com/office/officeart/2009/3/layout/HorizontalOrganizationChart"/>
    <dgm:cxn modelId="{C1335D62-50DF-420B-9524-E1D65B54F06C}" type="presParOf" srcId="{B39A3E4E-C741-43FD-8A55-0309052F2B25}" destId="{11DFB2D3-53EB-4429-AD7A-83D781CBE7AB}" srcOrd="2" destOrd="0" presId="urn:microsoft.com/office/officeart/2009/3/layout/HorizontalOrganizationChart"/>
    <dgm:cxn modelId="{7A5A1B90-BD2C-4094-9106-932DCB6C3426}" type="presParOf" srcId="{1B9B7142-7EC7-4E2A-9E77-B922A7C35EFB}" destId="{EB2FD2DE-E7BA-47BB-BCAA-1456C29AE2E3}" srcOrd="3" destOrd="0" presId="urn:microsoft.com/office/officeart/2009/3/layout/HorizontalOrganizationChart"/>
    <dgm:cxn modelId="{BB6F82E5-0AD0-4C68-81B5-48E2A775514E}" type="presParOf" srcId="{EB2FD2DE-E7BA-47BB-BCAA-1456C29AE2E3}" destId="{AEC95DF3-D809-4C53-8936-2A791B7C98C3}" srcOrd="0" destOrd="0" presId="urn:microsoft.com/office/officeart/2009/3/layout/HorizontalOrganizationChart"/>
    <dgm:cxn modelId="{94AA07E2-8F69-486E-8F07-CB624332F0CB}" type="presParOf" srcId="{AEC95DF3-D809-4C53-8936-2A791B7C98C3}" destId="{9638730A-03BE-4946-B6F0-6BA337DC0376}" srcOrd="0" destOrd="0" presId="urn:microsoft.com/office/officeart/2009/3/layout/HorizontalOrganizationChart"/>
    <dgm:cxn modelId="{95D05959-33D6-466A-A061-42A3A20F84D0}" type="presParOf" srcId="{AEC95DF3-D809-4C53-8936-2A791B7C98C3}" destId="{EC2102FA-2B15-4A14-9336-C1A52C45419E}" srcOrd="1" destOrd="0" presId="urn:microsoft.com/office/officeart/2009/3/layout/HorizontalOrganizationChart"/>
    <dgm:cxn modelId="{7184AE78-18CA-4FBF-A787-521639B08846}" type="presParOf" srcId="{EB2FD2DE-E7BA-47BB-BCAA-1456C29AE2E3}" destId="{0C46DA31-AC77-44DA-BA9A-D5D5C013848E}" srcOrd="1" destOrd="0" presId="urn:microsoft.com/office/officeart/2009/3/layout/HorizontalOrganizationChart"/>
    <dgm:cxn modelId="{E4406040-481B-4891-9E4B-443C70E18AB3}" type="presParOf" srcId="{EB2FD2DE-E7BA-47BB-BCAA-1456C29AE2E3}" destId="{C6D30E01-DCB4-4181-9E51-9879236558E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B2C28B51-5B6E-4347-8B87-84B404EA9D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F3D505-89EE-427C-8731-31B0CC1CFF2C}">
      <dgm:prSet/>
      <dgm:spPr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/>
            <a:t>End the Discussion with a clear, concise statement that captures the essence of your findings.</a:t>
          </a:r>
          <a:endParaRPr lang="en-US" dirty="0"/>
        </a:p>
      </dgm:t>
    </dgm:pt>
    <dgm:pt modelId="{43FB0791-DD2C-47E3-B6F7-7B8D0775DE5F}" type="parTrans" cxnId="{DF62A7ED-2699-429C-8A53-E51EEBAC0B7C}">
      <dgm:prSet/>
      <dgm:spPr/>
      <dgm:t>
        <a:bodyPr/>
        <a:lstStyle/>
        <a:p>
          <a:endParaRPr lang="en-US"/>
        </a:p>
      </dgm:t>
    </dgm:pt>
    <dgm:pt modelId="{C35BAC6B-F7D8-40DE-A09A-953501B57CD5}" type="sibTrans" cxnId="{DF62A7ED-2699-429C-8A53-E51EEBAC0B7C}">
      <dgm:prSet/>
      <dgm:spPr/>
      <dgm:t>
        <a:bodyPr/>
        <a:lstStyle/>
        <a:p>
          <a:endParaRPr lang="en-US"/>
        </a:p>
      </dgm:t>
    </dgm:pt>
    <dgm:pt modelId="{01A0D4DA-B74C-4736-A196-7F3192F4AB17}">
      <dgm:prSet/>
      <dgm:spPr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/>
            <a:t>This might include:</a:t>
          </a:r>
          <a:endParaRPr lang="en-US" dirty="0"/>
        </a:p>
      </dgm:t>
    </dgm:pt>
    <dgm:pt modelId="{C5C3B752-1922-4F9E-B35B-86C8A6AE06F5}" type="parTrans" cxnId="{FD268A80-9631-447E-83B7-9A41EB531E4D}">
      <dgm:prSet/>
      <dgm:spPr/>
      <dgm:t>
        <a:bodyPr/>
        <a:lstStyle/>
        <a:p>
          <a:endParaRPr lang="en-US"/>
        </a:p>
      </dgm:t>
    </dgm:pt>
    <dgm:pt modelId="{741DF95B-A490-4B56-856C-A8197464187C}" type="sibTrans" cxnId="{FD268A80-9631-447E-83B7-9A41EB531E4D}">
      <dgm:prSet/>
      <dgm:spPr/>
      <dgm:t>
        <a:bodyPr/>
        <a:lstStyle/>
        <a:p>
          <a:endParaRPr lang="en-US"/>
        </a:p>
      </dgm:t>
    </dgm:pt>
    <dgm:pt modelId="{F76A4063-EC8B-4A21-B1FA-532CF089F523}">
      <dgm:prSet/>
      <dgm:spPr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/>
            <a:t>What is now known</a:t>
          </a:r>
          <a:endParaRPr lang="en-US" dirty="0"/>
        </a:p>
      </dgm:t>
    </dgm:pt>
    <dgm:pt modelId="{87816F17-5470-488C-B498-B1C43B3CA415}" type="parTrans" cxnId="{08F99B42-1C01-4BA4-863F-A57282186617}">
      <dgm:prSet/>
      <dgm:spPr/>
      <dgm:t>
        <a:bodyPr/>
        <a:lstStyle/>
        <a:p>
          <a:endParaRPr lang="en-US"/>
        </a:p>
      </dgm:t>
    </dgm:pt>
    <dgm:pt modelId="{53B8B703-74E6-4159-8100-6B1376BC14AD}" type="sibTrans" cxnId="{08F99B42-1C01-4BA4-863F-A57282186617}">
      <dgm:prSet/>
      <dgm:spPr/>
      <dgm:t>
        <a:bodyPr/>
        <a:lstStyle/>
        <a:p>
          <a:endParaRPr lang="en-US"/>
        </a:p>
      </dgm:t>
    </dgm:pt>
    <dgm:pt modelId="{74AB88C1-0653-489E-BFF2-99267D0E1C1F}">
      <dgm:prSet/>
      <dgm:spPr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/>
            <a:t>What remains uncertain</a:t>
          </a:r>
          <a:endParaRPr lang="en-US"/>
        </a:p>
      </dgm:t>
    </dgm:pt>
    <dgm:pt modelId="{3423B1D9-C135-45B1-AEFA-1B921F1C5AB6}" type="parTrans" cxnId="{B1428D3C-C77A-4B3A-A815-27EA378B3E07}">
      <dgm:prSet/>
      <dgm:spPr/>
      <dgm:t>
        <a:bodyPr/>
        <a:lstStyle/>
        <a:p>
          <a:endParaRPr lang="en-US"/>
        </a:p>
      </dgm:t>
    </dgm:pt>
    <dgm:pt modelId="{CA41362F-C4B7-416E-9597-0971C1E2BB45}" type="sibTrans" cxnId="{B1428D3C-C77A-4B3A-A815-27EA378B3E07}">
      <dgm:prSet/>
      <dgm:spPr/>
      <dgm:t>
        <a:bodyPr/>
        <a:lstStyle/>
        <a:p>
          <a:endParaRPr lang="en-US"/>
        </a:p>
      </dgm:t>
    </dgm:pt>
    <dgm:pt modelId="{4BF8ECC4-3ED4-477B-A8E2-0CA3DBBEFAB1}">
      <dgm:prSet/>
      <dgm:spPr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/>
            <a:t>Why the findings matter</a:t>
          </a:r>
          <a:endParaRPr lang="en-US"/>
        </a:p>
      </dgm:t>
    </dgm:pt>
    <dgm:pt modelId="{6935D63E-D162-41A6-A505-0F8690AFD1E3}" type="parTrans" cxnId="{B435617C-F542-49B5-A0A3-0370490DE6EC}">
      <dgm:prSet/>
      <dgm:spPr/>
      <dgm:t>
        <a:bodyPr/>
        <a:lstStyle/>
        <a:p>
          <a:endParaRPr lang="en-US"/>
        </a:p>
      </dgm:t>
    </dgm:pt>
    <dgm:pt modelId="{F56BDCDC-C1AA-4537-8FFA-AA8EA2EDD235}" type="sibTrans" cxnId="{B435617C-F542-49B5-A0A3-0370490DE6EC}">
      <dgm:prSet/>
      <dgm:spPr/>
      <dgm:t>
        <a:bodyPr/>
        <a:lstStyle/>
        <a:p>
          <a:endParaRPr lang="en-US"/>
        </a:p>
      </dgm:t>
    </dgm:pt>
    <dgm:pt modelId="{88D3295B-F475-435E-A0E5-7252BD2818C5}">
      <dgm:prSet/>
      <dgm:spPr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GB" dirty="0"/>
            <a:t>This sets up the transition to the Conclusion section.</a:t>
          </a:r>
          <a:endParaRPr lang="en-US" dirty="0"/>
        </a:p>
      </dgm:t>
    </dgm:pt>
    <dgm:pt modelId="{B1648653-6FAD-4DC4-81ED-B99F2ECCDF56}" type="parTrans" cxnId="{96A25498-C123-45A5-981A-E20220044901}">
      <dgm:prSet/>
      <dgm:spPr/>
      <dgm:t>
        <a:bodyPr/>
        <a:lstStyle/>
        <a:p>
          <a:endParaRPr lang="en-US"/>
        </a:p>
      </dgm:t>
    </dgm:pt>
    <dgm:pt modelId="{999E7BC2-5D58-4FC1-B739-9AB00BB80973}" type="sibTrans" cxnId="{96A25498-C123-45A5-981A-E20220044901}">
      <dgm:prSet/>
      <dgm:spPr/>
      <dgm:t>
        <a:bodyPr/>
        <a:lstStyle/>
        <a:p>
          <a:endParaRPr lang="en-US"/>
        </a:p>
      </dgm:t>
    </dgm:pt>
    <dgm:pt modelId="{4D7FCB95-A5A0-49A4-ABA9-456D8E641FAB}" type="pres">
      <dgm:prSet presAssocID="{B2C28B51-5B6E-4347-8B87-84B404EA9D35}" presName="root" presStyleCnt="0">
        <dgm:presLayoutVars>
          <dgm:dir/>
          <dgm:resizeHandles val="exact"/>
        </dgm:presLayoutVars>
      </dgm:prSet>
      <dgm:spPr/>
    </dgm:pt>
    <dgm:pt modelId="{8F5288CC-4D53-4BFD-91CA-6637B0CA6879}" type="pres">
      <dgm:prSet presAssocID="{ECF3D505-89EE-427C-8731-31B0CC1CFF2C}" presName="compNode" presStyleCnt="0"/>
      <dgm:spPr/>
    </dgm:pt>
    <dgm:pt modelId="{EF04B664-0802-4E9B-AC06-2C2BA66148A5}" type="pres">
      <dgm:prSet presAssocID="{ECF3D505-89EE-427C-8731-31B0CC1CFF2C}" presName="bgRect" presStyleLbl="bgShp" presStyleIdx="0" presStyleCnt="3"/>
      <dgm:spPr>
        <a:solidFill>
          <a:schemeClr val="accent1">
            <a:lumMod val="40000"/>
            <a:lumOff val="60000"/>
          </a:schemeClr>
        </a:solidFill>
        <a:ln>
          <a:solidFill>
            <a:schemeClr val="accent1">
              <a:lumMod val="50000"/>
            </a:schemeClr>
          </a:solidFill>
        </a:ln>
      </dgm:spPr>
    </dgm:pt>
    <dgm:pt modelId="{657BE990-3F47-43EC-9972-2B7C02C63D8F}" type="pres">
      <dgm:prSet presAssocID="{ECF3D505-89EE-427C-8731-31B0CC1CFF2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F418C4F3-82F2-4BBB-AAC8-458682DDD608}" type="pres">
      <dgm:prSet presAssocID="{ECF3D505-89EE-427C-8731-31B0CC1CFF2C}" presName="spaceRect" presStyleCnt="0"/>
      <dgm:spPr/>
    </dgm:pt>
    <dgm:pt modelId="{3831A5D9-2CBF-4EFC-99CA-06E69FC2F14D}" type="pres">
      <dgm:prSet presAssocID="{ECF3D505-89EE-427C-8731-31B0CC1CFF2C}" presName="parTx" presStyleLbl="revTx" presStyleIdx="0" presStyleCnt="4">
        <dgm:presLayoutVars>
          <dgm:chMax val="0"/>
          <dgm:chPref val="0"/>
        </dgm:presLayoutVars>
      </dgm:prSet>
      <dgm:spPr/>
    </dgm:pt>
    <dgm:pt modelId="{6F88ACE3-FFEE-40B1-A509-0230B76484AB}" type="pres">
      <dgm:prSet presAssocID="{C35BAC6B-F7D8-40DE-A09A-953501B57CD5}" presName="sibTrans" presStyleCnt="0"/>
      <dgm:spPr/>
    </dgm:pt>
    <dgm:pt modelId="{931B2681-CD95-4B50-AC27-9A24D020C106}" type="pres">
      <dgm:prSet presAssocID="{01A0D4DA-B74C-4736-A196-7F3192F4AB17}" presName="compNode" presStyleCnt="0"/>
      <dgm:spPr/>
    </dgm:pt>
    <dgm:pt modelId="{C36F340D-4133-4A04-A24A-216306107B14}" type="pres">
      <dgm:prSet presAssocID="{01A0D4DA-B74C-4736-A196-7F3192F4AB17}" presName="bgRect" presStyleLbl="bgShp" presStyleIdx="1" presStyleCnt="3"/>
      <dgm:spPr>
        <a:solidFill>
          <a:schemeClr val="accent1">
            <a:lumMod val="20000"/>
            <a:lumOff val="80000"/>
          </a:schemeClr>
        </a:solidFill>
        <a:ln>
          <a:solidFill>
            <a:schemeClr val="accent1">
              <a:lumMod val="50000"/>
            </a:schemeClr>
          </a:solidFill>
        </a:ln>
      </dgm:spPr>
    </dgm:pt>
    <dgm:pt modelId="{33815D7F-4EE0-4FCF-9C58-1680D4D60243}" type="pres">
      <dgm:prSet presAssocID="{01A0D4DA-B74C-4736-A196-7F3192F4AB1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C7D908F-3F30-4065-82FE-B5EBE8488E95}" type="pres">
      <dgm:prSet presAssocID="{01A0D4DA-B74C-4736-A196-7F3192F4AB17}" presName="spaceRect" presStyleCnt="0"/>
      <dgm:spPr/>
    </dgm:pt>
    <dgm:pt modelId="{9C9CF161-CCB2-47C5-A0FA-A3D1A75D5F66}" type="pres">
      <dgm:prSet presAssocID="{01A0D4DA-B74C-4736-A196-7F3192F4AB17}" presName="parTx" presStyleLbl="revTx" presStyleIdx="1" presStyleCnt="4">
        <dgm:presLayoutVars>
          <dgm:chMax val="0"/>
          <dgm:chPref val="0"/>
        </dgm:presLayoutVars>
      </dgm:prSet>
      <dgm:spPr/>
    </dgm:pt>
    <dgm:pt modelId="{24ACB72B-0418-4738-8704-7781A55BFD07}" type="pres">
      <dgm:prSet presAssocID="{01A0D4DA-B74C-4736-A196-7F3192F4AB17}" presName="desTx" presStyleLbl="revTx" presStyleIdx="2" presStyleCnt="4">
        <dgm:presLayoutVars/>
      </dgm:prSet>
      <dgm:spPr/>
    </dgm:pt>
    <dgm:pt modelId="{C2C5FBB3-BD19-44F7-B953-855D51CD72C0}" type="pres">
      <dgm:prSet presAssocID="{741DF95B-A490-4B56-856C-A8197464187C}" presName="sibTrans" presStyleCnt="0"/>
      <dgm:spPr/>
    </dgm:pt>
    <dgm:pt modelId="{D9636362-482C-4F42-87A8-6102A249879F}" type="pres">
      <dgm:prSet presAssocID="{88D3295B-F475-435E-A0E5-7252BD2818C5}" presName="compNode" presStyleCnt="0"/>
      <dgm:spPr/>
    </dgm:pt>
    <dgm:pt modelId="{2D132399-2472-4DA4-BC69-E7DBA277DD7E}" type="pres">
      <dgm:prSet presAssocID="{88D3295B-F475-435E-A0E5-7252BD2818C5}" presName="bgRect" presStyleLbl="bgShp" presStyleIdx="2" presStyleCnt="3"/>
      <dgm:spPr>
        <a:solidFill>
          <a:schemeClr val="accent1">
            <a:lumMod val="60000"/>
            <a:lumOff val="40000"/>
          </a:schemeClr>
        </a:solidFill>
      </dgm:spPr>
    </dgm:pt>
    <dgm:pt modelId="{4D66E1FF-CD3A-49C2-9370-EE099C1DFA18}" type="pres">
      <dgm:prSet presAssocID="{88D3295B-F475-435E-A0E5-7252BD2818C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2CF19EFA-60CB-4220-94EC-997BC3DC8025}" type="pres">
      <dgm:prSet presAssocID="{88D3295B-F475-435E-A0E5-7252BD2818C5}" presName="spaceRect" presStyleCnt="0"/>
      <dgm:spPr/>
    </dgm:pt>
    <dgm:pt modelId="{F1103164-3158-42EF-AAB6-3491BA133B25}" type="pres">
      <dgm:prSet presAssocID="{88D3295B-F475-435E-A0E5-7252BD2818C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3C7FB35-631B-4D95-A38B-1C0946E2C4FE}" type="presOf" srcId="{01A0D4DA-B74C-4736-A196-7F3192F4AB17}" destId="{9C9CF161-CCB2-47C5-A0FA-A3D1A75D5F66}" srcOrd="0" destOrd="0" presId="urn:microsoft.com/office/officeart/2018/2/layout/IconVerticalSolidList"/>
    <dgm:cxn modelId="{2D3CB93B-E846-437B-867C-E73C9E8391AB}" type="presOf" srcId="{ECF3D505-89EE-427C-8731-31B0CC1CFF2C}" destId="{3831A5D9-2CBF-4EFC-99CA-06E69FC2F14D}" srcOrd="0" destOrd="0" presId="urn:microsoft.com/office/officeart/2018/2/layout/IconVerticalSolidList"/>
    <dgm:cxn modelId="{B1428D3C-C77A-4B3A-A815-27EA378B3E07}" srcId="{01A0D4DA-B74C-4736-A196-7F3192F4AB17}" destId="{74AB88C1-0653-489E-BFF2-99267D0E1C1F}" srcOrd="1" destOrd="0" parTransId="{3423B1D9-C135-45B1-AEFA-1B921F1C5AB6}" sibTransId="{CA41362F-C4B7-416E-9597-0971C1E2BB45}"/>
    <dgm:cxn modelId="{08F99B42-1C01-4BA4-863F-A57282186617}" srcId="{01A0D4DA-B74C-4736-A196-7F3192F4AB17}" destId="{F76A4063-EC8B-4A21-B1FA-532CF089F523}" srcOrd="0" destOrd="0" parTransId="{87816F17-5470-488C-B498-B1C43B3CA415}" sibTransId="{53B8B703-74E6-4159-8100-6B1376BC14AD}"/>
    <dgm:cxn modelId="{E400064F-4DC1-4DD1-B692-6F2022340A44}" type="presOf" srcId="{4BF8ECC4-3ED4-477B-A8E2-0CA3DBBEFAB1}" destId="{24ACB72B-0418-4738-8704-7781A55BFD07}" srcOrd="0" destOrd="2" presId="urn:microsoft.com/office/officeart/2018/2/layout/IconVerticalSolidList"/>
    <dgm:cxn modelId="{14F4A471-4D23-4DA2-9F3D-CB05E3E52BF1}" type="presOf" srcId="{F76A4063-EC8B-4A21-B1FA-532CF089F523}" destId="{24ACB72B-0418-4738-8704-7781A55BFD07}" srcOrd="0" destOrd="0" presId="urn:microsoft.com/office/officeart/2018/2/layout/IconVerticalSolidList"/>
    <dgm:cxn modelId="{87904F56-91B2-4168-997A-7243BB580C26}" type="presOf" srcId="{B2C28B51-5B6E-4347-8B87-84B404EA9D35}" destId="{4D7FCB95-A5A0-49A4-ABA9-456D8E641FAB}" srcOrd="0" destOrd="0" presId="urn:microsoft.com/office/officeart/2018/2/layout/IconVerticalSolidList"/>
    <dgm:cxn modelId="{B435617C-F542-49B5-A0A3-0370490DE6EC}" srcId="{01A0D4DA-B74C-4736-A196-7F3192F4AB17}" destId="{4BF8ECC4-3ED4-477B-A8E2-0CA3DBBEFAB1}" srcOrd="2" destOrd="0" parTransId="{6935D63E-D162-41A6-A505-0F8690AFD1E3}" sibTransId="{F56BDCDC-C1AA-4537-8FFA-AA8EA2EDD235}"/>
    <dgm:cxn modelId="{FD268A80-9631-447E-83B7-9A41EB531E4D}" srcId="{B2C28B51-5B6E-4347-8B87-84B404EA9D35}" destId="{01A0D4DA-B74C-4736-A196-7F3192F4AB17}" srcOrd="1" destOrd="0" parTransId="{C5C3B752-1922-4F9E-B35B-86C8A6AE06F5}" sibTransId="{741DF95B-A490-4B56-856C-A8197464187C}"/>
    <dgm:cxn modelId="{49F1DD80-DD89-4785-9F0D-579ECE848F29}" type="presOf" srcId="{88D3295B-F475-435E-A0E5-7252BD2818C5}" destId="{F1103164-3158-42EF-AAB6-3491BA133B25}" srcOrd="0" destOrd="0" presId="urn:microsoft.com/office/officeart/2018/2/layout/IconVerticalSolidList"/>
    <dgm:cxn modelId="{96A25498-C123-45A5-981A-E20220044901}" srcId="{B2C28B51-5B6E-4347-8B87-84B404EA9D35}" destId="{88D3295B-F475-435E-A0E5-7252BD2818C5}" srcOrd="2" destOrd="0" parTransId="{B1648653-6FAD-4DC4-81ED-B99F2ECCDF56}" sibTransId="{999E7BC2-5D58-4FC1-B739-9AB00BB80973}"/>
    <dgm:cxn modelId="{A667BEE6-BA99-4E60-ADF2-E8E31E94CF13}" type="presOf" srcId="{74AB88C1-0653-489E-BFF2-99267D0E1C1F}" destId="{24ACB72B-0418-4738-8704-7781A55BFD07}" srcOrd="0" destOrd="1" presId="urn:microsoft.com/office/officeart/2018/2/layout/IconVerticalSolidList"/>
    <dgm:cxn modelId="{DF62A7ED-2699-429C-8A53-E51EEBAC0B7C}" srcId="{B2C28B51-5B6E-4347-8B87-84B404EA9D35}" destId="{ECF3D505-89EE-427C-8731-31B0CC1CFF2C}" srcOrd="0" destOrd="0" parTransId="{43FB0791-DD2C-47E3-B6F7-7B8D0775DE5F}" sibTransId="{C35BAC6B-F7D8-40DE-A09A-953501B57CD5}"/>
    <dgm:cxn modelId="{B1D2A975-DDE3-4973-A3DC-612E5B16B973}" type="presParOf" srcId="{4D7FCB95-A5A0-49A4-ABA9-456D8E641FAB}" destId="{8F5288CC-4D53-4BFD-91CA-6637B0CA6879}" srcOrd="0" destOrd="0" presId="urn:microsoft.com/office/officeart/2018/2/layout/IconVerticalSolidList"/>
    <dgm:cxn modelId="{EFB9E90C-AC35-4B80-8DA8-213DE8443ADD}" type="presParOf" srcId="{8F5288CC-4D53-4BFD-91CA-6637B0CA6879}" destId="{EF04B664-0802-4E9B-AC06-2C2BA66148A5}" srcOrd="0" destOrd="0" presId="urn:microsoft.com/office/officeart/2018/2/layout/IconVerticalSolidList"/>
    <dgm:cxn modelId="{B2703B0E-0ADA-4DF7-BAE8-95D0EA1A27E7}" type="presParOf" srcId="{8F5288CC-4D53-4BFD-91CA-6637B0CA6879}" destId="{657BE990-3F47-43EC-9972-2B7C02C63D8F}" srcOrd="1" destOrd="0" presId="urn:microsoft.com/office/officeart/2018/2/layout/IconVerticalSolidList"/>
    <dgm:cxn modelId="{09E8459B-4AD8-494D-9EBB-5FE0119B7C4E}" type="presParOf" srcId="{8F5288CC-4D53-4BFD-91CA-6637B0CA6879}" destId="{F418C4F3-82F2-4BBB-AAC8-458682DDD608}" srcOrd="2" destOrd="0" presId="urn:microsoft.com/office/officeart/2018/2/layout/IconVerticalSolidList"/>
    <dgm:cxn modelId="{08C43EE3-7E9A-4DD8-A848-1D806F75559F}" type="presParOf" srcId="{8F5288CC-4D53-4BFD-91CA-6637B0CA6879}" destId="{3831A5D9-2CBF-4EFC-99CA-06E69FC2F14D}" srcOrd="3" destOrd="0" presId="urn:microsoft.com/office/officeart/2018/2/layout/IconVerticalSolidList"/>
    <dgm:cxn modelId="{0ECAFD2A-3E7B-4850-8C0A-5C64A9AD2F9F}" type="presParOf" srcId="{4D7FCB95-A5A0-49A4-ABA9-456D8E641FAB}" destId="{6F88ACE3-FFEE-40B1-A509-0230B76484AB}" srcOrd="1" destOrd="0" presId="urn:microsoft.com/office/officeart/2018/2/layout/IconVerticalSolidList"/>
    <dgm:cxn modelId="{DBC218DA-0534-494A-B118-E75DB33A4F27}" type="presParOf" srcId="{4D7FCB95-A5A0-49A4-ABA9-456D8E641FAB}" destId="{931B2681-CD95-4B50-AC27-9A24D020C106}" srcOrd="2" destOrd="0" presId="urn:microsoft.com/office/officeart/2018/2/layout/IconVerticalSolidList"/>
    <dgm:cxn modelId="{5F1BEC16-1071-460B-851E-4B73E25E7515}" type="presParOf" srcId="{931B2681-CD95-4B50-AC27-9A24D020C106}" destId="{C36F340D-4133-4A04-A24A-216306107B14}" srcOrd="0" destOrd="0" presId="urn:microsoft.com/office/officeart/2018/2/layout/IconVerticalSolidList"/>
    <dgm:cxn modelId="{ACC92B6E-D0B6-4ECC-9747-B7E8C8237070}" type="presParOf" srcId="{931B2681-CD95-4B50-AC27-9A24D020C106}" destId="{33815D7F-4EE0-4FCF-9C58-1680D4D60243}" srcOrd="1" destOrd="0" presId="urn:microsoft.com/office/officeart/2018/2/layout/IconVerticalSolidList"/>
    <dgm:cxn modelId="{2DC8F109-5C89-486E-9BF5-208E0DBCE723}" type="presParOf" srcId="{931B2681-CD95-4B50-AC27-9A24D020C106}" destId="{5C7D908F-3F30-4065-82FE-B5EBE8488E95}" srcOrd="2" destOrd="0" presId="urn:microsoft.com/office/officeart/2018/2/layout/IconVerticalSolidList"/>
    <dgm:cxn modelId="{39D2F153-234F-48B6-BF58-667415F74F14}" type="presParOf" srcId="{931B2681-CD95-4B50-AC27-9A24D020C106}" destId="{9C9CF161-CCB2-47C5-A0FA-A3D1A75D5F66}" srcOrd="3" destOrd="0" presId="urn:microsoft.com/office/officeart/2018/2/layout/IconVerticalSolidList"/>
    <dgm:cxn modelId="{099F6898-552D-47A8-9BB1-EB248D8C06A9}" type="presParOf" srcId="{931B2681-CD95-4B50-AC27-9A24D020C106}" destId="{24ACB72B-0418-4738-8704-7781A55BFD07}" srcOrd="4" destOrd="0" presId="urn:microsoft.com/office/officeart/2018/2/layout/IconVerticalSolidList"/>
    <dgm:cxn modelId="{852C1FE3-E972-4E2B-8368-F32B24F62B5A}" type="presParOf" srcId="{4D7FCB95-A5A0-49A4-ABA9-456D8E641FAB}" destId="{C2C5FBB3-BD19-44F7-B953-855D51CD72C0}" srcOrd="3" destOrd="0" presId="urn:microsoft.com/office/officeart/2018/2/layout/IconVerticalSolidList"/>
    <dgm:cxn modelId="{6E9F4211-0B77-43C6-A4F3-94CF8E5006A5}" type="presParOf" srcId="{4D7FCB95-A5A0-49A4-ABA9-456D8E641FAB}" destId="{D9636362-482C-4F42-87A8-6102A249879F}" srcOrd="4" destOrd="0" presId="urn:microsoft.com/office/officeart/2018/2/layout/IconVerticalSolidList"/>
    <dgm:cxn modelId="{FEBC8A46-A157-43DA-886B-852F7D67D598}" type="presParOf" srcId="{D9636362-482C-4F42-87A8-6102A249879F}" destId="{2D132399-2472-4DA4-BC69-E7DBA277DD7E}" srcOrd="0" destOrd="0" presId="urn:microsoft.com/office/officeart/2018/2/layout/IconVerticalSolidList"/>
    <dgm:cxn modelId="{800B8201-4BF7-4523-B900-E4EFDCF7ECA9}" type="presParOf" srcId="{D9636362-482C-4F42-87A8-6102A249879F}" destId="{4D66E1FF-CD3A-49C2-9370-EE099C1DFA18}" srcOrd="1" destOrd="0" presId="urn:microsoft.com/office/officeart/2018/2/layout/IconVerticalSolidList"/>
    <dgm:cxn modelId="{EDF5D485-2DE4-421A-A4A9-55531C5BEAD8}" type="presParOf" srcId="{D9636362-482C-4F42-87A8-6102A249879F}" destId="{2CF19EFA-60CB-4220-94EC-997BC3DC8025}" srcOrd="2" destOrd="0" presId="urn:microsoft.com/office/officeart/2018/2/layout/IconVerticalSolidList"/>
    <dgm:cxn modelId="{5836DAEB-234A-4DA1-926C-9E0D4895C0D7}" type="presParOf" srcId="{D9636362-482C-4F42-87A8-6102A249879F}" destId="{F1103164-3158-42EF-AAB6-3491BA133B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B4E8C9-3DF1-4A40-9EBE-33CFB22BDFB3}">
      <dsp:nvSpPr>
        <dsp:cNvPr id="0" name=""/>
        <dsp:cNvSpPr/>
      </dsp:nvSpPr>
      <dsp:spPr>
        <a:xfrm>
          <a:off x="0" y="0"/>
          <a:ext cx="2898769" cy="329328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5999" tIns="330200" rIns="22599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apply a range of data collection techniques and methods to a variety of research contexts; </a:t>
          </a:r>
          <a:endParaRPr lang="en-US" sz="1800" kern="1200"/>
        </a:p>
      </dsp:txBody>
      <dsp:txXfrm>
        <a:off x="0" y="1251446"/>
        <a:ext cx="2898769" cy="1975968"/>
      </dsp:txXfrm>
    </dsp:sp>
    <dsp:sp modelId="{EA7A7089-3A2A-45D0-BFBA-2F913B8F1EF5}">
      <dsp:nvSpPr>
        <dsp:cNvPr id="0" name=""/>
        <dsp:cNvSpPr/>
      </dsp:nvSpPr>
      <dsp:spPr>
        <a:xfrm>
          <a:off x="955392" y="329327"/>
          <a:ext cx="987984" cy="98798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027" tIns="12700" rIns="7702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00079" y="474014"/>
        <a:ext cx="698610" cy="698610"/>
      </dsp:txXfrm>
    </dsp:sp>
    <dsp:sp modelId="{7EDF5D71-F5FA-4902-9838-7CB98068CB38}">
      <dsp:nvSpPr>
        <dsp:cNvPr id="0" name=""/>
        <dsp:cNvSpPr/>
      </dsp:nvSpPr>
      <dsp:spPr>
        <a:xfrm>
          <a:off x="0" y="3293208"/>
          <a:ext cx="2898769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20751-4CDB-445D-9837-B848818F6694}">
      <dsp:nvSpPr>
        <dsp:cNvPr id="0" name=""/>
        <dsp:cNvSpPr/>
      </dsp:nvSpPr>
      <dsp:spPr>
        <a:xfrm>
          <a:off x="3188646" y="0"/>
          <a:ext cx="2898769" cy="329328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5999" tIns="330200" rIns="22599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evidence a critical awareness of the ethical issues surrounding carrying out primary research with children and young people; </a:t>
          </a:r>
          <a:endParaRPr lang="en-US" sz="1800" kern="1200"/>
        </a:p>
      </dsp:txBody>
      <dsp:txXfrm>
        <a:off x="3188646" y="1251446"/>
        <a:ext cx="2898769" cy="1975968"/>
      </dsp:txXfrm>
    </dsp:sp>
    <dsp:sp modelId="{AA51E00A-9E1A-4685-BF10-2BEB8CCA4941}">
      <dsp:nvSpPr>
        <dsp:cNvPr id="0" name=""/>
        <dsp:cNvSpPr/>
      </dsp:nvSpPr>
      <dsp:spPr>
        <a:xfrm>
          <a:off x="4144039" y="329327"/>
          <a:ext cx="987984" cy="98798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027" tIns="12700" rIns="7702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288726" y="474014"/>
        <a:ext cx="698610" cy="698610"/>
      </dsp:txXfrm>
    </dsp:sp>
    <dsp:sp modelId="{4FD23411-96CF-4ECF-9989-87EE5922746A}">
      <dsp:nvSpPr>
        <dsp:cNvPr id="0" name=""/>
        <dsp:cNvSpPr/>
      </dsp:nvSpPr>
      <dsp:spPr>
        <a:xfrm>
          <a:off x="3188646" y="3293208"/>
          <a:ext cx="2898769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72921-9815-4B19-A02A-FA26629D9BC1}">
      <dsp:nvSpPr>
        <dsp:cNvPr id="0" name=""/>
        <dsp:cNvSpPr/>
      </dsp:nvSpPr>
      <dsp:spPr>
        <a:xfrm>
          <a:off x="6377292" y="0"/>
          <a:ext cx="2898769" cy="329328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5999" tIns="330200" rIns="22599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demonstrate competency in a range of research skills associated with conducting real-world research. </a:t>
          </a:r>
          <a:endParaRPr lang="en-US" sz="1800" kern="1200"/>
        </a:p>
      </dsp:txBody>
      <dsp:txXfrm>
        <a:off x="6377292" y="1251446"/>
        <a:ext cx="2898769" cy="1975968"/>
      </dsp:txXfrm>
    </dsp:sp>
    <dsp:sp modelId="{1C7EB019-E182-4215-A66D-E9F8677EB514}">
      <dsp:nvSpPr>
        <dsp:cNvPr id="0" name=""/>
        <dsp:cNvSpPr/>
      </dsp:nvSpPr>
      <dsp:spPr>
        <a:xfrm>
          <a:off x="7332685" y="329327"/>
          <a:ext cx="987984" cy="98798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027" tIns="12700" rIns="7702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477372" y="474014"/>
        <a:ext cx="698610" cy="698610"/>
      </dsp:txXfrm>
    </dsp:sp>
    <dsp:sp modelId="{7756D048-7FF2-4594-8625-7A0EA158C1D8}">
      <dsp:nvSpPr>
        <dsp:cNvPr id="0" name=""/>
        <dsp:cNvSpPr/>
      </dsp:nvSpPr>
      <dsp:spPr>
        <a:xfrm>
          <a:off x="6377292" y="3293208"/>
          <a:ext cx="2898769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7B701-46A3-473A-AFB1-C1A27E11709F}">
      <dsp:nvSpPr>
        <dsp:cNvPr id="0" name=""/>
        <dsp:cNvSpPr/>
      </dsp:nvSpPr>
      <dsp:spPr>
        <a:xfrm>
          <a:off x="2936870" y="1124221"/>
          <a:ext cx="6423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236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1229" y="1166573"/>
        <a:ext cx="33648" cy="6736"/>
      </dsp:txXfrm>
    </dsp:sp>
    <dsp:sp modelId="{BF6F305D-1255-4C01-A2BE-93D5693F7567}">
      <dsp:nvSpPr>
        <dsp:cNvPr id="0" name=""/>
        <dsp:cNvSpPr/>
      </dsp:nvSpPr>
      <dsp:spPr>
        <a:xfrm>
          <a:off x="12728" y="292159"/>
          <a:ext cx="2925941" cy="17555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74" tIns="150496" rIns="143374" bIns="15049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Due 12</a:t>
          </a:r>
          <a:r>
            <a:rPr lang="en-GB" sz="2400" kern="1200" baseline="30000" dirty="0">
              <a:solidFill>
                <a:schemeClr val="tx1"/>
              </a:solidFill>
            </a:rPr>
            <a:t>th</a:t>
          </a:r>
          <a:r>
            <a:rPr lang="en-GB" sz="2400" kern="1200" dirty="0">
              <a:solidFill>
                <a:schemeClr val="tx1"/>
              </a:solidFill>
            </a:rPr>
            <a:t> May 2026 by 23.59 pm at the latest via Turnitin.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2728" y="292159"/>
        <a:ext cx="2925941" cy="1755564"/>
      </dsp:txXfrm>
    </dsp:sp>
    <dsp:sp modelId="{F07334E9-CEE1-49B3-878A-1F71EC0D3854}">
      <dsp:nvSpPr>
        <dsp:cNvPr id="0" name=""/>
        <dsp:cNvSpPr/>
      </dsp:nvSpPr>
      <dsp:spPr>
        <a:xfrm>
          <a:off x="6535778" y="1124221"/>
          <a:ext cx="6423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236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40137" y="1166573"/>
        <a:ext cx="33648" cy="6736"/>
      </dsp:txXfrm>
    </dsp:sp>
    <dsp:sp modelId="{41535548-F11B-4FD8-918A-AC93C5955924}">
      <dsp:nvSpPr>
        <dsp:cNvPr id="0" name=""/>
        <dsp:cNvSpPr/>
      </dsp:nvSpPr>
      <dsp:spPr>
        <a:xfrm>
          <a:off x="3611636" y="292159"/>
          <a:ext cx="2925941" cy="17555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74" tIns="150496" rIns="143374" bIns="15049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Task: 4,000-word Systematic Literature Review based on existing qualitative research.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611636" y="292159"/>
        <a:ext cx="2925941" cy="1755564"/>
      </dsp:txXfrm>
    </dsp:sp>
    <dsp:sp modelId="{1E7B75BF-4017-4CCD-A8A0-3F636DF20E86}">
      <dsp:nvSpPr>
        <dsp:cNvPr id="0" name=""/>
        <dsp:cNvSpPr/>
      </dsp:nvSpPr>
      <dsp:spPr>
        <a:xfrm>
          <a:off x="1475699" y="2045924"/>
          <a:ext cx="7197816" cy="642366"/>
        </a:xfrm>
        <a:custGeom>
          <a:avLst/>
          <a:gdLst/>
          <a:ahLst/>
          <a:cxnLst/>
          <a:rect l="0" t="0" r="0" b="0"/>
          <a:pathLst>
            <a:path>
              <a:moveTo>
                <a:pt x="7197816" y="0"/>
              </a:moveTo>
              <a:lnTo>
                <a:pt x="7197816" y="338283"/>
              </a:lnTo>
              <a:lnTo>
                <a:pt x="0" y="338283"/>
              </a:lnTo>
              <a:lnTo>
                <a:pt x="0" y="642366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93877" y="2363739"/>
        <a:ext cx="361460" cy="6736"/>
      </dsp:txXfrm>
    </dsp:sp>
    <dsp:sp modelId="{D9ACE77D-2E42-4D82-A95D-0C827764A3BF}">
      <dsp:nvSpPr>
        <dsp:cNvPr id="0" name=""/>
        <dsp:cNvSpPr/>
      </dsp:nvSpPr>
      <dsp:spPr>
        <a:xfrm>
          <a:off x="7210544" y="292159"/>
          <a:ext cx="2925941" cy="17555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74" tIns="150496" rIns="143374" bIns="15049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title of your review will be: </a:t>
          </a:r>
          <a:endParaRPr lang="en-US" sz="2400" kern="1200" dirty="0"/>
        </a:p>
      </dsp:txBody>
      <dsp:txXfrm>
        <a:off x="7210544" y="292159"/>
        <a:ext cx="2925941" cy="1755564"/>
      </dsp:txXfrm>
    </dsp:sp>
    <dsp:sp modelId="{270C3BBE-AFBE-45B8-8ABB-26F9364C0F94}">
      <dsp:nvSpPr>
        <dsp:cNvPr id="0" name=""/>
        <dsp:cNvSpPr/>
      </dsp:nvSpPr>
      <dsp:spPr>
        <a:xfrm>
          <a:off x="2936870" y="3552753"/>
          <a:ext cx="6423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2366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1229" y="3595105"/>
        <a:ext cx="33648" cy="6736"/>
      </dsp:txXfrm>
    </dsp:sp>
    <dsp:sp modelId="{A2371590-A780-4B25-BB36-20FED80C4DBB}">
      <dsp:nvSpPr>
        <dsp:cNvPr id="0" name=""/>
        <dsp:cNvSpPr/>
      </dsp:nvSpPr>
      <dsp:spPr>
        <a:xfrm>
          <a:off x="12728" y="2720690"/>
          <a:ext cx="2925941" cy="17555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74" tIns="150496" rIns="143374" bIns="15049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>
              <a:solidFill>
                <a:schemeClr val="tx1"/>
              </a:solidFill>
            </a:rPr>
            <a:t>“Experiences of Family Therapy for Eating Disorders: A Systematic Literature Review”.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12728" y="2720690"/>
        <a:ext cx="2925941" cy="1755564"/>
      </dsp:txXfrm>
    </dsp:sp>
    <dsp:sp modelId="{9A23DB59-F122-466E-836B-BC21611FC8F4}">
      <dsp:nvSpPr>
        <dsp:cNvPr id="0" name=""/>
        <dsp:cNvSpPr/>
      </dsp:nvSpPr>
      <dsp:spPr>
        <a:xfrm>
          <a:off x="6535778" y="3552753"/>
          <a:ext cx="6423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2366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840137" y="3595105"/>
        <a:ext cx="33648" cy="6736"/>
      </dsp:txXfrm>
    </dsp:sp>
    <dsp:sp modelId="{58A7DB11-3F88-4C42-ADD6-FC4A8BA87A4B}">
      <dsp:nvSpPr>
        <dsp:cNvPr id="0" name=""/>
        <dsp:cNvSpPr/>
      </dsp:nvSpPr>
      <dsp:spPr>
        <a:xfrm>
          <a:off x="3611636" y="2720690"/>
          <a:ext cx="2925941" cy="17555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74" tIns="150496" rIns="143374" bIns="15049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research question is: </a:t>
          </a:r>
          <a:endParaRPr lang="en-US" sz="2400" kern="1200" dirty="0"/>
        </a:p>
      </dsp:txBody>
      <dsp:txXfrm>
        <a:off x="3611636" y="2720690"/>
        <a:ext cx="2925941" cy="1755564"/>
      </dsp:txXfrm>
    </dsp:sp>
    <dsp:sp modelId="{0A0A8D16-6665-473F-AB73-62CE17259A60}">
      <dsp:nvSpPr>
        <dsp:cNvPr id="0" name=""/>
        <dsp:cNvSpPr/>
      </dsp:nvSpPr>
      <dsp:spPr>
        <a:xfrm>
          <a:off x="7210544" y="2720690"/>
          <a:ext cx="2925941" cy="17555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374" tIns="150496" rIns="143374" bIns="15049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1" kern="1200" dirty="0">
              <a:solidFill>
                <a:schemeClr val="tx1"/>
              </a:solidFill>
            </a:rPr>
            <a:t>“What are the experiences and perceived impacts of family therapy interventions for eating disorders among young people and their families?”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7210544" y="2720690"/>
        <a:ext cx="2925941" cy="17555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F8249E-6268-4712-A1A3-05083FE6629D}">
      <dsp:nvSpPr>
        <dsp:cNvPr id="0" name=""/>
        <dsp:cNvSpPr/>
      </dsp:nvSpPr>
      <dsp:spPr>
        <a:xfrm>
          <a:off x="0" y="3595"/>
          <a:ext cx="6609407" cy="7365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05F941-9B28-45DF-89F2-EEF91CA0297D}">
      <dsp:nvSpPr>
        <dsp:cNvPr id="0" name=""/>
        <dsp:cNvSpPr/>
      </dsp:nvSpPr>
      <dsp:spPr>
        <a:xfrm>
          <a:off x="222820" y="169330"/>
          <a:ext cx="405128" cy="4051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5C0CCC-7663-41D8-99A9-2AE2141BEFF4}">
      <dsp:nvSpPr>
        <dsp:cNvPr id="0" name=""/>
        <dsp:cNvSpPr/>
      </dsp:nvSpPr>
      <dsp:spPr>
        <a:xfrm>
          <a:off x="850770" y="3595"/>
          <a:ext cx="5757804" cy="736598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Abstract </a:t>
          </a:r>
          <a:endParaRPr lang="en-US" sz="2000" kern="1200" dirty="0"/>
        </a:p>
      </dsp:txBody>
      <dsp:txXfrm>
        <a:off x="850770" y="3595"/>
        <a:ext cx="5757804" cy="736598"/>
      </dsp:txXfrm>
    </dsp:sp>
    <dsp:sp modelId="{40EB7E15-7130-4300-8F95-B339E8C12D5B}">
      <dsp:nvSpPr>
        <dsp:cNvPr id="0" name=""/>
        <dsp:cNvSpPr/>
      </dsp:nvSpPr>
      <dsp:spPr>
        <a:xfrm>
          <a:off x="0" y="924343"/>
          <a:ext cx="6609407" cy="7365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3DD09-3E4F-495C-8FA4-DF4B8088F770}">
      <dsp:nvSpPr>
        <dsp:cNvPr id="0" name=""/>
        <dsp:cNvSpPr/>
      </dsp:nvSpPr>
      <dsp:spPr>
        <a:xfrm>
          <a:off x="222820" y="1090077"/>
          <a:ext cx="405128" cy="4051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62D35-C773-4AE6-A111-83B5853E6E28}">
      <dsp:nvSpPr>
        <dsp:cNvPr id="0" name=""/>
        <dsp:cNvSpPr/>
      </dsp:nvSpPr>
      <dsp:spPr>
        <a:xfrm>
          <a:off x="850770" y="924343"/>
          <a:ext cx="5757804" cy="736598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Introduction / Background </a:t>
          </a:r>
          <a:endParaRPr lang="en-US" sz="2000" kern="1200" dirty="0"/>
        </a:p>
      </dsp:txBody>
      <dsp:txXfrm>
        <a:off x="850770" y="924343"/>
        <a:ext cx="5757804" cy="736598"/>
      </dsp:txXfrm>
    </dsp:sp>
    <dsp:sp modelId="{AB447B9A-A884-47F9-AEEB-49D2306A7B68}">
      <dsp:nvSpPr>
        <dsp:cNvPr id="0" name=""/>
        <dsp:cNvSpPr/>
      </dsp:nvSpPr>
      <dsp:spPr>
        <a:xfrm>
          <a:off x="0" y="1845090"/>
          <a:ext cx="6609407" cy="7365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7D4CE-93AA-4CEA-A166-767D106490FB}">
      <dsp:nvSpPr>
        <dsp:cNvPr id="0" name=""/>
        <dsp:cNvSpPr/>
      </dsp:nvSpPr>
      <dsp:spPr>
        <a:xfrm>
          <a:off x="222820" y="2010825"/>
          <a:ext cx="405128" cy="4051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C2152-B2AF-487D-AE49-402FD5309AE4}">
      <dsp:nvSpPr>
        <dsp:cNvPr id="0" name=""/>
        <dsp:cNvSpPr/>
      </dsp:nvSpPr>
      <dsp:spPr>
        <a:xfrm>
          <a:off x="850770" y="1845090"/>
          <a:ext cx="2974233" cy="736598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Method (pre-written – not part of the 4,000words) </a:t>
          </a:r>
          <a:endParaRPr lang="en-US" sz="1800" kern="1200" dirty="0"/>
        </a:p>
      </dsp:txBody>
      <dsp:txXfrm>
        <a:off x="850770" y="1845090"/>
        <a:ext cx="2974233" cy="736598"/>
      </dsp:txXfrm>
    </dsp:sp>
    <dsp:sp modelId="{B3DFE0DC-F933-4189-83D7-7F6D7CE4545A}">
      <dsp:nvSpPr>
        <dsp:cNvPr id="0" name=""/>
        <dsp:cNvSpPr/>
      </dsp:nvSpPr>
      <dsp:spPr>
        <a:xfrm>
          <a:off x="3825003" y="1845090"/>
          <a:ext cx="2783571" cy="736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The search processes</a:t>
          </a:r>
          <a:endParaRPr lang="en-US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Inclusion / Exclusion Criteria </a:t>
          </a:r>
          <a:endParaRPr lang="en-US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Table of Characteristics of included papers</a:t>
          </a:r>
          <a:endParaRPr lang="en-US" sz="1200" kern="1200" dirty="0"/>
        </a:p>
      </dsp:txBody>
      <dsp:txXfrm>
        <a:off x="3825003" y="1845090"/>
        <a:ext cx="2783571" cy="736598"/>
      </dsp:txXfrm>
    </dsp:sp>
    <dsp:sp modelId="{BCCBFBAC-3CFF-4482-9711-B4A54E26B0C3}">
      <dsp:nvSpPr>
        <dsp:cNvPr id="0" name=""/>
        <dsp:cNvSpPr/>
      </dsp:nvSpPr>
      <dsp:spPr>
        <a:xfrm>
          <a:off x="0" y="2765838"/>
          <a:ext cx="6609407" cy="7365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8372F6-6BDE-4805-AC31-457B9F1B3CDB}">
      <dsp:nvSpPr>
        <dsp:cNvPr id="0" name=""/>
        <dsp:cNvSpPr/>
      </dsp:nvSpPr>
      <dsp:spPr>
        <a:xfrm>
          <a:off x="222820" y="2931573"/>
          <a:ext cx="405128" cy="4051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1B747-A944-44EC-B051-30771D280AF9}">
      <dsp:nvSpPr>
        <dsp:cNvPr id="0" name=""/>
        <dsp:cNvSpPr/>
      </dsp:nvSpPr>
      <dsp:spPr>
        <a:xfrm>
          <a:off x="850770" y="2765838"/>
          <a:ext cx="5757804" cy="736598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Results - Themes and </a:t>
          </a:r>
          <a:r>
            <a:rPr lang="en-GB" sz="2000" kern="1200"/>
            <a:t>Subthemes (not interpretations</a:t>
          </a:r>
          <a:r>
            <a:rPr lang="en-GB" sz="2000" kern="1200" dirty="0"/>
            <a:t>) </a:t>
          </a:r>
          <a:endParaRPr lang="en-US" sz="2000" kern="1200" dirty="0"/>
        </a:p>
      </dsp:txBody>
      <dsp:txXfrm>
        <a:off x="850770" y="2765838"/>
        <a:ext cx="5757804" cy="736598"/>
      </dsp:txXfrm>
    </dsp:sp>
    <dsp:sp modelId="{98246381-141D-478F-9636-5E9059B76FF5}">
      <dsp:nvSpPr>
        <dsp:cNvPr id="0" name=""/>
        <dsp:cNvSpPr/>
      </dsp:nvSpPr>
      <dsp:spPr>
        <a:xfrm>
          <a:off x="0" y="3686586"/>
          <a:ext cx="6609407" cy="7365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EDC6D1-07CC-424D-9A34-215C89D255AA}">
      <dsp:nvSpPr>
        <dsp:cNvPr id="0" name=""/>
        <dsp:cNvSpPr/>
      </dsp:nvSpPr>
      <dsp:spPr>
        <a:xfrm>
          <a:off x="222820" y="3852320"/>
          <a:ext cx="405128" cy="4051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6D0D1-FA07-4C69-956F-A57A69E25B43}">
      <dsp:nvSpPr>
        <dsp:cNvPr id="0" name=""/>
        <dsp:cNvSpPr/>
      </dsp:nvSpPr>
      <dsp:spPr>
        <a:xfrm>
          <a:off x="850770" y="3686586"/>
          <a:ext cx="2974233" cy="736598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Discussion </a:t>
          </a:r>
          <a:r>
            <a:rPr lang="en-GB" sz="1600" kern="1200" dirty="0"/>
            <a:t> </a:t>
          </a:r>
          <a:endParaRPr lang="en-US" sz="1600" kern="1200" dirty="0"/>
        </a:p>
      </dsp:txBody>
      <dsp:txXfrm>
        <a:off x="850770" y="3686586"/>
        <a:ext cx="2974233" cy="736598"/>
      </dsp:txXfrm>
    </dsp:sp>
    <dsp:sp modelId="{80D99210-716A-4C25-87B9-1B4E05B95F92}">
      <dsp:nvSpPr>
        <dsp:cNvPr id="0" name=""/>
        <dsp:cNvSpPr/>
      </dsp:nvSpPr>
      <dsp:spPr>
        <a:xfrm>
          <a:off x="3825003" y="3686586"/>
          <a:ext cx="2783571" cy="736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Limitations </a:t>
          </a: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Implications </a:t>
          </a: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Future research </a:t>
          </a:r>
          <a:endParaRPr lang="en-US" sz="1400" kern="1200" dirty="0"/>
        </a:p>
      </dsp:txBody>
      <dsp:txXfrm>
        <a:off x="3825003" y="3686586"/>
        <a:ext cx="2783571" cy="736598"/>
      </dsp:txXfrm>
    </dsp:sp>
    <dsp:sp modelId="{0BA30FFE-E379-4D98-A997-C6ABA0DB00B5}">
      <dsp:nvSpPr>
        <dsp:cNvPr id="0" name=""/>
        <dsp:cNvSpPr/>
      </dsp:nvSpPr>
      <dsp:spPr>
        <a:xfrm>
          <a:off x="0" y="4607333"/>
          <a:ext cx="6609407" cy="7365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CBB32-CE21-4286-A38C-251F5EC4291A}">
      <dsp:nvSpPr>
        <dsp:cNvPr id="0" name=""/>
        <dsp:cNvSpPr/>
      </dsp:nvSpPr>
      <dsp:spPr>
        <a:xfrm>
          <a:off x="222820" y="4773068"/>
          <a:ext cx="405128" cy="4051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37E96-98BB-46AF-929B-59DB94993725}">
      <dsp:nvSpPr>
        <dsp:cNvPr id="0" name=""/>
        <dsp:cNvSpPr/>
      </dsp:nvSpPr>
      <dsp:spPr>
        <a:xfrm>
          <a:off x="850770" y="4607333"/>
          <a:ext cx="5757804" cy="736598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Conclusion</a:t>
          </a:r>
          <a:r>
            <a:rPr lang="en-GB" sz="1600" kern="1200" dirty="0"/>
            <a:t> </a:t>
          </a:r>
          <a:endParaRPr lang="en-US" sz="1600" kern="1200" dirty="0"/>
        </a:p>
      </dsp:txBody>
      <dsp:txXfrm>
        <a:off x="850770" y="4607333"/>
        <a:ext cx="5757804" cy="736598"/>
      </dsp:txXfrm>
    </dsp:sp>
    <dsp:sp modelId="{DBD621CD-8F58-4357-8E09-BFA98F9DA83A}">
      <dsp:nvSpPr>
        <dsp:cNvPr id="0" name=""/>
        <dsp:cNvSpPr/>
      </dsp:nvSpPr>
      <dsp:spPr>
        <a:xfrm>
          <a:off x="0" y="5528081"/>
          <a:ext cx="6609407" cy="7365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E930F0-05EF-4143-8E1D-BEE772563798}">
      <dsp:nvSpPr>
        <dsp:cNvPr id="0" name=""/>
        <dsp:cNvSpPr/>
      </dsp:nvSpPr>
      <dsp:spPr>
        <a:xfrm>
          <a:off x="222820" y="5693815"/>
          <a:ext cx="405128" cy="4051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AE22E5-5084-4CA4-B7C9-36B00A84607D}">
      <dsp:nvSpPr>
        <dsp:cNvPr id="0" name=""/>
        <dsp:cNvSpPr/>
      </dsp:nvSpPr>
      <dsp:spPr>
        <a:xfrm>
          <a:off x="850770" y="5528081"/>
          <a:ext cx="5757804" cy="736598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57" tIns="77957" rIns="77957" bIns="7795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Reference List (in-text citations and the full reference list must adhere to APA 7th conventions)</a:t>
          </a:r>
          <a:endParaRPr lang="en-US" sz="1800" kern="1200" dirty="0"/>
        </a:p>
      </dsp:txBody>
      <dsp:txXfrm>
        <a:off x="850770" y="5528081"/>
        <a:ext cx="5757804" cy="7365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F37C0A-D0C1-4E26-8E00-EB969EC94995}">
      <dsp:nvSpPr>
        <dsp:cNvPr id="0" name=""/>
        <dsp:cNvSpPr/>
      </dsp:nvSpPr>
      <dsp:spPr>
        <a:xfrm>
          <a:off x="0" y="59306"/>
          <a:ext cx="7606744" cy="631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Engagement with the literature – </a:t>
          </a:r>
          <a:endParaRPr lang="en-US" sz="3000" kern="1200"/>
        </a:p>
      </dsp:txBody>
      <dsp:txXfrm>
        <a:off x="30842" y="90148"/>
        <a:ext cx="7545060" cy="570116"/>
      </dsp:txXfrm>
    </dsp:sp>
    <dsp:sp modelId="{1DF706F1-E598-45BF-9D66-5EDD2AC778B4}">
      <dsp:nvSpPr>
        <dsp:cNvPr id="0" name=""/>
        <dsp:cNvSpPr/>
      </dsp:nvSpPr>
      <dsp:spPr>
        <a:xfrm>
          <a:off x="0" y="691106"/>
          <a:ext cx="7606744" cy="900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51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use of generic and non-peer-reviewed websites/sources will be penalised.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include as much contemporary research as possible.</a:t>
          </a:r>
          <a:endParaRPr lang="en-US" sz="2300" kern="1200"/>
        </a:p>
      </dsp:txBody>
      <dsp:txXfrm>
        <a:off x="0" y="691106"/>
        <a:ext cx="7606744" cy="900450"/>
      </dsp:txXfrm>
    </dsp:sp>
    <dsp:sp modelId="{132D1A1B-F38D-4A67-BA44-6C0D35CAB926}">
      <dsp:nvSpPr>
        <dsp:cNvPr id="0" name=""/>
        <dsp:cNvSpPr/>
      </dsp:nvSpPr>
      <dsp:spPr>
        <a:xfrm>
          <a:off x="0" y="1591556"/>
          <a:ext cx="7606744" cy="631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Knowledge and understanding – </a:t>
          </a:r>
          <a:endParaRPr lang="en-US" sz="3000" kern="1200" dirty="0"/>
        </a:p>
      </dsp:txBody>
      <dsp:txXfrm>
        <a:off x="30842" y="1622398"/>
        <a:ext cx="7545060" cy="570116"/>
      </dsp:txXfrm>
    </dsp:sp>
    <dsp:sp modelId="{9B38BC72-EBF2-4E9C-A291-590745E759AE}">
      <dsp:nvSpPr>
        <dsp:cNvPr id="0" name=""/>
        <dsp:cNvSpPr/>
      </dsp:nvSpPr>
      <dsp:spPr>
        <a:xfrm>
          <a:off x="0" y="2223356"/>
          <a:ext cx="7606744" cy="652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51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Be concise, follow the structure.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Clear exclusion/inclusion criteria.</a:t>
          </a:r>
          <a:endParaRPr lang="en-US" sz="2300" kern="1200" dirty="0"/>
        </a:p>
      </dsp:txBody>
      <dsp:txXfrm>
        <a:off x="0" y="2223356"/>
        <a:ext cx="7606744" cy="652050"/>
      </dsp:txXfrm>
    </dsp:sp>
    <dsp:sp modelId="{DBCA4426-1A96-41FA-9442-BFFA390CF7F8}">
      <dsp:nvSpPr>
        <dsp:cNvPr id="0" name=""/>
        <dsp:cNvSpPr/>
      </dsp:nvSpPr>
      <dsp:spPr>
        <a:xfrm>
          <a:off x="0" y="2875406"/>
          <a:ext cx="7606744" cy="631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Cognitive and intellectual skills – </a:t>
          </a:r>
          <a:endParaRPr lang="en-US" sz="3000" kern="1200"/>
        </a:p>
      </dsp:txBody>
      <dsp:txXfrm>
        <a:off x="30842" y="2906248"/>
        <a:ext cx="7545060" cy="570116"/>
      </dsp:txXfrm>
    </dsp:sp>
    <dsp:sp modelId="{55CB4F82-5793-4A2B-97E2-5A2008B87287}">
      <dsp:nvSpPr>
        <dsp:cNvPr id="0" name=""/>
        <dsp:cNvSpPr/>
      </dsp:nvSpPr>
      <dsp:spPr>
        <a:xfrm>
          <a:off x="0" y="3507206"/>
          <a:ext cx="7606744" cy="589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51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Focus on your discussion to show your critical appreciation of the themes.</a:t>
          </a:r>
          <a:endParaRPr lang="en-US" sz="2300" kern="1200" dirty="0"/>
        </a:p>
      </dsp:txBody>
      <dsp:txXfrm>
        <a:off x="0" y="3507206"/>
        <a:ext cx="7606744" cy="589950"/>
      </dsp:txXfrm>
    </dsp:sp>
    <dsp:sp modelId="{D3A097C5-6998-42E6-BF52-290897B748D1}">
      <dsp:nvSpPr>
        <dsp:cNvPr id="0" name=""/>
        <dsp:cNvSpPr/>
      </dsp:nvSpPr>
      <dsp:spPr>
        <a:xfrm>
          <a:off x="0" y="4097156"/>
          <a:ext cx="7606744" cy="631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Practical skills – </a:t>
          </a:r>
          <a:endParaRPr lang="en-US" sz="3000" kern="1200"/>
        </a:p>
      </dsp:txBody>
      <dsp:txXfrm>
        <a:off x="30842" y="4127998"/>
        <a:ext cx="7545060" cy="570116"/>
      </dsp:txXfrm>
    </dsp:sp>
    <dsp:sp modelId="{1A93D5C6-15B7-46B3-8804-58D572C0116F}">
      <dsp:nvSpPr>
        <dsp:cNvPr id="0" name=""/>
        <dsp:cNvSpPr/>
      </dsp:nvSpPr>
      <dsp:spPr>
        <a:xfrm>
          <a:off x="0" y="4728956"/>
          <a:ext cx="7606744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51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Appropriate and accurate reporting of the results.</a:t>
          </a:r>
          <a:endParaRPr lang="en-US" sz="2300" kern="1200" dirty="0"/>
        </a:p>
      </dsp:txBody>
      <dsp:txXfrm>
        <a:off x="0" y="4728956"/>
        <a:ext cx="7606744" cy="496800"/>
      </dsp:txXfrm>
    </dsp:sp>
    <dsp:sp modelId="{3C4EB8C8-7C02-4081-9636-44B57236D919}">
      <dsp:nvSpPr>
        <dsp:cNvPr id="0" name=""/>
        <dsp:cNvSpPr/>
      </dsp:nvSpPr>
      <dsp:spPr>
        <a:xfrm>
          <a:off x="0" y="5225756"/>
          <a:ext cx="7606744" cy="6318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Transferable skills – </a:t>
          </a:r>
          <a:endParaRPr lang="en-US" sz="3000" kern="1200"/>
        </a:p>
      </dsp:txBody>
      <dsp:txXfrm>
        <a:off x="30842" y="5256598"/>
        <a:ext cx="7545060" cy="570116"/>
      </dsp:txXfrm>
    </dsp:sp>
    <dsp:sp modelId="{B44A5A70-3258-4F64-9FC6-69A871603132}">
      <dsp:nvSpPr>
        <dsp:cNvPr id="0" name=""/>
        <dsp:cNvSpPr/>
      </dsp:nvSpPr>
      <dsp:spPr>
        <a:xfrm>
          <a:off x="0" y="5857556"/>
          <a:ext cx="7606744" cy="589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51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Accurate structure of a SLR, producing a professional review with all components present.</a:t>
          </a:r>
          <a:endParaRPr lang="en-US" sz="2300" kern="1200"/>
        </a:p>
      </dsp:txBody>
      <dsp:txXfrm>
        <a:off x="0" y="5857556"/>
        <a:ext cx="7606744" cy="5899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8C1C13-6F61-4902-A314-3110A52DC5B3}">
      <dsp:nvSpPr>
        <dsp:cNvPr id="0" name=""/>
        <dsp:cNvSpPr/>
      </dsp:nvSpPr>
      <dsp:spPr>
        <a:xfrm>
          <a:off x="0" y="0"/>
          <a:ext cx="856488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7FFF9-85C9-4735-9E72-E2D23AB9F952}">
      <dsp:nvSpPr>
        <dsp:cNvPr id="0" name=""/>
        <dsp:cNvSpPr/>
      </dsp:nvSpPr>
      <dsp:spPr>
        <a:xfrm>
          <a:off x="0" y="0"/>
          <a:ext cx="1712976" cy="41748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50000"/>
                </a:schemeClr>
              </a:solidFill>
            </a:rPr>
            <a:t>Overcomes some of the problems with a literature review (LR): </a:t>
          </a:r>
        </a:p>
      </dsp:txBody>
      <dsp:txXfrm>
        <a:off x="0" y="0"/>
        <a:ext cx="1712976" cy="4174896"/>
      </dsp:txXfrm>
    </dsp:sp>
    <dsp:sp modelId="{F2B26B34-2931-4502-8BC2-0C8ADAB76F8F}">
      <dsp:nvSpPr>
        <dsp:cNvPr id="0" name=""/>
        <dsp:cNvSpPr/>
      </dsp:nvSpPr>
      <dsp:spPr>
        <a:xfrm>
          <a:off x="1841449" y="39343"/>
          <a:ext cx="6723430" cy="78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accent2">
                  <a:lumMod val="75000"/>
                </a:schemeClr>
              </a:solidFill>
            </a:rPr>
            <a:t>A LR simply summarises and synthesises existing knowledge.</a:t>
          </a:r>
        </a:p>
      </dsp:txBody>
      <dsp:txXfrm>
        <a:off x="1841449" y="39343"/>
        <a:ext cx="6723430" cy="786870"/>
      </dsp:txXfrm>
    </dsp:sp>
    <dsp:sp modelId="{DB185A5A-D188-4625-A691-49A40BC5CF25}">
      <dsp:nvSpPr>
        <dsp:cNvPr id="0" name=""/>
        <dsp:cNvSpPr/>
      </dsp:nvSpPr>
      <dsp:spPr>
        <a:xfrm>
          <a:off x="1712975" y="826213"/>
          <a:ext cx="685190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E61302-3D78-4319-AAA7-D6433FA705DB}">
      <dsp:nvSpPr>
        <dsp:cNvPr id="0" name=""/>
        <dsp:cNvSpPr/>
      </dsp:nvSpPr>
      <dsp:spPr>
        <a:xfrm>
          <a:off x="1841449" y="865557"/>
          <a:ext cx="6723430" cy="78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accent6">
                  <a:lumMod val="75000"/>
                </a:schemeClr>
              </a:solidFill>
            </a:rPr>
            <a:t>A LR does not have a mandatory protocol or search strategy.</a:t>
          </a:r>
        </a:p>
      </dsp:txBody>
      <dsp:txXfrm>
        <a:off x="1841449" y="865557"/>
        <a:ext cx="6723430" cy="786870"/>
      </dsp:txXfrm>
    </dsp:sp>
    <dsp:sp modelId="{8B5069B6-231F-4BF7-B890-EA9D2C9457DD}">
      <dsp:nvSpPr>
        <dsp:cNvPr id="0" name=""/>
        <dsp:cNvSpPr/>
      </dsp:nvSpPr>
      <dsp:spPr>
        <a:xfrm>
          <a:off x="1712975" y="1652427"/>
          <a:ext cx="685190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DD2A37-9D94-4E12-8DA8-6AE760D856E3}">
      <dsp:nvSpPr>
        <dsp:cNvPr id="0" name=""/>
        <dsp:cNvSpPr/>
      </dsp:nvSpPr>
      <dsp:spPr>
        <a:xfrm>
          <a:off x="1841449" y="1691770"/>
          <a:ext cx="6723430" cy="78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accent5">
                  <a:lumMod val="50000"/>
                </a:schemeClr>
              </a:solidFill>
            </a:rPr>
            <a:t>A LR is prone to </a:t>
          </a:r>
          <a:r>
            <a:rPr lang="en-GB" sz="2600" b="1" kern="1200" dirty="0">
              <a:solidFill>
                <a:schemeClr val="accent5">
                  <a:lumMod val="50000"/>
                </a:schemeClr>
              </a:solidFill>
            </a:rPr>
            <a:t>selection bias</a:t>
          </a:r>
          <a:r>
            <a:rPr lang="en-GB" sz="2600" kern="1200" dirty="0">
              <a:solidFill>
                <a:schemeClr val="accent5">
                  <a:lumMod val="50000"/>
                </a:schemeClr>
              </a:solidFill>
            </a:rPr>
            <a:t> because authors choose which studies to include.</a:t>
          </a:r>
        </a:p>
      </dsp:txBody>
      <dsp:txXfrm>
        <a:off x="1841449" y="1691770"/>
        <a:ext cx="6723430" cy="786870"/>
      </dsp:txXfrm>
    </dsp:sp>
    <dsp:sp modelId="{C8F69AE8-77F5-4AE0-9B98-6D11E3055B7E}">
      <dsp:nvSpPr>
        <dsp:cNvPr id="0" name=""/>
        <dsp:cNvSpPr/>
      </dsp:nvSpPr>
      <dsp:spPr>
        <a:xfrm>
          <a:off x="1712975" y="2478640"/>
          <a:ext cx="685190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FD147-225A-48E4-B415-F107B05AD571}">
      <dsp:nvSpPr>
        <dsp:cNvPr id="0" name=""/>
        <dsp:cNvSpPr/>
      </dsp:nvSpPr>
      <dsp:spPr>
        <a:xfrm>
          <a:off x="1841449" y="2517984"/>
          <a:ext cx="6723430" cy="78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rgbClr val="7030A0"/>
              </a:solidFill>
            </a:rPr>
            <a:t>However, it is useful for background, theory building, or exploring new topics.</a:t>
          </a:r>
        </a:p>
      </dsp:txBody>
      <dsp:txXfrm>
        <a:off x="1841449" y="2517984"/>
        <a:ext cx="6723430" cy="786870"/>
      </dsp:txXfrm>
    </dsp:sp>
    <dsp:sp modelId="{E8E9777B-22F6-418E-91FD-58A12C766FFB}">
      <dsp:nvSpPr>
        <dsp:cNvPr id="0" name=""/>
        <dsp:cNvSpPr/>
      </dsp:nvSpPr>
      <dsp:spPr>
        <a:xfrm>
          <a:off x="1712975" y="3304854"/>
          <a:ext cx="685190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A09C2-F21A-4728-BF72-84AA9B27A87C}">
      <dsp:nvSpPr>
        <dsp:cNvPr id="0" name=""/>
        <dsp:cNvSpPr/>
      </dsp:nvSpPr>
      <dsp:spPr>
        <a:xfrm>
          <a:off x="1841449" y="3344197"/>
          <a:ext cx="6723430" cy="78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This type of review is </a:t>
          </a:r>
          <a:r>
            <a:rPr lang="en-GB" sz="2600" b="1" kern="1200" dirty="0"/>
            <a:t>less rigorous</a:t>
          </a:r>
          <a:r>
            <a:rPr lang="en-GB" sz="2600" kern="1200" dirty="0"/>
            <a:t> and may lack reproducibility.</a:t>
          </a:r>
        </a:p>
      </dsp:txBody>
      <dsp:txXfrm>
        <a:off x="1841449" y="3344197"/>
        <a:ext cx="6723430" cy="786870"/>
      </dsp:txXfrm>
    </dsp:sp>
    <dsp:sp modelId="{6F4D38B5-E684-485F-BDAB-D7D112554271}">
      <dsp:nvSpPr>
        <dsp:cNvPr id="0" name=""/>
        <dsp:cNvSpPr/>
      </dsp:nvSpPr>
      <dsp:spPr>
        <a:xfrm>
          <a:off x="1712975" y="4131067"/>
          <a:ext cx="685190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34D95F-5D66-4596-A4E0-F20BCEC7BD85}">
      <dsp:nvSpPr>
        <dsp:cNvPr id="0" name=""/>
        <dsp:cNvSpPr/>
      </dsp:nvSpPr>
      <dsp:spPr>
        <a:xfrm>
          <a:off x="0" y="669"/>
          <a:ext cx="624066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1F57D3-4303-404B-877B-172E0573BBCD}">
      <dsp:nvSpPr>
        <dsp:cNvPr id="0" name=""/>
        <dsp:cNvSpPr/>
      </dsp:nvSpPr>
      <dsp:spPr>
        <a:xfrm>
          <a:off x="0" y="669"/>
          <a:ext cx="6240668" cy="1097012"/>
        </a:xfrm>
        <a:prstGeom prst="rect">
          <a:avLst/>
        </a:prstGeom>
        <a:noFill/>
        <a:ln>
          <a:solidFill>
            <a:schemeClr val="accent2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Refinement and reduction – large amounts of information are reduced to a manageable size</a:t>
          </a:r>
          <a:endParaRPr lang="en-US" sz="2600" kern="1200" dirty="0"/>
        </a:p>
      </dsp:txBody>
      <dsp:txXfrm>
        <a:off x="0" y="669"/>
        <a:ext cx="6240668" cy="1097012"/>
      </dsp:txXfrm>
    </dsp:sp>
    <dsp:sp modelId="{4CB0CB85-0E4E-4552-A0E9-A18BF153FA2D}">
      <dsp:nvSpPr>
        <dsp:cNvPr id="0" name=""/>
        <dsp:cNvSpPr/>
      </dsp:nvSpPr>
      <dsp:spPr>
        <a:xfrm>
          <a:off x="0" y="1097681"/>
          <a:ext cx="6240668" cy="0"/>
        </a:xfrm>
        <a:prstGeom prst="line">
          <a:avLst/>
        </a:prstGeom>
        <a:solidFill>
          <a:schemeClr val="accent2">
            <a:hueOff val="-472099"/>
            <a:satOff val="8784"/>
            <a:lumOff val="1176"/>
            <a:alphaOff val="0"/>
          </a:schemeClr>
        </a:solidFill>
        <a:ln w="12700" cap="flat" cmpd="sng" algn="ctr">
          <a:solidFill>
            <a:schemeClr val="accent2">
              <a:hueOff val="-472099"/>
              <a:satOff val="8784"/>
              <a:lumOff val="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7C1F04-B470-4892-B6B2-8165569E608D}">
      <dsp:nvSpPr>
        <dsp:cNvPr id="0" name=""/>
        <dsp:cNvSpPr/>
      </dsp:nvSpPr>
      <dsp:spPr>
        <a:xfrm>
          <a:off x="0" y="1097681"/>
          <a:ext cx="6240668" cy="1097012"/>
        </a:xfrm>
        <a:prstGeom prst="rect">
          <a:avLst/>
        </a:prstGeom>
        <a:noFill/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Efficiency – quicker and less costly than a new study</a:t>
          </a:r>
          <a:endParaRPr lang="en-US" sz="2600" kern="1200" dirty="0"/>
        </a:p>
      </dsp:txBody>
      <dsp:txXfrm>
        <a:off x="0" y="1097681"/>
        <a:ext cx="6240668" cy="1097012"/>
      </dsp:txXfrm>
    </dsp:sp>
    <dsp:sp modelId="{37BF2E9D-A142-40AF-8FA3-B7FDBDC0D51B}">
      <dsp:nvSpPr>
        <dsp:cNvPr id="0" name=""/>
        <dsp:cNvSpPr/>
      </dsp:nvSpPr>
      <dsp:spPr>
        <a:xfrm>
          <a:off x="0" y="2194693"/>
          <a:ext cx="6240668" cy="0"/>
        </a:xfrm>
        <a:prstGeom prst="line">
          <a:avLst/>
        </a:prstGeom>
        <a:solidFill>
          <a:schemeClr val="accent2">
            <a:hueOff val="-944198"/>
            <a:satOff val="17568"/>
            <a:lumOff val="2352"/>
            <a:alphaOff val="0"/>
          </a:schemeClr>
        </a:solidFill>
        <a:ln w="12700" cap="flat" cmpd="sng" algn="ctr">
          <a:solidFill>
            <a:schemeClr val="accent2">
              <a:hueOff val="-944198"/>
              <a:satOff val="17568"/>
              <a:lumOff val="23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57295-9B0C-4309-9E15-7111A4D34B2A}">
      <dsp:nvSpPr>
        <dsp:cNvPr id="0" name=""/>
        <dsp:cNvSpPr/>
      </dsp:nvSpPr>
      <dsp:spPr>
        <a:xfrm>
          <a:off x="0" y="2194693"/>
          <a:ext cx="6240668" cy="1097012"/>
        </a:xfrm>
        <a:prstGeom prst="rect">
          <a:avLst/>
        </a:prstGeom>
        <a:noFill/>
        <a:ln>
          <a:solidFill>
            <a:schemeClr val="accent1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Generalisability and consistency –more generalisable than a single study, and any inconsistencies can be determined</a:t>
          </a:r>
          <a:endParaRPr lang="en-US" sz="2600" kern="1200" dirty="0"/>
        </a:p>
      </dsp:txBody>
      <dsp:txXfrm>
        <a:off x="0" y="2194693"/>
        <a:ext cx="6240668" cy="1097012"/>
      </dsp:txXfrm>
    </dsp:sp>
    <dsp:sp modelId="{E2FEBB8E-6423-4048-B774-359220614E79}">
      <dsp:nvSpPr>
        <dsp:cNvPr id="0" name=""/>
        <dsp:cNvSpPr/>
      </dsp:nvSpPr>
      <dsp:spPr>
        <a:xfrm>
          <a:off x="0" y="3291706"/>
          <a:ext cx="6240668" cy="0"/>
        </a:xfrm>
        <a:prstGeom prst="line">
          <a:avLst/>
        </a:prstGeom>
        <a:solidFill>
          <a:schemeClr val="accent2">
            <a:hueOff val="-1416296"/>
            <a:satOff val="26352"/>
            <a:lumOff val="3529"/>
            <a:alphaOff val="0"/>
          </a:schemeClr>
        </a:solidFill>
        <a:ln w="12700" cap="flat" cmpd="sng" algn="ctr">
          <a:solidFill>
            <a:schemeClr val="accent2">
              <a:hueOff val="-1416296"/>
              <a:satOff val="26352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66885-F037-4C02-9AC1-2BB940AB8A69}">
      <dsp:nvSpPr>
        <dsp:cNvPr id="0" name=""/>
        <dsp:cNvSpPr/>
      </dsp:nvSpPr>
      <dsp:spPr>
        <a:xfrm>
          <a:off x="0" y="3291706"/>
          <a:ext cx="6240668" cy="1097012"/>
        </a:xfrm>
        <a:prstGeom prst="rect">
          <a:avLst/>
        </a:prstGeom>
        <a:noFill/>
        <a:ln>
          <a:solidFill>
            <a:schemeClr val="accent3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Reliability –reduces errors and improves reliability and accuracy</a:t>
          </a:r>
          <a:endParaRPr lang="en-US" sz="2600" kern="1200" dirty="0"/>
        </a:p>
      </dsp:txBody>
      <dsp:txXfrm>
        <a:off x="0" y="3291706"/>
        <a:ext cx="6240668" cy="1097012"/>
      </dsp:txXfrm>
    </dsp:sp>
    <dsp:sp modelId="{53F64D03-40BC-4DE6-96A3-B43C43E2C224}">
      <dsp:nvSpPr>
        <dsp:cNvPr id="0" name=""/>
        <dsp:cNvSpPr/>
      </dsp:nvSpPr>
      <dsp:spPr>
        <a:xfrm>
          <a:off x="0" y="4388718"/>
          <a:ext cx="6240668" cy="0"/>
        </a:xfrm>
        <a:prstGeom prst="line">
          <a:avLst/>
        </a:prstGeom>
        <a:solidFill>
          <a:schemeClr val="accent2">
            <a:hueOff val="-1888395"/>
            <a:satOff val="35136"/>
            <a:lumOff val="4705"/>
            <a:alphaOff val="0"/>
          </a:schemeClr>
        </a:solidFill>
        <a:ln w="12700" cap="flat" cmpd="sng" algn="ctr">
          <a:solidFill>
            <a:schemeClr val="accent2">
              <a:hueOff val="-1888395"/>
              <a:satOff val="35136"/>
              <a:lumOff val="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CFD6C-04FD-4820-AE9D-DD51165D6CD4}">
      <dsp:nvSpPr>
        <dsp:cNvPr id="0" name=""/>
        <dsp:cNvSpPr/>
      </dsp:nvSpPr>
      <dsp:spPr>
        <a:xfrm>
          <a:off x="0" y="4388718"/>
          <a:ext cx="6240668" cy="1097012"/>
        </a:xfrm>
        <a:prstGeom prst="rect">
          <a:avLst/>
        </a:prstGeom>
        <a:noFill/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Power and Precision – (mainly refers to quantitative designs – statistical power)</a:t>
          </a:r>
          <a:endParaRPr lang="en-US" sz="2600" kern="1200" dirty="0"/>
        </a:p>
      </dsp:txBody>
      <dsp:txXfrm>
        <a:off x="0" y="4388718"/>
        <a:ext cx="6240668" cy="10970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B0D13-8586-4643-A085-B3E4FD01E45D}">
      <dsp:nvSpPr>
        <dsp:cNvPr id="0" name=""/>
        <dsp:cNvSpPr/>
      </dsp:nvSpPr>
      <dsp:spPr>
        <a:xfrm>
          <a:off x="5242985" y="30851"/>
          <a:ext cx="1040231" cy="1040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Determine the research question</a:t>
          </a:r>
        </a:p>
      </dsp:txBody>
      <dsp:txXfrm>
        <a:off x="5242985" y="30851"/>
        <a:ext cx="1040231" cy="1040231"/>
      </dsp:txXfrm>
    </dsp:sp>
    <dsp:sp modelId="{87B9013D-E3FD-4440-AB76-3651618087A7}">
      <dsp:nvSpPr>
        <dsp:cNvPr id="0" name=""/>
        <dsp:cNvSpPr/>
      </dsp:nvSpPr>
      <dsp:spPr>
        <a:xfrm>
          <a:off x="2792484" y="336"/>
          <a:ext cx="3904534" cy="3904534"/>
        </a:xfrm>
        <a:prstGeom prst="circularArrow">
          <a:avLst>
            <a:gd name="adj1" fmla="val 5195"/>
            <a:gd name="adj2" fmla="val 335546"/>
            <a:gd name="adj3" fmla="val 21294738"/>
            <a:gd name="adj4" fmla="val 19764927"/>
            <a:gd name="adj5" fmla="val 606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B92BE-B376-4760-9128-0F5581EDD0E5}">
      <dsp:nvSpPr>
        <dsp:cNvPr id="0" name=""/>
        <dsp:cNvSpPr/>
      </dsp:nvSpPr>
      <dsp:spPr>
        <a:xfrm>
          <a:off x="5872359" y="1967866"/>
          <a:ext cx="1040231" cy="1040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The literature search process</a:t>
          </a:r>
        </a:p>
      </dsp:txBody>
      <dsp:txXfrm>
        <a:off x="5872359" y="1967866"/>
        <a:ext cx="1040231" cy="1040231"/>
      </dsp:txXfrm>
    </dsp:sp>
    <dsp:sp modelId="{603D4702-EE8D-4188-A133-464D6B660723}">
      <dsp:nvSpPr>
        <dsp:cNvPr id="0" name=""/>
        <dsp:cNvSpPr/>
      </dsp:nvSpPr>
      <dsp:spPr>
        <a:xfrm>
          <a:off x="2792484" y="336"/>
          <a:ext cx="3904534" cy="3904534"/>
        </a:xfrm>
        <a:prstGeom prst="circularArrow">
          <a:avLst>
            <a:gd name="adj1" fmla="val 5195"/>
            <a:gd name="adj2" fmla="val 335546"/>
            <a:gd name="adj3" fmla="val 4016249"/>
            <a:gd name="adj4" fmla="val 2252008"/>
            <a:gd name="adj5" fmla="val 6061"/>
          </a:avLst>
        </a:prstGeom>
        <a:solidFill>
          <a:schemeClr val="accent2">
            <a:hueOff val="-472099"/>
            <a:satOff val="8784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B98CB-4177-4848-BCBA-ADF5CBBAE890}">
      <dsp:nvSpPr>
        <dsp:cNvPr id="0" name=""/>
        <dsp:cNvSpPr/>
      </dsp:nvSpPr>
      <dsp:spPr>
        <a:xfrm>
          <a:off x="4224636" y="3165006"/>
          <a:ext cx="1040231" cy="1040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3. Which literature to include and why?</a:t>
          </a:r>
        </a:p>
      </dsp:txBody>
      <dsp:txXfrm>
        <a:off x="4224636" y="3165006"/>
        <a:ext cx="1040231" cy="1040231"/>
      </dsp:txXfrm>
    </dsp:sp>
    <dsp:sp modelId="{E78E32AE-1BDE-4122-89B1-2C8D22AC8AF7}">
      <dsp:nvSpPr>
        <dsp:cNvPr id="0" name=""/>
        <dsp:cNvSpPr/>
      </dsp:nvSpPr>
      <dsp:spPr>
        <a:xfrm>
          <a:off x="2792484" y="336"/>
          <a:ext cx="3904534" cy="3904534"/>
        </a:xfrm>
        <a:prstGeom prst="circularArrow">
          <a:avLst>
            <a:gd name="adj1" fmla="val 5195"/>
            <a:gd name="adj2" fmla="val 335546"/>
            <a:gd name="adj3" fmla="val 8212446"/>
            <a:gd name="adj4" fmla="val 6448205"/>
            <a:gd name="adj5" fmla="val 6061"/>
          </a:avLst>
        </a:prstGeom>
        <a:solidFill>
          <a:schemeClr val="accent2">
            <a:hueOff val="-944198"/>
            <a:satOff val="17568"/>
            <a:lumOff val="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B718B-02E6-4C49-9FD2-D0BDF6D26D35}">
      <dsp:nvSpPr>
        <dsp:cNvPr id="0" name=""/>
        <dsp:cNvSpPr/>
      </dsp:nvSpPr>
      <dsp:spPr>
        <a:xfrm>
          <a:off x="2576913" y="1967866"/>
          <a:ext cx="1040231" cy="1040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4. Pooling/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synthesising the studies</a:t>
          </a:r>
        </a:p>
      </dsp:txBody>
      <dsp:txXfrm>
        <a:off x="2576913" y="1967866"/>
        <a:ext cx="1040231" cy="1040231"/>
      </dsp:txXfrm>
    </dsp:sp>
    <dsp:sp modelId="{6CD70635-E130-492A-9AA3-EC8DE88CD11A}">
      <dsp:nvSpPr>
        <dsp:cNvPr id="0" name=""/>
        <dsp:cNvSpPr/>
      </dsp:nvSpPr>
      <dsp:spPr>
        <a:xfrm>
          <a:off x="2792484" y="336"/>
          <a:ext cx="3904534" cy="3904534"/>
        </a:xfrm>
        <a:prstGeom prst="circularArrow">
          <a:avLst>
            <a:gd name="adj1" fmla="val 5195"/>
            <a:gd name="adj2" fmla="val 335546"/>
            <a:gd name="adj3" fmla="val 12299527"/>
            <a:gd name="adj4" fmla="val 10769716"/>
            <a:gd name="adj5" fmla="val 6061"/>
          </a:avLst>
        </a:prstGeom>
        <a:solidFill>
          <a:schemeClr val="accent2">
            <a:hueOff val="-1416296"/>
            <a:satOff val="26352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48B0C7-0742-4321-A7A9-B65B3BE0547A}">
      <dsp:nvSpPr>
        <dsp:cNvPr id="0" name=""/>
        <dsp:cNvSpPr/>
      </dsp:nvSpPr>
      <dsp:spPr>
        <a:xfrm>
          <a:off x="3206287" y="30851"/>
          <a:ext cx="1040231" cy="1040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5. Place findings in context</a:t>
          </a:r>
        </a:p>
      </dsp:txBody>
      <dsp:txXfrm>
        <a:off x="3206287" y="30851"/>
        <a:ext cx="1040231" cy="1040231"/>
      </dsp:txXfrm>
    </dsp:sp>
    <dsp:sp modelId="{E8AC9EC6-B0FB-4E30-A7EC-E624164A0795}">
      <dsp:nvSpPr>
        <dsp:cNvPr id="0" name=""/>
        <dsp:cNvSpPr/>
      </dsp:nvSpPr>
      <dsp:spPr>
        <a:xfrm>
          <a:off x="2792484" y="336"/>
          <a:ext cx="3904534" cy="3904534"/>
        </a:xfrm>
        <a:prstGeom prst="circularArrow">
          <a:avLst>
            <a:gd name="adj1" fmla="val 5195"/>
            <a:gd name="adj2" fmla="val 335546"/>
            <a:gd name="adj3" fmla="val 16867233"/>
            <a:gd name="adj4" fmla="val 15197221"/>
            <a:gd name="adj5" fmla="val 6061"/>
          </a:avLst>
        </a:prstGeom>
        <a:solidFill>
          <a:schemeClr val="accent2">
            <a:hueOff val="-1888395"/>
            <a:satOff val="35136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E4BDFB-46E0-4437-B22F-A84A2F24806C}">
      <dsp:nvSpPr>
        <dsp:cNvPr id="0" name=""/>
        <dsp:cNvSpPr/>
      </dsp:nvSpPr>
      <dsp:spPr>
        <a:xfrm>
          <a:off x="0" y="2538774"/>
          <a:ext cx="10005568" cy="166571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Key features</a:t>
          </a:r>
          <a:endParaRPr lang="en-US" sz="2800" kern="1200" dirty="0"/>
        </a:p>
      </dsp:txBody>
      <dsp:txXfrm>
        <a:off x="0" y="2538774"/>
        <a:ext cx="10005568" cy="899484"/>
      </dsp:txXfrm>
    </dsp:sp>
    <dsp:sp modelId="{07142F44-E7A5-48B2-9C12-D14A1B73CC93}">
      <dsp:nvSpPr>
        <dsp:cNvPr id="0" name=""/>
        <dsp:cNvSpPr/>
      </dsp:nvSpPr>
      <dsp:spPr>
        <a:xfrm>
          <a:off x="4885" y="3404944"/>
          <a:ext cx="1665966" cy="76622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Follows a strict protocol e.g., PRISMA</a:t>
          </a:r>
          <a:endParaRPr lang="en-US" sz="1400" kern="1200" dirty="0"/>
        </a:p>
      </dsp:txBody>
      <dsp:txXfrm>
        <a:off x="4885" y="3404944"/>
        <a:ext cx="1665966" cy="766227"/>
      </dsp:txXfrm>
    </dsp:sp>
    <dsp:sp modelId="{0526B469-BDFA-4B6F-ADB5-5725FE951633}">
      <dsp:nvSpPr>
        <dsp:cNvPr id="0" name=""/>
        <dsp:cNvSpPr/>
      </dsp:nvSpPr>
      <dsp:spPr>
        <a:xfrm>
          <a:off x="1670851" y="3404944"/>
          <a:ext cx="1665966" cy="766227"/>
        </a:xfrm>
        <a:prstGeom prst="rect">
          <a:avLst/>
        </a:prstGeom>
        <a:solidFill>
          <a:schemeClr val="accent3">
            <a:tint val="40000"/>
            <a:alpha val="90000"/>
            <a:hueOff val="-247052"/>
            <a:satOff val="-17425"/>
            <a:lumOff val="-852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247052"/>
              <a:satOff val="-17425"/>
              <a:lumOff val="-8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Uses explicit </a:t>
          </a:r>
          <a:r>
            <a:rPr lang="en-GB" sz="1400" b="1" kern="1200" dirty="0"/>
            <a:t>inclusion/exclusion criteria</a:t>
          </a:r>
          <a:r>
            <a:rPr lang="en-GB" sz="1000" kern="1200" dirty="0"/>
            <a:t>.</a:t>
          </a:r>
          <a:endParaRPr lang="en-US" sz="1000" kern="1200" dirty="0"/>
        </a:p>
      </dsp:txBody>
      <dsp:txXfrm>
        <a:off x="1670851" y="3404944"/>
        <a:ext cx="1665966" cy="766227"/>
      </dsp:txXfrm>
    </dsp:sp>
    <dsp:sp modelId="{28244A77-979C-4AE7-A586-57020953E988}">
      <dsp:nvSpPr>
        <dsp:cNvPr id="0" name=""/>
        <dsp:cNvSpPr/>
      </dsp:nvSpPr>
      <dsp:spPr>
        <a:xfrm>
          <a:off x="3336817" y="3404944"/>
          <a:ext cx="1665966" cy="766227"/>
        </a:xfrm>
        <a:prstGeom prst="rect">
          <a:avLst/>
        </a:prstGeom>
        <a:solidFill>
          <a:schemeClr val="accent3">
            <a:tint val="40000"/>
            <a:alpha val="90000"/>
            <a:hueOff val="-494103"/>
            <a:satOff val="-34850"/>
            <a:lumOff val="-1704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494103"/>
              <a:satOff val="-34850"/>
              <a:lumOff val="-17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Employs a comprehensive search strategy.</a:t>
          </a:r>
          <a:endParaRPr lang="en-US" sz="1400" kern="1200" dirty="0"/>
        </a:p>
      </dsp:txBody>
      <dsp:txXfrm>
        <a:off x="3336817" y="3404944"/>
        <a:ext cx="1665966" cy="766227"/>
      </dsp:txXfrm>
    </dsp:sp>
    <dsp:sp modelId="{81BC8564-FC2C-4D4B-8334-12E5C3B76A08}">
      <dsp:nvSpPr>
        <dsp:cNvPr id="0" name=""/>
        <dsp:cNvSpPr/>
      </dsp:nvSpPr>
      <dsp:spPr>
        <a:xfrm>
          <a:off x="5002784" y="3404944"/>
          <a:ext cx="1665966" cy="766227"/>
        </a:xfrm>
        <a:prstGeom prst="rect">
          <a:avLst/>
        </a:prstGeom>
        <a:solidFill>
          <a:schemeClr val="accent3">
            <a:tint val="40000"/>
            <a:alpha val="90000"/>
            <a:hueOff val="-741155"/>
            <a:satOff val="-52274"/>
            <a:lumOff val="-2557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741155"/>
              <a:satOff val="-52274"/>
              <a:lumOff val="-25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Critically appraises study quality.</a:t>
          </a:r>
          <a:endParaRPr lang="en-US" sz="1400" kern="1200" dirty="0"/>
        </a:p>
      </dsp:txBody>
      <dsp:txXfrm>
        <a:off x="5002784" y="3404944"/>
        <a:ext cx="1665966" cy="766227"/>
      </dsp:txXfrm>
    </dsp:sp>
    <dsp:sp modelId="{D3F5CC96-4175-4B60-A3F6-A3547ADC0D08}">
      <dsp:nvSpPr>
        <dsp:cNvPr id="0" name=""/>
        <dsp:cNvSpPr/>
      </dsp:nvSpPr>
      <dsp:spPr>
        <a:xfrm>
          <a:off x="6668750" y="3404944"/>
          <a:ext cx="1665966" cy="766227"/>
        </a:xfrm>
        <a:prstGeom prst="rect">
          <a:avLst/>
        </a:prstGeom>
        <a:solidFill>
          <a:schemeClr val="accent3">
            <a:tint val="40000"/>
            <a:alpha val="90000"/>
            <a:hueOff val="-988206"/>
            <a:satOff val="-69699"/>
            <a:lumOff val="-3409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988206"/>
              <a:satOff val="-69699"/>
              <a:lumOff val="-34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Minimises bias and increases reliability.</a:t>
          </a:r>
          <a:endParaRPr lang="en-US" sz="1400" kern="1200" dirty="0"/>
        </a:p>
      </dsp:txBody>
      <dsp:txXfrm>
        <a:off x="6668750" y="3404944"/>
        <a:ext cx="1665966" cy="766227"/>
      </dsp:txXfrm>
    </dsp:sp>
    <dsp:sp modelId="{6B155A4C-C91E-489A-9096-31D9640BF160}">
      <dsp:nvSpPr>
        <dsp:cNvPr id="0" name=""/>
        <dsp:cNvSpPr/>
      </dsp:nvSpPr>
      <dsp:spPr>
        <a:xfrm>
          <a:off x="8334716" y="3404944"/>
          <a:ext cx="1665966" cy="766227"/>
        </a:xfrm>
        <a:prstGeom prst="rect">
          <a:avLst/>
        </a:prstGeom>
        <a:solidFill>
          <a:schemeClr val="accent3">
            <a:tint val="40000"/>
            <a:alpha val="90000"/>
            <a:hueOff val="-1235258"/>
            <a:satOff val="-87124"/>
            <a:lumOff val="-4261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1235258"/>
              <a:satOff val="-87124"/>
              <a:lumOff val="-4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Considered the </a:t>
          </a:r>
          <a:r>
            <a:rPr lang="en-GB" sz="1500" b="1" kern="1200" dirty="0"/>
            <a:t>gold standard</a:t>
          </a:r>
          <a:r>
            <a:rPr lang="en-GB" sz="1500" kern="1200" dirty="0"/>
            <a:t> for evidence synthesis. </a:t>
          </a:r>
          <a:endParaRPr lang="en-US" sz="1500" kern="1200" dirty="0"/>
        </a:p>
      </dsp:txBody>
      <dsp:txXfrm>
        <a:off x="8334716" y="3404944"/>
        <a:ext cx="1665966" cy="766227"/>
      </dsp:txXfrm>
    </dsp:sp>
    <dsp:sp modelId="{6C5A5941-9BCE-4D83-B057-33ACB8B30D96}">
      <dsp:nvSpPr>
        <dsp:cNvPr id="0" name=""/>
        <dsp:cNvSpPr/>
      </dsp:nvSpPr>
      <dsp:spPr>
        <a:xfrm rot="10800000">
          <a:off x="0" y="1896"/>
          <a:ext cx="10005568" cy="2561863"/>
        </a:xfrm>
        <a:prstGeom prst="upArrowCallout">
          <a:avLst/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 systematic review uses a </a:t>
          </a:r>
          <a:r>
            <a:rPr lang="en-GB" sz="2400" b="1" kern="1200" dirty="0"/>
            <a:t>predefined, transparent, and replicable</a:t>
          </a:r>
          <a:r>
            <a:rPr lang="en-GB" sz="2400" kern="1200" dirty="0"/>
            <a:t> process to identify, appraise, and synthesise </a:t>
          </a:r>
          <a:r>
            <a:rPr lang="en-GB" sz="2400" i="1" kern="1200" dirty="0"/>
            <a:t>all</a:t>
          </a:r>
          <a:r>
            <a:rPr lang="en-GB" sz="2400" kern="1200" dirty="0"/>
            <a:t> relevant studies on a specific research question.</a:t>
          </a:r>
          <a:endParaRPr lang="en-US" sz="2400" kern="1200" dirty="0"/>
        </a:p>
      </dsp:txBody>
      <dsp:txXfrm rot="10800000">
        <a:off x="0" y="1896"/>
        <a:ext cx="10005568" cy="166462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438256-00E1-4410-AB44-7575190A2B20}">
      <dsp:nvSpPr>
        <dsp:cNvPr id="0" name=""/>
        <dsp:cNvSpPr/>
      </dsp:nvSpPr>
      <dsp:spPr>
        <a:xfrm>
          <a:off x="0" y="2673861"/>
          <a:ext cx="9743842" cy="17543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Key features</a:t>
          </a:r>
          <a:endParaRPr lang="en-US" sz="2800" kern="1200" dirty="0"/>
        </a:p>
      </dsp:txBody>
      <dsp:txXfrm>
        <a:off x="0" y="2673861"/>
        <a:ext cx="9743842" cy="947345"/>
      </dsp:txXfrm>
    </dsp:sp>
    <dsp:sp modelId="{2B593133-770B-42C8-B882-D474FA7E0D9F}">
      <dsp:nvSpPr>
        <dsp:cNvPr id="0" name=""/>
        <dsp:cNvSpPr/>
      </dsp:nvSpPr>
      <dsp:spPr>
        <a:xfrm>
          <a:off x="4757" y="3586119"/>
          <a:ext cx="1622387" cy="80699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Combines numerical results from multiple studies.</a:t>
          </a:r>
          <a:endParaRPr lang="en-US" sz="1400" kern="1200" dirty="0"/>
        </a:p>
      </dsp:txBody>
      <dsp:txXfrm>
        <a:off x="4757" y="3586119"/>
        <a:ext cx="1622387" cy="806997"/>
      </dsp:txXfrm>
    </dsp:sp>
    <dsp:sp modelId="{AFDE302C-1F66-4C2C-90FB-437ABBC49A52}">
      <dsp:nvSpPr>
        <dsp:cNvPr id="0" name=""/>
        <dsp:cNvSpPr/>
      </dsp:nvSpPr>
      <dsp:spPr>
        <a:xfrm>
          <a:off x="1627145" y="3586119"/>
          <a:ext cx="1622387" cy="806997"/>
        </a:xfrm>
        <a:prstGeom prst="rect">
          <a:avLst/>
        </a:prstGeom>
        <a:solidFill>
          <a:schemeClr val="accent2">
            <a:tint val="40000"/>
            <a:alpha val="90000"/>
            <a:hueOff val="-610905"/>
            <a:satOff val="10781"/>
            <a:lumOff val="80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10905"/>
              <a:satOff val="10781"/>
              <a:lumOff val="8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Produces a </a:t>
          </a:r>
          <a:r>
            <a:rPr lang="en-GB" sz="1600" b="1" kern="1200" dirty="0"/>
            <a:t>pooled effect size</a:t>
          </a:r>
          <a:endParaRPr lang="en-US" sz="1600" kern="1200" dirty="0"/>
        </a:p>
      </dsp:txBody>
      <dsp:txXfrm>
        <a:off x="1627145" y="3586119"/>
        <a:ext cx="1622387" cy="806997"/>
      </dsp:txXfrm>
    </dsp:sp>
    <dsp:sp modelId="{1810A451-053F-4137-8363-68C4FABAD920}">
      <dsp:nvSpPr>
        <dsp:cNvPr id="0" name=""/>
        <dsp:cNvSpPr/>
      </dsp:nvSpPr>
      <dsp:spPr>
        <a:xfrm>
          <a:off x="3249533" y="3586119"/>
          <a:ext cx="1622387" cy="806997"/>
        </a:xfrm>
        <a:prstGeom prst="rect">
          <a:avLst/>
        </a:prstGeom>
        <a:solidFill>
          <a:schemeClr val="accent2">
            <a:tint val="40000"/>
            <a:alpha val="90000"/>
            <a:hueOff val="-1221810"/>
            <a:satOff val="21562"/>
            <a:lumOff val="160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221810"/>
              <a:satOff val="21562"/>
              <a:lumOff val="16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Increases statistical power and precision.</a:t>
          </a:r>
          <a:endParaRPr lang="en-US" sz="1400" kern="1200" dirty="0"/>
        </a:p>
      </dsp:txBody>
      <dsp:txXfrm>
        <a:off x="3249533" y="3586119"/>
        <a:ext cx="1622387" cy="806997"/>
      </dsp:txXfrm>
    </dsp:sp>
    <dsp:sp modelId="{687DAB26-E846-4C7A-A4F5-2E8848BB540D}">
      <dsp:nvSpPr>
        <dsp:cNvPr id="0" name=""/>
        <dsp:cNvSpPr/>
      </dsp:nvSpPr>
      <dsp:spPr>
        <a:xfrm>
          <a:off x="4871921" y="3586119"/>
          <a:ext cx="1622387" cy="806997"/>
        </a:xfrm>
        <a:prstGeom prst="rect">
          <a:avLst/>
        </a:prstGeom>
        <a:solidFill>
          <a:schemeClr val="accent2">
            <a:tint val="40000"/>
            <a:alpha val="90000"/>
            <a:hueOff val="-1832716"/>
            <a:satOff val="32343"/>
            <a:lumOff val="24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832716"/>
              <a:satOff val="32343"/>
              <a:lumOff val="24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Requires studies with comparable methods and outcomes.</a:t>
          </a:r>
          <a:endParaRPr lang="en-US" sz="1400" kern="1200" dirty="0"/>
        </a:p>
      </dsp:txBody>
      <dsp:txXfrm>
        <a:off x="4871921" y="3586119"/>
        <a:ext cx="1622387" cy="806997"/>
      </dsp:txXfrm>
    </dsp:sp>
    <dsp:sp modelId="{E5F16D57-1EA2-4E47-8161-623A8CC750FC}">
      <dsp:nvSpPr>
        <dsp:cNvPr id="0" name=""/>
        <dsp:cNvSpPr/>
      </dsp:nvSpPr>
      <dsp:spPr>
        <a:xfrm>
          <a:off x="6494308" y="3586119"/>
          <a:ext cx="1622387" cy="806997"/>
        </a:xfrm>
        <a:prstGeom prst="rect">
          <a:avLst/>
        </a:prstGeom>
        <a:solidFill>
          <a:schemeClr val="accent2">
            <a:tint val="40000"/>
            <a:alpha val="90000"/>
            <a:hueOff val="-2443621"/>
            <a:satOff val="43124"/>
            <a:lumOff val="321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443621"/>
              <a:satOff val="43124"/>
              <a:lumOff val="32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Often displayed using </a:t>
          </a:r>
          <a:r>
            <a:rPr lang="en-GB" sz="1400" b="1" kern="1200" dirty="0"/>
            <a:t>forest plots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6494308" y="3586119"/>
        <a:ext cx="1622387" cy="806997"/>
      </dsp:txXfrm>
    </dsp:sp>
    <dsp:sp modelId="{EB60DFCB-6308-4320-9299-E857C9D4A448}">
      <dsp:nvSpPr>
        <dsp:cNvPr id="0" name=""/>
        <dsp:cNvSpPr/>
      </dsp:nvSpPr>
      <dsp:spPr>
        <a:xfrm>
          <a:off x="8116696" y="3586119"/>
          <a:ext cx="1622387" cy="806997"/>
        </a:xfrm>
        <a:prstGeom prst="rect">
          <a:avLst/>
        </a:prstGeom>
        <a:solidFill>
          <a:schemeClr val="accent2">
            <a:tint val="40000"/>
            <a:alpha val="90000"/>
            <a:hueOff val="-3054526"/>
            <a:satOff val="53905"/>
            <a:lumOff val="40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054526"/>
              <a:satOff val="53905"/>
              <a:lumOff val="40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Meta‑analysis is only possible when the data across studies are sufficiently similar. </a:t>
          </a:r>
          <a:endParaRPr lang="en-US" sz="1300" kern="1200"/>
        </a:p>
      </dsp:txBody>
      <dsp:txXfrm>
        <a:off x="8116696" y="3586119"/>
        <a:ext cx="1622387" cy="806997"/>
      </dsp:txXfrm>
    </dsp:sp>
    <dsp:sp modelId="{7E829DD2-CEE9-4B8D-8153-0BB78525F51A}">
      <dsp:nvSpPr>
        <dsp:cNvPr id="0" name=""/>
        <dsp:cNvSpPr/>
      </dsp:nvSpPr>
      <dsp:spPr>
        <a:xfrm rot="10800000">
          <a:off x="0" y="1997"/>
          <a:ext cx="9743842" cy="2698179"/>
        </a:xfrm>
        <a:prstGeom prst="upArrowCallout">
          <a:avLst/>
        </a:prstGeom>
        <a:solidFill>
          <a:schemeClr val="accent2">
            <a:hueOff val="-1888395"/>
            <a:satOff val="35136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 meta‑analysis is </a:t>
          </a:r>
          <a:r>
            <a:rPr lang="en-GB" sz="2800" b="1" kern="1200" dirty="0"/>
            <a:t>not a type of review on its own</a:t>
          </a:r>
          <a:r>
            <a:rPr lang="en-GB" sz="2800" kern="1200" dirty="0"/>
            <a:t>—it is a </a:t>
          </a:r>
          <a:r>
            <a:rPr lang="en-GB" sz="2800" b="1" kern="1200" dirty="0"/>
            <a:t>statistical technique</a:t>
          </a:r>
          <a:r>
            <a:rPr lang="en-GB" sz="2800" kern="1200" dirty="0"/>
            <a:t> often conducted </a:t>
          </a:r>
          <a:r>
            <a:rPr lang="en-GB" sz="2800" i="1" kern="1200" dirty="0"/>
            <a:t>within</a:t>
          </a:r>
          <a:r>
            <a:rPr lang="en-GB" sz="2800" kern="1200" dirty="0"/>
            <a:t> a systematic review.</a:t>
          </a:r>
          <a:endParaRPr lang="en-US" sz="2800" kern="1200" dirty="0"/>
        </a:p>
      </dsp:txBody>
      <dsp:txXfrm rot="10800000">
        <a:off x="0" y="1997"/>
        <a:ext cx="9743842" cy="175319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7F737B-8E11-4BDE-92E1-696A5399CC1B}">
      <dsp:nvSpPr>
        <dsp:cNvPr id="0" name=""/>
        <dsp:cNvSpPr/>
      </dsp:nvSpPr>
      <dsp:spPr>
        <a:xfrm>
          <a:off x="0" y="758"/>
          <a:ext cx="6240668" cy="10870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 dirty="0">
              <a:solidFill>
                <a:schemeClr val="tx1"/>
              </a:solidFill>
            </a:rPr>
            <a:t>1. </a:t>
          </a:r>
          <a:r>
            <a:rPr lang="en-GB" sz="1800" b="1" kern="1200" dirty="0">
              <a:solidFill>
                <a:schemeClr val="tx1"/>
              </a:solidFill>
            </a:rPr>
            <a:t>Define a focused research question: </a:t>
          </a:r>
          <a:r>
            <a:rPr lang="en-GB" sz="1800" i="1" kern="1200" dirty="0">
              <a:solidFill>
                <a:srgbClr val="002060"/>
              </a:solidFill>
            </a:rPr>
            <a:t>“What are the experiences and perceived impacts of family therapy interventions for eating disorders among young people and their families?”</a:t>
          </a:r>
          <a:endParaRPr lang="en-US" sz="1800" kern="1200" dirty="0">
            <a:solidFill>
              <a:srgbClr val="002060"/>
            </a:solidFill>
          </a:endParaRPr>
        </a:p>
      </dsp:txBody>
      <dsp:txXfrm>
        <a:off x="53064" y="53822"/>
        <a:ext cx="6134540" cy="980892"/>
      </dsp:txXfrm>
    </dsp:sp>
    <dsp:sp modelId="{D1B58FB6-B7DF-40A6-B66D-D224AC483A9C}">
      <dsp:nvSpPr>
        <dsp:cNvPr id="0" name=""/>
        <dsp:cNvSpPr/>
      </dsp:nvSpPr>
      <dsp:spPr>
        <a:xfrm>
          <a:off x="0" y="1100224"/>
          <a:ext cx="6240668" cy="1087020"/>
        </a:xfrm>
        <a:prstGeom prst="roundRect">
          <a:avLst/>
        </a:prstGeom>
        <a:solidFill>
          <a:schemeClr val="accent5">
            <a:hueOff val="-470678"/>
            <a:satOff val="-6252"/>
            <a:lumOff val="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Clarify the aim:</a:t>
          </a:r>
          <a:r>
            <a:rPr lang="en-GB" sz="2000" kern="1200" dirty="0">
              <a:solidFill>
                <a:schemeClr val="tx1"/>
              </a:solidFill>
            </a:rPr>
            <a:t> What exactly do you want to know?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53064" y="1153288"/>
        <a:ext cx="6134540" cy="980892"/>
      </dsp:txXfrm>
    </dsp:sp>
    <dsp:sp modelId="{2B323AC6-80BA-4C1A-B7AE-C44622A8C7D6}">
      <dsp:nvSpPr>
        <dsp:cNvPr id="0" name=""/>
        <dsp:cNvSpPr/>
      </dsp:nvSpPr>
      <dsp:spPr>
        <a:xfrm>
          <a:off x="0" y="2199689"/>
          <a:ext cx="6240668" cy="1087020"/>
        </a:xfrm>
        <a:prstGeom prst="roundRect">
          <a:avLst/>
        </a:prstGeom>
        <a:solidFill>
          <a:schemeClr val="accent5">
            <a:hueOff val="-941356"/>
            <a:satOff val="-12503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Write your introduction </a:t>
          </a:r>
          <a:r>
            <a:rPr lang="en-US" sz="2000" kern="1200" dirty="0">
              <a:solidFill>
                <a:schemeClr val="tx1"/>
              </a:solidFill>
            </a:rPr>
            <a:t>(next slide)</a:t>
          </a:r>
        </a:p>
      </dsp:txBody>
      <dsp:txXfrm>
        <a:off x="53064" y="2252753"/>
        <a:ext cx="6134540" cy="980892"/>
      </dsp:txXfrm>
    </dsp:sp>
    <dsp:sp modelId="{EF101EE9-440C-4E97-9A24-B1CF133B9BA5}">
      <dsp:nvSpPr>
        <dsp:cNvPr id="0" name=""/>
        <dsp:cNvSpPr/>
      </dsp:nvSpPr>
      <dsp:spPr>
        <a:xfrm>
          <a:off x="0" y="3299155"/>
          <a:ext cx="6240668" cy="1087020"/>
        </a:xfrm>
        <a:prstGeom prst="roundRect">
          <a:avLst/>
        </a:prstGeom>
        <a:solidFill>
          <a:schemeClr val="accent5">
            <a:hueOff val="-1412034"/>
            <a:satOff val="-18755"/>
            <a:lumOff val="2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Use a framework: e.g. PRISMA  </a:t>
          </a:r>
          <a:r>
            <a:rPr lang="en-GB" sz="2000" b="1" kern="1200" dirty="0">
              <a:solidFill>
                <a:srgbClr val="002060"/>
              </a:solidFill>
            </a:rPr>
            <a:t>(see separate paper on Moodle) </a:t>
          </a:r>
          <a:endParaRPr lang="en-US" sz="2000" kern="1200" dirty="0">
            <a:solidFill>
              <a:srgbClr val="002060"/>
            </a:solidFill>
          </a:endParaRPr>
        </a:p>
      </dsp:txBody>
      <dsp:txXfrm>
        <a:off x="53064" y="3352219"/>
        <a:ext cx="6134540" cy="980892"/>
      </dsp:txXfrm>
    </dsp:sp>
    <dsp:sp modelId="{27BCBF8C-4AD9-4C4B-A682-9DA04B000B21}">
      <dsp:nvSpPr>
        <dsp:cNvPr id="0" name=""/>
        <dsp:cNvSpPr/>
      </dsp:nvSpPr>
      <dsp:spPr>
        <a:xfrm>
          <a:off x="0" y="4398621"/>
          <a:ext cx="6240668" cy="1087020"/>
        </a:xfrm>
        <a:prstGeom prst="roundRect">
          <a:avLst/>
        </a:prstGeom>
        <a:solidFill>
          <a:schemeClr val="accent5">
            <a:hueOff val="-1882712"/>
            <a:satOff val="-25007"/>
            <a:lumOff val="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Check feasibility:</a:t>
          </a:r>
          <a:r>
            <a:rPr lang="en-GB" sz="2000" kern="1200" dirty="0">
              <a:solidFill>
                <a:schemeClr val="tx1"/>
              </a:solidFill>
            </a:rPr>
            <a:t> Enough studies? Not too broad or too narrow?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002060"/>
              </a:solidFill>
            </a:rPr>
            <a:t>(You have been provided with six papers to include for your SLR).</a:t>
          </a:r>
          <a:endParaRPr lang="en-US" sz="2000" kern="1200" dirty="0">
            <a:solidFill>
              <a:srgbClr val="002060"/>
            </a:solidFill>
          </a:endParaRPr>
        </a:p>
      </dsp:txBody>
      <dsp:txXfrm>
        <a:off x="53064" y="4451685"/>
        <a:ext cx="6134540" cy="98089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C8530B-1B6F-4CC7-A38E-98B4BDEFEBEC}">
      <dsp:nvSpPr>
        <dsp:cNvPr id="0" name=""/>
        <dsp:cNvSpPr/>
      </dsp:nvSpPr>
      <dsp:spPr>
        <a:xfrm>
          <a:off x="0" y="3311333"/>
          <a:ext cx="6240668" cy="217259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aligns with guidance that the introduction should “provide background information about the problem, intervention or population” and offer “a brief overview of the current state of research”</a:t>
          </a:r>
          <a:endParaRPr lang="en-US" sz="2400" kern="1200"/>
        </a:p>
      </dsp:txBody>
      <dsp:txXfrm>
        <a:off x="0" y="3311333"/>
        <a:ext cx="6240668" cy="2172592"/>
      </dsp:txXfrm>
    </dsp:sp>
    <dsp:sp modelId="{2452584C-D0EB-476C-BAB3-4F5C5329A708}">
      <dsp:nvSpPr>
        <dsp:cNvPr id="0" name=""/>
        <dsp:cNvSpPr/>
      </dsp:nvSpPr>
      <dsp:spPr>
        <a:xfrm rot="10800000">
          <a:off x="0" y="2473"/>
          <a:ext cx="6240668" cy="3341447"/>
        </a:xfrm>
        <a:prstGeom prst="upArrowCallout">
          <a:avLst/>
        </a:prstGeom>
        <a:solidFill>
          <a:schemeClr val="accent2">
            <a:hueOff val="-1888395"/>
            <a:satOff val="35136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You should begin by explaining the broader context of the issue you are reviewing. This includes:</a:t>
          </a:r>
          <a:endParaRPr lang="en-US" sz="2400" kern="1200"/>
        </a:p>
      </dsp:txBody>
      <dsp:txXfrm rot="-10800000">
        <a:off x="0" y="2473"/>
        <a:ext cx="6240668" cy="1172848"/>
      </dsp:txXfrm>
    </dsp:sp>
    <dsp:sp modelId="{F5F23F2F-3A9D-4A3C-9850-661D9DC5C3DA}">
      <dsp:nvSpPr>
        <dsp:cNvPr id="0" name=""/>
        <dsp:cNvSpPr/>
      </dsp:nvSpPr>
      <dsp:spPr>
        <a:xfrm>
          <a:off x="0" y="1175322"/>
          <a:ext cx="1560167" cy="99909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the topic is about</a:t>
          </a:r>
          <a:endParaRPr lang="en-US" sz="2000" kern="1200"/>
        </a:p>
      </dsp:txBody>
      <dsp:txXfrm>
        <a:off x="0" y="1175322"/>
        <a:ext cx="1560167" cy="999092"/>
      </dsp:txXfrm>
    </dsp:sp>
    <dsp:sp modelId="{7DF152E1-D4D4-4239-A955-4C09CC8FBD98}">
      <dsp:nvSpPr>
        <dsp:cNvPr id="0" name=""/>
        <dsp:cNvSpPr/>
      </dsp:nvSpPr>
      <dsp:spPr>
        <a:xfrm>
          <a:off x="1560167" y="1175322"/>
          <a:ext cx="1560167" cy="999092"/>
        </a:xfrm>
        <a:prstGeom prst="rect">
          <a:avLst/>
        </a:prstGeom>
        <a:solidFill>
          <a:schemeClr val="accent2">
            <a:tint val="40000"/>
            <a:alpha val="90000"/>
            <a:hueOff val="-1018175"/>
            <a:satOff val="17968"/>
            <a:lumOff val="13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18175"/>
              <a:satOff val="17968"/>
              <a:lumOff val="1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is already known</a:t>
          </a:r>
          <a:endParaRPr lang="en-US" sz="2000" kern="1200"/>
        </a:p>
      </dsp:txBody>
      <dsp:txXfrm>
        <a:off x="1560167" y="1175322"/>
        <a:ext cx="1560167" cy="999092"/>
      </dsp:txXfrm>
    </dsp:sp>
    <dsp:sp modelId="{FFEA98B3-A61E-41D9-83AC-E54A761313E4}">
      <dsp:nvSpPr>
        <dsp:cNvPr id="0" name=""/>
        <dsp:cNvSpPr/>
      </dsp:nvSpPr>
      <dsp:spPr>
        <a:xfrm>
          <a:off x="3120334" y="1175322"/>
          <a:ext cx="1560167" cy="999092"/>
        </a:xfrm>
        <a:prstGeom prst="rect">
          <a:avLst/>
        </a:prstGeom>
        <a:solidFill>
          <a:schemeClr val="accent2">
            <a:tint val="40000"/>
            <a:alpha val="90000"/>
            <a:hueOff val="-2036351"/>
            <a:satOff val="35937"/>
            <a:lumOff val="267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36351"/>
              <a:satOff val="35937"/>
              <a:lumOff val="26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Key concepts or definitions</a:t>
          </a:r>
          <a:endParaRPr lang="en-US" sz="2000" kern="1200"/>
        </a:p>
      </dsp:txBody>
      <dsp:txXfrm>
        <a:off x="3120334" y="1175322"/>
        <a:ext cx="1560167" cy="999092"/>
      </dsp:txXfrm>
    </dsp:sp>
    <dsp:sp modelId="{5B74EF94-EDC5-49DE-B259-B0A808FEE664}">
      <dsp:nvSpPr>
        <dsp:cNvPr id="0" name=""/>
        <dsp:cNvSpPr/>
      </dsp:nvSpPr>
      <dsp:spPr>
        <a:xfrm>
          <a:off x="4680501" y="1175322"/>
          <a:ext cx="1560167" cy="999092"/>
        </a:xfrm>
        <a:prstGeom prst="rect">
          <a:avLst/>
        </a:prstGeom>
        <a:solidFill>
          <a:schemeClr val="accent2">
            <a:tint val="40000"/>
            <a:alpha val="90000"/>
            <a:hueOff val="-3054526"/>
            <a:satOff val="53905"/>
            <a:lumOff val="40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054526"/>
              <a:satOff val="53905"/>
              <a:lumOff val="40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current state of research</a:t>
          </a:r>
          <a:endParaRPr lang="en-US" sz="2000" kern="1200"/>
        </a:p>
      </dsp:txBody>
      <dsp:txXfrm>
        <a:off x="4680501" y="1175322"/>
        <a:ext cx="1560167" cy="99909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0EF60-BD5B-4C90-B679-B8050218A8F4}">
      <dsp:nvSpPr>
        <dsp:cNvPr id="0" name=""/>
        <dsp:cNvSpPr/>
      </dsp:nvSpPr>
      <dsp:spPr>
        <a:xfrm>
          <a:off x="2016924" y="1350381"/>
          <a:ext cx="4316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69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214" y="1393787"/>
        <a:ext cx="23114" cy="4627"/>
      </dsp:txXfrm>
    </dsp:sp>
    <dsp:sp modelId="{6B467EB0-5CB2-42A0-8D27-A265A2C743DA}">
      <dsp:nvSpPr>
        <dsp:cNvPr id="0" name=""/>
        <dsp:cNvSpPr/>
      </dsp:nvSpPr>
      <dsp:spPr>
        <a:xfrm>
          <a:off x="8743" y="793107"/>
          <a:ext cx="2009980" cy="12059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491" tIns="103383" rIns="98491" bIns="10338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The Problem or Gap in the Literature</a:t>
          </a:r>
          <a:endParaRPr lang="en-US" sz="2000" kern="1200" dirty="0"/>
        </a:p>
      </dsp:txBody>
      <dsp:txXfrm>
        <a:off x="8743" y="793107"/>
        <a:ext cx="2009980" cy="1205988"/>
      </dsp:txXfrm>
    </dsp:sp>
    <dsp:sp modelId="{3223B895-56F2-4FF7-ADAC-24AEC50754D6}">
      <dsp:nvSpPr>
        <dsp:cNvPr id="0" name=""/>
        <dsp:cNvSpPr/>
      </dsp:nvSpPr>
      <dsp:spPr>
        <a:xfrm>
          <a:off x="4489200" y="1350381"/>
          <a:ext cx="4316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695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93491" y="1393787"/>
        <a:ext cx="23114" cy="4627"/>
      </dsp:txXfrm>
    </dsp:sp>
    <dsp:sp modelId="{D7C99229-DEAB-42FA-B898-E7D7FB8EA53E}">
      <dsp:nvSpPr>
        <dsp:cNvPr id="0" name=""/>
        <dsp:cNvSpPr/>
      </dsp:nvSpPr>
      <dsp:spPr>
        <a:xfrm>
          <a:off x="2481020" y="793107"/>
          <a:ext cx="2009980" cy="12059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491" tIns="103383" rIns="98491" bIns="10338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You must show </a:t>
          </a:r>
          <a:r>
            <a:rPr lang="en-GB" sz="1800" b="1" kern="1200" dirty="0"/>
            <a:t>why</a:t>
          </a:r>
          <a:r>
            <a:rPr lang="en-GB" sz="1800" kern="1200" dirty="0"/>
            <a:t> the review is needed. This may include:</a:t>
          </a:r>
          <a:endParaRPr lang="en-US" sz="1800" kern="1200" dirty="0"/>
        </a:p>
      </dsp:txBody>
      <dsp:txXfrm>
        <a:off x="2481020" y="793107"/>
        <a:ext cx="2009980" cy="1205988"/>
      </dsp:txXfrm>
    </dsp:sp>
    <dsp:sp modelId="{9A953CE6-3B43-4459-8046-EAF707299A68}">
      <dsp:nvSpPr>
        <dsp:cNvPr id="0" name=""/>
        <dsp:cNvSpPr/>
      </dsp:nvSpPr>
      <dsp:spPr>
        <a:xfrm>
          <a:off x="1013734" y="1997295"/>
          <a:ext cx="4944552" cy="431695"/>
        </a:xfrm>
        <a:custGeom>
          <a:avLst/>
          <a:gdLst/>
          <a:ahLst/>
          <a:cxnLst/>
          <a:rect l="0" t="0" r="0" b="0"/>
          <a:pathLst>
            <a:path>
              <a:moveTo>
                <a:pt x="4944552" y="0"/>
              </a:moveTo>
              <a:lnTo>
                <a:pt x="4944552" y="232947"/>
              </a:lnTo>
              <a:lnTo>
                <a:pt x="0" y="232947"/>
              </a:lnTo>
              <a:lnTo>
                <a:pt x="0" y="431695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61857" y="2210829"/>
        <a:ext cx="248305" cy="4627"/>
      </dsp:txXfrm>
    </dsp:sp>
    <dsp:sp modelId="{51DE611C-3B7E-4C77-9584-B54339D92DBE}">
      <dsp:nvSpPr>
        <dsp:cNvPr id="0" name=""/>
        <dsp:cNvSpPr/>
      </dsp:nvSpPr>
      <dsp:spPr>
        <a:xfrm>
          <a:off x="4953296" y="793107"/>
          <a:ext cx="2009980" cy="120598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491" tIns="103383" rIns="98491" bIns="10338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Inconsistencies in previous findings</a:t>
          </a:r>
          <a:endParaRPr lang="en-US" sz="2000" kern="1200" dirty="0"/>
        </a:p>
      </dsp:txBody>
      <dsp:txXfrm>
        <a:off x="4953296" y="793107"/>
        <a:ext cx="2009980" cy="1205988"/>
      </dsp:txXfrm>
    </dsp:sp>
    <dsp:sp modelId="{B753BCC6-37CB-4013-90DD-C1978E025CFC}">
      <dsp:nvSpPr>
        <dsp:cNvPr id="0" name=""/>
        <dsp:cNvSpPr/>
      </dsp:nvSpPr>
      <dsp:spPr>
        <a:xfrm>
          <a:off x="2016924" y="3018665"/>
          <a:ext cx="4316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695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214" y="3062071"/>
        <a:ext cx="23114" cy="4627"/>
      </dsp:txXfrm>
    </dsp:sp>
    <dsp:sp modelId="{755B6930-8B46-4B22-9D8B-032894A46EB9}">
      <dsp:nvSpPr>
        <dsp:cNvPr id="0" name=""/>
        <dsp:cNvSpPr/>
      </dsp:nvSpPr>
      <dsp:spPr>
        <a:xfrm>
          <a:off x="8743" y="2461391"/>
          <a:ext cx="2009980" cy="120598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491" tIns="103383" rIns="98491" bIns="10338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75000"/>
                </a:schemeClr>
              </a:solidFill>
            </a:rPr>
            <a:t>Lack of synthesis</a:t>
          </a:r>
          <a:endParaRPr lang="en-US" sz="24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8743" y="2461391"/>
        <a:ext cx="2009980" cy="1205988"/>
      </dsp:txXfrm>
    </dsp:sp>
    <dsp:sp modelId="{98813E02-1CD4-47AF-ADC7-110B13A09756}">
      <dsp:nvSpPr>
        <dsp:cNvPr id="0" name=""/>
        <dsp:cNvSpPr/>
      </dsp:nvSpPr>
      <dsp:spPr>
        <a:xfrm>
          <a:off x="4489200" y="3018665"/>
          <a:ext cx="4316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169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93491" y="3062071"/>
        <a:ext cx="23114" cy="4627"/>
      </dsp:txXfrm>
    </dsp:sp>
    <dsp:sp modelId="{23CCE01B-82E1-4E11-AB9C-66B07BABB912}">
      <dsp:nvSpPr>
        <dsp:cNvPr id="0" name=""/>
        <dsp:cNvSpPr/>
      </dsp:nvSpPr>
      <dsp:spPr>
        <a:xfrm>
          <a:off x="2481020" y="2461391"/>
          <a:ext cx="2009980" cy="120598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491" tIns="103383" rIns="98491" bIns="10338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Outdated evidence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2481020" y="2461391"/>
        <a:ext cx="2009980" cy="1205988"/>
      </dsp:txXfrm>
    </dsp:sp>
    <dsp:sp modelId="{662F1F54-7D74-4606-8F2A-189661E52EFB}">
      <dsp:nvSpPr>
        <dsp:cNvPr id="0" name=""/>
        <dsp:cNvSpPr/>
      </dsp:nvSpPr>
      <dsp:spPr>
        <a:xfrm>
          <a:off x="1013734" y="3665579"/>
          <a:ext cx="4944552" cy="431695"/>
        </a:xfrm>
        <a:custGeom>
          <a:avLst/>
          <a:gdLst/>
          <a:ahLst/>
          <a:cxnLst/>
          <a:rect l="0" t="0" r="0" b="0"/>
          <a:pathLst>
            <a:path>
              <a:moveTo>
                <a:pt x="4944552" y="0"/>
              </a:moveTo>
              <a:lnTo>
                <a:pt x="4944552" y="232947"/>
              </a:lnTo>
              <a:lnTo>
                <a:pt x="0" y="232947"/>
              </a:lnTo>
              <a:lnTo>
                <a:pt x="0" y="431695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61857" y="3879113"/>
        <a:ext cx="248305" cy="4627"/>
      </dsp:txXfrm>
    </dsp:sp>
    <dsp:sp modelId="{31B887AB-E81C-4C13-9A89-B7B777840EC3}">
      <dsp:nvSpPr>
        <dsp:cNvPr id="0" name=""/>
        <dsp:cNvSpPr/>
      </dsp:nvSpPr>
      <dsp:spPr>
        <a:xfrm>
          <a:off x="4953296" y="2461391"/>
          <a:ext cx="2009980" cy="12059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491" tIns="103383" rIns="98491" bIns="10338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Methodological weaknesses in existing studies</a:t>
          </a:r>
          <a:endParaRPr lang="en-US" sz="2000" kern="1200" dirty="0"/>
        </a:p>
      </dsp:txBody>
      <dsp:txXfrm>
        <a:off x="4953296" y="2461391"/>
        <a:ext cx="2009980" cy="1205988"/>
      </dsp:txXfrm>
    </dsp:sp>
    <dsp:sp modelId="{6B998C00-CDCF-4155-B939-93FF82062CDC}">
      <dsp:nvSpPr>
        <dsp:cNvPr id="0" name=""/>
        <dsp:cNvSpPr/>
      </dsp:nvSpPr>
      <dsp:spPr>
        <a:xfrm>
          <a:off x="8743" y="4129675"/>
          <a:ext cx="2009980" cy="12059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491" tIns="103383" rIns="98491" bIns="10338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This is supported by guidance that the introduction should highlight “any gaps in the existing literature, and why a systematic review is necessary”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8743" y="4129675"/>
        <a:ext cx="2009980" cy="120598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47748-58B9-4BA9-9B97-3E43A9F8424A}">
      <dsp:nvSpPr>
        <dsp:cNvPr id="0" name=""/>
        <dsp:cNvSpPr/>
      </dsp:nvSpPr>
      <dsp:spPr>
        <a:xfrm>
          <a:off x="3118386" y="797417"/>
          <a:ext cx="6134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343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9003" y="839916"/>
        <a:ext cx="32201" cy="6440"/>
      </dsp:txXfrm>
    </dsp:sp>
    <dsp:sp modelId="{B0F6AA6F-982B-42EA-9D6E-F1D254D4A618}">
      <dsp:nvSpPr>
        <dsp:cNvPr id="0" name=""/>
        <dsp:cNvSpPr/>
      </dsp:nvSpPr>
      <dsp:spPr>
        <a:xfrm>
          <a:off x="320034" y="3091"/>
          <a:ext cx="2800152" cy="1680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10" tIns="144026" rIns="137210" bIns="1440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The Rationale for Conducting a Systematic Review</a:t>
          </a:r>
          <a:endParaRPr lang="en-US" sz="1700" kern="1200"/>
        </a:p>
      </dsp:txBody>
      <dsp:txXfrm>
        <a:off x="320034" y="3091"/>
        <a:ext cx="2800152" cy="1680091"/>
      </dsp:txXfrm>
    </dsp:sp>
    <dsp:sp modelId="{B0C4E249-DF2B-4CDB-AF73-BE8E625141EE}">
      <dsp:nvSpPr>
        <dsp:cNvPr id="0" name=""/>
        <dsp:cNvSpPr/>
      </dsp:nvSpPr>
      <dsp:spPr>
        <a:xfrm>
          <a:off x="1720110" y="1681382"/>
          <a:ext cx="3444187" cy="613435"/>
        </a:xfrm>
        <a:custGeom>
          <a:avLst/>
          <a:gdLst/>
          <a:ahLst/>
          <a:cxnLst/>
          <a:rect l="0" t="0" r="0" b="0"/>
          <a:pathLst>
            <a:path>
              <a:moveTo>
                <a:pt x="3444187" y="0"/>
              </a:moveTo>
              <a:lnTo>
                <a:pt x="3444187" y="323817"/>
              </a:lnTo>
              <a:lnTo>
                <a:pt x="0" y="323817"/>
              </a:lnTo>
              <a:lnTo>
                <a:pt x="0" y="613435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4606" y="1984880"/>
        <a:ext cx="175194" cy="6440"/>
      </dsp:txXfrm>
    </dsp:sp>
    <dsp:sp modelId="{784F16B9-E49A-4253-A1A0-B370226A87B0}">
      <dsp:nvSpPr>
        <dsp:cNvPr id="0" name=""/>
        <dsp:cNvSpPr/>
      </dsp:nvSpPr>
      <dsp:spPr>
        <a:xfrm>
          <a:off x="3764221" y="3091"/>
          <a:ext cx="2800152" cy="1680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10" tIns="144026" rIns="137210" bIns="1440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Explain why a </a:t>
          </a:r>
          <a:r>
            <a:rPr lang="en-GB" sz="1700" b="1" kern="1200"/>
            <a:t>systematic</a:t>
          </a:r>
          <a:r>
            <a:rPr lang="en-GB" sz="1700" kern="1200"/>
            <a:t> approach (not just a narrative review) is required. This may include:</a:t>
          </a:r>
          <a:endParaRPr lang="en-US" sz="1700" kern="1200"/>
        </a:p>
      </dsp:txBody>
      <dsp:txXfrm>
        <a:off x="3764221" y="3091"/>
        <a:ext cx="2800152" cy="1680091"/>
      </dsp:txXfrm>
    </dsp:sp>
    <dsp:sp modelId="{B360A460-30E9-45CA-AA48-B68EAE3F83AF}">
      <dsp:nvSpPr>
        <dsp:cNvPr id="0" name=""/>
        <dsp:cNvSpPr/>
      </dsp:nvSpPr>
      <dsp:spPr>
        <a:xfrm>
          <a:off x="3118386" y="3121543"/>
          <a:ext cx="6134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3435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9003" y="3164043"/>
        <a:ext cx="32201" cy="6440"/>
      </dsp:txXfrm>
    </dsp:sp>
    <dsp:sp modelId="{D0563A55-9F88-486F-93B0-B6BC24A9C764}">
      <dsp:nvSpPr>
        <dsp:cNvPr id="0" name=""/>
        <dsp:cNvSpPr/>
      </dsp:nvSpPr>
      <dsp:spPr>
        <a:xfrm>
          <a:off x="320034" y="2327217"/>
          <a:ext cx="2800152" cy="16800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10" tIns="144026" rIns="137210" bIns="1440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Need for comprehensive evidence</a:t>
          </a:r>
          <a:endParaRPr lang="en-US" sz="1700" kern="1200"/>
        </a:p>
      </dsp:txBody>
      <dsp:txXfrm>
        <a:off x="320034" y="2327217"/>
        <a:ext cx="2800152" cy="1680091"/>
      </dsp:txXfrm>
    </dsp:sp>
    <dsp:sp modelId="{116DDC5A-A7B0-4EE6-92F1-AE713F06FFBA}">
      <dsp:nvSpPr>
        <dsp:cNvPr id="0" name=""/>
        <dsp:cNvSpPr/>
      </dsp:nvSpPr>
      <dsp:spPr>
        <a:xfrm>
          <a:off x="1720110" y="4005509"/>
          <a:ext cx="3444187" cy="613435"/>
        </a:xfrm>
        <a:custGeom>
          <a:avLst/>
          <a:gdLst/>
          <a:ahLst/>
          <a:cxnLst/>
          <a:rect l="0" t="0" r="0" b="0"/>
          <a:pathLst>
            <a:path>
              <a:moveTo>
                <a:pt x="3444187" y="0"/>
              </a:moveTo>
              <a:lnTo>
                <a:pt x="3444187" y="323817"/>
              </a:lnTo>
              <a:lnTo>
                <a:pt x="0" y="323817"/>
              </a:lnTo>
              <a:lnTo>
                <a:pt x="0" y="613435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4606" y="4309006"/>
        <a:ext cx="175194" cy="6440"/>
      </dsp:txXfrm>
    </dsp:sp>
    <dsp:sp modelId="{55EB1B4B-B7E1-4AC4-9A23-201AE88DE8AD}">
      <dsp:nvSpPr>
        <dsp:cNvPr id="0" name=""/>
        <dsp:cNvSpPr/>
      </dsp:nvSpPr>
      <dsp:spPr>
        <a:xfrm>
          <a:off x="3764221" y="2327217"/>
          <a:ext cx="2800152" cy="16800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10" tIns="144026" rIns="137210" bIns="1440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Need for unbiased synthesis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3764221" y="2327217"/>
        <a:ext cx="2800152" cy="1680091"/>
      </dsp:txXfrm>
    </dsp:sp>
    <dsp:sp modelId="{1BDA7B25-DDA8-44F8-AF02-17FF7E45D9DA}">
      <dsp:nvSpPr>
        <dsp:cNvPr id="0" name=""/>
        <dsp:cNvSpPr/>
      </dsp:nvSpPr>
      <dsp:spPr>
        <a:xfrm>
          <a:off x="3118386" y="5445669"/>
          <a:ext cx="6134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343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9003" y="5488169"/>
        <a:ext cx="32201" cy="6440"/>
      </dsp:txXfrm>
    </dsp:sp>
    <dsp:sp modelId="{73C1118F-D9B1-4AF5-A6BE-6AADD3F42045}">
      <dsp:nvSpPr>
        <dsp:cNvPr id="0" name=""/>
        <dsp:cNvSpPr/>
      </dsp:nvSpPr>
      <dsp:spPr>
        <a:xfrm>
          <a:off x="320034" y="4651344"/>
          <a:ext cx="2800152" cy="168009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10" tIns="144026" rIns="137210" bIns="1440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Importance for practice, policy, or theory</a:t>
          </a:r>
          <a:endParaRPr lang="en-US" sz="1700" kern="1200" dirty="0"/>
        </a:p>
      </dsp:txBody>
      <dsp:txXfrm>
        <a:off x="320034" y="4651344"/>
        <a:ext cx="2800152" cy="1680091"/>
      </dsp:txXfrm>
    </dsp:sp>
    <dsp:sp modelId="{8B9D9542-793E-4D85-9CB7-AD8E11D2C876}">
      <dsp:nvSpPr>
        <dsp:cNvPr id="0" name=""/>
        <dsp:cNvSpPr/>
      </dsp:nvSpPr>
      <dsp:spPr>
        <a:xfrm>
          <a:off x="3764221" y="4651344"/>
          <a:ext cx="2800152" cy="1680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10" tIns="144026" rIns="137210" bIns="1440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Systematic reviews provide “the highest level of evidence to guide clinical practice” , so the introduction should make clear why such rigour is appropriate.</a:t>
          </a:r>
          <a:endParaRPr lang="en-US" sz="1700" kern="1200"/>
        </a:p>
      </dsp:txBody>
      <dsp:txXfrm>
        <a:off x="3764221" y="4651344"/>
        <a:ext cx="2800152" cy="168009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BE5488-97A0-42D6-9FDD-43EED6D3C2FE}">
      <dsp:nvSpPr>
        <dsp:cNvPr id="0" name=""/>
        <dsp:cNvSpPr/>
      </dsp:nvSpPr>
      <dsp:spPr>
        <a:xfrm>
          <a:off x="3042619" y="673089"/>
          <a:ext cx="5158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82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86869" y="716074"/>
        <a:ext cx="27321" cy="5469"/>
      </dsp:txXfrm>
    </dsp:sp>
    <dsp:sp modelId="{D5A96FB9-8029-427D-B02B-4CBFAB96586E}">
      <dsp:nvSpPr>
        <dsp:cNvPr id="0" name=""/>
        <dsp:cNvSpPr/>
      </dsp:nvSpPr>
      <dsp:spPr>
        <a:xfrm>
          <a:off x="668674" y="6086"/>
          <a:ext cx="2375744" cy="14254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13" tIns="122196" rIns="116413" bIns="12219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The Research Question (or Aim)</a:t>
          </a:r>
          <a:endParaRPr lang="en-US" sz="2100" kern="1200"/>
        </a:p>
      </dsp:txBody>
      <dsp:txXfrm>
        <a:off x="668674" y="6086"/>
        <a:ext cx="2375744" cy="1425446"/>
      </dsp:txXfrm>
    </dsp:sp>
    <dsp:sp modelId="{B04B1E61-F39D-4973-A313-1BF9A988660B}">
      <dsp:nvSpPr>
        <dsp:cNvPr id="0" name=""/>
        <dsp:cNvSpPr/>
      </dsp:nvSpPr>
      <dsp:spPr>
        <a:xfrm>
          <a:off x="1856547" y="1429732"/>
          <a:ext cx="2922165" cy="515821"/>
        </a:xfrm>
        <a:custGeom>
          <a:avLst/>
          <a:gdLst/>
          <a:ahLst/>
          <a:cxnLst/>
          <a:rect l="0" t="0" r="0" b="0"/>
          <a:pathLst>
            <a:path>
              <a:moveTo>
                <a:pt x="2922165" y="0"/>
              </a:moveTo>
              <a:lnTo>
                <a:pt x="2922165" y="275010"/>
              </a:lnTo>
              <a:lnTo>
                <a:pt x="0" y="275010"/>
              </a:lnTo>
              <a:lnTo>
                <a:pt x="0" y="51582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3309" y="1684908"/>
        <a:ext cx="148640" cy="5469"/>
      </dsp:txXfrm>
    </dsp:sp>
    <dsp:sp modelId="{B6912D14-AAF4-49F1-A8AB-267784129B85}">
      <dsp:nvSpPr>
        <dsp:cNvPr id="0" name=""/>
        <dsp:cNvSpPr/>
      </dsp:nvSpPr>
      <dsp:spPr>
        <a:xfrm>
          <a:off x="3590840" y="6086"/>
          <a:ext cx="2375744" cy="142544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13" tIns="122196" rIns="116413" bIns="12219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State the research question clearly and precisely. It should be:</a:t>
          </a:r>
          <a:endParaRPr lang="en-US" sz="2100" kern="1200"/>
        </a:p>
      </dsp:txBody>
      <dsp:txXfrm>
        <a:off x="3590840" y="6086"/>
        <a:ext cx="2375744" cy="1425446"/>
      </dsp:txXfrm>
    </dsp:sp>
    <dsp:sp modelId="{9E383DBA-CCB1-4C24-B121-C0CB3A2ACB4F}">
      <dsp:nvSpPr>
        <dsp:cNvPr id="0" name=""/>
        <dsp:cNvSpPr/>
      </dsp:nvSpPr>
      <dsp:spPr>
        <a:xfrm>
          <a:off x="3042619" y="2644957"/>
          <a:ext cx="5158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821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86869" y="2687942"/>
        <a:ext cx="27321" cy="5469"/>
      </dsp:txXfrm>
    </dsp:sp>
    <dsp:sp modelId="{B41054ED-8125-4080-9CBE-D7800B76279B}">
      <dsp:nvSpPr>
        <dsp:cNvPr id="0" name=""/>
        <dsp:cNvSpPr/>
      </dsp:nvSpPr>
      <dsp:spPr>
        <a:xfrm>
          <a:off x="668674" y="1977954"/>
          <a:ext cx="2375744" cy="142544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13" tIns="122196" rIns="116413" bIns="12219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Specific</a:t>
          </a:r>
          <a:endParaRPr lang="en-US" sz="2100" kern="1200"/>
        </a:p>
      </dsp:txBody>
      <dsp:txXfrm>
        <a:off x="668674" y="1977954"/>
        <a:ext cx="2375744" cy="1425446"/>
      </dsp:txXfrm>
    </dsp:sp>
    <dsp:sp modelId="{8DAAE2AC-C4D0-463D-95E3-F65813D7D1BA}">
      <dsp:nvSpPr>
        <dsp:cNvPr id="0" name=""/>
        <dsp:cNvSpPr/>
      </dsp:nvSpPr>
      <dsp:spPr>
        <a:xfrm>
          <a:off x="1856547" y="3401600"/>
          <a:ext cx="2922165" cy="515821"/>
        </a:xfrm>
        <a:custGeom>
          <a:avLst/>
          <a:gdLst/>
          <a:ahLst/>
          <a:cxnLst/>
          <a:rect l="0" t="0" r="0" b="0"/>
          <a:pathLst>
            <a:path>
              <a:moveTo>
                <a:pt x="2922165" y="0"/>
              </a:moveTo>
              <a:lnTo>
                <a:pt x="2922165" y="275010"/>
              </a:lnTo>
              <a:lnTo>
                <a:pt x="0" y="275010"/>
              </a:lnTo>
              <a:lnTo>
                <a:pt x="0" y="515821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3309" y="3656776"/>
        <a:ext cx="148640" cy="5469"/>
      </dsp:txXfrm>
    </dsp:sp>
    <dsp:sp modelId="{AC9BDA90-C4CE-4476-B2A4-0EB1988A43A9}">
      <dsp:nvSpPr>
        <dsp:cNvPr id="0" name=""/>
        <dsp:cNvSpPr/>
      </dsp:nvSpPr>
      <dsp:spPr>
        <a:xfrm>
          <a:off x="3590840" y="1977954"/>
          <a:ext cx="2375744" cy="14254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13" tIns="122196" rIns="116413" bIns="12219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Answerable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590840" y="1977954"/>
        <a:ext cx="2375744" cy="1425446"/>
      </dsp:txXfrm>
    </dsp:sp>
    <dsp:sp modelId="{96C60278-8927-454E-BB41-6360E6346761}">
      <dsp:nvSpPr>
        <dsp:cNvPr id="0" name=""/>
        <dsp:cNvSpPr/>
      </dsp:nvSpPr>
      <dsp:spPr>
        <a:xfrm>
          <a:off x="3042619" y="4616825"/>
          <a:ext cx="5158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5821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86869" y="4659810"/>
        <a:ext cx="27321" cy="5469"/>
      </dsp:txXfrm>
    </dsp:sp>
    <dsp:sp modelId="{D4685B21-D70F-43B9-AA96-E477A16682E1}">
      <dsp:nvSpPr>
        <dsp:cNvPr id="0" name=""/>
        <dsp:cNvSpPr/>
      </dsp:nvSpPr>
      <dsp:spPr>
        <a:xfrm>
          <a:off x="668674" y="3949822"/>
          <a:ext cx="2375744" cy="142544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13" tIns="122196" rIns="116413" bIns="12219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Aligned with your inclusion criteria</a:t>
          </a:r>
          <a:endParaRPr lang="en-US" sz="2100" kern="1200"/>
        </a:p>
      </dsp:txBody>
      <dsp:txXfrm>
        <a:off x="668674" y="3949822"/>
        <a:ext cx="2375744" cy="1425446"/>
      </dsp:txXfrm>
    </dsp:sp>
    <dsp:sp modelId="{4960DF01-D82F-4039-9ED0-E4028DB6D2F2}">
      <dsp:nvSpPr>
        <dsp:cNvPr id="0" name=""/>
        <dsp:cNvSpPr/>
      </dsp:nvSpPr>
      <dsp:spPr>
        <a:xfrm>
          <a:off x="3590840" y="3949822"/>
          <a:ext cx="2375744" cy="14254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413" tIns="122196" rIns="116413" bIns="12219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Guidance emphasises that the introduction must “state the review question” and “clearly state the research question you want your systematic review to address”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3590840" y="3949822"/>
        <a:ext cx="2375744" cy="142544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AA29A-B900-485F-A1C3-ECED51AB4E65}">
      <dsp:nvSpPr>
        <dsp:cNvPr id="0" name=""/>
        <dsp:cNvSpPr/>
      </dsp:nvSpPr>
      <dsp:spPr>
        <a:xfrm>
          <a:off x="0" y="5797"/>
          <a:ext cx="6240668" cy="8753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Purpose and Objectives of the Review</a:t>
          </a:r>
          <a:endParaRPr lang="en-US" sz="1900" kern="1200"/>
        </a:p>
      </dsp:txBody>
      <dsp:txXfrm>
        <a:off x="42729" y="48526"/>
        <a:ext cx="6155210" cy="789848"/>
      </dsp:txXfrm>
    </dsp:sp>
    <dsp:sp modelId="{A0CF4BED-C730-498D-B4FF-CDE6C9853CB6}">
      <dsp:nvSpPr>
        <dsp:cNvPr id="0" name=""/>
        <dsp:cNvSpPr/>
      </dsp:nvSpPr>
      <dsp:spPr>
        <a:xfrm>
          <a:off x="0" y="935823"/>
          <a:ext cx="6240668" cy="875306"/>
        </a:xfrm>
        <a:prstGeom prst="roundRect">
          <a:avLst/>
        </a:prstGeom>
        <a:solidFill>
          <a:schemeClr val="accent2">
            <a:hueOff val="-314733"/>
            <a:satOff val="5856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Explain what the review intends to achieve. Examples: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2729" y="978552"/>
        <a:ext cx="6155210" cy="789848"/>
      </dsp:txXfrm>
    </dsp:sp>
    <dsp:sp modelId="{905214F8-0D04-43F5-98FC-C259EAAD7D9F}">
      <dsp:nvSpPr>
        <dsp:cNvPr id="0" name=""/>
        <dsp:cNvSpPr/>
      </dsp:nvSpPr>
      <dsp:spPr>
        <a:xfrm>
          <a:off x="0" y="1865849"/>
          <a:ext cx="6240668" cy="875306"/>
        </a:xfrm>
        <a:prstGeom prst="roundRect">
          <a:avLst/>
        </a:prstGeom>
        <a:solidFill>
          <a:schemeClr val="accent2">
            <a:hueOff val="-629465"/>
            <a:satOff val="11712"/>
            <a:lumOff val="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Synthesise evidence on effectiveness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2729" y="1908578"/>
        <a:ext cx="6155210" cy="789848"/>
      </dsp:txXfrm>
    </dsp:sp>
    <dsp:sp modelId="{F3B052B9-345B-4E87-9253-785CFE16D837}">
      <dsp:nvSpPr>
        <dsp:cNvPr id="0" name=""/>
        <dsp:cNvSpPr/>
      </dsp:nvSpPr>
      <dsp:spPr>
        <a:xfrm>
          <a:off x="0" y="2798715"/>
          <a:ext cx="6240668" cy="875306"/>
        </a:xfrm>
        <a:prstGeom prst="roundRect">
          <a:avLst/>
        </a:prstGeom>
        <a:solidFill>
          <a:schemeClr val="accent2">
            <a:hueOff val="-944198"/>
            <a:satOff val="17568"/>
            <a:lumOff val="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Compare interventions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2729" y="2841444"/>
        <a:ext cx="6155210" cy="789848"/>
      </dsp:txXfrm>
    </dsp:sp>
    <dsp:sp modelId="{372A81C4-D5D7-487C-A1EA-65F782F9BFBB}">
      <dsp:nvSpPr>
        <dsp:cNvPr id="0" name=""/>
        <dsp:cNvSpPr/>
      </dsp:nvSpPr>
      <dsp:spPr>
        <a:xfrm>
          <a:off x="0" y="3725902"/>
          <a:ext cx="6240668" cy="875306"/>
        </a:xfrm>
        <a:prstGeom prst="roundRect">
          <a:avLst/>
        </a:prstGeom>
        <a:solidFill>
          <a:schemeClr val="accent2">
            <a:hueOff val="-1258930"/>
            <a:satOff val="23424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Map methodological quality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2729" y="3768631"/>
        <a:ext cx="6155210" cy="789848"/>
      </dsp:txXfrm>
    </dsp:sp>
    <dsp:sp modelId="{CD44B360-F234-4D8E-B2E4-D26BED51D5DF}">
      <dsp:nvSpPr>
        <dsp:cNvPr id="0" name=""/>
        <dsp:cNvSpPr/>
      </dsp:nvSpPr>
      <dsp:spPr>
        <a:xfrm>
          <a:off x="0" y="4655928"/>
          <a:ext cx="6240668" cy="875306"/>
        </a:xfrm>
        <a:prstGeom prst="roundRect">
          <a:avLst/>
        </a:prstGeom>
        <a:solidFill>
          <a:schemeClr val="accent2">
            <a:hueOff val="-1573663"/>
            <a:satOff val="29280"/>
            <a:lumOff val="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Identify gaps for future research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2729" y="4698657"/>
        <a:ext cx="6155210" cy="789848"/>
      </dsp:txXfrm>
    </dsp:sp>
    <dsp:sp modelId="{2AB3264C-FE73-49B3-8E4E-E8D92BBD94D0}">
      <dsp:nvSpPr>
        <dsp:cNvPr id="0" name=""/>
        <dsp:cNvSpPr/>
      </dsp:nvSpPr>
      <dsp:spPr>
        <a:xfrm>
          <a:off x="0" y="5585954"/>
          <a:ext cx="6240668" cy="875306"/>
        </a:xfrm>
        <a:prstGeom prst="roundRect">
          <a:avLst/>
        </a:prstGeom>
        <a:solidFill>
          <a:schemeClr val="accent2">
            <a:hueOff val="-1888395"/>
            <a:satOff val="35136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consistent with guidance that the introduction should “clearly state the purpose of the systematic review”</a:t>
          </a:r>
          <a:endParaRPr lang="en-US" sz="1900" kern="1200" dirty="0"/>
        </a:p>
      </dsp:txBody>
      <dsp:txXfrm>
        <a:off x="42729" y="5628683"/>
        <a:ext cx="6155210" cy="78984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7F737B-8E11-4BDE-92E1-696A5399CC1B}">
      <dsp:nvSpPr>
        <dsp:cNvPr id="0" name=""/>
        <dsp:cNvSpPr/>
      </dsp:nvSpPr>
      <dsp:spPr>
        <a:xfrm>
          <a:off x="0" y="11474"/>
          <a:ext cx="6397529" cy="7335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solidFill>
                <a:schemeClr val="tx1"/>
              </a:solidFill>
            </a:rPr>
            <a:t>1.</a:t>
          </a:r>
          <a:r>
            <a:rPr lang="en-GB" sz="1900" b="1" kern="1200"/>
            <a:t> </a:t>
          </a:r>
          <a:r>
            <a:rPr lang="en-GB" sz="1900" b="1" kern="1200">
              <a:solidFill>
                <a:schemeClr val="tx1"/>
              </a:solidFill>
            </a:rPr>
            <a:t>Develop and register a protocol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1" kern="1200">
              <a:solidFill>
                <a:schemeClr val="tx1"/>
              </a:solidFill>
            </a:rPr>
            <a:t> Write a protocol</a:t>
          </a:r>
          <a:r>
            <a:rPr lang="en-GB" sz="1900" kern="1200">
              <a:solidFill>
                <a:schemeClr val="tx1"/>
              </a:solidFill>
            </a:rPr>
            <a:t> that pre‑specifies:</a:t>
          </a:r>
          <a:r>
            <a:rPr lang="en-GB" sz="1900" b="1" kern="1200">
              <a:solidFill>
                <a:schemeClr val="tx1"/>
              </a:solidFill>
            </a:rPr>
            <a:t> 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35811" y="47285"/>
        <a:ext cx="6325907" cy="661968"/>
      </dsp:txXfrm>
    </dsp:sp>
    <dsp:sp modelId="{B8942842-FB41-45EC-BD97-0707B8B9C7A1}">
      <dsp:nvSpPr>
        <dsp:cNvPr id="0" name=""/>
        <dsp:cNvSpPr/>
      </dsp:nvSpPr>
      <dsp:spPr>
        <a:xfrm>
          <a:off x="0" y="799784"/>
          <a:ext cx="6397529" cy="733590"/>
        </a:xfrm>
        <a:prstGeom prst="roundRect">
          <a:avLst/>
        </a:prstGeom>
        <a:solidFill>
          <a:schemeClr val="accent5">
            <a:hueOff val="-313785"/>
            <a:satOff val="-4168"/>
            <a:lumOff val="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tx1"/>
              </a:solidFill>
            </a:rPr>
            <a:t>Research question and rationale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35811" y="835595"/>
        <a:ext cx="6325907" cy="661968"/>
      </dsp:txXfrm>
    </dsp:sp>
    <dsp:sp modelId="{E818AE74-DA22-4770-8E19-DC3E19C9F963}">
      <dsp:nvSpPr>
        <dsp:cNvPr id="0" name=""/>
        <dsp:cNvSpPr/>
      </dsp:nvSpPr>
      <dsp:spPr>
        <a:xfrm>
          <a:off x="0" y="1588095"/>
          <a:ext cx="6397529" cy="733590"/>
        </a:xfrm>
        <a:prstGeom prst="roundRect">
          <a:avLst/>
        </a:prstGeom>
        <a:solidFill>
          <a:schemeClr val="accent5">
            <a:hueOff val="-627571"/>
            <a:satOff val="-8336"/>
            <a:lumOff val="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tx1"/>
              </a:solidFill>
            </a:rPr>
            <a:t>Inclusion/exclusion criteria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35811" y="1623906"/>
        <a:ext cx="6325907" cy="661968"/>
      </dsp:txXfrm>
    </dsp:sp>
    <dsp:sp modelId="{F7AFB7BF-EC7F-4488-82A4-EF9B0C8D0B02}">
      <dsp:nvSpPr>
        <dsp:cNvPr id="0" name=""/>
        <dsp:cNvSpPr/>
      </dsp:nvSpPr>
      <dsp:spPr>
        <a:xfrm>
          <a:off x="0" y="2376405"/>
          <a:ext cx="6397529" cy="733590"/>
        </a:xfrm>
        <a:prstGeom prst="roundRect">
          <a:avLst/>
        </a:prstGeom>
        <a:solidFill>
          <a:schemeClr val="accent5">
            <a:hueOff val="-941356"/>
            <a:satOff val="-12503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Databases and search strategy</a:t>
          </a:r>
        </a:p>
      </dsp:txBody>
      <dsp:txXfrm>
        <a:off x="35811" y="2412216"/>
        <a:ext cx="6325907" cy="661968"/>
      </dsp:txXfrm>
    </dsp:sp>
    <dsp:sp modelId="{F3F07425-040B-47BD-B397-BDD7A4C47967}">
      <dsp:nvSpPr>
        <dsp:cNvPr id="0" name=""/>
        <dsp:cNvSpPr/>
      </dsp:nvSpPr>
      <dsp:spPr>
        <a:xfrm>
          <a:off x="0" y="3164715"/>
          <a:ext cx="6397529" cy="733590"/>
        </a:xfrm>
        <a:prstGeom prst="roundRect">
          <a:avLst/>
        </a:prstGeom>
        <a:solidFill>
          <a:schemeClr val="accent5">
            <a:hueOff val="-1255141"/>
            <a:satOff val="-16671"/>
            <a:lumOff val="2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Screening process/risk of bias procedures</a:t>
          </a:r>
        </a:p>
      </dsp:txBody>
      <dsp:txXfrm>
        <a:off x="35811" y="3200526"/>
        <a:ext cx="6325907" cy="661968"/>
      </dsp:txXfrm>
    </dsp:sp>
    <dsp:sp modelId="{D4CA69EF-D409-4E54-976A-556F5DF9FF30}">
      <dsp:nvSpPr>
        <dsp:cNvPr id="0" name=""/>
        <dsp:cNvSpPr/>
      </dsp:nvSpPr>
      <dsp:spPr>
        <a:xfrm>
          <a:off x="0" y="3953025"/>
          <a:ext cx="6397529" cy="733590"/>
        </a:xfrm>
        <a:prstGeom prst="roundRect">
          <a:avLst/>
        </a:prstGeom>
        <a:solidFill>
          <a:schemeClr val="accent5">
            <a:hueOff val="-1568927"/>
            <a:satOff val="-20839"/>
            <a:lumOff val="3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tx1"/>
              </a:solidFill>
            </a:rPr>
            <a:t>Data extraction plan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35811" y="3988836"/>
        <a:ext cx="6325907" cy="661968"/>
      </dsp:txXfrm>
    </dsp:sp>
    <dsp:sp modelId="{63570C24-4C05-4409-A953-A1D955772F18}">
      <dsp:nvSpPr>
        <dsp:cNvPr id="0" name=""/>
        <dsp:cNvSpPr/>
      </dsp:nvSpPr>
      <dsp:spPr>
        <a:xfrm>
          <a:off x="0" y="4741335"/>
          <a:ext cx="6397529" cy="733590"/>
        </a:xfrm>
        <a:prstGeom prst="roundRect">
          <a:avLst/>
        </a:prstGeom>
        <a:solidFill>
          <a:schemeClr val="accent5">
            <a:hueOff val="-1882712"/>
            <a:satOff val="-25007"/>
            <a:lumOff val="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chemeClr val="tx1"/>
              </a:solidFill>
            </a:rPr>
            <a:t>Planned synthesis (narrative) 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35811" y="4777146"/>
        <a:ext cx="6325907" cy="66196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9817B-47D4-428C-80CE-7EC8FF88B3BE}">
      <dsp:nvSpPr>
        <dsp:cNvPr id="0" name=""/>
        <dsp:cNvSpPr/>
      </dsp:nvSpPr>
      <dsp:spPr>
        <a:xfrm>
          <a:off x="321980" y="1914"/>
          <a:ext cx="2331961" cy="1165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3. Design a comprehensive search strategy</a:t>
          </a:r>
          <a:endParaRPr lang="en-US" sz="1800" kern="1200"/>
        </a:p>
      </dsp:txBody>
      <dsp:txXfrm>
        <a:off x="356130" y="36064"/>
        <a:ext cx="2263661" cy="1097680"/>
      </dsp:txXfrm>
    </dsp:sp>
    <dsp:sp modelId="{08FEE850-2E58-4B64-A3FC-282C1F568420}">
      <dsp:nvSpPr>
        <dsp:cNvPr id="0" name=""/>
        <dsp:cNvSpPr/>
      </dsp:nvSpPr>
      <dsp:spPr>
        <a:xfrm>
          <a:off x="321980" y="1342791"/>
          <a:ext cx="2331961" cy="1165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Choose databases:</a:t>
          </a:r>
          <a:r>
            <a:rPr lang="en-GB" sz="1800" kern="1200" dirty="0"/>
            <a:t> e.g., PubMed, Web of Science, PsycINFO, plus subject‑specific ones. </a:t>
          </a:r>
          <a:endParaRPr lang="en-US" sz="1800" kern="1200" dirty="0"/>
        </a:p>
      </dsp:txBody>
      <dsp:txXfrm>
        <a:off x="356130" y="1376941"/>
        <a:ext cx="2263661" cy="1097680"/>
      </dsp:txXfrm>
    </dsp:sp>
    <dsp:sp modelId="{E089B828-9CE8-437D-9F06-649E22C05EF4}">
      <dsp:nvSpPr>
        <dsp:cNvPr id="0" name=""/>
        <dsp:cNvSpPr/>
      </dsp:nvSpPr>
      <dsp:spPr>
        <a:xfrm>
          <a:off x="321980" y="2683669"/>
          <a:ext cx="2331961" cy="1165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Build search strings:</a:t>
          </a:r>
          <a:endParaRPr lang="en-US" sz="1800" kern="1200"/>
        </a:p>
      </dsp:txBody>
      <dsp:txXfrm>
        <a:off x="356130" y="2717819"/>
        <a:ext cx="2263661" cy="1097680"/>
      </dsp:txXfrm>
    </dsp:sp>
    <dsp:sp modelId="{B8E30BCD-B7EB-4829-987A-8ED0C698A3DE}">
      <dsp:nvSpPr>
        <dsp:cNvPr id="0" name=""/>
        <dsp:cNvSpPr/>
      </dsp:nvSpPr>
      <dsp:spPr>
        <a:xfrm rot="19457599">
          <a:off x="2545970" y="2915378"/>
          <a:ext cx="1148727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148727" y="1606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1616" y="2902722"/>
        <a:ext cx="57436" cy="57436"/>
      </dsp:txXfrm>
    </dsp:sp>
    <dsp:sp modelId="{727F324E-357D-4CD1-9FB9-F84E666D9558}">
      <dsp:nvSpPr>
        <dsp:cNvPr id="0" name=""/>
        <dsp:cNvSpPr/>
      </dsp:nvSpPr>
      <dsp:spPr>
        <a:xfrm>
          <a:off x="3586726" y="2013230"/>
          <a:ext cx="2331961" cy="11659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Combine keywords and subject headings (e.g., MeSH).</a:t>
          </a:r>
          <a:endParaRPr lang="en-US" sz="1800" kern="1200"/>
        </a:p>
      </dsp:txBody>
      <dsp:txXfrm>
        <a:off x="3620876" y="2047380"/>
        <a:ext cx="2263661" cy="1097680"/>
      </dsp:txXfrm>
    </dsp:sp>
    <dsp:sp modelId="{9BE62B92-DB07-48A4-8D1E-5137299D4AC3}">
      <dsp:nvSpPr>
        <dsp:cNvPr id="0" name=""/>
        <dsp:cNvSpPr/>
      </dsp:nvSpPr>
      <dsp:spPr>
        <a:xfrm rot="2142401">
          <a:off x="2545970" y="3585817"/>
          <a:ext cx="1148727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148727" y="1606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1616" y="3573161"/>
        <a:ext cx="57436" cy="57436"/>
      </dsp:txXfrm>
    </dsp:sp>
    <dsp:sp modelId="{8AC720FA-5D14-4C4D-BBAA-3682DA8D5364}">
      <dsp:nvSpPr>
        <dsp:cNvPr id="0" name=""/>
        <dsp:cNvSpPr/>
      </dsp:nvSpPr>
      <dsp:spPr>
        <a:xfrm>
          <a:off x="3586726" y="3354108"/>
          <a:ext cx="2331961" cy="11659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Use Boolean operators (AND, OR, NOT), truncation, and phrase searching. </a:t>
          </a:r>
          <a:endParaRPr lang="en-US" sz="1800" kern="1200"/>
        </a:p>
      </dsp:txBody>
      <dsp:txXfrm>
        <a:off x="3620876" y="3388258"/>
        <a:ext cx="2263661" cy="1097680"/>
      </dsp:txXfrm>
    </dsp:sp>
    <dsp:sp modelId="{47E74754-28CF-4F01-8031-5507E66C5BAC}">
      <dsp:nvSpPr>
        <dsp:cNvPr id="0" name=""/>
        <dsp:cNvSpPr/>
      </dsp:nvSpPr>
      <dsp:spPr>
        <a:xfrm>
          <a:off x="321980" y="4024547"/>
          <a:ext cx="2331961" cy="1165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Plan additional sources:</a:t>
          </a:r>
          <a:r>
            <a:rPr lang="en-GB" sz="1800" kern="1200"/>
            <a:t> reference lists, citation tracking, grey literature if relevant.</a:t>
          </a:r>
          <a:endParaRPr lang="en-US" sz="1800" kern="1200"/>
        </a:p>
      </dsp:txBody>
      <dsp:txXfrm>
        <a:off x="356130" y="4058697"/>
        <a:ext cx="2263661" cy="1097680"/>
      </dsp:txXfrm>
    </dsp:sp>
    <dsp:sp modelId="{EFB8E17E-A206-4614-82A1-31E4EA612EFE}">
      <dsp:nvSpPr>
        <dsp:cNvPr id="0" name=""/>
        <dsp:cNvSpPr/>
      </dsp:nvSpPr>
      <dsp:spPr>
        <a:xfrm>
          <a:off x="321980" y="5365425"/>
          <a:ext cx="2331961" cy="1165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Document everything—you’ll need it for PRISMA reporting later. </a:t>
          </a:r>
          <a:endParaRPr lang="en-US" sz="1800" kern="1200"/>
        </a:p>
      </dsp:txBody>
      <dsp:txXfrm>
        <a:off x="356130" y="5399575"/>
        <a:ext cx="2263661" cy="109768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FC39EF-3BD7-47FE-BE27-479F2954D852}">
      <dsp:nvSpPr>
        <dsp:cNvPr id="0" name=""/>
        <dsp:cNvSpPr/>
      </dsp:nvSpPr>
      <dsp:spPr>
        <a:xfrm>
          <a:off x="0" y="394683"/>
          <a:ext cx="6003677" cy="18339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/>
            <a:t>6. Extract data systematically</a:t>
          </a:r>
          <a:endParaRPr lang="en-US" sz="4000" kern="1200"/>
        </a:p>
      </dsp:txBody>
      <dsp:txXfrm>
        <a:off x="89527" y="484210"/>
        <a:ext cx="5824623" cy="1654921"/>
      </dsp:txXfrm>
    </dsp:sp>
    <dsp:sp modelId="{C96E2056-4FED-4ACC-92B7-3427DA881D78}">
      <dsp:nvSpPr>
        <dsp:cNvPr id="0" name=""/>
        <dsp:cNvSpPr/>
      </dsp:nvSpPr>
      <dsp:spPr>
        <a:xfrm>
          <a:off x="0" y="2343858"/>
          <a:ext cx="6003677" cy="1833975"/>
        </a:xfrm>
        <a:prstGeom prst="roundRect">
          <a:avLst/>
        </a:prstGeom>
        <a:solidFill>
          <a:schemeClr val="accent2">
            <a:hueOff val="-1888395"/>
            <a:satOff val="35136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Create a data extraction form</a:t>
          </a:r>
          <a:r>
            <a:rPr lang="en-GB" sz="4000" kern="1200" dirty="0"/>
            <a:t> (spreadsheet) including:</a:t>
          </a:r>
          <a:endParaRPr lang="en-US" sz="4000" kern="1200" dirty="0"/>
        </a:p>
      </dsp:txBody>
      <dsp:txXfrm>
        <a:off x="89527" y="2433385"/>
        <a:ext cx="5824623" cy="1654921"/>
      </dsp:txXfrm>
    </dsp:sp>
    <dsp:sp modelId="{147FDF67-EDE3-49A5-967C-D826EAB102B8}">
      <dsp:nvSpPr>
        <dsp:cNvPr id="0" name=""/>
        <dsp:cNvSpPr/>
      </dsp:nvSpPr>
      <dsp:spPr>
        <a:xfrm>
          <a:off x="0" y="4177833"/>
          <a:ext cx="6003677" cy="165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617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Study ID, year, country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Design and setting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Sample characteristics 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Outcomes and measures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Key results (effect sizes, p‑values, CIs)</a:t>
          </a:r>
          <a:endParaRPr lang="en-US" sz="2400" kern="1200" dirty="0"/>
        </a:p>
      </dsp:txBody>
      <dsp:txXfrm>
        <a:off x="0" y="4177833"/>
        <a:ext cx="6003677" cy="16560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93914-66EC-4903-8D01-D1A3A8A8735D}">
      <dsp:nvSpPr>
        <dsp:cNvPr id="0" name=""/>
        <dsp:cNvSpPr/>
      </dsp:nvSpPr>
      <dsp:spPr>
        <a:xfrm>
          <a:off x="0" y="4473618"/>
          <a:ext cx="6984141" cy="978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Use these judgements when interpreting and synthesising results (e.g., sensitivity analyses, weighting).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0" y="4473618"/>
        <a:ext cx="6984141" cy="978718"/>
      </dsp:txXfrm>
    </dsp:sp>
    <dsp:sp modelId="{C39DA6E8-0AD1-4732-8550-4C1A72EDDD36}">
      <dsp:nvSpPr>
        <dsp:cNvPr id="0" name=""/>
        <dsp:cNvSpPr/>
      </dsp:nvSpPr>
      <dsp:spPr>
        <a:xfrm rot="10800000">
          <a:off x="0" y="2983030"/>
          <a:ext cx="6984141" cy="1505268"/>
        </a:xfrm>
        <a:prstGeom prst="upArrowCallout">
          <a:avLst/>
        </a:prstGeom>
        <a:solidFill>
          <a:schemeClr val="accent2">
            <a:hueOff val="-629465"/>
            <a:satOff val="11712"/>
            <a:lumOff val="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Rate each study</a:t>
          </a:r>
          <a:r>
            <a:rPr lang="en-GB" sz="2000" kern="1200" dirty="0">
              <a:solidFill>
                <a:schemeClr val="tx1"/>
              </a:solidFill>
            </a:rPr>
            <a:t> on domains like selection bias, performance bias, detection bias, attrition, reporting.</a:t>
          </a:r>
          <a:endParaRPr lang="en-US" sz="2000" kern="1200" dirty="0">
            <a:solidFill>
              <a:schemeClr val="tx1"/>
            </a:solidFill>
          </a:endParaRPr>
        </a:p>
      </dsp:txBody>
      <dsp:txXfrm rot="10800000">
        <a:off x="0" y="2983030"/>
        <a:ext cx="6984141" cy="978078"/>
      </dsp:txXfrm>
    </dsp:sp>
    <dsp:sp modelId="{BAB18CE5-D9ED-4037-9D7B-B42FB6D4659C}">
      <dsp:nvSpPr>
        <dsp:cNvPr id="0" name=""/>
        <dsp:cNvSpPr/>
      </dsp:nvSpPr>
      <dsp:spPr>
        <a:xfrm rot="10800000">
          <a:off x="0" y="1492442"/>
          <a:ext cx="6984141" cy="1505268"/>
        </a:xfrm>
        <a:prstGeom prst="upArrowCallout">
          <a:avLst/>
        </a:prstGeom>
        <a:solidFill>
          <a:schemeClr val="accent2">
            <a:hueOff val="-1258930"/>
            <a:satOff val="23424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Choose appropriate tools</a:t>
          </a:r>
          <a:r>
            <a:rPr lang="en-GB" sz="2000" kern="1200" dirty="0">
              <a:solidFill>
                <a:schemeClr val="tx1"/>
              </a:solidFill>
            </a:rPr>
            <a:t>, e.g.:</a:t>
          </a:r>
          <a:endParaRPr lang="en-US" sz="2000" kern="1200" dirty="0">
            <a:solidFill>
              <a:schemeClr val="tx1"/>
            </a:solidFill>
          </a:endParaRPr>
        </a:p>
      </dsp:txBody>
      <dsp:txXfrm rot="-10800000">
        <a:off x="0" y="1492442"/>
        <a:ext cx="6984141" cy="528349"/>
      </dsp:txXfrm>
    </dsp:sp>
    <dsp:sp modelId="{C6E11113-E639-41D7-91B7-C9B7E8A395B1}">
      <dsp:nvSpPr>
        <dsp:cNvPr id="0" name=""/>
        <dsp:cNvSpPr/>
      </dsp:nvSpPr>
      <dsp:spPr>
        <a:xfrm>
          <a:off x="3410" y="2020791"/>
          <a:ext cx="2325773" cy="45007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Randomised trials: Cochrane Risk of Bias tool</a:t>
          </a:r>
          <a:endParaRPr lang="en-US" sz="1400" kern="1200" dirty="0"/>
        </a:p>
      </dsp:txBody>
      <dsp:txXfrm>
        <a:off x="3410" y="2020791"/>
        <a:ext cx="2325773" cy="450075"/>
      </dsp:txXfrm>
    </dsp:sp>
    <dsp:sp modelId="{BFE1379D-4B4A-40A2-9C63-7B118FCAE422}">
      <dsp:nvSpPr>
        <dsp:cNvPr id="0" name=""/>
        <dsp:cNvSpPr/>
      </dsp:nvSpPr>
      <dsp:spPr>
        <a:xfrm>
          <a:off x="2329183" y="2020791"/>
          <a:ext cx="2325773" cy="450075"/>
        </a:xfrm>
        <a:prstGeom prst="rect">
          <a:avLst/>
        </a:prstGeom>
        <a:solidFill>
          <a:schemeClr val="accent2">
            <a:tint val="40000"/>
            <a:alpha val="90000"/>
            <a:hueOff val="-1527263"/>
            <a:satOff val="26952"/>
            <a:lumOff val="20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527263"/>
              <a:satOff val="26952"/>
              <a:lumOff val="20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Observational studies: Newcastle–Ottawa Scale</a:t>
          </a:r>
          <a:endParaRPr lang="en-US" sz="1400" kern="1200"/>
        </a:p>
      </dsp:txBody>
      <dsp:txXfrm>
        <a:off x="2329183" y="2020791"/>
        <a:ext cx="2325773" cy="450075"/>
      </dsp:txXfrm>
    </dsp:sp>
    <dsp:sp modelId="{E9C38143-4341-4753-887E-C9344EC84033}">
      <dsp:nvSpPr>
        <dsp:cNvPr id="0" name=""/>
        <dsp:cNvSpPr/>
      </dsp:nvSpPr>
      <dsp:spPr>
        <a:xfrm>
          <a:off x="4654957" y="2020791"/>
          <a:ext cx="2325773" cy="450075"/>
        </a:xfrm>
        <a:prstGeom prst="rect">
          <a:avLst/>
        </a:prstGeom>
        <a:solidFill>
          <a:schemeClr val="accent2">
            <a:tint val="40000"/>
            <a:alpha val="90000"/>
            <a:hueOff val="-3054526"/>
            <a:satOff val="53905"/>
            <a:lumOff val="40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054526"/>
              <a:satOff val="53905"/>
              <a:lumOff val="40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Qualitative studies: CASP or similar </a:t>
          </a:r>
          <a:endParaRPr lang="en-US" sz="1400" kern="1200"/>
        </a:p>
      </dsp:txBody>
      <dsp:txXfrm>
        <a:off x="4654957" y="2020791"/>
        <a:ext cx="2325773" cy="450075"/>
      </dsp:txXfrm>
    </dsp:sp>
    <dsp:sp modelId="{5944F2C5-31B9-42B4-9354-B5AE65FF8302}">
      <dsp:nvSpPr>
        <dsp:cNvPr id="0" name=""/>
        <dsp:cNvSpPr/>
      </dsp:nvSpPr>
      <dsp:spPr>
        <a:xfrm rot="10800000">
          <a:off x="0" y="1854"/>
          <a:ext cx="6984141" cy="1505268"/>
        </a:xfrm>
        <a:prstGeom prst="upArrowCallout">
          <a:avLst/>
        </a:prstGeom>
        <a:solidFill>
          <a:schemeClr val="accent2">
            <a:hueOff val="-1888395"/>
            <a:satOff val="35136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7. Assess risk of bias / study quality</a:t>
          </a:r>
          <a:endParaRPr lang="en-US" sz="2000" kern="1200" dirty="0">
            <a:solidFill>
              <a:schemeClr val="tx1"/>
            </a:solidFill>
          </a:endParaRPr>
        </a:p>
      </dsp:txBody>
      <dsp:txXfrm rot="10800000">
        <a:off x="0" y="1854"/>
        <a:ext cx="6984141" cy="97807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823473-7405-4EC9-84C8-60DC2D232949}">
      <dsp:nvSpPr>
        <dsp:cNvPr id="0" name=""/>
        <dsp:cNvSpPr/>
      </dsp:nvSpPr>
      <dsp:spPr>
        <a:xfrm>
          <a:off x="493556" y="1900"/>
          <a:ext cx="2389024" cy="143341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</a:rPr>
            <a:t>8. Synthesise the evidence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535539" y="43883"/>
        <a:ext cx="2305058" cy="1349448"/>
      </dsp:txXfrm>
    </dsp:sp>
    <dsp:sp modelId="{E36419D1-C112-496C-BBDE-E7681FD02193}">
      <dsp:nvSpPr>
        <dsp:cNvPr id="0" name=""/>
        <dsp:cNvSpPr/>
      </dsp:nvSpPr>
      <dsp:spPr>
        <a:xfrm>
          <a:off x="3092814" y="422368"/>
          <a:ext cx="506473" cy="5924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3092814" y="540863"/>
        <a:ext cx="354531" cy="355487"/>
      </dsp:txXfrm>
    </dsp:sp>
    <dsp:sp modelId="{7B112F13-9359-4848-8AC1-78E845565728}">
      <dsp:nvSpPr>
        <dsp:cNvPr id="0" name=""/>
        <dsp:cNvSpPr/>
      </dsp:nvSpPr>
      <dsp:spPr>
        <a:xfrm>
          <a:off x="3838190" y="1900"/>
          <a:ext cx="2389024" cy="14334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You now decide </a:t>
          </a:r>
          <a:r>
            <a:rPr lang="en-GB" sz="2000" b="1" kern="1200" dirty="0">
              <a:solidFill>
                <a:schemeClr val="tx1"/>
              </a:solidFill>
            </a:rPr>
            <a:t>how</a:t>
          </a:r>
          <a:r>
            <a:rPr lang="en-GB" sz="2000" kern="1200" dirty="0">
              <a:solidFill>
                <a:schemeClr val="tx1"/>
              </a:solidFill>
            </a:rPr>
            <a:t> to bring the findings together: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880173" y="43883"/>
        <a:ext cx="2305058" cy="1349448"/>
      </dsp:txXfrm>
    </dsp:sp>
    <dsp:sp modelId="{27F2D65B-B2F8-4DF2-904B-088B977D3711}">
      <dsp:nvSpPr>
        <dsp:cNvPr id="0" name=""/>
        <dsp:cNvSpPr/>
      </dsp:nvSpPr>
      <dsp:spPr>
        <a:xfrm rot="5400000">
          <a:off x="4779465" y="1602546"/>
          <a:ext cx="506473" cy="5924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 rot="-5400000">
        <a:off x="4854958" y="1645548"/>
        <a:ext cx="355487" cy="354531"/>
      </dsp:txXfrm>
    </dsp:sp>
    <dsp:sp modelId="{444CF318-C74F-4429-966E-E032C84BCEB6}">
      <dsp:nvSpPr>
        <dsp:cNvPr id="0" name=""/>
        <dsp:cNvSpPr/>
      </dsp:nvSpPr>
      <dsp:spPr>
        <a:xfrm>
          <a:off x="3838190" y="2390924"/>
          <a:ext cx="2389024" cy="14334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bg1"/>
              </a:solidFill>
            </a:rPr>
            <a:t>Narrative synthesis</a:t>
          </a:r>
          <a:r>
            <a:rPr lang="en-GB" sz="1600" kern="1200" dirty="0">
              <a:solidFill>
                <a:schemeClr val="bg1"/>
              </a:solidFill>
            </a:rPr>
            <a:t> </a:t>
          </a:r>
          <a:endParaRPr lang="en-US" sz="1600" kern="1200" dirty="0">
            <a:solidFill>
              <a:schemeClr val="bg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</a:rPr>
            <a:t>Group studies by design, population, intervention, or outcome.</a:t>
          </a:r>
          <a:endParaRPr lang="en-US" sz="1600" kern="1200" dirty="0">
            <a:solidFill>
              <a:schemeClr val="bg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bg1"/>
              </a:solidFill>
            </a:rPr>
            <a:t>Describe patterns, consistencies etc. contradictions.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3880173" y="2432907"/>
        <a:ext cx="2305058" cy="1349448"/>
      </dsp:txXfrm>
    </dsp:sp>
    <dsp:sp modelId="{1699C956-54F8-42C6-A060-25A7A2E79695}">
      <dsp:nvSpPr>
        <dsp:cNvPr id="0" name=""/>
        <dsp:cNvSpPr/>
      </dsp:nvSpPr>
      <dsp:spPr>
        <a:xfrm rot="10800000">
          <a:off x="3121483" y="2811393"/>
          <a:ext cx="506473" cy="5924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 rot="10800000">
        <a:off x="3273425" y="2929888"/>
        <a:ext cx="354531" cy="355487"/>
      </dsp:txXfrm>
    </dsp:sp>
    <dsp:sp modelId="{F30E44CF-8593-4936-B576-4694E6429E7C}">
      <dsp:nvSpPr>
        <dsp:cNvPr id="0" name=""/>
        <dsp:cNvSpPr/>
      </dsp:nvSpPr>
      <dsp:spPr>
        <a:xfrm>
          <a:off x="493556" y="2390924"/>
          <a:ext cx="2389024" cy="14334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9. Report the review using PRISMA – See the diagram in your pre-written method section.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535539" y="2432907"/>
        <a:ext cx="2305058" cy="1349448"/>
      </dsp:txXfrm>
    </dsp:sp>
    <dsp:sp modelId="{897550A1-F377-45AA-B9C7-288209596DB2}">
      <dsp:nvSpPr>
        <dsp:cNvPr id="0" name=""/>
        <dsp:cNvSpPr/>
      </dsp:nvSpPr>
      <dsp:spPr>
        <a:xfrm rot="5385334">
          <a:off x="1445209" y="3981712"/>
          <a:ext cx="495704" cy="5924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 rot="-5400000">
        <a:off x="1515000" y="4030099"/>
        <a:ext cx="355487" cy="346993"/>
      </dsp:txXfrm>
    </dsp:sp>
    <dsp:sp modelId="{8A25AD9F-C76C-421C-B180-8BC31C6FB3D3}">
      <dsp:nvSpPr>
        <dsp:cNvPr id="0" name=""/>
        <dsp:cNvSpPr/>
      </dsp:nvSpPr>
      <dsp:spPr>
        <a:xfrm>
          <a:off x="503662" y="4759623"/>
          <a:ext cx="2389024" cy="143341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Follow PRISMA 2020</a:t>
          </a:r>
          <a:r>
            <a:rPr lang="en-GB" sz="1200" kern="1200" dirty="0">
              <a:solidFill>
                <a:schemeClr val="tx1"/>
              </a:solidFill>
            </a:rPr>
            <a:t> for transparent reporting:</a:t>
          </a:r>
          <a:endParaRPr lang="en-US" sz="1200" kern="1200" dirty="0">
            <a:solidFill>
              <a:schemeClr val="tx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Title/abstract</a:t>
          </a:r>
          <a:endParaRPr lang="en-US" sz="1200" kern="1200" dirty="0">
            <a:solidFill>
              <a:schemeClr val="tx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Introduction (rationale, objectives)</a:t>
          </a:r>
          <a:endParaRPr lang="en-US" sz="1200" kern="1200" dirty="0">
            <a:solidFill>
              <a:schemeClr val="tx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Methods</a:t>
          </a:r>
          <a:endParaRPr lang="en-US" sz="1200" kern="1200" dirty="0">
            <a:solidFill>
              <a:schemeClr val="tx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Results</a:t>
          </a:r>
          <a:endParaRPr lang="en-US" sz="1200" kern="1200" dirty="0">
            <a:solidFill>
              <a:schemeClr val="tx1"/>
            </a:solidFill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chemeClr val="tx1"/>
              </a:solidFill>
            </a:rPr>
            <a:t>Discussion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545645" y="4801606"/>
        <a:ext cx="2305058" cy="134944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EB294C-58A5-4B4E-997F-8A3B8AF36493}">
      <dsp:nvSpPr>
        <dsp:cNvPr id="0" name=""/>
        <dsp:cNvSpPr/>
      </dsp:nvSpPr>
      <dsp:spPr>
        <a:xfrm>
          <a:off x="0" y="3311333"/>
          <a:ext cx="7432524" cy="217259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Reflect, consider limitations, implications and future research in your discussion and form your conclusions.</a:t>
          </a:r>
          <a:endParaRPr lang="en-US" sz="2400" kern="1200"/>
        </a:p>
      </dsp:txBody>
      <dsp:txXfrm>
        <a:off x="0" y="3311333"/>
        <a:ext cx="7432524" cy="1173200"/>
      </dsp:txXfrm>
    </dsp:sp>
    <dsp:sp modelId="{A801E2E3-E661-4927-8722-19C703BD4931}">
      <dsp:nvSpPr>
        <dsp:cNvPr id="0" name=""/>
        <dsp:cNvSpPr/>
      </dsp:nvSpPr>
      <dsp:spPr>
        <a:xfrm>
          <a:off x="3629" y="4441081"/>
          <a:ext cx="2475088" cy="99939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Identify gaps: Where is evidence weak or missing?</a:t>
          </a:r>
          <a:endParaRPr lang="en-US" sz="1700" kern="1200"/>
        </a:p>
      </dsp:txBody>
      <dsp:txXfrm>
        <a:off x="3629" y="4441081"/>
        <a:ext cx="2475088" cy="999392"/>
      </dsp:txXfrm>
    </dsp:sp>
    <dsp:sp modelId="{E4F00D19-D007-468E-8DC7-42BFFC39167C}">
      <dsp:nvSpPr>
        <dsp:cNvPr id="0" name=""/>
        <dsp:cNvSpPr/>
      </dsp:nvSpPr>
      <dsp:spPr>
        <a:xfrm>
          <a:off x="2478717" y="4441081"/>
          <a:ext cx="2475088" cy="999392"/>
        </a:xfrm>
        <a:prstGeom prst="rect">
          <a:avLst/>
        </a:prstGeom>
        <a:solidFill>
          <a:schemeClr val="accent3">
            <a:tint val="40000"/>
            <a:alpha val="90000"/>
            <a:hueOff val="-617629"/>
            <a:satOff val="-43562"/>
            <a:lumOff val="-213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617629"/>
              <a:satOff val="-43562"/>
              <a:lumOff val="-21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are the implications of the review?</a:t>
          </a:r>
          <a:endParaRPr lang="en-US" sz="1700" kern="1200"/>
        </a:p>
      </dsp:txBody>
      <dsp:txXfrm>
        <a:off x="2478717" y="4441081"/>
        <a:ext cx="2475088" cy="999392"/>
      </dsp:txXfrm>
    </dsp:sp>
    <dsp:sp modelId="{B235B3AA-24CB-4066-A9E7-2099B7520649}">
      <dsp:nvSpPr>
        <dsp:cNvPr id="0" name=""/>
        <dsp:cNvSpPr/>
      </dsp:nvSpPr>
      <dsp:spPr>
        <a:xfrm>
          <a:off x="4953806" y="4441081"/>
          <a:ext cx="2475088" cy="999392"/>
        </a:xfrm>
        <a:prstGeom prst="rect">
          <a:avLst/>
        </a:prstGeom>
        <a:solidFill>
          <a:schemeClr val="accent3">
            <a:tint val="40000"/>
            <a:alpha val="90000"/>
            <a:hueOff val="-1235258"/>
            <a:satOff val="-87124"/>
            <a:lumOff val="-4261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1235258"/>
              <a:satOff val="-87124"/>
              <a:lumOff val="-4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Check coherence: Do your conclusions follow from the evidence and its quality?</a:t>
          </a:r>
          <a:endParaRPr lang="en-US" sz="1700" kern="1200"/>
        </a:p>
      </dsp:txBody>
      <dsp:txXfrm>
        <a:off x="4953806" y="4441081"/>
        <a:ext cx="2475088" cy="999392"/>
      </dsp:txXfrm>
    </dsp:sp>
    <dsp:sp modelId="{C2DF9A64-AB59-4B6B-9DD9-01E4B37CC310}">
      <dsp:nvSpPr>
        <dsp:cNvPr id="0" name=""/>
        <dsp:cNvSpPr/>
      </dsp:nvSpPr>
      <dsp:spPr>
        <a:xfrm rot="10800000">
          <a:off x="0" y="2473"/>
          <a:ext cx="7432524" cy="3341447"/>
        </a:xfrm>
        <a:prstGeom prst="upArrowCallout">
          <a:avLst/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10. Present your results, followed by your discussion.</a:t>
          </a:r>
          <a:r>
            <a:rPr lang="en-GB" sz="2400" kern="1200" dirty="0"/>
            <a:t>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Present your results in the context of the initial research question. Do not interpret them here – that`s for the discussion.</a:t>
          </a:r>
          <a:endParaRPr lang="en-US" sz="2400" kern="1200" dirty="0"/>
        </a:p>
      </dsp:txBody>
      <dsp:txXfrm rot="10800000">
        <a:off x="0" y="2473"/>
        <a:ext cx="7432524" cy="2171172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F2C3D-AA40-465B-9682-DF87DEFCEF5F}">
      <dsp:nvSpPr>
        <dsp:cNvPr id="0" name=""/>
        <dsp:cNvSpPr/>
      </dsp:nvSpPr>
      <dsp:spPr>
        <a:xfrm>
          <a:off x="0" y="3937"/>
          <a:ext cx="11082528" cy="838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8E10C2-51FA-4AD4-A79B-5438B189FEE3}">
      <dsp:nvSpPr>
        <dsp:cNvPr id="0" name=""/>
        <dsp:cNvSpPr/>
      </dsp:nvSpPr>
      <dsp:spPr>
        <a:xfrm>
          <a:off x="253715" y="192651"/>
          <a:ext cx="461300" cy="4613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7758A-2866-4C74-B54B-A69C862378C3}">
      <dsp:nvSpPr>
        <dsp:cNvPr id="0" name=""/>
        <dsp:cNvSpPr/>
      </dsp:nvSpPr>
      <dsp:spPr>
        <a:xfrm>
          <a:off x="968730" y="3937"/>
          <a:ext cx="10113797" cy="838727"/>
        </a:xfrm>
        <a:prstGeom prst="rect">
          <a:avLst/>
        </a:prstGeom>
        <a:noFill/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65" tIns="88765" rIns="88765" bIns="8876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</a:t>
          </a:r>
          <a:r>
            <a:rPr lang="en-GB" sz="1700" b="1" kern="1200" dirty="0"/>
            <a:t>Results</a:t>
          </a:r>
          <a:r>
            <a:rPr lang="en-GB" sz="1700" kern="1200" dirty="0"/>
            <a:t> section of a </a:t>
          </a:r>
          <a:r>
            <a:rPr lang="en-GB" sz="1700" b="1" kern="1200" dirty="0"/>
            <a:t>qualitative systematic literature review (Q‑SLR)</a:t>
          </a:r>
          <a:r>
            <a:rPr lang="en-GB" sz="1700" kern="1200" dirty="0"/>
            <a:t> has a very specific job: to </a:t>
          </a:r>
          <a:r>
            <a:rPr lang="en-GB" sz="1700" i="1" kern="1200" dirty="0"/>
            <a:t>present what you found</a:t>
          </a:r>
          <a:r>
            <a:rPr lang="en-GB" sz="1700" kern="1200" dirty="0"/>
            <a:t>, </a:t>
          </a:r>
          <a:r>
            <a:rPr lang="en-GB" sz="1700" i="1" kern="1200" dirty="0"/>
            <a:t>how you found it</a:t>
          </a:r>
          <a:r>
            <a:rPr lang="en-GB" sz="1700" kern="1200" dirty="0"/>
            <a:t>, and </a:t>
          </a:r>
          <a:r>
            <a:rPr lang="en-GB" sz="1700" i="1" kern="1200" dirty="0"/>
            <a:t>what themes emerged</a:t>
          </a:r>
          <a:r>
            <a:rPr lang="en-GB" sz="1700" kern="1200" dirty="0"/>
            <a:t>—all </a:t>
          </a:r>
          <a:r>
            <a:rPr lang="en-GB" sz="1700" b="1" kern="1200" dirty="0"/>
            <a:t>without interpretation</a:t>
          </a:r>
          <a:r>
            <a:rPr lang="en-GB" sz="1700" kern="1200" dirty="0"/>
            <a:t> (that belongs in the Discussion).</a:t>
          </a:r>
          <a:endParaRPr lang="en-US" sz="1700" kern="1200" dirty="0"/>
        </a:p>
      </dsp:txBody>
      <dsp:txXfrm>
        <a:off x="968730" y="3937"/>
        <a:ext cx="10113797" cy="838727"/>
      </dsp:txXfrm>
    </dsp:sp>
    <dsp:sp modelId="{6DD13EE2-47A0-497B-8199-824BF5009228}">
      <dsp:nvSpPr>
        <dsp:cNvPr id="0" name=""/>
        <dsp:cNvSpPr/>
      </dsp:nvSpPr>
      <dsp:spPr>
        <a:xfrm>
          <a:off x="0" y="1052347"/>
          <a:ext cx="11082528" cy="838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4794E4-AF8C-4FC0-AFBF-09EC7466BFB9}">
      <dsp:nvSpPr>
        <dsp:cNvPr id="0" name=""/>
        <dsp:cNvSpPr/>
      </dsp:nvSpPr>
      <dsp:spPr>
        <a:xfrm>
          <a:off x="253715" y="1241061"/>
          <a:ext cx="461300" cy="4613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DFB44-93CE-4F51-8DE6-C0D4345DF8C6}">
      <dsp:nvSpPr>
        <dsp:cNvPr id="0" name=""/>
        <dsp:cNvSpPr/>
      </dsp:nvSpPr>
      <dsp:spPr>
        <a:xfrm>
          <a:off x="968730" y="1052347"/>
          <a:ext cx="10113797" cy="838727"/>
        </a:xfrm>
        <a:prstGeom prst="rect">
          <a:avLst/>
        </a:prstGeom>
        <a:noFill/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65" tIns="88765" rIns="88765" bIns="8876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Synthesis of Findings (Thematic Output)</a:t>
          </a:r>
          <a:endParaRPr lang="en-US" sz="1700" kern="1200" dirty="0"/>
        </a:p>
      </dsp:txBody>
      <dsp:txXfrm>
        <a:off x="968730" y="1052347"/>
        <a:ext cx="10113797" cy="838727"/>
      </dsp:txXfrm>
    </dsp:sp>
    <dsp:sp modelId="{663E567B-3311-4B52-BE03-C3248893710C}">
      <dsp:nvSpPr>
        <dsp:cNvPr id="0" name=""/>
        <dsp:cNvSpPr/>
      </dsp:nvSpPr>
      <dsp:spPr>
        <a:xfrm>
          <a:off x="0" y="2100757"/>
          <a:ext cx="11082528" cy="838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B66C9-6A76-491A-827D-A2E72C2272DA}">
      <dsp:nvSpPr>
        <dsp:cNvPr id="0" name=""/>
        <dsp:cNvSpPr/>
      </dsp:nvSpPr>
      <dsp:spPr>
        <a:xfrm>
          <a:off x="253715" y="2289470"/>
          <a:ext cx="461300" cy="4613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0FE616-6328-481D-845E-0407225AC295}">
      <dsp:nvSpPr>
        <dsp:cNvPr id="0" name=""/>
        <dsp:cNvSpPr/>
      </dsp:nvSpPr>
      <dsp:spPr>
        <a:xfrm>
          <a:off x="968730" y="2100757"/>
          <a:ext cx="4987137" cy="838727"/>
        </a:xfrm>
        <a:prstGeom prst="rect">
          <a:avLst/>
        </a:prstGeom>
        <a:noFill/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65" tIns="88765" rIns="88765" bIns="8876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is the heart of a qualitative review. You present:</a:t>
          </a:r>
          <a:endParaRPr lang="en-US" sz="1700" kern="1200" dirty="0"/>
        </a:p>
      </dsp:txBody>
      <dsp:txXfrm>
        <a:off x="968730" y="2100757"/>
        <a:ext cx="4987137" cy="838727"/>
      </dsp:txXfrm>
    </dsp:sp>
    <dsp:sp modelId="{EDA1BC43-4A03-4D4B-BA0E-FF2AB4C5E5E0}">
      <dsp:nvSpPr>
        <dsp:cNvPr id="0" name=""/>
        <dsp:cNvSpPr/>
      </dsp:nvSpPr>
      <dsp:spPr>
        <a:xfrm>
          <a:off x="5955868" y="2100757"/>
          <a:ext cx="5126659" cy="838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65" tIns="88765" rIns="88765" bIns="88765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</a:t>
          </a:r>
          <a:r>
            <a:rPr lang="en-GB" sz="1300" b="1" kern="1200"/>
            <a:t>themes</a:t>
          </a:r>
          <a:r>
            <a:rPr lang="en-GB" sz="1300" kern="1200"/>
            <a:t>, </a:t>
          </a:r>
          <a:r>
            <a:rPr lang="en-GB" sz="1300" b="1" kern="1200"/>
            <a:t>subthemes</a:t>
          </a:r>
          <a:r>
            <a:rPr lang="en-GB" sz="1300" kern="1200"/>
            <a:t>, or </a:t>
          </a:r>
          <a:r>
            <a:rPr lang="en-GB" sz="1300" b="1" kern="1200"/>
            <a:t>conceptual categories</a:t>
          </a:r>
          <a:r>
            <a:rPr lang="en-GB" sz="1300" kern="1200"/>
            <a:t> that emerged, and how these themes were developed (e.g., thematic analysis) and supporting evidence from the studies.</a:t>
          </a:r>
          <a:endParaRPr lang="en-US" sz="1300" kern="1200"/>
        </a:p>
      </dsp:txBody>
      <dsp:txXfrm>
        <a:off x="5955868" y="2100757"/>
        <a:ext cx="5126659" cy="838727"/>
      </dsp:txXfrm>
    </dsp:sp>
    <dsp:sp modelId="{F0D6EB3F-CA04-469E-BE43-A6A40D4265A8}">
      <dsp:nvSpPr>
        <dsp:cNvPr id="0" name=""/>
        <dsp:cNvSpPr/>
      </dsp:nvSpPr>
      <dsp:spPr>
        <a:xfrm>
          <a:off x="0" y="3149166"/>
          <a:ext cx="11082528" cy="838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70C80-4E75-432F-BC5B-38E2545E18ED}">
      <dsp:nvSpPr>
        <dsp:cNvPr id="0" name=""/>
        <dsp:cNvSpPr/>
      </dsp:nvSpPr>
      <dsp:spPr>
        <a:xfrm>
          <a:off x="253715" y="3337880"/>
          <a:ext cx="461300" cy="4613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A9FD6-B51F-491C-8A8E-03893B7AAF87}">
      <dsp:nvSpPr>
        <dsp:cNvPr id="0" name=""/>
        <dsp:cNvSpPr/>
      </dsp:nvSpPr>
      <dsp:spPr>
        <a:xfrm>
          <a:off x="968730" y="3149166"/>
          <a:ext cx="4987137" cy="838727"/>
        </a:xfrm>
        <a:prstGeom prst="rect">
          <a:avLst/>
        </a:prstGeom>
        <a:noFill/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65" tIns="88765" rIns="88765" bIns="8876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Each theme should include:</a:t>
          </a:r>
          <a:endParaRPr lang="en-US" sz="1700" kern="1200" dirty="0"/>
        </a:p>
      </dsp:txBody>
      <dsp:txXfrm>
        <a:off x="968730" y="3149166"/>
        <a:ext cx="4987137" cy="838727"/>
      </dsp:txXfrm>
    </dsp:sp>
    <dsp:sp modelId="{DD9150F7-171A-4B19-82A2-E42E79251B0D}">
      <dsp:nvSpPr>
        <dsp:cNvPr id="0" name=""/>
        <dsp:cNvSpPr/>
      </dsp:nvSpPr>
      <dsp:spPr>
        <a:xfrm>
          <a:off x="5955868" y="3149166"/>
          <a:ext cx="5126659" cy="838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65" tIns="88765" rIns="88765" bIns="88765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clear description with representative quotations from primary studies (properly attributed).</a:t>
          </a:r>
          <a:endParaRPr lang="en-US" sz="1300" kern="120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An explanation of how the theme relates to the research question</a:t>
          </a:r>
          <a:endParaRPr lang="en-US" sz="1300" kern="1200"/>
        </a:p>
      </dsp:txBody>
      <dsp:txXfrm>
        <a:off x="5955868" y="3149166"/>
        <a:ext cx="5126659" cy="838727"/>
      </dsp:txXfrm>
    </dsp:sp>
    <dsp:sp modelId="{9FF86E2A-75E5-4D99-BFAE-191C30EDDBB0}">
      <dsp:nvSpPr>
        <dsp:cNvPr id="0" name=""/>
        <dsp:cNvSpPr/>
      </dsp:nvSpPr>
      <dsp:spPr>
        <a:xfrm>
          <a:off x="0" y="4197576"/>
          <a:ext cx="11082528" cy="838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0737CC-161D-4357-A8F9-2723EF92D78C}">
      <dsp:nvSpPr>
        <dsp:cNvPr id="0" name=""/>
        <dsp:cNvSpPr/>
      </dsp:nvSpPr>
      <dsp:spPr>
        <a:xfrm>
          <a:off x="253715" y="4386290"/>
          <a:ext cx="461300" cy="4613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3A47D-EE13-4BEA-B287-C465A2CC1976}">
      <dsp:nvSpPr>
        <dsp:cNvPr id="0" name=""/>
        <dsp:cNvSpPr/>
      </dsp:nvSpPr>
      <dsp:spPr>
        <a:xfrm>
          <a:off x="968730" y="4197576"/>
          <a:ext cx="4987137" cy="838727"/>
        </a:xfrm>
        <a:prstGeom prst="rect">
          <a:avLst/>
        </a:prstGeom>
        <a:noFill/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65" tIns="88765" rIns="88765" bIns="8876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section must be:</a:t>
          </a:r>
          <a:endParaRPr lang="en-US" sz="1700" kern="1200" dirty="0"/>
        </a:p>
      </dsp:txBody>
      <dsp:txXfrm>
        <a:off x="968730" y="4197576"/>
        <a:ext cx="4987137" cy="838727"/>
      </dsp:txXfrm>
    </dsp:sp>
    <dsp:sp modelId="{AC4CCC5E-D7AF-45E2-BADF-7995F96C6E51}">
      <dsp:nvSpPr>
        <dsp:cNvPr id="0" name=""/>
        <dsp:cNvSpPr/>
      </dsp:nvSpPr>
      <dsp:spPr>
        <a:xfrm>
          <a:off x="5955868" y="4197576"/>
          <a:ext cx="5126659" cy="838727"/>
        </a:xfrm>
        <a:prstGeom prst="rect">
          <a:avLst/>
        </a:prstGeom>
        <a:noFill/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65" tIns="88765" rIns="88765" bIns="88765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Descriptive</a:t>
          </a:r>
          <a:r>
            <a:rPr lang="en-GB" sz="1300" kern="1200" dirty="0"/>
            <a:t>, not interpretive</a:t>
          </a: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Structured</a:t>
          </a:r>
          <a:r>
            <a:rPr lang="en-GB" sz="1300" kern="1200"/>
            <a:t>, usually with headings for each theme</a:t>
          </a:r>
          <a:endParaRPr lang="en-US" sz="1300" kern="120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Grounded in the data</a:t>
          </a:r>
          <a:r>
            <a:rPr lang="en-GB" sz="1300" kern="1200"/>
            <a:t>, not your opinion</a:t>
          </a:r>
          <a:endParaRPr lang="en-US" sz="1300" kern="1200"/>
        </a:p>
      </dsp:txBody>
      <dsp:txXfrm>
        <a:off x="5955868" y="4197576"/>
        <a:ext cx="5126659" cy="838727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E3514E-B4A7-4221-9945-0BB6740A0E68}">
      <dsp:nvSpPr>
        <dsp:cNvPr id="0" name=""/>
        <dsp:cNvSpPr/>
      </dsp:nvSpPr>
      <dsp:spPr>
        <a:xfrm>
          <a:off x="0" y="4286"/>
          <a:ext cx="6240668" cy="9129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2D803-1035-481C-8A7F-58332ED7AAAB}">
      <dsp:nvSpPr>
        <dsp:cNvPr id="0" name=""/>
        <dsp:cNvSpPr/>
      </dsp:nvSpPr>
      <dsp:spPr>
        <a:xfrm>
          <a:off x="276173" y="209704"/>
          <a:ext cx="502134" cy="5021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3B05B-9F6B-4033-BFE6-DEE27E724560}">
      <dsp:nvSpPr>
        <dsp:cNvPr id="0" name=""/>
        <dsp:cNvSpPr/>
      </dsp:nvSpPr>
      <dsp:spPr>
        <a:xfrm>
          <a:off x="1054481" y="4286"/>
          <a:ext cx="5186187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Qualitative synthesis often highlights:</a:t>
          </a:r>
          <a:endParaRPr lang="en-US" sz="1900" kern="1200" dirty="0"/>
        </a:p>
      </dsp:txBody>
      <dsp:txXfrm>
        <a:off x="1054481" y="4286"/>
        <a:ext cx="5186187" cy="912971"/>
      </dsp:txXfrm>
    </dsp:sp>
    <dsp:sp modelId="{2ABFB075-2AF2-4CC1-A59F-929DD6CB45FD}">
      <dsp:nvSpPr>
        <dsp:cNvPr id="0" name=""/>
        <dsp:cNvSpPr/>
      </dsp:nvSpPr>
      <dsp:spPr>
        <a:xfrm>
          <a:off x="0" y="1145500"/>
          <a:ext cx="6240668" cy="9129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D72828-EF0C-41A5-8FE3-80F1C6355C4D}">
      <dsp:nvSpPr>
        <dsp:cNvPr id="0" name=""/>
        <dsp:cNvSpPr/>
      </dsp:nvSpPr>
      <dsp:spPr>
        <a:xfrm>
          <a:off x="276173" y="1350918"/>
          <a:ext cx="502134" cy="5021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9591D-E224-46F9-AFBA-9C7868042C45}">
      <dsp:nvSpPr>
        <dsp:cNvPr id="0" name=""/>
        <dsp:cNvSpPr/>
      </dsp:nvSpPr>
      <dsp:spPr>
        <a:xfrm>
          <a:off x="1054481" y="1145500"/>
          <a:ext cx="5186187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Similarities and differences across contexts</a:t>
          </a:r>
          <a:endParaRPr lang="en-US" sz="1900" kern="1200"/>
        </a:p>
      </dsp:txBody>
      <dsp:txXfrm>
        <a:off x="1054481" y="1145500"/>
        <a:ext cx="5186187" cy="912971"/>
      </dsp:txXfrm>
    </dsp:sp>
    <dsp:sp modelId="{F0830E0F-A83C-4C97-BC2F-D24384B512FE}">
      <dsp:nvSpPr>
        <dsp:cNvPr id="0" name=""/>
        <dsp:cNvSpPr/>
      </dsp:nvSpPr>
      <dsp:spPr>
        <a:xfrm>
          <a:off x="0" y="2286714"/>
          <a:ext cx="6240668" cy="9129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21393-5F29-4E17-A117-86707E45ED7E}">
      <dsp:nvSpPr>
        <dsp:cNvPr id="0" name=""/>
        <dsp:cNvSpPr/>
      </dsp:nvSpPr>
      <dsp:spPr>
        <a:xfrm>
          <a:off x="276173" y="2492132"/>
          <a:ext cx="502134" cy="5021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4B63BD-11F0-4587-90D3-A8A6B012C768}">
      <dsp:nvSpPr>
        <dsp:cNvPr id="0" name=""/>
        <dsp:cNvSpPr/>
      </dsp:nvSpPr>
      <dsp:spPr>
        <a:xfrm>
          <a:off x="1054481" y="2286714"/>
          <a:ext cx="5186187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Contradictions or tensions in the data</a:t>
          </a:r>
          <a:endParaRPr lang="en-US" sz="1900" kern="1200"/>
        </a:p>
      </dsp:txBody>
      <dsp:txXfrm>
        <a:off x="1054481" y="2286714"/>
        <a:ext cx="5186187" cy="912971"/>
      </dsp:txXfrm>
    </dsp:sp>
    <dsp:sp modelId="{600B98A5-698B-4629-A8CC-BC7B6D29B577}">
      <dsp:nvSpPr>
        <dsp:cNvPr id="0" name=""/>
        <dsp:cNvSpPr/>
      </dsp:nvSpPr>
      <dsp:spPr>
        <a:xfrm>
          <a:off x="0" y="3427928"/>
          <a:ext cx="6240668" cy="9129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27B64-3E08-4856-BB46-401FC113B26C}">
      <dsp:nvSpPr>
        <dsp:cNvPr id="0" name=""/>
        <dsp:cNvSpPr/>
      </dsp:nvSpPr>
      <dsp:spPr>
        <a:xfrm>
          <a:off x="276173" y="3633346"/>
          <a:ext cx="502134" cy="5021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D6177-9471-4105-AC04-EA9FFB67E31E}">
      <dsp:nvSpPr>
        <dsp:cNvPr id="0" name=""/>
        <dsp:cNvSpPr/>
      </dsp:nvSpPr>
      <dsp:spPr>
        <a:xfrm>
          <a:off x="1054481" y="3427928"/>
          <a:ext cx="5186187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findings vary by population, setting, or methodology</a:t>
          </a:r>
          <a:endParaRPr lang="en-US" sz="1900" kern="1200"/>
        </a:p>
      </dsp:txBody>
      <dsp:txXfrm>
        <a:off x="1054481" y="3427928"/>
        <a:ext cx="5186187" cy="912971"/>
      </dsp:txXfrm>
    </dsp:sp>
    <dsp:sp modelId="{BCEDA9D6-D8AE-4379-BB53-BBD9FC2FE578}">
      <dsp:nvSpPr>
        <dsp:cNvPr id="0" name=""/>
        <dsp:cNvSpPr/>
      </dsp:nvSpPr>
      <dsp:spPr>
        <a:xfrm>
          <a:off x="0" y="4569142"/>
          <a:ext cx="6240668" cy="9129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9BA2A-6D6B-4611-B928-DF0C36D488E1}">
      <dsp:nvSpPr>
        <dsp:cNvPr id="0" name=""/>
        <dsp:cNvSpPr/>
      </dsp:nvSpPr>
      <dsp:spPr>
        <a:xfrm>
          <a:off x="276173" y="4774561"/>
          <a:ext cx="502134" cy="5021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8D399-7681-43BF-8886-644126EE5846}">
      <dsp:nvSpPr>
        <dsp:cNvPr id="0" name=""/>
        <dsp:cNvSpPr/>
      </dsp:nvSpPr>
      <dsp:spPr>
        <a:xfrm>
          <a:off x="1054481" y="4569142"/>
          <a:ext cx="5186187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helps your reader understand the richness and complexity of the evidence.</a:t>
          </a:r>
          <a:endParaRPr lang="en-US" sz="1900" kern="1200" dirty="0"/>
        </a:p>
      </dsp:txBody>
      <dsp:txXfrm>
        <a:off x="1054481" y="4569142"/>
        <a:ext cx="5186187" cy="912971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291814-B53E-4B14-8947-82E6A046ED03}">
      <dsp:nvSpPr>
        <dsp:cNvPr id="0" name=""/>
        <dsp:cNvSpPr/>
      </dsp:nvSpPr>
      <dsp:spPr>
        <a:xfrm>
          <a:off x="0" y="5304137"/>
          <a:ext cx="7900177" cy="870187"/>
        </a:xfrm>
        <a:prstGeom prst="rect">
          <a:avLst/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</a:rPr>
            <a:t>This is </a:t>
          </a:r>
          <a:r>
            <a:rPr lang="en-GB" sz="2000" b="1" kern="1200" dirty="0">
              <a:solidFill>
                <a:srgbClr val="C00000"/>
              </a:solidFill>
            </a:rPr>
            <a:t>interpretive</a:t>
          </a:r>
          <a:r>
            <a:rPr lang="en-GB" sz="2000" kern="1200" dirty="0">
              <a:solidFill>
                <a:srgbClr val="C00000"/>
              </a:solidFill>
            </a:rPr>
            <a:t>—not just descriptive</a:t>
          </a:r>
          <a:r>
            <a:rPr lang="en-GB" sz="1700" kern="1200" dirty="0"/>
            <a:t>.</a:t>
          </a:r>
          <a:endParaRPr lang="en-US" sz="1700" kern="1200" dirty="0"/>
        </a:p>
      </dsp:txBody>
      <dsp:txXfrm>
        <a:off x="0" y="5304137"/>
        <a:ext cx="7900177" cy="870187"/>
      </dsp:txXfrm>
    </dsp:sp>
    <dsp:sp modelId="{3E86B4B4-FA54-4C9F-BD9D-181A6114A56F}">
      <dsp:nvSpPr>
        <dsp:cNvPr id="0" name=""/>
        <dsp:cNvSpPr/>
      </dsp:nvSpPr>
      <dsp:spPr>
        <a:xfrm rot="10800000">
          <a:off x="0" y="3978841"/>
          <a:ext cx="7900177" cy="1338348"/>
        </a:xfrm>
        <a:prstGeom prst="upArrowCallout">
          <a:avLst/>
        </a:prstGeom>
        <a:solidFill>
          <a:schemeClr val="accent3">
            <a:hueOff val="-534146"/>
            <a:satOff val="-25000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should:</a:t>
          </a:r>
          <a:endParaRPr lang="en-US" sz="1700" kern="1200"/>
        </a:p>
      </dsp:txBody>
      <dsp:txXfrm rot="-10800000">
        <a:off x="0" y="3978841"/>
        <a:ext cx="7900177" cy="469760"/>
      </dsp:txXfrm>
    </dsp:sp>
    <dsp:sp modelId="{44210459-7155-4B2E-A04D-BD2E84D2D95B}">
      <dsp:nvSpPr>
        <dsp:cNvPr id="0" name=""/>
        <dsp:cNvSpPr/>
      </dsp:nvSpPr>
      <dsp:spPr>
        <a:xfrm>
          <a:off x="0" y="4448601"/>
          <a:ext cx="1975044" cy="40016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Summarise the key findings in a sentence or two</a:t>
          </a:r>
          <a:endParaRPr lang="en-US" sz="1100" kern="1200"/>
        </a:p>
      </dsp:txBody>
      <dsp:txXfrm>
        <a:off x="0" y="4448601"/>
        <a:ext cx="1975044" cy="400166"/>
      </dsp:txXfrm>
    </dsp:sp>
    <dsp:sp modelId="{16C52564-FEA7-4DE7-A684-629B4B59378A}">
      <dsp:nvSpPr>
        <dsp:cNvPr id="0" name=""/>
        <dsp:cNvSpPr/>
      </dsp:nvSpPr>
      <dsp:spPr>
        <a:xfrm>
          <a:off x="1975044" y="4448601"/>
          <a:ext cx="1975044" cy="400166"/>
        </a:xfrm>
        <a:prstGeom prst="rect">
          <a:avLst/>
        </a:prstGeom>
        <a:solidFill>
          <a:schemeClr val="accent3">
            <a:tint val="40000"/>
            <a:alpha val="90000"/>
            <a:hueOff val="-411753"/>
            <a:satOff val="-29041"/>
            <a:lumOff val="-142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411753"/>
              <a:satOff val="-29041"/>
              <a:lumOff val="-14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Explain their significance</a:t>
          </a:r>
          <a:endParaRPr lang="en-US" sz="1100" kern="1200"/>
        </a:p>
      </dsp:txBody>
      <dsp:txXfrm>
        <a:off x="1975044" y="4448601"/>
        <a:ext cx="1975044" cy="400166"/>
      </dsp:txXfrm>
    </dsp:sp>
    <dsp:sp modelId="{C7BC6012-3DF6-45F9-914D-126118C98050}">
      <dsp:nvSpPr>
        <dsp:cNvPr id="0" name=""/>
        <dsp:cNvSpPr/>
      </dsp:nvSpPr>
      <dsp:spPr>
        <a:xfrm>
          <a:off x="3950088" y="4448601"/>
          <a:ext cx="1975044" cy="400166"/>
        </a:xfrm>
        <a:prstGeom prst="rect">
          <a:avLst/>
        </a:prstGeom>
        <a:solidFill>
          <a:schemeClr val="accent3">
            <a:tint val="40000"/>
            <a:alpha val="90000"/>
            <a:hueOff val="-823505"/>
            <a:satOff val="-58083"/>
            <a:lumOff val="-2841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823505"/>
              <a:satOff val="-58083"/>
              <a:lumOff val="-28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Highlight patterns, consistencies, contradictions</a:t>
          </a:r>
          <a:endParaRPr lang="en-US" sz="1100" kern="1200"/>
        </a:p>
      </dsp:txBody>
      <dsp:txXfrm>
        <a:off x="3950088" y="4448601"/>
        <a:ext cx="1975044" cy="400166"/>
      </dsp:txXfrm>
    </dsp:sp>
    <dsp:sp modelId="{11DE7655-B6B8-43CE-AC0B-13D54FF54F89}">
      <dsp:nvSpPr>
        <dsp:cNvPr id="0" name=""/>
        <dsp:cNvSpPr/>
      </dsp:nvSpPr>
      <dsp:spPr>
        <a:xfrm>
          <a:off x="5925132" y="4448601"/>
          <a:ext cx="1975044" cy="400166"/>
        </a:xfrm>
        <a:prstGeom prst="rect">
          <a:avLst/>
        </a:prstGeom>
        <a:solidFill>
          <a:schemeClr val="accent3">
            <a:tint val="40000"/>
            <a:alpha val="90000"/>
            <a:hueOff val="-1235258"/>
            <a:satOff val="-87124"/>
            <a:lumOff val="-4261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1235258"/>
              <a:satOff val="-87124"/>
              <a:lumOff val="-4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Discuss what the findings suggest about the topic</a:t>
          </a:r>
          <a:endParaRPr lang="en-US" sz="1100" kern="1200"/>
        </a:p>
      </dsp:txBody>
      <dsp:txXfrm>
        <a:off x="5925132" y="4448601"/>
        <a:ext cx="1975044" cy="400166"/>
      </dsp:txXfrm>
    </dsp:sp>
    <dsp:sp modelId="{36CCFC9E-ED2F-4A4E-87D0-679374DFC493}">
      <dsp:nvSpPr>
        <dsp:cNvPr id="0" name=""/>
        <dsp:cNvSpPr/>
      </dsp:nvSpPr>
      <dsp:spPr>
        <a:xfrm rot="10800000">
          <a:off x="0" y="2653545"/>
          <a:ext cx="7900177" cy="1338348"/>
        </a:xfrm>
        <a:prstGeom prst="upArrowCallout">
          <a:avLst/>
        </a:prstGeom>
        <a:solidFill>
          <a:schemeClr val="accent3">
            <a:hueOff val="-1068292"/>
            <a:satOff val="-50000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is where you explain what the results </a:t>
          </a:r>
          <a:r>
            <a:rPr lang="en-GB" sz="1700" i="1" kern="1200"/>
            <a:t>mean</a:t>
          </a:r>
          <a:r>
            <a:rPr lang="en-GB" sz="1700" kern="1200"/>
            <a:t> in relation to your research question.</a:t>
          </a:r>
          <a:endParaRPr lang="en-US" sz="1700" kern="1200"/>
        </a:p>
      </dsp:txBody>
      <dsp:txXfrm rot="10800000">
        <a:off x="0" y="2653545"/>
        <a:ext cx="7900177" cy="869618"/>
      </dsp:txXfrm>
    </dsp:sp>
    <dsp:sp modelId="{7D06892D-442E-49C9-9EA7-9BF4410F723C}">
      <dsp:nvSpPr>
        <dsp:cNvPr id="0" name=""/>
        <dsp:cNvSpPr/>
      </dsp:nvSpPr>
      <dsp:spPr>
        <a:xfrm rot="10800000">
          <a:off x="0" y="1328248"/>
          <a:ext cx="7900177" cy="1338348"/>
        </a:xfrm>
        <a:prstGeom prst="upArrowCallout">
          <a:avLst/>
        </a:prstGeom>
        <a:solidFill>
          <a:schemeClr val="accent3">
            <a:hueOff val="-1602438"/>
            <a:satOff val="-75000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Interpretation of the Main Findings</a:t>
          </a:r>
          <a:endParaRPr lang="en-US" sz="1700" kern="1200"/>
        </a:p>
      </dsp:txBody>
      <dsp:txXfrm rot="10800000">
        <a:off x="0" y="1328248"/>
        <a:ext cx="7900177" cy="869618"/>
      </dsp:txXfrm>
    </dsp:sp>
    <dsp:sp modelId="{A76F4D4C-89A3-40C5-A1BF-FE21966CE5FA}">
      <dsp:nvSpPr>
        <dsp:cNvPr id="0" name=""/>
        <dsp:cNvSpPr/>
      </dsp:nvSpPr>
      <dsp:spPr>
        <a:xfrm rot="10800000">
          <a:off x="0" y="2952"/>
          <a:ext cx="7900177" cy="1338348"/>
        </a:xfrm>
        <a:prstGeom prst="upArrowCallout">
          <a:avLst/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</a:t>
          </a:r>
          <a:r>
            <a:rPr lang="en-GB" sz="1700" b="1" kern="1200"/>
            <a:t>Discussion</a:t>
          </a:r>
          <a:r>
            <a:rPr lang="en-GB" sz="1700" kern="1200"/>
            <a:t> section in a systematic literature review (SLR) does </a:t>
          </a:r>
          <a:r>
            <a:rPr lang="en-GB" sz="1700" i="1" kern="1200"/>
            <a:t>not</a:t>
          </a:r>
          <a:r>
            <a:rPr lang="en-GB" sz="1700" kern="1200"/>
            <a:t> simply restate the results. Its job is to </a:t>
          </a:r>
          <a:r>
            <a:rPr lang="en-GB" sz="1700" b="1" kern="1200"/>
            <a:t>interpret</a:t>
          </a:r>
          <a:r>
            <a:rPr lang="en-GB" sz="1700" kern="1200"/>
            <a:t>, </a:t>
          </a:r>
          <a:r>
            <a:rPr lang="en-GB" sz="1700" b="1" kern="1200"/>
            <a:t>explain</a:t>
          </a:r>
          <a:r>
            <a:rPr lang="en-GB" sz="1700" kern="1200"/>
            <a:t>, and </a:t>
          </a:r>
          <a:r>
            <a:rPr lang="en-GB" sz="1700" b="1" kern="1200"/>
            <a:t>contextualise</a:t>
          </a:r>
          <a:r>
            <a:rPr lang="en-GB" sz="1700" kern="1200"/>
            <a:t> the findings so the reader understands what they </a:t>
          </a:r>
          <a:r>
            <a:rPr lang="en-GB" sz="1700" i="1" kern="1200"/>
            <a:t>mean</a:t>
          </a:r>
          <a:r>
            <a:rPr lang="en-GB" sz="1700" kern="1200"/>
            <a:t> and </a:t>
          </a:r>
          <a:r>
            <a:rPr lang="en-GB" sz="1700" i="1" kern="1200"/>
            <a:t>why they matter</a:t>
          </a:r>
          <a:r>
            <a:rPr lang="en-GB" sz="1700" kern="1200"/>
            <a:t>. </a:t>
          </a:r>
          <a:endParaRPr lang="en-US" sz="1700" kern="1200"/>
        </a:p>
      </dsp:txBody>
      <dsp:txXfrm rot="10800000">
        <a:off x="0" y="2952"/>
        <a:ext cx="7900177" cy="86961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17F45-651D-432B-A5B8-AC1AF5FCC4EE}">
      <dsp:nvSpPr>
        <dsp:cNvPr id="0" name=""/>
        <dsp:cNvSpPr/>
      </dsp:nvSpPr>
      <dsp:spPr>
        <a:xfrm>
          <a:off x="0" y="669"/>
          <a:ext cx="624066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4020D-F3B8-42A6-A2A5-93A5AB72D1A7}">
      <dsp:nvSpPr>
        <dsp:cNvPr id="0" name=""/>
        <dsp:cNvSpPr/>
      </dsp:nvSpPr>
      <dsp:spPr>
        <a:xfrm>
          <a:off x="0" y="669"/>
          <a:ext cx="6240668" cy="783580"/>
        </a:xfrm>
        <a:prstGeom prst="rect">
          <a:avLst/>
        </a:prstGeom>
        <a:noFill/>
        <a:ln>
          <a:solidFill>
            <a:schemeClr val="accent1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Comparison With Existing Literature</a:t>
          </a:r>
          <a:endParaRPr lang="en-US" sz="2600" kern="1200" dirty="0"/>
        </a:p>
      </dsp:txBody>
      <dsp:txXfrm>
        <a:off x="0" y="669"/>
        <a:ext cx="6240668" cy="783580"/>
      </dsp:txXfrm>
    </dsp:sp>
    <dsp:sp modelId="{6DCC322F-CF13-4134-B7ED-F975FB1314DC}">
      <dsp:nvSpPr>
        <dsp:cNvPr id="0" name=""/>
        <dsp:cNvSpPr/>
      </dsp:nvSpPr>
      <dsp:spPr>
        <a:xfrm>
          <a:off x="0" y="784249"/>
          <a:ext cx="6240668" cy="0"/>
        </a:xfrm>
        <a:prstGeom prst="line">
          <a:avLst/>
        </a:prstGeom>
        <a:solidFill>
          <a:schemeClr val="accent2">
            <a:hueOff val="-314733"/>
            <a:satOff val="5856"/>
            <a:lumOff val="784"/>
            <a:alphaOff val="0"/>
          </a:schemeClr>
        </a:solidFill>
        <a:ln w="12700" cap="flat" cmpd="sng" algn="ctr">
          <a:solidFill>
            <a:schemeClr val="accent2">
              <a:hueOff val="-314733"/>
              <a:satOff val="5856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86E66-3EB5-4D3F-BD34-AA26CD381876}">
      <dsp:nvSpPr>
        <dsp:cNvPr id="0" name=""/>
        <dsp:cNvSpPr/>
      </dsp:nvSpPr>
      <dsp:spPr>
        <a:xfrm>
          <a:off x="0" y="784249"/>
          <a:ext cx="6240668" cy="783580"/>
        </a:xfrm>
        <a:prstGeom prst="rect">
          <a:avLst/>
        </a:prstGeom>
        <a:noFill/>
        <a:ln>
          <a:solidFill>
            <a:srgbClr val="C00000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Show how your findings fit into the wider research landscape.</a:t>
          </a:r>
          <a:endParaRPr lang="en-US" sz="2000" kern="1200" dirty="0"/>
        </a:p>
      </dsp:txBody>
      <dsp:txXfrm>
        <a:off x="0" y="784249"/>
        <a:ext cx="6240668" cy="783580"/>
      </dsp:txXfrm>
    </dsp:sp>
    <dsp:sp modelId="{0F9F7A6F-62A1-4407-87A2-9487A21350C0}">
      <dsp:nvSpPr>
        <dsp:cNvPr id="0" name=""/>
        <dsp:cNvSpPr/>
      </dsp:nvSpPr>
      <dsp:spPr>
        <a:xfrm>
          <a:off x="0" y="1567829"/>
          <a:ext cx="6240668" cy="0"/>
        </a:xfrm>
        <a:prstGeom prst="line">
          <a:avLst/>
        </a:prstGeom>
        <a:solidFill>
          <a:schemeClr val="accent2">
            <a:hueOff val="-629465"/>
            <a:satOff val="11712"/>
            <a:lumOff val="1568"/>
            <a:alphaOff val="0"/>
          </a:schemeClr>
        </a:solidFill>
        <a:ln w="12700" cap="flat" cmpd="sng" algn="ctr">
          <a:solidFill>
            <a:schemeClr val="accent2">
              <a:hueOff val="-629465"/>
              <a:satOff val="11712"/>
              <a:lumOff val="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80D62-0A35-4218-B369-C71E5D035594}">
      <dsp:nvSpPr>
        <dsp:cNvPr id="0" name=""/>
        <dsp:cNvSpPr/>
      </dsp:nvSpPr>
      <dsp:spPr>
        <a:xfrm>
          <a:off x="0" y="1567829"/>
          <a:ext cx="6240668" cy="783580"/>
        </a:xfrm>
        <a:prstGeom prst="rect">
          <a:avLst/>
        </a:prstGeom>
        <a:noFill/>
        <a:ln>
          <a:solidFill>
            <a:schemeClr val="accent3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You might:</a:t>
          </a:r>
          <a:endParaRPr lang="en-US" sz="2600" kern="1200" dirty="0"/>
        </a:p>
      </dsp:txBody>
      <dsp:txXfrm>
        <a:off x="0" y="1567829"/>
        <a:ext cx="6240668" cy="783580"/>
      </dsp:txXfrm>
    </dsp:sp>
    <dsp:sp modelId="{E30534C1-955F-4B3C-958A-88676262AEC9}">
      <dsp:nvSpPr>
        <dsp:cNvPr id="0" name=""/>
        <dsp:cNvSpPr/>
      </dsp:nvSpPr>
      <dsp:spPr>
        <a:xfrm>
          <a:off x="0" y="2351409"/>
          <a:ext cx="6240668" cy="0"/>
        </a:xfrm>
        <a:prstGeom prst="line">
          <a:avLst/>
        </a:prstGeom>
        <a:solidFill>
          <a:schemeClr val="accent2">
            <a:hueOff val="-944198"/>
            <a:satOff val="17568"/>
            <a:lumOff val="2352"/>
            <a:alphaOff val="0"/>
          </a:schemeClr>
        </a:solidFill>
        <a:ln w="12700" cap="flat" cmpd="sng" algn="ctr">
          <a:solidFill>
            <a:schemeClr val="accent2">
              <a:hueOff val="-944198"/>
              <a:satOff val="17568"/>
              <a:lumOff val="23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CF0DC-EA83-421A-BFCD-15EF74880245}">
      <dsp:nvSpPr>
        <dsp:cNvPr id="0" name=""/>
        <dsp:cNvSpPr/>
      </dsp:nvSpPr>
      <dsp:spPr>
        <a:xfrm>
          <a:off x="0" y="2351409"/>
          <a:ext cx="6240668" cy="783580"/>
        </a:xfrm>
        <a:prstGeom prst="rect">
          <a:avLst/>
        </a:prstGeom>
        <a:noFill/>
        <a:ln>
          <a:solidFill>
            <a:srgbClr val="002060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Compare your results with previous reviews</a:t>
          </a:r>
          <a:endParaRPr lang="en-US" sz="2000" kern="1200" dirty="0"/>
        </a:p>
      </dsp:txBody>
      <dsp:txXfrm>
        <a:off x="0" y="2351409"/>
        <a:ext cx="6240668" cy="783580"/>
      </dsp:txXfrm>
    </dsp:sp>
    <dsp:sp modelId="{F3F13487-9D9A-4C38-B95A-5880DB28A7AE}">
      <dsp:nvSpPr>
        <dsp:cNvPr id="0" name=""/>
        <dsp:cNvSpPr/>
      </dsp:nvSpPr>
      <dsp:spPr>
        <a:xfrm>
          <a:off x="0" y="3134990"/>
          <a:ext cx="6240668" cy="0"/>
        </a:xfrm>
        <a:prstGeom prst="line">
          <a:avLst/>
        </a:prstGeom>
        <a:solidFill>
          <a:schemeClr val="accent2">
            <a:hueOff val="-1258930"/>
            <a:satOff val="23424"/>
            <a:lumOff val="3137"/>
            <a:alphaOff val="0"/>
          </a:schemeClr>
        </a:solidFill>
        <a:ln w="12700" cap="flat" cmpd="sng" algn="ctr">
          <a:solidFill>
            <a:schemeClr val="accent2">
              <a:hueOff val="-1258930"/>
              <a:satOff val="23424"/>
              <a:lumOff val="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0612A-36A0-4FE5-8471-C4553CDAE669}">
      <dsp:nvSpPr>
        <dsp:cNvPr id="0" name=""/>
        <dsp:cNvSpPr/>
      </dsp:nvSpPr>
      <dsp:spPr>
        <a:xfrm>
          <a:off x="0" y="3134990"/>
          <a:ext cx="6240668" cy="783580"/>
        </a:xfrm>
        <a:prstGeom prst="rect">
          <a:avLst/>
        </a:prstGeom>
        <a:noFill/>
        <a:ln>
          <a:solidFill>
            <a:schemeClr val="accent6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Explain how your findings confirm, extend, or challenge existing theories</a:t>
          </a:r>
          <a:endParaRPr lang="en-US" sz="2000" kern="1200" dirty="0"/>
        </a:p>
      </dsp:txBody>
      <dsp:txXfrm>
        <a:off x="0" y="3134990"/>
        <a:ext cx="6240668" cy="783580"/>
      </dsp:txXfrm>
    </dsp:sp>
    <dsp:sp modelId="{8EF98903-C0F5-4396-B5EC-5A5F88E31206}">
      <dsp:nvSpPr>
        <dsp:cNvPr id="0" name=""/>
        <dsp:cNvSpPr/>
      </dsp:nvSpPr>
      <dsp:spPr>
        <a:xfrm>
          <a:off x="0" y="3918570"/>
          <a:ext cx="6240668" cy="0"/>
        </a:xfrm>
        <a:prstGeom prst="line">
          <a:avLst/>
        </a:prstGeom>
        <a:solidFill>
          <a:schemeClr val="accent2">
            <a:hueOff val="-1573663"/>
            <a:satOff val="29280"/>
            <a:lumOff val="3921"/>
            <a:alphaOff val="0"/>
          </a:schemeClr>
        </a:solidFill>
        <a:ln w="12700" cap="flat" cmpd="sng" algn="ctr">
          <a:solidFill>
            <a:schemeClr val="accent2">
              <a:hueOff val="-1573663"/>
              <a:satOff val="29280"/>
              <a:lumOff val="39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E8FC7-11B6-4180-B119-30701703B500}">
      <dsp:nvSpPr>
        <dsp:cNvPr id="0" name=""/>
        <dsp:cNvSpPr/>
      </dsp:nvSpPr>
      <dsp:spPr>
        <a:xfrm>
          <a:off x="0" y="3918570"/>
          <a:ext cx="6240668" cy="783580"/>
        </a:xfrm>
        <a:prstGeom prst="rect">
          <a:avLst/>
        </a:prstGeom>
        <a:noFill/>
        <a:ln>
          <a:solidFill>
            <a:srgbClr val="7030A0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Identify where your review adds something new</a:t>
          </a:r>
          <a:endParaRPr lang="en-US" sz="2000" kern="1200" dirty="0"/>
        </a:p>
      </dsp:txBody>
      <dsp:txXfrm>
        <a:off x="0" y="3918570"/>
        <a:ext cx="6240668" cy="783580"/>
      </dsp:txXfrm>
    </dsp:sp>
    <dsp:sp modelId="{1977E840-D885-48D4-AD1A-8CD55ECC1120}">
      <dsp:nvSpPr>
        <dsp:cNvPr id="0" name=""/>
        <dsp:cNvSpPr/>
      </dsp:nvSpPr>
      <dsp:spPr>
        <a:xfrm>
          <a:off x="0" y="4702150"/>
          <a:ext cx="6240668" cy="0"/>
        </a:xfrm>
        <a:prstGeom prst="line">
          <a:avLst/>
        </a:prstGeom>
        <a:solidFill>
          <a:schemeClr val="accent2">
            <a:hueOff val="-1888395"/>
            <a:satOff val="35136"/>
            <a:lumOff val="4705"/>
            <a:alphaOff val="0"/>
          </a:schemeClr>
        </a:solidFill>
        <a:ln w="12700" cap="flat" cmpd="sng" algn="ctr">
          <a:solidFill>
            <a:schemeClr val="accent2">
              <a:hueOff val="-1888395"/>
              <a:satOff val="35136"/>
              <a:lumOff val="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F4CDD-CA69-48CF-BFBB-DBEEA3B56FB0}">
      <dsp:nvSpPr>
        <dsp:cNvPr id="0" name=""/>
        <dsp:cNvSpPr/>
      </dsp:nvSpPr>
      <dsp:spPr>
        <a:xfrm>
          <a:off x="0" y="4702150"/>
          <a:ext cx="6240668" cy="783580"/>
        </a:xfrm>
        <a:prstGeom prst="rect">
          <a:avLst/>
        </a:prstGeom>
        <a:noFill/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</a:rPr>
            <a:t>This demonstrates the contribution of your review.</a:t>
          </a:r>
          <a:endParaRPr lang="en-US" sz="2000" kern="1200" dirty="0">
            <a:solidFill>
              <a:srgbClr val="C00000"/>
            </a:solidFill>
          </a:endParaRPr>
        </a:p>
      </dsp:txBody>
      <dsp:txXfrm>
        <a:off x="0" y="4702150"/>
        <a:ext cx="6240668" cy="783580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729FEE-65AE-4726-ADE4-6B42DF7339BB}">
      <dsp:nvSpPr>
        <dsp:cNvPr id="0" name=""/>
        <dsp:cNvSpPr/>
      </dsp:nvSpPr>
      <dsp:spPr>
        <a:xfrm>
          <a:off x="0" y="4413877"/>
          <a:ext cx="6635260" cy="96564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</a:rPr>
            <a:t>This shows you’ve thought critically about the evidence.</a:t>
          </a:r>
          <a:endParaRPr lang="en-US" sz="2000" kern="1200" dirty="0">
            <a:solidFill>
              <a:srgbClr val="C00000"/>
            </a:solidFill>
          </a:endParaRPr>
        </a:p>
      </dsp:txBody>
      <dsp:txXfrm>
        <a:off x="0" y="4413877"/>
        <a:ext cx="6635260" cy="965648"/>
      </dsp:txXfrm>
    </dsp:sp>
    <dsp:sp modelId="{0495EBC8-1AE5-4AC0-9F31-16DFE9A1EA40}">
      <dsp:nvSpPr>
        <dsp:cNvPr id="0" name=""/>
        <dsp:cNvSpPr/>
      </dsp:nvSpPr>
      <dsp:spPr>
        <a:xfrm rot="10800000">
          <a:off x="0" y="2943194"/>
          <a:ext cx="6635260" cy="1485167"/>
        </a:xfrm>
        <a:prstGeom prst="upArrowCallout">
          <a:avLst/>
        </a:prstGeom>
        <a:solidFill>
          <a:schemeClr val="accent5">
            <a:hueOff val="-627571"/>
            <a:satOff val="-8336"/>
            <a:lumOff val="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Consider:</a:t>
          </a:r>
          <a:endParaRPr lang="en-US" sz="2000" kern="1200"/>
        </a:p>
      </dsp:txBody>
      <dsp:txXfrm rot="-10800000">
        <a:off x="0" y="2943194"/>
        <a:ext cx="6635260" cy="521293"/>
      </dsp:txXfrm>
    </dsp:sp>
    <dsp:sp modelId="{1AFB52B1-79F9-4A1F-9DA0-C927212C33BA}">
      <dsp:nvSpPr>
        <dsp:cNvPr id="0" name=""/>
        <dsp:cNvSpPr/>
      </dsp:nvSpPr>
      <dsp:spPr>
        <a:xfrm>
          <a:off x="809" y="3464488"/>
          <a:ext cx="1326728" cy="44406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Differences in study design</a:t>
          </a:r>
          <a:endParaRPr lang="en-US" sz="1200" kern="1200"/>
        </a:p>
      </dsp:txBody>
      <dsp:txXfrm>
        <a:off x="809" y="3464488"/>
        <a:ext cx="1326728" cy="444065"/>
      </dsp:txXfrm>
    </dsp:sp>
    <dsp:sp modelId="{B4F65386-4D64-438F-9DA3-376173D25D46}">
      <dsp:nvSpPr>
        <dsp:cNvPr id="0" name=""/>
        <dsp:cNvSpPr/>
      </dsp:nvSpPr>
      <dsp:spPr>
        <a:xfrm>
          <a:off x="1327537" y="3464488"/>
          <a:ext cx="1326728" cy="444065"/>
        </a:xfrm>
        <a:prstGeom prst="rect">
          <a:avLst/>
        </a:prstGeom>
        <a:solidFill>
          <a:schemeClr val="accent5">
            <a:tint val="40000"/>
            <a:alpha val="90000"/>
            <a:hueOff val="-434715"/>
            <a:satOff val="-9323"/>
            <a:lumOff val="-52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Population differences</a:t>
          </a:r>
          <a:endParaRPr lang="en-US" sz="1200" kern="1200"/>
        </a:p>
      </dsp:txBody>
      <dsp:txXfrm>
        <a:off x="1327537" y="3464488"/>
        <a:ext cx="1326728" cy="444065"/>
      </dsp:txXfrm>
    </dsp:sp>
    <dsp:sp modelId="{9224F953-5285-4ECE-9A8C-9408AA4EB5AF}">
      <dsp:nvSpPr>
        <dsp:cNvPr id="0" name=""/>
        <dsp:cNvSpPr/>
      </dsp:nvSpPr>
      <dsp:spPr>
        <a:xfrm>
          <a:off x="2654265" y="3464488"/>
          <a:ext cx="1326728" cy="444065"/>
        </a:xfrm>
        <a:prstGeom prst="rect">
          <a:avLst/>
        </a:prstGeom>
        <a:solidFill>
          <a:schemeClr val="accent5">
            <a:tint val="40000"/>
            <a:alpha val="90000"/>
            <a:hueOff val="-869430"/>
            <a:satOff val="-18646"/>
            <a:lumOff val="-104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Contextual or cultural factors</a:t>
          </a:r>
          <a:endParaRPr lang="en-US" sz="1200" kern="1200"/>
        </a:p>
      </dsp:txBody>
      <dsp:txXfrm>
        <a:off x="2654265" y="3464488"/>
        <a:ext cx="1326728" cy="444065"/>
      </dsp:txXfrm>
    </dsp:sp>
    <dsp:sp modelId="{58206F71-11E0-4B19-A225-7F3A22150D76}">
      <dsp:nvSpPr>
        <dsp:cNvPr id="0" name=""/>
        <dsp:cNvSpPr/>
      </dsp:nvSpPr>
      <dsp:spPr>
        <a:xfrm>
          <a:off x="3980994" y="3464488"/>
          <a:ext cx="1326728" cy="444065"/>
        </a:xfrm>
        <a:prstGeom prst="rect">
          <a:avLst/>
        </a:prstGeom>
        <a:solidFill>
          <a:schemeClr val="accent5">
            <a:tint val="40000"/>
            <a:alpha val="90000"/>
            <a:hueOff val="-1304146"/>
            <a:satOff val="-27969"/>
            <a:lumOff val="-156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Methodological quality</a:t>
          </a:r>
          <a:endParaRPr lang="en-US" sz="1200" kern="1200"/>
        </a:p>
      </dsp:txBody>
      <dsp:txXfrm>
        <a:off x="3980994" y="3464488"/>
        <a:ext cx="1326728" cy="444065"/>
      </dsp:txXfrm>
    </dsp:sp>
    <dsp:sp modelId="{2D0A670B-6BED-4C1B-A101-821AA741ED45}">
      <dsp:nvSpPr>
        <dsp:cNvPr id="0" name=""/>
        <dsp:cNvSpPr/>
      </dsp:nvSpPr>
      <dsp:spPr>
        <a:xfrm>
          <a:off x="5307722" y="3464488"/>
          <a:ext cx="1326728" cy="444065"/>
        </a:xfrm>
        <a:prstGeom prst="rect">
          <a:avLst/>
        </a:prstGeom>
        <a:solidFill>
          <a:schemeClr val="accent5">
            <a:tint val="40000"/>
            <a:alpha val="90000"/>
            <a:hueOff val="-1738861"/>
            <a:satOff val="-37292"/>
            <a:lumOff val="-2083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Variations in measurement tools</a:t>
          </a:r>
          <a:endParaRPr lang="en-US" sz="1200" kern="1200"/>
        </a:p>
      </dsp:txBody>
      <dsp:txXfrm>
        <a:off x="5307722" y="3464488"/>
        <a:ext cx="1326728" cy="444065"/>
      </dsp:txXfrm>
    </dsp:sp>
    <dsp:sp modelId="{E29962AB-88CD-4E6D-8A6B-5A74DB89EFAD}">
      <dsp:nvSpPr>
        <dsp:cNvPr id="0" name=""/>
        <dsp:cNvSpPr/>
      </dsp:nvSpPr>
      <dsp:spPr>
        <a:xfrm rot="10800000">
          <a:off x="0" y="1472512"/>
          <a:ext cx="6635260" cy="1485167"/>
        </a:xfrm>
        <a:prstGeom prst="upArrowCallout">
          <a:avLst/>
        </a:prstGeom>
        <a:solidFill>
          <a:schemeClr val="accent5">
            <a:hueOff val="-1255141"/>
            <a:satOff val="-16671"/>
            <a:lumOff val="2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If studies disagreed with each other, this is where you explain why.</a:t>
          </a:r>
          <a:endParaRPr lang="en-US" sz="2000" kern="1200"/>
        </a:p>
      </dsp:txBody>
      <dsp:txXfrm rot="10800000">
        <a:off x="0" y="1472512"/>
        <a:ext cx="6635260" cy="965017"/>
      </dsp:txXfrm>
    </dsp:sp>
    <dsp:sp modelId="{7BC99A20-04C7-434B-ADB3-A24694036A98}">
      <dsp:nvSpPr>
        <dsp:cNvPr id="0" name=""/>
        <dsp:cNvSpPr/>
      </dsp:nvSpPr>
      <dsp:spPr>
        <a:xfrm rot="10800000">
          <a:off x="0" y="1829"/>
          <a:ext cx="6635260" cy="1485167"/>
        </a:xfrm>
        <a:prstGeom prst="upArrowCallout">
          <a:avLst/>
        </a:prstGeom>
        <a:solidFill>
          <a:schemeClr val="accent5">
            <a:hueOff val="-1882712"/>
            <a:satOff val="-25007"/>
            <a:lumOff val="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Explanation of Variability or Contradictions</a:t>
          </a:r>
          <a:endParaRPr lang="en-US" sz="2000" kern="1200"/>
        </a:p>
      </dsp:txBody>
      <dsp:txXfrm rot="10800000">
        <a:off x="0" y="1829"/>
        <a:ext cx="6635260" cy="965017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3220F-9B64-4D9A-A687-8DBD5FB2762F}">
      <dsp:nvSpPr>
        <dsp:cNvPr id="0" name=""/>
        <dsp:cNvSpPr/>
      </dsp:nvSpPr>
      <dsp:spPr>
        <a:xfrm>
          <a:off x="0" y="2233"/>
          <a:ext cx="6635260" cy="11319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2CA3B-0BB6-4C6D-9FE0-17FE439384FE}">
      <dsp:nvSpPr>
        <dsp:cNvPr id="0" name=""/>
        <dsp:cNvSpPr/>
      </dsp:nvSpPr>
      <dsp:spPr>
        <a:xfrm>
          <a:off x="342422" y="256928"/>
          <a:ext cx="622587" cy="622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F3ACF-465B-4D9A-B7F3-2C7B7B74F022}">
      <dsp:nvSpPr>
        <dsp:cNvPr id="0" name=""/>
        <dsp:cNvSpPr/>
      </dsp:nvSpPr>
      <dsp:spPr>
        <a:xfrm>
          <a:off x="1307432" y="2233"/>
          <a:ext cx="5327827" cy="1131976"/>
        </a:xfrm>
        <a:prstGeom prst="rect">
          <a:avLst/>
        </a:prstGeom>
        <a:noFill/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Strengths and Limitations of the Review. </a:t>
          </a:r>
          <a:r>
            <a:rPr lang="en-GB" sz="2200" kern="1200" dirty="0"/>
            <a:t>Be honest and balanced.</a:t>
          </a:r>
          <a:endParaRPr lang="en-US" sz="2200" kern="1200" dirty="0"/>
        </a:p>
      </dsp:txBody>
      <dsp:txXfrm>
        <a:off x="1307432" y="2233"/>
        <a:ext cx="5327827" cy="1131976"/>
      </dsp:txXfrm>
    </dsp:sp>
    <dsp:sp modelId="{B54F7686-30FC-48B2-9B80-E581185B62A6}">
      <dsp:nvSpPr>
        <dsp:cNvPr id="0" name=""/>
        <dsp:cNvSpPr/>
      </dsp:nvSpPr>
      <dsp:spPr>
        <a:xfrm>
          <a:off x="0" y="1417204"/>
          <a:ext cx="6635260" cy="11319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E6B63D-AC73-4916-BDD1-AD3B8BFEB839}">
      <dsp:nvSpPr>
        <dsp:cNvPr id="0" name=""/>
        <dsp:cNvSpPr/>
      </dsp:nvSpPr>
      <dsp:spPr>
        <a:xfrm>
          <a:off x="342422" y="1671898"/>
          <a:ext cx="622587" cy="622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31B4E-147E-46DE-A649-8D947C158F10}">
      <dsp:nvSpPr>
        <dsp:cNvPr id="0" name=""/>
        <dsp:cNvSpPr/>
      </dsp:nvSpPr>
      <dsp:spPr>
        <a:xfrm>
          <a:off x="1307432" y="1417204"/>
          <a:ext cx="2985866" cy="1131976"/>
        </a:xfrm>
        <a:prstGeom prst="rect">
          <a:avLst/>
        </a:prstGeom>
        <a:noFill/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Strengths might include:</a:t>
          </a:r>
          <a:endParaRPr lang="en-US" sz="2200" kern="1200" dirty="0"/>
        </a:p>
      </dsp:txBody>
      <dsp:txXfrm>
        <a:off x="1307432" y="1417204"/>
        <a:ext cx="2985866" cy="1131976"/>
      </dsp:txXfrm>
    </dsp:sp>
    <dsp:sp modelId="{EE7E8701-22C9-4375-BEF3-D1DC4DEF64C4}">
      <dsp:nvSpPr>
        <dsp:cNvPr id="0" name=""/>
        <dsp:cNvSpPr/>
      </dsp:nvSpPr>
      <dsp:spPr>
        <a:xfrm>
          <a:off x="4293299" y="1417204"/>
          <a:ext cx="2341960" cy="1131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Comprehensive search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Rigorous screening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of quality appraisal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Transparent methodology</a:t>
          </a:r>
          <a:endParaRPr lang="en-US" sz="1100" kern="1200"/>
        </a:p>
      </dsp:txBody>
      <dsp:txXfrm>
        <a:off x="4293299" y="1417204"/>
        <a:ext cx="2341960" cy="1131976"/>
      </dsp:txXfrm>
    </dsp:sp>
    <dsp:sp modelId="{E0C1E674-EDAA-4352-8A8A-5E7C635DD1C3}">
      <dsp:nvSpPr>
        <dsp:cNvPr id="0" name=""/>
        <dsp:cNvSpPr/>
      </dsp:nvSpPr>
      <dsp:spPr>
        <a:xfrm>
          <a:off x="0" y="2832174"/>
          <a:ext cx="6635260" cy="11319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202F6-EB13-4351-982D-B07CF54E5F73}">
      <dsp:nvSpPr>
        <dsp:cNvPr id="0" name=""/>
        <dsp:cNvSpPr/>
      </dsp:nvSpPr>
      <dsp:spPr>
        <a:xfrm>
          <a:off x="342422" y="3086869"/>
          <a:ext cx="622587" cy="622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D1798E-632F-4364-BCA8-0DCEBC23DE8B}">
      <dsp:nvSpPr>
        <dsp:cNvPr id="0" name=""/>
        <dsp:cNvSpPr/>
      </dsp:nvSpPr>
      <dsp:spPr>
        <a:xfrm>
          <a:off x="1307432" y="2832174"/>
          <a:ext cx="2985866" cy="1131976"/>
        </a:xfrm>
        <a:prstGeom prst="rect">
          <a:avLst/>
        </a:prstGeom>
        <a:noFill/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Limitations might include:</a:t>
          </a:r>
          <a:endParaRPr lang="en-US" sz="2200" kern="1200" dirty="0"/>
        </a:p>
      </dsp:txBody>
      <dsp:txXfrm>
        <a:off x="1307432" y="2832174"/>
        <a:ext cx="2985866" cy="1131976"/>
      </dsp:txXfrm>
    </dsp:sp>
    <dsp:sp modelId="{100C1604-5D88-4BB5-85AF-5E749A7029FB}">
      <dsp:nvSpPr>
        <dsp:cNvPr id="0" name=""/>
        <dsp:cNvSpPr/>
      </dsp:nvSpPr>
      <dsp:spPr>
        <a:xfrm>
          <a:off x="4293299" y="2832174"/>
          <a:ext cx="2341960" cy="1131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Language restrictions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Limited number of high‑quality studies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Heterogeneity preventing meta‑analysis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Potential publication bias</a:t>
          </a:r>
          <a:endParaRPr lang="en-US" sz="1100" kern="1200"/>
        </a:p>
      </dsp:txBody>
      <dsp:txXfrm>
        <a:off x="4293299" y="2832174"/>
        <a:ext cx="2341960" cy="1131976"/>
      </dsp:txXfrm>
    </dsp:sp>
    <dsp:sp modelId="{DCC58DC1-3515-4EF8-8FDF-B8015E47AF96}">
      <dsp:nvSpPr>
        <dsp:cNvPr id="0" name=""/>
        <dsp:cNvSpPr/>
      </dsp:nvSpPr>
      <dsp:spPr>
        <a:xfrm>
          <a:off x="0" y="4247145"/>
          <a:ext cx="6635260" cy="11319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46152C-8E05-425B-833D-7984D93BCBAD}">
      <dsp:nvSpPr>
        <dsp:cNvPr id="0" name=""/>
        <dsp:cNvSpPr/>
      </dsp:nvSpPr>
      <dsp:spPr>
        <a:xfrm>
          <a:off x="342422" y="4501839"/>
          <a:ext cx="622587" cy="622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F3559-4EA3-43EC-94C8-CA6A18F37005}">
      <dsp:nvSpPr>
        <dsp:cNvPr id="0" name=""/>
        <dsp:cNvSpPr/>
      </dsp:nvSpPr>
      <dsp:spPr>
        <a:xfrm>
          <a:off x="1307432" y="4247145"/>
          <a:ext cx="5327827" cy="1131976"/>
        </a:xfrm>
        <a:prstGeom prst="rect">
          <a:avLst/>
        </a:prstGeom>
        <a:noFill/>
        <a:ln>
          <a:solidFill>
            <a:schemeClr val="accent2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C00000"/>
              </a:solidFill>
            </a:rPr>
            <a:t>This builds credibility and transparency.</a:t>
          </a:r>
          <a:endParaRPr lang="en-US" sz="2200" kern="1200" dirty="0">
            <a:solidFill>
              <a:srgbClr val="C00000"/>
            </a:solidFill>
          </a:endParaRPr>
        </a:p>
      </dsp:txBody>
      <dsp:txXfrm>
        <a:off x="1307432" y="4247145"/>
        <a:ext cx="5327827" cy="1131976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5898C-BA50-411E-AB79-29AA55F72F40}">
      <dsp:nvSpPr>
        <dsp:cNvPr id="0" name=""/>
        <dsp:cNvSpPr/>
      </dsp:nvSpPr>
      <dsp:spPr>
        <a:xfrm>
          <a:off x="0" y="4473618"/>
          <a:ext cx="7280419" cy="978718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C00000"/>
              </a:solidFill>
            </a:rPr>
            <a:t>This is where you show the practical value of your review.</a:t>
          </a:r>
          <a:endParaRPr lang="en-US" sz="2000" kern="1200" dirty="0">
            <a:solidFill>
              <a:srgbClr val="C00000"/>
            </a:solidFill>
          </a:endParaRPr>
        </a:p>
      </dsp:txBody>
      <dsp:txXfrm>
        <a:off x="0" y="4473618"/>
        <a:ext cx="7280419" cy="978718"/>
      </dsp:txXfrm>
    </dsp:sp>
    <dsp:sp modelId="{600E4E5A-ED43-4186-9B40-3B8DE26A7551}">
      <dsp:nvSpPr>
        <dsp:cNvPr id="0" name=""/>
        <dsp:cNvSpPr/>
      </dsp:nvSpPr>
      <dsp:spPr>
        <a:xfrm rot="10800000">
          <a:off x="0" y="2983030"/>
          <a:ext cx="7280419" cy="1505268"/>
        </a:xfrm>
        <a:prstGeom prst="upArrowCallout">
          <a:avLst/>
        </a:prstGeom>
        <a:solidFill>
          <a:schemeClr val="accent2">
            <a:shade val="80000"/>
            <a:hueOff val="67222"/>
            <a:satOff val="-9421"/>
            <a:lumOff val="104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Depending on your topic, this may include:</a:t>
          </a:r>
          <a:endParaRPr lang="en-US" sz="2000" kern="1200" dirty="0">
            <a:solidFill>
              <a:schemeClr val="tx1"/>
            </a:solidFill>
          </a:endParaRPr>
        </a:p>
      </dsp:txBody>
      <dsp:txXfrm rot="-10800000">
        <a:off x="0" y="2983030"/>
        <a:ext cx="7280419" cy="528349"/>
      </dsp:txXfrm>
    </dsp:sp>
    <dsp:sp modelId="{3AEF5759-9403-4F13-BB12-C5103B05D683}">
      <dsp:nvSpPr>
        <dsp:cNvPr id="0" name=""/>
        <dsp:cNvSpPr/>
      </dsp:nvSpPr>
      <dsp:spPr>
        <a:xfrm>
          <a:off x="888" y="3511379"/>
          <a:ext cx="1455728" cy="45007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Clinical practice</a:t>
          </a:r>
          <a:endParaRPr lang="en-US" sz="1700" kern="1200"/>
        </a:p>
      </dsp:txBody>
      <dsp:txXfrm>
        <a:off x="888" y="3511379"/>
        <a:ext cx="1455728" cy="450075"/>
      </dsp:txXfrm>
    </dsp:sp>
    <dsp:sp modelId="{402A14B4-704F-412D-B2C5-94F98B275255}">
      <dsp:nvSpPr>
        <dsp:cNvPr id="0" name=""/>
        <dsp:cNvSpPr/>
      </dsp:nvSpPr>
      <dsp:spPr>
        <a:xfrm>
          <a:off x="1456617" y="3511379"/>
          <a:ext cx="1455728" cy="45007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Policy</a:t>
          </a:r>
          <a:endParaRPr lang="en-US" sz="1700" kern="1200"/>
        </a:p>
      </dsp:txBody>
      <dsp:txXfrm>
        <a:off x="1456617" y="3511379"/>
        <a:ext cx="1455728" cy="450075"/>
      </dsp:txXfrm>
    </dsp:sp>
    <dsp:sp modelId="{0CF295EB-9F1A-4A09-A47C-F96BC0CE004E}">
      <dsp:nvSpPr>
        <dsp:cNvPr id="0" name=""/>
        <dsp:cNvSpPr/>
      </dsp:nvSpPr>
      <dsp:spPr>
        <a:xfrm>
          <a:off x="2912345" y="3511379"/>
          <a:ext cx="1455728" cy="45007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Education</a:t>
          </a:r>
          <a:endParaRPr lang="en-US" sz="1700" kern="1200"/>
        </a:p>
      </dsp:txBody>
      <dsp:txXfrm>
        <a:off x="2912345" y="3511379"/>
        <a:ext cx="1455728" cy="450075"/>
      </dsp:txXfrm>
    </dsp:sp>
    <dsp:sp modelId="{3AA1F291-0EF8-4FEB-A822-A1E8AE0833B1}">
      <dsp:nvSpPr>
        <dsp:cNvPr id="0" name=""/>
        <dsp:cNvSpPr/>
      </dsp:nvSpPr>
      <dsp:spPr>
        <a:xfrm>
          <a:off x="4368073" y="3511379"/>
          <a:ext cx="1455728" cy="45007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Service delivery</a:t>
          </a:r>
          <a:endParaRPr lang="en-US" sz="1700" kern="1200"/>
        </a:p>
      </dsp:txBody>
      <dsp:txXfrm>
        <a:off x="4368073" y="3511379"/>
        <a:ext cx="1455728" cy="450075"/>
      </dsp:txXfrm>
    </dsp:sp>
    <dsp:sp modelId="{1C3F9C75-26F7-42AF-A145-38B5B2E1919C}">
      <dsp:nvSpPr>
        <dsp:cNvPr id="0" name=""/>
        <dsp:cNvSpPr/>
      </dsp:nvSpPr>
      <dsp:spPr>
        <a:xfrm>
          <a:off x="5823801" y="3511379"/>
          <a:ext cx="1455728" cy="45007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Intervention design</a:t>
          </a:r>
          <a:endParaRPr lang="en-US" sz="1700" kern="1200"/>
        </a:p>
      </dsp:txBody>
      <dsp:txXfrm>
        <a:off x="5823801" y="3511379"/>
        <a:ext cx="1455728" cy="450075"/>
      </dsp:txXfrm>
    </dsp:sp>
    <dsp:sp modelId="{D7EB3CF0-23F3-450A-B078-59356F4C345C}">
      <dsp:nvSpPr>
        <dsp:cNvPr id="0" name=""/>
        <dsp:cNvSpPr/>
      </dsp:nvSpPr>
      <dsp:spPr>
        <a:xfrm rot="10800000">
          <a:off x="0" y="1492442"/>
          <a:ext cx="7280419" cy="1505268"/>
        </a:xfrm>
        <a:prstGeom prst="upArrowCallout">
          <a:avLst/>
        </a:prstGeom>
        <a:solidFill>
          <a:schemeClr val="accent2">
            <a:shade val="80000"/>
            <a:hueOff val="134443"/>
            <a:satOff val="-18843"/>
            <a:lumOff val="20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Explain what your findings mean for real‑world application.</a:t>
          </a:r>
          <a:endParaRPr lang="en-US" sz="2000" kern="1200" dirty="0">
            <a:solidFill>
              <a:schemeClr val="tx1"/>
            </a:solidFill>
          </a:endParaRPr>
        </a:p>
      </dsp:txBody>
      <dsp:txXfrm rot="10800000">
        <a:off x="0" y="1492442"/>
        <a:ext cx="7280419" cy="978078"/>
      </dsp:txXfrm>
    </dsp:sp>
    <dsp:sp modelId="{C331EAF9-BBF3-4033-AC2E-0C341EFBF3E2}">
      <dsp:nvSpPr>
        <dsp:cNvPr id="0" name=""/>
        <dsp:cNvSpPr/>
      </dsp:nvSpPr>
      <dsp:spPr>
        <a:xfrm rot="10800000">
          <a:off x="0" y="1854"/>
          <a:ext cx="7280419" cy="1505268"/>
        </a:xfrm>
        <a:prstGeom prst="upArrowCallout">
          <a:avLst/>
        </a:prstGeom>
        <a:solidFill>
          <a:schemeClr val="accent2">
            <a:shade val="80000"/>
            <a:hueOff val="201665"/>
            <a:satOff val="-28264"/>
            <a:lumOff val="314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Implications for Practice</a:t>
          </a:r>
          <a:endParaRPr lang="en-US" sz="2000" kern="1200" dirty="0">
            <a:solidFill>
              <a:schemeClr val="tx1"/>
            </a:solidFill>
          </a:endParaRPr>
        </a:p>
      </dsp:txBody>
      <dsp:txXfrm rot="10800000">
        <a:off x="0" y="1854"/>
        <a:ext cx="7280419" cy="978078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259A6F-E7B8-4E17-B570-99B95F0D1D9E}">
      <dsp:nvSpPr>
        <dsp:cNvPr id="0" name=""/>
        <dsp:cNvSpPr/>
      </dsp:nvSpPr>
      <dsp:spPr>
        <a:xfrm>
          <a:off x="3020371" y="3010230"/>
          <a:ext cx="594516" cy="19173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7258" y="0"/>
              </a:lnTo>
              <a:lnTo>
                <a:pt x="297258" y="1917316"/>
              </a:lnTo>
              <a:lnTo>
                <a:pt x="594516" y="191731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92F56B-2E79-46BF-B41E-E19E1324C0A5}">
      <dsp:nvSpPr>
        <dsp:cNvPr id="0" name=""/>
        <dsp:cNvSpPr/>
      </dsp:nvSpPr>
      <dsp:spPr>
        <a:xfrm>
          <a:off x="3020371" y="3010230"/>
          <a:ext cx="594516" cy="6391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7258" y="0"/>
              </a:lnTo>
              <a:lnTo>
                <a:pt x="297258" y="639105"/>
              </a:lnTo>
              <a:lnTo>
                <a:pt x="594516" y="63910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6D3607-B90B-441A-A73B-55549CDEBD71}">
      <dsp:nvSpPr>
        <dsp:cNvPr id="0" name=""/>
        <dsp:cNvSpPr/>
      </dsp:nvSpPr>
      <dsp:spPr>
        <a:xfrm>
          <a:off x="3020371" y="2371124"/>
          <a:ext cx="594516" cy="639105"/>
        </a:xfrm>
        <a:custGeom>
          <a:avLst/>
          <a:gdLst/>
          <a:ahLst/>
          <a:cxnLst/>
          <a:rect l="0" t="0" r="0" b="0"/>
          <a:pathLst>
            <a:path>
              <a:moveTo>
                <a:pt x="0" y="639105"/>
              </a:moveTo>
              <a:lnTo>
                <a:pt x="297258" y="639105"/>
              </a:lnTo>
              <a:lnTo>
                <a:pt x="297258" y="0"/>
              </a:lnTo>
              <a:lnTo>
                <a:pt x="59451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0AB9B1-9891-43B4-908F-718C31DCAAB0}">
      <dsp:nvSpPr>
        <dsp:cNvPr id="0" name=""/>
        <dsp:cNvSpPr/>
      </dsp:nvSpPr>
      <dsp:spPr>
        <a:xfrm>
          <a:off x="3020371" y="1092913"/>
          <a:ext cx="594516" cy="1917316"/>
        </a:xfrm>
        <a:custGeom>
          <a:avLst/>
          <a:gdLst/>
          <a:ahLst/>
          <a:cxnLst/>
          <a:rect l="0" t="0" r="0" b="0"/>
          <a:pathLst>
            <a:path>
              <a:moveTo>
                <a:pt x="0" y="1917316"/>
              </a:moveTo>
              <a:lnTo>
                <a:pt x="297258" y="1917316"/>
              </a:lnTo>
              <a:lnTo>
                <a:pt x="297258" y="0"/>
              </a:lnTo>
              <a:lnTo>
                <a:pt x="59451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9CD242-7AD3-4EFF-93BB-89E7453B5981}">
      <dsp:nvSpPr>
        <dsp:cNvPr id="0" name=""/>
        <dsp:cNvSpPr/>
      </dsp:nvSpPr>
      <dsp:spPr>
        <a:xfrm>
          <a:off x="47788" y="489"/>
          <a:ext cx="2972583" cy="9066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Implications for Research</a:t>
          </a:r>
          <a:endParaRPr lang="en-US" sz="1900" kern="1200"/>
        </a:p>
      </dsp:txBody>
      <dsp:txXfrm>
        <a:off x="47788" y="489"/>
        <a:ext cx="2972583" cy="906637"/>
      </dsp:txXfrm>
    </dsp:sp>
    <dsp:sp modelId="{5D034EA4-409F-4394-81C2-45AD1961742A}">
      <dsp:nvSpPr>
        <dsp:cNvPr id="0" name=""/>
        <dsp:cNvSpPr/>
      </dsp:nvSpPr>
      <dsp:spPr>
        <a:xfrm>
          <a:off x="47788" y="1278700"/>
          <a:ext cx="2972583" cy="90663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Identify what future researchers should do next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47788" y="1278700"/>
        <a:ext cx="2972583" cy="906637"/>
      </dsp:txXfrm>
    </dsp:sp>
    <dsp:sp modelId="{5C7AC6D0-5FB6-43F0-9A0E-02E2348D412D}">
      <dsp:nvSpPr>
        <dsp:cNvPr id="0" name=""/>
        <dsp:cNvSpPr/>
      </dsp:nvSpPr>
      <dsp:spPr>
        <a:xfrm>
          <a:off x="47788" y="2556911"/>
          <a:ext cx="2972583" cy="9066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Examples:</a:t>
          </a:r>
          <a:endParaRPr lang="en-US" sz="1900" kern="1200"/>
        </a:p>
      </dsp:txBody>
      <dsp:txXfrm>
        <a:off x="47788" y="2556911"/>
        <a:ext cx="2972583" cy="906637"/>
      </dsp:txXfrm>
    </dsp:sp>
    <dsp:sp modelId="{7820E460-7343-4C76-8F7C-40C9584B1706}">
      <dsp:nvSpPr>
        <dsp:cNvPr id="0" name=""/>
        <dsp:cNvSpPr/>
      </dsp:nvSpPr>
      <dsp:spPr>
        <a:xfrm>
          <a:off x="3614888" y="639594"/>
          <a:ext cx="2972583" cy="9066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Need for higher‑quality studies</a:t>
          </a:r>
          <a:endParaRPr lang="en-US" sz="1900" kern="1200"/>
        </a:p>
      </dsp:txBody>
      <dsp:txXfrm>
        <a:off x="3614888" y="639594"/>
        <a:ext cx="2972583" cy="906637"/>
      </dsp:txXfrm>
    </dsp:sp>
    <dsp:sp modelId="{5A05B2D4-7110-4664-8DA2-93E9F833A8C8}">
      <dsp:nvSpPr>
        <dsp:cNvPr id="0" name=""/>
        <dsp:cNvSpPr/>
      </dsp:nvSpPr>
      <dsp:spPr>
        <a:xfrm>
          <a:off x="3614888" y="1917805"/>
          <a:ext cx="2972583" cy="9066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Gaps in populations, settings, or methods</a:t>
          </a:r>
          <a:endParaRPr lang="en-US" sz="1900" kern="1200"/>
        </a:p>
      </dsp:txBody>
      <dsp:txXfrm>
        <a:off x="3614888" y="1917805"/>
        <a:ext cx="2972583" cy="906637"/>
      </dsp:txXfrm>
    </dsp:sp>
    <dsp:sp modelId="{8B85F6B9-3AF5-4F10-9687-97E995B46247}">
      <dsp:nvSpPr>
        <dsp:cNvPr id="0" name=""/>
        <dsp:cNvSpPr/>
      </dsp:nvSpPr>
      <dsp:spPr>
        <a:xfrm>
          <a:off x="3614888" y="3196016"/>
          <a:ext cx="2972583" cy="9066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Need for standardised measures</a:t>
          </a:r>
          <a:endParaRPr lang="en-US" sz="1900" kern="1200"/>
        </a:p>
      </dsp:txBody>
      <dsp:txXfrm>
        <a:off x="3614888" y="3196016"/>
        <a:ext cx="2972583" cy="906637"/>
      </dsp:txXfrm>
    </dsp:sp>
    <dsp:sp modelId="{428AFA31-F515-46A4-BAF8-93451643E884}">
      <dsp:nvSpPr>
        <dsp:cNvPr id="0" name=""/>
        <dsp:cNvSpPr/>
      </dsp:nvSpPr>
      <dsp:spPr>
        <a:xfrm>
          <a:off x="3614888" y="4474227"/>
          <a:ext cx="2972583" cy="9066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Areas requiring deeper exploration</a:t>
          </a:r>
          <a:endParaRPr lang="en-US" sz="1900" kern="1200"/>
        </a:p>
      </dsp:txBody>
      <dsp:txXfrm>
        <a:off x="3614888" y="4474227"/>
        <a:ext cx="2972583" cy="906637"/>
      </dsp:txXfrm>
    </dsp:sp>
    <dsp:sp modelId="{9638730A-03BE-4946-B6F0-6BA337DC0376}">
      <dsp:nvSpPr>
        <dsp:cNvPr id="0" name=""/>
        <dsp:cNvSpPr/>
      </dsp:nvSpPr>
      <dsp:spPr>
        <a:xfrm>
          <a:off x="47788" y="3835122"/>
          <a:ext cx="2972583" cy="90663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C00000"/>
              </a:solidFill>
            </a:rPr>
            <a:t>This is essential for demonstrating the review’s contribution to the field.</a:t>
          </a:r>
          <a:endParaRPr lang="en-US" sz="1900" kern="1200" dirty="0">
            <a:solidFill>
              <a:srgbClr val="C00000"/>
            </a:solidFill>
          </a:endParaRPr>
        </a:p>
      </dsp:txBody>
      <dsp:txXfrm>
        <a:off x="47788" y="3835122"/>
        <a:ext cx="2972583" cy="906637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4B664-0802-4E9B-AC06-2C2BA66148A5}">
      <dsp:nvSpPr>
        <dsp:cNvPr id="0" name=""/>
        <dsp:cNvSpPr/>
      </dsp:nvSpPr>
      <dsp:spPr>
        <a:xfrm>
          <a:off x="0" y="656"/>
          <a:ext cx="7483620" cy="1537154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solidFill>
            <a:schemeClr val="accent1">
              <a:lumMod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BE990-3F47-43EC-9972-2B7C02C63D8F}">
      <dsp:nvSpPr>
        <dsp:cNvPr id="0" name=""/>
        <dsp:cNvSpPr/>
      </dsp:nvSpPr>
      <dsp:spPr>
        <a:xfrm>
          <a:off x="464989" y="346516"/>
          <a:ext cx="845435" cy="8454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1A5D9-2CBF-4EFC-99CA-06E69FC2F14D}">
      <dsp:nvSpPr>
        <dsp:cNvPr id="0" name=""/>
        <dsp:cNvSpPr/>
      </dsp:nvSpPr>
      <dsp:spPr>
        <a:xfrm>
          <a:off x="1775413" y="656"/>
          <a:ext cx="5708206" cy="1537154"/>
        </a:xfrm>
        <a:prstGeom prst="rect">
          <a:avLst/>
        </a:prstGeom>
        <a:noFill/>
        <a:ln>
          <a:solidFill>
            <a:schemeClr val="accent1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682" tIns="162682" rIns="162682" bIns="16268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End the Discussion with a clear, concise statement that captures the essence of your findings.</a:t>
          </a:r>
          <a:endParaRPr lang="en-US" sz="2500" kern="1200" dirty="0"/>
        </a:p>
      </dsp:txBody>
      <dsp:txXfrm>
        <a:off x="1775413" y="656"/>
        <a:ext cx="5708206" cy="1537154"/>
      </dsp:txXfrm>
    </dsp:sp>
    <dsp:sp modelId="{C36F340D-4133-4A04-A24A-216306107B14}">
      <dsp:nvSpPr>
        <dsp:cNvPr id="0" name=""/>
        <dsp:cNvSpPr/>
      </dsp:nvSpPr>
      <dsp:spPr>
        <a:xfrm>
          <a:off x="0" y="1922100"/>
          <a:ext cx="7483620" cy="153715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solidFill>
            <a:schemeClr val="accent1">
              <a:lumMod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815D7F-4EE0-4FCF-9C58-1680D4D60243}">
      <dsp:nvSpPr>
        <dsp:cNvPr id="0" name=""/>
        <dsp:cNvSpPr/>
      </dsp:nvSpPr>
      <dsp:spPr>
        <a:xfrm>
          <a:off x="464989" y="2267959"/>
          <a:ext cx="845435" cy="8454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9CF161-CCB2-47C5-A0FA-A3D1A75D5F66}">
      <dsp:nvSpPr>
        <dsp:cNvPr id="0" name=""/>
        <dsp:cNvSpPr/>
      </dsp:nvSpPr>
      <dsp:spPr>
        <a:xfrm>
          <a:off x="1775413" y="1922100"/>
          <a:ext cx="3367629" cy="1537154"/>
        </a:xfrm>
        <a:prstGeom prst="rect">
          <a:avLst/>
        </a:prstGeom>
        <a:noFill/>
        <a:ln>
          <a:solidFill>
            <a:schemeClr val="accent1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682" tIns="162682" rIns="162682" bIns="16268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This might include:</a:t>
          </a:r>
          <a:endParaRPr lang="en-US" sz="2500" kern="1200" dirty="0"/>
        </a:p>
      </dsp:txBody>
      <dsp:txXfrm>
        <a:off x="1775413" y="1922100"/>
        <a:ext cx="3367629" cy="1537154"/>
      </dsp:txXfrm>
    </dsp:sp>
    <dsp:sp modelId="{24ACB72B-0418-4738-8704-7781A55BFD07}">
      <dsp:nvSpPr>
        <dsp:cNvPr id="0" name=""/>
        <dsp:cNvSpPr/>
      </dsp:nvSpPr>
      <dsp:spPr>
        <a:xfrm>
          <a:off x="5143042" y="1922100"/>
          <a:ext cx="2340577" cy="1537154"/>
        </a:xfrm>
        <a:prstGeom prst="rect">
          <a:avLst/>
        </a:prstGeom>
        <a:noFill/>
        <a:ln>
          <a:solidFill>
            <a:schemeClr val="accent1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682" tIns="162682" rIns="162682" bIns="16268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What is now known</a:t>
          </a:r>
          <a:endParaRPr lang="en-US" sz="1700" kern="1200" dirty="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remains uncertain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Why the findings matter</a:t>
          </a:r>
          <a:endParaRPr lang="en-US" sz="1700" kern="1200"/>
        </a:p>
      </dsp:txBody>
      <dsp:txXfrm>
        <a:off x="5143042" y="1922100"/>
        <a:ext cx="2340577" cy="1537154"/>
      </dsp:txXfrm>
    </dsp:sp>
    <dsp:sp modelId="{2D132399-2472-4DA4-BC69-E7DBA277DD7E}">
      <dsp:nvSpPr>
        <dsp:cNvPr id="0" name=""/>
        <dsp:cNvSpPr/>
      </dsp:nvSpPr>
      <dsp:spPr>
        <a:xfrm>
          <a:off x="0" y="3843543"/>
          <a:ext cx="7483620" cy="1537154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6E1FF-CD3A-49C2-9370-EE099C1DFA18}">
      <dsp:nvSpPr>
        <dsp:cNvPr id="0" name=""/>
        <dsp:cNvSpPr/>
      </dsp:nvSpPr>
      <dsp:spPr>
        <a:xfrm>
          <a:off x="464989" y="4189403"/>
          <a:ext cx="845435" cy="8454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03164-3158-42EF-AAB6-3491BA133B25}">
      <dsp:nvSpPr>
        <dsp:cNvPr id="0" name=""/>
        <dsp:cNvSpPr/>
      </dsp:nvSpPr>
      <dsp:spPr>
        <a:xfrm>
          <a:off x="1775413" y="3843543"/>
          <a:ext cx="5708206" cy="1537154"/>
        </a:xfrm>
        <a:prstGeom prst="rect">
          <a:avLst/>
        </a:prstGeom>
        <a:noFill/>
        <a:ln>
          <a:solidFill>
            <a:schemeClr val="accent1">
              <a:lumMod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682" tIns="162682" rIns="162682" bIns="16268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This sets up the transition to the Conclusion section.</a:t>
          </a:r>
          <a:endParaRPr lang="en-US" sz="2500" kern="1200" dirty="0"/>
        </a:p>
      </dsp:txBody>
      <dsp:txXfrm>
        <a:off x="1775413" y="3843543"/>
        <a:ext cx="5708206" cy="1537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0472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0472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46538D75-00C2-DE73-4C65-FE94AC658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50B8E-A176-49F2-A3C1-FEDA0200170B}" type="datetime2">
              <a:rPr lang="en-US" smtClean="0"/>
              <a:t>Monday, April 20, 2026</a:t>
            </a:fld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6B601B81-68C1-B63A-105C-EC637DF56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9F3E495-0415-392A-9A07-34555BBC7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48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4" y="1825625"/>
            <a:ext cx="10515600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25CBB87-BE9B-82CE-8A24-F21EEA036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97BA6-BEF8-495F-ACCD-8D19769E4FC6}" type="datetime2">
              <a:rPr lang="en-US" smtClean="0"/>
              <a:t>Monday, April 20, 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2131628-C033-9728-C4CF-90CDBCB89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7216CA-9A26-BBE7-68A3-9237D22CD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318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15600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34DD9-4A61-318F-88CF-79721B55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7292D-4609-4E55-92E3-C12C6A1234E8}" type="datetime2">
              <a:rPr lang="en-US" smtClean="0"/>
              <a:t>Monday, April 20, 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496DA99-E916-9F7C-9E88-AA06046AE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1CC86B5-B6B3-4633-0D90-AACB44D0D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249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8F7F10-35F6-E392-D41B-3CD300D5CCF8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181600" cy="420638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US" dirty="0"/>
            </a:lvl5pPr>
          </a:lstStyle>
          <a:p>
            <a:pPr lvl="0">
              <a:buChar char="¬"/>
            </a:pPr>
            <a:r>
              <a:rPr lang="en-US"/>
              <a:t>Click to edit Master text styles</a:t>
            </a:r>
          </a:p>
          <a:p>
            <a:pPr lvl="1">
              <a:buChar char="¬"/>
            </a:pPr>
            <a:r>
              <a:rPr lang="en-US"/>
              <a:t>Second level</a:t>
            </a:r>
          </a:p>
          <a:p>
            <a:pPr lvl="2">
              <a:buChar char="¬"/>
            </a:pPr>
            <a:r>
              <a:rPr lang="en-US"/>
              <a:t>Third level</a:t>
            </a:r>
          </a:p>
          <a:p>
            <a:pPr lvl="3">
              <a:buChar char="¬"/>
            </a:pPr>
            <a:r>
              <a:rPr lang="en-US"/>
              <a:t>Fourth level</a:t>
            </a:r>
          </a:p>
          <a:p>
            <a:pPr lvl="4">
              <a:buChar char="¬"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6178" y="1825625"/>
            <a:ext cx="518004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274CEC-210E-BC97-9B79-A7D801E4B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E0E29-2C79-4A2A-B61C-A21B8362A50A}" type="datetime2">
              <a:rPr lang="en-US" smtClean="0"/>
              <a:t>Monday, April 20, 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86B3D53-F805-C08E-2359-498218FC6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1C4695B-D7BD-45F7-EB23-6FDAF2410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854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A1F52B7-5271-53AA-8260-0CF50FF8DA3C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78" y="365125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7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178" y="2505075"/>
            <a:ext cx="515778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5459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54590" y="2505075"/>
            <a:ext cx="5183188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198C3F1-4E77-7888-CDB8-CF9406E4A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0177-5432-41AC-9593-8EC96BFF4F82}" type="datetime2">
              <a:rPr lang="en-US" smtClean="0"/>
              <a:t>Monday, April 20, 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93561D3-90F6-AD82-BCFE-90F9427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32F9B33-3FA7-526F-7B45-342EB64A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775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A9328E63-E075-39E2-BAA7-30CCAE2E7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9A7B-B2F1-41A3-B969-4E25F618B967}" type="datetime2">
              <a:rPr lang="en-US" smtClean="0"/>
              <a:t>Monday, April 20, 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894A5-0E01-F43E-C68A-2EFAB2EB8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250128C-CE40-2B40-1B89-7E9AAAAC4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559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281B99-C6A0-F92A-BDD3-BB362196501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8367C-67E1-A50A-1584-F859A6FED9C9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B8861-51D7-741E-6B2C-25412D40E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98B79-F222-4FD1-8713-07459E1B5004}" type="datetime2">
              <a:rPr lang="en-US" smtClean="0"/>
              <a:t>Monday, April 20,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A2F-0657-B33B-8334-C458A9538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4FC84-48ED-0480-2497-FCD84C12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443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12425" cy="1600200"/>
          </a:xfrm>
        </p:spPr>
        <p:txBody>
          <a:bodyPr anchor="b">
            <a:norm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830" y="2199340"/>
            <a:ext cx="6172200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3F37370-7C05-0AAE-A0C3-9EE620A84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630FD-0818-4065-B5FE-410552D9B1BC}" type="datetime2">
              <a:rPr lang="en-US" smtClean="0"/>
              <a:t>Monday, April 20, 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900B8E3-39E6-A88A-BBFB-717596EB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48E340D-1840-D987-3EEA-963BDDE3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9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3932237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1276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0F28E44-58BB-553B-BBD0-F292C66C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2D289-0EBF-40C7-B6E8-60285281F180}" type="datetime2">
              <a:rPr lang="en-US" smtClean="0"/>
              <a:t>Monday, April 20, 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F22D156-E5FE-F118-0553-B401F1965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8AEE0A6-6120-9BA2-5751-E0E2D8C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796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268C47-2910-B99C-EC67-F6649ADC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A49D-4A7C-4944-9802-8EE0B5A6CEDD}" type="datetime2">
              <a:rPr lang="en-US" smtClean="0"/>
              <a:t>Monday, April 20,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019515-4A04-FBE0-E89C-86ECBB7E9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9C272-2490-C827-9BE5-9CEE41850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323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32613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943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FF68BE-C313-C839-B719-0339AC34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89DDD-3B11-4150-8B39-3662C10D8BF9}" type="datetime2">
              <a:rPr lang="en-US" smtClean="0"/>
              <a:t>Monday, April 20,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4F4E5F-FFF4-F934-3DD9-134F8D242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FE0F82-88EB-FAE2-FC02-99D5EE30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9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B53B4F-080C-8523-03AD-871CC3B8D168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3B790B-70BD-FD52-2540-F1DA4882170E}"/>
              </a:ext>
            </a:extLst>
          </p:cNvPr>
          <p:cNvSpPr/>
          <p:nvPr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 descr="Tag=AccentColor&#10;Flavor=Light&#10;Target=Line">
            <a:extLst>
              <a:ext uri="{FF2B5EF4-FFF2-40B4-BE49-F238E27FC236}">
                <a16:creationId xmlns:a16="http://schemas.microsoft.com/office/drawing/2014/main" id="{7D4FC5F0-CBD6-AEEB-4902-28D624068890}"/>
              </a:ext>
            </a:extLst>
          </p:cNvPr>
          <p:cNvCxnSpPr>
            <a:cxnSpLocks/>
          </p:cNvCxnSpPr>
          <p:nvPr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FA9EB4DB-DDA5-1A45-7D87-B2BF67D2D1C3}"/>
              </a:ext>
            </a:extLst>
          </p:cNvPr>
          <p:cNvCxnSpPr>
            <a:cxnSpLocks/>
          </p:cNvCxnSpPr>
          <p:nvPr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fld id="{94CDC665-7415-4DAF-AE09-B9BBC1907393}" type="datetime2">
              <a:rPr lang="en-US" smtClean="0"/>
              <a:t>Monday, April 20,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-18288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53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A9833-A619-EFDE-7EA0-70F2C40FD8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9319" y="576263"/>
            <a:ext cx="5054196" cy="2967606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Research methods for children and young people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71795-A9FA-C254-F4FA-0C38AB380D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9319" y="3764975"/>
            <a:ext cx="5054196" cy="2192683"/>
          </a:xfrm>
        </p:spPr>
        <p:txBody>
          <a:bodyPr>
            <a:normAutofit/>
          </a:bodyPr>
          <a:lstStyle/>
          <a:p>
            <a:pPr algn="l"/>
            <a:r>
              <a:rPr lang="en-GB" sz="2200" dirty="0"/>
              <a:t>ECCY7006 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Conducting a Systematic Literature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DC7A8A-00B1-7221-042F-1BB919BDF0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636" r="8164" b="-1"/>
          <a:stretch>
            <a:fillRect/>
          </a:stretch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FD743B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FD743B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FD743B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229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FD88411-503D-41A0-BB5E-1C5AC7035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0448CEF0-D07B-484A-9005-35C372FF1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015CAE92-A031-4F85-8B52-4959DB81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F53A1-5BDD-F54F-2D36-C6E64152A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3" y="606564"/>
            <a:ext cx="10858705" cy="2110122"/>
          </a:xfrm>
        </p:spPr>
        <p:txBody>
          <a:bodyPr anchor="t"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88382-17C0-8B74-6B47-1F0B26A64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89A06E1F-9CD9-4689-B2ED-766AD195A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7DF25515-8844-4534-AA1D-955AED0A5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3E171F8-1C7C-5325-4183-2B75D4FDF9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3673006"/>
              </p:ext>
            </p:extLst>
          </p:nvPr>
        </p:nvGraphicFramePr>
        <p:xfrm>
          <a:off x="2168105" y="2770704"/>
          <a:ext cx="9276062" cy="3293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978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CE68C35-0307-4DBB-9BB2-51A0BC80F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B4461734-7A1F-4C43-9DD1-82961A9BC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F76B182E-353C-4F09-98E3-D0D9D094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1E822-A7EB-0B64-ECE2-75253FCBC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401" y="603503"/>
            <a:ext cx="10851735" cy="1739267"/>
          </a:xfrm>
        </p:spPr>
        <p:txBody>
          <a:bodyPr anchor="t">
            <a:normAutofit/>
          </a:bodyPr>
          <a:lstStyle/>
          <a:p>
            <a:r>
              <a:rPr lang="en-GB" dirty="0"/>
              <a:t>Assessment details: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39855-CD44-0DD7-CADD-329EC3BD7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A32DD4E3-F3A5-479E-9FC8-93181F7AB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A5C97BEA-9A67-4872-9526-42EECD54C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F500019-883D-DA7A-5C7C-034FD5142C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5742611"/>
              </p:ext>
            </p:extLst>
          </p:nvPr>
        </p:nvGraphicFramePr>
        <p:xfrm>
          <a:off x="1338476" y="1417983"/>
          <a:ext cx="10149215" cy="47684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9819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FCF56-6B40-0040-9408-7FD49403E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940910"/>
            <a:ext cx="4471588" cy="4976179"/>
          </a:xfrm>
        </p:spPr>
        <p:txBody>
          <a:bodyPr>
            <a:normAutofit/>
          </a:bodyPr>
          <a:lstStyle/>
          <a:p>
            <a:r>
              <a:rPr lang="en-GB" dirty="0"/>
              <a:t>The structure of your SLR: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870A5-F31C-850D-5631-C8849F47B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50F8A-6C46-3267-1894-41E3B0511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2943" y="6217920"/>
            <a:ext cx="4114800" cy="64008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84F0467-FBE2-C0A1-84D3-47F0F5F654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0894509"/>
              </p:ext>
            </p:extLst>
          </p:nvPr>
        </p:nvGraphicFramePr>
        <p:xfrm>
          <a:off x="4893733" y="357810"/>
          <a:ext cx="6609407" cy="6268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8589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008B0-27DB-F591-40C8-F9C16F765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940910"/>
            <a:ext cx="4471588" cy="4976179"/>
          </a:xfrm>
        </p:spPr>
        <p:txBody>
          <a:bodyPr>
            <a:normAutofit/>
          </a:bodyPr>
          <a:lstStyle/>
          <a:p>
            <a:r>
              <a:rPr lang="en-GB" dirty="0"/>
              <a:t>Five generic assessment criteria: 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important points to observe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3A8AA-226F-0E87-60B3-BC4B3766E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DAB2E75-0AC5-E0F6-402A-BE3DFF58DF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3863831"/>
              </p:ext>
            </p:extLst>
          </p:nvPr>
        </p:nvGraphicFramePr>
        <p:xfrm>
          <a:off x="4267203" y="145778"/>
          <a:ext cx="7606744" cy="6506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9181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45068-8332-85EA-FF33-BC51C0966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6944" y="667512"/>
            <a:ext cx="10515600" cy="1325563"/>
          </a:xfrm>
        </p:spPr>
        <p:txBody>
          <a:bodyPr/>
          <a:lstStyle/>
          <a:p>
            <a:r>
              <a:rPr lang="en-GB" dirty="0"/>
              <a:t>What is a SLR?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CF330-372C-7F11-7F30-B24BD6F95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6944" y="1825625"/>
            <a:ext cx="10046208" cy="4364863"/>
          </a:xfrm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literature review</a:t>
            </a:r>
            <a:r>
              <a:rPr lang="en-GB" dirty="0"/>
              <a:t>, a </a:t>
            </a:r>
            <a:r>
              <a:rPr lang="en-GB" b="1" dirty="0"/>
              <a:t>systematic literature review</a:t>
            </a:r>
            <a:r>
              <a:rPr lang="en-GB" dirty="0"/>
              <a:t>, and a </a:t>
            </a:r>
            <a:r>
              <a:rPr lang="en-GB" b="1" dirty="0"/>
              <a:t>meta‑analysis</a:t>
            </a:r>
            <a:r>
              <a:rPr lang="en-GB" dirty="0"/>
              <a:t> are all methods of synthesising existing research, but they differ sharply in </a:t>
            </a:r>
            <a:r>
              <a:rPr lang="en-GB" b="1" dirty="0"/>
              <a:t>rigour</a:t>
            </a:r>
            <a:r>
              <a:rPr lang="en-GB" dirty="0"/>
              <a:t>, </a:t>
            </a:r>
            <a:r>
              <a:rPr lang="en-GB" b="1" dirty="0"/>
              <a:t>methodology</a:t>
            </a:r>
            <a:r>
              <a:rPr lang="en-GB" dirty="0"/>
              <a:t>, and </a:t>
            </a:r>
            <a:r>
              <a:rPr lang="en-GB" b="1" dirty="0"/>
              <a:t>purpose</a:t>
            </a:r>
            <a:r>
              <a:rPr lang="en-GB" dirty="0"/>
              <a:t>. </a:t>
            </a:r>
          </a:p>
          <a:p>
            <a:r>
              <a:rPr lang="en-GB" dirty="0"/>
              <a:t>Here is an evidence-based comparison:</a:t>
            </a:r>
          </a:p>
          <a:p>
            <a:pPr lvl="1"/>
            <a:r>
              <a:rPr lang="en-GB" dirty="0"/>
              <a:t>A literature review is a </a:t>
            </a:r>
            <a:r>
              <a:rPr lang="en-GB" dirty="0">
                <a:solidFill>
                  <a:srgbClr val="0070C0"/>
                </a:solidFill>
              </a:rPr>
              <a:t>broad, narrative summary </a:t>
            </a:r>
            <a:r>
              <a:rPr lang="en-GB" dirty="0"/>
              <a:t>of what is known.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A systematic literature review (SLR) uses a </a:t>
            </a:r>
            <a:r>
              <a:rPr lang="en-GB" dirty="0">
                <a:solidFill>
                  <a:srgbClr val="7030A0"/>
                </a:solidFill>
              </a:rPr>
              <a:t>structured, transparent, reproducible </a:t>
            </a:r>
            <a:r>
              <a:rPr lang="en-GB" dirty="0"/>
              <a:t>method to find and </a:t>
            </a:r>
            <a:r>
              <a:rPr lang="en-GB" dirty="0">
                <a:solidFill>
                  <a:srgbClr val="7030A0"/>
                </a:solidFill>
              </a:rPr>
              <a:t>evaluate all relevant </a:t>
            </a:r>
            <a:r>
              <a:rPr lang="en-GB" dirty="0"/>
              <a:t>studies.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A meta‑analysis is a statistical technique (often part of an SLR) that </a:t>
            </a:r>
            <a:r>
              <a:rPr lang="en-GB" dirty="0">
                <a:solidFill>
                  <a:srgbClr val="C00000"/>
                </a:solidFill>
              </a:rPr>
              <a:t>combines numerical data from multiple studies</a:t>
            </a:r>
            <a:r>
              <a:rPr lang="en-GB" dirty="0"/>
              <a:t> to produce a pooled effect estimate.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AE4A2-6835-B698-1A94-18D1546C7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874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AC1C-5DD6-4236-606D-DD2152FFA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7680" y="667512"/>
            <a:ext cx="9178544" cy="1023176"/>
          </a:xfrm>
        </p:spPr>
        <p:txBody>
          <a:bodyPr/>
          <a:lstStyle/>
          <a:p>
            <a:r>
              <a:rPr lang="en-GB" dirty="0"/>
              <a:t>Why a SLR?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03623-7907-84AF-E5B9-D57B43093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A36EF-67F2-A379-2214-3DE82E96D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28B3497-F1EF-BFEF-12B0-1ECC64EE0F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4054988"/>
              </p:ext>
            </p:extLst>
          </p:nvPr>
        </p:nvGraphicFramePr>
        <p:xfrm>
          <a:off x="2621280" y="1639714"/>
          <a:ext cx="8564880" cy="4174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7481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D1276C-3179-EB8D-92F7-B35904381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1" y="940910"/>
            <a:ext cx="3448981" cy="4976179"/>
          </a:xfrm>
        </p:spPr>
        <p:txBody>
          <a:bodyPr>
            <a:normAutofit/>
          </a:bodyPr>
          <a:lstStyle/>
          <a:p>
            <a:r>
              <a:rPr lang="en-GB" sz="4000" dirty="0"/>
              <a:t>What does a SLR achieve?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C96628-8D5C-E3AC-205F-A0375516A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855D123-CD6C-EEEA-8CB1-383D57D6BB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3696716"/>
              </p:ext>
            </p:extLst>
          </p:nvPr>
        </p:nvGraphicFramePr>
        <p:xfrm>
          <a:off x="5247020" y="699997"/>
          <a:ext cx="6240669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0243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EC482-F5F3-3627-9AD0-A649BC5E0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784" y="40710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Stages of a systematic literature review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10AACB1-828C-5329-1FC9-E7A05815E3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3179405"/>
              </p:ext>
            </p:extLst>
          </p:nvPr>
        </p:nvGraphicFramePr>
        <p:xfrm>
          <a:off x="1446784" y="1825625"/>
          <a:ext cx="9489504" cy="4206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3E18C-E17D-61BA-FA15-8B6A6A03F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431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97839-4DBD-5074-F3DC-668B6FE72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584" y="667512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Systematic Literature Review (SLR)</a:t>
            </a:r>
            <a:br>
              <a:rPr lang="en-GB" sz="4000" b="1" dirty="0"/>
            </a:br>
            <a:endParaRPr lang="en-GB" sz="4000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10210B2-46C4-AE2E-94B2-A798F0B8FE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9075735"/>
              </p:ext>
            </p:extLst>
          </p:nvPr>
        </p:nvGraphicFramePr>
        <p:xfrm>
          <a:off x="1497584" y="1825625"/>
          <a:ext cx="10005568" cy="4206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9350A-087B-F261-0D64-E8A57625E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988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CE68C35-0307-4DBB-9BB2-51A0BC80F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B4461734-7A1F-4C43-9DD1-82961A9BC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F76B182E-353C-4F09-98E3-D0D9D094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26F7F-AE5A-C6F5-46F0-35F198F90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6834" y="723659"/>
            <a:ext cx="10851735" cy="774722"/>
          </a:xfrm>
        </p:spPr>
        <p:txBody>
          <a:bodyPr anchor="t">
            <a:normAutofit fontScale="90000"/>
          </a:bodyPr>
          <a:lstStyle/>
          <a:p>
            <a:r>
              <a:rPr lang="en-GB" b="1" dirty="0"/>
              <a:t>Meta‑Analysis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47E41-CA0D-DE29-6689-F1EE1DE07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A32DD4E3-F3A5-479E-9FC8-93181F7AB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A5C97BEA-9A67-4872-9526-42EECD54C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E1A9563-F9D4-30FD-ECDA-EAB6A9DB33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29496"/>
              </p:ext>
            </p:extLst>
          </p:nvPr>
        </p:nvGraphicFramePr>
        <p:xfrm>
          <a:off x="1635772" y="1696279"/>
          <a:ext cx="9743842" cy="4430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6515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5C838-D821-496F-159F-795DCF5BF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933812"/>
            <a:ext cx="4471588" cy="4976179"/>
          </a:xfrm>
        </p:spPr>
        <p:txBody>
          <a:bodyPr>
            <a:normAutofit/>
          </a:bodyPr>
          <a:lstStyle/>
          <a:p>
            <a:r>
              <a:rPr lang="en-GB" dirty="0"/>
              <a:t>Conducting your SLR: step by step</a:t>
            </a:r>
            <a:br>
              <a:rPr lang="en-GB" dirty="0"/>
            </a:br>
            <a:r>
              <a:rPr lang="en-GB" dirty="0"/>
              <a:t>1.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10DBC5-958A-DB7C-7E93-C4928CD12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cxnSp>
        <p:nvCxnSpPr>
          <p:cNvPr id="25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F4E55DEA-8648-DACC-0FFE-AD41F4F8DB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3756725"/>
              </p:ext>
            </p:extLst>
          </p:nvPr>
        </p:nvGraphicFramePr>
        <p:xfrm>
          <a:off x="5247020" y="699997"/>
          <a:ext cx="6240669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02649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B2477-EC07-9F5F-32DE-157D6E33D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1" y="940910"/>
            <a:ext cx="3922379" cy="4976179"/>
          </a:xfrm>
        </p:spPr>
        <p:txBody>
          <a:bodyPr>
            <a:normAutofit/>
          </a:bodyPr>
          <a:lstStyle/>
          <a:p>
            <a:r>
              <a:rPr lang="en-GB" dirty="0"/>
              <a:t>Writing your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2E567-1A64-66E7-FB3E-2427DBAFF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7835EAC-2A8D-452B-BC5E-60E11AB48F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422861"/>
              </p:ext>
            </p:extLst>
          </p:nvPr>
        </p:nvGraphicFramePr>
        <p:xfrm>
          <a:off x="5247020" y="699997"/>
          <a:ext cx="6240669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2470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5B585-190A-7B95-9A48-3D4142C8E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121" y="2452199"/>
            <a:ext cx="4731928" cy="4976179"/>
          </a:xfrm>
        </p:spPr>
        <p:txBody>
          <a:bodyPr>
            <a:normAutofit/>
          </a:bodyPr>
          <a:lstStyle/>
          <a:p>
            <a:r>
              <a:rPr lang="en-GB" dirty="0"/>
              <a:t>Writing your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F052E-F174-EBF6-3B6C-B5EE52BAC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1C6BF9E-4C4C-3DFC-683B-D8AA516742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730316"/>
              </p:ext>
            </p:extLst>
          </p:nvPr>
        </p:nvGraphicFramePr>
        <p:xfrm>
          <a:off x="248139" y="5610"/>
          <a:ext cx="6972021" cy="6128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8932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3A9BD-0D47-34BF-7A59-610B6FBD9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1688" y="948519"/>
            <a:ext cx="4185360" cy="4976179"/>
          </a:xfrm>
        </p:spPr>
        <p:txBody>
          <a:bodyPr>
            <a:normAutofit/>
          </a:bodyPr>
          <a:lstStyle/>
          <a:p>
            <a:r>
              <a:rPr lang="en-GB" dirty="0"/>
              <a:t>Writing your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C2782-652B-7B72-B537-44B171324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C094C-982A-1734-35BF-D62A3935B9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7997BA6-BEF8-495F-ACCD-8D19769E4FC6}" type="datetime2">
              <a:rPr lang="en-US" smtClean="0"/>
              <a:pPr>
                <a:spcAft>
                  <a:spcPts val="600"/>
                </a:spcAft>
              </a:pPr>
              <a:t>Monday, April 20, 2026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54EC0C5-4C96-7E7B-15D6-4855B6CDEF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7254661"/>
              </p:ext>
            </p:extLst>
          </p:nvPr>
        </p:nvGraphicFramePr>
        <p:xfrm>
          <a:off x="248140" y="344569"/>
          <a:ext cx="6884408" cy="6334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2501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2A086-700C-8037-7C85-B57B531FD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1688" y="948519"/>
            <a:ext cx="4185360" cy="4976179"/>
          </a:xfrm>
        </p:spPr>
        <p:txBody>
          <a:bodyPr>
            <a:normAutofit/>
          </a:bodyPr>
          <a:lstStyle/>
          <a:p>
            <a:r>
              <a:rPr lang="en-GB" dirty="0"/>
              <a:t>Writing your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D1127-2FE6-0858-D607-4BCAF988F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2AB85C3-0DCA-64BA-8CD4-FA08E8FE20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5926420"/>
              </p:ext>
            </p:extLst>
          </p:nvPr>
        </p:nvGraphicFramePr>
        <p:xfrm>
          <a:off x="248140" y="753026"/>
          <a:ext cx="6635260" cy="5381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94327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64F8-50AF-0E22-A4BB-2B62B49AC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1" y="699997"/>
            <a:ext cx="3352535" cy="4976179"/>
          </a:xfrm>
        </p:spPr>
        <p:txBody>
          <a:bodyPr>
            <a:normAutofit/>
          </a:bodyPr>
          <a:lstStyle/>
          <a:p>
            <a:r>
              <a:rPr lang="en-GB" sz="4400" dirty="0"/>
              <a:t>Writing your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5DD94-1D91-079A-F19F-5222A60A1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DAF743-FFCF-72F6-D485-6AB468797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2943" y="6217920"/>
            <a:ext cx="4114800" cy="64008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91F1267-D0FA-77A5-AAF3-49A100C669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2087551"/>
              </p:ext>
            </p:extLst>
          </p:nvPr>
        </p:nvGraphicFramePr>
        <p:xfrm>
          <a:off x="5247020" y="185532"/>
          <a:ext cx="6240669" cy="64670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2643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534BD4-2CD2-70EE-8215-1DBB609FB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7099A78-8F78-78FC-1E90-EB5EC908C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Background Gray Rectangle">
            <a:extLst>
              <a:ext uri="{FF2B5EF4-FFF2-40B4-BE49-F238E27FC236}">
                <a16:creationId xmlns:a16="http://schemas.microsoft.com/office/drawing/2014/main" id="{C3250294-391A-FADA-CAC8-613344D1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White Rectangle">
            <a:extLst>
              <a:ext uri="{FF2B5EF4-FFF2-40B4-BE49-F238E27FC236}">
                <a16:creationId xmlns:a16="http://schemas.microsoft.com/office/drawing/2014/main" id="{5D793380-4583-917C-E507-D570AD132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70586-1D0D-2631-FDDC-BD4B9ADEC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933812"/>
            <a:ext cx="4471588" cy="4976179"/>
          </a:xfrm>
        </p:spPr>
        <p:txBody>
          <a:bodyPr>
            <a:normAutofit/>
          </a:bodyPr>
          <a:lstStyle/>
          <a:p>
            <a:r>
              <a:rPr lang="en-GB" dirty="0"/>
              <a:t>Conducting your SLR: step by step</a:t>
            </a:r>
            <a:br>
              <a:rPr lang="en-GB" dirty="0"/>
            </a:br>
            <a:r>
              <a:rPr lang="en-GB" dirty="0"/>
              <a:t>2.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(already done for you!)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AA71E-C24A-7C5F-D418-804B3320E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cxnSp>
        <p:nvCxnSpPr>
          <p:cNvPr id="25" name="Vertical Connector">
            <a:extLst>
              <a:ext uri="{FF2B5EF4-FFF2-40B4-BE49-F238E27FC236}">
                <a16:creationId xmlns:a16="http://schemas.microsoft.com/office/drawing/2014/main" id="{DCD23637-6F8F-AB9C-343A-856D3699D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Horizontal Connector 2">
            <a:extLst>
              <a:ext uri="{FF2B5EF4-FFF2-40B4-BE49-F238E27FC236}">
                <a16:creationId xmlns:a16="http://schemas.microsoft.com/office/drawing/2014/main" id="{868752B7-7BC8-5481-9A43-591BB0C1F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E457B647-2809-DFC6-3EEE-D7002B9C60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9651911"/>
              </p:ext>
            </p:extLst>
          </p:nvPr>
        </p:nvGraphicFramePr>
        <p:xfrm>
          <a:off x="5090160" y="699997"/>
          <a:ext cx="6397529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3899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D25A4-FE84-BC74-B556-07B97E8C7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1" y="940910"/>
            <a:ext cx="3594609" cy="4976179"/>
          </a:xfrm>
        </p:spPr>
        <p:txBody>
          <a:bodyPr>
            <a:normAutofit/>
          </a:bodyPr>
          <a:lstStyle/>
          <a:p>
            <a:r>
              <a:rPr lang="en-GB" dirty="0"/>
              <a:t>Conducting your SLR – step by step 3.</a:t>
            </a:r>
            <a:br>
              <a:rPr lang="en-GB" dirty="0"/>
            </a:br>
            <a:r>
              <a:rPr lang="en-GB" sz="2700" dirty="0">
                <a:solidFill>
                  <a:schemeClr val="accent1">
                    <a:lumMod val="75000"/>
                  </a:schemeClr>
                </a:solidFill>
              </a:rPr>
              <a:t>(This has already been completed for you!)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4640B9-C45D-DE34-CF6A-CE806FEFE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631927A-FBE5-20D9-DB14-639641EC51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3626173"/>
              </p:ext>
            </p:extLst>
          </p:nvPr>
        </p:nvGraphicFramePr>
        <p:xfrm>
          <a:off x="5247020" y="172278"/>
          <a:ext cx="6240669" cy="6533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67134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1696DFD-D0BF-4650-88C7-68555DE36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6409CB8-B48D-4FF1-89D6-8C872D2F2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99B8F3-B1BB-45EE-AFD9-F2CA14D68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779C6-F110-2068-5461-BE5B3D2F7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796" y="1424403"/>
            <a:ext cx="2703445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Courtesy of Dr Charlotte Greenway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706F2E-9CE0-4445-32A6-AFAA9FF0D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z="1200" smtClean="0"/>
              <a:pPr>
                <a:spcAft>
                  <a:spcPts val="600"/>
                </a:spcAft>
              </a:pPr>
              <a:t>20</a:t>
            </a:fld>
            <a:endParaRPr lang="en-US" sz="12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4B69146-C1C0-4B58-86FC-34F3390E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5313" y="685801"/>
            <a:ext cx="696685" cy="5486400"/>
          </a:xfrm>
          <a:prstGeom prst="rect">
            <a:avLst/>
          </a:prstGeom>
          <a:solidFill>
            <a:srgbClr val="FFE18D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8A6A02F-DC86-1EF5-E938-9361DD418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58641" y="695176"/>
            <a:ext cx="7146036" cy="5517133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C991070-7C13-4562-BA17-6774335FF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FFE18D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F6B831A-53CC-4755-A6CF-22D47A49B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FFE18D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872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4F5A9-6F26-256E-752B-2A3579C98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400" y="667512"/>
            <a:ext cx="9513824" cy="1023176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Conducting your SLR – step by step 4 &amp; 5.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587AE-CB15-6DA6-E20F-7C7EC7F53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0" y="1662160"/>
            <a:ext cx="10080752" cy="4528328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4. Run the searches and manage records</a:t>
            </a:r>
          </a:p>
          <a:p>
            <a:pPr lvl="1"/>
            <a:r>
              <a:rPr lang="en-GB" b="1" dirty="0"/>
              <a:t>Execute searches</a:t>
            </a:r>
            <a:r>
              <a:rPr lang="en-GB" dirty="0"/>
              <a:t> in all planned databases using your final search strings.</a:t>
            </a:r>
          </a:p>
          <a:p>
            <a:pPr lvl="1"/>
            <a:r>
              <a:rPr lang="en-GB" b="1" dirty="0"/>
              <a:t>Export results</a:t>
            </a:r>
            <a:r>
              <a:rPr lang="en-GB" dirty="0"/>
              <a:t> (with abstracts) into a reference manager or screening tool.</a:t>
            </a:r>
          </a:p>
          <a:p>
            <a:pPr lvl="1"/>
            <a:r>
              <a:rPr lang="en-GB" b="1" dirty="0"/>
              <a:t>Remove duplicates</a:t>
            </a:r>
            <a:r>
              <a:rPr lang="en-GB" dirty="0"/>
              <a:t> before screening. </a:t>
            </a:r>
          </a:p>
          <a:p>
            <a:r>
              <a:rPr lang="en-GB" b="1" dirty="0"/>
              <a:t>5. Screen studies against inclusion/exclusion criteria</a:t>
            </a:r>
          </a:p>
          <a:p>
            <a:r>
              <a:rPr lang="en-GB" b="1" dirty="0"/>
              <a:t>Two main stages:</a:t>
            </a:r>
            <a:endParaRPr lang="en-GB" dirty="0"/>
          </a:p>
          <a:p>
            <a:r>
              <a:rPr lang="en-GB" b="1" dirty="0"/>
              <a:t>Title/abstract screening</a:t>
            </a:r>
            <a:endParaRPr lang="en-GB" dirty="0"/>
          </a:p>
          <a:p>
            <a:pPr lvl="1"/>
            <a:r>
              <a:rPr lang="en-GB" dirty="0"/>
              <a:t>Apply your criteria quickly to exclude clearly irrelevant records.</a:t>
            </a:r>
          </a:p>
          <a:p>
            <a:pPr lvl="1"/>
            <a:r>
              <a:rPr lang="en-GB" dirty="0"/>
              <a:t>Ideally, two reviewers screen independently and resolve disagreements. </a:t>
            </a:r>
          </a:p>
          <a:p>
            <a:r>
              <a:rPr lang="en-GB" b="1" dirty="0"/>
              <a:t>Full‑text screening</a:t>
            </a:r>
            <a:endParaRPr lang="en-GB" dirty="0"/>
          </a:p>
          <a:p>
            <a:pPr lvl="1"/>
            <a:r>
              <a:rPr lang="en-GB" dirty="0"/>
              <a:t>Retrieve full texts for potentially eligible studies.</a:t>
            </a:r>
          </a:p>
          <a:p>
            <a:pPr lvl="1"/>
            <a:r>
              <a:rPr lang="en-GB" dirty="0"/>
              <a:t>Assess each against the criteria; record reasons for exclusion (you’ll show these in the PRISMA flow diagram).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30B6C-5AEB-482A-F9FF-0B921940A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21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71A80B-DA7D-6A4D-7BC5-FED1A621B776}"/>
              </a:ext>
            </a:extLst>
          </p:cNvPr>
          <p:cNvSpPr txBox="1"/>
          <p:nvPr/>
        </p:nvSpPr>
        <p:spPr>
          <a:xfrm>
            <a:off x="3084576" y="6317734"/>
            <a:ext cx="675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Again, this has already been completed for you!</a:t>
            </a:r>
          </a:p>
        </p:txBody>
      </p:sp>
    </p:spTree>
    <p:extLst>
      <p:ext uri="{BB962C8B-B14F-4D97-AF65-F5344CB8AC3E}">
        <p14:creationId xmlns:p14="http://schemas.microsoft.com/office/powerpoint/2010/main" val="19445788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D4D99EB-C4F3-4F0C-91F7-AB4DC2A08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0EB23A-B93B-59C6-92A3-825C86FBF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319" y="1602297"/>
            <a:ext cx="3282296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/>
              <a:t>Courtesy of Dr Charlotte Greenway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7817B-159F-6988-E767-E66E28FE3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-1828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z="1200" smtClean="0"/>
              <a:pPr>
                <a:spcAft>
                  <a:spcPts val="600"/>
                </a:spcAft>
              </a:pPr>
              <a:t>22</a:t>
            </a:fld>
            <a:endParaRPr lang="en-US" sz="12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4B69146-C1C0-4B58-86FC-34F3390E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364091" y="698677"/>
            <a:ext cx="826383" cy="5479134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FE9790F-B422-4B4B-70A6-DDFD19CB8A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1843" y="724783"/>
            <a:ext cx="6651310" cy="5447416"/>
          </a:xfrm>
          <a:prstGeom prst="rect">
            <a:avLst/>
          </a:prstGeom>
          <a:ln>
            <a:solidFill>
              <a:srgbClr val="002060"/>
            </a:solidFill>
          </a:ln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C540AD5-A993-4DA3-B064-D004E2CC6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E6A9698-2C5E-4B0F-B3FA-0CE9BCA6E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24943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8A3AEA-8067-474F-940E-BD5B58D88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1FBB8-5E38-6A2F-B268-D0C7B92CA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940910"/>
            <a:ext cx="4046843" cy="4976179"/>
          </a:xfrm>
        </p:spPr>
        <p:txBody>
          <a:bodyPr>
            <a:normAutofit/>
          </a:bodyPr>
          <a:lstStyle/>
          <a:p>
            <a:r>
              <a:rPr lang="en-GB" sz="4000" dirty="0"/>
              <a:t>Conducting your SLR – step by step 6.</a:t>
            </a:r>
            <a:br>
              <a:rPr lang="en-GB" sz="4000" dirty="0"/>
            </a:b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(Completed for you)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BE713-2422-2A14-3178-DA795E86A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  <p:cxnSp>
        <p:nvCxnSpPr>
          <p:cNvPr id="31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13E8AF8-D949-22BA-E670-26160A5003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1485445"/>
              </p:ext>
            </p:extLst>
          </p:nvPr>
        </p:nvGraphicFramePr>
        <p:xfrm>
          <a:off x="5766179" y="318052"/>
          <a:ext cx="6003677" cy="62285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016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E0441-5D31-1BD1-9896-B1BFBBDB6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7104" y="711189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Courtesy of Charlotte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B7D6F76-14B3-E0D7-8F2A-589FA7623B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891287"/>
              </p:ext>
            </p:extLst>
          </p:nvPr>
        </p:nvGraphicFramePr>
        <p:xfrm>
          <a:off x="1467039" y="2153037"/>
          <a:ext cx="10036115" cy="28518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07223">
                  <a:extLst>
                    <a:ext uri="{9D8B030D-6E8A-4147-A177-3AD203B41FA5}">
                      <a16:colId xmlns:a16="http://schemas.microsoft.com/office/drawing/2014/main" val="1303386297"/>
                    </a:ext>
                  </a:extLst>
                </a:gridCol>
                <a:gridCol w="2007223">
                  <a:extLst>
                    <a:ext uri="{9D8B030D-6E8A-4147-A177-3AD203B41FA5}">
                      <a16:colId xmlns:a16="http://schemas.microsoft.com/office/drawing/2014/main" val="3259011078"/>
                    </a:ext>
                  </a:extLst>
                </a:gridCol>
                <a:gridCol w="2007223">
                  <a:extLst>
                    <a:ext uri="{9D8B030D-6E8A-4147-A177-3AD203B41FA5}">
                      <a16:colId xmlns:a16="http://schemas.microsoft.com/office/drawing/2014/main" val="1608027096"/>
                    </a:ext>
                  </a:extLst>
                </a:gridCol>
                <a:gridCol w="2007223">
                  <a:extLst>
                    <a:ext uri="{9D8B030D-6E8A-4147-A177-3AD203B41FA5}">
                      <a16:colId xmlns:a16="http://schemas.microsoft.com/office/drawing/2014/main" val="130671506"/>
                    </a:ext>
                  </a:extLst>
                </a:gridCol>
                <a:gridCol w="2007223">
                  <a:extLst>
                    <a:ext uri="{9D8B030D-6E8A-4147-A177-3AD203B41FA5}">
                      <a16:colId xmlns:a16="http://schemas.microsoft.com/office/drawing/2014/main" val="2741723553"/>
                    </a:ext>
                  </a:extLst>
                </a:gridCol>
              </a:tblGrid>
              <a:tr h="2636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Study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Country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Study Design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Data Collection Method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Sample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44540415"/>
                  </a:ext>
                </a:extLst>
              </a:tr>
              <a:tr h="5152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Brinchmann &amp; Krvavac (2021)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Norway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effectLst/>
                        </a:rPr>
                        <a:t>Qualitative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Semi-structured interviews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Young adult women + families in multifamily therapy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21021454"/>
                  </a:ext>
                </a:extLst>
              </a:tr>
              <a:tr h="5152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effectLst/>
                        </a:rPr>
                        <a:t>Conti et al. (2017)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Australia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Qualitative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In-depth interviews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effectLst/>
                        </a:rPr>
                        <a:t>Adolescents with AN receiving Maudsley/FBT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5740648"/>
                  </a:ext>
                </a:extLst>
              </a:tr>
              <a:tr h="5152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Coopey &amp; Johnson (2022)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UK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Qualitative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Interviews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Young people in inpatient FT &amp; MFT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86807946"/>
                  </a:ext>
                </a:extLst>
              </a:tr>
              <a:tr h="2636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Gao et al. (2025)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USA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Qualitative pilot study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Semi-structured interviews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Adolescents receiving FBT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89710717"/>
                  </a:ext>
                </a:extLst>
              </a:tr>
              <a:tr h="2636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Medway et al. (2019)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Australia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Qualitative narrative study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Interviews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Adolescents + parents in FBT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53828264"/>
                  </a:ext>
                </a:extLst>
              </a:tr>
              <a:tr h="5152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Nilsen et al. (2021)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Norway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Qualitative thematic analysis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>
                          <a:effectLst/>
                        </a:rPr>
                        <a:t>Family interviews / reflections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0" dirty="0">
                          <a:effectLst/>
                        </a:rPr>
                        <a:t>Families in inpatient FBT programme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36563593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90F59-EDCD-0DDF-6823-0B112266E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24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EB099B-A71C-BFF3-D6F1-DAEAEADEE1F5}"/>
              </a:ext>
            </a:extLst>
          </p:cNvPr>
          <p:cNvSpPr txBox="1"/>
          <p:nvPr/>
        </p:nvSpPr>
        <p:spPr>
          <a:xfrm>
            <a:off x="3517900" y="5298380"/>
            <a:ext cx="61010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Table 1: Summary characteristics of studies reporting Experiences of Family Therapy for Eating Disorders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30465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8A3AEA-8067-474F-940E-BD5B58D88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2DF27-5189-864B-4DC6-582C19598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410" y="919195"/>
            <a:ext cx="2805949" cy="4976179"/>
          </a:xfrm>
        </p:spPr>
        <p:txBody>
          <a:bodyPr>
            <a:normAutofit/>
          </a:bodyPr>
          <a:lstStyle/>
          <a:p>
            <a:r>
              <a:rPr lang="en-GB" sz="4000" dirty="0"/>
              <a:t>Conducting your SLR – step by step 7.</a:t>
            </a:r>
            <a:br>
              <a:rPr lang="en-GB" sz="4000" dirty="0"/>
            </a:b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(Again, completed for you - use this to evaluate the studies)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33448-9613-E90A-116F-C33813901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EDA3B67-A663-233F-7577-6D779C36C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5758885"/>
              </p:ext>
            </p:extLst>
          </p:nvPr>
        </p:nvGraphicFramePr>
        <p:xfrm>
          <a:off x="4492489" y="680190"/>
          <a:ext cx="6984141" cy="5454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99863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5955B3A-C08D-43E6-ABEF-A4F616FB6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19694A-8B4E-4127-9C08-9B8F39B6F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D36E6B-D7EF-409B-B48D-1628C06EE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991BE-667E-36B5-0620-600A8EF39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2584" y="4053392"/>
            <a:ext cx="5278995" cy="21565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/>
              <a:t>Courtesy of Charlotte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16D2053-BB10-4615-A38D-86EEC0D8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422144" cy="3599020"/>
          </a:xfrm>
          <a:prstGeom prst="rect">
            <a:avLst/>
          </a:prstGeom>
          <a:solidFill>
            <a:srgbClr val="FF5AD7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E1C60-3EFC-58B1-F6D3-ADF274CB9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26</a:t>
            </a:fld>
            <a:endParaRPr 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4221B9D-A344-42B3-C22E-56A83C162C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56" r="18003" b="-1"/>
          <a:stretch>
            <a:fillRect/>
          </a:stretch>
        </p:blipFill>
        <p:spPr>
          <a:xfrm>
            <a:off x="1443228" y="729225"/>
            <a:ext cx="10061446" cy="2869795"/>
          </a:xfrm>
          <a:prstGeom prst="rect">
            <a:avLst/>
          </a:prstGeom>
          <a:ln>
            <a:solidFill>
              <a:srgbClr val="FF66CC"/>
            </a:solidFill>
          </a:ln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F2CC60F-C99A-48C5-856F-3C79856E9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FF5AD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A2ED1C-4B10-41E7-9BF6-7447B99B9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FF5AD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65812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580C5-C9E9-5162-B769-978D28020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7818" y="7982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Courtesy of Charlotte (Use of CASP)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3B18686-2350-8A1F-701E-0EC7ED650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030299"/>
              </p:ext>
            </p:extLst>
          </p:nvPr>
        </p:nvGraphicFramePr>
        <p:xfrm>
          <a:off x="1441507" y="2146852"/>
          <a:ext cx="10061645" cy="33852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14695">
                  <a:extLst>
                    <a:ext uri="{9D8B030D-6E8A-4147-A177-3AD203B41FA5}">
                      <a16:colId xmlns:a16="http://schemas.microsoft.com/office/drawing/2014/main" val="3621883312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1559470962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958271001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3302550343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814824796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2436870086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2971895278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595441128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231773583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2683159901"/>
                    </a:ext>
                  </a:extLst>
                </a:gridCol>
                <a:gridCol w="914695">
                  <a:extLst>
                    <a:ext uri="{9D8B030D-6E8A-4147-A177-3AD203B41FA5}">
                      <a16:colId xmlns:a16="http://schemas.microsoft.com/office/drawing/2014/main" val="3897304833"/>
                    </a:ext>
                  </a:extLst>
                </a:gridCol>
              </a:tblGrid>
              <a:tr h="44204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Study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Clear Aims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 dirty="0">
                          <a:effectLst/>
                        </a:rPr>
                        <a:t>Appropriate Methodology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Research Design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Recruitment Strategy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Data Collection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Reflexivity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Ethical Issues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Data Analysis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Findings Clear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Value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78899629"/>
                  </a:ext>
                </a:extLst>
              </a:tr>
              <a:tr h="5194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Brinchmann &amp; Krvavac (2021)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Partial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High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36405070"/>
                  </a:ext>
                </a:extLst>
              </a:tr>
              <a:tr h="442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Conti et al. (2017)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 dirty="0">
                          <a:effectLst/>
                        </a:rPr>
                        <a:t>✔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 dirty="0">
                          <a:effectLst/>
                        </a:rPr>
                        <a:t>✔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High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42971649"/>
                  </a:ext>
                </a:extLst>
              </a:tr>
              <a:tr h="6556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Coopey &amp; Johnson (2022)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 dirty="0">
                          <a:effectLst/>
                        </a:rPr>
                        <a:t>✔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Partial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High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66543293"/>
                  </a:ext>
                </a:extLst>
              </a:tr>
              <a:tr h="442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Gao et al. (2025)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Limited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Moderate–High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0556071"/>
                  </a:ext>
                </a:extLst>
              </a:tr>
              <a:tr h="442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Medway et al. (2019)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High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46577459"/>
                  </a:ext>
                </a:extLst>
              </a:tr>
              <a:tr h="442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Nilsen et al. (2021)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Partial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</a:rPr>
                        <a:t>✔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 dirty="0">
                          <a:effectLst/>
                        </a:rPr>
                        <a:t>High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70798558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55612-DCE2-39FC-BFEC-313D0572A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599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470B0-9358-B28D-927F-2FAB5CB76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940910"/>
            <a:ext cx="4471588" cy="4976179"/>
          </a:xfrm>
        </p:spPr>
        <p:txBody>
          <a:bodyPr>
            <a:normAutofit/>
          </a:bodyPr>
          <a:lstStyle/>
          <a:p>
            <a:r>
              <a:rPr lang="en-GB" sz="4000" dirty="0"/>
              <a:t>Conducting your SLR – step by step 8 &amp; 9.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06AD1-7EA8-DB24-05FA-32662FDC7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E58452D-2AD1-C31E-9337-6AFAD19A82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9931459"/>
              </p:ext>
            </p:extLst>
          </p:nvPr>
        </p:nvGraphicFramePr>
        <p:xfrm>
          <a:off x="5049079" y="278298"/>
          <a:ext cx="6720771" cy="6215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E832440-93CC-CCB9-F87B-524F7CB11643}"/>
              </a:ext>
            </a:extLst>
          </p:cNvPr>
          <p:cNvSpPr txBox="1"/>
          <p:nvPr/>
        </p:nvSpPr>
        <p:spPr>
          <a:xfrm>
            <a:off x="2730205" y="4133776"/>
            <a:ext cx="25106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This is where you will showcase your understanding of the themes and sub-themes, and how they link to one another and the literature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90CDDA5-8F05-7FA1-25D7-0330216284E5}"/>
              </a:ext>
            </a:extLst>
          </p:cNvPr>
          <p:cNvCxnSpPr>
            <a:cxnSpLocks/>
          </p:cNvCxnSpPr>
          <p:nvPr/>
        </p:nvCxnSpPr>
        <p:spPr>
          <a:xfrm>
            <a:off x="4628453" y="5850839"/>
            <a:ext cx="915520" cy="245162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3431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A718E-2F2F-CF43-CBD7-AFA6260E8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1" y="940910"/>
            <a:ext cx="3448981" cy="4976179"/>
          </a:xfrm>
        </p:spPr>
        <p:txBody>
          <a:bodyPr>
            <a:normAutofit/>
          </a:bodyPr>
          <a:lstStyle/>
          <a:p>
            <a:r>
              <a:rPr lang="en-GB" dirty="0"/>
              <a:t>Next </a:t>
            </a:r>
            <a:br>
              <a:rPr lang="en-GB" dirty="0"/>
            </a:br>
            <a:r>
              <a:rPr lang="en-GB" dirty="0"/>
              <a:t>steps: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B1AD6-D631-A3CE-5DE6-4A26FC5DF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5BCE38C-25CF-D13B-F50A-45BE838376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0148189"/>
              </p:ext>
            </p:extLst>
          </p:nvPr>
        </p:nvGraphicFramePr>
        <p:xfrm>
          <a:off x="4055166" y="699997"/>
          <a:ext cx="7432524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24373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D9D63-52A2-E182-B9D1-1A52BE31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584" y="500062"/>
            <a:ext cx="10515600" cy="1325563"/>
          </a:xfrm>
        </p:spPr>
        <p:txBody>
          <a:bodyPr/>
          <a:lstStyle/>
          <a:p>
            <a:r>
              <a:rPr lang="en-GB" dirty="0"/>
              <a:t>Presenting your results: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9B142AE-ABB6-3806-9909-01973E272B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8841318"/>
              </p:ext>
            </p:extLst>
          </p:nvPr>
        </p:nvGraphicFramePr>
        <p:xfrm>
          <a:off x="420624" y="1625601"/>
          <a:ext cx="11082528" cy="5040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3792A9-5772-1E3D-2E9A-F5BA4C680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9973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D1310B-6A84-BECA-9462-587F618A0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940910"/>
            <a:ext cx="3432048" cy="4976179"/>
          </a:xfrm>
        </p:spPr>
        <p:txBody>
          <a:bodyPr>
            <a:normAutofit/>
          </a:bodyPr>
          <a:lstStyle/>
          <a:p>
            <a:r>
              <a:rPr lang="en-GB" dirty="0"/>
              <a:t>Presenting your results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610675-250C-0634-EC6E-29860C335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31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331BC4C-A432-D703-02B0-3847AB1643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736298"/>
              </p:ext>
            </p:extLst>
          </p:nvPr>
        </p:nvGraphicFramePr>
        <p:xfrm>
          <a:off x="5247020" y="699997"/>
          <a:ext cx="6240669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34208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1696DFD-D0BF-4650-88C7-68555DE36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409CB8-B48D-4FF1-89D6-8C872D2F2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99B8F3-B1BB-45EE-AFD9-F2CA14D68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8F1BC-7A76-CCF8-363D-072DE5ED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483" y="977316"/>
            <a:ext cx="3711746" cy="29545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dirty="0"/>
              <a:t>Example </a:t>
            </a:r>
            <a:br>
              <a:rPr lang="en-US" sz="4000" dirty="0"/>
            </a:br>
            <a:r>
              <a:rPr lang="en-US" sz="4000" dirty="0"/>
              <a:t>table </a:t>
            </a:r>
            <a:br>
              <a:rPr lang="en-US" sz="4000" dirty="0"/>
            </a:br>
            <a:r>
              <a:rPr lang="en-US" sz="4000" dirty="0">
                <a:solidFill>
                  <a:srgbClr val="C00000"/>
                </a:solidFill>
              </a:rPr>
              <a:t>(*not </a:t>
            </a:r>
            <a:br>
              <a:rPr lang="en-US" sz="4000" dirty="0">
                <a:solidFill>
                  <a:srgbClr val="C00000"/>
                </a:solidFill>
              </a:rPr>
            </a:br>
            <a:r>
              <a:rPr lang="en-US" sz="4000" dirty="0">
                <a:solidFill>
                  <a:srgbClr val="C00000"/>
                </a:solidFill>
              </a:rPr>
              <a:t>related </a:t>
            </a:r>
            <a:br>
              <a:rPr lang="en-US" sz="4000" dirty="0">
                <a:solidFill>
                  <a:srgbClr val="C00000"/>
                </a:solidFill>
              </a:rPr>
            </a:br>
            <a:r>
              <a:rPr lang="en-US" sz="4000" dirty="0">
                <a:solidFill>
                  <a:srgbClr val="C00000"/>
                </a:solidFill>
              </a:rPr>
              <a:t>to your</a:t>
            </a:r>
            <a:br>
              <a:rPr lang="en-US" sz="4000" dirty="0">
                <a:solidFill>
                  <a:srgbClr val="C00000"/>
                </a:solidFill>
              </a:rPr>
            </a:br>
            <a:r>
              <a:rPr lang="en-US" sz="4000" dirty="0">
                <a:solidFill>
                  <a:srgbClr val="C00000"/>
                </a:solidFill>
              </a:rPr>
              <a:t>topic)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D5384-095A-6516-8BE6-F6E7A2204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z="1200" smtClean="0"/>
              <a:pPr>
                <a:spcAft>
                  <a:spcPts val="600"/>
                </a:spcAft>
              </a:pPr>
              <a:t>32</a:t>
            </a:fld>
            <a:endParaRPr lang="en-US" sz="12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4B69146-C1C0-4B58-86FC-34F3390E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5313" y="685801"/>
            <a:ext cx="696685" cy="5486400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C991070-7C13-4562-BA17-6774335FF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F6B831A-53CC-4755-A6CF-22D47A49B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01FFFE7-4002-E30C-AA9C-A1022BB665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4244456"/>
              </p:ext>
            </p:extLst>
          </p:nvPr>
        </p:nvGraphicFramePr>
        <p:xfrm>
          <a:off x="5164991" y="982926"/>
          <a:ext cx="5818634" cy="4899623"/>
        </p:xfrm>
        <a:graphic>
          <a:graphicData uri="http://schemas.openxmlformats.org/drawingml/2006/table">
            <a:tbl>
              <a:tblPr/>
              <a:tblGrid>
                <a:gridCol w="1185888">
                  <a:extLst>
                    <a:ext uri="{9D8B030D-6E8A-4147-A177-3AD203B41FA5}">
                      <a16:colId xmlns:a16="http://schemas.microsoft.com/office/drawing/2014/main" val="3157787511"/>
                    </a:ext>
                  </a:extLst>
                </a:gridCol>
                <a:gridCol w="1073763">
                  <a:extLst>
                    <a:ext uri="{9D8B030D-6E8A-4147-A177-3AD203B41FA5}">
                      <a16:colId xmlns:a16="http://schemas.microsoft.com/office/drawing/2014/main" val="460415585"/>
                    </a:ext>
                  </a:extLst>
                </a:gridCol>
                <a:gridCol w="1759705">
                  <a:extLst>
                    <a:ext uri="{9D8B030D-6E8A-4147-A177-3AD203B41FA5}">
                      <a16:colId xmlns:a16="http://schemas.microsoft.com/office/drawing/2014/main" val="3593357063"/>
                    </a:ext>
                  </a:extLst>
                </a:gridCol>
                <a:gridCol w="1799278">
                  <a:extLst>
                    <a:ext uri="{9D8B030D-6E8A-4147-A177-3AD203B41FA5}">
                      <a16:colId xmlns:a16="http://schemas.microsoft.com/office/drawing/2014/main" val="769136746"/>
                    </a:ext>
                  </a:extLst>
                </a:gridCol>
              </a:tblGrid>
              <a:tr h="23627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1" i="0" u="none" strike="noStrike" dirty="0">
                          <a:effectLst/>
                          <a:latin typeface="Arial" panose="020B0604020202020204" pitchFamily="34" charset="0"/>
                        </a:rPr>
                        <a:t>Theme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1" i="0" u="none" strike="noStrike" dirty="0">
                          <a:effectLst/>
                          <a:latin typeface="Arial" panose="020B0604020202020204" pitchFamily="34" charset="0"/>
                        </a:rPr>
                        <a:t>Subtheme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1" i="0" u="none" strike="noStrike" dirty="0">
                          <a:effectLst/>
                          <a:latin typeface="Arial" panose="020B0604020202020204" pitchFamily="34" charset="0"/>
                        </a:rPr>
                        <a:t>Description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1" i="0" u="none" strike="noStrike" dirty="0">
                          <a:effectLst/>
                          <a:latin typeface="Arial" panose="020B0604020202020204" pitchFamily="34" charset="0"/>
                        </a:rPr>
                        <a:t>Illustrative Participant Quote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8193673"/>
                  </a:ext>
                </a:extLst>
              </a:tr>
              <a:tr h="77880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1" i="0" u="none" strike="noStrike" dirty="0">
                          <a:effectLst/>
                          <a:latin typeface="Arial" panose="020B0604020202020204" pitchFamily="34" charset="0"/>
                        </a:rPr>
                        <a:t>1. Misunderstanding and Stereotyping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Narrow cultural image of EDs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Participants described eating disorders as conditions affecting only thin, young, white women, limiting recognition of diverse presentations.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“People think you have to look a certain way to ‘count’ as having an eating disorder, so many of us get overlooked.” </a:t>
                      </a:r>
                      <a:r>
                        <a:rPr lang="en-GB" sz="900" b="0" i="0" u="none" strike="noStrike" dirty="0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</a:rPr>
                        <a:t>Canti et al.; p47;Maureen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377321"/>
                  </a:ext>
                </a:extLst>
              </a:tr>
              <a:tr h="49387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>
                          <a:effectLst/>
                          <a:latin typeface="Arial" panose="020B0604020202020204" pitchFamily="34" charset="0"/>
                        </a:rPr>
                        <a:t>Moral judgement and blame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Eating disorders were often framed as choices, vanity, or a lack of self‑control.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“They treated it like I’d done it to myself, like it was a lifestyle instead of an illness.” 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1857252"/>
                  </a:ext>
                </a:extLst>
              </a:tr>
              <a:tr h="49387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1" i="0" u="none" strike="noStrike" dirty="0">
                          <a:effectLst/>
                          <a:latin typeface="Arial" panose="020B0604020202020204" pitchFamily="34" charset="0"/>
                        </a:rPr>
                        <a:t>2. Emotional and Social Consequences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Shame and secrecy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Individuals reported hiding symptoms due to fear of judgement and stigma.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“I felt like I couldn’t tell anyone — the shame was heavier than the disorder itself.”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6066267"/>
                  </a:ext>
                </a:extLst>
              </a:tr>
              <a:tr h="636343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>
                          <a:effectLst/>
                          <a:latin typeface="Arial" panose="020B0604020202020204" pitchFamily="34" charset="0"/>
                        </a:rPr>
                        <a:t>Isolation and disconnection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Participants described withdrawing from relationships and feeling misunderstood by others.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“Even when people were around me, I felt completely alone with it.”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8120706"/>
                  </a:ext>
                </a:extLst>
              </a:tr>
              <a:tr h="49387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1" i="0" u="none" strike="noStrike" dirty="0">
                          <a:effectLst/>
                          <a:latin typeface="Arial" panose="020B0604020202020204" pitchFamily="34" charset="0"/>
                        </a:rPr>
                        <a:t>3. Barriers to Help‑Seeking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Minimisation by others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Symptoms were dismissed by family, peers, or professionals, delaying support.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“My doctor said I ‘didn’t look sick,’ so I stopped asking for help.”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7251051"/>
                  </a:ext>
                </a:extLst>
              </a:tr>
              <a:tr h="636343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>
                          <a:effectLst/>
                          <a:latin typeface="Arial" panose="020B0604020202020204" pitchFamily="34" charset="0"/>
                        </a:rPr>
                        <a:t>Fear of losing control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Seeking treatment was perceived as threatening the coping function of the disorder.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“I wanted help, but I was terrified of giving up the only thing that made me feel in control.”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6312145"/>
                  </a:ext>
                </a:extLst>
              </a:tr>
              <a:tr h="493878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1" i="0" u="none" strike="noStrike" dirty="0">
                          <a:effectLst/>
                          <a:latin typeface="Arial" panose="020B0604020202020204" pitchFamily="34" charset="0"/>
                        </a:rPr>
                        <a:t>4. Recovery as a Non‑Linear Process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Identity reconstruction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Recovery involved redefining self‑worth beyond appearance or food.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“I had to learn who I was without the eating disorder — that was the hardest part.”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322178"/>
                  </a:ext>
                </a:extLst>
              </a:tr>
              <a:tr h="636343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US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>
                          <a:effectLst/>
                          <a:latin typeface="Arial" panose="020B0604020202020204" pitchFamily="34" charset="0"/>
                        </a:rPr>
                        <a:t>Importance of relational support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Supportive relationships were described as central to motivation and sustained recovery.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900" b="0" i="0" u="none" strike="noStrike" dirty="0">
                          <a:effectLst/>
                          <a:latin typeface="Arial" panose="020B0604020202020204" pitchFamily="34" charset="0"/>
                        </a:rPr>
                        <a:t>“What helped most was someone believing me, even when I didn’t believe in myself.”</a:t>
                      </a:r>
                    </a:p>
                  </a:txBody>
                  <a:tcPr marL="47488" marR="47488" marT="23744" marB="23744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000500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9CDDBF7-B4AD-C01D-8322-4B4D96CE267E}"/>
              </a:ext>
            </a:extLst>
          </p:cNvPr>
          <p:cNvSpPr txBox="1"/>
          <p:nvPr/>
        </p:nvSpPr>
        <p:spPr>
          <a:xfrm>
            <a:off x="1645257" y="4168562"/>
            <a:ext cx="33528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When using quotes, try to stick to a systematic method, such as author name, page number, extract number, participant number or pseudonym. </a:t>
            </a:r>
          </a:p>
          <a:p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E.g. Canti et al., page 47, pseudonym Maureen/extract 2.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73C4E3B-F424-45D5-C837-57C4A1BDDAEC}"/>
              </a:ext>
            </a:extLst>
          </p:cNvPr>
          <p:cNvCxnSpPr/>
          <p:nvPr/>
        </p:nvCxnSpPr>
        <p:spPr>
          <a:xfrm flipV="1">
            <a:off x="4561840" y="2001520"/>
            <a:ext cx="4561840" cy="3230880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01679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4DD12-DB1E-480F-5822-48896FF1F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941" y="948519"/>
            <a:ext cx="2634107" cy="4976179"/>
          </a:xfrm>
        </p:spPr>
        <p:txBody>
          <a:bodyPr>
            <a:normAutofit/>
          </a:bodyPr>
          <a:lstStyle/>
          <a:p>
            <a:r>
              <a:rPr lang="en-GB" sz="4000" dirty="0"/>
              <a:t>Discussion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72511-79BE-84ED-B16E-7C9F370F6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  <p:cxnSp>
        <p:nvCxnSpPr>
          <p:cNvPr id="25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D246413E-759C-C5CC-98AF-A831ED01CB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239048"/>
              </p:ext>
            </p:extLst>
          </p:nvPr>
        </p:nvGraphicFramePr>
        <p:xfrm>
          <a:off x="248139" y="386082"/>
          <a:ext cx="7900177" cy="6177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38042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99D947B-1B59-4322-8CF2-73E813419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D803427E-36C0-4811-BE64-ACF653F6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9231370-89C4-4981-8C91-A3F3D114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17434-3C72-6A70-2261-4D752019E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1" y="940910"/>
            <a:ext cx="3448981" cy="4976179"/>
          </a:xfrm>
        </p:spPr>
        <p:txBody>
          <a:bodyPr>
            <a:normAutofit/>
          </a:bodyPr>
          <a:lstStyle/>
          <a:p>
            <a:r>
              <a:rPr lang="en-GB" dirty="0"/>
              <a:t>Discussion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DB2BA-53C7-60E5-DA98-EEED48BBA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34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474D4826-9FF4-4E17-AB42-146B76BD3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5873965-CEB2-46E1-951E-037689B0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94A0973-B0CF-30C2-97B6-F1FED1BDD8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95683"/>
              </p:ext>
            </p:extLst>
          </p:nvPr>
        </p:nvGraphicFramePr>
        <p:xfrm>
          <a:off x="5247020" y="699997"/>
          <a:ext cx="6240669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73235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010F7-4623-9B94-6EF4-F27068349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0" y="948519"/>
            <a:ext cx="3482247" cy="4976179"/>
          </a:xfrm>
        </p:spPr>
        <p:txBody>
          <a:bodyPr>
            <a:normAutofit/>
          </a:bodyPr>
          <a:lstStyle/>
          <a:p>
            <a:r>
              <a:rPr lang="en-GB" dirty="0"/>
              <a:t>Discussion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8CD4D-6529-8238-3A50-A59DEE7D6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FDD7388-7D23-8729-E47F-168EA419F6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632229"/>
              </p:ext>
            </p:extLst>
          </p:nvPr>
        </p:nvGraphicFramePr>
        <p:xfrm>
          <a:off x="248140" y="753026"/>
          <a:ext cx="6635260" cy="5381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28069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55A76-53D4-6A4A-9983-DDEFCE2C6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808" y="948519"/>
            <a:ext cx="3429239" cy="4976179"/>
          </a:xfrm>
        </p:spPr>
        <p:txBody>
          <a:bodyPr>
            <a:normAutofit/>
          </a:bodyPr>
          <a:lstStyle/>
          <a:p>
            <a:r>
              <a:rPr lang="en-GB" dirty="0"/>
              <a:t>Discussion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EDAEDE-7B90-76A5-7260-7F49406F2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36FA729-16D3-A52C-200E-1E4B1BD775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156377"/>
              </p:ext>
            </p:extLst>
          </p:nvPr>
        </p:nvGraphicFramePr>
        <p:xfrm>
          <a:off x="248140" y="753026"/>
          <a:ext cx="6635260" cy="5381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0213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35E2D-DAF5-E724-2B60-7CB61050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8052" y="948519"/>
            <a:ext cx="3468995" cy="4976179"/>
          </a:xfrm>
        </p:spPr>
        <p:txBody>
          <a:bodyPr>
            <a:normAutofit/>
          </a:bodyPr>
          <a:lstStyle/>
          <a:p>
            <a:r>
              <a:rPr lang="en-GB" dirty="0"/>
              <a:t>Discussion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DEFA1-FB0E-0D6C-31EE-66E38D916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37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225D1C7-03E2-2733-92E7-8A4043F2CA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198243"/>
              </p:ext>
            </p:extLst>
          </p:nvPr>
        </p:nvGraphicFramePr>
        <p:xfrm>
          <a:off x="248139" y="680190"/>
          <a:ext cx="7280419" cy="5454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40857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13233-6C54-BD89-3B8A-C35CBCD46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4556" y="948519"/>
            <a:ext cx="3442491" cy="4976179"/>
          </a:xfrm>
        </p:spPr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686AC-2DBD-0963-B7D3-65F76050F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38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B796004-0E33-3840-6437-353433AEEF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2946012"/>
              </p:ext>
            </p:extLst>
          </p:nvPr>
        </p:nvGraphicFramePr>
        <p:xfrm>
          <a:off x="248140" y="753026"/>
          <a:ext cx="6635260" cy="5381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26059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286D4-7AB4-4607-B491-39A595357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Gray Rectangle">
            <a:extLst>
              <a:ext uri="{FF2B5EF4-FFF2-40B4-BE49-F238E27FC236}">
                <a16:creationId xmlns:a16="http://schemas.microsoft.com/office/drawing/2014/main" id="{C5547980-FC15-420A-AB09-867110FD6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White Rectangle">
            <a:extLst>
              <a:ext uri="{FF2B5EF4-FFF2-40B4-BE49-F238E27FC236}">
                <a16:creationId xmlns:a16="http://schemas.microsoft.com/office/drawing/2014/main" id="{DB5A9F3F-CEFA-48C9-BA7B-BD2EBBC71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8AE26E-8975-F785-73DF-07B94963B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0" y="948519"/>
            <a:ext cx="3482248" cy="4976179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1D1165-E839-F044-826C-83966CE33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39</a:t>
            </a:fld>
            <a:endParaRPr lang="en-US"/>
          </a:p>
        </p:txBody>
      </p:sp>
      <p:cxnSp>
        <p:nvCxnSpPr>
          <p:cNvPr id="18" name="Vertical Connector">
            <a:extLst>
              <a:ext uri="{FF2B5EF4-FFF2-40B4-BE49-F238E27FC236}">
                <a16:creationId xmlns:a16="http://schemas.microsoft.com/office/drawing/2014/main" id="{5EF257B4-536F-43F8-B592-C5C82EC9D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Horizontal Connector 2">
            <a:extLst>
              <a:ext uri="{FF2B5EF4-FFF2-40B4-BE49-F238E27FC236}">
                <a16:creationId xmlns:a16="http://schemas.microsoft.com/office/drawing/2014/main" id="{C267A879-D70E-4568-868D-00157FAC4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AB845E5-5B68-B11D-D8C4-8BAB424433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763445"/>
              </p:ext>
            </p:extLst>
          </p:nvPr>
        </p:nvGraphicFramePr>
        <p:xfrm>
          <a:off x="248140" y="753026"/>
          <a:ext cx="7483620" cy="5381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44258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EF4A068-C95D-486B-AB65-28A5F70AF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0473F7-A24A-427B-B9CE-C1A94B6F2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9B60357-232D-4489-8786-BF4E4F74B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3"/>
            <a:ext cx="1446277" cy="3599018"/>
          </a:xfrm>
          <a:prstGeom prst="rect">
            <a:avLst/>
          </a:prstGeom>
          <a:solidFill>
            <a:srgbClr val="52DDA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068A50E-2E17-40A4-8E3C-25CC6DF99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F0F05E-08E7-9256-8197-3D6DABC6B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228" y="3802945"/>
            <a:ext cx="5294293" cy="2165331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accent2">
                    <a:lumMod val="50000"/>
                  </a:schemeClr>
                </a:solidFill>
              </a:rPr>
              <a:t>Lastly, a </a:t>
            </a:r>
            <a:br>
              <a:rPr lang="en-GB" sz="48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4800" dirty="0">
                <a:solidFill>
                  <a:schemeClr val="accent2">
                    <a:lumMod val="50000"/>
                  </a:schemeClr>
                </a:solidFill>
              </a:rPr>
              <a:t>reminder 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3344C-F740-E3C6-303E-DAEA37501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40</a:t>
            </a:fld>
            <a:endParaRPr lang="en-US"/>
          </a:p>
        </p:txBody>
      </p:sp>
      <p:pic>
        <p:nvPicPr>
          <p:cNvPr id="8" name="Picture 7" descr="Green dialogue boxes">
            <a:extLst>
              <a:ext uri="{FF2B5EF4-FFF2-40B4-BE49-F238E27FC236}">
                <a16:creationId xmlns:a16="http://schemas.microsoft.com/office/drawing/2014/main" id="{8426EB43-C8DF-2323-D80F-26B34EF3E4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412" r="2" b="27621"/>
          <a:stretch>
            <a:fillRect/>
          </a:stretch>
        </p:blipFill>
        <p:spPr>
          <a:xfrm>
            <a:off x="1443228" y="10"/>
            <a:ext cx="10061448" cy="35990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B5BFA-101B-853C-928B-D9BB74F2F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3984" y="3853131"/>
            <a:ext cx="4956417" cy="2185357"/>
          </a:xfrm>
        </p:spPr>
        <p:txBody>
          <a:bodyPr anchor="t">
            <a:normAutofit fontScale="85000" lnSpcReduction="10000"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Impeccable APA referencing both in-text and in your reference list!</a:t>
            </a:r>
          </a:p>
          <a:p>
            <a:r>
              <a:rPr lang="en-GB" sz="1800" dirty="0">
                <a:solidFill>
                  <a:schemeClr val="tx1"/>
                </a:solidFill>
              </a:rPr>
              <a:t>Avoid using non-peer-reviewed generic website resources.</a:t>
            </a:r>
          </a:p>
          <a:p>
            <a:r>
              <a:rPr lang="en-GB" sz="1800" dirty="0">
                <a:solidFill>
                  <a:schemeClr val="tx1"/>
                </a:solidFill>
              </a:rPr>
              <a:t>Remember to include your AI acknowledgement! </a:t>
            </a:r>
          </a:p>
          <a:p>
            <a:r>
              <a:rPr lang="en-GB" sz="1800" dirty="0">
                <a:solidFill>
                  <a:schemeClr val="tx1"/>
                </a:solidFill>
              </a:rPr>
              <a:t>Any questions? </a:t>
            </a:r>
          </a:p>
          <a:p>
            <a:r>
              <a:rPr lang="en-GB" sz="1800" dirty="0">
                <a:solidFill>
                  <a:schemeClr val="tx1"/>
                </a:solidFill>
              </a:rPr>
              <a:t>Good luck!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8E181E9-8FE4-417B-A80B-0A099C6BE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52DDA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4EB5B0D-CAAF-4A5A-8339-8CCEA2AEE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52DDA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6914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">
      <a:dk1>
        <a:srgbClr val="000000"/>
      </a:dk1>
      <a:lt1>
        <a:srgbClr val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Dante">
      <a:majorFont>
        <a:latin typeface="Georgia Pro"/>
        <a:ea typeface=""/>
        <a:cs typeface=""/>
      </a:majorFont>
      <a:minorFont>
        <a:latin typeface="Georgi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3163</Words>
  <Application>Microsoft Office PowerPoint</Application>
  <PresentationFormat>Widescreen</PresentationFormat>
  <Paragraphs>488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Dante (Headings)2</vt:lpstr>
      <vt:lpstr>Helvetica Neue Medium</vt:lpstr>
      <vt:lpstr>Aptos</vt:lpstr>
      <vt:lpstr>Arial</vt:lpstr>
      <vt:lpstr>Calibri</vt:lpstr>
      <vt:lpstr>Georgia Pro</vt:lpstr>
      <vt:lpstr>Times New Roman</vt:lpstr>
      <vt:lpstr>Wingdings 2</vt:lpstr>
      <vt:lpstr>OffsetVTI</vt:lpstr>
      <vt:lpstr>Research methods for children and young people </vt:lpstr>
      <vt:lpstr>Learning outcomes</vt:lpstr>
      <vt:lpstr>Assessment details:</vt:lpstr>
      <vt:lpstr>The structure of your SLR:</vt:lpstr>
      <vt:lpstr>Five generic assessment criteria:  important points to observe</vt:lpstr>
      <vt:lpstr>What is a SLR?</vt:lpstr>
      <vt:lpstr>Why a SLR?</vt:lpstr>
      <vt:lpstr>What does a SLR achieve?</vt:lpstr>
      <vt:lpstr>Stages of a systematic literature review</vt:lpstr>
      <vt:lpstr>Systematic Literature Review (SLR) </vt:lpstr>
      <vt:lpstr>Meta‑Analysis </vt:lpstr>
      <vt:lpstr>Conducting your SLR: step by step 1.</vt:lpstr>
      <vt:lpstr>Writing your introduction</vt:lpstr>
      <vt:lpstr>Writing your introduction</vt:lpstr>
      <vt:lpstr>Writing your introduction</vt:lpstr>
      <vt:lpstr>Writing your introduction</vt:lpstr>
      <vt:lpstr>Writing your introduction</vt:lpstr>
      <vt:lpstr>Conducting your SLR: step by step 2. (already done for you!)</vt:lpstr>
      <vt:lpstr>Conducting your SLR – step by step 3. (This has already been completed for you!)</vt:lpstr>
      <vt:lpstr>Courtesy of Dr Charlotte Greenway</vt:lpstr>
      <vt:lpstr>Conducting your SLR – step by step 4 &amp; 5.</vt:lpstr>
      <vt:lpstr>Courtesy of Dr Charlotte Greenway</vt:lpstr>
      <vt:lpstr>Conducting your SLR – step by step 6. (Completed for you) </vt:lpstr>
      <vt:lpstr>Courtesy of Charlotte</vt:lpstr>
      <vt:lpstr>Conducting your SLR – step by step 7. (Again, completed for you - use this to evaluate the studies)</vt:lpstr>
      <vt:lpstr>Courtesy of Charlotte</vt:lpstr>
      <vt:lpstr>Courtesy of Charlotte (Use of CASP)</vt:lpstr>
      <vt:lpstr>Conducting your SLR – step by step 8 &amp; 9.</vt:lpstr>
      <vt:lpstr>Next  steps:</vt:lpstr>
      <vt:lpstr>Presenting your results:</vt:lpstr>
      <vt:lpstr>Presenting your results</vt:lpstr>
      <vt:lpstr>Example  table  (*not  related  to your topic)</vt:lpstr>
      <vt:lpstr>Discussion </vt:lpstr>
      <vt:lpstr>Discussion </vt:lpstr>
      <vt:lpstr>Discussion </vt:lpstr>
      <vt:lpstr>Discussion </vt:lpstr>
      <vt:lpstr>Discussion </vt:lpstr>
      <vt:lpstr>Discussion</vt:lpstr>
      <vt:lpstr>Conclusion </vt:lpstr>
      <vt:lpstr>Lastly, a  reminder 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Karen EatonThomas</dc:creator>
  <cp:lastModifiedBy>Karen EatonThomas</cp:lastModifiedBy>
  <cp:revision>1</cp:revision>
  <dcterms:created xsi:type="dcterms:W3CDTF">2026-04-16T07:51:43Z</dcterms:created>
  <dcterms:modified xsi:type="dcterms:W3CDTF">2026-04-20T13:31:53Z</dcterms:modified>
</cp:coreProperties>
</file>